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9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5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6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7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18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338" r:id="rId3"/>
    <p:sldId id="340" r:id="rId4"/>
    <p:sldId id="393" r:id="rId5"/>
    <p:sldId id="369" r:id="rId6"/>
    <p:sldId id="395" r:id="rId7"/>
    <p:sldId id="413" r:id="rId8"/>
    <p:sldId id="370" r:id="rId9"/>
    <p:sldId id="396" r:id="rId10"/>
    <p:sldId id="378" r:id="rId11"/>
    <p:sldId id="348" r:id="rId12"/>
    <p:sldId id="414" r:id="rId13"/>
    <p:sldId id="379" r:id="rId14"/>
    <p:sldId id="381" r:id="rId15"/>
    <p:sldId id="299" r:id="rId16"/>
    <p:sldId id="415" r:id="rId17"/>
    <p:sldId id="274" r:id="rId18"/>
    <p:sldId id="419" r:id="rId19"/>
    <p:sldId id="420" r:id="rId20"/>
    <p:sldId id="421" r:id="rId21"/>
    <p:sldId id="422" r:id="rId22"/>
    <p:sldId id="325" r:id="rId23"/>
    <p:sldId id="416" r:id="rId24"/>
    <p:sldId id="423" r:id="rId25"/>
    <p:sldId id="276" r:id="rId26"/>
    <p:sldId id="355" r:id="rId27"/>
    <p:sldId id="390" r:id="rId28"/>
    <p:sldId id="425" r:id="rId29"/>
    <p:sldId id="426" r:id="rId30"/>
    <p:sldId id="428" r:id="rId31"/>
    <p:sldId id="429" r:id="rId32"/>
    <p:sldId id="430" r:id="rId33"/>
    <p:sldId id="431" r:id="rId34"/>
    <p:sldId id="432" r:id="rId35"/>
    <p:sldId id="386" r:id="rId36"/>
    <p:sldId id="367" r:id="rId37"/>
    <p:sldId id="288" r:id="rId38"/>
  </p:sldIdLst>
  <p:sldSz cx="9144000" cy="5143500" type="screen16x9"/>
  <p:notesSz cx="10018713" cy="68881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5050"/>
    <a:srgbClr val="6699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113" d="100"/>
          <a:sy n="113" d="100"/>
        </p:scale>
        <p:origin x="-490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la grande sœur 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la petite sœur 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le frère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la maman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FF222E48-6F34-487C-8F6F-73D61CBF3465}" type="presOf" srcId="{5A256FE1-617A-F64B-AAA5-E71BA3D8E71B}" destId="{5131D196-118F-ED4B-8F8C-9F861CEE6268}" srcOrd="0" destOrd="0" presId="urn:microsoft.com/office/officeart/2005/8/layout/vList5"/>
    <dgm:cxn modelId="{E5559E3E-0638-4ACE-BBAE-3A8F47C16414}" type="presOf" srcId="{31427C3A-E33A-4C40-B6A8-DF440F9FA9C2}" destId="{09F84ED2-5430-D348-8351-1C588DA968EF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CB4AD916-0B35-48BD-9E76-BD28B2D09654}" type="presOf" srcId="{8943F2E6-3B0D-E448-9217-B317A1C852F5}" destId="{1017B7CB-13B4-9B4A-A898-E550BB192901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F53DDBCC-43F5-41FD-8E63-86C1A0986DDE}" type="presOf" srcId="{877D7047-60CD-754B-B94B-0D52DA8802EF}" destId="{E895D6B0-A2C0-8846-B022-1C147093D231}" srcOrd="0" destOrd="0" presId="urn:microsoft.com/office/officeart/2005/8/layout/vList5"/>
    <dgm:cxn modelId="{9814746B-7855-4387-A1F6-041605B3FF55}" type="presOf" srcId="{2C8EC395-066D-984E-8F48-1D03BBA365D6}" destId="{FBE9ED35-B856-174C-8737-A32D2C924CA6}" srcOrd="0" destOrd="0" presId="urn:microsoft.com/office/officeart/2005/8/layout/vList5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D77D0DF6-4B71-4F8B-B8A6-2A879C922038}" type="presOf" srcId="{D865DF60-6A8A-1346-86CF-ADC5241F7441}" destId="{C3381103-080C-D746-8B27-46B2DEE4028C}" srcOrd="0" destOrd="0" presId="urn:microsoft.com/office/officeart/2005/8/layout/vList5"/>
    <dgm:cxn modelId="{C33E9D44-9071-4088-9568-4043F981539D}" type="presOf" srcId="{DD6BBC1B-D149-744A-A30E-EFE273F02222}" destId="{B2E2EFB5-3D81-DA40-B0AB-7277103CCFA5}" srcOrd="0" destOrd="0" presId="urn:microsoft.com/office/officeart/2005/8/layout/vList5"/>
    <dgm:cxn modelId="{3B6006DC-D587-4D95-A743-2A83925A3602}" type="presOf" srcId="{39104730-2024-374C-98E0-3A4CE7ED9881}" destId="{82B71E07-46A9-1F4C-9980-576B2FA3ADD8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B1D43518-5429-473A-BC9D-CE5F3DB668A3}" type="presOf" srcId="{C98D5B68-7884-6648-A6A0-2E344EE2F2C1}" destId="{70B8D9E0-4A6D-2F44-B595-4E51FB1CC510}" srcOrd="0" destOrd="0" presId="urn:microsoft.com/office/officeart/2005/8/layout/vList5"/>
    <dgm:cxn modelId="{986030E5-3A32-4A2E-9DBD-4D037747BB9C}" type="presParOf" srcId="{82B71E07-46A9-1F4C-9980-576B2FA3ADD8}" destId="{A3A8D8DA-067B-EC42-9EAF-7E4FD8AA6489}" srcOrd="0" destOrd="0" presId="urn:microsoft.com/office/officeart/2005/8/layout/vList5"/>
    <dgm:cxn modelId="{2284572A-57F7-45EC-AE96-467F12F77169}" type="presParOf" srcId="{A3A8D8DA-067B-EC42-9EAF-7E4FD8AA6489}" destId="{5131D196-118F-ED4B-8F8C-9F861CEE6268}" srcOrd="0" destOrd="0" presId="urn:microsoft.com/office/officeart/2005/8/layout/vList5"/>
    <dgm:cxn modelId="{734C2C68-F083-4BDD-9D35-7B0EAB4A6FFE}" type="presParOf" srcId="{A3A8D8DA-067B-EC42-9EAF-7E4FD8AA6489}" destId="{B2E2EFB5-3D81-DA40-B0AB-7277103CCFA5}" srcOrd="1" destOrd="0" presId="urn:microsoft.com/office/officeart/2005/8/layout/vList5"/>
    <dgm:cxn modelId="{945076E2-753C-40FC-9321-AA771C2E00F5}" type="presParOf" srcId="{82B71E07-46A9-1F4C-9980-576B2FA3ADD8}" destId="{86757E5C-20F4-E745-A720-B10E686939A4}" srcOrd="1" destOrd="0" presId="urn:microsoft.com/office/officeart/2005/8/layout/vList5"/>
    <dgm:cxn modelId="{B486AFAA-91D9-4563-83F9-A0DC47BD7B7A}" type="presParOf" srcId="{82B71E07-46A9-1F4C-9980-576B2FA3ADD8}" destId="{0760AE06-7B56-494A-A0E8-36B594643D8E}" srcOrd="2" destOrd="0" presId="urn:microsoft.com/office/officeart/2005/8/layout/vList5"/>
    <dgm:cxn modelId="{87BA8745-911A-49BA-845D-45104980124F}" type="presParOf" srcId="{0760AE06-7B56-494A-A0E8-36B594643D8E}" destId="{C3381103-080C-D746-8B27-46B2DEE4028C}" srcOrd="0" destOrd="0" presId="urn:microsoft.com/office/officeart/2005/8/layout/vList5"/>
    <dgm:cxn modelId="{F45B9336-D247-4DE2-84AB-9308908348FA}" type="presParOf" srcId="{0760AE06-7B56-494A-A0E8-36B594643D8E}" destId="{FBE9ED35-B856-174C-8737-A32D2C924CA6}" srcOrd="1" destOrd="0" presId="urn:microsoft.com/office/officeart/2005/8/layout/vList5"/>
    <dgm:cxn modelId="{69B1BB79-2DBA-40E2-9443-6C70D2C8F4EB}" type="presParOf" srcId="{82B71E07-46A9-1F4C-9980-576B2FA3ADD8}" destId="{42D27948-8160-FF47-9116-9786F5E669CE}" srcOrd="3" destOrd="0" presId="urn:microsoft.com/office/officeart/2005/8/layout/vList5"/>
    <dgm:cxn modelId="{EA5314E2-6C3F-4409-8AA7-0CA77933C0EC}" type="presParOf" srcId="{82B71E07-46A9-1F4C-9980-576B2FA3ADD8}" destId="{39BBA486-03BD-2144-ABBF-AE369E5400B7}" srcOrd="4" destOrd="0" presId="urn:microsoft.com/office/officeart/2005/8/layout/vList5"/>
    <dgm:cxn modelId="{350CB749-FA46-4806-A9EC-72CC46734DB7}" type="presParOf" srcId="{39BBA486-03BD-2144-ABBF-AE369E5400B7}" destId="{70B8D9E0-4A6D-2F44-B595-4E51FB1CC510}" srcOrd="0" destOrd="0" presId="urn:microsoft.com/office/officeart/2005/8/layout/vList5"/>
    <dgm:cxn modelId="{4F00E406-5E5F-474F-BD5E-3A22928A711E}" type="presParOf" srcId="{39BBA486-03BD-2144-ABBF-AE369E5400B7}" destId="{09F84ED2-5430-D348-8351-1C588DA968EF}" srcOrd="1" destOrd="0" presId="urn:microsoft.com/office/officeart/2005/8/layout/vList5"/>
    <dgm:cxn modelId="{3E9CD69B-4492-4406-8CB6-17730FCDF7F2}" type="presParOf" srcId="{82B71E07-46A9-1F4C-9980-576B2FA3ADD8}" destId="{26A10C18-A8F4-6A4C-BDEE-6F7DE3CE4615}" srcOrd="5" destOrd="0" presId="urn:microsoft.com/office/officeart/2005/8/layout/vList5"/>
    <dgm:cxn modelId="{8BFACD0D-FC04-49C8-A714-14FF90958237}" type="presParOf" srcId="{82B71E07-46A9-1F4C-9980-576B2FA3ADD8}" destId="{4ECD3363-8FE6-2E4D-AEB8-DD61ACBB9653}" srcOrd="6" destOrd="0" presId="urn:microsoft.com/office/officeart/2005/8/layout/vList5"/>
    <dgm:cxn modelId="{4753DF66-ECC5-40C7-B9E6-2C4C36130116}" type="presParOf" srcId="{4ECD3363-8FE6-2E4D-AEB8-DD61ACBB9653}" destId="{E895D6B0-A2C0-8846-B022-1C147093D231}" srcOrd="0" destOrd="0" presId="urn:microsoft.com/office/officeart/2005/8/layout/vList5"/>
    <dgm:cxn modelId="{95B1DE8C-5D59-4B1A-945D-53A9535249AC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boxeur</a:t>
          </a:r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exercice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paix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dix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211FA35-E897-411A-9C85-89A993D85535}" type="presOf" srcId="{877D7047-60CD-754B-B94B-0D52DA8802EF}" destId="{E895D6B0-A2C0-8846-B022-1C147093D231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5B834ADA-C2F9-47A8-9ACE-251061F7DB05}" type="presOf" srcId="{39104730-2024-374C-98E0-3A4CE7ED9881}" destId="{82B71E07-46A9-1F4C-9980-576B2FA3ADD8}" srcOrd="0" destOrd="0" presId="urn:microsoft.com/office/officeart/2005/8/layout/vList5"/>
    <dgm:cxn modelId="{E67BF1F4-6C21-4A05-A2F7-6BC7411CF4A0}" type="presOf" srcId="{DD6BBC1B-D149-744A-A30E-EFE273F02222}" destId="{B2E2EFB5-3D81-DA40-B0AB-7277103CCFA5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9FFF97A3-13B9-41B4-9873-6A6E0C9194D2}" type="presOf" srcId="{8943F2E6-3B0D-E448-9217-B317A1C852F5}" destId="{1017B7CB-13B4-9B4A-A898-E550BB192901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FB56F4FE-53C6-4D32-97AD-0B95AB410549}" type="presOf" srcId="{2C8EC395-066D-984E-8F48-1D03BBA365D6}" destId="{FBE9ED35-B856-174C-8737-A32D2C924CA6}" srcOrd="0" destOrd="0" presId="urn:microsoft.com/office/officeart/2005/8/layout/vList5"/>
    <dgm:cxn modelId="{EA30F1FA-D520-4795-8671-D6CA783D6324}" type="presOf" srcId="{5A256FE1-617A-F64B-AAA5-E71BA3D8E71B}" destId="{5131D196-118F-ED4B-8F8C-9F861CEE6268}" srcOrd="0" destOrd="0" presId="urn:microsoft.com/office/officeart/2005/8/layout/vList5"/>
    <dgm:cxn modelId="{F070DF80-1BC4-4247-9FBC-F53CA928CAA1}" type="presOf" srcId="{C98D5B68-7884-6648-A6A0-2E344EE2F2C1}" destId="{70B8D9E0-4A6D-2F44-B595-4E51FB1CC510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76CB1DEB-E43A-4812-98E0-763F1F5355FF}" type="presOf" srcId="{31427C3A-E33A-4C40-B6A8-DF440F9FA9C2}" destId="{09F84ED2-5430-D348-8351-1C588DA968EF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0103F1D0-DBEF-45A6-9829-AE0F8AFAC7B5}" type="presOf" srcId="{D865DF60-6A8A-1346-86CF-ADC5241F7441}" destId="{C3381103-080C-D746-8B27-46B2DEE4028C}" srcOrd="0" destOrd="0" presId="urn:microsoft.com/office/officeart/2005/8/layout/vList5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1FD4002E-ED21-497A-A917-9717ABE5E8BA}" type="presParOf" srcId="{82B71E07-46A9-1F4C-9980-576B2FA3ADD8}" destId="{A3A8D8DA-067B-EC42-9EAF-7E4FD8AA6489}" srcOrd="0" destOrd="0" presId="urn:microsoft.com/office/officeart/2005/8/layout/vList5"/>
    <dgm:cxn modelId="{F2AC85C8-3825-46B9-84B6-B34443F8F4A2}" type="presParOf" srcId="{A3A8D8DA-067B-EC42-9EAF-7E4FD8AA6489}" destId="{5131D196-118F-ED4B-8F8C-9F861CEE6268}" srcOrd="0" destOrd="0" presId="urn:microsoft.com/office/officeart/2005/8/layout/vList5"/>
    <dgm:cxn modelId="{21237A96-A912-47FB-A3BE-57ADF7B7EB1C}" type="presParOf" srcId="{A3A8D8DA-067B-EC42-9EAF-7E4FD8AA6489}" destId="{B2E2EFB5-3D81-DA40-B0AB-7277103CCFA5}" srcOrd="1" destOrd="0" presId="urn:microsoft.com/office/officeart/2005/8/layout/vList5"/>
    <dgm:cxn modelId="{43586282-16C3-40EA-B5FF-24CD819C9A5E}" type="presParOf" srcId="{82B71E07-46A9-1F4C-9980-576B2FA3ADD8}" destId="{86757E5C-20F4-E745-A720-B10E686939A4}" srcOrd="1" destOrd="0" presId="urn:microsoft.com/office/officeart/2005/8/layout/vList5"/>
    <dgm:cxn modelId="{F9A254DD-32CC-4787-8E9D-6035E1F0A36B}" type="presParOf" srcId="{82B71E07-46A9-1F4C-9980-576B2FA3ADD8}" destId="{0760AE06-7B56-494A-A0E8-36B594643D8E}" srcOrd="2" destOrd="0" presId="urn:microsoft.com/office/officeart/2005/8/layout/vList5"/>
    <dgm:cxn modelId="{C1E5B51C-ADD6-40AE-B68D-1A89CCC7C808}" type="presParOf" srcId="{0760AE06-7B56-494A-A0E8-36B594643D8E}" destId="{C3381103-080C-D746-8B27-46B2DEE4028C}" srcOrd="0" destOrd="0" presId="urn:microsoft.com/office/officeart/2005/8/layout/vList5"/>
    <dgm:cxn modelId="{0F3CCD90-228B-44AC-B7BE-FD365BD60378}" type="presParOf" srcId="{0760AE06-7B56-494A-A0E8-36B594643D8E}" destId="{FBE9ED35-B856-174C-8737-A32D2C924CA6}" srcOrd="1" destOrd="0" presId="urn:microsoft.com/office/officeart/2005/8/layout/vList5"/>
    <dgm:cxn modelId="{B91DB77A-D93C-4C73-8138-2E1354F6DBD7}" type="presParOf" srcId="{82B71E07-46A9-1F4C-9980-576B2FA3ADD8}" destId="{42D27948-8160-FF47-9116-9786F5E669CE}" srcOrd="3" destOrd="0" presId="urn:microsoft.com/office/officeart/2005/8/layout/vList5"/>
    <dgm:cxn modelId="{01CE9506-45FC-4E62-BF17-25F7314A64AA}" type="presParOf" srcId="{82B71E07-46A9-1F4C-9980-576B2FA3ADD8}" destId="{39BBA486-03BD-2144-ABBF-AE369E5400B7}" srcOrd="4" destOrd="0" presId="urn:microsoft.com/office/officeart/2005/8/layout/vList5"/>
    <dgm:cxn modelId="{E71F38A8-0E06-43EC-8F55-E096EDE325A4}" type="presParOf" srcId="{39BBA486-03BD-2144-ABBF-AE369E5400B7}" destId="{70B8D9E0-4A6D-2F44-B595-4E51FB1CC510}" srcOrd="0" destOrd="0" presId="urn:microsoft.com/office/officeart/2005/8/layout/vList5"/>
    <dgm:cxn modelId="{2B9F6B55-D42F-4B1E-ACD3-C0C5C9DAD840}" type="presParOf" srcId="{39BBA486-03BD-2144-ABBF-AE369E5400B7}" destId="{09F84ED2-5430-D348-8351-1C588DA968EF}" srcOrd="1" destOrd="0" presId="urn:microsoft.com/office/officeart/2005/8/layout/vList5"/>
    <dgm:cxn modelId="{F6E4D83C-E0E8-42B6-B21D-4F3ED868B288}" type="presParOf" srcId="{82B71E07-46A9-1F4C-9980-576B2FA3ADD8}" destId="{26A10C18-A8F4-6A4C-BDEE-6F7DE3CE4615}" srcOrd="5" destOrd="0" presId="urn:microsoft.com/office/officeart/2005/8/layout/vList5"/>
    <dgm:cxn modelId="{65BB8343-F5E1-43C1-AB93-9AD2AF3A1BEC}" type="presParOf" srcId="{82B71E07-46A9-1F4C-9980-576B2FA3ADD8}" destId="{4ECD3363-8FE6-2E4D-AEB8-DD61ACBB9653}" srcOrd="6" destOrd="0" presId="urn:microsoft.com/office/officeart/2005/8/layout/vList5"/>
    <dgm:cxn modelId="{C2C45E1E-C1CA-4CB7-8D39-AA046748B4AF}" type="presParOf" srcId="{4ECD3363-8FE6-2E4D-AEB8-DD61ACBB9653}" destId="{E895D6B0-A2C0-8846-B022-1C147093D231}" srcOrd="0" destOrd="0" presId="urn:microsoft.com/office/officeart/2005/8/layout/vList5"/>
    <dgm:cxn modelId="{4DCA2030-FFF1-491B-B094-D69DEAD1B8F8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taxe</a:t>
          </a:r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exemple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voix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dix-sept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042F58B-D219-4C98-8ECA-FAAD97DC2F06}" type="presOf" srcId="{DD6BBC1B-D149-744A-A30E-EFE273F02222}" destId="{B2E2EFB5-3D81-DA40-B0AB-7277103CCFA5}" srcOrd="0" destOrd="0" presId="urn:microsoft.com/office/officeart/2005/8/layout/vList5"/>
    <dgm:cxn modelId="{6E6C097B-1466-417D-B801-072A33C0C189}" type="presOf" srcId="{C98D5B68-7884-6648-A6A0-2E344EE2F2C1}" destId="{70B8D9E0-4A6D-2F44-B595-4E51FB1CC510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2CA5099C-55C7-45D3-910D-8CC9B0AC86FF}" type="presOf" srcId="{2C8EC395-066D-984E-8F48-1D03BBA365D6}" destId="{FBE9ED35-B856-174C-8737-A32D2C924CA6}" srcOrd="0" destOrd="0" presId="urn:microsoft.com/office/officeart/2005/8/layout/vList5"/>
    <dgm:cxn modelId="{E14BDEF0-D9D4-4BED-93DB-2785EE5547FA}" type="presOf" srcId="{8943F2E6-3B0D-E448-9217-B317A1C852F5}" destId="{1017B7CB-13B4-9B4A-A898-E550BB192901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CE5686DF-7421-4E97-8AEC-8ED8A2E75C78}" type="presOf" srcId="{D865DF60-6A8A-1346-86CF-ADC5241F7441}" destId="{C3381103-080C-D746-8B27-46B2DEE4028C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3F6919FD-022A-4AB9-BC85-DF9DED9FCE9B}" type="presOf" srcId="{877D7047-60CD-754B-B94B-0D52DA8802EF}" destId="{E895D6B0-A2C0-8846-B022-1C147093D231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D2E8408C-8FA4-4654-8E7C-4E51ABFCCF3C}" type="presOf" srcId="{39104730-2024-374C-98E0-3A4CE7ED9881}" destId="{82B71E07-46A9-1F4C-9980-576B2FA3ADD8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CEC52BD0-AC45-4C13-A944-3DFCB5EE6645}" type="presOf" srcId="{31427C3A-E33A-4C40-B6A8-DF440F9FA9C2}" destId="{09F84ED2-5430-D348-8351-1C588DA968EF}" srcOrd="0" destOrd="0" presId="urn:microsoft.com/office/officeart/2005/8/layout/vList5"/>
    <dgm:cxn modelId="{1E7D3464-185D-4DB0-A806-097D88EA05C9}" type="presOf" srcId="{5A256FE1-617A-F64B-AAA5-E71BA3D8E71B}" destId="{5131D196-118F-ED4B-8F8C-9F861CEE6268}" srcOrd="0" destOrd="0" presId="urn:microsoft.com/office/officeart/2005/8/layout/vList5"/>
    <dgm:cxn modelId="{6A1D1602-44B9-468A-970E-0EC6469E4D6D}" type="presParOf" srcId="{82B71E07-46A9-1F4C-9980-576B2FA3ADD8}" destId="{A3A8D8DA-067B-EC42-9EAF-7E4FD8AA6489}" srcOrd="0" destOrd="0" presId="urn:microsoft.com/office/officeart/2005/8/layout/vList5"/>
    <dgm:cxn modelId="{7190D96F-1B96-405F-B7A8-009E1A12BE5B}" type="presParOf" srcId="{A3A8D8DA-067B-EC42-9EAF-7E4FD8AA6489}" destId="{5131D196-118F-ED4B-8F8C-9F861CEE6268}" srcOrd="0" destOrd="0" presId="urn:microsoft.com/office/officeart/2005/8/layout/vList5"/>
    <dgm:cxn modelId="{B7602CA1-955F-480F-A002-4D11409E89D4}" type="presParOf" srcId="{A3A8D8DA-067B-EC42-9EAF-7E4FD8AA6489}" destId="{B2E2EFB5-3D81-DA40-B0AB-7277103CCFA5}" srcOrd="1" destOrd="0" presId="urn:microsoft.com/office/officeart/2005/8/layout/vList5"/>
    <dgm:cxn modelId="{F23009CA-3FE2-48C2-BB39-C0ECEB2F86C7}" type="presParOf" srcId="{82B71E07-46A9-1F4C-9980-576B2FA3ADD8}" destId="{86757E5C-20F4-E745-A720-B10E686939A4}" srcOrd="1" destOrd="0" presId="urn:microsoft.com/office/officeart/2005/8/layout/vList5"/>
    <dgm:cxn modelId="{D2CCF69E-2DEE-4150-98F2-5FFDD8DF041F}" type="presParOf" srcId="{82B71E07-46A9-1F4C-9980-576B2FA3ADD8}" destId="{0760AE06-7B56-494A-A0E8-36B594643D8E}" srcOrd="2" destOrd="0" presId="urn:microsoft.com/office/officeart/2005/8/layout/vList5"/>
    <dgm:cxn modelId="{01C4BF2C-9197-4A7A-A532-BD12DA8C7A0D}" type="presParOf" srcId="{0760AE06-7B56-494A-A0E8-36B594643D8E}" destId="{C3381103-080C-D746-8B27-46B2DEE4028C}" srcOrd="0" destOrd="0" presId="urn:microsoft.com/office/officeart/2005/8/layout/vList5"/>
    <dgm:cxn modelId="{A4C1923D-5971-42B1-90BA-D9B73190E94A}" type="presParOf" srcId="{0760AE06-7B56-494A-A0E8-36B594643D8E}" destId="{FBE9ED35-B856-174C-8737-A32D2C924CA6}" srcOrd="1" destOrd="0" presId="urn:microsoft.com/office/officeart/2005/8/layout/vList5"/>
    <dgm:cxn modelId="{E34DF7C7-1433-4A23-9E86-55CD4AAFA8CF}" type="presParOf" srcId="{82B71E07-46A9-1F4C-9980-576B2FA3ADD8}" destId="{42D27948-8160-FF47-9116-9786F5E669CE}" srcOrd="3" destOrd="0" presId="urn:microsoft.com/office/officeart/2005/8/layout/vList5"/>
    <dgm:cxn modelId="{FD9BB114-C872-43A2-96E6-A5EF81BB5C6F}" type="presParOf" srcId="{82B71E07-46A9-1F4C-9980-576B2FA3ADD8}" destId="{39BBA486-03BD-2144-ABBF-AE369E5400B7}" srcOrd="4" destOrd="0" presId="urn:microsoft.com/office/officeart/2005/8/layout/vList5"/>
    <dgm:cxn modelId="{789F11A1-5FEB-4DFD-9FA4-0AEA046ACC30}" type="presParOf" srcId="{39BBA486-03BD-2144-ABBF-AE369E5400B7}" destId="{70B8D9E0-4A6D-2F44-B595-4E51FB1CC510}" srcOrd="0" destOrd="0" presId="urn:microsoft.com/office/officeart/2005/8/layout/vList5"/>
    <dgm:cxn modelId="{42F14DA4-13D7-4142-8528-DFCF3CA3D544}" type="presParOf" srcId="{39BBA486-03BD-2144-ABBF-AE369E5400B7}" destId="{09F84ED2-5430-D348-8351-1C588DA968EF}" srcOrd="1" destOrd="0" presId="urn:microsoft.com/office/officeart/2005/8/layout/vList5"/>
    <dgm:cxn modelId="{66F32DAA-E1CF-4A87-9ACE-914FBF5073BB}" type="presParOf" srcId="{82B71E07-46A9-1F4C-9980-576B2FA3ADD8}" destId="{26A10C18-A8F4-6A4C-BDEE-6F7DE3CE4615}" srcOrd="5" destOrd="0" presId="urn:microsoft.com/office/officeart/2005/8/layout/vList5"/>
    <dgm:cxn modelId="{85C2B144-985B-44A7-9BCD-546F15543E07}" type="presParOf" srcId="{82B71E07-46A9-1F4C-9980-576B2FA3ADD8}" destId="{4ECD3363-8FE6-2E4D-AEB8-DD61ACBB9653}" srcOrd="6" destOrd="0" presId="urn:microsoft.com/office/officeart/2005/8/layout/vList5"/>
    <dgm:cxn modelId="{4E4743C4-D62F-4B7B-838B-D760AC822FC8}" type="presParOf" srcId="{4ECD3363-8FE6-2E4D-AEB8-DD61ACBB9653}" destId="{E895D6B0-A2C0-8846-B022-1C147093D231}" srcOrd="0" destOrd="0" presId="urn:microsoft.com/office/officeart/2005/8/layout/vList5"/>
    <dgm:cxn modelId="{C92BEB72-2A75-4267-8C0C-ABE6F063A971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taxe</a:t>
          </a:r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exemple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voix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dix-sept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FED50FD-BD96-4AB6-A39E-364BA30034BE}" type="presOf" srcId="{2C8EC395-066D-984E-8F48-1D03BBA365D6}" destId="{FBE9ED35-B856-174C-8737-A32D2C924CA6}" srcOrd="0" destOrd="0" presId="urn:microsoft.com/office/officeart/2005/8/layout/vList5"/>
    <dgm:cxn modelId="{49E739FD-21F4-4E5D-B09E-72CFD1E7DDD8}" type="presOf" srcId="{39104730-2024-374C-98E0-3A4CE7ED9881}" destId="{82B71E07-46A9-1F4C-9980-576B2FA3ADD8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8C98679C-8148-434A-8682-2EAFF3FE1603}" type="presOf" srcId="{8943F2E6-3B0D-E448-9217-B317A1C852F5}" destId="{1017B7CB-13B4-9B4A-A898-E550BB192901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DB39C5FC-CDE4-407B-A17D-FF82D813F879}" type="presOf" srcId="{DD6BBC1B-D149-744A-A30E-EFE273F02222}" destId="{B2E2EFB5-3D81-DA40-B0AB-7277103CCFA5}" srcOrd="0" destOrd="0" presId="urn:microsoft.com/office/officeart/2005/8/layout/vList5"/>
    <dgm:cxn modelId="{47A07855-97AE-4407-AD07-AD6BC9DAC535}" type="presOf" srcId="{877D7047-60CD-754B-B94B-0D52DA8802EF}" destId="{E895D6B0-A2C0-8846-B022-1C147093D231}" srcOrd="0" destOrd="0" presId="urn:microsoft.com/office/officeart/2005/8/layout/vList5"/>
    <dgm:cxn modelId="{0D7CC1E7-D08B-4179-8E1C-55EE72B32A62}" type="presOf" srcId="{5A256FE1-617A-F64B-AAA5-E71BA3D8E71B}" destId="{5131D196-118F-ED4B-8F8C-9F861CEE6268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D8B24854-52C4-4F32-8175-DEC7A90D7661}" type="presOf" srcId="{D865DF60-6A8A-1346-86CF-ADC5241F7441}" destId="{C3381103-080C-D746-8B27-46B2DEE4028C}" srcOrd="0" destOrd="0" presId="urn:microsoft.com/office/officeart/2005/8/layout/vList5"/>
    <dgm:cxn modelId="{AEFE2CDC-4666-4192-A81D-5E07BFEB0976}" type="presOf" srcId="{31427C3A-E33A-4C40-B6A8-DF440F9FA9C2}" destId="{09F84ED2-5430-D348-8351-1C588DA968EF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9BC13B33-419D-4DD1-BFA4-DDA9373727AA}" type="presOf" srcId="{C98D5B68-7884-6648-A6A0-2E344EE2F2C1}" destId="{70B8D9E0-4A6D-2F44-B595-4E51FB1CC510}" srcOrd="0" destOrd="0" presId="urn:microsoft.com/office/officeart/2005/8/layout/vList5"/>
    <dgm:cxn modelId="{D5121E39-D1B3-4CA8-894C-59EE2812B244}" type="presParOf" srcId="{82B71E07-46A9-1F4C-9980-576B2FA3ADD8}" destId="{A3A8D8DA-067B-EC42-9EAF-7E4FD8AA6489}" srcOrd="0" destOrd="0" presId="urn:microsoft.com/office/officeart/2005/8/layout/vList5"/>
    <dgm:cxn modelId="{E7157D98-1085-4DBD-9EDE-F5DB9CCC98F0}" type="presParOf" srcId="{A3A8D8DA-067B-EC42-9EAF-7E4FD8AA6489}" destId="{5131D196-118F-ED4B-8F8C-9F861CEE6268}" srcOrd="0" destOrd="0" presId="urn:microsoft.com/office/officeart/2005/8/layout/vList5"/>
    <dgm:cxn modelId="{20F6CAE0-CF06-45E4-AE12-21C2B51D6AF4}" type="presParOf" srcId="{A3A8D8DA-067B-EC42-9EAF-7E4FD8AA6489}" destId="{B2E2EFB5-3D81-DA40-B0AB-7277103CCFA5}" srcOrd="1" destOrd="0" presId="urn:microsoft.com/office/officeart/2005/8/layout/vList5"/>
    <dgm:cxn modelId="{E7CCC003-9487-4408-9A2D-702756E4A4D9}" type="presParOf" srcId="{82B71E07-46A9-1F4C-9980-576B2FA3ADD8}" destId="{86757E5C-20F4-E745-A720-B10E686939A4}" srcOrd="1" destOrd="0" presId="urn:microsoft.com/office/officeart/2005/8/layout/vList5"/>
    <dgm:cxn modelId="{1C7859FF-46D4-4C7C-ABB5-98176E2CEE00}" type="presParOf" srcId="{82B71E07-46A9-1F4C-9980-576B2FA3ADD8}" destId="{0760AE06-7B56-494A-A0E8-36B594643D8E}" srcOrd="2" destOrd="0" presId="urn:microsoft.com/office/officeart/2005/8/layout/vList5"/>
    <dgm:cxn modelId="{1E8FF8E9-DC46-4017-B118-6785BD475042}" type="presParOf" srcId="{0760AE06-7B56-494A-A0E8-36B594643D8E}" destId="{C3381103-080C-D746-8B27-46B2DEE4028C}" srcOrd="0" destOrd="0" presId="urn:microsoft.com/office/officeart/2005/8/layout/vList5"/>
    <dgm:cxn modelId="{DDB37502-7153-4784-A919-500128D031DE}" type="presParOf" srcId="{0760AE06-7B56-494A-A0E8-36B594643D8E}" destId="{FBE9ED35-B856-174C-8737-A32D2C924CA6}" srcOrd="1" destOrd="0" presId="urn:microsoft.com/office/officeart/2005/8/layout/vList5"/>
    <dgm:cxn modelId="{492B3979-0CDC-4F1A-924D-B7F5AC72DE59}" type="presParOf" srcId="{82B71E07-46A9-1F4C-9980-576B2FA3ADD8}" destId="{42D27948-8160-FF47-9116-9786F5E669CE}" srcOrd="3" destOrd="0" presId="urn:microsoft.com/office/officeart/2005/8/layout/vList5"/>
    <dgm:cxn modelId="{974A1E9E-4876-4A0D-B00D-16BA35D98F29}" type="presParOf" srcId="{82B71E07-46A9-1F4C-9980-576B2FA3ADD8}" destId="{39BBA486-03BD-2144-ABBF-AE369E5400B7}" srcOrd="4" destOrd="0" presId="urn:microsoft.com/office/officeart/2005/8/layout/vList5"/>
    <dgm:cxn modelId="{F9E049DA-04C2-4743-8454-6F604E39ECE4}" type="presParOf" srcId="{39BBA486-03BD-2144-ABBF-AE369E5400B7}" destId="{70B8D9E0-4A6D-2F44-B595-4E51FB1CC510}" srcOrd="0" destOrd="0" presId="urn:microsoft.com/office/officeart/2005/8/layout/vList5"/>
    <dgm:cxn modelId="{1894FB3F-F1E4-4482-9605-DBDA1F2344B7}" type="presParOf" srcId="{39BBA486-03BD-2144-ABBF-AE369E5400B7}" destId="{09F84ED2-5430-D348-8351-1C588DA968EF}" srcOrd="1" destOrd="0" presId="urn:microsoft.com/office/officeart/2005/8/layout/vList5"/>
    <dgm:cxn modelId="{26F3BA6C-6D13-467A-AE2F-3D5135A7C9A4}" type="presParOf" srcId="{82B71E07-46A9-1F4C-9980-576B2FA3ADD8}" destId="{26A10C18-A8F4-6A4C-BDEE-6F7DE3CE4615}" srcOrd="5" destOrd="0" presId="urn:microsoft.com/office/officeart/2005/8/layout/vList5"/>
    <dgm:cxn modelId="{08F7EF94-2527-4023-A3A0-6FDF9E5A994B}" type="presParOf" srcId="{82B71E07-46A9-1F4C-9980-576B2FA3ADD8}" destId="{4ECD3363-8FE6-2E4D-AEB8-DD61ACBB9653}" srcOrd="6" destOrd="0" presId="urn:microsoft.com/office/officeart/2005/8/layout/vList5"/>
    <dgm:cxn modelId="{ECA35D12-6EA1-4252-9BDA-290CBF6C7600}" type="presParOf" srcId="{4ECD3363-8FE6-2E4D-AEB8-DD61ACBB9653}" destId="{E895D6B0-A2C0-8846-B022-1C147093D231}" srcOrd="0" destOrd="0" presId="urn:microsoft.com/office/officeart/2005/8/layout/vList5"/>
    <dgm:cxn modelId="{B76757ED-7A00-4D97-AB07-A522ED94D748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six</a:t>
          </a:r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exact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voix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taxi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14FAE52-0C69-4B81-A5E1-0B1E2F0494C8}" type="presOf" srcId="{5A256FE1-617A-F64B-AAA5-E71BA3D8E71B}" destId="{5131D196-118F-ED4B-8F8C-9F861CEE6268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E672764E-1335-4AD1-A0EE-40B31093ED33}" type="presOf" srcId="{39104730-2024-374C-98E0-3A4CE7ED9881}" destId="{82B71E07-46A9-1F4C-9980-576B2FA3ADD8}" srcOrd="0" destOrd="0" presId="urn:microsoft.com/office/officeart/2005/8/layout/vList5"/>
    <dgm:cxn modelId="{62A640D3-AF1E-4366-BD29-36F9185B7561}" type="presOf" srcId="{2C8EC395-066D-984E-8F48-1D03BBA365D6}" destId="{FBE9ED35-B856-174C-8737-A32D2C924CA6}" srcOrd="0" destOrd="0" presId="urn:microsoft.com/office/officeart/2005/8/layout/vList5"/>
    <dgm:cxn modelId="{2FBF2684-6937-4308-8184-0568557E9160}" type="presOf" srcId="{8943F2E6-3B0D-E448-9217-B317A1C852F5}" destId="{1017B7CB-13B4-9B4A-A898-E550BB192901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F3165A25-B3DB-41C4-964D-FAF1FF1B6CFB}" type="presOf" srcId="{877D7047-60CD-754B-B94B-0D52DA8802EF}" destId="{E895D6B0-A2C0-8846-B022-1C147093D231}" srcOrd="0" destOrd="0" presId="urn:microsoft.com/office/officeart/2005/8/layout/vList5"/>
    <dgm:cxn modelId="{490736AB-1BA0-4264-901D-2925F44E157F}" type="presOf" srcId="{DD6BBC1B-D149-744A-A30E-EFE273F02222}" destId="{B2E2EFB5-3D81-DA40-B0AB-7277103CCFA5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4917DC0E-6B07-417B-B628-B7B6B2E80D11}" type="presOf" srcId="{C98D5B68-7884-6648-A6A0-2E344EE2F2C1}" destId="{70B8D9E0-4A6D-2F44-B595-4E51FB1CC510}" srcOrd="0" destOrd="0" presId="urn:microsoft.com/office/officeart/2005/8/layout/vList5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C28051D1-D592-432F-B383-0B7D580D98AB}" type="presOf" srcId="{31427C3A-E33A-4C40-B6A8-DF440F9FA9C2}" destId="{09F84ED2-5430-D348-8351-1C588DA968EF}" srcOrd="0" destOrd="0" presId="urn:microsoft.com/office/officeart/2005/8/layout/vList5"/>
    <dgm:cxn modelId="{1E95C5FB-BB1B-46E9-A674-EACEFBA4DFDE}" type="presOf" srcId="{D865DF60-6A8A-1346-86CF-ADC5241F7441}" destId="{C3381103-080C-D746-8B27-46B2DEE4028C}" srcOrd="0" destOrd="0" presId="urn:microsoft.com/office/officeart/2005/8/layout/vList5"/>
    <dgm:cxn modelId="{7458564E-EBE9-4ED0-A5CB-09AD1545BDD3}" type="presParOf" srcId="{82B71E07-46A9-1F4C-9980-576B2FA3ADD8}" destId="{A3A8D8DA-067B-EC42-9EAF-7E4FD8AA6489}" srcOrd="0" destOrd="0" presId="urn:microsoft.com/office/officeart/2005/8/layout/vList5"/>
    <dgm:cxn modelId="{14B4E4AD-D4E7-41C1-84A3-F4EFC68960EF}" type="presParOf" srcId="{A3A8D8DA-067B-EC42-9EAF-7E4FD8AA6489}" destId="{5131D196-118F-ED4B-8F8C-9F861CEE6268}" srcOrd="0" destOrd="0" presId="urn:microsoft.com/office/officeart/2005/8/layout/vList5"/>
    <dgm:cxn modelId="{BB9123C3-355B-4A06-A9E7-9778A5BFD4E5}" type="presParOf" srcId="{A3A8D8DA-067B-EC42-9EAF-7E4FD8AA6489}" destId="{B2E2EFB5-3D81-DA40-B0AB-7277103CCFA5}" srcOrd="1" destOrd="0" presId="urn:microsoft.com/office/officeart/2005/8/layout/vList5"/>
    <dgm:cxn modelId="{1F3AB292-7F21-406F-8144-FEB9E29DAC23}" type="presParOf" srcId="{82B71E07-46A9-1F4C-9980-576B2FA3ADD8}" destId="{86757E5C-20F4-E745-A720-B10E686939A4}" srcOrd="1" destOrd="0" presId="urn:microsoft.com/office/officeart/2005/8/layout/vList5"/>
    <dgm:cxn modelId="{067ACD8B-E493-4141-88A6-DED580FC3A5E}" type="presParOf" srcId="{82B71E07-46A9-1F4C-9980-576B2FA3ADD8}" destId="{0760AE06-7B56-494A-A0E8-36B594643D8E}" srcOrd="2" destOrd="0" presId="urn:microsoft.com/office/officeart/2005/8/layout/vList5"/>
    <dgm:cxn modelId="{BAC988A5-68D1-47DC-8946-B38E2C6E0D06}" type="presParOf" srcId="{0760AE06-7B56-494A-A0E8-36B594643D8E}" destId="{C3381103-080C-D746-8B27-46B2DEE4028C}" srcOrd="0" destOrd="0" presId="urn:microsoft.com/office/officeart/2005/8/layout/vList5"/>
    <dgm:cxn modelId="{805D7A57-FB16-4E13-BABA-4A7DB5407E96}" type="presParOf" srcId="{0760AE06-7B56-494A-A0E8-36B594643D8E}" destId="{FBE9ED35-B856-174C-8737-A32D2C924CA6}" srcOrd="1" destOrd="0" presId="urn:microsoft.com/office/officeart/2005/8/layout/vList5"/>
    <dgm:cxn modelId="{D472E475-D732-4030-B601-F4498ED89493}" type="presParOf" srcId="{82B71E07-46A9-1F4C-9980-576B2FA3ADD8}" destId="{42D27948-8160-FF47-9116-9786F5E669CE}" srcOrd="3" destOrd="0" presId="urn:microsoft.com/office/officeart/2005/8/layout/vList5"/>
    <dgm:cxn modelId="{78EB124E-0B91-40A0-8A01-C2D1DCF5CD1E}" type="presParOf" srcId="{82B71E07-46A9-1F4C-9980-576B2FA3ADD8}" destId="{39BBA486-03BD-2144-ABBF-AE369E5400B7}" srcOrd="4" destOrd="0" presId="urn:microsoft.com/office/officeart/2005/8/layout/vList5"/>
    <dgm:cxn modelId="{CAD4D22D-819A-4FC6-AFF4-2009743C9A42}" type="presParOf" srcId="{39BBA486-03BD-2144-ABBF-AE369E5400B7}" destId="{70B8D9E0-4A6D-2F44-B595-4E51FB1CC510}" srcOrd="0" destOrd="0" presId="urn:microsoft.com/office/officeart/2005/8/layout/vList5"/>
    <dgm:cxn modelId="{41DC64BB-EBB2-4806-BA96-827E5487ED4C}" type="presParOf" srcId="{39BBA486-03BD-2144-ABBF-AE369E5400B7}" destId="{09F84ED2-5430-D348-8351-1C588DA968EF}" srcOrd="1" destOrd="0" presId="urn:microsoft.com/office/officeart/2005/8/layout/vList5"/>
    <dgm:cxn modelId="{D9D14015-7FF7-4439-BBAA-8214434FEDB4}" type="presParOf" srcId="{82B71E07-46A9-1F4C-9980-576B2FA3ADD8}" destId="{26A10C18-A8F4-6A4C-BDEE-6F7DE3CE4615}" srcOrd="5" destOrd="0" presId="urn:microsoft.com/office/officeart/2005/8/layout/vList5"/>
    <dgm:cxn modelId="{09E1B8BB-1550-4493-B34A-56F1A61D207C}" type="presParOf" srcId="{82B71E07-46A9-1F4C-9980-576B2FA3ADD8}" destId="{4ECD3363-8FE6-2E4D-AEB8-DD61ACBB9653}" srcOrd="6" destOrd="0" presId="urn:microsoft.com/office/officeart/2005/8/layout/vList5"/>
    <dgm:cxn modelId="{3A413744-372B-4C6D-8339-CCF2BF3247C1}" type="presParOf" srcId="{4ECD3363-8FE6-2E4D-AEB8-DD61ACBB9653}" destId="{E895D6B0-A2C0-8846-B022-1C147093D231}" srcOrd="0" destOrd="0" presId="urn:microsoft.com/office/officeart/2005/8/layout/vList5"/>
    <dgm:cxn modelId="{BC48A0D9-E11C-4CD7-B3FF-42AE774879B7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six</a:t>
          </a:r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exact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voix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taxi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28602E4-5C7D-4B67-99A3-254B875AFF37}" type="presOf" srcId="{C98D5B68-7884-6648-A6A0-2E344EE2F2C1}" destId="{70B8D9E0-4A6D-2F44-B595-4E51FB1CC510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21AF6137-94CA-4947-820A-F5D63FBA8CBF}" type="presOf" srcId="{DD6BBC1B-D149-744A-A30E-EFE273F02222}" destId="{B2E2EFB5-3D81-DA40-B0AB-7277103CCFA5}" srcOrd="0" destOrd="0" presId="urn:microsoft.com/office/officeart/2005/8/layout/vList5"/>
    <dgm:cxn modelId="{BF23A5CE-CBEA-45D2-8211-2D42D43160E5}" type="presOf" srcId="{D865DF60-6A8A-1346-86CF-ADC5241F7441}" destId="{C3381103-080C-D746-8B27-46B2DEE4028C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5714FEF2-212C-4576-A214-683F793E021A}" type="presOf" srcId="{2C8EC395-066D-984E-8F48-1D03BBA365D6}" destId="{FBE9ED35-B856-174C-8737-A32D2C924CA6}" srcOrd="0" destOrd="0" presId="urn:microsoft.com/office/officeart/2005/8/layout/vList5"/>
    <dgm:cxn modelId="{36F6C8D9-574C-410B-AD8A-25B277BA20EA}" type="presOf" srcId="{5A256FE1-617A-F64B-AAA5-E71BA3D8E71B}" destId="{5131D196-118F-ED4B-8F8C-9F861CEE6268}" srcOrd="0" destOrd="0" presId="urn:microsoft.com/office/officeart/2005/8/layout/vList5"/>
    <dgm:cxn modelId="{00F7B3E9-201A-4755-9FE8-DDAF8F9A79E7}" type="presOf" srcId="{31427C3A-E33A-4C40-B6A8-DF440F9FA9C2}" destId="{09F84ED2-5430-D348-8351-1C588DA968EF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54467EEB-0BAF-45FD-B435-ABBB9B019881}" type="presOf" srcId="{877D7047-60CD-754B-B94B-0D52DA8802EF}" destId="{E895D6B0-A2C0-8846-B022-1C147093D231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05F101B1-E2DE-46B1-9AE8-4E56E16E4236}" type="presOf" srcId="{8943F2E6-3B0D-E448-9217-B317A1C852F5}" destId="{1017B7CB-13B4-9B4A-A898-E550BB192901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694B54C2-5EAE-4A04-98A4-6793B0EC0DC0}" type="presOf" srcId="{39104730-2024-374C-98E0-3A4CE7ED9881}" destId="{82B71E07-46A9-1F4C-9980-576B2FA3ADD8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A9BC5B5E-7E57-469B-A0DA-1F540E24CD58}" type="presParOf" srcId="{82B71E07-46A9-1F4C-9980-576B2FA3ADD8}" destId="{A3A8D8DA-067B-EC42-9EAF-7E4FD8AA6489}" srcOrd="0" destOrd="0" presId="urn:microsoft.com/office/officeart/2005/8/layout/vList5"/>
    <dgm:cxn modelId="{DF7A0703-BA14-4991-9B3F-E59889F9577E}" type="presParOf" srcId="{A3A8D8DA-067B-EC42-9EAF-7E4FD8AA6489}" destId="{5131D196-118F-ED4B-8F8C-9F861CEE6268}" srcOrd="0" destOrd="0" presId="urn:microsoft.com/office/officeart/2005/8/layout/vList5"/>
    <dgm:cxn modelId="{431E5A66-B64D-43B7-B235-8F007EB5EC70}" type="presParOf" srcId="{A3A8D8DA-067B-EC42-9EAF-7E4FD8AA6489}" destId="{B2E2EFB5-3D81-DA40-B0AB-7277103CCFA5}" srcOrd="1" destOrd="0" presId="urn:microsoft.com/office/officeart/2005/8/layout/vList5"/>
    <dgm:cxn modelId="{BA8CBF75-723D-4521-A89F-AA0999B8EE2F}" type="presParOf" srcId="{82B71E07-46A9-1F4C-9980-576B2FA3ADD8}" destId="{86757E5C-20F4-E745-A720-B10E686939A4}" srcOrd="1" destOrd="0" presId="urn:microsoft.com/office/officeart/2005/8/layout/vList5"/>
    <dgm:cxn modelId="{7BBB7F83-4FD4-41CF-89D7-C4FE63047D60}" type="presParOf" srcId="{82B71E07-46A9-1F4C-9980-576B2FA3ADD8}" destId="{0760AE06-7B56-494A-A0E8-36B594643D8E}" srcOrd="2" destOrd="0" presId="urn:microsoft.com/office/officeart/2005/8/layout/vList5"/>
    <dgm:cxn modelId="{079F9492-565F-4E5A-8BBF-BDA8E0E3E7DF}" type="presParOf" srcId="{0760AE06-7B56-494A-A0E8-36B594643D8E}" destId="{C3381103-080C-D746-8B27-46B2DEE4028C}" srcOrd="0" destOrd="0" presId="urn:microsoft.com/office/officeart/2005/8/layout/vList5"/>
    <dgm:cxn modelId="{C98983B0-6971-4A18-A35A-628800B7EF91}" type="presParOf" srcId="{0760AE06-7B56-494A-A0E8-36B594643D8E}" destId="{FBE9ED35-B856-174C-8737-A32D2C924CA6}" srcOrd="1" destOrd="0" presId="urn:microsoft.com/office/officeart/2005/8/layout/vList5"/>
    <dgm:cxn modelId="{38C53355-DAB8-47A0-AB3B-F4F629CBFB95}" type="presParOf" srcId="{82B71E07-46A9-1F4C-9980-576B2FA3ADD8}" destId="{42D27948-8160-FF47-9116-9786F5E669CE}" srcOrd="3" destOrd="0" presId="urn:microsoft.com/office/officeart/2005/8/layout/vList5"/>
    <dgm:cxn modelId="{1E79EE78-D753-41AF-A392-4A589B4D0FB7}" type="presParOf" srcId="{82B71E07-46A9-1F4C-9980-576B2FA3ADD8}" destId="{39BBA486-03BD-2144-ABBF-AE369E5400B7}" srcOrd="4" destOrd="0" presId="urn:microsoft.com/office/officeart/2005/8/layout/vList5"/>
    <dgm:cxn modelId="{EEBF685B-75DF-49DE-BA49-EB30CA0621EC}" type="presParOf" srcId="{39BBA486-03BD-2144-ABBF-AE369E5400B7}" destId="{70B8D9E0-4A6D-2F44-B595-4E51FB1CC510}" srcOrd="0" destOrd="0" presId="urn:microsoft.com/office/officeart/2005/8/layout/vList5"/>
    <dgm:cxn modelId="{08D489FE-08F1-4E37-9F92-39C44470732B}" type="presParOf" srcId="{39BBA486-03BD-2144-ABBF-AE369E5400B7}" destId="{09F84ED2-5430-D348-8351-1C588DA968EF}" srcOrd="1" destOrd="0" presId="urn:microsoft.com/office/officeart/2005/8/layout/vList5"/>
    <dgm:cxn modelId="{161019A6-E543-4EB1-BC08-4EE4DE95481A}" type="presParOf" srcId="{82B71E07-46A9-1F4C-9980-576B2FA3ADD8}" destId="{26A10C18-A8F4-6A4C-BDEE-6F7DE3CE4615}" srcOrd="5" destOrd="0" presId="urn:microsoft.com/office/officeart/2005/8/layout/vList5"/>
    <dgm:cxn modelId="{4C191A96-8694-492F-9E89-F117889F4426}" type="presParOf" srcId="{82B71E07-46A9-1F4C-9980-576B2FA3ADD8}" destId="{4ECD3363-8FE6-2E4D-AEB8-DD61ACBB9653}" srcOrd="6" destOrd="0" presId="urn:microsoft.com/office/officeart/2005/8/layout/vList5"/>
    <dgm:cxn modelId="{3DB240E7-281C-4DB4-BBC4-DB07A888726D}" type="presParOf" srcId="{4ECD3363-8FE6-2E4D-AEB8-DD61ACBB9653}" destId="{E895D6B0-A2C0-8846-B022-1C147093D231}" srcOrd="0" destOrd="0" presId="urn:microsoft.com/office/officeart/2005/8/layout/vList5"/>
    <dgm:cxn modelId="{6A3313FE-0CCF-45D2-9999-6AFB67D285BB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cheveux</a:t>
          </a:r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dix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texte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dix-huit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DDC4FBA-4E73-42E1-B514-5305335D73F2}" type="presOf" srcId="{D865DF60-6A8A-1346-86CF-ADC5241F7441}" destId="{C3381103-080C-D746-8B27-46B2DEE4028C}" srcOrd="0" destOrd="0" presId="urn:microsoft.com/office/officeart/2005/8/layout/vList5"/>
    <dgm:cxn modelId="{1386D835-B463-48CA-94F4-F21177FCEF02}" type="presOf" srcId="{31427C3A-E33A-4C40-B6A8-DF440F9FA9C2}" destId="{09F84ED2-5430-D348-8351-1C588DA968EF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505D8AA7-A400-4989-A89B-CEF4B880DBB7}" type="presOf" srcId="{8943F2E6-3B0D-E448-9217-B317A1C852F5}" destId="{1017B7CB-13B4-9B4A-A898-E550BB192901}" srcOrd="0" destOrd="0" presId="urn:microsoft.com/office/officeart/2005/8/layout/vList5"/>
    <dgm:cxn modelId="{110C6F6C-17CB-4D03-98C5-2E3DFEB72C35}" type="presOf" srcId="{2C8EC395-066D-984E-8F48-1D03BBA365D6}" destId="{FBE9ED35-B856-174C-8737-A32D2C924CA6}" srcOrd="0" destOrd="0" presId="urn:microsoft.com/office/officeart/2005/8/layout/vList5"/>
    <dgm:cxn modelId="{5C240F7A-FF57-4682-957B-2FA3E0A71392}" type="presOf" srcId="{877D7047-60CD-754B-B94B-0D52DA8802EF}" destId="{E895D6B0-A2C0-8846-B022-1C147093D231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B79DAA7B-D6AE-4110-BD01-B11658EB2230}" type="presOf" srcId="{39104730-2024-374C-98E0-3A4CE7ED9881}" destId="{82B71E07-46A9-1F4C-9980-576B2FA3ADD8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BA8C5C97-3421-4828-9941-1AE5873E92C5}" type="presOf" srcId="{DD6BBC1B-D149-744A-A30E-EFE273F02222}" destId="{B2E2EFB5-3D81-DA40-B0AB-7277103CCFA5}" srcOrd="0" destOrd="0" presId="urn:microsoft.com/office/officeart/2005/8/layout/vList5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709B560C-9DDA-4023-AB35-7EA9513C3CAA}" type="presOf" srcId="{5A256FE1-617A-F64B-AAA5-E71BA3D8E71B}" destId="{5131D196-118F-ED4B-8F8C-9F861CEE6268}" srcOrd="0" destOrd="0" presId="urn:microsoft.com/office/officeart/2005/8/layout/vList5"/>
    <dgm:cxn modelId="{AA69BD71-4A4C-43B3-A313-DC21AA03DA83}" type="presOf" srcId="{C98D5B68-7884-6648-A6A0-2E344EE2F2C1}" destId="{70B8D9E0-4A6D-2F44-B595-4E51FB1CC510}" srcOrd="0" destOrd="0" presId="urn:microsoft.com/office/officeart/2005/8/layout/vList5"/>
    <dgm:cxn modelId="{F1B8A55C-49A3-4D34-990C-2C66239921C2}" type="presParOf" srcId="{82B71E07-46A9-1F4C-9980-576B2FA3ADD8}" destId="{A3A8D8DA-067B-EC42-9EAF-7E4FD8AA6489}" srcOrd="0" destOrd="0" presId="urn:microsoft.com/office/officeart/2005/8/layout/vList5"/>
    <dgm:cxn modelId="{FD67F6FA-1F43-49C5-A196-B0D2F60A0947}" type="presParOf" srcId="{A3A8D8DA-067B-EC42-9EAF-7E4FD8AA6489}" destId="{5131D196-118F-ED4B-8F8C-9F861CEE6268}" srcOrd="0" destOrd="0" presId="urn:microsoft.com/office/officeart/2005/8/layout/vList5"/>
    <dgm:cxn modelId="{02DEF623-7A93-4FE8-A7A9-4A9EDBA9FEC1}" type="presParOf" srcId="{A3A8D8DA-067B-EC42-9EAF-7E4FD8AA6489}" destId="{B2E2EFB5-3D81-DA40-B0AB-7277103CCFA5}" srcOrd="1" destOrd="0" presId="urn:microsoft.com/office/officeart/2005/8/layout/vList5"/>
    <dgm:cxn modelId="{8B237E58-E913-4217-B574-DF8D4E51EADE}" type="presParOf" srcId="{82B71E07-46A9-1F4C-9980-576B2FA3ADD8}" destId="{86757E5C-20F4-E745-A720-B10E686939A4}" srcOrd="1" destOrd="0" presId="urn:microsoft.com/office/officeart/2005/8/layout/vList5"/>
    <dgm:cxn modelId="{FE650819-79DF-41F4-BDAC-9F5ACA7C7E74}" type="presParOf" srcId="{82B71E07-46A9-1F4C-9980-576B2FA3ADD8}" destId="{0760AE06-7B56-494A-A0E8-36B594643D8E}" srcOrd="2" destOrd="0" presId="urn:microsoft.com/office/officeart/2005/8/layout/vList5"/>
    <dgm:cxn modelId="{9A977370-1593-44E0-AAE5-72528EDAE0D4}" type="presParOf" srcId="{0760AE06-7B56-494A-A0E8-36B594643D8E}" destId="{C3381103-080C-D746-8B27-46B2DEE4028C}" srcOrd="0" destOrd="0" presId="urn:microsoft.com/office/officeart/2005/8/layout/vList5"/>
    <dgm:cxn modelId="{AB100D72-6D0D-40AD-A6AB-F95E4918B20A}" type="presParOf" srcId="{0760AE06-7B56-494A-A0E8-36B594643D8E}" destId="{FBE9ED35-B856-174C-8737-A32D2C924CA6}" srcOrd="1" destOrd="0" presId="urn:microsoft.com/office/officeart/2005/8/layout/vList5"/>
    <dgm:cxn modelId="{CC410C9A-D36D-4DB5-AC66-5A109A097C39}" type="presParOf" srcId="{82B71E07-46A9-1F4C-9980-576B2FA3ADD8}" destId="{42D27948-8160-FF47-9116-9786F5E669CE}" srcOrd="3" destOrd="0" presId="urn:microsoft.com/office/officeart/2005/8/layout/vList5"/>
    <dgm:cxn modelId="{F7653FDD-AD0C-4C71-B3AB-496F56F4206F}" type="presParOf" srcId="{82B71E07-46A9-1F4C-9980-576B2FA3ADD8}" destId="{39BBA486-03BD-2144-ABBF-AE369E5400B7}" srcOrd="4" destOrd="0" presId="urn:microsoft.com/office/officeart/2005/8/layout/vList5"/>
    <dgm:cxn modelId="{A3F3BBA9-9BB6-4D4E-95BE-AB7B5DBD31C7}" type="presParOf" srcId="{39BBA486-03BD-2144-ABBF-AE369E5400B7}" destId="{70B8D9E0-4A6D-2F44-B595-4E51FB1CC510}" srcOrd="0" destOrd="0" presId="urn:microsoft.com/office/officeart/2005/8/layout/vList5"/>
    <dgm:cxn modelId="{C923E089-F56B-4B71-8501-D74A0815DEBF}" type="presParOf" srcId="{39BBA486-03BD-2144-ABBF-AE369E5400B7}" destId="{09F84ED2-5430-D348-8351-1C588DA968EF}" srcOrd="1" destOrd="0" presId="urn:microsoft.com/office/officeart/2005/8/layout/vList5"/>
    <dgm:cxn modelId="{EC634CD0-FFBE-460F-A760-80637A0A806A}" type="presParOf" srcId="{82B71E07-46A9-1F4C-9980-576B2FA3ADD8}" destId="{26A10C18-A8F4-6A4C-BDEE-6F7DE3CE4615}" srcOrd="5" destOrd="0" presId="urn:microsoft.com/office/officeart/2005/8/layout/vList5"/>
    <dgm:cxn modelId="{FA5909A0-95C6-4C2E-8FAC-E6152BA89014}" type="presParOf" srcId="{82B71E07-46A9-1F4C-9980-576B2FA3ADD8}" destId="{4ECD3363-8FE6-2E4D-AEB8-DD61ACBB9653}" srcOrd="6" destOrd="0" presId="urn:microsoft.com/office/officeart/2005/8/layout/vList5"/>
    <dgm:cxn modelId="{EA980125-B9A8-4A59-8DC4-30B4F0777A7E}" type="presParOf" srcId="{4ECD3363-8FE6-2E4D-AEB8-DD61ACBB9653}" destId="{E895D6B0-A2C0-8846-B022-1C147093D231}" srcOrd="0" destOrd="0" presId="urn:microsoft.com/office/officeart/2005/8/layout/vList5"/>
    <dgm:cxn modelId="{1A60ACB8-8748-4D1D-ADCF-41C555055E1E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cheveux</a:t>
          </a:r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dix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texte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dix-huit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35523917-186F-49C2-87EA-ED9A481ABD12}" type="presOf" srcId="{39104730-2024-374C-98E0-3A4CE7ED9881}" destId="{82B71E07-46A9-1F4C-9980-576B2FA3ADD8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3B46959D-6B96-4D7F-B68E-64D8F14CEAAD}" type="presOf" srcId="{31427C3A-E33A-4C40-B6A8-DF440F9FA9C2}" destId="{09F84ED2-5430-D348-8351-1C588DA968EF}" srcOrd="0" destOrd="0" presId="urn:microsoft.com/office/officeart/2005/8/layout/vList5"/>
    <dgm:cxn modelId="{CFC58D44-8BB2-4BF6-B8C9-DC07185EB5D2}" type="presOf" srcId="{877D7047-60CD-754B-B94B-0D52DA8802EF}" destId="{E895D6B0-A2C0-8846-B022-1C147093D231}" srcOrd="0" destOrd="0" presId="urn:microsoft.com/office/officeart/2005/8/layout/vList5"/>
    <dgm:cxn modelId="{6970E258-8AC1-4F14-AFCA-DF1455779AFD}" type="presOf" srcId="{C98D5B68-7884-6648-A6A0-2E344EE2F2C1}" destId="{70B8D9E0-4A6D-2F44-B595-4E51FB1CC510}" srcOrd="0" destOrd="0" presId="urn:microsoft.com/office/officeart/2005/8/layout/vList5"/>
    <dgm:cxn modelId="{CE4BB4F5-79FF-4354-8384-7216DA9591C0}" type="presOf" srcId="{D865DF60-6A8A-1346-86CF-ADC5241F7441}" destId="{C3381103-080C-D746-8B27-46B2DEE4028C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A3C945D1-9551-4DE8-A10B-C8719CDC54A5}" type="presOf" srcId="{DD6BBC1B-D149-744A-A30E-EFE273F02222}" destId="{B2E2EFB5-3D81-DA40-B0AB-7277103CCFA5}" srcOrd="0" destOrd="0" presId="urn:microsoft.com/office/officeart/2005/8/layout/vList5"/>
    <dgm:cxn modelId="{F011E972-9B9A-4E90-8C9F-EA55163983B1}" type="presOf" srcId="{5A256FE1-617A-F64B-AAA5-E71BA3D8E71B}" destId="{5131D196-118F-ED4B-8F8C-9F861CEE6268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8E3DF3CA-C259-4D5A-B996-443459D50360}" type="presOf" srcId="{2C8EC395-066D-984E-8F48-1D03BBA365D6}" destId="{FBE9ED35-B856-174C-8737-A32D2C924CA6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BFE3EC6A-A441-4AC0-A833-B6BCD23A5F2F}" type="presOf" srcId="{8943F2E6-3B0D-E448-9217-B317A1C852F5}" destId="{1017B7CB-13B4-9B4A-A898-E550BB192901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48A37EC0-3396-411C-9F66-89132573FAD9}" type="presParOf" srcId="{82B71E07-46A9-1F4C-9980-576B2FA3ADD8}" destId="{A3A8D8DA-067B-EC42-9EAF-7E4FD8AA6489}" srcOrd="0" destOrd="0" presId="urn:microsoft.com/office/officeart/2005/8/layout/vList5"/>
    <dgm:cxn modelId="{D77DB433-DA95-4A3A-9112-378E04782D38}" type="presParOf" srcId="{A3A8D8DA-067B-EC42-9EAF-7E4FD8AA6489}" destId="{5131D196-118F-ED4B-8F8C-9F861CEE6268}" srcOrd="0" destOrd="0" presId="urn:microsoft.com/office/officeart/2005/8/layout/vList5"/>
    <dgm:cxn modelId="{B3FDA6F6-DCC0-406F-A64F-DA8DAA8B9E2B}" type="presParOf" srcId="{A3A8D8DA-067B-EC42-9EAF-7E4FD8AA6489}" destId="{B2E2EFB5-3D81-DA40-B0AB-7277103CCFA5}" srcOrd="1" destOrd="0" presId="urn:microsoft.com/office/officeart/2005/8/layout/vList5"/>
    <dgm:cxn modelId="{4527606E-FBDB-4B24-83E6-A958DB7B8C22}" type="presParOf" srcId="{82B71E07-46A9-1F4C-9980-576B2FA3ADD8}" destId="{86757E5C-20F4-E745-A720-B10E686939A4}" srcOrd="1" destOrd="0" presId="urn:microsoft.com/office/officeart/2005/8/layout/vList5"/>
    <dgm:cxn modelId="{0FBDB0DC-CAF2-4F6B-A73C-FE2E5FD2657E}" type="presParOf" srcId="{82B71E07-46A9-1F4C-9980-576B2FA3ADD8}" destId="{0760AE06-7B56-494A-A0E8-36B594643D8E}" srcOrd="2" destOrd="0" presId="urn:microsoft.com/office/officeart/2005/8/layout/vList5"/>
    <dgm:cxn modelId="{862EDE44-EE26-43D1-82B8-D930F223168A}" type="presParOf" srcId="{0760AE06-7B56-494A-A0E8-36B594643D8E}" destId="{C3381103-080C-D746-8B27-46B2DEE4028C}" srcOrd="0" destOrd="0" presId="urn:microsoft.com/office/officeart/2005/8/layout/vList5"/>
    <dgm:cxn modelId="{0136A01B-DA44-45FD-8A31-F8D7EA3D863A}" type="presParOf" srcId="{0760AE06-7B56-494A-A0E8-36B594643D8E}" destId="{FBE9ED35-B856-174C-8737-A32D2C924CA6}" srcOrd="1" destOrd="0" presId="urn:microsoft.com/office/officeart/2005/8/layout/vList5"/>
    <dgm:cxn modelId="{A3A51F0E-819E-4ED4-8D0F-8882FEDAA05B}" type="presParOf" srcId="{82B71E07-46A9-1F4C-9980-576B2FA3ADD8}" destId="{42D27948-8160-FF47-9116-9786F5E669CE}" srcOrd="3" destOrd="0" presId="urn:microsoft.com/office/officeart/2005/8/layout/vList5"/>
    <dgm:cxn modelId="{6156ABBD-6514-4C9F-827B-A6E8C0C03F76}" type="presParOf" srcId="{82B71E07-46A9-1F4C-9980-576B2FA3ADD8}" destId="{39BBA486-03BD-2144-ABBF-AE369E5400B7}" srcOrd="4" destOrd="0" presId="urn:microsoft.com/office/officeart/2005/8/layout/vList5"/>
    <dgm:cxn modelId="{9EF0E5C2-1CE0-4CF8-B266-46533F03A2D7}" type="presParOf" srcId="{39BBA486-03BD-2144-ABBF-AE369E5400B7}" destId="{70B8D9E0-4A6D-2F44-B595-4E51FB1CC510}" srcOrd="0" destOrd="0" presId="urn:microsoft.com/office/officeart/2005/8/layout/vList5"/>
    <dgm:cxn modelId="{C313CF85-552C-4E4C-BDE3-D88F817E5E6B}" type="presParOf" srcId="{39BBA486-03BD-2144-ABBF-AE369E5400B7}" destId="{09F84ED2-5430-D348-8351-1C588DA968EF}" srcOrd="1" destOrd="0" presId="urn:microsoft.com/office/officeart/2005/8/layout/vList5"/>
    <dgm:cxn modelId="{906FF338-2EFD-42BD-A1A7-2F923E159F83}" type="presParOf" srcId="{82B71E07-46A9-1F4C-9980-576B2FA3ADD8}" destId="{26A10C18-A8F4-6A4C-BDEE-6F7DE3CE4615}" srcOrd="5" destOrd="0" presId="urn:microsoft.com/office/officeart/2005/8/layout/vList5"/>
    <dgm:cxn modelId="{71944EA2-60C0-4C6C-897C-41B7A9101867}" type="presParOf" srcId="{82B71E07-46A9-1F4C-9980-576B2FA3ADD8}" destId="{4ECD3363-8FE6-2E4D-AEB8-DD61ACBB9653}" srcOrd="6" destOrd="0" presId="urn:microsoft.com/office/officeart/2005/8/layout/vList5"/>
    <dgm:cxn modelId="{EF282ED6-FA75-4D57-8BA4-D79D83A75759}" type="presParOf" srcId="{4ECD3363-8FE6-2E4D-AEB8-DD61ACBB9653}" destId="{E895D6B0-A2C0-8846-B022-1C147093D231}" srcOrd="0" destOrd="0" presId="urn:microsoft.com/office/officeart/2005/8/layout/vList5"/>
    <dgm:cxn modelId="{7F34A296-F5E4-4C2E-B01A-CC4CF943BC91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soixante</a:t>
          </a:r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deuxième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texte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gazeux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B6D68E8D-2121-4CA0-ABFA-994795D1BE97}" type="presOf" srcId="{39104730-2024-374C-98E0-3A4CE7ED9881}" destId="{82B71E07-46A9-1F4C-9980-576B2FA3ADD8}" srcOrd="0" destOrd="0" presId="urn:microsoft.com/office/officeart/2005/8/layout/vList5"/>
    <dgm:cxn modelId="{3E923B33-7892-4033-9094-69CD798CB028}" type="presOf" srcId="{5A256FE1-617A-F64B-AAA5-E71BA3D8E71B}" destId="{5131D196-118F-ED4B-8F8C-9F861CEE6268}" srcOrd="0" destOrd="0" presId="urn:microsoft.com/office/officeart/2005/8/layout/vList5"/>
    <dgm:cxn modelId="{F20BAC7D-2E86-4BE9-B318-194B56F660DC}" type="presOf" srcId="{8943F2E6-3B0D-E448-9217-B317A1C852F5}" destId="{1017B7CB-13B4-9B4A-A898-E550BB192901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8C3E57A9-DA37-4CC7-B740-108A79068632}" type="presOf" srcId="{D865DF60-6A8A-1346-86CF-ADC5241F7441}" destId="{C3381103-080C-D746-8B27-46B2DEE4028C}" srcOrd="0" destOrd="0" presId="urn:microsoft.com/office/officeart/2005/8/layout/vList5"/>
    <dgm:cxn modelId="{87404E97-74EB-4F8E-BCC7-DE2DF6193776}" type="presOf" srcId="{31427C3A-E33A-4C40-B6A8-DF440F9FA9C2}" destId="{09F84ED2-5430-D348-8351-1C588DA968EF}" srcOrd="0" destOrd="0" presId="urn:microsoft.com/office/officeart/2005/8/layout/vList5"/>
    <dgm:cxn modelId="{1F522639-0388-4A87-8032-80B5C01A6D08}" type="presOf" srcId="{2C8EC395-066D-984E-8F48-1D03BBA365D6}" destId="{FBE9ED35-B856-174C-8737-A32D2C924CA6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47A6F253-52E8-44D8-AE9B-7CCE955DEE80}" type="presOf" srcId="{DD6BBC1B-D149-744A-A30E-EFE273F02222}" destId="{B2E2EFB5-3D81-DA40-B0AB-7277103CCFA5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082F946D-60A2-4DFF-B1B9-2AF425D457AF}" type="presOf" srcId="{877D7047-60CD-754B-B94B-0D52DA8802EF}" destId="{E895D6B0-A2C0-8846-B022-1C147093D231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EFB6816-A776-4122-B3EA-CB54432629AF}" type="presOf" srcId="{C98D5B68-7884-6648-A6A0-2E344EE2F2C1}" destId="{70B8D9E0-4A6D-2F44-B595-4E51FB1CC510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443FFCF2-BC38-432D-9872-B7509484A5B7}" type="presParOf" srcId="{82B71E07-46A9-1F4C-9980-576B2FA3ADD8}" destId="{A3A8D8DA-067B-EC42-9EAF-7E4FD8AA6489}" srcOrd="0" destOrd="0" presId="urn:microsoft.com/office/officeart/2005/8/layout/vList5"/>
    <dgm:cxn modelId="{04F1A248-9D79-4A09-803A-94A8DFB13D76}" type="presParOf" srcId="{A3A8D8DA-067B-EC42-9EAF-7E4FD8AA6489}" destId="{5131D196-118F-ED4B-8F8C-9F861CEE6268}" srcOrd="0" destOrd="0" presId="urn:microsoft.com/office/officeart/2005/8/layout/vList5"/>
    <dgm:cxn modelId="{ACD9D5C8-CBDB-4649-B7BA-283C422200B0}" type="presParOf" srcId="{A3A8D8DA-067B-EC42-9EAF-7E4FD8AA6489}" destId="{B2E2EFB5-3D81-DA40-B0AB-7277103CCFA5}" srcOrd="1" destOrd="0" presId="urn:microsoft.com/office/officeart/2005/8/layout/vList5"/>
    <dgm:cxn modelId="{4DAB52D4-C9A8-4726-B2CF-81D99708F194}" type="presParOf" srcId="{82B71E07-46A9-1F4C-9980-576B2FA3ADD8}" destId="{86757E5C-20F4-E745-A720-B10E686939A4}" srcOrd="1" destOrd="0" presId="urn:microsoft.com/office/officeart/2005/8/layout/vList5"/>
    <dgm:cxn modelId="{6B537FF7-FF42-4B04-80BB-638649727827}" type="presParOf" srcId="{82B71E07-46A9-1F4C-9980-576B2FA3ADD8}" destId="{0760AE06-7B56-494A-A0E8-36B594643D8E}" srcOrd="2" destOrd="0" presId="urn:microsoft.com/office/officeart/2005/8/layout/vList5"/>
    <dgm:cxn modelId="{423FF1B4-E68F-4D52-A0B5-3D1A6F8AC12A}" type="presParOf" srcId="{0760AE06-7B56-494A-A0E8-36B594643D8E}" destId="{C3381103-080C-D746-8B27-46B2DEE4028C}" srcOrd="0" destOrd="0" presId="urn:microsoft.com/office/officeart/2005/8/layout/vList5"/>
    <dgm:cxn modelId="{F7D1E69D-E980-4875-8D9A-88288E6890AC}" type="presParOf" srcId="{0760AE06-7B56-494A-A0E8-36B594643D8E}" destId="{FBE9ED35-B856-174C-8737-A32D2C924CA6}" srcOrd="1" destOrd="0" presId="urn:microsoft.com/office/officeart/2005/8/layout/vList5"/>
    <dgm:cxn modelId="{754D6C34-F9F7-442F-ADA6-0E9EE791CCEC}" type="presParOf" srcId="{82B71E07-46A9-1F4C-9980-576B2FA3ADD8}" destId="{42D27948-8160-FF47-9116-9786F5E669CE}" srcOrd="3" destOrd="0" presId="urn:microsoft.com/office/officeart/2005/8/layout/vList5"/>
    <dgm:cxn modelId="{B7A3D28B-489F-44DF-9BDD-2CF7829FF9AC}" type="presParOf" srcId="{82B71E07-46A9-1F4C-9980-576B2FA3ADD8}" destId="{39BBA486-03BD-2144-ABBF-AE369E5400B7}" srcOrd="4" destOrd="0" presId="urn:microsoft.com/office/officeart/2005/8/layout/vList5"/>
    <dgm:cxn modelId="{BD846782-197B-4478-96F2-9A5C64ABC8A4}" type="presParOf" srcId="{39BBA486-03BD-2144-ABBF-AE369E5400B7}" destId="{70B8D9E0-4A6D-2F44-B595-4E51FB1CC510}" srcOrd="0" destOrd="0" presId="urn:microsoft.com/office/officeart/2005/8/layout/vList5"/>
    <dgm:cxn modelId="{D7628BAD-7DA5-4DF2-89C9-F0FCF3DAF9A0}" type="presParOf" srcId="{39BBA486-03BD-2144-ABBF-AE369E5400B7}" destId="{09F84ED2-5430-D348-8351-1C588DA968EF}" srcOrd="1" destOrd="0" presId="urn:microsoft.com/office/officeart/2005/8/layout/vList5"/>
    <dgm:cxn modelId="{CA5DD57F-7936-468A-801A-F1FC4B33D3FD}" type="presParOf" srcId="{82B71E07-46A9-1F4C-9980-576B2FA3ADD8}" destId="{26A10C18-A8F4-6A4C-BDEE-6F7DE3CE4615}" srcOrd="5" destOrd="0" presId="urn:microsoft.com/office/officeart/2005/8/layout/vList5"/>
    <dgm:cxn modelId="{153A2073-E7B9-4A78-822D-C197613345D5}" type="presParOf" srcId="{82B71E07-46A9-1F4C-9980-576B2FA3ADD8}" destId="{4ECD3363-8FE6-2E4D-AEB8-DD61ACBB9653}" srcOrd="6" destOrd="0" presId="urn:microsoft.com/office/officeart/2005/8/layout/vList5"/>
    <dgm:cxn modelId="{6475B142-33DC-4AC1-91FE-2215CAAC583C}" type="presParOf" srcId="{4ECD3363-8FE6-2E4D-AEB8-DD61ACBB9653}" destId="{E895D6B0-A2C0-8846-B022-1C147093D231}" srcOrd="0" destOrd="0" presId="urn:microsoft.com/office/officeart/2005/8/layout/vList5"/>
    <dgm:cxn modelId="{CAF87291-8CE1-4B59-A1C8-F9051A9E7E53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soixante</a:t>
          </a:r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deuxième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texte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gazeux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987F1AF-0CB6-4C3C-A249-6B153312D1AC}" type="presOf" srcId="{DD6BBC1B-D149-744A-A30E-EFE273F02222}" destId="{B2E2EFB5-3D81-DA40-B0AB-7277103CCFA5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ADBE212D-8C7F-4B59-AB23-0E3412D801FC}" type="presOf" srcId="{5A256FE1-617A-F64B-AAA5-E71BA3D8E71B}" destId="{5131D196-118F-ED4B-8F8C-9F861CEE6268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7F7B0532-5837-4380-B88D-6CE7603C5D3D}" type="presOf" srcId="{C98D5B68-7884-6648-A6A0-2E344EE2F2C1}" destId="{70B8D9E0-4A6D-2F44-B595-4E51FB1CC510}" srcOrd="0" destOrd="0" presId="urn:microsoft.com/office/officeart/2005/8/layout/vList5"/>
    <dgm:cxn modelId="{C9FD8E84-5D60-4A60-AA85-26A8523A9441}" type="presOf" srcId="{D865DF60-6A8A-1346-86CF-ADC5241F7441}" destId="{C3381103-080C-D746-8B27-46B2DEE4028C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0C8580CF-6137-4D20-9AF8-D3CEE12D2165}" type="presOf" srcId="{39104730-2024-374C-98E0-3A4CE7ED9881}" destId="{82B71E07-46A9-1F4C-9980-576B2FA3ADD8}" srcOrd="0" destOrd="0" presId="urn:microsoft.com/office/officeart/2005/8/layout/vList5"/>
    <dgm:cxn modelId="{891AF7D6-8BCD-4F1C-8828-660AE507BFAD}" type="presOf" srcId="{31427C3A-E33A-4C40-B6A8-DF440F9FA9C2}" destId="{09F84ED2-5430-D348-8351-1C588DA968EF}" srcOrd="0" destOrd="0" presId="urn:microsoft.com/office/officeart/2005/8/layout/vList5"/>
    <dgm:cxn modelId="{C7BB22F7-818C-4CF8-B132-82B30223D6C1}" type="presOf" srcId="{877D7047-60CD-754B-B94B-0D52DA8802EF}" destId="{E895D6B0-A2C0-8846-B022-1C147093D231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3F99FCAD-74E7-44BE-8C83-4B751E582995}" type="presOf" srcId="{2C8EC395-066D-984E-8F48-1D03BBA365D6}" destId="{FBE9ED35-B856-174C-8737-A32D2C924CA6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5C973310-6D59-49AC-A734-4CB7C901C8A1}" type="presOf" srcId="{8943F2E6-3B0D-E448-9217-B317A1C852F5}" destId="{1017B7CB-13B4-9B4A-A898-E550BB192901}" srcOrd="0" destOrd="0" presId="urn:microsoft.com/office/officeart/2005/8/layout/vList5"/>
    <dgm:cxn modelId="{83EB5739-BE78-4969-A27D-E6A8509263CD}" type="presParOf" srcId="{82B71E07-46A9-1F4C-9980-576B2FA3ADD8}" destId="{A3A8D8DA-067B-EC42-9EAF-7E4FD8AA6489}" srcOrd="0" destOrd="0" presId="urn:microsoft.com/office/officeart/2005/8/layout/vList5"/>
    <dgm:cxn modelId="{5063EB03-4C57-46FD-B1C6-4F9CA2DAFA12}" type="presParOf" srcId="{A3A8D8DA-067B-EC42-9EAF-7E4FD8AA6489}" destId="{5131D196-118F-ED4B-8F8C-9F861CEE6268}" srcOrd="0" destOrd="0" presId="urn:microsoft.com/office/officeart/2005/8/layout/vList5"/>
    <dgm:cxn modelId="{2D4B6D2F-4F88-4A0C-9371-E5591C0E74E6}" type="presParOf" srcId="{A3A8D8DA-067B-EC42-9EAF-7E4FD8AA6489}" destId="{B2E2EFB5-3D81-DA40-B0AB-7277103CCFA5}" srcOrd="1" destOrd="0" presId="urn:microsoft.com/office/officeart/2005/8/layout/vList5"/>
    <dgm:cxn modelId="{9B880019-D958-4B57-82A1-0DFA8720E265}" type="presParOf" srcId="{82B71E07-46A9-1F4C-9980-576B2FA3ADD8}" destId="{86757E5C-20F4-E745-A720-B10E686939A4}" srcOrd="1" destOrd="0" presId="urn:microsoft.com/office/officeart/2005/8/layout/vList5"/>
    <dgm:cxn modelId="{C57D5914-33CD-4E0E-8AF2-D16E7FE2D213}" type="presParOf" srcId="{82B71E07-46A9-1F4C-9980-576B2FA3ADD8}" destId="{0760AE06-7B56-494A-A0E8-36B594643D8E}" srcOrd="2" destOrd="0" presId="urn:microsoft.com/office/officeart/2005/8/layout/vList5"/>
    <dgm:cxn modelId="{B6D4CFB6-7587-4A4D-9FD6-7D3FFA23B7DC}" type="presParOf" srcId="{0760AE06-7B56-494A-A0E8-36B594643D8E}" destId="{C3381103-080C-D746-8B27-46B2DEE4028C}" srcOrd="0" destOrd="0" presId="urn:microsoft.com/office/officeart/2005/8/layout/vList5"/>
    <dgm:cxn modelId="{F2326D82-D0B4-4A2D-B6C8-4E7FEE1C2107}" type="presParOf" srcId="{0760AE06-7B56-494A-A0E8-36B594643D8E}" destId="{FBE9ED35-B856-174C-8737-A32D2C924CA6}" srcOrd="1" destOrd="0" presId="urn:microsoft.com/office/officeart/2005/8/layout/vList5"/>
    <dgm:cxn modelId="{06092B7C-0E5C-4A6A-99A4-16DC0AA69F65}" type="presParOf" srcId="{82B71E07-46A9-1F4C-9980-576B2FA3ADD8}" destId="{42D27948-8160-FF47-9116-9786F5E669CE}" srcOrd="3" destOrd="0" presId="urn:microsoft.com/office/officeart/2005/8/layout/vList5"/>
    <dgm:cxn modelId="{C28EE312-0EE4-45E7-8172-C4AE9C10CCD9}" type="presParOf" srcId="{82B71E07-46A9-1F4C-9980-576B2FA3ADD8}" destId="{39BBA486-03BD-2144-ABBF-AE369E5400B7}" srcOrd="4" destOrd="0" presId="urn:microsoft.com/office/officeart/2005/8/layout/vList5"/>
    <dgm:cxn modelId="{0A39392B-4A77-4117-83F3-FFB379A84B7E}" type="presParOf" srcId="{39BBA486-03BD-2144-ABBF-AE369E5400B7}" destId="{70B8D9E0-4A6D-2F44-B595-4E51FB1CC510}" srcOrd="0" destOrd="0" presId="urn:microsoft.com/office/officeart/2005/8/layout/vList5"/>
    <dgm:cxn modelId="{327DF1C6-16D3-4348-B9B9-302812A17550}" type="presParOf" srcId="{39BBA486-03BD-2144-ABBF-AE369E5400B7}" destId="{09F84ED2-5430-D348-8351-1C588DA968EF}" srcOrd="1" destOrd="0" presId="urn:microsoft.com/office/officeart/2005/8/layout/vList5"/>
    <dgm:cxn modelId="{15563480-49F9-4C7E-9ADC-C92A907B9BB0}" type="presParOf" srcId="{82B71E07-46A9-1F4C-9980-576B2FA3ADD8}" destId="{26A10C18-A8F4-6A4C-BDEE-6F7DE3CE4615}" srcOrd="5" destOrd="0" presId="urn:microsoft.com/office/officeart/2005/8/layout/vList5"/>
    <dgm:cxn modelId="{6E957D8A-2743-4690-AF12-345BAF41365D}" type="presParOf" srcId="{82B71E07-46A9-1F4C-9980-576B2FA3ADD8}" destId="{4ECD3363-8FE6-2E4D-AEB8-DD61ACBB9653}" srcOrd="6" destOrd="0" presId="urn:microsoft.com/office/officeart/2005/8/layout/vList5"/>
    <dgm:cxn modelId="{79DB68B1-6926-4080-B148-C8952FF8D2D3}" type="presParOf" srcId="{4ECD3363-8FE6-2E4D-AEB8-DD61ACBB9653}" destId="{E895D6B0-A2C0-8846-B022-1C147093D231}" srcOrd="0" destOrd="0" presId="urn:microsoft.com/office/officeart/2005/8/layout/vList5"/>
    <dgm:cxn modelId="{6E6E143A-C94E-4FC9-B36A-AF87B55240F6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la grande sœur 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6699FF">
            <a:alpha val="89804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la petite sœur 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le frère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89804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la maman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D984EC35-FF3D-465D-93AA-ED1F4F1F001C}" type="presOf" srcId="{39104730-2024-374C-98E0-3A4CE7ED9881}" destId="{82B71E07-46A9-1F4C-9980-576B2FA3ADD8}" srcOrd="0" destOrd="0" presId="urn:microsoft.com/office/officeart/2005/8/layout/vList5"/>
    <dgm:cxn modelId="{B0BF970A-5C45-4338-9E3C-9F122B63F68A}" type="presOf" srcId="{8943F2E6-3B0D-E448-9217-B317A1C852F5}" destId="{1017B7CB-13B4-9B4A-A898-E550BB192901}" srcOrd="0" destOrd="0" presId="urn:microsoft.com/office/officeart/2005/8/layout/vList5"/>
    <dgm:cxn modelId="{45195EB3-568F-49E2-A622-97F04DC19C9F}" type="presOf" srcId="{31427C3A-E33A-4C40-B6A8-DF440F9FA9C2}" destId="{09F84ED2-5430-D348-8351-1C588DA968EF}" srcOrd="0" destOrd="0" presId="urn:microsoft.com/office/officeart/2005/8/layout/vList5"/>
    <dgm:cxn modelId="{4689B1A5-65C6-4B83-B04F-60A49745EAAA}" type="presOf" srcId="{D865DF60-6A8A-1346-86CF-ADC5241F7441}" destId="{C3381103-080C-D746-8B27-46B2DEE4028C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817B6752-A81F-432C-B779-3BC56A109CD0}" type="presOf" srcId="{2C8EC395-066D-984E-8F48-1D03BBA365D6}" destId="{FBE9ED35-B856-174C-8737-A32D2C924CA6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4730D314-DC8A-4113-8E73-01664B27003E}" type="presOf" srcId="{DD6BBC1B-D149-744A-A30E-EFE273F02222}" destId="{B2E2EFB5-3D81-DA40-B0AB-7277103CCFA5}" srcOrd="0" destOrd="0" presId="urn:microsoft.com/office/officeart/2005/8/layout/vList5"/>
    <dgm:cxn modelId="{15768788-0F02-4939-9DEC-3CF2966C1947}" type="presOf" srcId="{877D7047-60CD-754B-B94B-0D52DA8802EF}" destId="{E895D6B0-A2C0-8846-B022-1C147093D231}" srcOrd="0" destOrd="0" presId="urn:microsoft.com/office/officeart/2005/8/layout/vList5"/>
    <dgm:cxn modelId="{06FCFCBC-2FB9-4AD3-94AD-51BDF0EACC34}" type="presOf" srcId="{5A256FE1-617A-F64B-AAA5-E71BA3D8E71B}" destId="{5131D196-118F-ED4B-8F8C-9F861CEE6268}" srcOrd="0" destOrd="0" presId="urn:microsoft.com/office/officeart/2005/8/layout/vList5"/>
    <dgm:cxn modelId="{2E643243-323B-46A8-996B-9C3B3760215E}" type="presOf" srcId="{C98D5B68-7884-6648-A6A0-2E344EE2F2C1}" destId="{70B8D9E0-4A6D-2F44-B595-4E51FB1CC510}" srcOrd="0" destOrd="0" presId="urn:microsoft.com/office/officeart/2005/8/layout/vList5"/>
    <dgm:cxn modelId="{B8C7C59B-27C7-4966-9E7B-08B5428160E5}" type="presParOf" srcId="{82B71E07-46A9-1F4C-9980-576B2FA3ADD8}" destId="{A3A8D8DA-067B-EC42-9EAF-7E4FD8AA6489}" srcOrd="0" destOrd="0" presId="urn:microsoft.com/office/officeart/2005/8/layout/vList5"/>
    <dgm:cxn modelId="{2032BA2F-B68B-4897-BD39-A4E0196F1EAC}" type="presParOf" srcId="{A3A8D8DA-067B-EC42-9EAF-7E4FD8AA6489}" destId="{5131D196-118F-ED4B-8F8C-9F861CEE6268}" srcOrd="0" destOrd="0" presId="urn:microsoft.com/office/officeart/2005/8/layout/vList5"/>
    <dgm:cxn modelId="{B7897EE3-29E5-46ED-8271-7326C41FEBDF}" type="presParOf" srcId="{A3A8D8DA-067B-EC42-9EAF-7E4FD8AA6489}" destId="{B2E2EFB5-3D81-DA40-B0AB-7277103CCFA5}" srcOrd="1" destOrd="0" presId="urn:microsoft.com/office/officeart/2005/8/layout/vList5"/>
    <dgm:cxn modelId="{C5F15B06-E293-4EDB-BD7B-D895A8A1475B}" type="presParOf" srcId="{82B71E07-46A9-1F4C-9980-576B2FA3ADD8}" destId="{86757E5C-20F4-E745-A720-B10E686939A4}" srcOrd="1" destOrd="0" presId="urn:microsoft.com/office/officeart/2005/8/layout/vList5"/>
    <dgm:cxn modelId="{4A5ECFBA-5371-41BB-87FC-062C545570B6}" type="presParOf" srcId="{82B71E07-46A9-1F4C-9980-576B2FA3ADD8}" destId="{0760AE06-7B56-494A-A0E8-36B594643D8E}" srcOrd="2" destOrd="0" presId="urn:microsoft.com/office/officeart/2005/8/layout/vList5"/>
    <dgm:cxn modelId="{F4121A1C-F0F7-437F-AF88-1E18432706FF}" type="presParOf" srcId="{0760AE06-7B56-494A-A0E8-36B594643D8E}" destId="{C3381103-080C-D746-8B27-46B2DEE4028C}" srcOrd="0" destOrd="0" presId="urn:microsoft.com/office/officeart/2005/8/layout/vList5"/>
    <dgm:cxn modelId="{A329DC7C-E050-4E93-BC5D-2D5F584C4E13}" type="presParOf" srcId="{0760AE06-7B56-494A-A0E8-36B594643D8E}" destId="{FBE9ED35-B856-174C-8737-A32D2C924CA6}" srcOrd="1" destOrd="0" presId="urn:microsoft.com/office/officeart/2005/8/layout/vList5"/>
    <dgm:cxn modelId="{E0BE8E3A-98E0-4761-9DA3-A4658DC5B047}" type="presParOf" srcId="{82B71E07-46A9-1F4C-9980-576B2FA3ADD8}" destId="{42D27948-8160-FF47-9116-9786F5E669CE}" srcOrd="3" destOrd="0" presId="urn:microsoft.com/office/officeart/2005/8/layout/vList5"/>
    <dgm:cxn modelId="{EE26E0B0-9C11-4034-874A-B4375AB2D914}" type="presParOf" srcId="{82B71E07-46A9-1F4C-9980-576B2FA3ADD8}" destId="{39BBA486-03BD-2144-ABBF-AE369E5400B7}" srcOrd="4" destOrd="0" presId="urn:microsoft.com/office/officeart/2005/8/layout/vList5"/>
    <dgm:cxn modelId="{2D6EB3C7-AB76-4E85-81C8-31AC646B21F6}" type="presParOf" srcId="{39BBA486-03BD-2144-ABBF-AE369E5400B7}" destId="{70B8D9E0-4A6D-2F44-B595-4E51FB1CC510}" srcOrd="0" destOrd="0" presId="urn:microsoft.com/office/officeart/2005/8/layout/vList5"/>
    <dgm:cxn modelId="{34D1EB4A-FD11-43B2-9630-CA81FB800004}" type="presParOf" srcId="{39BBA486-03BD-2144-ABBF-AE369E5400B7}" destId="{09F84ED2-5430-D348-8351-1C588DA968EF}" srcOrd="1" destOrd="0" presId="urn:microsoft.com/office/officeart/2005/8/layout/vList5"/>
    <dgm:cxn modelId="{CE8EE5B0-CB7B-49CD-B237-EC90D034CE0B}" type="presParOf" srcId="{82B71E07-46A9-1F4C-9980-576B2FA3ADD8}" destId="{26A10C18-A8F4-6A4C-BDEE-6F7DE3CE4615}" srcOrd="5" destOrd="0" presId="urn:microsoft.com/office/officeart/2005/8/layout/vList5"/>
    <dgm:cxn modelId="{B070CF2D-03DD-4FF8-8EE0-5FCDB72B1A8D}" type="presParOf" srcId="{82B71E07-46A9-1F4C-9980-576B2FA3ADD8}" destId="{4ECD3363-8FE6-2E4D-AEB8-DD61ACBB9653}" srcOrd="6" destOrd="0" presId="urn:microsoft.com/office/officeart/2005/8/layout/vList5"/>
    <dgm:cxn modelId="{6C69703B-15C8-4F24-837F-FE701B2AE7D5}" type="presParOf" srcId="{4ECD3363-8FE6-2E4D-AEB8-DD61ACBB9653}" destId="{E895D6B0-A2C0-8846-B022-1C147093D231}" srcOrd="0" destOrd="0" presId="urn:microsoft.com/office/officeart/2005/8/layout/vList5"/>
    <dgm:cxn modelId="{789906F8-7F03-4AFF-9B2D-EB52BA5EC2E1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Un instrument de musique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Un habitant de la Saxe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Un grand sac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Un téléphone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7B1F2177-CB43-417F-9D5E-B77CAD78663C}" type="presOf" srcId="{C98D5B68-7884-6648-A6A0-2E344EE2F2C1}" destId="{70B8D9E0-4A6D-2F44-B595-4E51FB1CC510}" srcOrd="0" destOrd="0" presId="urn:microsoft.com/office/officeart/2005/8/layout/vList5"/>
    <dgm:cxn modelId="{3993A65F-7E40-4A59-882F-69AE578BE4B7}" type="presOf" srcId="{2C8EC395-066D-984E-8F48-1D03BBA365D6}" destId="{FBE9ED35-B856-174C-8737-A32D2C924CA6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3665BC8D-F464-499F-A40E-81264A407364}" type="presOf" srcId="{877D7047-60CD-754B-B94B-0D52DA8802EF}" destId="{E895D6B0-A2C0-8846-B022-1C147093D231}" srcOrd="0" destOrd="0" presId="urn:microsoft.com/office/officeart/2005/8/layout/vList5"/>
    <dgm:cxn modelId="{D57E9212-FE39-4595-87E6-2B77ADBA9A18}" type="presOf" srcId="{8943F2E6-3B0D-E448-9217-B317A1C852F5}" destId="{1017B7CB-13B4-9B4A-A898-E550BB192901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8D5BCAE4-5837-4185-8FED-468398175590}" type="presOf" srcId="{5A256FE1-617A-F64B-AAA5-E71BA3D8E71B}" destId="{5131D196-118F-ED4B-8F8C-9F861CEE6268}" srcOrd="0" destOrd="0" presId="urn:microsoft.com/office/officeart/2005/8/layout/vList5"/>
    <dgm:cxn modelId="{94821789-D4C6-4C0E-9708-0078791B1C1B}" type="presOf" srcId="{DD6BBC1B-D149-744A-A30E-EFE273F02222}" destId="{B2E2EFB5-3D81-DA40-B0AB-7277103CCFA5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9CB3E3EB-FB7E-465F-950B-02F4A79B3974}" type="presOf" srcId="{D865DF60-6A8A-1346-86CF-ADC5241F7441}" destId="{C3381103-080C-D746-8B27-46B2DEE4028C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262DB905-C7FE-40E1-B6A9-DCC9F9FFB402}" type="presOf" srcId="{31427C3A-E33A-4C40-B6A8-DF440F9FA9C2}" destId="{09F84ED2-5430-D348-8351-1C588DA968EF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FEFEC10C-D96C-4426-A39D-81355EB747D9}" type="presOf" srcId="{39104730-2024-374C-98E0-3A4CE7ED9881}" destId="{82B71E07-46A9-1F4C-9980-576B2FA3ADD8}" srcOrd="0" destOrd="0" presId="urn:microsoft.com/office/officeart/2005/8/layout/vList5"/>
    <dgm:cxn modelId="{80A6180A-46BB-4AE2-BD68-4EBE0E3E34F2}" type="presParOf" srcId="{82B71E07-46A9-1F4C-9980-576B2FA3ADD8}" destId="{A3A8D8DA-067B-EC42-9EAF-7E4FD8AA6489}" srcOrd="0" destOrd="0" presId="urn:microsoft.com/office/officeart/2005/8/layout/vList5"/>
    <dgm:cxn modelId="{D6E35F06-79AE-43E8-9F2F-7A73CC87ED72}" type="presParOf" srcId="{A3A8D8DA-067B-EC42-9EAF-7E4FD8AA6489}" destId="{5131D196-118F-ED4B-8F8C-9F861CEE6268}" srcOrd="0" destOrd="0" presId="urn:microsoft.com/office/officeart/2005/8/layout/vList5"/>
    <dgm:cxn modelId="{6092A4DB-8ACA-48C1-B52C-58E0D8C6029B}" type="presParOf" srcId="{A3A8D8DA-067B-EC42-9EAF-7E4FD8AA6489}" destId="{B2E2EFB5-3D81-DA40-B0AB-7277103CCFA5}" srcOrd="1" destOrd="0" presId="urn:microsoft.com/office/officeart/2005/8/layout/vList5"/>
    <dgm:cxn modelId="{2CB8D1B4-8051-491E-9A75-2FF4B071915C}" type="presParOf" srcId="{82B71E07-46A9-1F4C-9980-576B2FA3ADD8}" destId="{86757E5C-20F4-E745-A720-B10E686939A4}" srcOrd="1" destOrd="0" presId="urn:microsoft.com/office/officeart/2005/8/layout/vList5"/>
    <dgm:cxn modelId="{70D8151E-D5FE-40AE-A7AA-1A3FDF6B66E0}" type="presParOf" srcId="{82B71E07-46A9-1F4C-9980-576B2FA3ADD8}" destId="{0760AE06-7B56-494A-A0E8-36B594643D8E}" srcOrd="2" destOrd="0" presId="urn:microsoft.com/office/officeart/2005/8/layout/vList5"/>
    <dgm:cxn modelId="{C2D2BE22-4257-4B9B-AB89-54C274EBC38C}" type="presParOf" srcId="{0760AE06-7B56-494A-A0E8-36B594643D8E}" destId="{C3381103-080C-D746-8B27-46B2DEE4028C}" srcOrd="0" destOrd="0" presId="urn:microsoft.com/office/officeart/2005/8/layout/vList5"/>
    <dgm:cxn modelId="{8BEAEE53-7DDE-4E37-810B-9DB79953A351}" type="presParOf" srcId="{0760AE06-7B56-494A-A0E8-36B594643D8E}" destId="{FBE9ED35-B856-174C-8737-A32D2C924CA6}" srcOrd="1" destOrd="0" presId="urn:microsoft.com/office/officeart/2005/8/layout/vList5"/>
    <dgm:cxn modelId="{6961376D-1B7D-4522-97BC-A039F301CCF6}" type="presParOf" srcId="{82B71E07-46A9-1F4C-9980-576B2FA3ADD8}" destId="{42D27948-8160-FF47-9116-9786F5E669CE}" srcOrd="3" destOrd="0" presId="urn:microsoft.com/office/officeart/2005/8/layout/vList5"/>
    <dgm:cxn modelId="{7F8FF380-DFCE-483F-8ACE-353C00F2B12A}" type="presParOf" srcId="{82B71E07-46A9-1F4C-9980-576B2FA3ADD8}" destId="{39BBA486-03BD-2144-ABBF-AE369E5400B7}" srcOrd="4" destOrd="0" presId="urn:microsoft.com/office/officeart/2005/8/layout/vList5"/>
    <dgm:cxn modelId="{AAF1448B-F6CF-49AF-A303-CEE2000721AD}" type="presParOf" srcId="{39BBA486-03BD-2144-ABBF-AE369E5400B7}" destId="{70B8D9E0-4A6D-2F44-B595-4E51FB1CC510}" srcOrd="0" destOrd="0" presId="urn:microsoft.com/office/officeart/2005/8/layout/vList5"/>
    <dgm:cxn modelId="{A40E736E-D4E0-48BC-8923-BB1C994FC63E}" type="presParOf" srcId="{39BBA486-03BD-2144-ABBF-AE369E5400B7}" destId="{09F84ED2-5430-D348-8351-1C588DA968EF}" srcOrd="1" destOrd="0" presId="urn:microsoft.com/office/officeart/2005/8/layout/vList5"/>
    <dgm:cxn modelId="{41322A34-8A4C-4379-A95E-CFA9E28339A5}" type="presParOf" srcId="{82B71E07-46A9-1F4C-9980-576B2FA3ADD8}" destId="{26A10C18-A8F4-6A4C-BDEE-6F7DE3CE4615}" srcOrd="5" destOrd="0" presId="urn:microsoft.com/office/officeart/2005/8/layout/vList5"/>
    <dgm:cxn modelId="{D4C37B7F-01BC-47D0-9128-604DB4C11458}" type="presParOf" srcId="{82B71E07-46A9-1F4C-9980-576B2FA3ADD8}" destId="{4ECD3363-8FE6-2E4D-AEB8-DD61ACBB9653}" srcOrd="6" destOrd="0" presId="urn:microsoft.com/office/officeart/2005/8/layout/vList5"/>
    <dgm:cxn modelId="{BECF0EDA-D6AB-4492-A5ED-D771619B573F}" type="presParOf" srcId="{4ECD3363-8FE6-2E4D-AEB8-DD61ACBB9653}" destId="{E895D6B0-A2C0-8846-B022-1C147093D231}" srcOrd="0" destOrd="0" presId="urn:microsoft.com/office/officeart/2005/8/layout/vList5"/>
    <dgm:cxn modelId="{7A54CF57-7FAC-4F7E-8731-25E8BF05F498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Un instrument de musique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Un habitant de la Saxe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Un grand sac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Un téléphone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E467C1E-FB74-4829-8F05-0221A09E4566}" type="presOf" srcId="{31427C3A-E33A-4C40-B6A8-DF440F9FA9C2}" destId="{09F84ED2-5430-D348-8351-1C588DA968EF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152023F6-161E-4C8E-BD22-4CFD2276E35F}" type="presOf" srcId="{877D7047-60CD-754B-B94B-0D52DA8802EF}" destId="{E895D6B0-A2C0-8846-B022-1C147093D231}" srcOrd="0" destOrd="0" presId="urn:microsoft.com/office/officeart/2005/8/layout/vList5"/>
    <dgm:cxn modelId="{F1E4A03A-3985-4232-8DE1-B38776D1EF67}" type="presOf" srcId="{8943F2E6-3B0D-E448-9217-B317A1C852F5}" destId="{1017B7CB-13B4-9B4A-A898-E550BB192901}" srcOrd="0" destOrd="0" presId="urn:microsoft.com/office/officeart/2005/8/layout/vList5"/>
    <dgm:cxn modelId="{28023D92-4FB5-4708-846B-7075F6CDBEED}" type="presOf" srcId="{DD6BBC1B-D149-744A-A30E-EFE273F02222}" destId="{B2E2EFB5-3D81-DA40-B0AB-7277103CCFA5}" srcOrd="0" destOrd="0" presId="urn:microsoft.com/office/officeart/2005/8/layout/vList5"/>
    <dgm:cxn modelId="{9BE9029D-74C1-4FE3-A474-340F7EDBF3CD}" type="presOf" srcId="{2C8EC395-066D-984E-8F48-1D03BBA365D6}" destId="{FBE9ED35-B856-174C-8737-A32D2C924CA6}" srcOrd="0" destOrd="0" presId="urn:microsoft.com/office/officeart/2005/8/layout/vList5"/>
    <dgm:cxn modelId="{B71B1D0F-A036-4294-BABB-499EEFF99185}" type="presOf" srcId="{39104730-2024-374C-98E0-3A4CE7ED9881}" destId="{82B71E07-46A9-1F4C-9980-576B2FA3ADD8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38434661-1E80-4E50-9227-2092DFD6513F}" type="presOf" srcId="{D865DF60-6A8A-1346-86CF-ADC5241F7441}" destId="{C3381103-080C-D746-8B27-46B2DEE4028C}" srcOrd="0" destOrd="0" presId="urn:microsoft.com/office/officeart/2005/8/layout/vList5"/>
    <dgm:cxn modelId="{EC533AA3-F5D4-4EF6-9C16-6BC754CE83CB}" type="presOf" srcId="{5A256FE1-617A-F64B-AAA5-E71BA3D8E71B}" destId="{5131D196-118F-ED4B-8F8C-9F861CEE6268}" srcOrd="0" destOrd="0" presId="urn:microsoft.com/office/officeart/2005/8/layout/vList5"/>
    <dgm:cxn modelId="{36013E23-342D-4FCE-BA9B-84754DC809D1}" type="presOf" srcId="{C98D5B68-7884-6648-A6A0-2E344EE2F2C1}" destId="{70B8D9E0-4A6D-2F44-B595-4E51FB1CC510}" srcOrd="0" destOrd="0" presId="urn:microsoft.com/office/officeart/2005/8/layout/vList5"/>
    <dgm:cxn modelId="{F9DEC10D-20DE-4FCC-BB4C-E7BB0712B0DB}" type="presParOf" srcId="{82B71E07-46A9-1F4C-9980-576B2FA3ADD8}" destId="{A3A8D8DA-067B-EC42-9EAF-7E4FD8AA6489}" srcOrd="0" destOrd="0" presId="urn:microsoft.com/office/officeart/2005/8/layout/vList5"/>
    <dgm:cxn modelId="{68FE8F7E-631B-4B1B-B2CF-66CF855A40CD}" type="presParOf" srcId="{A3A8D8DA-067B-EC42-9EAF-7E4FD8AA6489}" destId="{5131D196-118F-ED4B-8F8C-9F861CEE6268}" srcOrd="0" destOrd="0" presId="urn:microsoft.com/office/officeart/2005/8/layout/vList5"/>
    <dgm:cxn modelId="{5BDA10CD-5460-4639-B7BA-DD5FD5746BCF}" type="presParOf" srcId="{A3A8D8DA-067B-EC42-9EAF-7E4FD8AA6489}" destId="{B2E2EFB5-3D81-DA40-B0AB-7277103CCFA5}" srcOrd="1" destOrd="0" presId="urn:microsoft.com/office/officeart/2005/8/layout/vList5"/>
    <dgm:cxn modelId="{BE5BCE8F-2889-4479-B4D3-05489A550B26}" type="presParOf" srcId="{82B71E07-46A9-1F4C-9980-576B2FA3ADD8}" destId="{86757E5C-20F4-E745-A720-B10E686939A4}" srcOrd="1" destOrd="0" presId="urn:microsoft.com/office/officeart/2005/8/layout/vList5"/>
    <dgm:cxn modelId="{2B8E11BF-53E6-4534-9155-A47765069C62}" type="presParOf" srcId="{82B71E07-46A9-1F4C-9980-576B2FA3ADD8}" destId="{0760AE06-7B56-494A-A0E8-36B594643D8E}" srcOrd="2" destOrd="0" presId="urn:microsoft.com/office/officeart/2005/8/layout/vList5"/>
    <dgm:cxn modelId="{98E4DF98-F6AB-4071-BA65-94E896C662DD}" type="presParOf" srcId="{0760AE06-7B56-494A-A0E8-36B594643D8E}" destId="{C3381103-080C-D746-8B27-46B2DEE4028C}" srcOrd="0" destOrd="0" presId="urn:microsoft.com/office/officeart/2005/8/layout/vList5"/>
    <dgm:cxn modelId="{92370E46-C30A-43F1-A76B-964EC6F3EAE7}" type="presParOf" srcId="{0760AE06-7B56-494A-A0E8-36B594643D8E}" destId="{FBE9ED35-B856-174C-8737-A32D2C924CA6}" srcOrd="1" destOrd="0" presId="urn:microsoft.com/office/officeart/2005/8/layout/vList5"/>
    <dgm:cxn modelId="{032C7F45-6241-4685-B313-5CFDFDDC436F}" type="presParOf" srcId="{82B71E07-46A9-1F4C-9980-576B2FA3ADD8}" destId="{42D27948-8160-FF47-9116-9786F5E669CE}" srcOrd="3" destOrd="0" presId="urn:microsoft.com/office/officeart/2005/8/layout/vList5"/>
    <dgm:cxn modelId="{18DA61CF-96C7-44F7-95CA-89F21940921C}" type="presParOf" srcId="{82B71E07-46A9-1F4C-9980-576B2FA3ADD8}" destId="{39BBA486-03BD-2144-ABBF-AE369E5400B7}" srcOrd="4" destOrd="0" presId="urn:microsoft.com/office/officeart/2005/8/layout/vList5"/>
    <dgm:cxn modelId="{16DB4322-F08A-47F1-94CB-6350B2E6A3A6}" type="presParOf" srcId="{39BBA486-03BD-2144-ABBF-AE369E5400B7}" destId="{70B8D9E0-4A6D-2F44-B595-4E51FB1CC510}" srcOrd="0" destOrd="0" presId="urn:microsoft.com/office/officeart/2005/8/layout/vList5"/>
    <dgm:cxn modelId="{736B94A1-EC08-4E31-9AC5-AE4BD627894D}" type="presParOf" srcId="{39BBA486-03BD-2144-ABBF-AE369E5400B7}" destId="{09F84ED2-5430-D348-8351-1C588DA968EF}" srcOrd="1" destOrd="0" presId="urn:microsoft.com/office/officeart/2005/8/layout/vList5"/>
    <dgm:cxn modelId="{CAAC3ECD-B139-40C4-AC82-79AB5C1696CD}" type="presParOf" srcId="{82B71E07-46A9-1F4C-9980-576B2FA3ADD8}" destId="{26A10C18-A8F4-6A4C-BDEE-6F7DE3CE4615}" srcOrd="5" destOrd="0" presId="urn:microsoft.com/office/officeart/2005/8/layout/vList5"/>
    <dgm:cxn modelId="{1C4C3C53-AEBE-4BCE-833E-AC6B309B6EDF}" type="presParOf" srcId="{82B71E07-46A9-1F4C-9980-576B2FA3ADD8}" destId="{4ECD3363-8FE6-2E4D-AEB8-DD61ACBB9653}" srcOrd="6" destOrd="0" presId="urn:microsoft.com/office/officeart/2005/8/layout/vList5"/>
    <dgm:cxn modelId="{6BC98C22-CABB-4202-896C-549495B55600}" type="presParOf" srcId="{4ECD3363-8FE6-2E4D-AEB8-DD61ACBB9653}" destId="{E895D6B0-A2C0-8846-B022-1C147093D231}" srcOrd="0" destOrd="0" presId="urn:microsoft.com/office/officeart/2005/8/layout/vList5"/>
    <dgm:cxn modelId="{2857C4D3-DD1A-4F26-B253-C874E904B048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la petite sœur 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le grand frère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Axelle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la maman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C1F41906-F0D7-4434-B542-9534D88CFE63}" type="presOf" srcId="{877D7047-60CD-754B-B94B-0D52DA8802EF}" destId="{E895D6B0-A2C0-8846-B022-1C147093D231}" srcOrd="0" destOrd="0" presId="urn:microsoft.com/office/officeart/2005/8/layout/vList5"/>
    <dgm:cxn modelId="{5A99FAC3-1DA2-4139-9751-E2A0DA379F5F}" type="presOf" srcId="{D865DF60-6A8A-1346-86CF-ADC5241F7441}" destId="{C3381103-080C-D746-8B27-46B2DEE4028C}" srcOrd="0" destOrd="0" presId="urn:microsoft.com/office/officeart/2005/8/layout/vList5"/>
    <dgm:cxn modelId="{E380324B-F025-426B-8F5E-B489F45F4465}" type="presOf" srcId="{8943F2E6-3B0D-E448-9217-B317A1C852F5}" destId="{1017B7CB-13B4-9B4A-A898-E550BB192901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D0448540-3887-4B79-B884-6A42C345060D}" type="presOf" srcId="{2C8EC395-066D-984E-8F48-1D03BBA365D6}" destId="{FBE9ED35-B856-174C-8737-A32D2C924CA6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81856FF1-F6D4-4D0E-B50A-EA5AEB614DB3}" type="presOf" srcId="{31427C3A-E33A-4C40-B6A8-DF440F9FA9C2}" destId="{09F84ED2-5430-D348-8351-1C588DA968EF}" srcOrd="0" destOrd="0" presId="urn:microsoft.com/office/officeart/2005/8/layout/vList5"/>
    <dgm:cxn modelId="{42E59F4D-13BB-4B94-8458-F7AE89877EC7}" type="presOf" srcId="{DD6BBC1B-D149-744A-A30E-EFE273F02222}" destId="{B2E2EFB5-3D81-DA40-B0AB-7277103CCFA5}" srcOrd="0" destOrd="0" presId="urn:microsoft.com/office/officeart/2005/8/layout/vList5"/>
    <dgm:cxn modelId="{3C4A2393-5B38-4D6B-ADDF-73B0E3EE55F5}" type="presOf" srcId="{39104730-2024-374C-98E0-3A4CE7ED9881}" destId="{82B71E07-46A9-1F4C-9980-576B2FA3ADD8}" srcOrd="0" destOrd="0" presId="urn:microsoft.com/office/officeart/2005/8/layout/vList5"/>
    <dgm:cxn modelId="{1A3DD6E8-99BE-4E70-A90B-B2D1A8D93B46}" type="presOf" srcId="{5A256FE1-617A-F64B-AAA5-E71BA3D8E71B}" destId="{5131D196-118F-ED4B-8F8C-9F861CEE6268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E56F4766-086C-48C7-907F-67F87B889444}" type="presOf" srcId="{C98D5B68-7884-6648-A6A0-2E344EE2F2C1}" destId="{70B8D9E0-4A6D-2F44-B595-4E51FB1CC510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8CF69697-6033-4D93-80B7-AC4D5430BD88}" type="presParOf" srcId="{82B71E07-46A9-1F4C-9980-576B2FA3ADD8}" destId="{A3A8D8DA-067B-EC42-9EAF-7E4FD8AA6489}" srcOrd="0" destOrd="0" presId="urn:microsoft.com/office/officeart/2005/8/layout/vList5"/>
    <dgm:cxn modelId="{1D3E6624-CC15-4A1D-A4BD-9509C331941D}" type="presParOf" srcId="{A3A8D8DA-067B-EC42-9EAF-7E4FD8AA6489}" destId="{5131D196-118F-ED4B-8F8C-9F861CEE6268}" srcOrd="0" destOrd="0" presId="urn:microsoft.com/office/officeart/2005/8/layout/vList5"/>
    <dgm:cxn modelId="{C9122A56-F2CC-4874-B1EA-887F66ACC69F}" type="presParOf" srcId="{A3A8D8DA-067B-EC42-9EAF-7E4FD8AA6489}" destId="{B2E2EFB5-3D81-DA40-B0AB-7277103CCFA5}" srcOrd="1" destOrd="0" presId="urn:microsoft.com/office/officeart/2005/8/layout/vList5"/>
    <dgm:cxn modelId="{DD563D09-B300-4DB8-8DE7-F21FD2E5BF14}" type="presParOf" srcId="{82B71E07-46A9-1F4C-9980-576B2FA3ADD8}" destId="{86757E5C-20F4-E745-A720-B10E686939A4}" srcOrd="1" destOrd="0" presId="urn:microsoft.com/office/officeart/2005/8/layout/vList5"/>
    <dgm:cxn modelId="{2482500A-621D-40C4-BDA0-81415280FA6A}" type="presParOf" srcId="{82B71E07-46A9-1F4C-9980-576B2FA3ADD8}" destId="{0760AE06-7B56-494A-A0E8-36B594643D8E}" srcOrd="2" destOrd="0" presId="urn:microsoft.com/office/officeart/2005/8/layout/vList5"/>
    <dgm:cxn modelId="{1E750377-4ECC-4177-88E0-0640E7A1481C}" type="presParOf" srcId="{0760AE06-7B56-494A-A0E8-36B594643D8E}" destId="{C3381103-080C-D746-8B27-46B2DEE4028C}" srcOrd="0" destOrd="0" presId="urn:microsoft.com/office/officeart/2005/8/layout/vList5"/>
    <dgm:cxn modelId="{4EE4D74D-D636-4FC3-A48B-2D023F4D1275}" type="presParOf" srcId="{0760AE06-7B56-494A-A0E8-36B594643D8E}" destId="{FBE9ED35-B856-174C-8737-A32D2C924CA6}" srcOrd="1" destOrd="0" presId="urn:microsoft.com/office/officeart/2005/8/layout/vList5"/>
    <dgm:cxn modelId="{0999596E-31DE-4988-92F2-7C8B9888DA20}" type="presParOf" srcId="{82B71E07-46A9-1F4C-9980-576B2FA3ADD8}" destId="{42D27948-8160-FF47-9116-9786F5E669CE}" srcOrd="3" destOrd="0" presId="urn:microsoft.com/office/officeart/2005/8/layout/vList5"/>
    <dgm:cxn modelId="{F4B129B4-7978-4517-8478-9C31C78C2FB0}" type="presParOf" srcId="{82B71E07-46A9-1F4C-9980-576B2FA3ADD8}" destId="{39BBA486-03BD-2144-ABBF-AE369E5400B7}" srcOrd="4" destOrd="0" presId="urn:microsoft.com/office/officeart/2005/8/layout/vList5"/>
    <dgm:cxn modelId="{A2D1AED7-A895-4BA8-B422-0CF1D4B6F1D2}" type="presParOf" srcId="{39BBA486-03BD-2144-ABBF-AE369E5400B7}" destId="{70B8D9E0-4A6D-2F44-B595-4E51FB1CC510}" srcOrd="0" destOrd="0" presId="urn:microsoft.com/office/officeart/2005/8/layout/vList5"/>
    <dgm:cxn modelId="{2C8E8674-D0F3-4E86-8191-EEAEA5DC3EE9}" type="presParOf" srcId="{39BBA486-03BD-2144-ABBF-AE369E5400B7}" destId="{09F84ED2-5430-D348-8351-1C588DA968EF}" srcOrd="1" destOrd="0" presId="urn:microsoft.com/office/officeart/2005/8/layout/vList5"/>
    <dgm:cxn modelId="{1E3A2E18-7B7D-49F4-883A-4BDC64B80303}" type="presParOf" srcId="{82B71E07-46A9-1F4C-9980-576B2FA3ADD8}" destId="{26A10C18-A8F4-6A4C-BDEE-6F7DE3CE4615}" srcOrd="5" destOrd="0" presId="urn:microsoft.com/office/officeart/2005/8/layout/vList5"/>
    <dgm:cxn modelId="{1A7C1F1C-5367-4417-84BE-92FF941F857D}" type="presParOf" srcId="{82B71E07-46A9-1F4C-9980-576B2FA3ADD8}" destId="{4ECD3363-8FE6-2E4D-AEB8-DD61ACBB9653}" srcOrd="6" destOrd="0" presId="urn:microsoft.com/office/officeart/2005/8/layout/vList5"/>
    <dgm:cxn modelId="{C3649D87-CC96-40F3-AE32-5F37B4ADA3A1}" type="presParOf" srcId="{4ECD3363-8FE6-2E4D-AEB8-DD61ACBB9653}" destId="{E895D6B0-A2C0-8846-B022-1C147093D231}" srcOrd="0" destOrd="0" presId="urn:microsoft.com/office/officeart/2005/8/layout/vList5"/>
    <dgm:cxn modelId="{A38D643F-1102-469E-A9D4-B509112AB758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la petite sœur 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le grand frère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Axelle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la maman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0E6D6C17-5816-4F21-978C-CCD5BA18A57E}" type="presOf" srcId="{31427C3A-E33A-4C40-B6A8-DF440F9FA9C2}" destId="{09F84ED2-5430-D348-8351-1C588DA968EF}" srcOrd="0" destOrd="0" presId="urn:microsoft.com/office/officeart/2005/8/layout/vList5"/>
    <dgm:cxn modelId="{70D5DF38-2D5B-4A17-B6A1-1EF76BC82199}" type="presOf" srcId="{877D7047-60CD-754B-B94B-0D52DA8802EF}" destId="{E895D6B0-A2C0-8846-B022-1C147093D231}" srcOrd="0" destOrd="0" presId="urn:microsoft.com/office/officeart/2005/8/layout/vList5"/>
    <dgm:cxn modelId="{83ACB607-F92C-434E-B22B-3454261DD15F}" type="presOf" srcId="{DD6BBC1B-D149-744A-A30E-EFE273F02222}" destId="{B2E2EFB5-3D81-DA40-B0AB-7277103CCFA5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0C63C521-3F58-44D6-8C96-C8CE9D5AFEB3}" type="presOf" srcId="{8943F2E6-3B0D-E448-9217-B317A1C852F5}" destId="{1017B7CB-13B4-9B4A-A898-E550BB192901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FD0AEDEF-338F-49D7-8A5A-7DF718BB408E}" type="presOf" srcId="{39104730-2024-374C-98E0-3A4CE7ED9881}" destId="{82B71E07-46A9-1F4C-9980-576B2FA3ADD8}" srcOrd="0" destOrd="0" presId="urn:microsoft.com/office/officeart/2005/8/layout/vList5"/>
    <dgm:cxn modelId="{1AA57039-4E0C-4D98-8447-375C5C00F159}" type="presOf" srcId="{2C8EC395-066D-984E-8F48-1D03BBA365D6}" destId="{FBE9ED35-B856-174C-8737-A32D2C924CA6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8EC5A3BC-40E3-42B3-859C-556A38975401}" type="presOf" srcId="{D865DF60-6A8A-1346-86CF-ADC5241F7441}" destId="{C3381103-080C-D746-8B27-46B2DEE4028C}" srcOrd="0" destOrd="0" presId="urn:microsoft.com/office/officeart/2005/8/layout/vList5"/>
    <dgm:cxn modelId="{7CE69D85-C9D8-4EF6-9878-752B227D14FA}" type="presOf" srcId="{C98D5B68-7884-6648-A6A0-2E344EE2F2C1}" destId="{70B8D9E0-4A6D-2F44-B595-4E51FB1CC510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7C2C905C-B5F4-4468-AA9E-02F27AAAF760}" type="presOf" srcId="{5A256FE1-617A-F64B-AAA5-E71BA3D8E71B}" destId="{5131D196-118F-ED4B-8F8C-9F861CEE6268}" srcOrd="0" destOrd="0" presId="urn:microsoft.com/office/officeart/2005/8/layout/vList5"/>
    <dgm:cxn modelId="{1DF12CF0-236D-48BD-8D09-1C99C9310AEA}" type="presParOf" srcId="{82B71E07-46A9-1F4C-9980-576B2FA3ADD8}" destId="{A3A8D8DA-067B-EC42-9EAF-7E4FD8AA6489}" srcOrd="0" destOrd="0" presId="urn:microsoft.com/office/officeart/2005/8/layout/vList5"/>
    <dgm:cxn modelId="{A6859C48-C278-4707-8E02-FBF090B12608}" type="presParOf" srcId="{A3A8D8DA-067B-EC42-9EAF-7E4FD8AA6489}" destId="{5131D196-118F-ED4B-8F8C-9F861CEE6268}" srcOrd="0" destOrd="0" presId="urn:microsoft.com/office/officeart/2005/8/layout/vList5"/>
    <dgm:cxn modelId="{7DEE353A-EBE3-494D-A903-49DFD9F7F60A}" type="presParOf" srcId="{A3A8D8DA-067B-EC42-9EAF-7E4FD8AA6489}" destId="{B2E2EFB5-3D81-DA40-B0AB-7277103CCFA5}" srcOrd="1" destOrd="0" presId="urn:microsoft.com/office/officeart/2005/8/layout/vList5"/>
    <dgm:cxn modelId="{C762C2E3-77BD-4FBC-B09C-8561B2926224}" type="presParOf" srcId="{82B71E07-46A9-1F4C-9980-576B2FA3ADD8}" destId="{86757E5C-20F4-E745-A720-B10E686939A4}" srcOrd="1" destOrd="0" presId="urn:microsoft.com/office/officeart/2005/8/layout/vList5"/>
    <dgm:cxn modelId="{7899FA89-1CF5-451D-816E-367EF7A4869A}" type="presParOf" srcId="{82B71E07-46A9-1F4C-9980-576B2FA3ADD8}" destId="{0760AE06-7B56-494A-A0E8-36B594643D8E}" srcOrd="2" destOrd="0" presId="urn:microsoft.com/office/officeart/2005/8/layout/vList5"/>
    <dgm:cxn modelId="{A7B774AF-0CC0-4EA5-91C7-2206A6B54F4A}" type="presParOf" srcId="{0760AE06-7B56-494A-A0E8-36B594643D8E}" destId="{C3381103-080C-D746-8B27-46B2DEE4028C}" srcOrd="0" destOrd="0" presId="urn:microsoft.com/office/officeart/2005/8/layout/vList5"/>
    <dgm:cxn modelId="{6791628A-7D00-4264-BC22-0C6E8487225B}" type="presParOf" srcId="{0760AE06-7B56-494A-A0E8-36B594643D8E}" destId="{FBE9ED35-B856-174C-8737-A32D2C924CA6}" srcOrd="1" destOrd="0" presId="urn:microsoft.com/office/officeart/2005/8/layout/vList5"/>
    <dgm:cxn modelId="{2DE6A24A-1512-4EE3-B832-35474F259888}" type="presParOf" srcId="{82B71E07-46A9-1F4C-9980-576B2FA3ADD8}" destId="{42D27948-8160-FF47-9116-9786F5E669CE}" srcOrd="3" destOrd="0" presId="urn:microsoft.com/office/officeart/2005/8/layout/vList5"/>
    <dgm:cxn modelId="{BEEBB709-832B-4E71-8F1B-F27E1F8B6093}" type="presParOf" srcId="{82B71E07-46A9-1F4C-9980-576B2FA3ADD8}" destId="{39BBA486-03BD-2144-ABBF-AE369E5400B7}" srcOrd="4" destOrd="0" presId="urn:microsoft.com/office/officeart/2005/8/layout/vList5"/>
    <dgm:cxn modelId="{6AB1FCD1-B31C-4625-B7F3-4E99DD70C8DC}" type="presParOf" srcId="{39BBA486-03BD-2144-ABBF-AE369E5400B7}" destId="{70B8D9E0-4A6D-2F44-B595-4E51FB1CC510}" srcOrd="0" destOrd="0" presId="urn:microsoft.com/office/officeart/2005/8/layout/vList5"/>
    <dgm:cxn modelId="{DB4FACC9-C0F6-44CF-94E3-1638FE3C61A7}" type="presParOf" srcId="{39BBA486-03BD-2144-ABBF-AE369E5400B7}" destId="{09F84ED2-5430-D348-8351-1C588DA968EF}" srcOrd="1" destOrd="0" presId="urn:microsoft.com/office/officeart/2005/8/layout/vList5"/>
    <dgm:cxn modelId="{7505D1FE-8AA1-40A5-ACBE-41F0A61A6F7F}" type="presParOf" srcId="{82B71E07-46A9-1F4C-9980-576B2FA3ADD8}" destId="{26A10C18-A8F4-6A4C-BDEE-6F7DE3CE4615}" srcOrd="5" destOrd="0" presId="urn:microsoft.com/office/officeart/2005/8/layout/vList5"/>
    <dgm:cxn modelId="{88C98F87-9957-4B84-839A-1302D698298E}" type="presParOf" srcId="{82B71E07-46A9-1F4C-9980-576B2FA3ADD8}" destId="{4ECD3363-8FE6-2E4D-AEB8-DD61ACBB9653}" srcOrd="6" destOrd="0" presId="urn:microsoft.com/office/officeart/2005/8/layout/vList5"/>
    <dgm:cxn modelId="{6032798F-FE3D-4F2F-8ABE-D45DF563CEBF}" type="presParOf" srcId="{4ECD3363-8FE6-2E4D-AEB8-DD61ACBB9653}" destId="{E895D6B0-A2C0-8846-B022-1C147093D231}" srcOrd="0" destOrd="0" presId="urn:microsoft.com/office/officeart/2005/8/layout/vList5"/>
    <dgm:cxn modelId="{5E8C1C88-3336-4912-A6F8-37916E95A095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qu’elle va à l’école en taxi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qu’elle a soixante-dix hiboux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qu’elle joue du saxophone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qu’elle fait de la boxe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0A6B183-8E24-4490-9BBA-33CD4D924773}" type="presOf" srcId="{D865DF60-6A8A-1346-86CF-ADC5241F7441}" destId="{C3381103-080C-D746-8B27-46B2DEE4028C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774D52AA-DAE4-43AC-B20A-C9E83C28B79A}" type="presOf" srcId="{2C8EC395-066D-984E-8F48-1D03BBA365D6}" destId="{FBE9ED35-B856-174C-8737-A32D2C924CA6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76667689-08F7-4731-9AD5-6BCDDCBFE943}" type="presOf" srcId="{31427C3A-E33A-4C40-B6A8-DF440F9FA9C2}" destId="{09F84ED2-5430-D348-8351-1C588DA968EF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F24FBFD1-E686-4419-9BD9-06D453ECAE73}" type="presOf" srcId="{DD6BBC1B-D149-744A-A30E-EFE273F02222}" destId="{B2E2EFB5-3D81-DA40-B0AB-7277103CCFA5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74CEF536-6631-4F7E-B7E6-D7D267581C6E}" type="presOf" srcId="{877D7047-60CD-754B-B94B-0D52DA8802EF}" destId="{E895D6B0-A2C0-8846-B022-1C147093D231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5CDD5532-9C0A-4CBC-9C95-55C0B81CD215}" type="presOf" srcId="{5A256FE1-617A-F64B-AAA5-E71BA3D8E71B}" destId="{5131D196-118F-ED4B-8F8C-9F861CEE6268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6DA030C6-36C9-4CB1-9780-40B9E88A263D}" type="presOf" srcId="{39104730-2024-374C-98E0-3A4CE7ED9881}" destId="{82B71E07-46A9-1F4C-9980-576B2FA3ADD8}" srcOrd="0" destOrd="0" presId="urn:microsoft.com/office/officeart/2005/8/layout/vList5"/>
    <dgm:cxn modelId="{A37C219F-636B-4189-97F2-F14CE9CAE5DA}" type="presOf" srcId="{8943F2E6-3B0D-E448-9217-B317A1C852F5}" destId="{1017B7CB-13B4-9B4A-A898-E550BB192901}" srcOrd="0" destOrd="0" presId="urn:microsoft.com/office/officeart/2005/8/layout/vList5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C543B569-F627-4533-8D40-42CA4F9FD79B}" type="presOf" srcId="{C98D5B68-7884-6648-A6A0-2E344EE2F2C1}" destId="{70B8D9E0-4A6D-2F44-B595-4E51FB1CC510}" srcOrd="0" destOrd="0" presId="urn:microsoft.com/office/officeart/2005/8/layout/vList5"/>
    <dgm:cxn modelId="{E31AC781-8903-4582-99C0-D448DAADB58D}" type="presParOf" srcId="{82B71E07-46A9-1F4C-9980-576B2FA3ADD8}" destId="{A3A8D8DA-067B-EC42-9EAF-7E4FD8AA6489}" srcOrd="0" destOrd="0" presId="urn:microsoft.com/office/officeart/2005/8/layout/vList5"/>
    <dgm:cxn modelId="{91CE493F-E2EE-47CC-B76B-62ABBC628058}" type="presParOf" srcId="{A3A8D8DA-067B-EC42-9EAF-7E4FD8AA6489}" destId="{5131D196-118F-ED4B-8F8C-9F861CEE6268}" srcOrd="0" destOrd="0" presId="urn:microsoft.com/office/officeart/2005/8/layout/vList5"/>
    <dgm:cxn modelId="{DDE5E01B-D62B-4CC7-8861-37F5A0C8EDB6}" type="presParOf" srcId="{A3A8D8DA-067B-EC42-9EAF-7E4FD8AA6489}" destId="{B2E2EFB5-3D81-DA40-B0AB-7277103CCFA5}" srcOrd="1" destOrd="0" presId="urn:microsoft.com/office/officeart/2005/8/layout/vList5"/>
    <dgm:cxn modelId="{3D1E5F27-E102-4E77-9104-60E4D41B2D24}" type="presParOf" srcId="{82B71E07-46A9-1F4C-9980-576B2FA3ADD8}" destId="{86757E5C-20F4-E745-A720-B10E686939A4}" srcOrd="1" destOrd="0" presId="urn:microsoft.com/office/officeart/2005/8/layout/vList5"/>
    <dgm:cxn modelId="{9FBA6621-31A9-4759-BB5C-52B597D42F86}" type="presParOf" srcId="{82B71E07-46A9-1F4C-9980-576B2FA3ADD8}" destId="{0760AE06-7B56-494A-A0E8-36B594643D8E}" srcOrd="2" destOrd="0" presId="urn:microsoft.com/office/officeart/2005/8/layout/vList5"/>
    <dgm:cxn modelId="{7EA27002-4DFD-4EEA-B582-DB38978D15DB}" type="presParOf" srcId="{0760AE06-7B56-494A-A0E8-36B594643D8E}" destId="{C3381103-080C-D746-8B27-46B2DEE4028C}" srcOrd="0" destOrd="0" presId="urn:microsoft.com/office/officeart/2005/8/layout/vList5"/>
    <dgm:cxn modelId="{87731A8E-3B1A-4CAF-823A-FD96CB947656}" type="presParOf" srcId="{0760AE06-7B56-494A-A0E8-36B594643D8E}" destId="{FBE9ED35-B856-174C-8737-A32D2C924CA6}" srcOrd="1" destOrd="0" presId="urn:microsoft.com/office/officeart/2005/8/layout/vList5"/>
    <dgm:cxn modelId="{004A760B-1A55-4C36-940C-C0E03082BD9D}" type="presParOf" srcId="{82B71E07-46A9-1F4C-9980-576B2FA3ADD8}" destId="{42D27948-8160-FF47-9116-9786F5E669CE}" srcOrd="3" destOrd="0" presId="urn:microsoft.com/office/officeart/2005/8/layout/vList5"/>
    <dgm:cxn modelId="{BE922881-2CF7-494B-902D-94B0F1ACB098}" type="presParOf" srcId="{82B71E07-46A9-1F4C-9980-576B2FA3ADD8}" destId="{39BBA486-03BD-2144-ABBF-AE369E5400B7}" srcOrd="4" destOrd="0" presId="urn:microsoft.com/office/officeart/2005/8/layout/vList5"/>
    <dgm:cxn modelId="{F535A09D-EAF0-4638-A2E6-F9909BD120FB}" type="presParOf" srcId="{39BBA486-03BD-2144-ABBF-AE369E5400B7}" destId="{70B8D9E0-4A6D-2F44-B595-4E51FB1CC510}" srcOrd="0" destOrd="0" presId="urn:microsoft.com/office/officeart/2005/8/layout/vList5"/>
    <dgm:cxn modelId="{F2E4A007-ADD9-45C3-9504-3A9BE0DF573B}" type="presParOf" srcId="{39BBA486-03BD-2144-ABBF-AE369E5400B7}" destId="{09F84ED2-5430-D348-8351-1C588DA968EF}" srcOrd="1" destOrd="0" presId="urn:microsoft.com/office/officeart/2005/8/layout/vList5"/>
    <dgm:cxn modelId="{A7275EEB-E457-4A09-B106-9A9B16BABF4F}" type="presParOf" srcId="{82B71E07-46A9-1F4C-9980-576B2FA3ADD8}" destId="{26A10C18-A8F4-6A4C-BDEE-6F7DE3CE4615}" srcOrd="5" destOrd="0" presId="urn:microsoft.com/office/officeart/2005/8/layout/vList5"/>
    <dgm:cxn modelId="{D3629A30-C0EA-4497-8E76-751CBA3769E3}" type="presParOf" srcId="{82B71E07-46A9-1F4C-9980-576B2FA3ADD8}" destId="{4ECD3363-8FE6-2E4D-AEB8-DD61ACBB9653}" srcOrd="6" destOrd="0" presId="urn:microsoft.com/office/officeart/2005/8/layout/vList5"/>
    <dgm:cxn modelId="{39B74034-7D9B-4575-AABB-99479E40A9C8}" type="presParOf" srcId="{4ECD3363-8FE6-2E4D-AEB8-DD61ACBB9653}" destId="{E895D6B0-A2C0-8846-B022-1C147093D231}" srcOrd="0" destOrd="0" presId="urn:microsoft.com/office/officeart/2005/8/layout/vList5"/>
    <dgm:cxn modelId="{585D06C0-A277-4259-9A28-C692EF445F8C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qu’elle va à l’école en taxi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qu’elle a soixante-dix hiboux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qu’elle joue du saxophone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qu’elle fait de la boxe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91CA9F66-424C-4A22-8155-E4DD79FE6ACE}" type="presOf" srcId="{D865DF60-6A8A-1346-86CF-ADC5241F7441}" destId="{C3381103-080C-D746-8B27-46B2DEE4028C}" srcOrd="0" destOrd="0" presId="urn:microsoft.com/office/officeart/2005/8/layout/vList5"/>
    <dgm:cxn modelId="{2A465C21-FA69-492E-99EA-FD909E3F6D94}" type="presOf" srcId="{877D7047-60CD-754B-B94B-0D52DA8802EF}" destId="{E895D6B0-A2C0-8846-B022-1C147093D231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AEAABF17-F2B9-4FED-B9AC-18D1655FC430}" type="presOf" srcId="{C98D5B68-7884-6648-A6A0-2E344EE2F2C1}" destId="{70B8D9E0-4A6D-2F44-B595-4E51FB1CC510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AE95BDB1-DEC3-40A9-8719-55354A5047C0}" type="presOf" srcId="{2C8EC395-066D-984E-8F48-1D03BBA365D6}" destId="{FBE9ED35-B856-174C-8737-A32D2C924CA6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FD8F00DA-D3C7-4A46-AD2E-385A9805E634}" type="presOf" srcId="{DD6BBC1B-D149-744A-A30E-EFE273F02222}" destId="{B2E2EFB5-3D81-DA40-B0AB-7277103CCFA5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192AC141-CFAF-40E9-A7C0-32C301576040}" type="presOf" srcId="{31427C3A-E33A-4C40-B6A8-DF440F9FA9C2}" destId="{09F84ED2-5430-D348-8351-1C588DA968EF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035A8048-83D5-4533-805F-C74D57BA9FBF}" type="presOf" srcId="{39104730-2024-374C-98E0-3A4CE7ED9881}" destId="{82B71E07-46A9-1F4C-9980-576B2FA3ADD8}" srcOrd="0" destOrd="0" presId="urn:microsoft.com/office/officeart/2005/8/layout/vList5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EF5BFC01-D2C1-4532-9D98-9B94B262E84A}" type="presOf" srcId="{8943F2E6-3B0D-E448-9217-B317A1C852F5}" destId="{1017B7CB-13B4-9B4A-A898-E550BB192901}" srcOrd="0" destOrd="0" presId="urn:microsoft.com/office/officeart/2005/8/layout/vList5"/>
    <dgm:cxn modelId="{09855EEB-9E9F-4494-8143-38ACC77900C0}" type="presOf" srcId="{5A256FE1-617A-F64B-AAA5-E71BA3D8E71B}" destId="{5131D196-118F-ED4B-8F8C-9F861CEE6268}" srcOrd="0" destOrd="0" presId="urn:microsoft.com/office/officeart/2005/8/layout/vList5"/>
    <dgm:cxn modelId="{1470BE67-8F56-4AB9-9870-282B93F391F7}" type="presParOf" srcId="{82B71E07-46A9-1F4C-9980-576B2FA3ADD8}" destId="{A3A8D8DA-067B-EC42-9EAF-7E4FD8AA6489}" srcOrd="0" destOrd="0" presId="urn:microsoft.com/office/officeart/2005/8/layout/vList5"/>
    <dgm:cxn modelId="{3F1B06D3-8B17-4BD2-86B9-818912736A5F}" type="presParOf" srcId="{A3A8D8DA-067B-EC42-9EAF-7E4FD8AA6489}" destId="{5131D196-118F-ED4B-8F8C-9F861CEE6268}" srcOrd="0" destOrd="0" presId="urn:microsoft.com/office/officeart/2005/8/layout/vList5"/>
    <dgm:cxn modelId="{97517A46-CBFD-4CBA-AF25-4F556BCF77ED}" type="presParOf" srcId="{A3A8D8DA-067B-EC42-9EAF-7E4FD8AA6489}" destId="{B2E2EFB5-3D81-DA40-B0AB-7277103CCFA5}" srcOrd="1" destOrd="0" presId="urn:microsoft.com/office/officeart/2005/8/layout/vList5"/>
    <dgm:cxn modelId="{423215E7-0BD2-4162-B6F8-8501DB12FD4C}" type="presParOf" srcId="{82B71E07-46A9-1F4C-9980-576B2FA3ADD8}" destId="{86757E5C-20F4-E745-A720-B10E686939A4}" srcOrd="1" destOrd="0" presId="urn:microsoft.com/office/officeart/2005/8/layout/vList5"/>
    <dgm:cxn modelId="{0C3FFBF8-29C3-4E3E-9187-02ED9D423DC0}" type="presParOf" srcId="{82B71E07-46A9-1F4C-9980-576B2FA3ADD8}" destId="{0760AE06-7B56-494A-A0E8-36B594643D8E}" srcOrd="2" destOrd="0" presId="urn:microsoft.com/office/officeart/2005/8/layout/vList5"/>
    <dgm:cxn modelId="{9234D54B-194A-4E49-895C-7B31727DA62A}" type="presParOf" srcId="{0760AE06-7B56-494A-A0E8-36B594643D8E}" destId="{C3381103-080C-D746-8B27-46B2DEE4028C}" srcOrd="0" destOrd="0" presId="urn:microsoft.com/office/officeart/2005/8/layout/vList5"/>
    <dgm:cxn modelId="{65EE611E-481A-4E72-8FC3-E674460F8AAA}" type="presParOf" srcId="{0760AE06-7B56-494A-A0E8-36B594643D8E}" destId="{FBE9ED35-B856-174C-8737-A32D2C924CA6}" srcOrd="1" destOrd="0" presId="urn:microsoft.com/office/officeart/2005/8/layout/vList5"/>
    <dgm:cxn modelId="{D2843FB6-5B68-46B3-99E3-0DB75FD01687}" type="presParOf" srcId="{82B71E07-46A9-1F4C-9980-576B2FA3ADD8}" destId="{42D27948-8160-FF47-9116-9786F5E669CE}" srcOrd="3" destOrd="0" presId="urn:microsoft.com/office/officeart/2005/8/layout/vList5"/>
    <dgm:cxn modelId="{A086796B-02F3-470A-9552-47F28F758CC2}" type="presParOf" srcId="{82B71E07-46A9-1F4C-9980-576B2FA3ADD8}" destId="{39BBA486-03BD-2144-ABBF-AE369E5400B7}" srcOrd="4" destOrd="0" presId="urn:microsoft.com/office/officeart/2005/8/layout/vList5"/>
    <dgm:cxn modelId="{97A7889A-A1CF-401F-A1A6-FF746FBB6927}" type="presParOf" srcId="{39BBA486-03BD-2144-ABBF-AE369E5400B7}" destId="{70B8D9E0-4A6D-2F44-B595-4E51FB1CC510}" srcOrd="0" destOrd="0" presId="urn:microsoft.com/office/officeart/2005/8/layout/vList5"/>
    <dgm:cxn modelId="{0989177B-3FFE-4FB6-B8E9-23576C020182}" type="presParOf" srcId="{39BBA486-03BD-2144-ABBF-AE369E5400B7}" destId="{09F84ED2-5430-D348-8351-1C588DA968EF}" srcOrd="1" destOrd="0" presId="urn:microsoft.com/office/officeart/2005/8/layout/vList5"/>
    <dgm:cxn modelId="{3316E046-C6D8-447A-8D2C-8D984A975BBE}" type="presParOf" srcId="{82B71E07-46A9-1F4C-9980-576B2FA3ADD8}" destId="{26A10C18-A8F4-6A4C-BDEE-6F7DE3CE4615}" srcOrd="5" destOrd="0" presId="urn:microsoft.com/office/officeart/2005/8/layout/vList5"/>
    <dgm:cxn modelId="{D5F53F51-0DD8-4832-95D1-FCF6079915C1}" type="presParOf" srcId="{82B71E07-46A9-1F4C-9980-576B2FA3ADD8}" destId="{4ECD3363-8FE6-2E4D-AEB8-DD61ACBB9653}" srcOrd="6" destOrd="0" presId="urn:microsoft.com/office/officeart/2005/8/layout/vList5"/>
    <dgm:cxn modelId="{CEE3C2CF-500D-4809-8182-F7990483167A}" type="presParOf" srcId="{4ECD3363-8FE6-2E4D-AEB8-DD61ACBB9653}" destId="{E895D6B0-A2C0-8846-B022-1C147093D231}" srcOrd="0" destOrd="0" presId="urn:microsoft.com/office/officeart/2005/8/layout/vList5"/>
    <dgm:cxn modelId="{C19BFBE1-287F-4A2C-AE95-24EF3F8E4CF2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boxeur</a:t>
          </a:r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exercice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paix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dix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05A1819-1D00-4C32-917E-EA1B80BFE5E2}" type="presOf" srcId="{39104730-2024-374C-98E0-3A4CE7ED9881}" destId="{82B71E07-46A9-1F4C-9980-576B2FA3ADD8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4626BE3A-38F0-4CE5-BECE-A54C97173A2B}" type="presOf" srcId="{877D7047-60CD-754B-B94B-0D52DA8802EF}" destId="{E895D6B0-A2C0-8846-B022-1C147093D231}" srcOrd="0" destOrd="0" presId="urn:microsoft.com/office/officeart/2005/8/layout/vList5"/>
    <dgm:cxn modelId="{5BCE9188-A74B-4997-8FF9-F4CB04ABD360}" type="presOf" srcId="{31427C3A-E33A-4C40-B6A8-DF440F9FA9C2}" destId="{09F84ED2-5430-D348-8351-1C588DA968EF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E4A87A1A-561E-465E-BD21-202B69F98535}" type="presOf" srcId="{D865DF60-6A8A-1346-86CF-ADC5241F7441}" destId="{C3381103-080C-D746-8B27-46B2DEE4028C}" srcOrd="0" destOrd="0" presId="urn:microsoft.com/office/officeart/2005/8/layout/vList5"/>
    <dgm:cxn modelId="{22A155F1-B132-4D51-A51A-F8E101C10F0C}" type="presOf" srcId="{DD6BBC1B-D149-744A-A30E-EFE273F02222}" destId="{B2E2EFB5-3D81-DA40-B0AB-7277103CCFA5}" srcOrd="0" destOrd="0" presId="urn:microsoft.com/office/officeart/2005/8/layout/vList5"/>
    <dgm:cxn modelId="{C10BA68A-7172-4CB0-9163-F290ADDCB68B}" type="presOf" srcId="{8943F2E6-3B0D-E448-9217-B317A1C852F5}" destId="{1017B7CB-13B4-9B4A-A898-E550BB192901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C2CE0148-FA7B-4432-ACD3-944D3B52A5CE}" type="presOf" srcId="{2C8EC395-066D-984E-8F48-1D03BBA365D6}" destId="{FBE9ED35-B856-174C-8737-A32D2C924CA6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CAEFB9E9-9F5B-4188-850F-40CF44ECBCB5}" type="presOf" srcId="{C98D5B68-7884-6648-A6A0-2E344EE2F2C1}" destId="{70B8D9E0-4A6D-2F44-B595-4E51FB1CC510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D4629C8D-A2A4-4F43-93C6-1ED5861266D5}" type="presOf" srcId="{5A256FE1-617A-F64B-AAA5-E71BA3D8E71B}" destId="{5131D196-118F-ED4B-8F8C-9F861CEE6268}" srcOrd="0" destOrd="0" presId="urn:microsoft.com/office/officeart/2005/8/layout/vList5"/>
    <dgm:cxn modelId="{ABEEC48A-ACF9-4BCB-BF3D-23A0F925BC76}" type="presParOf" srcId="{82B71E07-46A9-1F4C-9980-576B2FA3ADD8}" destId="{A3A8D8DA-067B-EC42-9EAF-7E4FD8AA6489}" srcOrd="0" destOrd="0" presId="urn:microsoft.com/office/officeart/2005/8/layout/vList5"/>
    <dgm:cxn modelId="{ADDDAE69-9F7E-48EA-A9C8-E144DDD28E3C}" type="presParOf" srcId="{A3A8D8DA-067B-EC42-9EAF-7E4FD8AA6489}" destId="{5131D196-118F-ED4B-8F8C-9F861CEE6268}" srcOrd="0" destOrd="0" presId="urn:microsoft.com/office/officeart/2005/8/layout/vList5"/>
    <dgm:cxn modelId="{F6BBEA2A-4C43-4DF8-AE14-0B5A27A8202E}" type="presParOf" srcId="{A3A8D8DA-067B-EC42-9EAF-7E4FD8AA6489}" destId="{B2E2EFB5-3D81-DA40-B0AB-7277103CCFA5}" srcOrd="1" destOrd="0" presId="urn:microsoft.com/office/officeart/2005/8/layout/vList5"/>
    <dgm:cxn modelId="{58C0C02A-E2B9-48B7-85B3-DBA5822F0217}" type="presParOf" srcId="{82B71E07-46A9-1F4C-9980-576B2FA3ADD8}" destId="{86757E5C-20F4-E745-A720-B10E686939A4}" srcOrd="1" destOrd="0" presId="urn:microsoft.com/office/officeart/2005/8/layout/vList5"/>
    <dgm:cxn modelId="{344C1EAB-4A64-4262-9F82-D28F51F6F5AA}" type="presParOf" srcId="{82B71E07-46A9-1F4C-9980-576B2FA3ADD8}" destId="{0760AE06-7B56-494A-A0E8-36B594643D8E}" srcOrd="2" destOrd="0" presId="urn:microsoft.com/office/officeart/2005/8/layout/vList5"/>
    <dgm:cxn modelId="{A9C4B254-B81E-4963-97EC-8B74B409FBE0}" type="presParOf" srcId="{0760AE06-7B56-494A-A0E8-36B594643D8E}" destId="{C3381103-080C-D746-8B27-46B2DEE4028C}" srcOrd="0" destOrd="0" presId="urn:microsoft.com/office/officeart/2005/8/layout/vList5"/>
    <dgm:cxn modelId="{CFAAC2D0-8D99-43A1-A710-110ED30A89C6}" type="presParOf" srcId="{0760AE06-7B56-494A-A0E8-36B594643D8E}" destId="{FBE9ED35-B856-174C-8737-A32D2C924CA6}" srcOrd="1" destOrd="0" presId="urn:microsoft.com/office/officeart/2005/8/layout/vList5"/>
    <dgm:cxn modelId="{EF3C06CF-1A1D-4D52-B7C7-73B3497423AB}" type="presParOf" srcId="{82B71E07-46A9-1F4C-9980-576B2FA3ADD8}" destId="{42D27948-8160-FF47-9116-9786F5E669CE}" srcOrd="3" destOrd="0" presId="urn:microsoft.com/office/officeart/2005/8/layout/vList5"/>
    <dgm:cxn modelId="{8F83F8A7-7EA8-4866-A6BD-BEF96C6DC1BF}" type="presParOf" srcId="{82B71E07-46A9-1F4C-9980-576B2FA3ADD8}" destId="{39BBA486-03BD-2144-ABBF-AE369E5400B7}" srcOrd="4" destOrd="0" presId="urn:microsoft.com/office/officeart/2005/8/layout/vList5"/>
    <dgm:cxn modelId="{EC30A143-5864-4535-BFC9-47C458FB4B65}" type="presParOf" srcId="{39BBA486-03BD-2144-ABBF-AE369E5400B7}" destId="{70B8D9E0-4A6D-2F44-B595-4E51FB1CC510}" srcOrd="0" destOrd="0" presId="urn:microsoft.com/office/officeart/2005/8/layout/vList5"/>
    <dgm:cxn modelId="{6C122650-E93B-4AC6-846B-415F5A544019}" type="presParOf" srcId="{39BBA486-03BD-2144-ABBF-AE369E5400B7}" destId="{09F84ED2-5430-D348-8351-1C588DA968EF}" srcOrd="1" destOrd="0" presId="urn:microsoft.com/office/officeart/2005/8/layout/vList5"/>
    <dgm:cxn modelId="{3709B15A-F3C3-4562-9A12-13C9BEDDF009}" type="presParOf" srcId="{82B71E07-46A9-1F4C-9980-576B2FA3ADD8}" destId="{26A10C18-A8F4-6A4C-BDEE-6F7DE3CE4615}" srcOrd="5" destOrd="0" presId="urn:microsoft.com/office/officeart/2005/8/layout/vList5"/>
    <dgm:cxn modelId="{5FEFAB8D-0599-4AE1-B7C6-C772FD74F883}" type="presParOf" srcId="{82B71E07-46A9-1F4C-9980-576B2FA3ADD8}" destId="{4ECD3363-8FE6-2E4D-AEB8-DD61ACBB9653}" srcOrd="6" destOrd="0" presId="urn:microsoft.com/office/officeart/2005/8/layout/vList5"/>
    <dgm:cxn modelId="{C2001324-D8DB-43AE-B95B-4EBB007D8DA1}" type="presParOf" srcId="{4ECD3363-8FE6-2E4D-AEB8-DD61ACBB9653}" destId="{E895D6B0-A2C0-8846-B022-1C147093D231}" srcOrd="0" destOrd="0" presId="urn:microsoft.com/office/officeart/2005/8/layout/vList5"/>
    <dgm:cxn modelId="{90ABD778-03BD-46F1-A62A-9F1A759E7CF1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la maman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le frère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la grande sœur 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la petite sœur 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boxeur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dix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exercice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paix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taxe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dix-sept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exemple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voix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taxe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dix-sept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exemple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voix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six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taxi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exact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voix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six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taxi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exact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voix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cheveux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dix-huit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dix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texte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cheveux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dix-huit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dix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texte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soixante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gazeux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deuxième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texte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soixante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gazeux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deuxième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texte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rgbClr val="FF5050">
            <a:alpha val="89804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la maman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le frère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la grande sœur 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rgbClr val="6699FF">
            <a:alpha val="89804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la petite sœur 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Un téléphone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Un grand sac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Un instrument de musique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Un habitant de la Saxe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Un téléphone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Un grand sac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Un instrument de musique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Un habitant de la Saxe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la maman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Axelle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la petite sœur 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le grand frère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la maman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Axelle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la petite sœur 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le grand frère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qu’elle fait de la boxe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qu’elle joue du saxophone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qu’elle va à l’école en taxi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qu’elle a soixante-dix hiboux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qu’elle fait de la boxe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qu’elle joue du saxophone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qu’elle va à l’école en taxi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qu’elle a soixante-dix hiboux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092528" y="-2184304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boxeur</a:t>
          </a:r>
        </a:p>
      </dsp:txBody>
      <dsp:txXfrm rot="-5400000">
        <a:off x="2839211" y="95415"/>
        <a:ext cx="5021086" cy="488050"/>
      </dsp:txXfrm>
    </dsp:sp>
    <dsp:sp modelId="{5131D196-118F-ED4B-8F8C-9F861CEE6268}">
      <dsp:nvSpPr>
        <dsp:cNvPr id="0" name=""/>
        <dsp:cNvSpPr/>
      </dsp:nvSpPr>
      <dsp:spPr>
        <a:xfrm>
          <a:off x="0" y="1405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a</a:t>
          </a:r>
        </a:p>
      </dsp:txBody>
      <dsp:txXfrm>
        <a:off x="33003" y="34408"/>
        <a:ext cx="2773206" cy="610062"/>
      </dsp:txXfrm>
    </dsp:sp>
    <dsp:sp modelId="{FBE9ED35-B856-174C-8737-A32D2C924CA6}">
      <dsp:nvSpPr>
        <dsp:cNvPr id="0" name=""/>
        <dsp:cNvSpPr/>
      </dsp:nvSpPr>
      <dsp:spPr>
        <a:xfrm rot="5400000">
          <a:off x="5092528" y="-1474432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dix</a:t>
          </a:r>
        </a:p>
      </dsp:txBody>
      <dsp:txXfrm rot="-5400000">
        <a:off x="2839211" y="805287"/>
        <a:ext cx="5021086" cy="488050"/>
      </dsp:txXfrm>
    </dsp:sp>
    <dsp:sp modelId="{C3381103-080C-D746-8B27-46B2DEE4028C}">
      <dsp:nvSpPr>
        <dsp:cNvPr id="0" name=""/>
        <dsp:cNvSpPr/>
      </dsp:nvSpPr>
      <dsp:spPr>
        <a:xfrm>
          <a:off x="0" y="711277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b</a:t>
          </a:r>
        </a:p>
      </dsp:txBody>
      <dsp:txXfrm>
        <a:off x="33003" y="744280"/>
        <a:ext cx="2773206" cy="610062"/>
      </dsp:txXfrm>
    </dsp:sp>
    <dsp:sp modelId="{09F84ED2-5430-D348-8351-1C588DA968EF}">
      <dsp:nvSpPr>
        <dsp:cNvPr id="0" name=""/>
        <dsp:cNvSpPr/>
      </dsp:nvSpPr>
      <dsp:spPr>
        <a:xfrm rot="5400000">
          <a:off x="5092528" y="-764561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exercice</a:t>
          </a:r>
        </a:p>
      </dsp:txBody>
      <dsp:txXfrm rot="-5400000">
        <a:off x="2839211" y="1515158"/>
        <a:ext cx="5021086" cy="488050"/>
      </dsp:txXfrm>
    </dsp:sp>
    <dsp:sp modelId="{70B8D9E0-4A6D-2F44-B595-4E51FB1CC510}">
      <dsp:nvSpPr>
        <dsp:cNvPr id="0" name=""/>
        <dsp:cNvSpPr/>
      </dsp:nvSpPr>
      <dsp:spPr>
        <a:xfrm>
          <a:off x="0" y="1421148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c</a:t>
          </a:r>
        </a:p>
      </dsp:txBody>
      <dsp:txXfrm>
        <a:off x="33003" y="1454151"/>
        <a:ext cx="2773206" cy="610062"/>
      </dsp:txXfrm>
    </dsp:sp>
    <dsp:sp modelId="{1017B7CB-13B4-9B4A-A898-E550BB192901}">
      <dsp:nvSpPr>
        <dsp:cNvPr id="0" name=""/>
        <dsp:cNvSpPr/>
      </dsp:nvSpPr>
      <dsp:spPr>
        <a:xfrm rot="5400000">
          <a:off x="5092528" y="-54689"/>
          <a:ext cx="540854" cy="50474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700" b="1" kern="1200" dirty="0"/>
            <a:t>paix</a:t>
          </a:r>
        </a:p>
      </dsp:txBody>
      <dsp:txXfrm rot="-5400000">
        <a:off x="2839211" y="2225030"/>
        <a:ext cx="5021086" cy="488050"/>
      </dsp:txXfrm>
    </dsp:sp>
    <dsp:sp modelId="{E895D6B0-A2C0-8846-B022-1C147093D231}">
      <dsp:nvSpPr>
        <dsp:cNvPr id="0" name=""/>
        <dsp:cNvSpPr/>
      </dsp:nvSpPr>
      <dsp:spPr>
        <a:xfrm>
          <a:off x="0" y="2131020"/>
          <a:ext cx="2839212" cy="67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400" kern="1200" dirty="0"/>
            <a:t>d</a:t>
          </a:r>
        </a:p>
      </dsp:txBody>
      <dsp:txXfrm>
        <a:off x="33003" y="2164023"/>
        <a:ext cx="2773206" cy="6100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442" cy="344408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74952" y="0"/>
            <a:ext cx="4341442" cy="344408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3E50F194-EF15-4F0D-A716-AED9B7FBE980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711450" y="515938"/>
            <a:ext cx="4595813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01872" y="3271878"/>
            <a:ext cx="8014970" cy="3099673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1442" cy="344408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74952" y="6542560"/>
            <a:ext cx="4341442" cy="344408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996E205E-ED10-48D0-B696-9F4FD4863E8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6520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8E4342-E649-44C3-BA54-7FBA88552A0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70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EA85C6-9D5B-4B58-8F04-2EB1BDC744A9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70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F5E8B-1879-4F5A-881D-FA52F6F3F8A1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70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F5E8B-1879-4F5A-881D-FA52F6F3F8A1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70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F5E8B-1879-4F5A-881D-FA52F6F3F8A1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70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F5E8B-1879-4F5A-881D-FA52F6F3F8A1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70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F5E8B-1879-4F5A-881D-FA52F6F3F8A1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70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F5E8B-1879-4F5A-881D-FA52F6F3F8A1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70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F5E8B-1879-4F5A-881D-FA52F6F3F8A1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70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F5E8B-1879-4F5A-881D-FA52F6F3F8A1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8E4342-E649-44C3-BA54-7FBA88552A0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8E4342-E649-44C3-BA54-7FBA88552A0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8E4342-E649-44C3-BA54-7FBA88552A0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8E4342-E649-44C3-BA54-7FBA88552A0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8E4342-E649-44C3-BA54-7FBA88552A08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DDD7DE-C5E1-40DF-8FC5-67D8D81B9CB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DDD7DE-C5E1-40DF-8FC5-67D8D81B9CB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70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7DD546-DE42-4BE2-B503-9E9E17F2DE5F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79C27-5096-40FD-8743-3C13F17F5DEE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C7267-BB9B-457A-9CB9-4768BB642B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981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1435A-25D0-42D4-BAA5-81268BFFE238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AB7DD-F379-4997-B900-1FCA39663E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307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CE527-ED89-4E63-AE72-0EB81D94073D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1D684-85A5-42D6-92AA-1C0A837ADC8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731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F9102-E5C8-4AB9-85CC-A2BBDD5D588B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F8202-C07E-4D93-A9D1-40CCD300B6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55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2ADE4-CF6C-4340-AFF7-C9A115C7FCB5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1736D-2FDE-4478-B03C-6AB50317911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21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9720B-5CF5-4FA6-B4C9-B8EA1010A470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FAAE8-B692-48B6-AB59-9CCE1001002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633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6BE66-60F3-4572-B7F2-3C1D4ADD262C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8EC80-ED55-469C-97E4-939A901A6F7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97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1C97F-6D72-41F9-AB6C-DD5B646B4823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0D2A4-C69F-489B-9488-BC4F3DA34E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3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A148B-0CAC-45F0-A8FF-0C498E9CF459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15580-F943-4695-98E9-A9C6F5EF4D8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7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49D70-8E70-4B9F-856D-B541854735D4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E7298-71E5-409A-973F-726296D0F6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877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5A64F-2E57-4EE9-8612-5F04A78CB4B3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35CE2-B60B-45B3-B69A-13F6C9AC827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04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2E5AD6-9B0E-41AE-ABC8-8042D7AF7E50}" type="datetimeFigureOut">
              <a:rPr lang="fr-FR"/>
              <a:pPr>
                <a:defRPr/>
              </a:pPr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C6569E-CAE5-4391-87DB-D4554FD09E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10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pPr eaLnBrk="1" hangingPunct="1"/>
            <a:r>
              <a:rPr lang="fr-FR" altLang="fr-FR" sz="5400" b="1"/>
              <a:t>Français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7209" y="1131590"/>
            <a:ext cx="8229600" cy="2232248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fr-FR" sz="2800" dirty="0"/>
              <a:t>Le bo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eur appelle un ta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i avec son inde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.</a:t>
            </a:r>
          </a:p>
          <a:p>
            <a:pPr>
              <a:buFont typeface="Arial" charset="0"/>
              <a:buNone/>
              <a:defRPr/>
            </a:pPr>
            <a:endParaRPr lang="fr-FR" sz="2800" dirty="0"/>
          </a:p>
          <a:p>
            <a:pPr marL="0" indent="0">
              <a:buFont typeface="Arial" charset="0"/>
              <a:buNone/>
              <a:defRPr/>
            </a:pPr>
            <a:r>
              <a:rPr lang="fr-FR" sz="2800" dirty="0"/>
              <a:t>Dans les e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ercices de lecture, il y avait un e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emple.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2800" b="1" dirty="0"/>
              <a:t>La lettre 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endParaRPr lang="fr-FR" altLang="fr-FR" sz="28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35646"/>
            <a:ext cx="8229600" cy="2958579"/>
          </a:xfrm>
        </p:spPr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fr-FR" sz="1800" dirty="0">
                <a:cs typeface="Arial" panose="020B0604020202020204" pitchFamily="34" charset="0"/>
              </a:rPr>
              <a:t>Attention, en fin de mot, la lettre </a:t>
            </a:r>
            <a:r>
              <a:rPr lang="fr-FR" sz="1800" b="1" dirty="0">
                <a:solidFill>
                  <a:srgbClr val="0070C0"/>
                </a:solidFill>
                <a:cs typeface="Arial" panose="020B0604020202020204" pitchFamily="34" charset="0"/>
              </a:rPr>
              <a:t>x</a:t>
            </a:r>
            <a:r>
              <a:rPr lang="fr-FR" sz="1800" dirty="0">
                <a:cs typeface="Arial" panose="020B0604020202020204" pitchFamily="34" charset="0"/>
              </a:rPr>
              <a:t> peut ne pas se prononcer !</a:t>
            </a:r>
          </a:p>
          <a:p>
            <a:pPr algn="ctr">
              <a:buFont typeface="Arial" charset="0"/>
              <a:buNone/>
              <a:defRPr/>
            </a:pPr>
            <a:r>
              <a:rPr lang="fr-FR" sz="1800" dirty="0">
                <a:cs typeface="Arial" panose="020B0604020202020204" pitchFamily="34" charset="0"/>
              </a:rPr>
              <a:t>C’est une lettre muette.</a:t>
            </a:r>
          </a:p>
          <a:p>
            <a:pPr algn="ctr">
              <a:buFont typeface="Arial" charset="0"/>
              <a:buNone/>
              <a:defRPr/>
            </a:pPr>
            <a:endParaRPr lang="fr-FR" sz="1800" dirty="0">
              <a:cs typeface="Arial" panose="020B0604020202020204" pitchFamily="34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fr-FR" sz="2800" dirty="0"/>
              <a:t>la voi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 – deu</a:t>
            </a:r>
            <a:r>
              <a:rPr lang="fr-FR" sz="2800" b="1" dirty="0">
                <a:solidFill>
                  <a:srgbClr val="0070C0"/>
                </a:solidFill>
              </a:rPr>
              <a:t>x </a:t>
            </a:r>
            <a:r>
              <a:rPr lang="fr-FR" sz="2800" dirty="0"/>
              <a:t>– mieu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 – le pri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 – la pai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</a:p>
          <a:p>
            <a:pPr algn="ctr">
              <a:buFont typeface="Arial" charset="0"/>
              <a:buNone/>
              <a:defRPr/>
            </a:pPr>
            <a:r>
              <a:rPr lang="fr-FR" sz="2800" dirty="0"/>
              <a:t>les cheveu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 – les hibou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 – les oiseau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 – les animau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endParaRPr lang="fr-FR" sz="2800" dirty="0"/>
          </a:p>
        </p:txBody>
      </p:sp>
      <p:pic>
        <p:nvPicPr>
          <p:cNvPr id="12292" name="Picture 3" descr="C:\Users\christine\AppData\Local\Microsoft\Windows\INetCache\IE\1XOWP833\France_road_sign_A14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9502"/>
            <a:ext cx="12604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2800" b="1" dirty="0"/>
              <a:t>La lettre 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endParaRPr lang="fr-FR" altLang="fr-FR" sz="28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35646"/>
            <a:ext cx="8229600" cy="2958579"/>
          </a:xfrm>
        </p:spPr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fr-FR" sz="1800" dirty="0">
                <a:cs typeface="Arial" panose="020B0604020202020204" pitchFamily="34" charset="0"/>
              </a:rPr>
              <a:t>Attention, parfois la lettre </a:t>
            </a:r>
            <a:r>
              <a:rPr lang="fr-FR" sz="1800" b="1" dirty="0">
                <a:solidFill>
                  <a:srgbClr val="0070C0"/>
                </a:solidFill>
                <a:cs typeface="Arial" panose="020B0604020202020204" pitchFamily="34" charset="0"/>
              </a:rPr>
              <a:t>x</a:t>
            </a:r>
            <a:r>
              <a:rPr lang="fr-FR" sz="1800" dirty="0">
                <a:cs typeface="Arial" panose="020B0604020202020204" pitchFamily="34" charset="0"/>
              </a:rPr>
              <a:t> se prononce</a:t>
            </a:r>
          </a:p>
          <a:p>
            <a:pPr algn="ctr">
              <a:buFont typeface="Arial" charset="0"/>
              <a:buNone/>
              <a:defRPr/>
            </a:pPr>
            <a:r>
              <a:rPr lang="fr-FR" sz="1800" dirty="0">
                <a:cs typeface="Arial" panose="020B0604020202020204" pitchFamily="34" charset="0"/>
              </a:rPr>
              <a:t>différemment pour les nombres.</a:t>
            </a:r>
          </a:p>
          <a:p>
            <a:pPr algn="ctr">
              <a:buFont typeface="Arial" charset="0"/>
              <a:buNone/>
              <a:defRPr/>
            </a:pPr>
            <a:endParaRPr lang="fr-FR" sz="1800" dirty="0">
              <a:cs typeface="Arial" panose="020B0604020202020204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lang="fr-FR" sz="2400" dirty="0"/>
              <a:t>di</a:t>
            </a:r>
            <a:r>
              <a:rPr lang="fr-FR" sz="2400" b="1" dirty="0">
                <a:solidFill>
                  <a:srgbClr val="0070C0"/>
                </a:solidFill>
              </a:rPr>
              <a:t>x</a:t>
            </a:r>
            <a:r>
              <a:rPr lang="fr-FR" sz="2400" dirty="0"/>
              <a:t>-huit – di</a:t>
            </a:r>
            <a:r>
              <a:rPr lang="fr-FR" sz="2400" b="1" dirty="0">
                <a:solidFill>
                  <a:srgbClr val="0070C0"/>
                </a:solidFill>
              </a:rPr>
              <a:t>x</a:t>
            </a:r>
            <a:r>
              <a:rPr lang="fr-FR" sz="2400" dirty="0"/>
              <a:t>-neuf – deu</a:t>
            </a:r>
            <a:r>
              <a:rPr lang="fr-FR" sz="2400" b="1" dirty="0">
                <a:solidFill>
                  <a:srgbClr val="0070C0"/>
                </a:solidFill>
              </a:rPr>
              <a:t>x</a:t>
            </a:r>
            <a:r>
              <a:rPr lang="fr-FR" sz="2400" dirty="0"/>
              <a:t>ième – si</a:t>
            </a:r>
            <a:r>
              <a:rPr lang="fr-FR" sz="2400" b="1" dirty="0">
                <a:solidFill>
                  <a:srgbClr val="0070C0"/>
                </a:solidFill>
              </a:rPr>
              <a:t>x</a:t>
            </a:r>
            <a:r>
              <a:rPr lang="fr-FR" sz="2400" dirty="0"/>
              <a:t>ième</a:t>
            </a:r>
          </a:p>
          <a:p>
            <a:pPr>
              <a:buFont typeface="Arial" charset="0"/>
              <a:buNone/>
              <a:defRPr/>
            </a:pPr>
            <a:r>
              <a:rPr lang="fr-FR" sz="1600" dirty="0"/>
              <a:t>     </a:t>
            </a:r>
          </a:p>
          <a:p>
            <a:pPr>
              <a:buFont typeface="Arial" charset="0"/>
              <a:buNone/>
              <a:defRPr/>
            </a:pPr>
            <a:r>
              <a:rPr lang="fr-FR" sz="2400" dirty="0"/>
              <a:t>si</a:t>
            </a:r>
            <a:r>
              <a:rPr lang="fr-FR" sz="2400" b="1" dirty="0">
                <a:solidFill>
                  <a:srgbClr val="0070C0"/>
                </a:solidFill>
              </a:rPr>
              <a:t>x</a:t>
            </a:r>
            <a:r>
              <a:rPr lang="fr-FR" sz="2400" dirty="0"/>
              <a:t> – di</a:t>
            </a:r>
            <a:r>
              <a:rPr lang="fr-FR" sz="2400" b="1" dirty="0">
                <a:solidFill>
                  <a:srgbClr val="0070C0"/>
                </a:solidFill>
              </a:rPr>
              <a:t>x </a:t>
            </a:r>
            <a:r>
              <a:rPr lang="fr-FR" sz="2400" dirty="0"/>
              <a:t>– di</a:t>
            </a:r>
            <a:r>
              <a:rPr lang="fr-FR" sz="2400" b="1" dirty="0">
                <a:solidFill>
                  <a:srgbClr val="0070C0"/>
                </a:solidFill>
              </a:rPr>
              <a:t>x</a:t>
            </a:r>
            <a:r>
              <a:rPr lang="fr-FR" sz="2400" dirty="0"/>
              <a:t>-sept – soi</a:t>
            </a:r>
            <a:r>
              <a:rPr lang="fr-FR" sz="2400" b="1" dirty="0">
                <a:solidFill>
                  <a:srgbClr val="0070C0"/>
                </a:solidFill>
              </a:rPr>
              <a:t>x</a:t>
            </a:r>
            <a:r>
              <a:rPr lang="fr-FR" sz="2400" dirty="0"/>
              <a:t>ante – soi</a:t>
            </a:r>
            <a:r>
              <a:rPr lang="fr-FR" sz="2400" b="1" dirty="0">
                <a:solidFill>
                  <a:srgbClr val="0070C0"/>
                </a:solidFill>
              </a:rPr>
              <a:t>x</a:t>
            </a:r>
            <a:r>
              <a:rPr lang="fr-FR" sz="2400" dirty="0"/>
              <a:t>antième</a:t>
            </a:r>
          </a:p>
        </p:txBody>
      </p:sp>
      <p:pic>
        <p:nvPicPr>
          <p:cNvPr id="12292" name="Picture 3" descr="C:\Users\christine\AppData\Local\Microsoft\Windows\INetCache\IE\1XOWP833\France_road_sign_A14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9502"/>
            <a:ext cx="12604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474063" y="2643758"/>
            <a:ext cx="25922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charset="0"/>
              <a:buNone/>
              <a:defRPr/>
            </a:pPr>
            <a:r>
              <a:rPr lang="fr-FR" sz="2400" b="1" dirty="0">
                <a:solidFill>
                  <a:srgbClr val="0070C0"/>
                </a:solidFill>
                <a:latin typeface="Script cole" pitchFamily="2" charset="0"/>
              </a:rPr>
              <a:t>x</a:t>
            </a:r>
            <a:r>
              <a:rPr lang="fr-FR" sz="2400" dirty="0">
                <a:latin typeface="Script cole" pitchFamily="2" charset="0"/>
              </a:rPr>
              <a:t> se prononce </a:t>
            </a:r>
            <a:r>
              <a:rPr lang="fr-FR" sz="2400" b="1" dirty="0">
                <a:solidFill>
                  <a:srgbClr val="FF0000"/>
                </a:solidFill>
                <a:latin typeface="Script cole" pitchFamily="2" charset="0"/>
              </a:rPr>
              <a:t>« z »</a:t>
            </a:r>
          </a:p>
        </p:txBody>
      </p:sp>
      <p:sp>
        <p:nvSpPr>
          <p:cNvPr id="6" name="Rectangle 5"/>
          <p:cNvSpPr/>
          <p:nvPr/>
        </p:nvSpPr>
        <p:spPr>
          <a:xfrm>
            <a:off x="6472460" y="3388158"/>
            <a:ext cx="25938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charset="0"/>
              <a:buNone/>
              <a:defRPr/>
            </a:pPr>
            <a:r>
              <a:rPr lang="fr-FR" sz="2400" b="1" dirty="0">
                <a:solidFill>
                  <a:srgbClr val="0070C0"/>
                </a:solidFill>
                <a:latin typeface="Script cole" pitchFamily="2" charset="0"/>
              </a:rPr>
              <a:t>x</a:t>
            </a:r>
            <a:r>
              <a:rPr lang="fr-FR" sz="2400" dirty="0">
                <a:latin typeface="Script cole" pitchFamily="2" charset="0"/>
              </a:rPr>
              <a:t> se prononce </a:t>
            </a:r>
            <a:r>
              <a:rPr lang="fr-FR" sz="2400" b="1" dirty="0">
                <a:solidFill>
                  <a:srgbClr val="FF0000"/>
                </a:solidFill>
                <a:latin typeface="Script cole" pitchFamily="2" charset="0"/>
              </a:rPr>
              <a:t>« s »</a:t>
            </a:r>
          </a:p>
        </p:txBody>
      </p:sp>
    </p:spTree>
    <p:extLst>
      <p:ext uri="{BB962C8B-B14F-4D97-AF65-F5344CB8AC3E}">
        <p14:creationId xmlns:p14="http://schemas.microsoft.com/office/powerpoint/2010/main" val="68600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1803648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fr-FR" sz="3600" dirty="0"/>
          </a:p>
          <a:p>
            <a:pPr>
              <a:buFont typeface="Arial" charset="0"/>
              <a:buNone/>
              <a:defRPr/>
            </a:pPr>
            <a:r>
              <a:rPr lang="fr-FR" sz="3600" dirty="0"/>
              <a:t>A</a:t>
            </a:r>
            <a:r>
              <a:rPr lang="fr-FR" sz="3600" b="1" dirty="0">
                <a:solidFill>
                  <a:srgbClr val="0070C0"/>
                </a:solidFill>
              </a:rPr>
              <a:t>x</a:t>
            </a:r>
            <a:r>
              <a:rPr lang="fr-FR" sz="3600" dirty="0"/>
              <a:t>elle, ma petite sœur, e</a:t>
            </a:r>
            <a:r>
              <a:rPr lang="fr-FR" sz="3600" b="1" dirty="0">
                <a:solidFill>
                  <a:srgbClr val="0070C0"/>
                </a:solidFill>
              </a:rPr>
              <a:t>x</a:t>
            </a:r>
            <a:r>
              <a:rPr lang="fr-FR" sz="3600" dirty="0"/>
              <a:t>agère souvent.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  <a:defRPr/>
            </a:pPr>
            <a:endParaRPr lang="fr-FR" sz="2400" dirty="0"/>
          </a:p>
          <a:p>
            <a:pPr>
              <a:buFont typeface="Arial" charset="0"/>
              <a:buNone/>
              <a:defRPr/>
            </a:pPr>
            <a:endParaRPr lang="fr-FR" sz="2400" dirty="0"/>
          </a:p>
          <a:p>
            <a:pPr>
              <a:buFont typeface="Arial" charset="0"/>
              <a:buNone/>
              <a:defRPr/>
            </a:pPr>
            <a:r>
              <a:rPr lang="fr-FR" sz="2800" dirty="0"/>
              <a:t>Par e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emple, elle raconte qu’elle va à l’école en ta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i…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9502"/>
            <a:ext cx="8435280" cy="4254723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r>
              <a:rPr lang="fr-FR" altLang="fr-FR" sz="2800" dirty="0"/>
              <a:t>A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elle, ma petite sœur, e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agère souvent. Par e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emple, elle raconte qu’elle va à l’école en ta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i, qu’elle vient d’une autre gala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ie, qu’elle a soi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ante-di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 hibou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 ou encore qu’elle joue de deu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 sa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ophones en même temps. Mais de tout cela rien n’est e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act. Je suis e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cédé en entendant tous ces fau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 e</a:t>
            </a:r>
            <a:r>
              <a:rPr lang="fr-FR" altLang="fr-FR" sz="2800" b="1" dirty="0">
                <a:solidFill>
                  <a:srgbClr val="0070C0"/>
                </a:solidFill>
              </a:rPr>
              <a:t>x</a:t>
            </a:r>
            <a:r>
              <a:rPr lang="fr-FR" altLang="fr-FR" sz="2800" dirty="0"/>
              <a:t>ploits.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> </a:t>
            </a:r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 </a:t>
            </a: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400" dirty="0">
              <a:solidFill>
                <a:srgbClr val="7030A0"/>
              </a:solidFill>
              <a:latin typeface="Script cole" pitchFamily="2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446787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539552" y="1347614"/>
            <a:ext cx="3212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800" dirty="0">
                <a:latin typeface="Script cole" pitchFamily="2" charset="0"/>
              </a:rPr>
              <a:t>Qui raconte des mensonges 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896544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> </a:t>
            </a:r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 </a:t>
            </a: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400" dirty="0">
              <a:solidFill>
                <a:srgbClr val="7030A0"/>
              </a:solidFill>
              <a:latin typeface="Script cole" pitchFamily="2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181774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539552" y="1347614"/>
            <a:ext cx="3212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800" dirty="0">
                <a:latin typeface="Script cole" pitchFamily="2" charset="0"/>
              </a:rPr>
              <a:t>Qui raconte des mensonges ?</a:t>
            </a:r>
            <a:endParaRPr lang="fr-FR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> </a:t>
            </a:r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 </a:t>
            </a: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400" dirty="0">
              <a:solidFill>
                <a:srgbClr val="7030A0"/>
              </a:solidFill>
              <a:latin typeface="Script cole" pitchFamily="2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9561424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539552" y="1347614"/>
            <a:ext cx="31566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800" dirty="0">
                <a:latin typeface="Script cole" pitchFamily="2" charset="0"/>
              </a:rPr>
              <a:t>Qu’est-ce qu’un saxophone 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646489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> </a:t>
            </a:r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 </a:t>
            </a: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400" dirty="0">
              <a:solidFill>
                <a:srgbClr val="7030A0"/>
              </a:solidFill>
              <a:latin typeface="Script cole" pitchFamily="2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36427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539552" y="1347614"/>
            <a:ext cx="31566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800" dirty="0">
                <a:latin typeface="Script cole" pitchFamily="2" charset="0"/>
              </a:rPr>
              <a:t>Qu’est-ce qu’un saxophone ?</a:t>
            </a:r>
            <a:endParaRPr lang="fr-FR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23478"/>
            <a:ext cx="1563638" cy="156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1351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468313" y="1851025"/>
            <a:ext cx="8229600" cy="857250"/>
          </a:xfrm>
        </p:spPr>
        <p:txBody>
          <a:bodyPr/>
          <a:lstStyle/>
          <a:p>
            <a:r>
              <a:rPr lang="fr-FR" altLang="fr-FR" sz="5400" b="1"/>
              <a:t>La lettre </a:t>
            </a:r>
            <a:r>
              <a:rPr lang="fr-FR" altLang="fr-FR" sz="5400" b="1">
                <a:solidFill>
                  <a:srgbClr val="0070C0"/>
                </a:solidFill>
              </a:rPr>
              <a:t>x</a:t>
            </a:r>
            <a:endParaRPr lang="fr-FR" altLang="fr-FR" sz="5400"/>
          </a:p>
        </p:txBody>
      </p:sp>
      <p:sp>
        <p:nvSpPr>
          <p:cNvPr id="3075" name="Titre 1"/>
          <p:cNvSpPr txBox="1">
            <a:spLocks/>
          </p:cNvSpPr>
          <p:nvPr/>
        </p:nvSpPr>
        <p:spPr bwMode="auto">
          <a:xfrm>
            <a:off x="611188" y="2833688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fr-FR" altLang="fr-FR" sz="4000">
                <a:latin typeface="Calibri" pitchFamily="34" charset="0"/>
              </a:rPr>
              <a:t> </a:t>
            </a:r>
            <a:r>
              <a:rPr lang="fr-FR" altLang="fr-FR" sz="3600">
                <a:latin typeface="Calibri" pitchFamily="34" charset="0"/>
              </a:rPr>
              <a:t>prononcée « ks » ou « gz »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> </a:t>
            </a:r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 </a:t>
            </a: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400" dirty="0">
              <a:solidFill>
                <a:srgbClr val="7030A0"/>
              </a:solidFill>
              <a:latin typeface="Script cole" pitchFamily="2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1201636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107504" y="1131589"/>
            <a:ext cx="54248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À la fin du texte, il est écrit « je suis excédé ».</a:t>
            </a:r>
          </a:p>
          <a:p>
            <a:r>
              <a:rPr lang="fr-FR" altLang="fr-FR" sz="2400" dirty="0">
                <a:latin typeface="Script cole" pitchFamily="2" charset="0"/>
              </a:rPr>
              <a:t>Quelle est cette personne qui est excédée ? Qui dit « je »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936897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> </a:t>
            </a:r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 </a:t>
            </a: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400" dirty="0">
              <a:solidFill>
                <a:srgbClr val="7030A0"/>
              </a:solidFill>
              <a:latin typeface="Script cole" pitchFamily="2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5424829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107504" y="1131589"/>
            <a:ext cx="54248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À la fin du texte, il est écrit « je suis excédé ».</a:t>
            </a:r>
          </a:p>
          <a:p>
            <a:r>
              <a:rPr lang="fr-FR" altLang="fr-FR" sz="2400" dirty="0">
                <a:latin typeface="Script cole" pitchFamily="2" charset="0"/>
              </a:rPr>
              <a:t>Quelle est cette personne qui est excédée ? Qui dit « je »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044883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> </a:t>
            </a:r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 </a:t>
            </a: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300" dirty="0">
              <a:solidFill>
                <a:srgbClr val="7030A0"/>
              </a:solidFill>
              <a:latin typeface="Script cole" pitchFamily="2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11560" y="1275606"/>
            <a:ext cx="3456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800" dirty="0">
                <a:latin typeface="Script cole" pitchFamily="2" charset="0"/>
              </a:rPr>
              <a:t>Qu’est-ce qu’Axelle ne dit pas ?</a:t>
            </a:r>
            <a:endParaRPr lang="fr-FR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> </a:t>
            </a:r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 </a:t>
            </a:r>
            <a: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1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300" dirty="0">
              <a:solidFill>
                <a:srgbClr val="7030A0"/>
              </a:solidFill>
              <a:latin typeface="Script cole" pitchFamily="2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677947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11560" y="1275606"/>
            <a:ext cx="3456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800" dirty="0">
                <a:latin typeface="Script cole" pitchFamily="2" charset="0"/>
              </a:rPr>
              <a:t>Qu’est-ce qu’Axelle ne dit pas 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0319132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 3_6"/>
          <p:cNvPicPr/>
          <p:nvPr/>
        </p:nvPicPr>
        <p:blipFill>
          <a:blip r:embed="rId5"/>
          <a:srcRect l="8725" t="30340" r="22758" b="13677"/>
          <a:stretch/>
        </p:blipFill>
        <p:spPr>
          <a:xfrm>
            <a:off x="899640" y="1203480"/>
            <a:ext cx="7569000" cy="3828600"/>
          </a:xfrm>
          <a:prstGeom prst="rect">
            <a:avLst/>
          </a:prstGeom>
          <a:ln>
            <a:noFill/>
          </a:ln>
        </p:spPr>
      </p:pic>
      <p:pic>
        <p:nvPicPr>
          <p:cNvPr id="156" name="Image 2_0"/>
          <p:cNvPicPr/>
          <p:nvPr/>
        </p:nvPicPr>
        <p:blipFill>
          <a:blip r:embed="rId6"/>
          <a:srcRect l="20294" r="26741"/>
          <a:stretch/>
        </p:blipFill>
        <p:spPr>
          <a:xfrm>
            <a:off x="395640" y="251640"/>
            <a:ext cx="786960" cy="658800"/>
          </a:xfrm>
          <a:prstGeom prst="rect">
            <a:avLst/>
          </a:prstGeom>
          <a:ln>
            <a:noFill/>
          </a:ln>
        </p:spPr>
      </p:pic>
      <p:pic>
        <p:nvPicPr>
          <p:cNvPr id="157" name="Image 8"/>
          <p:cNvPicPr/>
          <p:nvPr/>
        </p:nvPicPr>
        <p:blipFill>
          <a:blip r:embed="rId7"/>
          <a:stretch/>
        </p:blipFill>
        <p:spPr>
          <a:xfrm>
            <a:off x="8114400" y="170640"/>
            <a:ext cx="710280" cy="820800"/>
          </a:xfrm>
          <a:prstGeom prst="rect">
            <a:avLst/>
          </a:prstGeom>
          <a:ln>
            <a:noFill/>
          </a:ln>
        </p:spPr>
      </p:pic>
      <p:pic>
        <p:nvPicPr>
          <p:cNvPr id="163" name="Image 3_6"/>
          <p:cNvPicPr/>
          <p:nvPr/>
        </p:nvPicPr>
        <p:blipFill>
          <a:blip r:embed="rId5"/>
          <a:srcRect l="35731" t="58266" r="45939" b="26158"/>
          <a:stretch/>
        </p:blipFill>
        <p:spPr>
          <a:xfrm>
            <a:off x="-5012070" y="1883700"/>
            <a:ext cx="4260240" cy="2468160"/>
          </a:xfrm>
          <a:prstGeom prst="rect">
            <a:avLst/>
          </a:prstGeom>
          <a:ln w="57240">
            <a:solidFill>
              <a:srgbClr val="0070C0"/>
            </a:solidFill>
            <a:round/>
          </a:ln>
        </p:spPr>
      </p:pic>
      <p:pic>
        <p:nvPicPr>
          <p:cNvPr id="154" name="Image 107"/>
          <p:cNvPicPr/>
          <p:nvPr/>
        </p:nvPicPr>
        <p:blipFill>
          <a:blip r:embed="rId7"/>
          <a:stretch/>
        </p:blipFill>
        <p:spPr>
          <a:xfrm>
            <a:off x="3783600" y="1563480"/>
            <a:ext cx="2079720" cy="2401560"/>
          </a:xfrm>
          <a:prstGeom prst="rect">
            <a:avLst/>
          </a:prstGeom>
          <a:ln>
            <a:noFill/>
          </a:ln>
        </p:spPr>
      </p:pic>
      <p:pic>
        <p:nvPicPr>
          <p:cNvPr id="155" name="Image 2_0"/>
          <p:cNvPicPr/>
          <p:nvPr/>
        </p:nvPicPr>
        <p:blipFill>
          <a:blip r:embed="rId6"/>
          <a:srcRect l="20294" r="26741"/>
          <a:stretch/>
        </p:blipFill>
        <p:spPr>
          <a:xfrm>
            <a:off x="3208680" y="1563480"/>
            <a:ext cx="2869200" cy="2404080"/>
          </a:xfrm>
          <a:prstGeom prst="rect">
            <a:avLst/>
          </a:prstGeom>
          <a:ln>
            <a:noFill/>
          </a:ln>
        </p:spPr>
      </p:pic>
      <p:sp>
        <p:nvSpPr>
          <p:cNvPr id="22" name="Titre 1"/>
          <p:cNvSpPr txBox="1">
            <a:spLocks/>
          </p:cNvSpPr>
          <p:nvPr/>
        </p:nvSpPr>
        <p:spPr>
          <a:xfrm>
            <a:off x="457200" y="267515"/>
            <a:ext cx="8229600" cy="8572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fr-FR" altLang="fr-FR" sz="4000" b="1"/>
              <a:t>La lettre </a:t>
            </a:r>
            <a:r>
              <a:rPr lang="fr-FR" altLang="fr-FR" sz="4000" b="1">
                <a:solidFill>
                  <a:srgbClr val="0070C0"/>
                </a:solidFill>
              </a:rPr>
              <a:t>x</a:t>
            </a:r>
            <a:endParaRPr lang="fr-FR" altLang="fr-FR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SMARTInkShape-577">
            <a:extLst>
              <a:ext uri="{FF2B5EF4-FFF2-40B4-BE49-F238E27FC236}">
                <a16:creationId xmlns:a16="http://schemas.microsoft.com/office/drawing/2014/main" xmlns="" id="{2705274E-9112-4FD8-ACCB-05D48321F094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462418" y="2050486"/>
            <a:ext cx="342200" cy="140120"/>
          </a:xfrm>
          <a:custGeom>
            <a:avLst/>
            <a:gdLst/>
            <a:ahLst/>
            <a:cxnLst/>
            <a:rect l="0" t="0" r="0" b="0"/>
            <a:pathLst>
              <a:path w="342200" h="140120">
                <a:moveTo>
                  <a:pt x="2051" y="137883"/>
                </a:moveTo>
                <a:lnTo>
                  <a:pt x="2051" y="137883"/>
                </a:lnTo>
                <a:lnTo>
                  <a:pt x="787" y="137883"/>
                </a:lnTo>
                <a:lnTo>
                  <a:pt x="414" y="137618"/>
                </a:lnTo>
                <a:lnTo>
                  <a:pt x="166" y="137177"/>
                </a:lnTo>
                <a:lnTo>
                  <a:pt x="0" y="136619"/>
                </a:lnTo>
                <a:lnTo>
                  <a:pt x="155" y="135982"/>
                </a:lnTo>
                <a:lnTo>
                  <a:pt x="2024" y="133158"/>
                </a:lnTo>
                <a:lnTo>
                  <a:pt x="2043" y="131867"/>
                </a:lnTo>
                <a:lnTo>
                  <a:pt x="19605" y="118101"/>
                </a:lnTo>
                <a:lnTo>
                  <a:pt x="54786" y="98509"/>
                </a:lnTo>
                <a:lnTo>
                  <a:pt x="88566" y="77519"/>
                </a:lnTo>
                <a:lnTo>
                  <a:pt x="106063" y="64354"/>
                </a:lnTo>
                <a:lnTo>
                  <a:pt x="132799" y="35257"/>
                </a:lnTo>
                <a:lnTo>
                  <a:pt x="138609" y="21059"/>
                </a:lnTo>
                <a:lnTo>
                  <a:pt x="140027" y="8952"/>
                </a:lnTo>
                <a:lnTo>
                  <a:pt x="139808" y="7479"/>
                </a:lnTo>
                <a:lnTo>
                  <a:pt x="139397" y="6497"/>
                </a:lnTo>
                <a:lnTo>
                  <a:pt x="137706" y="4877"/>
                </a:lnTo>
                <a:lnTo>
                  <a:pt x="134309" y="2392"/>
                </a:lnTo>
                <a:lnTo>
                  <a:pt x="130153" y="936"/>
                </a:lnTo>
                <a:lnTo>
                  <a:pt x="123546" y="0"/>
                </a:lnTo>
                <a:lnTo>
                  <a:pt x="102654" y="6871"/>
                </a:lnTo>
                <a:lnTo>
                  <a:pt x="98974" y="9629"/>
                </a:lnTo>
                <a:lnTo>
                  <a:pt x="81034" y="32516"/>
                </a:lnTo>
                <a:lnTo>
                  <a:pt x="68210" y="63202"/>
                </a:lnTo>
                <a:lnTo>
                  <a:pt x="66417" y="85917"/>
                </a:lnTo>
                <a:lnTo>
                  <a:pt x="68525" y="97005"/>
                </a:lnTo>
                <a:lnTo>
                  <a:pt x="77056" y="117923"/>
                </a:lnTo>
                <a:lnTo>
                  <a:pt x="86385" y="130598"/>
                </a:lnTo>
                <a:lnTo>
                  <a:pt x="91274" y="134196"/>
                </a:lnTo>
                <a:lnTo>
                  <a:pt x="102906" y="139161"/>
                </a:lnTo>
                <a:lnTo>
                  <a:pt x="112816" y="140119"/>
                </a:lnTo>
                <a:lnTo>
                  <a:pt x="134022" y="136194"/>
                </a:lnTo>
                <a:lnTo>
                  <a:pt x="140842" y="133355"/>
                </a:lnTo>
                <a:lnTo>
                  <a:pt x="169745" y="112585"/>
                </a:lnTo>
                <a:lnTo>
                  <a:pt x="185420" y="91778"/>
                </a:lnTo>
                <a:lnTo>
                  <a:pt x="204148" y="57693"/>
                </a:lnTo>
                <a:lnTo>
                  <a:pt x="228359" y="28158"/>
                </a:lnTo>
                <a:lnTo>
                  <a:pt x="252540" y="14004"/>
                </a:lnTo>
                <a:lnTo>
                  <a:pt x="265235" y="10500"/>
                </a:lnTo>
                <a:lnTo>
                  <a:pt x="284596" y="9666"/>
                </a:lnTo>
                <a:lnTo>
                  <a:pt x="302037" y="13631"/>
                </a:lnTo>
                <a:lnTo>
                  <a:pt x="325298" y="26523"/>
                </a:lnTo>
                <a:lnTo>
                  <a:pt x="328102" y="28682"/>
                </a:lnTo>
                <a:lnTo>
                  <a:pt x="336686" y="41998"/>
                </a:lnTo>
                <a:lnTo>
                  <a:pt x="341364" y="53348"/>
                </a:lnTo>
                <a:lnTo>
                  <a:pt x="342199" y="69717"/>
                </a:lnTo>
                <a:lnTo>
                  <a:pt x="339870" y="85830"/>
                </a:lnTo>
                <a:lnTo>
                  <a:pt x="328215" y="105344"/>
                </a:lnTo>
                <a:lnTo>
                  <a:pt x="316550" y="115851"/>
                </a:lnTo>
                <a:lnTo>
                  <a:pt x="311162" y="119095"/>
                </a:lnTo>
                <a:lnTo>
                  <a:pt x="288596" y="125193"/>
                </a:lnTo>
                <a:lnTo>
                  <a:pt x="271466" y="125202"/>
                </a:lnTo>
                <a:lnTo>
                  <a:pt x="260736" y="122660"/>
                </a:lnTo>
                <a:lnTo>
                  <a:pt x="252527" y="118325"/>
                </a:lnTo>
                <a:lnTo>
                  <a:pt x="248010" y="113214"/>
                </a:lnTo>
                <a:lnTo>
                  <a:pt x="246303" y="109633"/>
                </a:lnTo>
                <a:lnTo>
                  <a:pt x="245118" y="98140"/>
                </a:lnTo>
                <a:lnTo>
                  <a:pt x="244938" y="85495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SMARTInkShape-578">
            <a:extLst>
              <a:ext uri="{FF2B5EF4-FFF2-40B4-BE49-F238E27FC236}">
                <a16:creationId xmlns:a16="http://schemas.microsoft.com/office/drawing/2014/main" xmlns="" id="{DE8709A1-6F0E-4A7B-A422-C0A36DE0928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797982" y="2055579"/>
            <a:ext cx="559457" cy="375678"/>
          </a:xfrm>
          <a:custGeom>
            <a:avLst/>
            <a:gdLst/>
            <a:ahLst/>
            <a:cxnLst/>
            <a:rect l="0" t="0" r="0" b="0"/>
            <a:pathLst>
              <a:path w="559457" h="375678">
                <a:moveTo>
                  <a:pt x="68918" y="13727"/>
                </a:moveTo>
                <a:lnTo>
                  <a:pt x="68918" y="13727"/>
                </a:lnTo>
                <a:lnTo>
                  <a:pt x="68918" y="9161"/>
                </a:lnTo>
                <a:lnTo>
                  <a:pt x="67654" y="7759"/>
                </a:lnTo>
                <a:lnTo>
                  <a:pt x="63220" y="5179"/>
                </a:lnTo>
                <a:lnTo>
                  <a:pt x="59522" y="4395"/>
                </a:lnTo>
                <a:lnTo>
                  <a:pt x="57069" y="4553"/>
                </a:lnTo>
                <a:lnTo>
                  <a:pt x="41815" y="8421"/>
                </a:lnTo>
                <a:lnTo>
                  <a:pt x="29632" y="15627"/>
                </a:lnTo>
                <a:lnTo>
                  <a:pt x="25704" y="19758"/>
                </a:lnTo>
                <a:lnTo>
                  <a:pt x="8867" y="42873"/>
                </a:lnTo>
                <a:lnTo>
                  <a:pt x="563" y="63345"/>
                </a:lnTo>
                <a:lnTo>
                  <a:pt x="0" y="71271"/>
                </a:lnTo>
                <a:lnTo>
                  <a:pt x="4265" y="94808"/>
                </a:lnTo>
                <a:lnTo>
                  <a:pt x="8091" y="101798"/>
                </a:lnTo>
                <a:lnTo>
                  <a:pt x="18149" y="114320"/>
                </a:lnTo>
                <a:lnTo>
                  <a:pt x="35592" y="128532"/>
                </a:lnTo>
                <a:lnTo>
                  <a:pt x="44722" y="131425"/>
                </a:lnTo>
                <a:lnTo>
                  <a:pt x="72357" y="135062"/>
                </a:lnTo>
                <a:lnTo>
                  <a:pt x="90089" y="132227"/>
                </a:lnTo>
                <a:lnTo>
                  <a:pt x="125392" y="116202"/>
                </a:lnTo>
                <a:lnTo>
                  <a:pt x="159766" y="87031"/>
                </a:lnTo>
                <a:lnTo>
                  <a:pt x="163535" y="82819"/>
                </a:lnTo>
                <a:lnTo>
                  <a:pt x="177918" y="49163"/>
                </a:lnTo>
                <a:lnTo>
                  <a:pt x="180260" y="39218"/>
                </a:lnTo>
                <a:lnTo>
                  <a:pt x="180786" y="24786"/>
                </a:lnTo>
                <a:lnTo>
                  <a:pt x="175984" y="10816"/>
                </a:lnTo>
                <a:lnTo>
                  <a:pt x="173741" y="7494"/>
                </a:lnTo>
                <a:lnTo>
                  <a:pt x="169503" y="3914"/>
                </a:lnTo>
                <a:lnTo>
                  <a:pt x="164334" y="3457"/>
                </a:lnTo>
                <a:lnTo>
                  <a:pt x="147317" y="5423"/>
                </a:lnTo>
                <a:lnTo>
                  <a:pt x="144067" y="7479"/>
                </a:lnTo>
                <a:lnTo>
                  <a:pt x="133158" y="18535"/>
                </a:lnTo>
                <a:lnTo>
                  <a:pt x="122899" y="50117"/>
                </a:lnTo>
                <a:lnTo>
                  <a:pt x="121347" y="72981"/>
                </a:lnTo>
                <a:lnTo>
                  <a:pt x="125370" y="91018"/>
                </a:lnTo>
                <a:lnTo>
                  <a:pt x="130131" y="101874"/>
                </a:lnTo>
                <a:lnTo>
                  <a:pt x="131049" y="105291"/>
                </a:lnTo>
                <a:lnTo>
                  <a:pt x="140325" y="120282"/>
                </a:lnTo>
                <a:lnTo>
                  <a:pt x="142194" y="122204"/>
                </a:lnTo>
                <a:lnTo>
                  <a:pt x="149224" y="126404"/>
                </a:lnTo>
                <a:lnTo>
                  <a:pt x="162114" y="130035"/>
                </a:lnTo>
                <a:lnTo>
                  <a:pt x="171881" y="130376"/>
                </a:lnTo>
                <a:lnTo>
                  <a:pt x="174916" y="129688"/>
                </a:lnTo>
                <a:lnTo>
                  <a:pt x="208878" y="114236"/>
                </a:lnTo>
                <a:lnTo>
                  <a:pt x="214722" y="110094"/>
                </a:lnTo>
                <a:lnTo>
                  <a:pt x="218386" y="106299"/>
                </a:lnTo>
                <a:lnTo>
                  <a:pt x="227199" y="87730"/>
                </a:lnTo>
                <a:lnTo>
                  <a:pt x="236407" y="54160"/>
                </a:lnTo>
                <a:lnTo>
                  <a:pt x="239190" y="42296"/>
                </a:lnTo>
                <a:lnTo>
                  <a:pt x="246937" y="25942"/>
                </a:lnTo>
                <a:lnTo>
                  <a:pt x="259131" y="12366"/>
                </a:lnTo>
                <a:lnTo>
                  <a:pt x="267397" y="7882"/>
                </a:lnTo>
                <a:lnTo>
                  <a:pt x="271813" y="6840"/>
                </a:lnTo>
                <a:lnTo>
                  <a:pt x="283587" y="6590"/>
                </a:lnTo>
                <a:lnTo>
                  <a:pt x="287540" y="7850"/>
                </a:lnTo>
                <a:lnTo>
                  <a:pt x="306019" y="22340"/>
                </a:lnTo>
                <a:lnTo>
                  <a:pt x="307911" y="25581"/>
                </a:lnTo>
                <a:lnTo>
                  <a:pt x="316012" y="55459"/>
                </a:lnTo>
                <a:lnTo>
                  <a:pt x="315848" y="80232"/>
                </a:lnTo>
                <a:lnTo>
                  <a:pt x="314188" y="115238"/>
                </a:lnTo>
                <a:lnTo>
                  <a:pt x="314187" y="128989"/>
                </a:lnTo>
                <a:lnTo>
                  <a:pt x="313922" y="129462"/>
                </a:lnTo>
                <a:lnTo>
                  <a:pt x="313481" y="129778"/>
                </a:lnTo>
                <a:lnTo>
                  <a:pt x="311904" y="130371"/>
                </a:lnTo>
                <a:lnTo>
                  <a:pt x="311547" y="119598"/>
                </a:lnTo>
                <a:lnTo>
                  <a:pt x="309756" y="110823"/>
                </a:lnTo>
                <a:lnTo>
                  <a:pt x="308720" y="85592"/>
                </a:lnTo>
                <a:lnTo>
                  <a:pt x="307540" y="79823"/>
                </a:lnTo>
                <a:lnTo>
                  <a:pt x="307309" y="46585"/>
                </a:lnTo>
                <a:lnTo>
                  <a:pt x="309934" y="22858"/>
                </a:lnTo>
                <a:lnTo>
                  <a:pt x="317304" y="8988"/>
                </a:lnTo>
                <a:lnTo>
                  <a:pt x="320990" y="6032"/>
                </a:lnTo>
                <a:lnTo>
                  <a:pt x="323913" y="5015"/>
                </a:lnTo>
                <a:lnTo>
                  <a:pt x="330101" y="3099"/>
                </a:lnTo>
                <a:lnTo>
                  <a:pt x="336684" y="437"/>
                </a:lnTo>
                <a:lnTo>
                  <a:pt x="342813" y="0"/>
                </a:lnTo>
                <a:lnTo>
                  <a:pt x="363060" y="5110"/>
                </a:lnTo>
                <a:lnTo>
                  <a:pt x="376892" y="19237"/>
                </a:lnTo>
                <a:lnTo>
                  <a:pt x="381044" y="26019"/>
                </a:lnTo>
                <a:lnTo>
                  <a:pt x="391646" y="48580"/>
                </a:lnTo>
                <a:lnTo>
                  <a:pt x="394814" y="77018"/>
                </a:lnTo>
                <a:lnTo>
                  <a:pt x="392066" y="106275"/>
                </a:lnTo>
                <a:lnTo>
                  <a:pt x="385633" y="128008"/>
                </a:lnTo>
                <a:lnTo>
                  <a:pt x="383741" y="123550"/>
                </a:lnTo>
                <a:lnTo>
                  <a:pt x="383252" y="110754"/>
                </a:lnTo>
                <a:lnTo>
                  <a:pt x="383952" y="107738"/>
                </a:lnTo>
                <a:lnTo>
                  <a:pt x="384510" y="106564"/>
                </a:lnTo>
                <a:lnTo>
                  <a:pt x="390145" y="72652"/>
                </a:lnTo>
                <a:lnTo>
                  <a:pt x="391092" y="38028"/>
                </a:lnTo>
                <a:lnTo>
                  <a:pt x="393701" y="29375"/>
                </a:lnTo>
                <a:lnTo>
                  <a:pt x="395984" y="25478"/>
                </a:lnTo>
                <a:lnTo>
                  <a:pt x="405234" y="18515"/>
                </a:lnTo>
                <a:lnTo>
                  <a:pt x="416133" y="12550"/>
                </a:lnTo>
                <a:lnTo>
                  <a:pt x="430165" y="11367"/>
                </a:lnTo>
                <a:lnTo>
                  <a:pt x="444364" y="14894"/>
                </a:lnTo>
                <a:lnTo>
                  <a:pt x="447861" y="17013"/>
                </a:lnTo>
                <a:lnTo>
                  <a:pt x="456248" y="27118"/>
                </a:lnTo>
                <a:lnTo>
                  <a:pt x="463161" y="40910"/>
                </a:lnTo>
                <a:lnTo>
                  <a:pt x="466584" y="73686"/>
                </a:lnTo>
                <a:lnTo>
                  <a:pt x="466322" y="82064"/>
                </a:lnTo>
                <a:lnTo>
                  <a:pt x="464536" y="88036"/>
                </a:lnTo>
                <a:lnTo>
                  <a:pt x="466650" y="98464"/>
                </a:lnTo>
                <a:lnTo>
                  <a:pt x="467761" y="101306"/>
                </a:lnTo>
                <a:lnTo>
                  <a:pt x="468428" y="102276"/>
                </a:lnTo>
                <a:lnTo>
                  <a:pt x="471399" y="105243"/>
                </a:lnTo>
                <a:lnTo>
                  <a:pt x="475325" y="111758"/>
                </a:lnTo>
                <a:lnTo>
                  <a:pt x="476908" y="112859"/>
                </a:lnTo>
                <a:lnTo>
                  <a:pt x="487352" y="118050"/>
                </a:lnTo>
                <a:lnTo>
                  <a:pt x="489085" y="119632"/>
                </a:lnTo>
                <a:lnTo>
                  <a:pt x="491932" y="120328"/>
                </a:lnTo>
                <a:lnTo>
                  <a:pt x="504307" y="120874"/>
                </a:lnTo>
                <a:lnTo>
                  <a:pt x="508778" y="119617"/>
                </a:lnTo>
                <a:lnTo>
                  <a:pt x="521028" y="113236"/>
                </a:lnTo>
                <a:lnTo>
                  <a:pt x="530065" y="104717"/>
                </a:lnTo>
                <a:lnTo>
                  <a:pt x="539973" y="90309"/>
                </a:lnTo>
                <a:lnTo>
                  <a:pt x="549211" y="64340"/>
                </a:lnTo>
                <a:lnTo>
                  <a:pt x="554359" y="29067"/>
                </a:lnTo>
                <a:lnTo>
                  <a:pt x="555250" y="26454"/>
                </a:lnTo>
                <a:lnTo>
                  <a:pt x="556264" y="24146"/>
                </a:lnTo>
                <a:lnTo>
                  <a:pt x="557043" y="16691"/>
                </a:lnTo>
                <a:lnTo>
                  <a:pt x="559122" y="14109"/>
                </a:lnTo>
                <a:lnTo>
                  <a:pt x="559426" y="11711"/>
                </a:lnTo>
                <a:lnTo>
                  <a:pt x="559171" y="11589"/>
                </a:lnTo>
                <a:lnTo>
                  <a:pt x="558078" y="11418"/>
                </a:lnTo>
                <a:lnTo>
                  <a:pt x="559386" y="11349"/>
                </a:lnTo>
                <a:lnTo>
                  <a:pt x="559456" y="45410"/>
                </a:lnTo>
                <a:lnTo>
                  <a:pt x="558750" y="73120"/>
                </a:lnTo>
                <a:lnTo>
                  <a:pt x="554488" y="107068"/>
                </a:lnTo>
                <a:lnTo>
                  <a:pt x="552251" y="114144"/>
                </a:lnTo>
                <a:lnTo>
                  <a:pt x="551477" y="115597"/>
                </a:lnTo>
                <a:lnTo>
                  <a:pt x="548302" y="149320"/>
                </a:lnTo>
                <a:lnTo>
                  <a:pt x="546848" y="184487"/>
                </a:lnTo>
                <a:lnTo>
                  <a:pt x="546288" y="186305"/>
                </a:lnTo>
                <a:lnTo>
                  <a:pt x="547529" y="221000"/>
                </a:lnTo>
                <a:lnTo>
                  <a:pt x="547549" y="256013"/>
                </a:lnTo>
                <a:lnTo>
                  <a:pt x="547549" y="289995"/>
                </a:lnTo>
                <a:lnTo>
                  <a:pt x="544969" y="317371"/>
                </a:lnTo>
                <a:lnTo>
                  <a:pt x="540425" y="351797"/>
                </a:lnTo>
                <a:lnTo>
                  <a:pt x="540406" y="375677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8" name="SMARTInkShape-579">
            <a:extLst>
              <a:ext uri="{FF2B5EF4-FFF2-40B4-BE49-F238E27FC236}">
                <a16:creationId xmlns:a16="http://schemas.microsoft.com/office/drawing/2014/main" xmlns="" id="{306D6A5E-0409-4440-BBB6-A1527EBAAD7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50294" y="1715230"/>
            <a:ext cx="421482" cy="477890"/>
          </a:xfrm>
          <a:custGeom>
            <a:avLst/>
            <a:gdLst/>
            <a:ahLst/>
            <a:cxnLst/>
            <a:rect l="0" t="0" r="0" b="0"/>
            <a:pathLst>
              <a:path w="421482" h="477890">
                <a:moveTo>
                  <a:pt x="0" y="363601"/>
                </a:moveTo>
                <a:lnTo>
                  <a:pt x="0" y="363601"/>
                </a:lnTo>
                <a:lnTo>
                  <a:pt x="2352" y="358897"/>
                </a:lnTo>
                <a:lnTo>
                  <a:pt x="5648" y="355313"/>
                </a:lnTo>
                <a:lnTo>
                  <a:pt x="6965" y="352884"/>
                </a:lnTo>
                <a:lnTo>
                  <a:pt x="8211" y="352224"/>
                </a:lnTo>
                <a:lnTo>
                  <a:pt x="16417" y="349880"/>
                </a:lnTo>
                <a:lnTo>
                  <a:pt x="20261" y="349830"/>
                </a:lnTo>
                <a:lnTo>
                  <a:pt x="38482" y="352268"/>
                </a:lnTo>
                <a:lnTo>
                  <a:pt x="52071" y="359335"/>
                </a:lnTo>
                <a:lnTo>
                  <a:pt x="60773" y="368037"/>
                </a:lnTo>
                <a:lnTo>
                  <a:pt x="71261" y="385582"/>
                </a:lnTo>
                <a:lnTo>
                  <a:pt x="72682" y="390569"/>
                </a:lnTo>
                <a:lnTo>
                  <a:pt x="76752" y="424687"/>
                </a:lnTo>
                <a:lnTo>
                  <a:pt x="79842" y="459471"/>
                </a:lnTo>
                <a:lnTo>
                  <a:pt x="81270" y="466598"/>
                </a:lnTo>
                <a:lnTo>
                  <a:pt x="83392" y="469879"/>
                </a:lnTo>
                <a:lnTo>
                  <a:pt x="85394" y="471690"/>
                </a:lnTo>
                <a:lnTo>
                  <a:pt x="94752" y="476879"/>
                </a:lnTo>
                <a:lnTo>
                  <a:pt x="98468" y="477447"/>
                </a:lnTo>
                <a:lnTo>
                  <a:pt x="105023" y="476502"/>
                </a:lnTo>
                <a:lnTo>
                  <a:pt x="112712" y="473548"/>
                </a:lnTo>
                <a:lnTo>
                  <a:pt x="127455" y="464018"/>
                </a:lnTo>
                <a:lnTo>
                  <a:pt x="146540" y="443467"/>
                </a:lnTo>
                <a:lnTo>
                  <a:pt x="167166" y="410442"/>
                </a:lnTo>
                <a:lnTo>
                  <a:pt x="183021" y="376054"/>
                </a:lnTo>
                <a:lnTo>
                  <a:pt x="196391" y="344179"/>
                </a:lnTo>
                <a:lnTo>
                  <a:pt x="213158" y="308897"/>
                </a:lnTo>
                <a:lnTo>
                  <a:pt x="225832" y="273446"/>
                </a:lnTo>
                <a:lnTo>
                  <a:pt x="238427" y="238361"/>
                </a:lnTo>
                <a:lnTo>
                  <a:pt x="251178" y="203989"/>
                </a:lnTo>
                <a:lnTo>
                  <a:pt x="260416" y="170811"/>
                </a:lnTo>
                <a:lnTo>
                  <a:pt x="267032" y="139371"/>
                </a:lnTo>
                <a:lnTo>
                  <a:pt x="275183" y="104826"/>
                </a:lnTo>
                <a:lnTo>
                  <a:pt x="279794" y="73507"/>
                </a:lnTo>
                <a:lnTo>
                  <a:pt x="283159" y="47977"/>
                </a:lnTo>
                <a:lnTo>
                  <a:pt x="280036" y="28480"/>
                </a:lnTo>
                <a:lnTo>
                  <a:pt x="269498" y="6197"/>
                </a:lnTo>
                <a:lnTo>
                  <a:pt x="265827" y="2966"/>
                </a:lnTo>
                <a:lnTo>
                  <a:pt x="261549" y="913"/>
                </a:lnTo>
                <a:lnTo>
                  <a:pt x="257002" y="0"/>
                </a:lnTo>
                <a:lnTo>
                  <a:pt x="248716" y="2015"/>
                </a:lnTo>
                <a:lnTo>
                  <a:pt x="242086" y="4699"/>
                </a:lnTo>
                <a:lnTo>
                  <a:pt x="236770" y="9698"/>
                </a:lnTo>
                <a:lnTo>
                  <a:pt x="228128" y="26888"/>
                </a:lnTo>
                <a:lnTo>
                  <a:pt x="219193" y="61191"/>
                </a:lnTo>
                <a:lnTo>
                  <a:pt x="215576" y="92587"/>
                </a:lnTo>
                <a:lnTo>
                  <a:pt x="212373" y="124254"/>
                </a:lnTo>
                <a:lnTo>
                  <a:pt x="212695" y="154831"/>
                </a:lnTo>
                <a:lnTo>
                  <a:pt x="214170" y="186853"/>
                </a:lnTo>
                <a:lnTo>
                  <a:pt x="216354" y="220101"/>
                </a:lnTo>
                <a:lnTo>
                  <a:pt x="218834" y="253498"/>
                </a:lnTo>
                <a:lnTo>
                  <a:pt x="217176" y="288353"/>
                </a:lnTo>
                <a:lnTo>
                  <a:pt x="216722" y="323131"/>
                </a:lnTo>
                <a:lnTo>
                  <a:pt x="216695" y="356574"/>
                </a:lnTo>
                <a:lnTo>
                  <a:pt x="216694" y="390209"/>
                </a:lnTo>
                <a:lnTo>
                  <a:pt x="217958" y="424358"/>
                </a:lnTo>
                <a:lnTo>
                  <a:pt x="219737" y="442758"/>
                </a:lnTo>
                <a:lnTo>
                  <a:pt x="220692" y="445878"/>
                </a:lnTo>
                <a:lnTo>
                  <a:pt x="221494" y="451568"/>
                </a:lnTo>
                <a:lnTo>
                  <a:pt x="223290" y="455164"/>
                </a:lnTo>
                <a:lnTo>
                  <a:pt x="227828" y="461766"/>
                </a:lnTo>
                <a:lnTo>
                  <a:pt x="235248" y="467275"/>
                </a:lnTo>
                <a:lnTo>
                  <a:pt x="237375" y="467887"/>
                </a:lnTo>
                <a:lnTo>
                  <a:pt x="254796" y="468371"/>
                </a:lnTo>
                <a:lnTo>
                  <a:pt x="286522" y="453700"/>
                </a:lnTo>
                <a:lnTo>
                  <a:pt x="305151" y="437017"/>
                </a:lnTo>
                <a:lnTo>
                  <a:pt x="315237" y="424807"/>
                </a:lnTo>
                <a:lnTo>
                  <a:pt x="334318" y="391035"/>
                </a:lnTo>
                <a:lnTo>
                  <a:pt x="340297" y="364797"/>
                </a:lnTo>
                <a:lnTo>
                  <a:pt x="338449" y="350683"/>
                </a:lnTo>
                <a:lnTo>
                  <a:pt x="336159" y="347188"/>
                </a:lnTo>
                <a:lnTo>
                  <a:pt x="329243" y="340930"/>
                </a:lnTo>
                <a:lnTo>
                  <a:pt x="318697" y="335752"/>
                </a:lnTo>
                <a:lnTo>
                  <a:pt x="315210" y="335613"/>
                </a:lnTo>
                <a:lnTo>
                  <a:pt x="307825" y="337288"/>
                </a:lnTo>
                <a:lnTo>
                  <a:pt x="300321" y="342460"/>
                </a:lnTo>
                <a:lnTo>
                  <a:pt x="296064" y="347018"/>
                </a:lnTo>
                <a:lnTo>
                  <a:pt x="289765" y="360100"/>
                </a:lnTo>
                <a:lnTo>
                  <a:pt x="280194" y="393392"/>
                </a:lnTo>
                <a:lnTo>
                  <a:pt x="280017" y="398096"/>
                </a:lnTo>
                <a:lnTo>
                  <a:pt x="285804" y="427155"/>
                </a:lnTo>
                <a:lnTo>
                  <a:pt x="295971" y="448877"/>
                </a:lnTo>
                <a:lnTo>
                  <a:pt x="312018" y="465785"/>
                </a:lnTo>
                <a:lnTo>
                  <a:pt x="319651" y="470402"/>
                </a:lnTo>
                <a:lnTo>
                  <a:pt x="336004" y="476829"/>
                </a:lnTo>
                <a:lnTo>
                  <a:pt x="363890" y="477889"/>
                </a:lnTo>
                <a:lnTo>
                  <a:pt x="375621" y="474586"/>
                </a:lnTo>
                <a:lnTo>
                  <a:pt x="379315" y="472371"/>
                </a:lnTo>
                <a:lnTo>
                  <a:pt x="398296" y="453876"/>
                </a:lnTo>
                <a:lnTo>
                  <a:pt x="401617" y="448969"/>
                </a:lnTo>
                <a:lnTo>
                  <a:pt x="406641" y="444101"/>
                </a:lnTo>
                <a:lnTo>
                  <a:pt x="416245" y="433138"/>
                </a:lnTo>
                <a:lnTo>
                  <a:pt x="417214" y="432871"/>
                </a:lnTo>
                <a:lnTo>
                  <a:pt x="421481" y="432658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00945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006 4.6901E-006 L -0.70886 -0.75116 E">
                                      <p:cBhvr>
                                        <p:cTn id="6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006 4.6901E-006 L 0.64966 -0.73728 E">
                                      <p:cBhvr>
                                        <p:cTn id="12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6 0.10246 L 1.06406 -0.07809 " rAng="0" ptsTypes="AA">
                                      <p:cBhvr>
                                        <p:cTn id="18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823" y="-90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6406 -0.07808 L -0.17709 0.17377 " rAng="0" ptsTypes="AA">
                                      <p:cBhvr>
                                        <p:cTn id="22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066" y="1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381864" y="1275606"/>
            <a:ext cx="54874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Parmi ces mots, dans lequel la lettre x se prononce « </a:t>
            </a:r>
            <a:r>
              <a:rPr lang="fr-FR" altLang="fr-FR" sz="2400" dirty="0" err="1">
                <a:latin typeface="Script cole" pitchFamily="2" charset="0"/>
              </a:rPr>
              <a:t>gz</a:t>
            </a:r>
            <a:r>
              <a:rPr lang="fr-FR" altLang="fr-FR" sz="2400" dirty="0">
                <a:latin typeface="Script cole" pitchFamily="2" charset="0"/>
              </a:rPr>
              <a:t> » ?</a:t>
            </a:r>
            <a:endParaRPr lang="fr-FR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541090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381864" y="1275606"/>
            <a:ext cx="54874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Parmi ces mots, dans lequel la lettre x se prononce « </a:t>
            </a:r>
            <a:r>
              <a:rPr lang="fr-FR" altLang="fr-FR" sz="2400" dirty="0" err="1">
                <a:latin typeface="Script cole" pitchFamily="2" charset="0"/>
              </a:rPr>
              <a:t>gz</a:t>
            </a:r>
            <a:r>
              <a:rPr lang="fr-FR" altLang="fr-FR" sz="2400" dirty="0">
                <a:latin typeface="Script cole" pitchFamily="2" charset="0"/>
              </a:rPr>
              <a:t> » ?</a:t>
            </a:r>
            <a:endParaRPr lang="fr-FR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368023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381864" y="1275606"/>
            <a:ext cx="54809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Parmi ces mots, dans lequel la lettre x se prononce « </a:t>
            </a:r>
            <a:r>
              <a:rPr lang="fr-FR" altLang="fr-FR" sz="2400" dirty="0" err="1">
                <a:latin typeface="Script cole" pitchFamily="2" charset="0"/>
              </a:rPr>
              <a:t>ks</a:t>
            </a:r>
            <a:r>
              <a:rPr lang="fr-FR" altLang="fr-FR" sz="2400" dirty="0">
                <a:latin typeface="Script cole" pitchFamily="2" charset="0"/>
              </a:rPr>
              <a:t> » ?</a:t>
            </a:r>
            <a:endParaRPr lang="fr-FR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4989902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381864" y="1275606"/>
            <a:ext cx="54809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Parmi ces mots, dans lequel la lettre x se prononce « </a:t>
            </a:r>
            <a:r>
              <a:rPr lang="fr-FR" altLang="fr-FR" sz="2400" dirty="0" err="1">
                <a:latin typeface="Script cole" pitchFamily="2" charset="0"/>
              </a:rPr>
              <a:t>ks</a:t>
            </a:r>
            <a:r>
              <a:rPr lang="fr-FR" altLang="fr-FR" sz="2400" dirty="0">
                <a:latin typeface="Script cole" pitchFamily="2" charset="0"/>
              </a:rPr>
              <a:t> »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0373549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591736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381864" y="1275606"/>
            <a:ext cx="5511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Parmi ces mots, dans lequel la lettre x ne se prononce pas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129358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2400" b="1" dirty="0"/>
              <a:t>La lettre </a:t>
            </a:r>
            <a:r>
              <a:rPr lang="fr-FR" altLang="fr-FR" sz="2400" b="1" dirty="0">
                <a:solidFill>
                  <a:srgbClr val="0070C0"/>
                </a:solidFill>
              </a:rPr>
              <a:t>x </a:t>
            </a:r>
            <a:r>
              <a:rPr lang="fr-FR" altLang="fr-FR" sz="2400" b="1" dirty="0"/>
              <a:t>qui se prononce « </a:t>
            </a:r>
            <a:r>
              <a:rPr lang="fr-FR" altLang="fr-FR" sz="2400" b="1" dirty="0" err="1"/>
              <a:t>ks</a:t>
            </a:r>
            <a:r>
              <a:rPr lang="fr-FR" altLang="fr-FR" sz="2400" b="1" dirty="0"/>
              <a:t> »</a:t>
            </a:r>
            <a:endParaRPr lang="fr-FR" altLang="fr-FR" sz="2400" dirty="0"/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1475656" y="1347614"/>
            <a:ext cx="6696744" cy="109444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fr-FR" altLang="fr-FR" sz="4000" dirty="0"/>
              <a:t>un ta</a:t>
            </a:r>
            <a:r>
              <a:rPr lang="fr-FR" altLang="fr-FR" sz="4000" b="1" dirty="0">
                <a:solidFill>
                  <a:srgbClr val="0070C0"/>
                </a:solidFill>
              </a:rPr>
              <a:t>x</a:t>
            </a:r>
            <a:r>
              <a:rPr lang="fr-FR" altLang="fr-FR" sz="4000" dirty="0"/>
              <a:t>i			un bo</a:t>
            </a:r>
            <a:r>
              <a:rPr lang="fr-FR" altLang="fr-FR" sz="4000" b="1" dirty="0">
                <a:solidFill>
                  <a:srgbClr val="0070C0"/>
                </a:solidFill>
              </a:rPr>
              <a:t>x</a:t>
            </a:r>
            <a:r>
              <a:rPr lang="fr-FR" altLang="fr-FR" sz="4000" dirty="0"/>
              <a:t>eur</a:t>
            </a:r>
          </a:p>
          <a:p>
            <a:pPr>
              <a:buFont typeface="Arial" pitchFamily="34" charset="0"/>
              <a:buNone/>
            </a:pPr>
            <a:endParaRPr lang="fr-FR" altLang="fr-FR" sz="4000" dirty="0"/>
          </a:p>
          <a:p>
            <a:pPr>
              <a:buFont typeface="Arial" pitchFamily="34" charset="0"/>
              <a:buNone/>
            </a:pPr>
            <a:endParaRPr lang="fr-FR" altLang="fr-FR" sz="4000" dirty="0"/>
          </a:p>
        </p:txBody>
      </p:sp>
      <p:pic>
        <p:nvPicPr>
          <p:cNvPr id="4101" name="Picture 2" descr="C:\Users\christine\AppData\Local\Microsoft\Windows\INetCache\IE\SYPQ15C0\200px-Jean_Pascal_(Boxer)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011718"/>
            <a:ext cx="10795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C:\Users\christine\AppData\Local\Microsoft\Windows\INetCache\IE\SYPQ15C0\taxi-886116_960_72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108066"/>
            <a:ext cx="1439863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341560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381864" y="1275606"/>
            <a:ext cx="5511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Parmi ces mots, dans lequel la lettre x ne se prononce pas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867934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743541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381864" y="1275606"/>
            <a:ext cx="53719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Parmi ces mots, dans lequel la lettre x se prononce « s »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867934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338965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381864" y="1275606"/>
            <a:ext cx="53719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Parmi ces mots, dans lequel la lettre x se prononce « s »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397684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34002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381864" y="1275606"/>
            <a:ext cx="53719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Parmi ces mots, dans lequel la lettre x se prononce « z »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397684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628650" y="187325"/>
            <a:ext cx="7886700" cy="993775"/>
          </a:xfrm>
        </p:spPr>
        <p:txBody>
          <a:bodyPr/>
          <a:lstStyle/>
          <a:p>
            <a:pPr eaLnBrk="1" hangingPunct="1"/>
            <a:r>
              <a:rPr lang="fr-FR" altLang="fr-FR" sz="54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551204"/>
              </p:ext>
            </p:extLst>
          </p:nvPr>
        </p:nvGraphicFramePr>
        <p:xfrm>
          <a:off x="628650" y="1824228"/>
          <a:ext cx="7886700" cy="2808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381864" y="1275606"/>
            <a:ext cx="53719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Script cole" pitchFamily="2" charset="0"/>
              </a:rPr>
              <a:t>Parmi ces mots, dans lequel la lettre x se prononce « z »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818027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5400" b="1"/>
              <a:t>La lettre </a:t>
            </a:r>
            <a:r>
              <a:rPr lang="fr-FR" altLang="fr-FR" sz="5400" b="1">
                <a:solidFill>
                  <a:srgbClr val="0070C0"/>
                </a:solidFill>
              </a:rPr>
              <a:t>x</a:t>
            </a:r>
            <a:endParaRPr lang="fr-FR" altLang="fr-FR" sz="540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3665537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fr-FR" sz="2400" dirty="0"/>
          </a:p>
          <a:p>
            <a:pPr>
              <a:buFont typeface="Arial" charset="0"/>
              <a:buNone/>
              <a:defRPr/>
            </a:pPr>
            <a:r>
              <a:rPr lang="fr-FR" sz="2400" dirty="0"/>
              <a:t> </a:t>
            </a:r>
            <a:r>
              <a:rPr lang="fr-FR" sz="2800" dirty="0"/>
              <a:t>soi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ante		</a:t>
            </a:r>
            <a:r>
              <a:rPr lang="fr-FR" sz="2800" dirty="0">
                <a:sym typeface="Wingdings"/>
              </a:rPr>
              <a:t>				« z »</a:t>
            </a:r>
            <a:endParaRPr lang="fr-FR" sz="2800" dirty="0"/>
          </a:p>
          <a:p>
            <a:pPr>
              <a:buFont typeface="Arial" charset="0"/>
              <a:buNone/>
              <a:defRPr/>
            </a:pPr>
            <a:r>
              <a:rPr lang="fr-FR" sz="2800" dirty="0"/>
              <a:t> un e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emple		</a:t>
            </a:r>
            <a:r>
              <a:rPr lang="fr-FR" sz="2800" dirty="0">
                <a:sym typeface="Wingdings"/>
              </a:rPr>
              <a:t>				« </a:t>
            </a:r>
            <a:r>
              <a:rPr lang="fr-FR" sz="2800" dirty="0" err="1">
                <a:sym typeface="Wingdings"/>
              </a:rPr>
              <a:t>ks</a:t>
            </a:r>
            <a:r>
              <a:rPr lang="fr-FR" sz="2800" dirty="0">
                <a:sym typeface="Wingdings"/>
              </a:rPr>
              <a:t> »</a:t>
            </a:r>
            <a:endParaRPr lang="fr-FR" sz="2800" dirty="0"/>
          </a:p>
          <a:p>
            <a:pPr>
              <a:buFont typeface="Arial" charset="0"/>
              <a:buNone/>
              <a:defRPr/>
            </a:pPr>
            <a:r>
              <a:rPr lang="fr-FR" sz="2800" dirty="0"/>
              <a:t> di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ième		</a:t>
            </a:r>
            <a:r>
              <a:rPr lang="fr-FR" sz="2800" dirty="0">
                <a:sym typeface="Wingdings"/>
              </a:rPr>
              <a:t>				« </a:t>
            </a:r>
            <a:r>
              <a:rPr lang="fr-FR" sz="2800" dirty="0" err="1">
                <a:sym typeface="Wingdings"/>
              </a:rPr>
              <a:t>gz</a:t>
            </a:r>
            <a:r>
              <a:rPr lang="fr-FR" sz="2800" dirty="0">
                <a:sym typeface="Wingdings"/>
              </a:rPr>
              <a:t> »</a:t>
            </a:r>
            <a:endParaRPr lang="fr-FR" sz="2800" dirty="0"/>
          </a:p>
          <a:p>
            <a:pPr>
              <a:buFont typeface="Arial" charset="0"/>
              <a:buNone/>
              <a:defRPr/>
            </a:pPr>
            <a:r>
              <a:rPr lang="fr-FR" sz="2800" dirty="0"/>
              <a:t> un ta</a:t>
            </a:r>
            <a:r>
              <a:rPr lang="fr-FR" sz="2800" b="1" dirty="0">
                <a:solidFill>
                  <a:srgbClr val="0070C0"/>
                </a:solidFill>
              </a:rPr>
              <a:t>x</a:t>
            </a:r>
            <a:r>
              <a:rPr lang="fr-FR" sz="2800" dirty="0"/>
              <a:t>i		</a:t>
            </a:r>
            <a:r>
              <a:rPr lang="fr-FR" sz="2800" dirty="0">
                <a:sym typeface="Wingdings"/>
              </a:rPr>
              <a:t>				«      »  </a:t>
            </a:r>
            <a:endParaRPr lang="fr-FR" sz="2800" dirty="0"/>
          </a:p>
          <a:p>
            <a:pPr>
              <a:buFont typeface="Arial" charset="0"/>
              <a:buNone/>
              <a:defRPr/>
            </a:pPr>
            <a:r>
              <a:rPr lang="fr-FR" sz="2800" dirty="0"/>
              <a:t>des hibou</a:t>
            </a:r>
            <a:r>
              <a:rPr lang="fr-FR" sz="2800" b="1" dirty="0">
                <a:solidFill>
                  <a:srgbClr val="0070C0"/>
                </a:solidFill>
              </a:rPr>
              <a:t>x		</a:t>
            </a:r>
            <a:r>
              <a:rPr lang="fr-FR" sz="2800" dirty="0">
                <a:sym typeface="Wingdings"/>
              </a:rPr>
              <a:t>				«</a:t>
            </a:r>
            <a:r>
              <a:rPr lang="fr-FR" sz="2800" b="1" dirty="0">
                <a:sym typeface="Wingdings"/>
              </a:rPr>
              <a:t> </a:t>
            </a:r>
            <a:r>
              <a:rPr lang="fr-FR" sz="2800" dirty="0">
                <a:sym typeface="Wingdings"/>
              </a:rPr>
              <a:t>s »</a:t>
            </a:r>
            <a:endParaRPr lang="fr-FR" sz="2800" dirty="0"/>
          </a:p>
          <a:p>
            <a:pPr>
              <a:buFont typeface="Arial" charset="0"/>
              <a:buNone/>
              <a:defRPr/>
            </a:pPr>
            <a:endParaRPr lang="fr-FR" sz="2000" dirty="0"/>
          </a:p>
        </p:txBody>
      </p:sp>
      <p:pic>
        <p:nvPicPr>
          <p:cNvPr id="33796" name="Picture 8" descr="C:\Users\christine\AppData\Local\Microsoft\Windows\INetCache\IE\SYPQ15C0\Volume_up_font_awesome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003798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Connecteur droit 9"/>
          <p:cNvCxnSpPr/>
          <p:nvPr/>
        </p:nvCxnSpPr>
        <p:spPr>
          <a:xfrm rot="5400000" flipH="1" flipV="1">
            <a:off x="7164288" y="3004681"/>
            <a:ext cx="357188" cy="35718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>
          <a:xfrm>
            <a:off x="323528" y="267494"/>
            <a:ext cx="8568952" cy="3736975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Arial" charset="0"/>
              <a:buNone/>
              <a:defRPr/>
            </a:pPr>
            <a:r>
              <a:rPr lang="fr-FR" sz="2200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fr-FR" sz="2200" b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fr-FR" sz="2200" dirty="0">
                <a:solidFill>
                  <a:schemeClr val="accent6">
                    <a:lumMod val="75000"/>
                  </a:schemeClr>
                </a:solidFill>
              </a:rPr>
              <a:t>elle, ma petite sœur, e</a:t>
            </a:r>
            <a:r>
              <a:rPr lang="fr-FR" sz="2200" b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fr-FR" sz="2200" dirty="0">
                <a:solidFill>
                  <a:schemeClr val="accent6">
                    <a:lumMod val="75000"/>
                  </a:schemeClr>
                </a:solidFill>
              </a:rPr>
              <a:t>agère souvent. Par e</a:t>
            </a:r>
            <a:r>
              <a:rPr lang="fr-FR" sz="2200" b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fr-FR" sz="2200" dirty="0">
                <a:solidFill>
                  <a:schemeClr val="accent6">
                    <a:lumMod val="75000"/>
                  </a:schemeClr>
                </a:solidFill>
              </a:rPr>
              <a:t>emple, elle raconte </a:t>
            </a:r>
          </a:p>
          <a:p>
            <a:pPr marL="0" indent="0">
              <a:lnSpc>
                <a:spcPct val="120000"/>
              </a:lnSpc>
              <a:buFont typeface="Arial" charset="0"/>
              <a:buNone/>
              <a:defRPr/>
            </a:pPr>
            <a:r>
              <a:rPr lang="fr-FR" sz="2200" dirty="0">
                <a:solidFill>
                  <a:srgbClr val="0070C0"/>
                </a:solidFill>
              </a:rPr>
              <a:t>qu’elle va à l’école en ta</a:t>
            </a:r>
            <a:r>
              <a:rPr lang="fr-FR" sz="2200" b="1" dirty="0">
                <a:solidFill>
                  <a:srgbClr val="0070C0"/>
                </a:solidFill>
              </a:rPr>
              <a:t>x</a:t>
            </a:r>
            <a:r>
              <a:rPr lang="fr-FR" sz="2200" dirty="0">
                <a:solidFill>
                  <a:srgbClr val="0070C0"/>
                </a:solidFill>
              </a:rPr>
              <a:t>i, qu’elle vient d’une autre gala</a:t>
            </a:r>
            <a:r>
              <a:rPr lang="fr-FR" sz="2200" b="1" dirty="0">
                <a:solidFill>
                  <a:srgbClr val="0070C0"/>
                </a:solidFill>
              </a:rPr>
              <a:t>x</a:t>
            </a:r>
            <a:r>
              <a:rPr lang="fr-FR" sz="2200" dirty="0">
                <a:solidFill>
                  <a:srgbClr val="0070C0"/>
                </a:solidFill>
              </a:rPr>
              <a:t>ie, </a:t>
            </a:r>
          </a:p>
          <a:p>
            <a:pPr marL="0" indent="0">
              <a:lnSpc>
                <a:spcPct val="120000"/>
              </a:lnSpc>
              <a:buFont typeface="Arial" charset="0"/>
              <a:buNone/>
              <a:defRPr/>
            </a:pPr>
            <a:r>
              <a:rPr lang="fr-FR" sz="2200" dirty="0">
                <a:solidFill>
                  <a:schemeClr val="accent6">
                    <a:lumMod val="50000"/>
                  </a:schemeClr>
                </a:solidFill>
              </a:rPr>
              <a:t>qu’elle a soi</a:t>
            </a:r>
            <a:r>
              <a:rPr lang="fr-FR" sz="2200" b="1" dirty="0">
                <a:solidFill>
                  <a:schemeClr val="accent6">
                    <a:lumMod val="50000"/>
                  </a:schemeClr>
                </a:solidFill>
              </a:rPr>
              <a:t>x</a:t>
            </a:r>
            <a:r>
              <a:rPr lang="fr-FR" sz="2200" dirty="0">
                <a:solidFill>
                  <a:schemeClr val="accent6">
                    <a:lumMod val="50000"/>
                  </a:schemeClr>
                </a:solidFill>
              </a:rPr>
              <a:t>ante-di</a:t>
            </a:r>
            <a:r>
              <a:rPr lang="fr-FR" sz="2200" b="1" dirty="0">
                <a:solidFill>
                  <a:schemeClr val="accent6">
                    <a:lumMod val="50000"/>
                  </a:schemeClr>
                </a:solidFill>
              </a:rPr>
              <a:t>x</a:t>
            </a:r>
            <a:r>
              <a:rPr lang="fr-FR" sz="2200" dirty="0">
                <a:solidFill>
                  <a:schemeClr val="accent6">
                    <a:lumMod val="50000"/>
                  </a:schemeClr>
                </a:solidFill>
              </a:rPr>
              <a:t> hibou</a:t>
            </a:r>
            <a:r>
              <a:rPr lang="fr-FR" sz="2200" b="1" dirty="0">
                <a:solidFill>
                  <a:schemeClr val="accent6">
                    <a:lumMod val="50000"/>
                  </a:schemeClr>
                </a:solidFill>
              </a:rPr>
              <a:t>x</a:t>
            </a:r>
            <a:r>
              <a:rPr lang="fr-FR" sz="2200" dirty="0">
                <a:solidFill>
                  <a:schemeClr val="accent6">
                    <a:lumMod val="50000"/>
                  </a:schemeClr>
                </a:solidFill>
              </a:rPr>
              <a:t> ou encore qu’elle joue de deu</a:t>
            </a:r>
            <a:r>
              <a:rPr lang="fr-FR" sz="2200" b="1" dirty="0">
                <a:solidFill>
                  <a:schemeClr val="accent6">
                    <a:lumMod val="50000"/>
                  </a:schemeClr>
                </a:solidFill>
              </a:rPr>
              <a:t>x</a:t>
            </a:r>
            <a:r>
              <a:rPr lang="fr-FR" sz="2200" dirty="0">
                <a:solidFill>
                  <a:schemeClr val="accent6">
                    <a:lumMod val="50000"/>
                  </a:schemeClr>
                </a:solidFill>
              </a:rPr>
              <a:t> sa</a:t>
            </a:r>
            <a:r>
              <a:rPr lang="fr-FR" sz="2200" b="1" dirty="0">
                <a:solidFill>
                  <a:schemeClr val="accent6">
                    <a:lumMod val="50000"/>
                  </a:schemeClr>
                </a:solidFill>
              </a:rPr>
              <a:t>x</a:t>
            </a:r>
            <a:r>
              <a:rPr lang="fr-FR" sz="2200" dirty="0">
                <a:solidFill>
                  <a:schemeClr val="accent6">
                    <a:lumMod val="50000"/>
                  </a:schemeClr>
                </a:solidFill>
              </a:rPr>
              <a:t>ophones </a:t>
            </a:r>
          </a:p>
          <a:p>
            <a:pPr marL="0" indent="0">
              <a:lnSpc>
                <a:spcPct val="120000"/>
              </a:lnSpc>
              <a:buFont typeface="Arial" charset="0"/>
              <a:buNone/>
              <a:defRPr/>
            </a:pPr>
            <a:r>
              <a:rPr lang="fr-FR" sz="2200" dirty="0"/>
              <a:t>en même temps. Mais de tout cela rien n’est e</a:t>
            </a:r>
            <a:r>
              <a:rPr lang="fr-FR" sz="2200" b="1" dirty="0"/>
              <a:t>x</a:t>
            </a:r>
            <a:r>
              <a:rPr lang="fr-FR" sz="2200" dirty="0"/>
              <a:t>act. Je suis e</a:t>
            </a:r>
            <a:r>
              <a:rPr lang="fr-FR" sz="2200" b="1" dirty="0"/>
              <a:t>x</a:t>
            </a:r>
            <a:r>
              <a:rPr lang="fr-FR" sz="2200" dirty="0"/>
              <a:t>cédé </a:t>
            </a:r>
          </a:p>
          <a:p>
            <a:pPr marL="0" indent="0">
              <a:lnSpc>
                <a:spcPct val="120000"/>
              </a:lnSpc>
              <a:buFont typeface="Arial" charset="0"/>
              <a:buNone/>
              <a:defRPr/>
            </a:pPr>
            <a:r>
              <a:rPr lang="fr-FR" sz="2200" dirty="0"/>
              <a:t>en entendant tous ces fau</a:t>
            </a:r>
            <a:r>
              <a:rPr lang="fr-FR" sz="2200" b="1" dirty="0"/>
              <a:t>x</a:t>
            </a:r>
            <a:r>
              <a:rPr lang="fr-FR" sz="2200" dirty="0"/>
              <a:t> e</a:t>
            </a:r>
            <a:r>
              <a:rPr lang="fr-FR" sz="2200" b="1" dirty="0"/>
              <a:t>x</a:t>
            </a:r>
            <a:r>
              <a:rPr lang="fr-FR" sz="2200" dirty="0"/>
              <a:t>ploits. </a:t>
            </a:r>
          </a:p>
        </p:txBody>
      </p:sp>
      <p:pic>
        <p:nvPicPr>
          <p:cNvPr id="35844" name="Imag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3867894"/>
            <a:ext cx="122555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Imag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3867894"/>
            <a:ext cx="122555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Imag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3867894"/>
            <a:ext cx="12271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Imag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3867894"/>
            <a:ext cx="122555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pPr eaLnBrk="1" hangingPunct="1"/>
            <a:endParaRPr lang="fr-FR" altLang="fr-FR" sz="600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4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467544" y="195486"/>
            <a:ext cx="8229600" cy="857250"/>
          </a:xfrm>
        </p:spPr>
        <p:txBody>
          <a:bodyPr/>
          <a:lstStyle/>
          <a:p>
            <a:r>
              <a:rPr lang="fr-FR" altLang="fr-FR" sz="2400" b="1" dirty="0"/>
              <a:t>La lettre </a:t>
            </a:r>
            <a:r>
              <a:rPr lang="fr-FR" altLang="fr-FR" sz="2400" b="1" dirty="0">
                <a:solidFill>
                  <a:srgbClr val="0070C0"/>
                </a:solidFill>
              </a:rPr>
              <a:t>x </a:t>
            </a:r>
            <a:r>
              <a:rPr lang="fr-FR" altLang="fr-FR" sz="2400" b="1" dirty="0"/>
              <a:t>qui se prononce « </a:t>
            </a:r>
            <a:r>
              <a:rPr lang="fr-FR" altLang="fr-FR" sz="2400" b="1" dirty="0" err="1"/>
              <a:t>ks</a:t>
            </a:r>
            <a:r>
              <a:rPr lang="fr-FR" altLang="fr-FR" sz="2400" b="1" dirty="0"/>
              <a:t> »</a:t>
            </a:r>
            <a:endParaRPr lang="fr-FR" altLang="fr-FR" sz="2400" dirty="0"/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itchFamily="34" charset="0"/>
              <a:buNone/>
            </a:pPr>
            <a:endParaRPr lang="fr-FR" altLang="fr-FR" sz="2400" dirty="0"/>
          </a:p>
          <a:p>
            <a:pPr algn="ctr">
              <a:buNone/>
            </a:pPr>
            <a:r>
              <a:rPr lang="fr-FR" altLang="fr-FR" dirty="0"/>
              <a:t>bo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dirty="0"/>
              <a:t>e – Ale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dirty="0"/>
              <a:t>andra – e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dirty="0"/>
              <a:t>tra – te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dirty="0"/>
              <a:t>te – e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dirty="0"/>
              <a:t>cellent </a:t>
            </a:r>
          </a:p>
          <a:p>
            <a:pPr>
              <a:buFont typeface="Arial" pitchFamily="34" charset="0"/>
              <a:buNone/>
            </a:pPr>
            <a:endParaRPr lang="fr-FR" altLang="fr-F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2800" b="1" dirty="0"/>
              <a:t>La lettre </a:t>
            </a:r>
            <a:r>
              <a:rPr lang="fr-FR" altLang="fr-FR" sz="2800" b="1" dirty="0">
                <a:solidFill>
                  <a:srgbClr val="0070C0"/>
                </a:solidFill>
              </a:rPr>
              <a:t>x </a:t>
            </a:r>
            <a:r>
              <a:rPr lang="fr-FR" altLang="fr-FR" sz="2800" b="1" dirty="0"/>
              <a:t>qui se prononce « </a:t>
            </a:r>
            <a:r>
              <a:rPr lang="fr-FR" altLang="fr-FR" sz="2800" b="1" dirty="0" err="1"/>
              <a:t>gz</a:t>
            </a:r>
            <a:r>
              <a:rPr lang="fr-FR" altLang="fr-FR" sz="2800" b="1" dirty="0"/>
              <a:t> »</a:t>
            </a:r>
            <a:endParaRPr lang="fr-FR" alt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5615" y="928688"/>
            <a:ext cx="7542609" cy="3665537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fr-FR" sz="4000" dirty="0"/>
          </a:p>
          <a:p>
            <a:pPr>
              <a:buFont typeface="Arial" charset="0"/>
              <a:buNone/>
              <a:defRPr/>
            </a:pPr>
            <a:r>
              <a:rPr lang="fr-FR" sz="4000" dirty="0"/>
              <a:t>des e</a:t>
            </a:r>
            <a:r>
              <a:rPr lang="fr-FR" sz="4000" b="1" dirty="0">
                <a:solidFill>
                  <a:srgbClr val="0070C0"/>
                </a:solidFill>
              </a:rPr>
              <a:t>x</a:t>
            </a:r>
            <a:r>
              <a:rPr lang="fr-FR" sz="4000" dirty="0"/>
              <a:t>ercices		  e</a:t>
            </a:r>
            <a:r>
              <a:rPr lang="fr-FR" sz="4000" b="1" dirty="0">
                <a:solidFill>
                  <a:srgbClr val="0070C0"/>
                </a:solidFill>
              </a:rPr>
              <a:t>x</a:t>
            </a:r>
            <a:r>
              <a:rPr lang="fr-FR" sz="4000" dirty="0"/>
              <a:t>aminer</a:t>
            </a:r>
          </a:p>
        </p:txBody>
      </p:sp>
      <p:pic>
        <p:nvPicPr>
          <p:cNvPr id="6149" name="Picture 2" descr="C:\Users\christine\AppData\Local\Microsoft\Windows\INetCache\IE\M09IC9KE\Claire_Ethan_examen_2x1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396999"/>
            <a:ext cx="1800225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396999"/>
            <a:ext cx="1872208" cy="12950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2800" b="1" dirty="0"/>
              <a:t>La lettre </a:t>
            </a:r>
            <a:r>
              <a:rPr lang="fr-FR" altLang="fr-FR" sz="2800" b="1" dirty="0">
                <a:solidFill>
                  <a:srgbClr val="0070C0"/>
                </a:solidFill>
              </a:rPr>
              <a:t>x </a:t>
            </a:r>
            <a:r>
              <a:rPr lang="fr-FR" altLang="fr-FR" sz="2800" b="1" dirty="0"/>
              <a:t>qui se prononce « </a:t>
            </a:r>
            <a:r>
              <a:rPr lang="fr-FR" altLang="fr-FR" sz="2800" b="1" dirty="0" err="1"/>
              <a:t>gz</a:t>
            </a:r>
            <a:r>
              <a:rPr lang="fr-FR" altLang="fr-FR" sz="2800" b="1" dirty="0"/>
              <a:t> »</a:t>
            </a:r>
            <a:endParaRPr lang="fr-FR" altLang="fr-FR" sz="2800" dirty="0"/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itchFamily="34" charset="0"/>
              <a:buNone/>
            </a:pPr>
            <a:r>
              <a:rPr lang="fr-FR" altLang="fr-FR" sz="2400" b="1" dirty="0">
                <a:solidFill>
                  <a:srgbClr val="0070C0"/>
                </a:solidFill>
                <a:cs typeface="Arial" panose="020B0604020202020204" pitchFamily="34" charset="0"/>
              </a:rPr>
              <a:t>x</a:t>
            </a:r>
            <a:r>
              <a:rPr lang="fr-FR" altLang="fr-FR" sz="2400" dirty="0">
                <a:cs typeface="Arial" panose="020B0604020202020204" pitchFamily="34" charset="0"/>
              </a:rPr>
              <a:t> se prononce « </a:t>
            </a:r>
            <a:r>
              <a:rPr lang="fr-FR" altLang="fr-FR" sz="2400" dirty="0" err="1">
                <a:cs typeface="Arial" panose="020B0604020202020204" pitchFamily="34" charset="0"/>
              </a:rPr>
              <a:t>gz</a:t>
            </a:r>
            <a:r>
              <a:rPr lang="fr-FR" altLang="fr-FR" sz="2400" dirty="0">
                <a:cs typeface="Arial" panose="020B0604020202020204" pitchFamily="34" charset="0"/>
              </a:rPr>
              <a:t> » dans les mots qui commencent par </a:t>
            </a:r>
          </a:p>
          <a:p>
            <a:pPr algn="ctr">
              <a:buFont typeface="Arial" pitchFamily="34" charset="0"/>
              <a:buNone/>
            </a:pPr>
            <a:r>
              <a:rPr lang="fr-FR" altLang="fr-FR" sz="2400" dirty="0">
                <a:cs typeface="Arial" panose="020B0604020202020204" pitchFamily="34" charset="0"/>
              </a:rPr>
              <a:t>« </a:t>
            </a:r>
            <a:r>
              <a:rPr lang="fr-FR" altLang="fr-FR" sz="2400" b="1" dirty="0">
                <a:cs typeface="Arial" panose="020B0604020202020204" pitchFamily="34" charset="0"/>
              </a:rPr>
              <a:t>e</a:t>
            </a:r>
            <a:r>
              <a:rPr lang="fr-FR" altLang="fr-FR" sz="2400" b="1" dirty="0">
                <a:solidFill>
                  <a:srgbClr val="0070C0"/>
                </a:solidFill>
                <a:cs typeface="Arial" panose="020B0604020202020204" pitchFamily="34" charset="0"/>
              </a:rPr>
              <a:t>x</a:t>
            </a:r>
            <a:r>
              <a:rPr lang="fr-FR" altLang="fr-FR" sz="2400" dirty="0">
                <a:cs typeface="Arial" panose="020B0604020202020204" pitchFamily="34" charset="0"/>
              </a:rPr>
              <a:t> + </a:t>
            </a:r>
            <a:r>
              <a:rPr lang="fr-FR" altLang="fr-FR" sz="2400" dirty="0">
                <a:solidFill>
                  <a:srgbClr val="FF0000"/>
                </a:solidFill>
                <a:cs typeface="Arial" panose="020B0604020202020204" pitchFamily="34" charset="0"/>
              </a:rPr>
              <a:t>une voyelle ou un h muet</a:t>
            </a:r>
            <a:r>
              <a:rPr lang="fr-FR" altLang="fr-FR" sz="2400" dirty="0">
                <a:cs typeface="Arial" panose="020B0604020202020204" pitchFamily="34" charset="0"/>
              </a:rPr>
              <a:t> »</a:t>
            </a:r>
          </a:p>
          <a:p>
            <a:pPr algn="ctr">
              <a:buFont typeface="Arial" pitchFamily="34" charset="0"/>
              <a:buNone/>
            </a:pPr>
            <a:endParaRPr lang="fr-FR" altLang="fr-FR" dirty="0"/>
          </a:p>
          <a:p>
            <a:pPr algn="ctr">
              <a:buFont typeface="Arial" pitchFamily="34" charset="0"/>
              <a:buNone/>
            </a:pPr>
            <a:r>
              <a:rPr lang="fr-FR" altLang="fr-FR" dirty="0"/>
              <a:t>e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b="1" dirty="0">
                <a:solidFill>
                  <a:srgbClr val="FF0000"/>
                </a:solidFill>
              </a:rPr>
              <a:t>a</a:t>
            </a:r>
            <a:r>
              <a:rPr lang="fr-FR" altLang="fr-FR" dirty="0"/>
              <a:t>ct – e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b="1" dirty="0">
                <a:solidFill>
                  <a:srgbClr val="FF0000"/>
                </a:solidFill>
              </a:rPr>
              <a:t>e</a:t>
            </a:r>
            <a:r>
              <a:rPr lang="fr-FR" altLang="fr-FR" dirty="0"/>
              <a:t>mple – e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b="1" dirty="0">
                <a:solidFill>
                  <a:srgbClr val="FF0000"/>
                </a:solidFill>
              </a:rPr>
              <a:t>e</a:t>
            </a:r>
            <a:r>
              <a:rPr lang="fr-FR" altLang="fr-FR" dirty="0"/>
              <a:t>rcice – e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b="1" dirty="0">
                <a:solidFill>
                  <a:srgbClr val="FF0000"/>
                </a:solidFill>
              </a:rPr>
              <a:t>h</a:t>
            </a:r>
            <a:r>
              <a:rPr lang="fr-FR" altLang="fr-FR" dirty="0"/>
              <a:t>iber – e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b="1" dirty="0">
                <a:solidFill>
                  <a:srgbClr val="FF0000"/>
                </a:solidFill>
              </a:rPr>
              <a:t>a</a:t>
            </a:r>
            <a:r>
              <a:rPr lang="fr-FR" altLang="fr-FR" dirty="0"/>
              <a:t>gérer </a:t>
            </a:r>
          </a:p>
          <a:p>
            <a:pPr>
              <a:buFont typeface="Arial" pitchFamily="34" charset="0"/>
              <a:buNone/>
            </a:pPr>
            <a:endParaRPr lang="fr-FR" alt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899592" y="3363740"/>
            <a:ext cx="576064" cy="579512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r>
              <a:rPr lang="fr-FR" alt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FR" altLang="fr-F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fr-FR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</a:p>
          <a:p>
            <a:pPr algn="ctr">
              <a:buFont typeface="Arial" pitchFamily="34" charset="0"/>
              <a:buNone/>
            </a:pPr>
            <a:endParaRPr lang="fr-FR" altLang="fr-FR" sz="2800" dirty="0">
              <a:latin typeface="Script cole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04136" y="20339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fr-FR" altLang="fr-FR" sz="2000" b="1" dirty="0"/>
              <a:t>e</a:t>
            </a:r>
            <a:r>
              <a:rPr lang="fr-FR" altLang="fr-FR" sz="2000" b="1" dirty="0">
                <a:solidFill>
                  <a:srgbClr val="0070C0"/>
                </a:solidFill>
              </a:rPr>
              <a:t>x</a:t>
            </a:r>
            <a:endParaRPr lang="fr-FR" altLang="fr-FR" sz="2000" dirty="0"/>
          </a:p>
        </p:txBody>
      </p:sp>
      <p:sp>
        <p:nvSpPr>
          <p:cNvPr id="3" name="Rectangle 2"/>
          <p:cNvSpPr/>
          <p:nvPr/>
        </p:nvSpPr>
        <p:spPr>
          <a:xfrm>
            <a:off x="1875696" y="3179074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dirty="0">
                <a:solidFill>
                  <a:srgbClr val="FF0000"/>
                </a:solidFill>
              </a:rPr>
              <a:t>une voyelle 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875696" y="3723780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fr-FR" altLang="fr-FR" dirty="0">
                <a:solidFill>
                  <a:srgbClr val="FF0000"/>
                </a:solidFill>
              </a:rPr>
              <a:t>un h muet</a:t>
            </a:r>
            <a:endParaRPr lang="fr-FR" alt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1403648" y="3363740"/>
            <a:ext cx="504056" cy="211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1403648" y="3642480"/>
            <a:ext cx="472048" cy="26596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3074524" y="2787676"/>
            <a:ext cx="56137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800" dirty="0"/>
              <a:t>}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35454" y="3426456"/>
            <a:ext cx="4608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fr-FR" altLang="fr-FR" dirty="0"/>
              <a:t>Prononciation « </a:t>
            </a:r>
            <a:r>
              <a:rPr lang="fr-FR" altLang="fr-FR" dirty="0" err="1"/>
              <a:t>gz</a:t>
            </a:r>
            <a:r>
              <a:rPr lang="fr-FR" altLang="fr-FR" dirty="0"/>
              <a:t> » comme dans </a:t>
            </a:r>
            <a:r>
              <a:rPr lang="fr-FR" altLang="fr-FR" b="1" dirty="0"/>
              <a:t>e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b="1" dirty="0">
                <a:solidFill>
                  <a:srgbClr val="FF0000"/>
                </a:solidFill>
              </a:rPr>
              <a:t>e</a:t>
            </a:r>
            <a:r>
              <a:rPr lang="fr-FR" altLang="fr-FR" dirty="0"/>
              <a:t>mple</a:t>
            </a: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408192" y="2258384"/>
            <a:ext cx="45314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890240" y="2051725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dirty="0">
                <a:solidFill>
                  <a:srgbClr val="FF0000"/>
                </a:solidFill>
              </a:rPr>
              <a:t>une consonne 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3339596" y="1851670"/>
            <a:ext cx="3738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/>
              <a:t>}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06384" y="2067596"/>
            <a:ext cx="4390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fr-FR" altLang="fr-FR" dirty="0"/>
              <a:t>Prononciation « </a:t>
            </a:r>
            <a:r>
              <a:rPr lang="fr-FR" altLang="fr-FR" dirty="0" err="1"/>
              <a:t>ks</a:t>
            </a:r>
            <a:r>
              <a:rPr lang="fr-FR" altLang="fr-FR" dirty="0"/>
              <a:t> » comme dans </a:t>
            </a:r>
            <a:r>
              <a:rPr lang="fr-FR" altLang="fr-FR" b="1" dirty="0"/>
              <a:t>e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b="1" dirty="0">
                <a:solidFill>
                  <a:srgbClr val="FF0000"/>
                </a:solidFill>
              </a:rPr>
              <a:t>t</a:t>
            </a:r>
            <a:r>
              <a:rPr lang="fr-FR" altLang="fr-FR" dirty="0"/>
              <a:t>ra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3000" y="411510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None/>
            </a:pPr>
            <a:r>
              <a:rPr lang="fr-FR" altLang="fr-FR" dirty="0"/>
              <a:t>À l’intérieur d’un mot qui ne commence pas par « ex- » le 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dirty="0"/>
              <a:t> se prononce « </a:t>
            </a:r>
            <a:r>
              <a:rPr lang="fr-FR" altLang="fr-FR" dirty="0" err="1"/>
              <a:t>ks</a:t>
            </a:r>
            <a:r>
              <a:rPr lang="fr-FR" altLang="fr-FR" dirty="0"/>
              <a:t> » comme dans bo</a:t>
            </a:r>
            <a:r>
              <a:rPr lang="fr-FR" altLang="fr-FR" b="1" dirty="0">
                <a:solidFill>
                  <a:srgbClr val="0070C0"/>
                </a:solidFill>
              </a:rPr>
              <a:t>x</a:t>
            </a:r>
            <a:r>
              <a:rPr lang="fr-FR" altLang="fr-FR" dirty="0"/>
              <a:t>e.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729212" y="1347614"/>
            <a:ext cx="5420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None/>
            </a:pPr>
            <a:r>
              <a:rPr lang="fr-FR" altLang="fr-FR" dirty="0"/>
              <a:t>Pour les mots qui commencent par « ex- » :</a:t>
            </a:r>
          </a:p>
        </p:txBody>
      </p:sp>
    </p:spTree>
    <p:extLst>
      <p:ext uri="{BB962C8B-B14F-4D97-AF65-F5344CB8AC3E}">
        <p14:creationId xmlns:p14="http://schemas.microsoft.com/office/powerpoint/2010/main" val="127628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2" grpId="0"/>
      <p:bldP spid="3" grpId="0"/>
      <p:bldP spid="4" grpId="0"/>
      <p:bldP spid="11" grpId="0"/>
      <p:bldP spid="14" grpId="0"/>
      <p:bldP spid="17" grpId="0"/>
      <p:bldP spid="19" grpId="0"/>
      <p:bldP spid="20" grpId="0"/>
      <p:bldP spid="21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2400" b="1" dirty="0"/>
              <a:t>La lettre </a:t>
            </a:r>
            <a:r>
              <a:rPr lang="fr-FR" altLang="fr-FR" sz="2400" b="1" dirty="0">
                <a:solidFill>
                  <a:srgbClr val="0070C0"/>
                </a:solidFill>
              </a:rPr>
              <a:t>x </a:t>
            </a:r>
            <a:r>
              <a:rPr lang="fr-FR" altLang="fr-FR" sz="2400" b="1" dirty="0"/>
              <a:t>qui se prononce « </a:t>
            </a:r>
            <a:r>
              <a:rPr lang="fr-FR" altLang="fr-FR" sz="2400" b="1" dirty="0" err="1"/>
              <a:t>ks</a:t>
            </a:r>
            <a:r>
              <a:rPr lang="fr-FR" altLang="fr-FR" sz="2400" b="1" dirty="0"/>
              <a:t> » ou « </a:t>
            </a:r>
            <a:r>
              <a:rPr lang="fr-FR" altLang="fr-FR" sz="2400" b="1" dirty="0" err="1"/>
              <a:t>gz</a:t>
            </a:r>
            <a:r>
              <a:rPr lang="fr-FR" altLang="fr-FR" sz="2400" b="1" dirty="0"/>
              <a:t> »</a:t>
            </a:r>
            <a:endParaRPr lang="fr-FR" altLang="fr-FR" sz="2400" dirty="0"/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7614"/>
            <a:ext cx="8229600" cy="3246611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r>
              <a:rPr lang="fr-FR" altLang="fr-FR" sz="3600" dirty="0"/>
              <a:t>bo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dirty="0"/>
              <a:t>e – e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b="1" dirty="0">
                <a:solidFill>
                  <a:srgbClr val="FF0000"/>
                </a:solidFill>
              </a:rPr>
              <a:t>a</a:t>
            </a:r>
            <a:r>
              <a:rPr lang="fr-FR" altLang="fr-FR" sz="3600" dirty="0"/>
              <a:t>ct – e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b="1" dirty="0">
                <a:solidFill>
                  <a:srgbClr val="FF0000"/>
                </a:solidFill>
              </a:rPr>
              <a:t>c</a:t>
            </a:r>
            <a:r>
              <a:rPr lang="fr-FR" altLang="fr-FR" sz="3600" dirty="0"/>
              <a:t>ellent – ta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dirty="0"/>
              <a:t>i  – e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b="1" dirty="0">
                <a:solidFill>
                  <a:srgbClr val="FF0000"/>
                </a:solidFill>
              </a:rPr>
              <a:t>e</a:t>
            </a:r>
            <a:r>
              <a:rPr lang="fr-FR" altLang="fr-FR" sz="3600" dirty="0"/>
              <a:t>mple</a:t>
            </a:r>
          </a:p>
          <a:p>
            <a:pPr algn="ctr">
              <a:buFont typeface="Arial" pitchFamily="34" charset="0"/>
              <a:buNone/>
            </a:pPr>
            <a:r>
              <a:rPr lang="fr-FR" altLang="fr-FR" sz="3600" dirty="0"/>
              <a:t>e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b="1" dirty="0">
                <a:solidFill>
                  <a:srgbClr val="FF0000"/>
                </a:solidFill>
              </a:rPr>
              <a:t>t</a:t>
            </a:r>
            <a:r>
              <a:rPr lang="fr-FR" altLang="fr-FR" sz="3600" dirty="0"/>
              <a:t>ra – e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b="1" dirty="0">
                <a:solidFill>
                  <a:srgbClr val="FF0000"/>
                </a:solidFill>
              </a:rPr>
              <a:t>e</a:t>
            </a:r>
            <a:r>
              <a:rPr lang="fr-FR" altLang="fr-FR" sz="3600" dirty="0"/>
              <a:t>rcice – te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dirty="0"/>
              <a:t>te – ta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dirty="0"/>
              <a:t>e  </a:t>
            </a:r>
          </a:p>
          <a:p>
            <a:pPr algn="ctr">
              <a:buFont typeface="Arial" pitchFamily="34" charset="0"/>
              <a:buNone/>
            </a:pPr>
            <a:r>
              <a:rPr lang="fr-FR" altLang="fr-FR" sz="3600" dirty="0"/>
              <a:t>e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b="1" dirty="0">
                <a:solidFill>
                  <a:srgbClr val="FF0000"/>
                </a:solidFill>
              </a:rPr>
              <a:t>i</a:t>
            </a:r>
            <a:r>
              <a:rPr lang="fr-FR" altLang="fr-FR" sz="3600" dirty="0"/>
              <a:t>ger – e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b="1" dirty="0">
                <a:solidFill>
                  <a:srgbClr val="FF0000"/>
                </a:solidFill>
              </a:rPr>
              <a:t>h</a:t>
            </a:r>
            <a:r>
              <a:rPr lang="fr-FR" altLang="fr-FR" sz="3600" dirty="0"/>
              <a:t>iber – Me</a:t>
            </a:r>
            <a:r>
              <a:rPr lang="fr-FR" altLang="fr-FR" sz="3600" b="1" dirty="0">
                <a:solidFill>
                  <a:srgbClr val="0070C0"/>
                </a:solidFill>
              </a:rPr>
              <a:t>x</a:t>
            </a:r>
            <a:r>
              <a:rPr lang="fr-FR" altLang="fr-FR" sz="3600" dirty="0"/>
              <a:t>ique – inde</a:t>
            </a:r>
            <a:r>
              <a:rPr lang="fr-FR" altLang="fr-FR" sz="3600" b="1" dirty="0">
                <a:solidFill>
                  <a:srgbClr val="0070C0"/>
                </a:solidFill>
              </a:rPr>
              <a:t>x   </a:t>
            </a:r>
            <a:endParaRPr lang="fr-FR" altLang="fr-FR" sz="3600" dirty="0"/>
          </a:p>
          <a:p>
            <a:pPr>
              <a:buFont typeface="Arial" pitchFamily="34" charset="0"/>
              <a:buNone/>
            </a:pPr>
            <a:endParaRPr lang="fr-FR" altLang="fr-FR" sz="2400" dirty="0"/>
          </a:p>
        </p:txBody>
      </p:sp>
      <p:pic>
        <p:nvPicPr>
          <p:cNvPr id="7" name="Picture 7" descr="C:\Users\christine\AppData\Local\Microsoft\Windows\INetCache\IE\M09IC9KE\220px-Index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451056"/>
            <a:ext cx="1439863" cy="145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r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565175"/>
          </a:xfrm>
        </p:spPr>
        <p:txBody>
          <a:bodyPr/>
          <a:lstStyle/>
          <a:p>
            <a:r>
              <a:rPr lang="fr-FR" altLang="fr-FR" sz="2000" dirty="0"/>
              <a:t>À toi de classer les mots que nous venons de lire.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620957"/>
              </p:ext>
            </p:extLst>
          </p:nvPr>
        </p:nvGraphicFramePr>
        <p:xfrm>
          <a:off x="1043608" y="2067694"/>
          <a:ext cx="7128792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43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643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« </a:t>
                      </a:r>
                      <a:r>
                        <a:rPr lang="fr-FR" dirty="0" err="1"/>
                        <a:t>ks</a:t>
                      </a:r>
                      <a:r>
                        <a:rPr lang="fr-FR" dirty="0"/>
                        <a:t>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« </a:t>
                      </a:r>
                      <a:r>
                        <a:rPr lang="fr-FR" dirty="0" err="1"/>
                        <a:t>gz</a:t>
                      </a:r>
                      <a:r>
                        <a:rPr lang="fr-FR" dirty="0"/>
                        <a:t> 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7524328" y="783270"/>
            <a:ext cx="1080120" cy="53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fr-FR" altLang="fr-FR" sz="2400" dirty="0"/>
              <a:t>te</a:t>
            </a:r>
            <a:r>
              <a:rPr lang="fr-FR" altLang="fr-FR" sz="2400" b="1" dirty="0">
                <a:solidFill>
                  <a:srgbClr val="0070C0"/>
                </a:solidFill>
              </a:rPr>
              <a:t>x</a:t>
            </a:r>
            <a:r>
              <a:rPr lang="fr-FR" altLang="fr-FR" sz="2400" dirty="0"/>
              <a:t>te	</a:t>
            </a:r>
          </a:p>
          <a:p>
            <a:pPr>
              <a:buFont typeface="Arial" pitchFamily="34" charset="0"/>
              <a:buNone/>
            </a:pPr>
            <a:endParaRPr lang="fr-FR" altLang="fr-FR" sz="2400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3851920" y="771550"/>
            <a:ext cx="1419512" cy="56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fr-FR" altLang="fr-FR" sz="2400" dirty="0"/>
              <a:t>e</a:t>
            </a:r>
            <a:r>
              <a:rPr lang="fr-FR" altLang="fr-FR" sz="2400" b="1" dirty="0">
                <a:solidFill>
                  <a:srgbClr val="0070C0"/>
                </a:solidFill>
              </a:rPr>
              <a:t>x</a:t>
            </a:r>
            <a:r>
              <a:rPr lang="fr-FR" altLang="fr-FR" sz="2400" dirty="0"/>
              <a:t>hiber	</a:t>
            </a:r>
          </a:p>
          <a:p>
            <a:pPr>
              <a:buFont typeface="Arial" pitchFamily="34" charset="0"/>
              <a:buNone/>
            </a:pPr>
            <a:endParaRPr lang="fr-FR" altLang="fr-FR" sz="2400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6369707" y="776492"/>
            <a:ext cx="1415008" cy="650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fr-FR" altLang="fr-FR" sz="2400" dirty="0"/>
              <a:t>inde</a:t>
            </a:r>
            <a:r>
              <a:rPr lang="fr-FR" altLang="fr-FR" sz="2400" b="1" dirty="0">
                <a:solidFill>
                  <a:srgbClr val="0070C0"/>
                </a:solidFill>
              </a:rPr>
              <a:t>x </a:t>
            </a:r>
            <a:r>
              <a:rPr lang="fr-FR" altLang="fr-FR" sz="2400" dirty="0"/>
              <a:t>	</a:t>
            </a:r>
          </a:p>
          <a:p>
            <a:pPr>
              <a:buFont typeface="Arial" pitchFamily="34" charset="0"/>
              <a:buNone/>
            </a:pPr>
            <a:endParaRPr lang="fr-FR" altLang="fr-FR" sz="2400" dirty="0"/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 bwMode="auto">
          <a:xfrm>
            <a:off x="2339751" y="771550"/>
            <a:ext cx="1586117" cy="728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fr-FR" altLang="fr-FR" sz="2400" dirty="0"/>
              <a:t>e</a:t>
            </a:r>
            <a:r>
              <a:rPr lang="fr-FR" altLang="fr-FR" sz="2400" b="1" dirty="0">
                <a:solidFill>
                  <a:srgbClr val="0070C0"/>
                </a:solidFill>
              </a:rPr>
              <a:t>x</a:t>
            </a:r>
            <a:r>
              <a:rPr lang="fr-FR" altLang="fr-FR" sz="2400" dirty="0"/>
              <a:t>emple	</a:t>
            </a:r>
          </a:p>
          <a:p>
            <a:pPr>
              <a:buFont typeface="Arial" pitchFamily="34" charset="0"/>
              <a:buNone/>
            </a:pPr>
            <a:endParaRPr lang="fr-FR" altLang="fr-FR" sz="2400" dirty="0"/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440729" y="763450"/>
            <a:ext cx="835260" cy="49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fr-FR" altLang="fr-FR" sz="2400" dirty="0"/>
              <a:t>ta</a:t>
            </a:r>
            <a:r>
              <a:rPr lang="fr-FR" altLang="fr-FR" sz="2400" b="1" dirty="0">
                <a:solidFill>
                  <a:srgbClr val="0070C0"/>
                </a:solidFill>
              </a:rPr>
              <a:t>x</a:t>
            </a:r>
            <a:r>
              <a:rPr lang="fr-FR" altLang="fr-FR" sz="2400" dirty="0"/>
              <a:t>i	</a:t>
            </a:r>
          </a:p>
          <a:p>
            <a:pPr>
              <a:buFont typeface="Arial" pitchFamily="34" charset="0"/>
              <a:buNone/>
            </a:pPr>
            <a:endParaRPr lang="fr-FR" altLang="fr-FR" sz="2400" dirty="0"/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 bwMode="auto">
          <a:xfrm>
            <a:off x="1907704" y="1284592"/>
            <a:ext cx="129614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fr-FR" altLang="fr-FR" sz="2400" dirty="0"/>
              <a:t>e</a:t>
            </a:r>
            <a:r>
              <a:rPr lang="fr-FR" altLang="fr-FR" sz="2400" b="1" dirty="0">
                <a:solidFill>
                  <a:srgbClr val="0070C0"/>
                </a:solidFill>
              </a:rPr>
              <a:t>x</a:t>
            </a:r>
            <a:r>
              <a:rPr lang="fr-FR" altLang="fr-FR" sz="2400" dirty="0"/>
              <a:t>act 	</a:t>
            </a:r>
          </a:p>
          <a:p>
            <a:pPr>
              <a:buFont typeface="Arial" pitchFamily="34" charset="0"/>
              <a:buNone/>
            </a:pPr>
            <a:endParaRPr lang="fr-FR" altLang="fr-FR" sz="2400" dirty="0"/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 bwMode="auto">
          <a:xfrm>
            <a:off x="1329175" y="775845"/>
            <a:ext cx="1008112" cy="49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fr-FR" altLang="fr-FR" sz="2400" dirty="0"/>
              <a:t>bo</a:t>
            </a:r>
            <a:r>
              <a:rPr lang="fr-FR" altLang="fr-FR" sz="2400" b="1" dirty="0">
                <a:solidFill>
                  <a:srgbClr val="0070C0"/>
                </a:solidFill>
              </a:rPr>
              <a:t>x</a:t>
            </a:r>
            <a:r>
              <a:rPr lang="fr-FR" altLang="fr-FR" sz="2400" dirty="0"/>
              <a:t>e</a:t>
            </a: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5312441" y="755644"/>
            <a:ext cx="1154068" cy="67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fr-FR" altLang="fr-FR" sz="2400" dirty="0"/>
              <a:t>ta</a:t>
            </a:r>
            <a:r>
              <a:rPr lang="fr-FR" altLang="fr-FR" sz="2400" b="1" dirty="0">
                <a:solidFill>
                  <a:srgbClr val="0070C0"/>
                </a:solidFill>
              </a:rPr>
              <a:t>x</a:t>
            </a:r>
            <a:r>
              <a:rPr lang="fr-FR" altLang="fr-FR" sz="2400" dirty="0"/>
              <a:t>e	</a:t>
            </a:r>
          </a:p>
          <a:p>
            <a:pPr>
              <a:buFont typeface="Arial" pitchFamily="34" charset="0"/>
              <a:buNone/>
            </a:pPr>
            <a:endParaRPr lang="fr-FR" altLang="fr-FR" sz="2400" dirty="0"/>
          </a:p>
        </p:txBody>
      </p:sp>
      <p:sp>
        <p:nvSpPr>
          <p:cNvPr id="9220" name="Espace réservé du contenu 2"/>
          <p:cNvSpPr>
            <a:spLocks noGrp="1"/>
          </p:cNvSpPr>
          <p:nvPr>
            <p:ph idx="1"/>
          </p:nvPr>
        </p:nvSpPr>
        <p:spPr>
          <a:xfrm>
            <a:off x="524020" y="1288267"/>
            <a:ext cx="1296144" cy="513422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fr-FR" altLang="fr-FR" sz="2400" dirty="0"/>
              <a:t>e</a:t>
            </a:r>
            <a:r>
              <a:rPr lang="fr-FR" altLang="fr-FR" sz="2400" b="1" dirty="0">
                <a:solidFill>
                  <a:srgbClr val="0070C0"/>
                </a:solidFill>
              </a:rPr>
              <a:t>x</a:t>
            </a:r>
            <a:r>
              <a:rPr lang="fr-FR" altLang="fr-FR" sz="2400" dirty="0"/>
              <a:t>iger</a:t>
            </a:r>
          </a:p>
          <a:p>
            <a:pPr>
              <a:buFont typeface="Arial" pitchFamily="34" charset="0"/>
              <a:buNone/>
            </a:pPr>
            <a:r>
              <a:rPr lang="fr-FR" altLang="fr-FR" sz="2400" dirty="0"/>
              <a:t>	</a:t>
            </a:r>
          </a:p>
          <a:p>
            <a:pPr>
              <a:buFont typeface="Arial" pitchFamily="34" charset="0"/>
              <a:buNone/>
            </a:pPr>
            <a:endParaRPr lang="fr-FR" alt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93827E-6 L 0.10261 0.533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22" y="266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0.0003 L 0.15087 0.5462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35" y="272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9.87654E-7 L 0.44098 0.503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49" y="251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08642E-6 L 0.27691 0.392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37" y="19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1 0.01019 L -0.425 0.3959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40" y="192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46914E-6 L -0.34618 0.3432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09" y="17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34568E-6 L -0.48437 0.4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19" y="2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339 L 0.48628 0.3919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06" y="197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.01419 L 0.33073 0.2993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28" y="1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9220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2460</TotalTime>
  <Words>861</Words>
  <Application>Microsoft Office PowerPoint</Application>
  <PresentationFormat>Affichage à l'écran (16:9)</PresentationFormat>
  <Paragraphs>303</Paragraphs>
  <Slides>37</Slides>
  <Notes>18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38" baseType="lpstr">
      <vt:lpstr>Thème Office</vt:lpstr>
      <vt:lpstr>Français</vt:lpstr>
      <vt:lpstr>La lettre x</vt:lpstr>
      <vt:lpstr>La lettre x qui se prononce « ks »</vt:lpstr>
      <vt:lpstr>La lettre x qui se prononce « ks »</vt:lpstr>
      <vt:lpstr>La lettre x qui se prononce « gz »</vt:lpstr>
      <vt:lpstr>La lettre x qui se prononce « gz »</vt:lpstr>
      <vt:lpstr>Présentation PowerPoint</vt:lpstr>
      <vt:lpstr>La lettre x qui se prononce « ks » ou « gz »</vt:lpstr>
      <vt:lpstr>À toi de classer les mots que nous venons de lire.</vt:lpstr>
      <vt:lpstr>Présentation PowerPoint</vt:lpstr>
      <vt:lpstr>La lettre x</vt:lpstr>
      <vt:lpstr>La lettre x</vt:lpstr>
      <vt:lpstr>Présentation PowerPoint</vt:lpstr>
      <vt:lpstr>Présentation PowerPoint</vt:lpstr>
      <vt:lpstr>Présentation PowerPoint</vt:lpstr>
      <vt:lpstr>  Le quiz du jour  </vt:lpstr>
      <vt:lpstr>  Le quiz du jour  </vt:lpstr>
      <vt:lpstr>  Le quiz du jour  </vt:lpstr>
      <vt:lpstr>  Le quiz du jour  </vt:lpstr>
      <vt:lpstr>  Le quiz du jour  </vt:lpstr>
      <vt:lpstr>  Le quiz du jour  </vt:lpstr>
      <vt:lpstr>  Le quiz du jour  </vt:lpstr>
      <vt:lpstr>  Le quiz du jour  </vt:lpstr>
      <vt:lpstr>Présentation PowerPoint</vt:lpstr>
      <vt:lpstr>Le quiz du jour</vt:lpstr>
      <vt:lpstr>Le quiz du jour</vt:lpstr>
      <vt:lpstr>Le quiz du jour</vt:lpstr>
      <vt:lpstr>Le quiz du jour</vt:lpstr>
      <vt:lpstr>Le quiz du jour</vt:lpstr>
      <vt:lpstr>Le quiz du jour</vt:lpstr>
      <vt:lpstr>Le quiz du jour</vt:lpstr>
      <vt:lpstr>Le quiz du jour</vt:lpstr>
      <vt:lpstr>Le quiz du jour</vt:lpstr>
      <vt:lpstr>Le quiz du jour</vt:lpstr>
      <vt:lpstr>La lettre x</vt:lpstr>
      <vt:lpstr>Présentation PowerPoint</vt:lpstr>
      <vt:lpstr>Présentation PowerPoint</vt:lpstr>
    </vt:vector>
  </TitlesOfParts>
  <Company>Ministere de l'Education Nationale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Ollivier HUNAULT</dc:creator>
  <cp:lastModifiedBy>Ollivier HUNAULT</cp:lastModifiedBy>
  <cp:revision>150</cp:revision>
  <cp:lastPrinted>2020-04-13T07:31:35Z</cp:lastPrinted>
  <dcterms:created xsi:type="dcterms:W3CDTF">2020-03-20T11:24:42Z</dcterms:created>
  <dcterms:modified xsi:type="dcterms:W3CDTF">2020-05-03T22:23:50Z</dcterms:modified>
</cp:coreProperties>
</file>