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14" r:id="rId3"/>
    <p:sldId id="357" r:id="rId4"/>
    <p:sldId id="350" r:id="rId5"/>
    <p:sldId id="360" r:id="rId6"/>
    <p:sldId id="363" r:id="rId7"/>
    <p:sldId id="362" r:id="rId8"/>
    <p:sldId id="361" r:id="rId9"/>
    <p:sldId id="338" r:id="rId10"/>
    <p:sldId id="299" r:id="rId11"/>
    <p:sldId id="364" r:id="rId12"/>
    <p:sldId id="349" r:id="rId13"/>
    <p:sldId id="274" r:id="rId14"/>
    <p:sldId id="365" r:id="rId15"/>
    <p:sldId id="323" r:id="rId16"/>
    <p:sldId id="325" r:id="rId17"/>
    <p:sldId id="366" r:id="rId18"/>
    <p:sldId id="276" r:id="rId19"/>
    <p:sldId id="367" r:id="rId20"/>
    <p:sldId id="343" r:id="rId21"/>
    <p:sldId id="334" r:id="rId22"/>
    <p:sldId id="337" r:id="rId23"/>
    <p:sldId id="347" r:id="rId24"/>
    <p:sldId id="288" r:id="rId25"/>
  </p:sldIdLst>
  <p:sldSz cx="9144000" cy="5143500" type="screen16x9"/>
  <p:notesSz cx="10018713" cy="688816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485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Il vont faire une randonnée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Ils vont hiberner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Ils vont faire de l’escalade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Ils vont skier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294933B-1193-4505-9304-0B34F455EB0E}" type="presOf" srcId="{D865DF60-6A8A-1346-86CF-ADC5241F7441}" destId="{C3381103-080C-D746-8B27-46B2DEE4028C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6FDF1A40-C750-48CB-89AB-0CB4DC8B6DB9}" type="presOf" srcId="{2C8EC395-066D-984E-8F48-1D03BBA365D6}" destId="{FBE9ED35-B856-174C-8737-A32D2C924CA6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09CDD7B3-2FCF-430D-9BD4-93A8B29E8F7A}" type="presOf" srcId="{39104730-2024-374C-98E0-3A4CE7ED9881}" destId="{82B71E07-46A9-1F4C-9980-576B2FA3ADD8}" srcOrd="0" destOrd="0" presId="urn:microsoft.com/office/officeart/2005/8/layout/vList5"/>
    <dgm:cxn modelId="{F31924B3-EF5F-465B-8355-813217DF6C80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1C6898E6-B639-4010-B4B4-F3882572FABF}" type="presOf" srcId="{C98D5B68-7884-6648-A6A0-2E344EE2F2C1}" destId="{70B8D9E0-4A6D-2F44-B595-4E51FB1CC510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4F50277F-802A-4227-9C1C-D0C8AC26D9E1}" type="presOf" srcId="{8943F2E6-3B0D-E448-9217-B317A1C852F5}" destId="{1017B7CB-13B4-9B4A-A898-E550BB192901}" srcOrd="0" destOrd="0" presId="urn:microsoft.com/office/officeart/2005/8/layout/vList5"/>
    <dgm:cxn modelId="{9C39D369-ED2F-4F58-810F-CC0651D4A2C3}" type="presOf" srcId="{DD6BBC1B-D149-744A-A30E-EFE273F02222}" destId="{B2E2EFB5-3D81-DA40-B0AB-7277103CCFA5}" srcOrd="0" destOrd="0" presId="urn:microsoft.com/office/officeart/2005/8/layout/vList5"/>
    <dgm:cxn modelId="{0B5E07EE-0411-42F2-8049-DFFE69F3C974}" type="presOf" srcId="{31427C3A-E33A-4C40-B6A8-DF440F9FA9C2}" destId="{09F84ED2-5430-D348-8351-1C588DA968EF}" srcOrd="0" destOrd="0" presId="urn:microsoft.com/office/officeart/2005/8/layout/vList5"/>
    <dgm:cxn modelId="{0BBB7AE4-BD45-4477-B48C-23323EDE2ED9}" type="presOf" srcId="{877D7047-60CD-754B-B94B-0D52DA8802EF}" destId="{E895D6B0-A2C0-8846-B022-1C147093D231}" srcOrd="0" destOrd="0" presId="urn:microsoft.com/office/officeart/2005/8/layout/vList5"/>
    <dgm:cxn modelId="{8991EBFF-A8FB-4BDB-ADE9-0AD3A822E93D}" type="presParOf" srcId="{82B71E07-46A9-1F4C-9980-576B2FA3ADD8}" destId="{A3A8D8DA-067B-EC42-9EAF-7E4FD8AA6489}" srcOrd="0" destOrd="0" presId="urn:microsoft.com/office/officeart/2005/8/layout/vList5"/>
    <dgm:cxn modelId="{228E74D7-7EC7-4EBB-9FC8-3556C3289E2D}" type="presParOf" srcId="{A3A8D8DA-067B-EC42-9EAF-7E4FD8AA6489}" destId="{5131D196-118F-ED4B-8F8C-9F861CEE6268}" srcOrd="0" destOrd="0" presId="urn:microsoft.com/office/officeart/2005/8/layout/vList5"/>
    <dgm:cxn modelId="{FB4A64AC-625D-4ED4-9CBF-8B414E9FF036}" type="presParOf" srcId="{A3A8D8DA-067B-EC42-9EAF-7E4FD8AA6489}" destId="{B2E2EFB5-3D81-DA40-B0AB-7277103CCFA5}" srcOrd="1" destOrd="0" presId="urn:microsoft.com/office/officeart/2005/8/layout/vList5"/>
    <dgm:cxn modelId="{7CB5E80E-0A99-4115-8061-D1806E460C7B}" type="presParOf" srcId="{82B71E07-46A9-1F4C-9980-576B2FA3ADD8}" destId="{86757E5C-20F4-E745-A720-B10E686939A4}" srcOrd="1" destOrd="0" presId="urn:microsoft.com/office/officeart/2005/8/layout/vList5"/>
    <dgm:cxn modelId="{4E953EBF-15A0-40B1-94CA-4DF8354CC521}" type="presParOf" srcId="{82B71E07-46A9-1F4C-9980-576B2FA3ADD8}" destId="{0760AE06-7B56-494A-A0E8-36B594643D8E}" srcOrd="2" destOrd="0" presId="urn:microsoft.com/office/officeart/2005/8/layout/vList5"/>
    <dgm:cxn modelId="{3F91363D-422A-4BA3-83C9-38DC391A4EE3}" type="presParOf" srcId="{0760AE06-7B56-494A-A0E8-36B594643D8E}" destId="{C3381103-080C-D746-8B27-46B2DEE4028C}" srcOrd="0" destOrd="0" presId="urn:microsoft.com/office/officeart/2005/8/layout/vList5"/>
    <dgm:cxn modelId="{99ADBD8F-245C-4F0F-9E53-23D3594D322D}" type="presParOf" srcId="{0760AE06-7B56-494A-A0E8-36B594643D8E}" destId="{FBE9ED35-B856-174C-8737-A32D2C924CA6}" srcOrd="1" destOrd="0" presId="urn:microsoft.com/office/officeart/2005/8/layout/vList5"/>
    <dgm:cxn modelId="{4FF7E5A6-F9C4-4381-8044-F8BC6C6C8D75}" type="presParOf" srcId="{82B71E07-46A9-1F4C-9980-576B2FA3ADD8}" destId="{42D27948-8160-FF47-9116-9786F5E669CE}" srcOrd="3" destOrd="0" presId="urn:microsoft.com/office/officeart/2005/8/layout/vList5"/>
    <dgm:cxn modelId="{509D6A93-E8C9-4A82-9F3B-4817ABEA7995}" type="presParOf" srcId="{82B71E07-46A9-1F4C-9980-576B2FA3ADD8}" destId="{39BBA486-03BD-2144-ABBF-AE369E5400B7}" srcOrd="4" destOrd="0" presId="urn:microsoft.com/office/officeart/2005/8/layout/vList5"/>
    <dgm:cxn modelId="{54510029-F0EB-4976-B350-ED687F5B1E49}" type="presParOf" srcId="{39BBA486-03BD-2144-ABBF-AE369E5400B7}" destId="{70B8D9E0-4A6D-2F44-B595-4E51FB1CC510}" srcOrd="0" destOrd="0" presId="urn:microsoft.com/office/officeart/2005/8/layout/vList5"/>
    <dgm:cxn modelId="{DD1783A5-DE73-4EDE-A425-F6EE42E01F8D}" type="presParOf" srcId="{39BBA486-03BD-2144-ABBF-AE369E5400B7}" destId="{09F84ED2-5430-D348-8351-1C588DA968EF}" srcOrd="1" destOrd="0" presId="urn:microsoft.com/office/officeart/2005/8/layout/vList5"/>
    <dgm:cxn modelId="{54525F73-C473-48D6-84D8-98013301A31B}" type="presParOf" srcId="{82B71E07-46A9-1F4C-9980-576B2FA3ADD8}" destId="{26A10C18-A8F4-6A4C-BDEE-6F7DE3CE4615}" srcOrd="5" destOrd="0" presId="urn:microsoft.com/office/officeart/2005/8/layout/vList5"/>
    <dgm:cxn modelId="{B05F2245-69FB-467D-A82E-EC2EABDFE989}" type="presParOf" srcId="{82B71E07-46A9-1F4C-9980-576B2FA3ADD8}" destId="{4ECD3363-8FE6-2E4D-AEB8-DD61ACBB9653}" srcOrd="6" destOrd="0" presId="urn:microsoft.com/office/officeart/2005/8/layout/vList5"/>
    <dgm:cxn modelId="{ABDD0EF2-A201-4F21-94E8-5450785F1042}" type="presParOf" srcId="{4ECD3363-8FE6-2E4D-AEB8-DD61ACBB9653}" destId="{E895D6B0-A2C0-8846-B022-1C147093D231}" srcOrd="0" destOrd="0" presId="urn:microsoft.com/office/officeart/2005/8/layout/vList5"/>
    <dgm:cxn modelId="{1EFFBA27-5EA2-40ED-9D77-FBEF414DFA6A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Il vont faire une randonnée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Ils vont hiberner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6699FF"/>
        </a:solidFill>
      </dgm:spPr>
      <dgm:t>
        <a:bodyPr/>
        <a:lstStyle/>
        <a:p>
          <a:pPr algn="ctr">
            <a:buNone/>
          </a:pPr>
          <a:r>
            <a:rPr lang="fr-FR" b="1" dirty="0"/>
            <a:t>Ils vont faire de l’escalade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Ils vont skier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5D12B9-7B64-4B15-9705-70D826EE7489}" type="presOf" srcId="{DD6BBC1B-D149-744A-A30E-EFE273F02222}" destId="{B2E2EFB5-3D81-DA40-B0AB-7277103CCFA5}" srcOrd="0" destOrd="0" presId="urn:microsoft.com/office/officeart/2005/8/layout/vList5"/>
    <dgm:cxn modelId="{825DED1A-00AE-4D86-8742-35BE3AEAD560}" type="presOf" srcId="{D865DF60-6A8A-1346-86CF-ADC5241F7441}" destId="{C3381103-080C-D746-8B27-46B2DEE4028C}" srcOrd="0" destOrd="0" presId="urn:microsoft.com/office/officeart/2005/8/layout/vList5"/>
    <dgm:cxn modelId="{73075A57-6425-4800-81AB-34B268B6640F}" type="presOf" srcId="{8943F2E6-3B0D-E448-9217-B317A1C852F5}" destId="{1017B7CB-13B4-9B4A-A898-E550BB192901}" srcOrd="0" destOrd="0" presId="urn:microsoft.com/office/officeart/2005/8/layout/vList5"/>
    <dgm:cxn modelId="{6BC61BFB-5543-4215-99D4-1700DE272E25}" type="presOf" srcId="{C98D5B68-7884-6648-A6A0-2E344EE2F2C1}" destId="{70B8D9E0-4A6D-2F44-B595-4E51FB1CC510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8823741C-B3FE-4D26-A910-A7AF5D725D1C}" type="presOf" srcId="{2C8EC395-066D-984E-8F48-1D03BBA365D6}" destId="{FBE9ED35-B856-174C-8737-A32D2C924CA6}" srcOrd="0" destOrd="0" presId="urn:microsoft.com/office/officeart/2005/8/layout/vList5"/>
    <dgm:cxn modelId="{6C6D6E0F-E2EE-4A72-AC92-1729A1CAA7E5}" type="presOf" srcId="{39104730-2024-374C-98E0-3A4CE7ED9881}" destId="{82B71E07-46A9-1F4C-9980-576B2FA3ADD8}" srcOrd="0" destOrd="0" presId="urn:microsoft.com/office/officeart/2005/8/layout/vList5"/>
    <dgm:cxn modelId="{355FCED4-833F-4C77-B9A7-629D478FEFA6}" type="presOf" srcId="{877D7047-60CD-754B-B94B-0D52DA8802EF}" destId="{E895D6B0-A2C0-8846-B022-1C147093D231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114D4D89-3122-4635-85E1-401F7DE3991C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6CCADFA-F777-4C5C-93FD-04B49217F512}" type="presOf" srcId="{31427C3A-E33A-4C40-B6A8-DF440F9FA9C2}" destId="{09F84ED2-5430-D348-8351-1C588DA968EF}" srcOrd="0" destOrd="0" presId="urn:microsoft.com/office/officeart/2005/8/layout/vList5"/>
    <dgm:cxn modelId="{4C8E90ED-9229-437C-9CC8-63BC01CFEF4B}" type="presParOf" srcId="{82B71E07-46A9-1F4C-9980-576B2FA3ADD8}" destId="{A3A8D8DA-067B-EC42-9EAF-7E4FD8AA6489}" srcOrd="0" destOrd="0" presId="urn:microsoft.com/office/officeart/2005/8/layout/vList5"/>
    <dgm:cxn modelId="{91372B2E-BBC1-449E-9971-EBBE87930467}" type="presParOf" srcId="{A3A8D8DA-067B-EC42-9EAF-7E4FD8AA6489}" destId="{5131D196-118F-ED4B-8F8C-9F861CEE6268}" srcOrd="0" destOrd="0" presId="urn:microsoft.com/office/officeart/2005/8/layout/vList5"/>
    <dgm:cxn modelId="{E6E4A546-A5BE-4879-AAB6-B3CFF316D10B}" type="presParOf" srcId="{A3A8D8DA-067B-EC42-9EAF-7E4FD8AA6489}" destId="{B2E2EFB5-3D81-DA40-B0AB-7277103CCFA5}" srcOrd="1" destOrd="0" presId="urn:microsoft.com/office/officeart/2005/8/layout/vList5"/>
    <dgm:cxn modelId="{13047C50-0421-42AB-82B7-B9CEA3C91C58}" type="presParOf" srcId="{82B71E07-46A9-1F4C-9980-576B2FA3ADD8}" destId="{86757E5C-20F4-E745-A720-B10E686939A4}" srcOrd="1" destOrd="0" presId="urn:microsoft.com/office/officeart/2005/8/layout/vList5"/>
    <dgm:cxn modelId="{698DA697-7ACB-4BD6-A6EE-ACF6B803CF59}" type="presParOf" srcId="{82B71E07-46A9-1F4C-9980-576B2FA3ADD8}" destId="{0760AE06-7B56-494A-A0E8-36B594643D8E}" srcOrd="2" destOrd="0" presId="urn:microsoft.com/office/officeart/2005/8/layout/vList5"/>
    <dgm:cxn modelId="{39D13BA1-7B3B-47EF-AB58-26601BD87612}" type="presParOf" srcId="{0760AE06-7B56-494A-A0E8-36B594643D8E}" destId="{C3381103-080C-D746-8B27-46B2DEE4028C}" srcOrd="0" destOrd="0" presId="urn:microsoft.com/office/officeart/2005/8/layout/vList5"/>
    <dgm:cxn modelId="{15B16F7E-51D6-487F-8F7F-6FF7C0C3AAE2}" type="presParOf" srcId="{0760AE06-7B56-494A-A0E8-36B594643D8E}" destId="{FBE9ED35-B856-174C-8737-A32D2C924CA6}" srcOrd="1" destOrd="0" presId="urn:microsoft.com/office/officeart/2005/8/layout/vList5"/>
    <dgm:cxn modelId="{5E6FC9EA-C33B-4157-A4C2-CA372A0E3D2F}" type="presParOf" srcId="{82B71E07-46A9-1F4C-9980-576B2FA3ADD8}" destId="{42D27948-8160-FF47-9116-9786F5E669CE}" srcOrd="3" destOrd="0" presId="urn:microsoft.com/office/officeart/2005/8/layout/vList5"/>
    <dgm:cxn modelId="{05CA2A5A-0179-46CE-B83B-478D76090C21}" type="presParOf" srcId="{82B71E07-46A9-1F4C-9980-576B2FA3ADD8}" destId="{39BBA486-03BD-2144-ABBF-AE369E5400B7}" srcOrd="4" destOrd="0" presId="urn:microsoft.com/office/officeart/2005/8/layout/vList5"/>
    <dgm:cxn modelId="{7599A035-100F-4705-8F0F-C98D8CBA5ED0}" type="presParOf" srcId="{39BBA486-03BD-2144-ABBF-AE369E5400B7}" destId="{70B8D9E0-4A6D-2F44-B595-4E51FB1CC510}" srcOrd="0" destOrd="0" presId="urn:microsoft.com/office/officeart/2005/8/layout/vList5"/>
    <dgm:cxn modelId="{7919D2D6-17AD-48BB-9B3C-7CFEC1A300C8}" type="presParOf" srcId="{39BBA486-03BD-2144-ABBF-AE369E5400B7}" destId="{09F84ED2-5430-D348-8351-1C588DA968EF}" srcOrd="1" destOrd="0" presId="urn:microsoft.com/office/officeart/2005/8/layout/vList5"/>
    <dgm:cxn modelId="{64A00AC6-217B-4E0E-A89F-C234243F3DDB}" type="presParOf" srcId="{82B71E07-46A9-1F4C-9980-576B2FA3ADD8}" destId="{26A10C18-A8F4-6A4C-BDEE-6F7DE3CE4615}" srcOrd="5" destOrd="0" presId="urn:microsoft.com/office/officeart/2005/8/layout/vList5"/>
    <dgm:cxn modelId="{1A3A1256-AEB5-458D-814D-66708041512C}" type="presParOf" srcId="{82B71E07-46A9-1F4C-9980-576B2FA3ADD8}" destId="{4ECD3363-8FE6-2E4D-AEB8-DD61ACBB9653}" srcOrd="6" destOrd="0" presId="urn:microsoft.com/office/officeart/2005/8/layout/vList5"/>
    <dgm:cxn modelId="{F68D3B40-87C4-418C-909A-0B5A28584D12}" type="presParOf" srcId="{4ECD3363-8FE6-2E4D-AEB8-DD61ACBB9653}" destId="{E895D6B0-A2C0-8846-B022-1C147093D231}" srcOrd="0" destOrd="0" presId="urn:microsoft.com/office/officeart/2005/8/layout/vList5"/>
    <dgm:cxn modelId="{81ED1F2D-98B3-454A-AF70-8FC1EDDA7B6D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des ours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des insectes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des lynx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des cerfs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56124E4-0B67-4536-B507-FE8701F58844}" type="presOf" srcId="{5A256FE1-617A-F64B-AAA5-E71BA3D8E71B}" destId="{5131D196-118F-ED4B-8F8C-9F861CEE6268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6ED54A4-9DF7-4EB4-AD6F-3C33365BFE38}" type="presOf" srcId="{8943F2E6-3B0D-E448-9217-B317A1C852F5}" destId="{1017B7CB-13B4-9B4A-A898-E550BB192901}" srcOrd="0" destOrd="0" presId="urn:microsoft.com/office/officeart/2005/8/layout/vList5"/>
    <dgm:cxn modelId="{462F5321-966F-4187-8E9B-8EF29620EEFA}" type="presOf" srcId="{877D7047-60CD-754B-B94B-0D52DA8802EF}" destId="{E895D6B0-A2C0-8846-B022-1C147093D231}" srcOrd="0" destOrd="0" presId="urn:microsoft.com/office/officeart/2005/8/layout/vList5"/>
    <dgm:cxn modelId="{E0C6FDB8-FDCF-4792-9ACE-531D10E542A1}" type="presOf" srcId="{D865DF60-6A8A-1346-86CF-ADC5241F7441}" destId="{C3381103-080C-D746-8B27-46B2DEE4028C}" srcOrd="0" destOrd="0" presId="urn:microsoft.com/office/officeart/2005/8/layout/vList5"/>
    <dgm:cxn modelId="{B57E60FB-BEA6-4500-B3EB-24551695F4F9}" type="presOf" srcId="{2C8EC395-066D-984E-8F48-1D03BBA365D6}" destId="{FBE9ED35-B856-174C-8737-A32D2C924CA6}" srcOrd="0" destOrd="0" presId="urn:microsoft.com/office/officeart/2005/8/layout/vList5"/>
    <dgm:cxn modelId="{CD2DC46C-B223-44F5-BF38-283C83491E5E}" type="presOf" srcId="{C98D5B68-7884-6648-A6A0-2E344EE2F2C1}" destId="{70B8D9E0-4A6D-2F44-B595-4E51FB1CC510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790BAD06-7901-4F9D-8232-99367EBDBF56}" type="presOf" srcId="{DD6BBC1B-D149-744A-A30E-EFE273F02222}" destId="{B2E2EFB5-3D81-DA40-B0AB-7277103CCFA5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2CB9DA52-5556-4105-9179-4FE8EFC2F41A}" type="presOf" srcId="{31427C3A-E33A-4C40-B6A8-DF440F9FA9C2}" destId="{09F84ED2-5430-D348-8351-1C588DA968EF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042F321-CB61-437F-BE31-4857D5C99806}" type="presOf" srcId="{39104730-2024-374C-98E0-3A4CE7ED9881}" destId="{82B71E07-46A9-1F4C-9980-576B2FA3ADD8}" srcOrd="0" destOrd="0" presId="urn:microsoft.com/office/officeart/2005/8/layout/vList5"/>
    <dgm:cxn modelId="{BCE2A8F1-C7A6-4582-929B-95CFEBE9E34F}" type="presParOf" srcId="{82B71E07-46A9-1F4C-9980-576B2FA3ADD8}" destId="{A3A8D8DA-067B-EC42-9EAF-7E4FD8AA6489}" srcOrd="0" destOrd="0" presId="urn:microsoft.com/office/officeart/2005/8/layout/vList5"/>
    <dgm:cxn modelId="{93233BF2-D747-40F2-8D36-11874313FBC6}" type="presParOf" srcId="{A3A8D8DA-067B-EC42-9EAF-7E4FD8AA6489}" destId="{5131D196-118F-ED4B-8F8C-9F861CEE6268}" srcOrd="0" destOrd="0" presId="urn:microsoft.com/office/officeart/2005/8/layout/vList5"/>
    <dgm:cxn modelId="{9B8E0EF7-DC16-41D5-939C-D601B418DFC4}" type="presParOf" srcId="{A3A8D8DA-067B-EC42-9EAF-7E4FD8AA6489}" destId="{B2E2EFB5-3D81-DA40-B0AB-7277103CCFA5}" srcOrd="1" destOrd="0" presId="urn:microsoft.com/office/officeart/2005/8/layout/vList5"/>
    <dgm:cxn modelId="{F912BB59-EB5A-4178-9B3C-D11DC720B010}" type="presParOf" srcId="{82B71E07-46A9-1F4C-9980-576B2FA3ADD8}" destId="{86757E5C-20F4-E745-A720-B10E686939A4}" srcOrd="1" destOrd="0" presId="urn:microsoft.com/office/officeart/2005/8/layout/vList5"/>
    <dgm:cxn modelId="{660CEB20-801F-4AC1-B868-1B27D34279EF}" type="presParOf" srcId="{82B71E07-46A9-1F4C-9980-576B2FA3ADD8}" destId="{0760AE06-7B56-494A-A0E8-36B594643D8E}" srcOrd="2" destOrd="0" presId="urn:microsoft.com/office/officeart/2005/8/layout/vList5"/>
    <dgm:cxn modelId="{D3E6559C-2CCD-4B7A-98F1-5BAC03C4BC8C}" type="presParOf" srcId="{0760AE06-7B56-494A-A0E8-36B594643D8E}" destId="{C3381103-080C-D746-8B27-46B2DEE4028C}" srcOrd="0" destOrd="0" presId="urn:microsoft.com/office/officeart/2005/8/layout/vList5"/>
    <dgm:cxn modelId="{5BF3B8CE-3CB2-449E-BA7A-FC2C2C8C2799}" type="presParOf" srcId="{0760AE06-7B56-494A-A0E8-36B594643D8E}" destId="{FBE9ED35-B856-174C-8737-A32D2C924CA6}" srcOrd="1" destOrd="0" presId="urn:microsoft.com/office/officeart/2005/8/layout/vList5"/>
    <dgm:cxn modelId="{F799825C-4C95-4AC2-96F1-7253E0572FA1}" type="presParOf" srcId="{82B71E07-46A9-1F4C-9980-576B2FA3ADD8}" destId="{42D27948-8160-FF47-9116-9786F5E669CE}" srcOrd="3" destOrd="0" presId="urn:microsoft.com/office/officeart/2005/8/layout/vList5"/>
    <dgm:cxn modelId="{43D55275-3083-4003-B5E0-6C214E43C3D7}" type="presParOf" srcId="{82B71E07-46A9-1F4C-9980-576B2FA3ADD8}" destId="{39BBA486-03BD-2144-ABBF-AE369E5400B7}" srcOrd="4" destOrd="0" presId="urn:microsoft.com/office/officeart/2005/8/layout/vList5"/>
    <dgm:cxn modelId="{379AC31C-E571-463E-A0FE-1763FBEB0FFE}" type="presParOf" srcId="{39BBA486-03BD-2144-ABBF-AE369E5400B7}" destId="{70B8D9E0-4A6D-2F44-B595-4E51FB1CC510}" srcOrd="0" destOrd="0" presId="urn:microsoft.com/office/officeart/2005/8/layout/vList5"/>
    <dgm:cxn modelId="{C5147542-ABC2-4B79-AA51-BA923B443A35}" type="presParOf" srcId="{39BBA486-03BD-2144-ABBF-AE369E5400B7}" destId="{09F84ED2-5430-D348-8351-1C588DA968EF}" srcOrd="1" destOrd="0" presId="urn:microsoft.com/office/officeart/2005/8/layout/vList5"/>
    <dgm:cxn modelId="{629736C6-0B6B-4146-B37E-A49ED3A8FCC8}" type="presParOf" srcId="{82B71E07-46A9-1F4C-9980-576B2FA3ADD8}" destId="{26A10C18-A8F4-6A4C-BDEE-6F7DE3CE4615}" srcOrd="5" destOrd="0" presId="urn:microsoft.com/office/officeart/2005/8/layout/vList5"/>
    <dgm:cxn modelId="{63A451AE-4145-4494-941E-637F79AF7F76}" type="presParOf" srcId="{82B71E07-46A9-1F4C-9980-576B2FA3ADD8}" destId="{4ECD3363-8FE6-2E4D-AEB8-DD61ACBB9653}" srcOrd="6" destOrd="0" presId="urn:microsoft.com/office/officeart/2005/8/layout/vList5"/>
    <dgm:cxn modelId="{4C4C952F-3A00-48EF-B1A3-81FDD977C9BD}" type="presParOf" srcId="{4ECD3363-8FE6-2E4D-AEB8-DD61ACBB9653}" destId="{E895D6B0-A2C0-8846-B022-1C147093D231}" srcOrd="0" destOrd="0" presId="urn:microsoft.com/office/officeart/2005/8/layout/vList5"/>
    <dgm:cxn modelId="{96DC33D1-4580-4FBC-8206-50DC1BAE0C1E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des ours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des insectes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des lynx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des cerfs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41B4FE1-6486-4F44-B076-A3BBA11C96E1}" type="presOf" srcId="{C98D5B68-7884-6648-A6A0-2E344EE2F2C1}" destId="{70B8D9E0-4A6D-2F44-B595-4E51FB1CC510}" srcOrd="0" destOrd="0" presId="urn:microsoft.com/office/officeart/2005/8/layout/vList5"/>
    <dgm:cxn modelId="{17D6127F-9E53-4210-AFA5-9040D44EFD16}" type="presOf" srcId="{8943F2E6-3B0D-E448-9217-B317A1C852F5}" destId="{1017B7CB-13B4-9B4A-A898-E550BB192901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ED22887-6C3E-4BEB-B726-EED1BB90E27E}" type="presOf" srcId="{2C8EC395-066D-984E-8F48-1D03BBA365D6}" destId="{FBE9ED35-B856-174C-8737-A32D2C924CA6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3358749-C2BB-48C3-B54F-A35B44480F2A}" type="presOf" srcId="{31427C3A-E33A-4C40-B6A8-DF440F9FA9C2}" destId="{09F84ED2-5430-D348-8351-1C588DA968EF}" srcOrd="0" destOrd="0" presId="urn:microsoft.com/office/officeart/2005/8/layout/vList5"/>
    <dgm:cxn modelId="{C8B1DFF8-5C15-4D43-A1E5-AB8BEA0D69F9}" type="presOf" srcId="{5A256FE1-617A-F64B-AAA5-E71BA3D8E71B}" destId="{5131D196-118F-ED4B-8F8C-9F861CEE6268}" srcOrd="0" destOrd="0" presId="urn:microsoft.com/office/officeart/2005/8/layout/vList5"/>
    <dgm:cxn modelId="{8CC0B39F-2074-418B-855E-91A890D7BDE7}" type="presOf" srcId="{DD6BBC1B-D149-744A-A30E-EFE273F02222}" destId="{B2E2EFB5-3D81-DA40-B0AB-7277103CCFA5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A4AC988-1388-4974-AFB5-AE4CF1611F4C}" type="presOf" srcId="{39104730-2024-374C-98E0-3A4CE7ED9881}" destId="{82B71E07-46A9-1F4C-9980-576B2FA3ADD8}" srcOrd="0" destOrd="0" presId="urn:microsoft.com/office/officeart/2005/8/layout/vList5"/>
    <dgm:cxn modelId="{C458BB99-8108-46FD-88F0-6EEBCAB36A7E}" type="presOf" srcId="{877D7047-60CD-754B-B94B-0D52DA8802EF}" destId="{E895D6B0-A2C0-8846-B022-1C147093D231}" srcOrd="0" destOrd="0" presId="urn:microsoft.com/office/officeart/2005/8/layout/vList5"/>
    <dgm:cxn modelId="{90547602-A11C-43F2-8554-EFDF2DA267C3}" type="presOf" srcId="{D865DF60-6A8A-1346-86CF-ADC5241F7441}" destId="{C3381103-080C-D746-8B27-46B2DEE4028C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6327E2BA-EA19-4F13-B982-94AACFF0FB0C}" type="presParOf" srcId="{82B71E07-46A9-1F4C-9980-576B2FA3ADD8}" destId="{A3A8D8DA-067B-EC42-9EAF-7E4FD8AA6489}" srcOrd="0" destOrd="0" presId="urn:microsoft.com/office/officeart/2005/8/layout/vList5"/>
    <dgm:cxn modelId="{357878F8-63BE-47A6-9F1B-A990E807DC5B}" type="presParOf" srcId="{A3A8D8DA-067B-EC42-9EAF-7E4FD8AA6489}" destId="{5131D196-118F-ED4B-8F8C-9F861CEE6268}" srcOrd="0" destOrd="0" presId="urn:microsoft.com/office/officeart/2005/8/layout/vList5"/>
    <dgm:cxn modelId="{44A176D7-1060-4189-B795-FCA67159B052}" type="presParOf" srcId="{A3A8D8DA-067B-EC42-9EAF-7E4FD8AA6489}" destId="{B2E2EFB5-3D81-DA40-B0AB-7277103CCFA5}" srcOrd="1" destOrd="0" presId="urn:microsoft.com/office/officeart/2005/8/layout/vList5"/>
    <dgm:cxn modelId="{B47540B7-A1B1-455C-ADAE-01F30FE4C97F}" type="presParOf" srcId="{82B71E07-46A9-1F4C-9980-576B2FA3ADD8}" destId="{86757E5C-20F4-E745-A720-B10E686939A4}" srcOrd="1" destOrd="0" presId="urn:microsoft.com/office/officeart/2005/8/layout/vList5"/>
    <dgm:cxn modelId="{FBA573FC-33D9-4B3D-8DC0-9BA11785A02A}" type="presParOf" srcId="{82B71E07-46A9-1F4C-9980-576B2FA3ADD8}" destId="{0760AE06-7B56-494A-A0E8-36B594643D8E}" srcOrd="2" destOrd="0" presId="urn:microsoft.com/office/officeart/2005/8/layout/vList5"/>
    <dgm:cxn modelId="{3B9AFFA7-4047-433E-B20C-BEB84B581748}" type="presParOf" srcId="{0760AE06-7B56-494A-A0E8-36B594643D8E}" destId="{C3381103-080C-D746-8B27-46B2DEE4028C}" srcOrd="0" destOrd="0" presId="urn:microsoft.com/office/officeart/2005/8/layout/vList5"/>
    <dgm:cxn modelId="{510638C7-99DA-4FD8-83FE-734A44CAD9A8}" type="presParOf" srcId="{0760AE06-7B56-494A-A0E8-36B594643D8E}" destId="{FBE9ED35-B856-174C-8737-A32D2C924CA6}" srcOrd="1" destOrd="0" presId="urn:microsoft.com/office/officeart/2005/8/layout/vList5"/>
    <dgm:cxn modelId="{71E8D956-4074-4BCE-B410-CC81F9E7C032}" type="presParOf" srcId="{82B71E07-46A9-1F4C-9980-576B2FA3ADD8}" destId="{42D27948-8160-FF47-9116-9786F5E669CE}" srcOrd="3" destOrd="0" presId="urn:microsoft.com/office/officeart/2005/8/layout/vList5"/>
    <dgm:cxn modelId="{8814B46A-97CD-4C7B-92EF-7A4F0D64E994}" type="presParOf" srcId="{82B71E07-46A9-1F4C-9980-576B2FA3ADD8}" destId="{39BBA486-03BD-2144-ABBF-AE369E5400B7}" srcOrd="4" destOrd="0" presId="urn:microsoft.com/office/officeart/2005/8/layout/vList5"/>
    <dgm:cxn modelId="{402AF730-DCE2-48DB-B43A-50860A79F1E4}" type="presParOf" srcId="{39BBA486-03BD-2144-ABBF-AE369E5400B7}" destId="{70B8D9E0-4A6D-2F44-B595-4E51FB1CC510}" srcOrd="0" destOrd="0" presId="urn:microsoft.com/office/officeart/2005/8/layout/vList5"/>
    <dgm:cxn modelId="{5B000431-A219-43CB-8F03-9F6809A28818}" type="presParOf" srcId="{39BBA486-03BD-2144-ABBF-AE369E5400B7}" destId="{09F84ED2-5430-D348-8351-1C588DA968EF}" srcOrd="1" destOrd="0" presId="urn:microsoft.com/office/officeart/2005/8/layout/vList5"/>
    <dgm:cxn modelId="{2F668F14-D39D-41F8-BBC5-92ED410FC292}" type="presParOf" srcId="{82B71E07-46A9-1F4C-9980-576B2FA3ADD8}" destId="{26A10C18-A8F4-6A4C-BDEE-6F7DE3CE4615}" srcOrd="5" destOrd="0" presId="urn:microsoft.com/office/officeart/2005/8/layout/vList5"/>
    <dgm:cxn modelId="{E12A1D61-223E-4CEA-826B-3DA9752AF053}" type="presParOf" srcId="{82B71E07-46A9-1F4C-9980-576B2FA3ADD8}" destId="{4ECD3363-8FE6-2E4D-AEB8-DD61ACBB9653}" srcOrd="6" destOrd="0" presId="urn:microsoft.com/office/officeart/2005/8/layout/vList5"/>
    <dgm:cxn modelId="{9F94875E-50A1-4D44-8675-6382CB734B64}" type="presParOf" srcId="{4ECD3363-8FE6-2E4D-AEB8-DD61ACBB9653}" destId="{E895D6B0-A2C0-8846-B022-1C147093D231}" srcOrd="0" destOrd="0" presId="urn:microsoft.com/office/officeart/2005/8/layout/vList5"/>
    <dgm:cxn modelId="{D377EA43-3086-4EF7-AE62-99BD46680A85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escabeau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geste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respecter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mercredi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54EF9B1-7A8A-4C0B-93B6-996A8575BBF1}" type="presOf" srcId="{C98D5B68-7884-6648-A6A0-2E344EE2F2C1}" destId="{70B8D9E0-4A6D-2F44-B595-4E51FB1CC510}" srcOrd="0" destOrd="0" presId="urn:microsoft.com/office/officeart/2005/8/layout/vList5"/>
    <dgm:cxn modelId="{1941508F-ED6E-4CA7-A7BF-3308D796A857}" type="presOf" srcId="{8943F2E6-3B0D-E448-9217-B317A1C852F5}" destId="{1017B7CB-13B4-9B4A-A898-E550BB192901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FCEF5CE-D21D-411D-9061-568AFE7D39FE}" type="presOf" srcId="{39104730-2024-374C-98E0-3A4CE7ED9881}" destId="{82B71E07-46A9-1F4C-9980-576B2FA3ADD8}" srcOrd="0" destOrd="0" presId="urn:microsoft.com/office/officeart/2005/8/layout/vList5"/>
    <dgm:cxn modelId="{6DE3DF75-FC7A-40FE-8682-7D66DBFE9287}" type="presOf" srcId="{DD6BBC1B-D149-744A-A30E-EFE273F02222}" destId="{B2E2EFB5-3D81-DA40-B0AB-7277103CCFA5}" srcOrd="0" destOrd="0" presId="urn:microsoft.com/office/officeart/2005/8/layout/vList5"/>
    <dgm:cxn modelId="{7FF75023-F9AD-4D31-A32F-4B334525330C}" type="presOf" srcId="{2C8EC395-066D-984E-8F48-1D03BBA365D6}" destId="{FBE9ED35-B856-174C-8737-A32D2C924CA6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3F2D1F96-90B3-41EA-B812-98508BA4574A}" type="presOf" srcId="{877D7047-60CD-754B-B94B-0D52DA8802EF}" destId="{E895D6B0-A2C0-8846-B022-1C147093D231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A2ACFC69-C1BA-44B9-9A24-77285E6BFA29}" type="presOf" srcId="{D865DF60-6A8A-1346-86CF-ADC5241F7441}" destId="{C3381103-080C-D746-8B27-46B2DEE4028C}" srcOrd="0" destOrd="0" presId="urn:microsoft.com/office/officeart/2005/8/layout/vList5"/>
    <dgm:cxn modelId="{9B08F860-E4A9-4DAC-BAE2-E74CAB35BCA4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0B9323A5-00C4-40BD-91B8-8ADA615FF549}" type="presOf" srcId="{31427C3A-E33A-4C40-B6A8-DF440F9FA9C2}" destId="{09F84ED2-5430-D348-8351-1C588DA968EF}" srcOrd="0" destOrd="0" presId="urn:microsoft.com/office/officeart/2005/8/layout/vList5"/>
    <dgm:cxn modelId="{AF61CFA8-F3CB-461A-B054-858C8EE64F6C}" type="presParOf" srcId="{82B71E07-46A9-1F4C-9980-576B2FA3ADD8}" destId="{A3A8D8DA-067B-EC42-9EAF-7E4FD8AA6489}" srcOrd="0" destOrd="0" presId="urn:microsoft.com/office/officeart/2005/8/layout/vList5"/>
    <dgm:cxn modelId="{A0D10AAF-64FA-449A-8CB3-222BE4CC3E14}" type="presParOf" srcId="{A3A8D8DA-067B-EC42-9EAF-7E4FD8AA6489}" destId="{5131D196-118F-ED4B-8F8C-9F861CEE6268}" srcOrd="0" destOrd="0" presId="urn:microsoft.com/office/officeart/2005/8/layout/vList5"/>
    <dgm:cxn modelId="{788F8BDB-8B42-4472-88A7-6689466AB9A5}" type="presParOf" srcId="{A3A8D8DA-067B-EC42-9EAF-7E4FD8AA6489}" destId="{B2E2EFB5-3D81-DA40-B0AB-7277103CCFA5}" srcOrd="1" destOrd="0" presId="urn:microsoft.com/office/officeart/2005/8/layout/vList5"/>
    <dgm:cxn modelId="{14602C95-CCD7-41FD-B457-299C1B0B0E39}" type="presParOf" srcId="{82B71E07-46A9-1F4C-9980-576B2FA3ADD8}" destId="{86757E5C-20F4-E745-A720-B10E686939A4}" srcOrd="1" destOrd="0" presId="urn:microsoft.com/office/officeart/2005/8/layout/vList5"/>
    <dgm:cxn modelId="{38FE063D-5A2D-40ED-9D03-A4506784FA76}" type="presParOf" srcId="{82B71E07-46A9-1F4C-9980-576B2FA3ADD8}" destId="{0760AE06-7B56-494A-A0E8-36B594643D8E}" srcOrd="2" destOrd="0" presId="urn:microsoft.com/office/officeart/2005/8/layout/vList5"/>
    <dgm:cxn modelId="{F77708F2-DD04-483D-B722-E30D7FD610AB}" type="presParOf" srcId="{0760AE06-7B56-494A-A0E8-36B594643D8E}" destId="{C3381103-080C-D746-8B27-46B2DEE4028C}" srcOrd="0" destOrd="0" presId="urn:microsoft.com/office/officeart/2005/8/layout/vList5"/>
    <dgm:cxn modelId="{CEF0210C-9BB9-47D9-B1F5-439AAD928305}" type="presParOf" srcId="{0760AE06-7B56-494A-A0E8-36B594643D8E}" destId="{FBE9ED35-B856-174C-8737-A32D2C924CA6}" srcOrd="1" destOrd="0" presId="urn:microsoft.com/office/officeart/2005/8/layout/vList5"/>
    <dgm:cxn modelId="{F858DBE0-1E8E-4345-BF40-8C85EEA9ED1E}" type="presParOf" srcId="{82B71E07-46A9-1F4C-9980-576B2FA3ADD8}" destId="{42D27948-8160-FF47-9116-9786F5E669CE}" srcOrd="3" destOrd="0" presId="urn:microsoft.com/office/officeart/2005/8/layout/vList5"/>
    <dgm:cxn modelId="{9FBE2D06-05D2-4E35-9647-39C6A6D4A024}" type="presParOf" srcId="{82B71E07-46A9-1F4C-9980-576B2FA3ADD8}" destId="{39BBA486-03BD-2144-ABBF-AE369E5400B7}" srcOrd="4" destOrd="0" presId="urn:microsoft.com/office/officeart/2005/8/layout/vList5"/>
    <dgm:cxn modelId="{19FDF24E-D8B9-4055-A1B4-1300403806AB}" type="presParOf" srcId="{39BBA486-03BD-2144-ABBF-AE369E5400B7}" destId="{70B8D9E0-4A6D-2F44-B595-4E51FB1CC510}" srcOrd="0" destOrd="0" presId="urn:microsoft.com/office/officeart/2005/8/layout/vList5"/>
    <dgm:cxn modelId="{317863D5-32C4-4318-8309-1EDE23E9957A}" type="presParOf" srcId="{39BBA486-03BD-2144-ABBF-AE369E5400B7}" destId="{09F84ED2-5430-D348-8351-1C588DA968EF}" srcOrd="1" destOrd="0" presId="urn:microsoft.com/office/officeart/2005/8/layout/vList5"/>
    <dgm:cxn modelId="{36AAC2A8-4EAC-42A2-9376-CE09B6AB9A9C}" type="presParOf" srcId="{82B71E07-46A9-1F4C-9980-576B2FA3ADD8}" destId="{26A10C18-A8F4-6A4C-BDEE-6F7DE3CE4615}" srcOrd="5" destOrd="0" presId="urn:microsoft.com/office/officeart/2005/8/layout/vList5"/>
    <dgm:cxn modelId="{580C74CB-AF51-4156-A132-28B6E5ADA273}" type="presParOf" srcId="{82B71E07-46A9-1F4C-9980-576B2FA3ADD8}" destId="{4ECD3363-8FE6-2E4D-AEB8-DD61ACBB9653}" srcOrd="6" destOrd="0" presId="urn:microsoft.com/office/officeart/2005/8/layout/vList5"/>
    <dgm:cxn modelId="{8303D1D4-4413-4879-931B-B3199D51F100}" type="presParOf" srcId="{4ECD3363-8FE6-2E4D-AEB8-DD61ACBB9653}" destId="{E895D6B0-A2C0-8846-B022-1C147093D231}" srcOrd="0" destOrd="0" presId="urn:microsoft.com/office/officeart/2005/8/layout/vList5"/>
    <dgm:cxn modelId="{6661A4EF-6AA9-43F4-B3FB-8655506C9DB1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escabeau</a:t>
          </a:r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geste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respecter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mercredi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4D5702D-1434-471E-A664-525511E4D501}" type="presOf" srcId="{2C8EC395-066D-984E-8F48-1D03BBA365D6}" destId="{FBE9ED35-B856-174C-8737-A32D2C924CA6}" srcOrd="0" destOrd="0" presId="urn:microsoft.com/office/officeart/2005/8/layout/vList5"/>
    <dgm:cxn modelId="{E74748A4-1847-4F02-A171-6256561668C3}" type="presOf" srcId="{C98D5B68-7884-6648-A6A0-2E344EE2F2C1}" destId="{70B8D9E0-4A6D-2F44-B595-4E51FB1CC510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A5FFA6D0-57A6-4666-B810-413D73C41333}" type="presOf" srcId="{DD6BBC1B-D149-744A-A30E-EFE273F02222}" destId="{B2E2EFB5-3D81-DA40-B0AB-7277103CCFA5}" srcOrd="0" destOrd="0" presId="urn:microsoft.com/office/officeart/2005/8/layout/vList5"/>
    <dgm:cxn modelId="{84D55500-B619-4D5C-834B-75CD1B4E8878}" type="presOf" srcId="{877D7047-60CD-754B-B94B-0D52DA8802EF}" destId="{E895D6B0-A2C0-8846-B022-1C147093D231}" srcOrd="0" destOrd="0" presId="urn:microsoft.com/office/officeart/2005/8/layout/vList5"/>
    <dgm:cxn modelId="{F3DD9A88-08E6-4F77-A895-AA5052D88018}" type="presOf" srcId="{D865DF60-6A8A-1346-86CF-ADC5241F7441}" destId="{C3381103-080C-D746-8B27-46B2DEE4028C}" srcOrd="0" destOrd="0" presId="urn:microsoft.com/office/officeart/2005/8/layout/vList5"/>
    <dgm:cxn modelId="{549E9637-62DF-4CA3-805F-0F012AA036DD}" type="presOf" srcId="{39104730-2024-374C-98E0-3A4CE7ED9881}" destId="{82B71E07-46A9-1F4C-9980-576B2FA3ADD8}" srcOrd="0" destOrd="0" presId="urn:microsoft.com/office/officeart/2005/8/layout/vList5"/>
    <dgm:cxn modelId="{43C6FC33-E8B2-48E2-B70E-47B1C4200F66}" type="presOf" srcId="{8943F2E6-3B0D-E448-9217-B317A1C852F5}" destId="{1017B7CB-13B4-9B4A-A898-E550BB192901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AA9873E9-448E-47E2-A795-4112F38D3AAE}" type="presOf" srcId="{5A256FE1-617A-F64B-AAA5-E71BA3D8E71B}" destId="{5131D196-118F-ED4B-8F8C-9F861CEE6268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1E62B8D2-2F6F-4C6A-824F-2869147536E9}" type="presOf" srcId="{31427C3A-E33A-4C40-B6A8-DF440F9FA9C2}" destId="{09F84ED2-5430-D348-8351-1C588DA968EF}" srcOrd="0" destOrd="0" presId="urn:microsoft.com/office/officeart/2005/8/layout/vList5"/>
    <dgm:cxn modelId="{9FE05662-3DBF-4058-A255-B7C70998C038}" type="presParOf" srcId="{82B71E07-46A9-1F4C-9980-576B2FA3ADD8}" destId="{A3A8D8DA-067B-EC42-9EAF-7E4FD8AA6489}" srcOrd="0" destOrd="0" presId="urn:microsoft.com/office/officeart/2005/8/layout/vList5"/>
    <dgm:cxn modelId="{36E1E7FC-0430-4CF2-BC25-91903E651FF8}" type="presParOf" srcId="{A3A8D8DA-067B-EC42-9EAF-7E4FD8AA6489}" destId="{5131D196-118F-ED4B-8F8C-9F861CEE6268}" srcOrd="0" destOrd="0" presId="urn:microsoft.com/office/officeart/2005/8/layout/vList5"/>
    <dgm:cxn modelId="{F89FB0E2-FDBA-47D1-9087-5B0EF3E06690}" type="presParOf" srcId="{A3A8D8DA-067B-EC42-9EAF-7E4FD8AA6489}" destId="{B2E2EFB5-3D81-DA40-B0AB-7277103CCFA5}" srcOrd="1" destOrd="0" presId="urn:microsoft.com/office/officeart/2005/8/layout/vList5"/>
    <dgm:cxn modelId="{377B5F80-D916-4133-ADD6-6F09A5AF1ABE}" type="presParOf" srcId="{82B71E07-46A9-1F4C-9980-576B2FA3ADD8}" destId="{86757E5C-20F4-E745-A720-B10E686939A4}" srcOrd="1" destOrd="0" presId="urn:microsoft.com/office/officeart/2005/8/layout/vList5"/>
    <dgm:cxn modelId="{9F79C4DC-2D5C-45A4-81D7-48A61313AB41}" type="presParOf" srcId="{82B71E07-46A9-1F4C-9980-576B2FA3ADD8}" destId="{0760AE06-7B56-494A-A0E8-36B594643D8E}" srcOrd="2" destOrd="0" presId="urn:microsoft.com/office/officeart/2005/8/layout/vList5"/>
    <dgm:cxn modelId="{B6012A30-5333-474D-9B71-73E44AD5E353}" type="presParOf" srcId="{0760AE06-7B56-494A-A0E8-36B594643D8E}" destId="{C3381103-080C-D746-8B27-46B2DEE4028C}" srcOrd="0" destOrd="0" presId="urn:microsoft.com/office/officeart/2005/8/layout/vList5"/>
    <dgm:cxn modelId="{8A40B66D-938D-4CCB-884B-9B46591F7174}" type="presParOf" srcId="{0760AE06-7B56-494A-A0E8-36B594643D8E}" destId="{FBE9ED35-B856-174C-8737-A32D2C924CA6}" srcOrd="1" destOrd="0" presId="urn:microsoft.com/office/officeart/2005/8/layout/vList5"/>
    <dgm:cxn modelId="{661310AC-DBC1-43D4-A460-B35394057C93}" type="presParOf" srcId="{82B71E07-46A9-1F4C-9980-576B2FA3ADD8}" destId="{42D27948-8160-FF47-9116-9786F5E669CE}" srcOrd="3" destOrd="0" presId="urn:microsoft.com/office/officeart/2005/8/layout/vList5"/>
    <dgm:cxn modelId="{ABCB606A-7D10-4DD4-8522-54633383E35B}" type="presParOf" srcId="{82B71E07-46A9-1F4C-9980-576B2FA3ADD8}" destId="{39BBA486-03BD-2144-ABBF-AE369E5400B7}" srcOrd="4" destOrd="0" presId="urn:microsoft.com/office/officeart/2005/8/layout/vList5"/>
    <dgm:cxn modelId="{7773AE28-7102-420D-95D2-AF64EF01137A}" type="presParOf" srcId="{39BBA486-03BD-2144-ABBF-AE369E5400B7}" destId="{70B8D9E0-4A6D-2F44-B595-4E51FB1CC510}" srcOrd="0" destOrd="0" presId="urn:microsoft.com/office/officeart/2005/8/layout/vList5"/>
    <dgm:cxn modelId="{6AF4C7E7-BAE0-46E6-B021-352577A01854}" type="presParOf" srcId="{39BBA486-03BD-2144-ABBF-AE369E5400B7}" destId="{09F84ED2-5430-D348-8351-1C588DA968EF}" srcOrd="1" destOrd="0" presId="urn:microsoft.com/office/officeart/2005/8/layout/vList5"/>
    <dgm:cxn modelId="{C85DABB5-17B7-40DD-95C4-0A4EBD8194D1}" type="presParOf" srcId="{82B71E07-46A9-1F4C-9980-576B2FA3ADD8}" destId="{26A10C18-A8F4-6A4C-BDEE-6F7DE3CE4615}" srcOrd="5" destOrd="0" presId="urn:microsoft.com/office/officeart/2005/8/layout/vList5"/>
    <dgm:cxn modelId="{984E834F-87D7-4C97-B4C1-DD8B02AC5680}" type="presParOf" srcId="{82B71E07-46A9-1F4C-9980-576B2FA3ADD8}" destId="{4ECD3363-8FE6-2E4D-AEB8-DD61ACBB9653}" srcOrd="6" destOrd="0" presId="urn:microsoft.com/office/officeart/2005/8/layout/vList5"/>
    <dgm:cxn modelId="{0C768D8C-E445-40B8-A8A8-4053847992A4}" type="presParOf" srcId="{4ECD3363-8FE6-2E4D-AEB8-DD61ACBB9653}" destId="{E895D6B0-A2C0-8846-B022-1C147093D231}" srcOrd="0" destOrd="0" presId="urn:microsoft.com/office/officeart/2005/8/layout/vList5"/>
    <dgm:cxn modelId="{3CE4F361-4BF4-4E4E-988E-6C0D088872F9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Ils vont skier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Ils vont faire de l’escalade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Il vont faire une randonnée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Ils vont hiberner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rgbClr val="FF5050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Ils vont skier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rgbClr val="6699FF"/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Ils vont faire de l’escalade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Il vont faire une randonnée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Ils vont hiberner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des cerfs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des lynx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des ours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des insectes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des cerfs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des lynx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des ours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des insectes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escabeau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mercredi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geste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respecter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2528" y="-2184304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escabeau</a:t>
          </a:r>
        </a:p>
      </dsp:txBody>
      <dsp:txXfrm rot="-5400000">
        <a:off x="2839211" y="95415"/>
        <a:ext cx="5021086" cy="488050"/>
      </dsp:txXfrm>
    </dsp:sp>
    <dsp:sp modelId="{5131D196-118F-ED4B-8F8C-9F861CEE6268}">
      <dsp:nvSpPr>
        <dsp:cNvPr id="0" name=""/>
        <dsp:cNvSpPr/>
      </dsp:nvSpPr>
      <dsp:spPr>
        <a:xfrm>
          <a:off x="0" y="1405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a</a:t>
          </a:r>
        </a:p>
      </dsp:txBody>
      <dsp:txXfrm>
        <a:off x="33003" y="34408"/>
        <a:ext cx="2773206" cy="610062"/>
      </dsp:txXfrm>
    </dsp:sp>
    <dsp:sp modelId="{FBE9ED35-B856-174C-8737-A32D2C924CA6}">
      <dsp:nvSpPr>
        <dsp:cNvPr id="0" name=""/>
        <dsp:cNvSpPr/>
      </dsp:nvSpPr>
      <dsp:spPr>
        <a:xfrm rot="5400000">
          <a:off x="5092528" y="-1474432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mercredi</a:t>
          </a:r>
        </a:p>
      </dsp:txBody>
      <dsp:txXfrm rot="-5400000">
        <a:off x="2839211" y="805287"/>
        <a:ext cx="5021086" cy="488050"/>
      </dsp:txXfrm>
    </dsp:sp>
    <dsp:sp modelId="{C3381103-080C-D746-8B27-46B2DEE4028C}">
      <dsp:nvSpPr>
        <dsp:cNvPr id="0" name=""/>
        <dsp:cNvSpPr/>
      </dsp:nvSpPr>
      <dsp:spPr>
        <a:xfrm>
          <a:off x="0" y="711277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b</a:t>
          </a:r>
        </a:p>
      </dsp:txBody>
      <dsp:txXfrm>
        <a:off x="33003" y="744280"/>
        <a:ext cx="2773206" cy="610062"/>
      </dsp:txXfrm>
    </dsp:sp>
    <dsp:sp modelId="{09F84ED2-5430-D348-8351-1C588DA968EF}">
      <dsp:nvSpPr>
        <dsp:cNvPr id="0" name=""/>
        <dsp:cNvSpPr/>
      </dsp:nvSpPr>
      <dsp:spPr>
        <a:xfrm rot="5400000">
          <a:off x="5092528" y="-764561"/>
          <a:ext cx="540854" cy="5047488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geste</a:t>
          </a:r>
        </a:p>
      </dsp:txBody>
      <dsp:txXfrm rot="-5400000">
        <a:off x="2839211" y="1515158"/>
        <a:ext cx="5021086" cy="488050"/>
      </dsp:txXfrm>
    </dsp:sp>
    <dsp:sp modelId="{70B8D9E0-4A6D-2F44-B595-4E51FB1CC510}">
      <dsp:nvSpPr>
        <dsp:cNvPr id="0" name=""/>
        <dsp:cNvSpPr/>
      </dsp:nvSpPr>
      <dsp:spPr>
        <a:xfrm>
          <a:off x="0" y="1421148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c</a:t>
          </a:r>
        </a:p>
      </dsp:txBody>
      <dsp:txXfrm>
        <a:off x="33003" y="1454151"/>
        <a:ext cx="2773206" cy="610062"/>
      </dsp:txXfrm>
    </dsp:sp>
    <dsp:sp modelId="{1017B7CB-13B4-9B4A-A898-E550BB192901}">
      <dsp:nvSpPr>
        <dsp:cNvPr id="0" name=""/>
        <dsp:cNvSpPr/>
      </dsp:nvSpPr>
      <dsp:spPr>
        <a:xfrm rot="5400000">
          <a:off x="5092528" y="-54689"/>
          <a:ext cx="540854" cy="5047488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ct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b="1" kern="1200" dirty="0"/>
            <a:t>respecter</a:t>
          </a:r>
        </a:p>
      </dsp:txBody>
      <dsp:txXfrm rot="-5400000">
        <a:off x="2839211" y="2225030"/>
        <a:ext cx="5021086" cy="488050"/>
      </dsp:txXfrm>
    </dsp:sp>
    <dsp:sp modelId="{E895D6B0-A2C0-8846-B022-1C147093D231}">
      <dsp:nvSpPr>
        <dsp:cNvPr id="0" name=""/>
        <dsp:cNvSpPr/>
      </dsp:nvSpPr>
      <dsp:spPr>
        <a:xfrm>
          <a:off x="0" y="2131020"/>
          <a:ext cx="2839212" cy="676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/>
            <a:t>d</a:t>
          </a:r>
        </a:p>
      </dsp:txBody>
      <dsp:txXfrm>
        <a:off x="33003" y="2164023"/>
        <a:ext cx="2773206" cy="610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225" cy="34448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1812" cy="344488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F2A862B-72C0-4081-860C-7FB5FA1DE7C4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711450" y="515938"/>
            <a:ext cx="4595813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01713" y="3271838"/>
            <a:ext cx="8015287" cy="3100387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0225" cy="344487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1812" cy="344487"/>
          </a:xfrm>
          <a:prstGeom prst="rect">
            <a:avLst/>
          </a:prstGeom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fld id="{C0AE4228-F5D7-406E-B510-6242FC099D2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0867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16388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891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9D1ADEE-E684-4CF1-82A7-A45D105D5832}" type="slidenum">
              <a:rPr lang="fr-FR" altLang="fr-FR" sz="1300"/>
              <a:pPr>
                <a:spcBef>
                  <a:spcPct val="0"/>
                </a:spcBef>
              </a:pPr>
              <a:t>13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18436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891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3E8057E-66F3-4BFC-82C9-B5D66DB99F92}" type="slidenum">
              <a:rPr lang="fr-FR" altLang="fr-FR" sz="1300"/>
              <a:pPr>
                <a:spcBef>
                  <a:spcPct val="0"/>
                </a:spcBef>
              </a:pPr>
              <a:t>14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21508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891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3D353B3-6F28-41E4-9CBC-B0A3D1B69C92}" type="slidenum">
              <a:rPr lang="fr-FR" altLang="fr-FR" sz="1300"/>
              <a:pPr>
                <a:spcBef>
                  <a:spcPct val="0"/>
                </a:spcBef>
              </a:pPr>
              <a:t>16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72</a:t>
            </a:r>
          </a:p>
        </p:txBody>
      </p:sp>
      <p:sp>
        <p:nvSpPr>
          <p:cNvPr id="23556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891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24E2991-D168-4B83-B901-4A96F9CD3200}" type="slidenum">
              <a:rPr lang="fr-FR" altLang="fr-FR" sz="1300"/>
              <a:pPr>
                <a:spcBef>
                  <a:spcPct val="0"/>
                </a:spcBef>
              </a:pPr>
              <a:t>17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70</a:t>
            </a:r>
          </a:p>
        </p:txBody>
      </p:sp>
      <p:sp>
        <p:nvSpPr>
          <p:cNvPr id="25604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891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D4E063F-E5AA-4A0F-A135-7D102EF78C36}" type="slidenum">
              <a:rPr lang="fr-FR" altLang="fr-FR" sz="1300"/>
              <a:pPr>
                <a:spcBef>
                  <a:spcPct val="0"/>
                </a:spcBef>
              </a:pPr>
              <a:t>18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70</a:t>
            </a:r>
          </a:p>
        </p:txBody>
      </p:sp>
      <p:sp>
        <p:nvSpPr>
          <p:cNvPr id="27652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891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AA16E35-3A3D-4EFD-8957-D0B7C9AF6D3B}" type="slidenum">
              <a:rPr lang="fr-FR" altLang="fr-FR" sz="1300"/>
              <a:pPr>
                <a:spcBef>
                  <a:spcPct val="0"/>
                </a:spcBef>
              </a:pPr>
              <a:t>19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9700" name="Espace réservé du numéro de diapositiv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065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89100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732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304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76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448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02088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568B79D-260A-4855-BBA0-A733C4C20882}" type="slidenum">
              <a:rPr lang="fr-FR" altLang="fr-FR" sz="1300"/>
              <a:pPr>
                <a:spcBef>
                  <a:spcPct val="0"/>
                </a:spcBef>
              </a:pPr>
              <a:t>20</a:t>
            </a:fld>
            <a:endParaRPr lang="fr-FR" altLang="fr-FR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75737-0389-4D0C-A30A-3A54FDB53BCE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EE449-5561-4CE4-800F-C5DE283DF3A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943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ED67-C08F-425C-818C-C0057CC7940E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6BE65-BD6F-42DD-AF87-06F65D25280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8005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C7E0-F163-460F-956C-3B7B2EEC002E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39DF2-F657-42CD-B7B8-34CEEE37F61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0498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421AA-56F5-454C-84AE-CA09B9CAAB00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7C765-214E-4ECE-B5B4-C7777D1B700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6584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3CA1-48FA-4E71-B823-DAB8BB7C977F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03386-4678-402C-BE98-14475CDF19B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088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A69AE-179E-406C-BA76-CBE795D504F6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D805F-AA09-4240-BB78-06BE7336F3D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0940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A05CC-1639-4367-B956-8E61800631B0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0EB1F-961E-46A2-BA9B-D3CAFEF1EB7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346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E33A-7AD2-446E-8315-88BE16AC6268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60874-1316-42A5-B2F6-83A3C68D29D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4332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B9652-9508-482F-AF03-AE55E27130D9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D603C-8B57-40EC-B7C0-E33E7C57896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356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EEABE-B652-43B5-8D3C-83AB5AE0265B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1AC6F-9645-4FE2-8E60-8CC8EED314D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7113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11327-D2A1-42F9-8A7A-F77D24F3AC61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51D74-8AE4-45B7-BFB5-86CE2E33512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7320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69390E-76B0-4FF7-9C6F-2A90417B0D33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0C0B2FF-6904-4F81-B394-84CB2FFACE2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image" Target="../media/image15.png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image" Target="../media/image13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notesSlide" Target="../notesSlides/notesSlide7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fr-FR" altLang="fr-FR" sz="5400" b="1" smtClean="0"/>
              <a:t>Français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>
          <a:xfrm>
            <a:off x="323850" y="1924050"/>
            <a:ext cx="8569325" cy="935038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altLang="fr-FR" smtClean="0">
                <a:latin typeface="Script cole" pitchFamily="2" charset="0"/>
              </a:rPr>
              <a:t>M</a:t>
            </a:r>
            <a:r>
              <a:rPr lang="fr-FR" altLang="fr-FR" b="1" smtClean="0">
                <a:solidFill>
                  <a:srgbClr val="0070C0"/>
                </a:solidFill>
                <a:latin typeface="Script cole" pitchFamily="2" charset="0"/>
              </a:rPr>
              <a:t>er</a:t>
            </a:r>
            <a:r>
              <a:rPr lang="fr-FR" altLang="fr-FR" b="1" smtClean="0">
                <a:solidFill>
                  <a:srgbClr val="FF0000"/>
                </a:solidFill>
                <a:latin typeface="Script cole" pitchFamily="2" charset="0"/>
              </a:rPr>
              <a:t>c</a:t>
            </a:r>
            <a:r>
              <a:rPr lang="fr-FR" altLang="fr-FR" smtClean="0">
                <a:latin typeface="Script cole" pitchFamily="2" charset="0"/>
              </a:rPr>
              <a:t>redi, H</a:t>
            </a:r>
            <a:r>
              <a:rPr lang="fr-FR" altLang="fr-FR" b="1" smtClean="0">
                <a:solidFill>
                  <a:srgbClr val="0070C0"/>
                </a:solidFill>
                <a:latin typeface="Script cole" pitchFamily="2" charset="0"/>
              </a:rPr>
              <a:t>ec</a:t>
            </a:r>
            <a:r>
              <a:rPr lang="fr-FR" altLang="fr-FR" b="1" smtClean="0">
                <a:solidFill>
                  <a:srgbClr val="FF0000"/>
                </a:solidFill>
                <a:latin typeface="Script cole" pitchFamily="2" charset="0"/>
              </a:rPr>
              <a:t>t</a:t>
            </a:r>
            <a:r>
              <a:rPr lang="fr-FR" altLang="fr-FR" smtClean="0">
                <a:latin typeface="Script cole" pitchFamily="2" charset="0"/>
              </a:rPr>
              <a:t>or et </a:t>
            </a:r>
            <a:r>
              <a:rPr lang="fr-FR" altLang="fr-FR" b="1" smtClean="0">
                <a:solidFill>
                  <a:srgbClr val="0070C0"/>
                </a:solidFill>
                <a:latin typeface="Script cole" pitchFamily="2" charset="0"/>
              </a:rPr>
              <a:t>Es</a:t>
            </a:r>
            <a:r>
              <a:rPr lang="fr-FR" altLang="fr-FR" b="1" smtClean="0">
                <a:solidFill>
                  <a:srgbClr val="FF0000"/>
                </a:solidFill>
                <a:latin typeface="Script cole" pitchFamily="2" charset="0"/>
              </a:rPr>
              <a:t>m</a:t>
            </a:r>
            <a:r>
              <a:rPr lang="fr-FR" altLang="fr-FR" smtClean="0">
                <a:latin typeface="Script cole" pitchFamily="2" charset="0"/>
              </a:rPr>
              <a:t>éralda iront à la montagne faire de l’</a:t>
            </a:r>
            <a:r>
              <a:rPr lang="fr-FR" altLang="fr-FR" b="1" smtClean="0">
                <a:solidFill>
                  <a:srgbClr val="0070C0"/>
                </a:solidFill>
                <a:latin typeface="Script cole" pitchFamily="2" charset="0"/>
              </a:rPr>
              <a:t>es</a:t>
            </a:r>
            <a:r>
              <a:rPr lang="fr-FR" altLang="fr-FR" b="1" smtClean="0">
                <a:solidFill>
                  <a:srgbClr val="FF0000"/>
                </a:solidFill>
                <a:latin typeface="Script cole" pitchFamily="2" charset="0"/>
              </a:rPr>
              <a:t>c</a:t>
            </a:r>
            <a:r>
              <a:rPr lang="fr-FR" altLang="fr-FR" smtClean="0">
                <a:latin typeface="Script cole" pitchFamily="2" charset="0"/>
              </a:rPr>
              <a:t>alade. </a:t>
            </a:r>
          </a:p>
        </p:txBody>
      </p:sp>
      <p:sp>
        <p:nvSpPr>
          <p:cNvPr id="1229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b="1" smtClean="0">
                <a:solidFill>
                  <a:srgbClr val="0070C0"/>
                </a:solidFill>
              </a:rPr>
              <a:t>er</a:t>
            </a:r>
            <a:r>
              <a:rPr lang="fr-FR" altLang="fr-FR" sz="2400" b="1" smtClean="0"/>
              <a:t>, </a:t>
            </a:r>
            <a:r>
              <a:rPr lang="fr-FR" altLang="fr-FR" sz="2400" b="1" smtClean="0">
                <a:solidFill>
                  <a:srgbClr val="0070C0"/>
                </a:solidFill>
              </a:rPr>
              <a:t>es </a:t>
            </a:r>
            <a:r>
              <a:rPr lang="fr-FR" altLang="fr-FR" sz="2400" b="1" smtClean="0"/>
              <a:t>et</a:t>
            </a:r>
            <a:r>
              <a:rPr lang="fr-FR" altLang="fr-FR" sz="2400" b="1" smtClean="0">
                <a:solidFill>
                  <a:srgbClr val="0070C0"/>
                </a:solidFill>
              </a:rPr>
              <a:t> ec </a:t>
            </a:r>
            <a:r>
              <a:rPr lang="fr-FR" altLang="fr-FR" sz="2400" b="1" smtClean="0"/>
              <a:t>suivis d’une consonne, le </a:t>
            </a:r>
            <a:r>
              <a:rPr lang="fr-FR" altLang="fr-FR" sz="2400" b="1" smtClean="0">
                <a:solidFill>
                  <a:srgbClr val="0070C0"/>
                </a:solidFill>
              </a:rPr>
              <a:t>e</a:t>
            </a:r>
            <a:r>
              <a:rPr lang="fr-FR" altLang="fr-FR" sz="2400" b="1" smtClean="0"/>
              <a:t> se prononce « è »</a:t>
            </a:r>
            <a:endParaRPr lang="fr-FR" altLang="fr-F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>
          <a:xfrm>
            <a:off x="323850" y="555625"/>
            <a:ext cx="8351838" cy="4384675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fr-FR" altLang="fr-FR" sz="3300" smtClean="0">
                <a:latin typeface="Script cole" pitchFamily="2" charset="0"/>
              </a:rPr>
              <a:t>M</a:t>
            </a:r>
            <a:r>
              <a:rPr lang="fr-FR" altLang="fr-FR" sz="3300" b="1" smtClean="0">
                <a:solidFill>
                  <a:srgbClr val="0070C0"/>
                </a:solidFill>
                <a:latin typeface="Script cole" pitchFamily="2" charset="0"/>
              </a:rPr>
              <a:t>er</a:t>
            </a:r>
            <a:r>
              <a:rPr lang="fr-FR" altLang="fr-FR" sz="3300" b="1" smtClean="0">
                <a:solidFill>
                  <a:srgbClr val="FF0000"/>
                </a:solidFill>
                <a:latin typeface="Script cole" pitchFamily="2" charset="0"/>
              </a:rPr>
              <a:t>c</a:t>
            </a:r>
            <a:r>
              <a:rPr lang="fr-FR" altLang="fr-FR" sz="3300" smtClean="0">
                <a:latin typeface="Script cole" pitchFamily="2" charset="0"/>
              </a:rPr>
              <a:t>redi, H</a:t>
            </a:r>
            <a:r>
              <a:rPr lang="fr-FR" altLang="fr-FR" sz="3300" b="1" smtClean="0">
                <a:solidFill>
                  <a:srgbClr val="0070C0"/>
                </a:solidFill>
                <a:latin typeface="Script cole" pitchFamily="2" charset="0"/>
              </a:rPr>
              <a:t>ec</a:t>
            </a:r>
            <a:r>
              <a:rPr lang="fr-FR" altLang="fr-FR" sz="3300" b="1" smtClean="0">
                <a:solidFill>
                  <a:srgbClr val="FF0000"/>
                </a:solidFill>
                <a:latin typeface="Script cole" pitchFamily="2" charset="0"/>
              </a:rPr>
              <a:t>t</a:t>
            </a:r>
            <a:r>
              <a:rPr lang="fr-FR" altLang="fr-FR" sz="3300" smtClean="0">
                <a:latin typeface="Script cole" pitchFamily="2" charset="0"/>
              </a:rPr>
              <a:t>or et </a:t>
            </a:r>
            <a:r>
              <a:rPr lang="fr-FR" altLang="fr-FR" sz="3300" b="1" smtClean="0">
                <a:solidFill>
                  <a:srgbClr val="0070C0"/>
                </a:solidFill>
                <a:latin typeface="Script cole" pitchFamily="2" charset="0"/>
              </a:rPr>
              <a:t>Es</a:t>
            </a:r>
            <a:r>
              <a:rPr lang="fr-FR" altLang="fr-FR" sz="3300" b="1" smtClean="0">
                <a:solidFill>
                  <a:srgbClr val="FF0000"/>
                </a:solidFill>
                <a:latin typeface="Script cole" pitchFamily="2" charset="0"/>
              </a:rPr>
              <a:t>m</a:t>
            </a:r>
            <a:r>
              <a:rPr lang="fr-FR" altLang="fr-FR" sz="3300" smtClean="0">
                <a:latin typeface="Script cole" pitchFamily="2" charset="0"/>
              </a:rPr>
              <a:t>éralda iront à la montagne faire de l’</a:t>
            </a:r>
            <a:r>
              <a:rPr lang="fr-FR" altLang="fr-FR" sz="3300" b="1" smtClean="0">
                <a:solidFill>
                  <a:srgbClr val="0070C0"/>
                </a:solidFill>
                <a:latin typeface="Script cole" pitchFamily="2" charset="0"/>
              </a:rPr>
              <a:t>es</a:t>
            </a:r>
            <a:r>
              <a:rPr lang="fr-FR" altLang="fr-FR" sz="3300" b="1" smtClean="0">
                <a:solidFill>
                  <a:srgbClr val="FF0000"/>
                </a:solidFill>
                <a:latin typeface="Script cole" pitchFamily="2" charset="0"/>
              </a:rPr>
              <a:t>c</a:t>
            </a:r>
            <a:r>
              <a:rPr lang="fr-FR" altLang="fr-FR" sz="3300" smtClean="0">
                <a:latin typeface="Script cole" pitchFamily="2" charset="0"/>
              </a:rPr>
              <a:t>alade. Ils devront avoir les bons g</a:t>
            </a:r>
            <a:r>
              <a:rPr lang="fr-FR" altLang="fr-FR" sz="3300" b="1" smtClean="0">
                <a:solidFill>
                  <a:srgbClr val="0070C0"/>
                </a:solidFill>
                <a:latin typeface="Script cole" pitchFamily="2" charset="0"/>
              </a:rPr>
              <a:t>es</a:t>
            </a:r>
            <a:r>
              <a:rPr lang="fr-FR" altLang="fr-FR" sz="3300" b="1" smtClean="0">
                <a:solidFill>
                  <a:srgbClr val="FF0000"/>
                </a:solidFill>
                <a:latin typeface="Script cole" pitchFamily="2" charset="0"/>
              </a:rPr>
              <a:t>t</a:t>
            </a:r>
            <a:r>
              <a:rPr lang="fr-FR" altLang="fr-FR" sz="3300" smtClean="0">
                <a:latin typeface="Script cole" pitchFamily="2" charset="0"/>
              </a:rPr>
              <a:t>es. Ils trav</a:t>
            </a:r>
            <a:r>
              <a:rPr lang="fr-FR" altLang="fr-FR" sz="3300" b="1" smtClean="0">
                <a:solidFill>
                  <a:srgbClr val="0070C0"/>
                </a:solidFill>
                <a:latin typeface="Script cole" pitchFamily="2" charset="0"/>
              </a:rPr>
              <a:t>er</a:t>
            </a:r>
            <a:r>
              <a:rPr lang="fr-FR" altLang="fr-FR" sz="3300" b="1" smtClean="0">
                <a:solidFill>
                  <a:srgbClr val="FF0000"/>
                </a:solidFill>
                <a:latin typeface="Script cole" pitchFamily="2" charset="0"/>
              </a:rPr>
              <a:t>s</a:t>
            </a:r>
            <a:r>
              <a:rPr lang="fr-FR" altLang="fr-FR" sz="3300" smtClean="0">
                <a:latin typeface="Script cole" pitchFamily="2" charset="0"/>
              </a:rPr>
              <a:t>eront une grande forêt v</a:t>
            </a:r>
            <a:r>
              <a:rPr lang="fr-FR" altLang="fr-FR" sz="3300" b="1" smtClean="0">
                <a:solidFill>
                  <a:srgbClr val="0070C0"/>
                </a:solidFill>
                <a:latin typeface="Script cole" pitchFamily="2" charset="0"/>
              </a:rPr>
              <a:t>er</a:t>
            </a:r>
            <a:r>
              <a:rPr lang="fr-FR" altLang="fr-FR" sz="3300" b="1" smtClean="0">
                <a:solidFill>
                  <a:srgbClr val="FF0000"/>
                </a:solidFill>
                <a:latin typeface="Script cole" pitchFamily="2" charset="0"/>
              </a:rPr>
              <a:t>t</a:t>
            </a:r>
            <a:r>
              <a:rPr lang="fr-FR" altLang="fr-FR" sz="3300" smtClean="0">
                <a:latin typeface="Script cole" pitchFamily="2" charset="0"/>
              </a:rPr>
              <a:t>e, peuplée de beaux c</a:t>
            </a:r>
            <a:r>
              <a:rPr lang="fr-FR" altLang="fr-FR" sz="3300" b="1" smtClean="0">
                <a:solidFill>
                  <a:srgbClr val="0070C0"/>
                </a:solidFill>
                <a:latin typeface="Script cole" pitchFamily="2" charset="0"/>
              </a:rPr>
              <a:t>er</a:t>
            </a:r>
            <a:r>
              <a:rPr lang="fr-FR" altLang="fr-FR" sz="3300" b="1" smtClean="0">
                <a:solidFill>
                  <a:srgbClr val="FF0000"/>
                </a:solidFill>
                <a:latin typeface="Script cole" pitchFamily="2" charset="0"/>
              </a:rPr>
              <a:t>f</a:t>
            </a:r>
            <a:r>
              <a:rPr lang="fr-FR" altLang="fr-FR" sz="3300" smtClean="0">
                <a:latin typeface="Script cole" pitchFamily="2" charset="0"/>
              </a:rPr>
              <a:t>s. Quel magnifique sp</a:t>
            </a:r>
            <a:r>
              <a:rPr lang="fr-FR" altLang="fr-FR" sz="3300" b="1" smtClean="0">
                <a:solidFill>
                  <a:srgbClr val="0070C0"/>
                </a:solidFill>
                <a:latin typeface="Script cole" pitchFamily="2" charset="0"/>
              </a:rPr>
              <a:t>ec</a:t>
            </a:r>
            <a:r>
              <a:rPr lang="fr-FR" altLang="fr-FR" sz="3300" b="1" smtClean="0">
                <a:solidFill>
                  <a:srgbClr val="FF0000"/>
                </a:solidFill>
                <a:latin typeface="Script cole" pitchFamily="2" charset="0"/>
              </a:rPr>
              <a:t>t</a:t>
            </a:r>
            <a:r>
              <a:rPr lang="fr-FR" altLang="fr-FR" sz="3300" smtClean="0">
                <a:latin typeface="Script cole" pitchFamily="2" charset="0"/>
              </a:rPr>
              <a:t>acle ! En d</a:t>
            </a:r>
            <a:r>
              <a:rPr lang="fr-FR" altLang="fr-FR" sz="3300" b="1" smtClean="0">
                <a:solidFill>
                  <a:srgbClr val="0070C0"/>
                </a:solidFill>
                <a:latin typeface="Script cole" pitchFamily="2" charset="0"/>
              </a:rPr>
              <a:t>es</a:t>
            </a:r>
            <a:r>
              <a:rPr lang="fr-FR" altLang="fr-FR" sz="3300" b="1" smtClean="0">
                <a:solidFill>
                  <a:srgbClr val="FF0000"/>
                </a:solidFill>
                <a:latin typeface="Script cole" pitchFamily="2" charset="0"/>
              </a:rPr>
              <a:t>c</a:t>
            </a:r>
            <a:r>
              <a:rPr lang="fr-FR" altLang="fr-FR" sz="3300" smtClean="0">
                <a:latin typeface="Script cole" pitchFamily="2" charset="0"/>
              </a:rPr>
              <a:t>endant, ils découvriront beaucoup d’ins</a:t>
            </a:r>
            <a:r>
              <a:rPr lang="fr-FR" altLang="fr-FR" sz="3300" b="1" smtClean="0">
                <a:solidFill>
                  <a:srgbClr val="0070C0"/>
                </a:solidFill>
                <a:latin typeface="Script cole" pitchFamily="2" charset="0"/>
              </a:rPr>
              <a:t>ec</a:t>
            </a:r>
            <a:r>
              <a:rPr lang="fr-FR" altLang="fr-FR" sz="3300" b="1" smtClean="0">
                <a:solidFill>
                  <a:srgbClr val="FF0000"/>
                </a:solidFill>
                <a:latin typeface="Script cole" pitchFamily="2" charset="0"/>
              </a:rPr>
              <a:t>t</a:t>
            </a:r>
            <a:r>
              <a:rPr lang="fr-FR" altLang="fr-FR" sz="3300" smtClean="0">
                <a:latin typeface="Script cole" pitchFamily="2" charset="0"/>
              </a:rPr>
              <a:t>es. Ils devront être r</a:t>
            </a:r>
            <a:r>
              <a:rPr lang="fr-FR" altLang="fr-FR" sz="3300" b="1" smtClean="0">
                <a:solidFill>
                  <a:srgbClr val="0070C0"/>
                </a:solidFill>
                <a:latin typeface="Script cole" pitchFamily="2" charset="0"/>
              </a:rPr>
              <a:t>es</a:t>
            </a:r>
            <a:r>
              <a:rPr lang="fr-FR" altLang="fr-FR" sz="3300" b="1" smtClean="0">
                <a:solidFill>
                  <a:srgbClr val="FF0000"/>
                </a:solidFill>
                <a:latin typeface="Script cole" pitchFamily="2" charset="0"/>
              </a:rPr>
              <a:t>p</a:t>
            </a:r>
            <a:r>
              <a:rPr lang="fr-FR" altLang="fr-FR" sz="3300" b="1" smtClean="0">
                <a:solidFill>
                  <a:srgbClr val="0070C0"/>
                </a:solidFill>
                <a:latin typeface="Script cole" pitchFamily="2" charset="0"/>
              </a:rPr>
              <a:t>ec</a:t>
            </a:r>
            <a:r>
              <a:rPr lang="fr-FR" altLang="fr-FR" sz="3300" b="1" smtClean="0">
                <a:solidFill>
                  <a:srgbClr val="FF0000"/>
                </a:solidFill>
                <a:latin typeface="Script cole" pitchFamily="2" charset="0"/>
              </a:rPr>
              <a:t>t</a:t>
            </a:r>
            <a:r>
              <a:rPr lang="fr-FR" altLang="fr-FR" sz="3300" smtClean="0">
                <a:latin typeface="Script cole" pitchFamily="2" charset="0"/>
              </a:rPr>
              <a:t>ueux de la nature.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contenu 2"/>
          <p:cNvSpPr>
            <a:spLocks noGrp="1"/>
          </p:cNvSpPr>
          <p:nvPr>
            <p:ph idx="1"/>
          </p:nvPr>
        </p:nvSpPr>
        <p:spPr>
          <a:xfrm>
            <a:off x="539750" y="1419225"/>
            <a:ext cx="8229600" cy="2592388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fr-FR" altLang="fr-FR" smtClean="0"/>
          </a:p>
          <a:p>
            <a:pPr>
              <a:buFont typeface="Arial" pitchFamily="34" charset="0"/>
              <a:buNone/>
            </a:pPr>
            <a:endParaRPr lang="fr-FR" altLang="fr-FR" smtClean="0"/>
          </a:p>
          <a:p>
            <a:pPr>
              <a:buFont typeface="Arial" pitchFamily="34" charset="0"/>
              <a:buNone/>
            </a:pPr>
            <a:endParaRPr lang="fr-FR" altLang="fr-FR" smtClean="0"/>
          </a:p>
          <a:p>
            <a:pPr>
              <a:buFont typeface="Arial" pitchFamily="34" charset="0"/>
              <a:buNone/>
            </a:pPr>
            <a:r>
              <a:rPr lang="fr-FR" altLang="fr-FR" sz="4000" smtClean="0">
                <a:latin typeface="Script cole" pitchFamily="2" charset="0"/>
              </a:rPr>
              <a:t>         de l’</a:t>
            </a:r>
            <a:r>
              <a:rPr lang="fr-FR" altLang="fr-FR" sz="4000" b="1" smtClean="0">
                <a:solidFill>
                  <a:srgbClr val="0070C0"/>
                </a:solidFill>
                <a:latin typeface="Script cole" pitchFamily="2" charset="0"/>
              </a:rPr>
              <a:t>es</a:t>
            </a:r>
            <a:r>
              <a:rPr lang="fr-FR" altLang="fr-FR" sz="4000" b="1" smtClean="0">
                <a:solidFill>
                  <a:srgbClr val="FF0000"/>
                </a:solidFill>
                <a:latin typeface="Script cole" pitchFamily="2" charset="0"/>
              </a:rPr>
              <a:t>c</a:t>
            </a:r>
            <a:r>
              <a:rPr lang="fr-FR" altLang="fr-FR" sz="4000" smtClean="0">
                <a:latin typeface="Script cole" pitchFamily="2" charset="0"/>
              </a:rPr>
              <a:t>alade</a:t>
            </a:r>
            <a:r>
              <a:rPr lang="fr-FR" altLang="fr-FR" sz="4000" smtClean="0"/>
              <a:t>	          </a:t>
            </a:r>
            <a:r>
              <a:rPr lang="fr-FR" altLang="fr-FR" sz="4000" smtClean="0">
                <a:latin typeface="Script cole" pitchFamily="2" charset="0"/>
              </a:rPr>
              <a:t>un c</a:t>
            </a:r>
            <a:r>
              <a:rPr lang="fr-FR" altLang="fr-FR" sz="4000" b="1" smtClean="0">
                <a:solidFill>
                  <a:srgbClr val="0070C0"/>
                </a:solidFill>
                <a:latin typeface="Script cole" pitchFamily="2" charset="0"/>
              </a:rPr>
              <a:t>er</a:t>
            </a:r>
            <a:r>
              <a:rPr lang="fr-FR" altLang="fr-FR" sz="4000" b="1" smtClean="0">
                <a:solidFill>
                  <a:srgbClr val="FF0000"/>
                </a:solidFill>
                <a:latin typeface="Script cole" pitchFamily="2" charset="0"/>
              </a:rPr>
              <a:t>f</a:t>
            </a:r>
          </a:p>
        </p:txBody>
      </p:sp>
      <p:pic>
        <p:nvPicPr>
          <p:cNvPr id="14339" name="Picture 2" descr="C:\Users\christine\AppData\Local\Microsoft\Windows\INetCache\IE\QJ080B3S\CharlotteDurif-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133475"/>
            <a:ext cx="1317625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C:\Users\christine\AppData\Local\Microsoft\Windows\INetCache\IE\1XOWP833\No-Hands_Rest_in_Verschneidung-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1133475"/>
            <a:ext cx="1482725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C:\Users\christine\AppData\Local\Microsoft\Windows\INetCache\IE\PREV7GH2\Aiguilles_-_Escalade_sur_glace_-_janvier_2014_-_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38" y="1133475"/>
            <a:ext cx="132397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C:\Users\christine\AppData\Local\Microsoft\Windows\INetCache\IE\1D29GDLH\290px-White-tailed_deer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1476375"/>
            <a:ext cx="21605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800100"/>
          </a:xfrm>
        </p:spPr>
        <p:txBody>
          <a:bodyPr/>
          <a:lstStyle/>
          <a:p>
            <a:pPr eaLnBrk="1" hangingPunct="1"/>
            <a:r>
              <a:rPr lang="fr-FR" altLang="fr-FR" sz="41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1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410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 </a:t>
            </a:r>
            <a:endParaRPr lang="fr-FR" altLang="fr-FR" sz="2400" smtClean="0">
              <a:solidFill>
                <a:srgbClr val="7030A0"/>
              </a:solidFill>
              <a:latin typeface="Script cole" pitchFamily="2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250825" y="1276350"/>
            <a:ext cx="5616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latin typeface="Script cole" pitchFamily="2" charset="0"/>
              </a:rPr>
              <a:t>Que vont faire Hector et Esméralda à la montagne ?</a:t>
            </a:r>
            <a:endParaRPr lang="fr-FR" altLang="fr-FR" sz="2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800100"/>
          </a:xfrm>
        </p:spPr>
        <p:txBody>
          <a:bodyPr/>
          <a:lstStyle/>
          <a:p>
            <a:pPr eaLnBrk="1" hangingPunct="1"/>
            <a:r>
              <a:rPr lang="fr-FR" altLang="fr-FR" sz="41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1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410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 </a:t>
            </a:r>
            <a:endParaRPr lang="fr-FR" altLang="fr-FR" sz="2400" smtClean="0">
              <a:solidFill>
                <a:srgbClr val="7030A0"/>
              </a:solidFill>
              <a:latin typeface="Script cole" pitchFamily="2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250825" y="1276350"/>
            <a:ext cx="5616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latin typeface="Script cole" pitchFamily="2" charset="0"/>
              </a:rPr>
              <a:t>Que vont faire Hector et Esméralda à la montagne ?</a:t>
            </a:r>
            <a:endParaRPr lang="fr-FR" altLang="fr-FR" sz="2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>
                <a:latin typeface="Script cole" pitchFamily="2" charset="0"/>
              </a:rPr>
              <a:t>L’ours hiberne en hiver.</a:t>
            </a: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 smtClean="0"/>
          </a:p>
        </p:txBody>
      </p:sp>
      <p:pic>
        <p:nvPicPr>
          <p:cNvPr id="19460" name="Picture 2" descr="C:\Users\christine\AppData\Local\Microsoft\Windows\INetCache\IE\QJ080B3S\Urso_adormecid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214438"/>
            <a:ext cx="4319587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993775"/>
          </a:xfrm>
        </p:spPr>
        <p:txBody>
          <a:bodyPr/>
          <a:lstStyle/>
          <a:p>
            <a:pPr eaLnBrk="1" hangingPunct="1"/>
            <a:r>
              <a:rPr lang="fr-FR" altLang="fr-FR" sz="41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1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410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 </a:t>
            </a:r>
            <a:endParaRPr lang="fr-FR" altLang="fr-FR" sz="2300" smtClean="0">
              <a:solidFill>
                <a:srgbClr val="7030A0"/>
              </a:solidFill>
              <a:latin typeface="Script cole" pitchFamily="2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468313" y="1400175"/>
            <a:ext cx="7793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Script cole" pitchFamily="2" charset="0"/>
              </a:rPr>
              <a:t>Que verront Hector et Esméralda à la montagne ?</a:t>
            </a:r>
            <a:endParaRPr lang="fr-FR" altLang="fr-FR" sz="24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993775"/>
          </a:xfrm>
        </p:spPr>
        <p:txBody>
          <a:bodyPr/>
          <a:lstStyle/>
          <a:p>
            <a:pPr eaLnBrk="1" hangingPunct="1"/>
            <a:r>
              <a:rPr lang="fr-FR" altLang="fr-FR" sz="4100" smtClean="0">
                <a:solidFill>
                  <a:srgbClr val="7030A0"/>
                </a:solidFill>
                <a:latin typeface="Century Gothic" pitchFamily="34" charset="0"/>
              </a:rPr>
              <a:t/>
            </a:r>
            <a:br>
              <a:rPr lang="fr-FR" altLang="fr-FR" sz="4100" smtClean="0">
                <a:solidFill>
                  <a:srgbClr val="7030A0"/>
                </a:solidFill>
                <a:latin typeface="Century Gothic" pitchFamily="34" charset="0"/>
              </a:rPr>
            </a:br>
            <a:r>
              <a:rPr lang="fr-FR" altLang="fr-FR" sz="4100" smtClean="0"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 </a:t>
            </a:r>
            <a:endParaRPr lang="fr-FR" altLang="fr-FR" sz="2300" smtClean="0">
              <a:solidFill>
                <a:srgbClr val="7030A0"/>
              </a:solidFill>
              <a:latin typeface="Script cole" pitchFamily="2" charset="0"/>
            </a:endParaRP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468313" y="1400175"/>
            <a:ext cx="5572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latin typeface="Script cole" pitchFamily="2" charset="0"/>
              </a:rPr>
              <a:t>Que verront Hector et Esméralda à la montagne ?</a:t>
            </a:r>
            <a:endParaRPr lang="fr-FR" altLang="fr-FR" sz="2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993775"/>
          </a:xfrm>
        </p:spPr>
        <p:txBody>
          <a:bodyPr/>
          <a:lstStyle/>
          <a:p>
            <a:pPr eaLnBrk="1" hangingPunct="1"/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539750" y="1276350"/>
            <a:ext cx="45767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latin typeface="Script cole" pitchFamily="2" charset="0"/>
              </a:rPr>
              <a:t>Parmi ces mots, lequel n’est pas un nom ?</a:t>
            </a:r>
            <a:endParaRPr lang="fr-FR" altLang="fr-FR" sz="2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628650" y="187325"/>
            <a:ext cx="7886700" cy="993775"/>
          </a:xfrm>
        </p:spPr>
        <p:txBody>
          <a:bodyPr/>
          <a:lstStyle/>
          <a:p>
            <a:pPr eaLnBrk="1" hangingPunct="1"/>
            <a:r>
              <a:rPr lang="fr-FR" altLang="fr-FR" sz="5400" smtClean="0">
                <a:solidFill>
                  <a:srgbClr val="7030A0"/>
                </a:solidFill>
                <a:latin typeface="Script cole" pitchFamily="2" charset="0"/>
              </a:rPr>
              <a:t>Le quiz du jour</a:t>
            </a:r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628650" y="1824228"/>
          <a:ext cx="7886700" cy="280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539750" y="1276350"/>
            <a:ext cx="45767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latin typeface="Script cole" pitchFamily="2" charset="0"/>
              </a:rPr>
              <a:t>Parmi ces mots, lequel n’est pas un nom ?</a:t>
            </a:r>
            <a:endParaRPr lang="fr-FR" altLang="fr-FR" sz="2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3951287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fr-FR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cole" pitchFamily="2" charset="0"/>
            </a:endParaRP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fr-FR" sz="4000" b="1" dirty="0">
                <a:solidFill>
                  <a:srgbClr val="0070C0"/>
                </a:solidFill>
                <a:latin typeface="Script cole" pitchFamily="2" charset="0"/>
              </a:rPr>
              <a:t>er</a:t>
            </a:r>
            <a:r>
              <a:rPr lang="fr-FR" sz="4000" b="1" dirty="0">
                <a:latin typeface="Script cole" pitchFamily="2" charset="0"/>
              </a:rPr>
              <a:t>,</a:t>
            </a:r>
            <a:r>
              <a:rPr lang="fr-FR" sz="4000" b="1" dirty="0">
                <a:solidFill>
                  <a:srgbClr val="0070C0"/>
                </a:solidFill>
                <a:latin typeface="Script cole" pitchFamily="2" charset="0"/>
              </a:rPr>
              <a:t> es </a:t>
            </a:r>
            <a:r>
              <a:rPr lang="fr-FR" sz="4000" b="1" dirty="0">
                <a:latin typeface="Script cole" pitchFamily="2" charset="0"/>
              </a:rPr>
              <a:t>et</a:t>
            </a:r>
            <a:r>
              <a:rPr lang="fr-FR" sz="4000" b="1" dirty="0">
                <a:solidFill>
                  <a:srgbClr val="0070C0"/>
                </a:solidFill>
                <a:latin typeface="Script cole" pitchFamily="2" charset="0"/>
              </a:rPr>
              <a:t> </a:t>
            </a:r>
            <a:r>
              <a:rPr lang="fr-FR" sz="4000" b="1" dirty="0" err="1">
                <a:solidFill>
                  <a:srgbClr val="0070C0"/>
                </a:solidFill>
                <a:latin typeface="Script cole" pitchFamily="2" charset="0"/>
              </a:rPr>
              <a:t>ec</a:t>
            </a:r>
            <a:r>
              <a:rPr lang="fr-FR" sz="4000" b="1" dirty="0">
                <a:solidFill>
                  <a:srgbClr val="0070C0"/>
                </a:solidFill>
                <a:latin typeface="Script cole" pitchFamily="2" charset="0"/>
              </a:rPr>
              <a:t> </a:t>
            </a:r>
            <a:r>
              <a:rPr lang="fr-FR" sz="4000" b="1" dirty="0">
                <a:latin typeface="Script cole" pitchFamily="2" charset="0"/>
              </a:rPr>
              <a:t>suivis d’une consonne,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fr-FR" sz="4000" b="1" dirty="0">
                <a:latin typeface="Script cole" pitchFamily="2" charset="0"/>
              </a:rPr>
              <a:t>le </a:t>
            </a:r>
            <a:r>
              <a:rPr lang="fr-FR" sz="4000" b="1" dirty="0">
                <a:solidFill>
                  <a:srgbClr val="0070C0"/>
                </a:solidFill>
                <a:latin typeface="Script cole" pitchFamily="2" charset="0"/>
              </a:rPr>
              <a:t>e</a:t>
            </a:r>
            <a:r>
              <a:rPr lang="fr-FR" sz="4000" b="1" dirty="0">
                <a:latin typeface="Script cole" pitchFamily="2" charset="0"/>
              </a:rPr>
              <a:t> se prononce « è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3600" b="1" smtClean="0">
                <a:solidFill>
                  <a:srgbClr val="0070C0"/>
                </a:solidFill>
              </a:rPr>
              <a:t>er, es, ec</a:t>
            </a:r>
            <a:r>
              <a:rPr lang="fr-FR" altLang="fr-FR" sz="3600" b="1" smtClean="0"/>
              <a:t> où le </a:t>
            </a:r>
            <a:r>
              <a:rPr lang="fr-FR" altLang="fr-FR" sz="3600" b="1" smtClean="0">
                <a:solidFill>
                  <a:srgbClr val="0070C0"/>
                </a:solidFill>
              </a:rPr>
              <a:t>e</a:t>
            </a:r>
            <a:r>
              <a:rPr lang="fr-FR" altLang="fr-FR" sz="3600" b="1" smtClean="0"/>
              <a:t> se prononce « </a:t>
            </a:r>
            <a:r>
              <a:rPr lang="fr-FR" altLang="fr-FR" sz="3600" b="1" smtClean="0">
                <a:solidFill>
                  <a:srgbClr val="0070C0"/>
                </a:solidFill>
              </a:rPr>
              <a:t>è </a:t>
            </a:r>
            <a:r>
              <a:rPr lang="fr-FR" altLang="fr-FR" sz="3600" b="1" smtClean="0"/>
              <a:t>»</a:t>
            </a:r>
            <a:endParaRPr lang="fr-FR" altLang="fr-FR" sz="3600" b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Image 3"/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1633" r="15543" b="4736"/>
          <a:stretch>
            <a:fillRect/>
          </a:stretch>
        </p:blipFill>
        <p:spPr bwMode="auto">
          <a:xfrm>
            <a:off x="333375" y="1241425"/>
            <a:ext cx="8559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Image 2_0"/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4" r="26741"/>
          <a:stretch>
            <a:fillRect/>
          </a:stretch>
        </p:blipFill>
        <p:spPr bwMode="auto">
          <a:xfrm>
            <a:off x="395288" y="252413"/>
            <a:ext cx="7921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Image 4"/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171450"/>
            <a:ext cx="7159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MARTInkShape-324"/>
          <p:cNvSpPr/>
          <p:nvPr>
            <p:custDataLst>
              <p:tags r:id="rId1"/>
            </p:custDataLst>
          </p:nvPr>
        </p:nvSpPr>
        <p:spPr>
          <a:xfrm>
            <a:off x="1119188" y="1712913"/>
            <a:ext cx="446087" cy="150812"/>
          </a:xfrm>
          <a:custGeom>
            <a:avLst/>
            <a:gdLst/>
            <a:ahLst/>
            <a:cxnLst/>
            <a:rect l="0" t="0" r="0" b="0"/>
            <a:pathLst>
              <a:path w="445294" h="152281">
                <a:moveTo>
                  <a:pt x="0" y="142765"/>
                </a:moveTo>
                <a:lnTo>
                  <a:pt x="0" y="142765"/>
                </a:lnTo>
                <a:lnTo>
                  <a:pt x="2050" y="142765"/>
                </a:lnTo>
                <a:lnTo>
                  <a:pt x="26" y="142765"/>
                </a:lnTo>
                <a:lnTo>
                  <a:pt x="14832" y="139450"/>
                </a:lnTo>
                <a:lnTo>
                  <a:pt x="26588" y="133707"/>
                </a:lnTo>
                <a:lnTo>
                  <a:pt x="30877" y="132803"/>
                </a:lnTo>
                <a:lnTo>
                  <a:pt x="65625" y="115734"/>
                </a:lnTo>
                <a:lnTo>
                  <a:pt x="97050" y="97546"/>
                </a:lnTo>
                <a:lnTo>
                  <a:pt x="128890" y="69809"/>
                </a:lnTo>
                <a:lnTo>
                  <a:pt x="131103" y="67213"/>
                </a:lnTo>
                <a:lnTo>
                  <a:pt x="145906" y="53692"/>
                </a:lnTo>
                <a:lnTo>
                  <a:pt x="153524" y="43448"/>
                </a:lnTo>
                <a:lnTo>
                  <a:pt x="159092" y="28443"/>
                </a:lnTo>
                <a:lnTo>
                  <a:pt x="157092" y="17574"/>
                </a:lnTo>
                <a:lnTo>
                  <a:pt x="153117" y="8835"/>
                </a:lnTo>
                <a:lnTo>
                  <a:pt x="151572" y="6688"/>
                </a:lnTo>
                <a:lnTo>
                  <a:pt x="147950" y="3991"/>
                </a:lnTo>
                <a:lnTo>
                  <a:pt x="138386" y="1158"/>
                </a:lnTo>
                <a:lnTo>
                  <a:pt x="133578" y="266"/>
                </a:lnTo>
                <a:lnTo>
                  <a:pt x="124634" y="2337"/>
                </a:lnTo>
                <a:lnTo>
                  <a:pt x="117372" y="5559"/>
                </a:lnTo>
                <a:lnTo>
                  <a:pt x="114960" y="7789"/>
                </a:lnTo>
                <a:lnTo>
                  <a:pt x="97974" y="27144"/>
                </a:lnTo>
                <a:lnTo>
                  <a:pt x="90830" y="38714"/>
                </a:lnTo>
                <a:lnTo>
                  <a:pt x="84695" y="46695"/>
                </a:lnTo>
                <a:lnTo>
                  <a:pt x="76596" y="66867"/>
                </a:lnTo>
                <a:lnTo>
                  <a:pt x="76200" y="92724"/>
                </a:lnTo>
                <a:lnTo>
                  <a:pt x="78625" y="103381"/>
                </a:lnTo>
                <a:lnTo>
                  <a:pt x="85217" y="115588"/>
                </a:lnTo>
                <a:lnTo>
                  <a:pt x="88690" y="119925"/>
                </a:lnTo>
                <a:lnTo>
                  <a:pt x="90484" y="124297"/>
                </a:lnTo>
                <a:lnTo>
                  <a:pt x="94151" y="128279"/>
                </a:lnTo>
                <a:lnTo>
                  <a:pt x="95291" y="130241"/>
                </a:lnTo>
                <a:lnTo>
                  <a:pt x="101693" y="136980"/>
                </a:lnTo>
                <a:lnTo>
                  <a:pt x="117437" y="146467"/>
                </a:lnTo>
                <a:lnTo>
                  <a:pt x="130310" y="150449"/>
                </a:lnTo>
                <a:lnTo>
                  <a:pt x="132528" y="151471"/>
                </a:lnTo>
                <a:lnTo>
                  <a:pt x="153812" y="152280"/>
                </a:lnTo>
                <a:lnTo>
                  <a:pt x="168931" y="149445"/>
                </a:lnTo>
                <a:lnTo>
                  <a:pt x="183115" y="144033"/>
                </a:lnTo>
                <a:lnTo>
                  <a:pt x="202455" y="132009"/>
                </a:lnTo>
                <a:lnTo>
                  <a:pt x="212641" y="121434"/>
                </a:lnTo>
                <a:lnTo>
                  <a:pt x="233472" y="102932"/>
                </a:lnTo>
                <a:lnTo>
                  <a:pt x="239753" y="93247"/>
                </a:lnTo>
                <a:lnTo>
                  <a:pt x="257045" y="58387"/>
                </a:lnTo>
                <a:lnTo>
                  <a:pt x="257882" y="57144"/>
                </a:lnTo>
                <a:lnTo>
                  <a:pt x="260673" y="47462"/>
                </a:lnTo>
                <a:lnTo>
                  <a:pt x="260670" y="44052"/>
                </a:lnTo>
                <a:lnTo>
                  <a:pt x="256617" y="18410"/>
                </a:lnTo>
                <a:lnTo>
                  <a:pt x="255334" y="14726"/>
                </a:lnTo>
                <a:lnTo>
                  <a:pt x="255153" y="13749"/>
                </a:lnTo>
                <a:lnTo>
                  <a:pt x="254769" y="13098"/>
                </a:lnTo>
                <a:lnTo>
                  <a:pt x="254248" y="12664"/>
                </a:lnTo>
                <a:lnTo>
                  <a:pt x="252963" y="11917"/>
                </a:lnTo>
                <a:lnTo>
                  <a:pt x="251511" y="10703"/>
                </a:lnTo>
                <a:lnTo>
                  <a:pt x="251017" y="10538"/>
                </a:lnTo>
                <a:lnTo>
                  <a:pt x="250688" y="10693"/>
                </a:lnTo>
                <a:lnTo>
                  <a:pt x="250034" y="11790"/>
                </a:lnTo>
                <a:lnTo>
                  <a:pt x="268691" y="10532"/>
                </a:lnTo>
                <a:lnTo>
                  <a:pt x="302703" y="2738"/>
                </a:lnTo>
                <a:lnTo>
                  <a:pt x="321807" y="0"/>
                </a:lnTo>
                <a:lnTo>
                  <a:pt x="327448" y="1187"/>
                </a:lnTo>
                <a:lnTo>
                  <a:pt x="336047" y="4226"/>
                </a:lnTo>
                <a:lnTo>
                  <a:pt x="337008" y="5162"/>
                </a:lnTo>
                <a:lnTo>
                  <a:pt x="343680" y="18119"/>
                </a:lnTo>
                <a:lnTo>
                  <a:pt x="344965" y="24226"/>
                </a:lnTo>
                <a:lnTo>
                  <a:pt x="345280" y="52195"/>
                </a:lnTo>
                <a:lnTo>
                  <a:pt x="337623" y="87365"/>
                </a:lnTo>
                <a:lnTo>
                  <a:pt x="335804" y="104586"/>
                </a:lnTo>
                <a:lnTo>
                  <a:pt x="336022" y="114937"/>
                </a:lnTo>
                <a:lnTo>
                  <a:pt x="337393" y="118439"/>
                </a:lnTo>
                <a:lnTo>
                  <a:pt x="338446" y="124003"/>
                </a:lnTo>
                <a:lnTo>
                  <a:pt x="346153" y="136135"/>
                </a:lnTo>
                <a:lnTo>
                  <a:pt x="354325" y="141955"/>
                </a:lnTo>
                <a:lnTo>
                  <a:pt x="360914" y="144437"/>
                </a:lnTo>
                <a:lnTo>
                  <a:pt x="379555" y="147417"/>
                </a:lnTo>
                <a:lnTo>
                  <a:pt x="405693" y="141860"/>
                </a:lnTo>
                <a:lnTo>
                  <a:pt x="414511" y="136608"/>
                </a:lnTo>
                <a:lnTo>
                  <a:pt x="442244" y="113029"/>
                </a:lnTo>
                <a:lnTo>
                  <a:pt x="445293" y="11180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SMARTInkShape-325"/>
          <p:cNvSpPr/>
          <p:nvPr>
            <p:custDataLst>
              <p:tags r:id="rId2"/>
            </p:custDataLst>
          </p:nvPr>
        </p:nvSpPr>
        <p:spPr>
          <a:xfrm>
            <a:off x="1906588" y="1722438"/>
            <a:ext cx="357187" cy="146050"/>
          </a:xfrm>
          <a:custGeom>
            <a:avLst/>
            <a:gdLst/>
            <a:ahLst/>
            <a:cxnLst/>
            <a:rect l="0" t="0" r="0" b="0"/>
            <a:pathLst>
              <a:path w="355869" h="146766">
                <a:moveTo>
                  <a:pt x="0" y="139883"/>
                </a:moveTo>
                <a:lnTo>
                  <a:pt x="0" y="139883"/>
                </a:lnTo>
                <a:lnTo>
                  <a:pt x="9444" y="140588"/>
                </a:lnTo>
                <a:lnTo>
                  <a:pt x="13987" y="141254"/>
                </a:lnTo>
                <a:lnTo>
                  <a:pt x="21611" y="140115"/>
                </a:lnTo>
                <a:lnTo>
                  <a:pt x="49940" y="125004"/>
                </a:lnTo>
                <a:lnTo>
                  <a:pt x="53946" y="121981"/>
                </a:lnTo>
                <a:lnTo>
                  <a:pt x="61574" y="115356"/>
                </a:lnTo>
                <a:lnTo>
                  <a:pt x="94085" y="98209"/>
                </a:lnTo>
                <a:lnTo>
                  <a:pt x="107699" y="88710"/>
                </a:lnTo>
                <a:lnTo>
                  <a:pt x="142390" y="53446"/>
                </a:lnTo>
                <a:lnTo>
                  <a:pt x="152683" y="37712"/>
                </a:lnTo>
                <a:lnTo>
                  <a:pt x="154160" y="31969"/>
                </a:lnTo>
                <a:lnTo>
                  <a:pt x="154700" y="21984"/>
                </a:lnTo>
                <a:lnTo>
                  <a:pt x="153493" y="16961"/>
                </a:lnTo>
                <a:lnTo>
                  <a:pt x="151460" y="13385"/>
                </a:lnTo>
                <a:lnTo>
                  <a:pt x="143143" y="7095"/>
                </a:lnTo>
                <a:lnTo>
                  <a:pt x="141467" y="6114"/>
                </a:lnTo>
                <a:lnTo>
                  <a:pt x="134050" y="4733"/>
                </a:lnTo>
                <a:lnTo>
                  <a:pt x="130310" y="5115"/>
                </a:lnTo>
                <a:lnTo>
                  <a:pt x="99481" y="16955"/>
                </a:lnTo>
                <a:lnTo>
                  <a:pt x="76826" y="34920"/>
                </a:lnTo>
                <a:lnTo>
                  <a:pt x="64683" y="53137"/>
                </a:lnTo>
                <a:lnTo>
                  <a:pt x="60519" y="69226"/>
                </a:lnTo>
                <a:lnTo>
                  <a:pt x="59543" y="99772"/>
                </a:lnTo>
                <a:lnTo>
                  <a:pt x="64383" y="116351"/>
                </a:lnTo>
                <a:lnTo>
                  <a:pt x="69601" y="124734"/>
                </a:lnTo>
                <a:lnTo>
                  <a:pt x="85411" y="135645"/>
                </a:lnTo>
                <a:lnTo>
                  <a:pt x="102490" y="143016"/>
                </a:lnTo>
                <a:lnTo>
                  <a:pt x="122018" y="145921"/>
                </a:lnTo>
                <a:lnTo>
                  <a:pt x="143267" y="143446"/>
                </a:lnTo>
                <a:lnTo>
                  <a:pt x="159259" y="136060"/>
                </a:lnTo>
                <a:lnTo>
                  <a:pt x="191337" y="114737"/>
                </a:lnTo>
                <a:lnTo>
                  <a:pt x="218090" y="80833"/>
                </a:lnTo>
                <a:lnTo>
                  <a:pt x="243252" y="45801"/>
                </a:lnTo>
                <a:lnTo>
                  <a:pt x="254397" y="28877"/>
                </a:lnTo>
                <a:lnTo>
                  <a:pt x="261460" y="9765"/>
                </a:lnTo>
                <a:lnTo>
                  <a:pt x="262108" y="3633"/>
                </a:lnTo>
                <a:lnTo>
                  <a:pt x="263976" y="0"/>
                </a:lnTo>
                <a:lnTo>
                  <a:pt x="264090" y="61"/>
                </a:lnTo>
                <a:lnTo>
                  <a:pt x="264217" y="834"/>
                </a:lnTo>
                <a:lnTo>
                  <a:pt x="264516" y="1146"/>
                </a:lnTo>
                <a:lnTo>
                  <a:pt x="266465" y="2114"/>
                </a:lnTo>
                <a:lnTo>
                  <a:pt x="282125" y="11837"/>
                </a:lnTo>
                <a:lnTo>
                  <a:pt x="317037" y="26423"/>
                </a:lnTo>
                <a:lnTo>
                  <a:pt x="338969" y="39155"/>
                </a:lnTo>
                <a:lnTo>
                  <a:pt x="341858" y="43697"/>
                </a:lnTo>
                <a:lnTo>
                  <a:pt x="344554" y="48979"/>
                </a:lnTo>
                <a:lnTo>
                  <a:pt x="352496" y="59982"/>
                </a:lnTo>
                <a:lnTo>
                  <a:pt x="355868" y="75351"/>
                </a:lnTo>
                <a:lnTo>
                  <a:pt x="355022" y="91428"/>
                </a:lnTo>
                <a:lnTo>
                  <a:pt x="350360" y="104345"/>
                </a:lnTo>
                <a:lnTo>
                  <a:pt x="344745" y="117035"/>
                </a:lnTo>
                <a:lnTo>
                  <a:pt x="343720" y="121438"/>
                </a:lnTo>
                <a:lnTo>
                  <a:pt x="340442" y="125864"/>
                </a:lnTo>
                <a:lnTo>
                  <a:pt x="323060" y="139751"/>
                </a:lnTo>
                <a:lnTo>
                  <a:pt x="310661" y="145702"/>
                </a:lnTo>
                <a:lnTo>
                  <a:pt x="300901" y="146765"/>
                </a:lnTo>
                <a:lnTo>
                  <a:pt x="278834" y="144321"/>
                </a:lnTo>
                <a:lnTo>
                  <a:pt x="265979" y="139308"/>
                </a:lnTo>
                <a:lnTo>
                  <a:pt x="254289" y="130783"/>
                </a:lnTo>
                <a:lnTo>
                  <a:pt x="250777" y="126931"/>
                </a:lnTo>
                <a:lnTo>
                  <a:pt x="247313" y="117994"/>
                </a:lnTo>
                <a:lnTo>
                  <a:pt x="245269" y="10178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8680" name="SMARTInkShape-Group182"/>
          <p:cNvGrpSpPr>
            <a:grpSpLocks/>
          </p:cNvGrpSpPr>
          <p:nvPr/>
        </p:nvGrpSpPr>
        <p:grpSpPr bwMode="auto">
          <a:xfrm>
            <a:off x="2446338" y="1727200"/>
            <a:ext cx="387350" cy="155575"/>
            <a:chOff x="2445544" y="1726465"/>
            <a:chExt cx="388145" cy="156812"/>
          </a:xfrm>
        </p:grpSpPr>
        <p:sp>
          <p:nvSpPr>
            <p:cNvPr id="4" name="SMARTInkShape-326"/>
            <p:cNvSpPr/>
            <p:nvPr>
              <p:custDataLst>
                <p:tags r:id="rId70"/>
              </p:custDataLst>
            </p:nvPr>
          </p:nvSpPr>
          <p:spPr>
            <a:xfrm>
              <a:off x="2671432" y="1726465"/>
              <a:ext cx="162257" cy="156812"/>
            </a:xfrm>
            <a:custGeom>
              <a:avLst/>
              <a:gdLst/>
              <a:ahLst/>
              <a:cxnLst/>
              <a:rect l="0" t="0" r="0" b="0"/>
              <a:pathLst>
                <a:path w="161886" h="156812">
                  <a:moveTo>
                    <a:pt x="90447" y="11848"/>
                  </a:moveTo>
                  <a:lnTo>
                    <a:pt x="90447" y="11848"/>
                  </a:lnTo>
                  <a:lnTo>
                    <a:pt x="92497" y="11848"/>
                  </a:lnTo>
                  <a:lnTo>
                    <a:pt x="93027" y="8310"/>
                  </a:lnTo>
                  <a:lnTo>
                    <a:pt x="95109" y="4860"/>
                  </a:lnTo>
                  <a:lnTo>
                    <a:pt x="70969" y="0"/>
                  </a:lnTo>
                  <a:lnTo>
                    <a:pt x="59886" y="2118"/>
                  </a:lnTo>
                  <a:lnTo>
                    <a:pt x="45002" y="8745"/>
                  </a:lnTo>
                  <a:lnTo>
                    <a:pt x="10668" y="34614"/>
                  </a:lnTo>
                  <a:lnTo>
                    <a:pt x="8688" y="38635"/>
                  </a:lnTo>
                  <a:lnTo>
                    <a:pt x="4475" y="53841"/>
                  </a:lnTo>
                  <a:lnTo>
                    <a:pt x="1533" y="59921"/>
                  </a:lnTo>
                  <a:lnTo>
                    <a:pt x="0" y="79808"/>
                  </a:lnTo>
                  <a:lnTo>
                    <a:pt x="2385" y="110728"/>
                  </a:lnTo>
                  <a:lnTo>
                    <a:pt x="6648" y="125283"/>
                  </a:lnTo>
                  <a:lnTo>
                    <a:pt x="12795" y="133669"/>
                  </a:lnTo>
                  <a:lnTo>
                    <a:pt x="20310" y="140363"/>
                  </a:lnTo>
                  <a:lnTo>
                    <a:pt x="33677" y="146968"/>
                  </a:lnTo>
                  <a:lnTo>
                    <a:pt x="62502" y="156394"/>
                  </a:lnTo>
                  <a:lnTo>
                    <a:pt x="82446" y="156811"/>
                  </a:lnTo>
                  <a:lnTo>
                    <a:pt x="105412" y="150241"/>
                  </a:lnTo>
                  <a:lnTo>
                    <a:pt x="134969" y="131752"/>
                  </a:lnTo>
                  <a:lnTo>
                    <a:pt x="145911" y="120206"/>
                  </a:lnTo>
                  <a:lnTo>
                    <a:pt x="158237" y="102277"/>
                  </a:lnTo>
                  <a:lnTo>
                    <a:pt x="159205" y="99399"/>
                  </a:lnTo>
                  <a:lnTo>
                    <a:pt x="161885" y="928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" name="SMARTInkShape-327"/>
            <p:cNvSpPr/>
            <p:nvPr>
              <p:custDataLst>
                <p:tags r:id="rId71"/>
              </p:custDataLst>
            </p:nvPr>
          </p:nvSpPr>
          <p:spPr>
            <a:xfrm>
              <a:off x="2445544" y="1726465"/>
              <a:ext cx="224296" cy="144011"/>
            </a:xfrm>
            <a:custGeom>
              <a:avLst/>
              <a:gdLst/>
              <a:ahLst/>
              <a:cxnLst/>
              <a:rect l="0" t="0" r="0" b="0"/>
              <a:pathLst>
                <a:path w="223838" h="143453">
                  <a:moveTo>
                    <a:pt x="0" y="137594"/>
                  </a:moveTo>
                  <a:lnTo>
                    <a:pt x="0" y="137594"/>
                  </a:lnTo>
                  <a:lnTo>
                    <a:pt x="0" y="140122"/>
                  </a:lnTo>
                  <a:lnTo>
                    <a:pt x="264" y="140867"/>
                  </a:lnTo>
                  <a:lnTo>
                    <a:pt x="705" y="141363"/>
                  </a:lnTo>
                  <a:lnTo>
                    <a:pt x="2283" y="142298"/>
                  </a:lnTo>
                  <a:lnTo>
                    <a:pt x="3616" y="142339"/>
                  </a:lnTo>
                  <a:lnTo>
                    <a:pt x="4958" y="141643"/>
                  </a:lnTo>
                  <a:lnTo>
                    <a:pt x="6712" y="140305"/>
                  </a:lnTo>
                  <a:lnTo>
                    <a:pt x="20999" y="136192"/>
                  </a:lnTo>
                  <a:lnTo>
                    <a:pt x="55937" y="116875"/>
                  </a:lnTo>
                  <a:lnTo>
                    <a:pt x="89602" y="101055"/>
                  </a:lnTo>
                  <a:lnTo>
                    <a:pt x="117936" y="85742"/>
                  </a:lnTo>
                  <a:lnTo>
                    <a:pt x="152090" y="52178"/>
                  </a:lnTo>
                  <a:lnTo>
                    <a:pt x="163077" y="38601"/>
                  </a:lnTo>
                  <a:lnTo>
                    <a:pt x="169790" y="24478"/>
                  </a:lnTo>
                  <a:lnTo>
                    <a:pt x="171304" y="13811"/>
                  </a:lnTo>
                  <a:lnTo>
                    <a:pt x="170823" y="12738"/>
                  </a:lnTo>
                  <a:lnTo>
                    <a:pt x="161515" y="3803"/>
                  </a:lnTo>
                  <a:lnTo>
                    <a:pt x="158303" y="2725"/>
                  </a:lnTo>
                  <a:lnTo>
                    <a:pt x="141498" y="0"/>
                  </a:lnTo>
                  <a:lnTo>
                    <a:pt x="131486" y="2829"/>
                  </a:lnTo>
                  <a:lnTo>
                    <a:pt x="127847" y="5026"/>
                  </a:lnTo>
                  <a:lnTo>
                    <a:pt x="124819" y="7502"/>
                  </a:lnTo>
                  <a:lnTo>
                    <a:pt x="114117" y="14616"/>
                  </a:lnTo>
                  <a:lnTo>
                    <a:pt x="97022" y="33903"/>
                  </a:lnTo>
                  <a:lnTo>
                    <a:pt x="92005" y="50902"/>
                  </a:lnTo>
                  <a:lnTo>
                    <a:pt x="90620" y="70958"/>
                  </a:lnTo>
                  <a:lnTo>
                    <a:pt x="93185" y="89226"/>
                  </a:lnTo>
                  <a:lnTo>
                    <a:pt x="97302" y="97936"/>
                  </a:lnTo>
                  <a:lnTo>
                    <a:pt x="113210" y="121901"/>
                  </a:lnTo>
                  <a:lnTo>
                    <a:pt x="129531" y="137848"/>
                  </a:lnTo>
                  <a:lnTo>
                    <a:pt x="143251" y="141689"/>
                  </a:lnTo>
                  <a:lnTo>
                    <a:pt x="154275" y="143452"/>
                  </a:lnTo>
                  <a:lnTo>
                    <a:pt x="163393" y="142553"/>
                  </a:lnTo>
                  <a:lnTo>
                    <a:pt x="183680" y="133906"/>
                  </a:lnTo>
                  <a:lnTo>
                    <a:pt x="213716" y="113849"/>
                  </a:lnTo>
                  <a:lnTo>
                    <a:pt x="223837" y="994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7" name="SMARTInkShape-328"/>
          <p:cNvSpPr/>
          <p:nvPr>
            <p:custDataLst>
              <p:tags r:id="rId3"/>
            </p:custDataLst>
          </p:nvPr>
        </p:nvSpPr>
        <p:spPr>
          <a:xfrm>
            <a:off x="3238500" y="1719263"/>
            <a:ext cx="422275" cy="152400"/>
          </a:xfrm>
          <a:custGeom>
            <a:avLst/>
            <a:gdLst/>
            <a:ahLst/>
            <a:cxnLst/>
            <a:rect l="0" t="0" r="0" b="0"/>
            <a:pathLst>
              <a:path w="421482" h="151158">
                <a:moveTo>
                  <a:pt x="0" y="135012"/>
                </a:moveTo>
                <a:lnTo>
                  <a:pt x="0" y="135012"/>
                </a:lnTo>
                <a:lnTo>
                  <a:pt x="2050" y="135012"/>
                </a:lnTo>
                <a:lnTo>
                  <a:pt x="2161" y="135276"/>
                </a:lnTo>
                <a:lnTo>
                  <a:pt x="2283" y="136276"/>
                </a:lnTo>
                <a:lnTo>
                  <a:pt x="7409" y="138326"/>
                </a:lnTo>
                <a:lnTo>
                  <a:pt x="12024" y="138425"/>
                </a:lnTo>
                <a:lnTo>
                  <a:pt x="33438" y="134096"/>
                </a:lnTo>
                <a:lnTo>
                  <a:pt x="66794" y="113912"/>
                </a:lnTo>
                <a:lnTo>
                  <a:pt x="100318" y="89235"/>
                </a:lnTo>
                <a:lnTo>
                  <a:pt x="111783" y="79334"/>
                </a:lnTo>
                <a:lnTo>
                  <a:pt x="142124" y="44088"/>
                </a:lnTo>
                <a:lnTo>
                  <a:pt x="150392" y="30164"/>
                </a:lnTo>
                <a:lnTo>
                  <a:pt x="151507" y="25442"/>
                </a:lnTo>
                <a:lnTo>
                  <a:pt x="150271" y="12448"/>
                </a:lnTo>
                <a:lnTo>
                  <a:pt x="147565" y="6092"/>
                </a:lnTo>
                <a:lnTo>
                  <a:pt x="144166" y="2925"/>
                </a:lnTo>
                <a:lnTo>
                  <a:pt x="139200" y="360"/>
                </a:lnTo>
                <a:lnTo>
                  <a:pt x="138044" y="0"/>
                </a:lnTo>
                <a:lnTo>
                  <a:pt x="127476" y="1324"/>
                </a:lnTo>
                <a:lnTo>
                  <a:pt x="123155" y="2658"/>
                </a:lnTo>
                <a:lnTo>
                  <a:pt x="107117" y="14775"/>
                </a:lnTo>
                <a:lnTo>
                  <a:pt x="91419" y="34152"/>
                </a:lnTo>
                <a:lnTo>
                  <a:pt x="84773" y="51743"/>
                </a:lnTo>
                <a:lnTo>
                  <a:pt x="83427" y="72442"/>
                </a:lnTo>
                <a:lnTo>
                  <a:pt x="90766" y="92216"/>
                </a:lnTo>
                <a:lnTo>
                  <a:pt x="108789" y="118028"/>
                </a:lnTo>
                <a:lnTo>
                  <a:pt x="126757" y="134324"/>
                </a:lnTo>
                <a:lnTo>
                  <a:pt x="146693" y="142488"/>
                </a:lnTo>
                <a:lnTo>
                  <a:pt x="165943" y="144357"/>
                </a:lnTo>
                <a:lnTo>
                  <a:pt x="182876" y="142071"/>
                </a:lnTo>
                <a:lnTo>
                  <a:pt x="210263" y="127441"/>
                </a:lnTo>
                <a:lnTo>
                  <a:pt x="222439" y="116379"/>
                </a:lnTo>
                <a:lnTo>
                  <a:pt x="242581" y="87213"/>
                </a:lnTo>
                <a:lnTo>
                  <a:pt x="251069" y="61482"/>
                </a:lnTo>
                <a:lnTo>
                  <a:pt x="252360" y="45198"/>
                </a:lnTo>
                <a:lnTo>
                  <a:pt x="248864" y="21381"/>
                </a:lnTo>
                <a:lnTo>
                  <a:pt x="245482" y="15030"/>
                </a:lnTo>
                <a:lnTo>
                  <a:pt x="243335" y="12895"/>
                </a:lnTo>
                <a:lnTo>
                  <a:pt x="239242" y="10040"/>
                </a:lnTo>
                <a:lnTo>
                  <a:pt x="238870" y="10158"/>
                </a:lnTo>
                <a:lnTo>
                  <a:pt x="238169" y="11126"/>
                </a:lnTo>
                <a:lnTo>
                  <a:pt x="241936" y="12811"/>
                </a:lnTo>
                <a:lnTo>
                  <a:pt x="264367" y="15610"/>
                </a:lnTo>
                <a:lnTo>
                  <a:pt x="299643" y="14313"/>
                </a:lnTo>
                <a:lnTo>
                  <a:pt x="309710" y="14759"/>
                </a:lnTo>
                <a:lnTo>
                  <a:pt x="314390" y="14362"/>
                </a:lnTo>
                <a:lnTo>
                  <a:pt x="323157" y="16263"/>
                </a:lnTo>
                <a:lnTo>
                  <a:pt x="330063" y="19186"/>
                </a:lnTo>
                <a:lnTo>
                  <a:pt x="331903" y="20739"/>
                </a:lnTo>
                <a:lnTo>
                  <a:pt x="332394" y="21524"/>
                </a:lnTo>
                <a:lnTo>
                  <a:pt x="333951" y="27361"/>
                </a:lnTo>
                <a:lnTo>
                  <a:pt x="334553" y="28320"/>
                </a:lnTo>
                <a:lnTo>
                  <a:pt x="334516" y="31501"/>
                </a:lnTo>
                <a:lnTo>
                  <a:pt x="333378" y="66509"/>
                </a:lnTo>
                <a:lnTo>
                  <a:pt x="334080" y="100212"/>
                </a:lnTo>
                <a:lnTo>
                  <a:pt x="341023" y="123144"/>
                </a:lnTo>
                <a:lnTo>
                  <a:pt x="349364" y="137396"/>
                </a:lnTo>
                <a:lnTo>
                  <a:pt x="359571" y="147102"/>
                </a:lnTo>
                <a:lnTo>
                  <a:pt x="365037" y="149912"/>
                </a:lnTo>
                <a:lnTo>
                  <a:pt x="370420" y="151157"/>
                </a:lnTo>
                <a:lnTo>
                  <a:pt x="377894" y="150261"/>
                </a:lnTo>
                <a:lnTo>
                  <a:pt x="392910" y="143786"/>
                </a:lnTo>
                <a:lnTo>
                  <a:pt x="421481" y="11834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SMARTInkShape-329"/>
          <p:cNvSpPr/>
          <p:nvPr>
            <p:custDataLst>
              <p:tags r:id="rId4"/>
            </p:custDataLst>
          </p:nvPr>
        </p:nvSpPr>
        <p:spPr>
          <a:xfrm>
            <a:off x="3798888" y="1717675"/>
            <a:ext cx="366712" cy="146050"/>
          </a:xfrm>
          <a:custGeom>
            <a:avLst/>
            <a:gdLst/>
            <a:ahLst/>
            <a:cxnLst/>
            <a:rect l="0" t="0" r="0" b="0"/>
            <a:pathLst>
              <a:path w="368248" h="146819">
                <a:moveTo>
                  <a:pt x="0" y="134987"/>
                </a:moveTo>
                <a:lnTo>
                  <a:pt x="0" y="134987"/>
                </a:lnTo>
                <a:lnTo>
                  <a:pt x="0" y="137515"/>
                </a:lnTo>
                <a:lnTo>
                  <a:pt x="264" y="138260"/>
                </a:lnTo>
                <a:lnTo>
                  <a:pt x="705" y="138756"/>
                </a:lnTo>
                <a:lnTo>
                  <a:pt x="1264" y="139087"/>
                </a:lnTo>
                <a:lnTo>
                  <a:pt x="1636" y="139572"/>
                </a:lnTo>
                <a:lnTo>
                  <a:pt x="2050" y="140817"/>
                </a:lnTo>
                <a:lnTo>
                  <a:pt x="2425" y="141255"/>
                </a:lnTo>
                <a:lnTo>
                  <a:pt x="5308" y="142785"/>
                </a:lnTo>
                <a:lnTo>
                  <a:pt x="5920" y="143360"/>
                </a:lnTo>
                <a:lnTo>
                  <a:pt x="21866" y="144411"/>
                </a:lnTo>
                <a:lnTo>
                  <a:pt x="44624" y="138978"/>
                </a:lnTo>
                <a:lnTo>
                  <a:pt x="71693" y="125791"/>
                </a:lnTo>
                <a:lnTo>
                  <a:pt x="105519" y="101012"/>
                </a:lnTo>
                <a:lnTo>
                  <a:pt x="110397" y="97133"/>
                </a:lnTo>
                <a:lnTo>
                  <a:pt x="143753" y="62921"/>
                </a:lnTo>
                <a:lnTo>
                  <a:pt x="161604" y="39229"/>
                </a:lnTo>
                <a:lnTo>
                  <a:pt x="165409" y="30111"/>
                </a:lnTo>
                <a:lnTo>
                  <a:pt x="166044" y="23038"/>
                </a:lnTo>
                <a:lnTo>
                  <a:pt x="164022" y="14243"/>
                </a:lnTo>
                <a:lnTo>
                  <a:pt x="162063" y="10414"/>
                </a:lnTo>
                <a:lnTo>
                  <a:pt x="158547" y="6067"/>
                </a:lnTo>
                <a:lnTo>
                  <a:pt x="153632" y="2900"/>
                </a:lnTo>
                <a:lnTo>
                  <a:pt x="147921" y="875"/>
                </a:lnTo>
                <a:lnTo>
                  <a:pt x="139019" y="0"/>
                </a:lnTo>
                <a:lnTo>
                  <a:pt x="131767" y="1299"/>
                </a:lnTo>
                <a:lnTo>
                  <a:pt x="124560" y="5519"/>
                </a:lnTo>
                <a:lnTo>
                  <a:pt x="118310" y="10901"/>
                </a:lnTo>
                <a:lnTo>
                  <a:pt x="97822" y="35932"/>
                </a:lnTo>
                <a:lnTo>
                  <a:pt x="94121" y="47696"/>
                </a:lnTo>
                <a:lnTo>
                  <a:pt x="92710" y="54383"/>
                </a:lnTo>
                <a:lnTo>
                  <a:pt x="89706" y="61539"/>
                </a:lnTo>
                <a:lnTo>
                  <a:pt x="88124" y="97118"/>
                </a:lnTo>
                <a:lnTo>
                  <a:pt x="90698" y="110002"/>
                </a:lnTo>
                <a:lnTo>
                  <a:pt x="94748" y="120594"/>
                </a:lnTo>
                <a:lnTo>
                  <a:pt x="103007" y="130576"/>
                </a:lnTo>
                <a:lnTo>
                  <a:pt x="118515" y="141215"/>
                </a:lnTo>
                <a:lnTo>
                  <a:pt x="129528" y="145615"/>
                </a:lnTo>
                <a:lnTo>
                  <a:pt x="152248" y="146818"/>
                </a:lnTo>
                <a:lnTo>
                  <a:pt x="172517" y="142308"/>
                </a:lnTo>
                <a:lnTo>
                  <a:pt x="191917" y="134131"/>
                </a:lnTo>
                <a:lnTo>
                  <a:pt x="201118" y="126664"/>
                </a:lnTo>
                <a:lnTo>
                  <a:pt x="232354" y="95513"/>
                </a:lnTo>
                <a:lnTo>
                  <a:pt x="251417" y="61242"/>
                </a:lnTo>
                <a:lnTo>
                  <a:pt x="269784" y="27930"/>
                </a:lnTo>
                <a:lnTo>
                  <a:pt x="275842" y="4034"/>
                </a:lnTo>
                <a:lnTo>
                  <a:pt x="275705" y="3235"/>
                </a:lnTo>
                <a:lnTo>
                  <a:pt x="275349" y="2702"/>
                </a:lnTo>
                <a:lnTo>
                  <a:pt x="273931" y="1699"/>
                </a:lnTo>
                <a:lnTo>
                  <a:pt x="273851" y="6221"/>
                </a:lnTo>
                <a:lnTo>
                  <a:pt x="275258" y="9054"/>
                </a:lnTo>
                <a:lnTo>
                  <a:pt x="279209" y="13920"/>
                </a:lnTo>
                <a:lnTo>
                  <a:pt x="314455" y="26290"/>
                </a:lnTo>
                <a:lnTo>
                  <a:pt x="343062" y="38746"/>
                </a:lnTo>
                <a:lnTo>
                  <a:pt x="353563" y="46165"/>
                </a:lnTo>
                <a:lnTo>
                  <a:pt x="363462" y="58257"/>
                </a:lnTo>
                <a:lnTo>
                  <a:pt x="368247" y="68043"/>
                </a:lnTo>
                <a:lnTo>
                  <a:pt x="363655" y="87818"/>
                </a:lnTo>
                <a:lnTo>
                  <a:pt x="354206" y="104339"/>
                </a:lnTo>
                <a:lnTo>
                  <a:pt x="334378" y="125273"/>
                </a:lnTo>
                <a:lnTo>
                  <a:pt x="312433" y="137533"/>
                </a:lnTo>
                <a:lnTo>
                  <a:pt x="292040" y="143488"/>
                </a:lnTo>
                <a:lnTo>
                  <a:pt x="268944" y="139057"/>
                </a:lnTo>
                <a:lnTo>
                  <a:pt x="262749" y="136604"/>
                </a:lnTo>
                <a:lnTo>
                  <a:pt x="257175" y="13022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8683" name="SMARTInkShape-Group185"/>
          <p:cNvGrpSpPr>
            <a:grpSpLocks/>
          </p:cNvGrpSpPr>
          <p:nvPr/>
        </p:nvGrpSpPr>
        <p:grpSpPr bwMode="auto">
          <a:xfrm>
            <a:off x="4362450" y="1722438"/>
            <a:ext cx="412750" cy="150812"/>
            <a:chOff x="4362450" y="1723118"/>
            <a:chExt cx="411957" cy="150531"/>
          </a:xfrm>
        </p:grpSpPr>
        <p:sp>
          <p:nvSpPr>
            <p:cNvPr id="9" name="SMARTInkShape-330"/>
            <p:cNvSpPr/>
            <p:nvPr>
              <p:custDataLst>
                <p:tags r:id="rId68"/>
              </p:custDataLst>
            </p:nvPr>
          </p:nvSpPr>
          <p:spPr>
            <a:xfrm>
              <a:off x="4620716" y="1726287"/>
              <a:ext cx="153691" cy="147362"/>
            </a:xfrm>
            <a:custGeom>
              <a:avLst/>
              <a:gdLst/>
              <a:ahLst/>
              <a:cxnLst/>
              <a:rect l="0" t="0" r="0" b="0"/>
              <a:pathLst>
                <a:path w="154369" h="146779">
                  <a:moveTo>
                    <a:pt x="61500" y="18586"/>
                  </a:moveTo>
                  <a:lnTo>
                    <a:pt x="61500" y="18586"/>
                  </a:lnTo>
                  <a:lnTo>
                    <a:pt x="60236" y="18586"/>
                  </a:lnTo>
                  <a:lnTo>
                    <a:pt x="59863" y="17793"/>
                  </a:lnTo>
                  <a:lnTo>
                    <a:pt x="59449" y="14794"/>
                  </a:lnTo>
                  <a:lnTo>
                    <a:pt x="59971" y="12226"/>
                  </a:lnTo>
                  <a:lnTo>
                    <a:pt x="61046" y="9294"/>
                  </a:lnTo>
                  <a:lnTo>
                    <a:pt x="61473" y="6833"/>
                  </a:lnTo>
                  <a:lnTo>
                    <a:pt x="54419" y="1801"/>
                  </a:lnTo>
                  <a:lnTo>
                    <a:pt x="48789" y="207"/>
                  </a:lnTo>
                  <a:lnTo>
                    <a:pt x="42476" y="0"/>
                  </a:lnTo>
                  <a:lnTo>
                    <a:pt x="34057" y="2871"/>
                  </a:lnTo>
                  <a:lnTo>
                    <a:pt x="26822" y="6963"/>
                  </a:lnTo>
                  <a:lnTo>
                    <a:pt x="8276" y="24501"/>
                  </a:lnTo>
                  <a:lnTo>
                    <a:pt x="4072" y="30834"/>
                  </a:lnTo>
                  <a:lnTo>
                    <a:pt x="0" y="48292"/>
                  </a:lnTo>
                  <a:lnTo>
                    <a:pt x="2531" y="82847"/>
                  </a:lnTo>
                  <a:lnTo>
                    <a:pt x="5254" y="94956"/>
                  </a:lnTo>
                  <a:lnTo>
                    <a:pt x="19385" y="122285"/>
                  </a:lnTo>
                  <a:lnTo>
                    <a:pt x="28283" y="132062"/>
                  </a:lnTo>
                  <a:lnTo>
                    <a:pt x="43789" y="142518"/>
                  </a:lnTo>
                  <a:lnTo>
                    <a:pt x="51930" y="145677"/>
                  </a:lnTo>
                  <a:lnTo>
                    <a:pt x="73834" y="146778"/>
                  </a:lnTo>
                  <a:lnTo>
                    <a:pt x="99784" y="141571"/>
                  </a:lnTo>
                  <a:lnTo>
                    <a:pt x="134457" y="121754"/>
                  </a:lnTo>
                  <a:lnTo>
                    <a:pt x="150147" y="112823"/>
                  </a:lnTo>
                  <a:lnTo>
                    <a:pt x="151169" y="111358"/>
                  </a:lnTo>
                  <a:lnTo>
                    <a:pt x="151888" y="109824"/>
                  </a:lnTo>
                  <a:lnTo>
                    <a:pt x="154368" y="106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SMARTInkShape-331"/>
            <p:cNvSpPr/>
            <p:nvPr>
              <p:custDataLst>
                <p:tags r:id="rId69"/>
              </p:custDataLst>
            </p:nvPr>
          </p:nvSpPr>
          <p:spPr>
            <a:xfrm>
              <a:off x="4362450" y="1723118"/>
              <a:ext cx="245590" cy="142609"/>
            </a:xfrm>
            <a:custGeom>
              <a:avLst/>
              <a:gdLst/>
              <a:ahLst/>
              <a:cxnLst/>
              <a:rect l="0" t="0" r="0" b="0"/>
              <a:pathLst>
                <a:path w="245270" h="143296">
                  <a:moveTo>
                    <a:pt x="0" y="141401"/>
                  </a:moveTo>
                  <a:lnTo>
                    <a:pt x="0" y="141401"/>
                  </a:lnTo>
                  <a:lnTo>
                    <a:pt x="1264" y="142665"/>
                  </a:lnTo>
                  <a:lnTo>
                    <a:pt x="1901" y="142773"/>
                  </a:lnTo>
                  <a:lnTo>
                    <a:pt x="2590" y="142580"/>
                  </a:lnTo>
                  <a:lnTo>
                    <a:pt x="3314" y="142187"/>
                  </a:lnTo>
                  <a:lnTo>
                    <a:pt x="13624" y="141421"/>
                  </a:lnTo>
                  <a:lnTo>
                    <a:pt x="16620" y="142671"/>
                  </a:lnTo>
                  <a:lnTo>
                    <a:pt x="28443" y="142189"/>
                  </a:lnTo>
                  <a:lnTo>
                    <a:pt x="54830" y="132800"/>
                  </a:lnTo>
                  <a:lnTo>
                    <a:pt x="89696" y="111660"/>
                  </a:lnTo>
                  <a:lnTo>
                    <a:pt x="122848" y="87031"/>
                  </a:lnTo>
                  <a:lnTo>
                    <a:pt x="157771" y="51428"/>
                  </a:lnTo>
                  <a:lnTo>
                    <a:pt x="171881" y="28617"/>
                  </a:lnTo>
                  <a:lnTo>
                    <a:pt x="172259" y="24335"/>
                  </a:lnTo>
                  <a:lnTo>
                    <a:pt x="170233" y="11343"/>
                  </a:lnTo>
                  <a:lnTo>
                    <a:pt x="166886" y="6498"/>
                  </a:lnTo>
                  <a:lnTo>
                    <a:pt x="155854" y="256"/>
                  </a:lnTo>
                  <a:lnTo>
                    <a:pt x="151113" y="0"/>
                  </a:lnTo>
                  <a:lnTo>
                    <a:pt x="140158" y="1317"/>
                  </a:lnTo>
                  <a:lnTo>
                    <a:pt x="120867" y="12884"/>
                  </a:lnTo>
                  <a:lnTo>
                    <a:pt x="115393" y="19566"/>
                  </a:lnTo>
                  <a:lnTo>
                    <a:pt x="111684" y="25721"/>
                  </a:lnTo>
                  <a:lnTo>
                    <a:pt x="107736" y="46872"/>
                  </a:lnTo>
                  <a:lnTo>
                    <a:pt x="107497" y="61425"/>
                  </a:lnTo>
                  <a:lnTo>
                    <a:pt x="113800" y="88276"/>
                  </a:lnTo>
                  <a:lnTo>
                    <a:pt x="121226" y="104266"/>
                  </a:lnTo>
                  <a:lnTo>
                    <a:pt x="137156" y="126934"/>
                  </a:lnTo>
                  <a:lnTo>
                    <a:pt x="145825" y="132940"/>
                  </a:lnTo>
                  <a:lnTo>
                    <a:pt x="160932" y="140484"/>
                  </a:lnTo>
                  <a:lnTo>
                    <a:pt x="178192" y="143295"/>
                  </a:lnTo>
                  <a:lnTo>
                    <a:pt x="204005" y="136325"/>
                  </a:lnTo>
                  <a:lnTo>
                    <a:pt x="225943" y="124973"/>
                  </a:lnTo>
                  <a:lnTo>
                    <a:pt x="245269" y="1056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2" name="SMARTInkShape-332"/>
          <p:cNvSpPr/>
          <p:nvPr>
            <p:custDataLst>
              <p:tags r:id="rId5"/>
            </p:custDataLst>
          </p:nvPr>
        </p:nvSpPr>
        <p:spPr>
          <a:xfrm>
            <a:off x="4943475" y="1731963"/>
            <a:ext cx="433388" cy="138112"/>
          </a:xfrm>
          <a:custGeom>
            <a:avLst/>
            <a:gdLst/>
            <a:ahLst/>
            <a:cxnLst/>
            <a:rect l="0" t="0" r="0" b="0"/>
            <a:pathLst>
              <a:path w="433291" h="139480">
                <a:moveTo>
                  <a:pt x="2283" y="119014"/>
                </a:moveTo>
                <a:lnTo>
                  <a:pt x="2283" y="119014"/>
                </a:lnTo>
                <a:lnTo>
                  <a:pt x="0" y="123581"/>
                </a:lnTo>
                <a:lnTo>
                  <a:pt x="2220" y="123773"/>
                </a:lnTo>
                <a:lnTo>
                  <a:pt x="6616" y="123777"/>
                </a:lnTo>
                <a:lnTo>
                  <a:pt x="8862" y="122140"/>
                </a:lnTo>
                <a:lnTo>
                  <a:pt x="11082" y="121616"/>
                </a:lnTo>
                <a:lnTo>
                  <a:pt x="16048" y="121150"/>
                </a:lnTo>
                <a:lnTo>
                  <a:pt x="50310" y="109570"/>
                </a:lnTo>
                <a:lnTo>
                  <a:pt x="83786" y="92014"/>
                </a:lnTo>
                <a:lnTo>
                  <a:pt x="116977" y="69871"/>
                </a:lnTo>
                <a:lnTo>
                  <a:pt x="142847" y="48529"/>
                </a:lnTo>
                <a:lnTo>
                  <a:pt x="152767" y="34780"/>
                </a:lnTo>
                <a:lnTo>
                  <a:pt x="158674" y="19321"/>
                </a:lnTo>
                <a:lnTo>
                  <a:pt x="158931" y="17627"/>
                </a:lnTo>
                <a:lnTo>
                  <a:pt x="157806" y="13628"/>
                </a:lnTo>
                <a:lnTo>
                  <a:pt x="154036" y="7122"/>
                </a:lnTo>
                <a:lnTo>
                  <a:pt x="145834" y="1917"/>
                </a:lnTo>
                <a:lnTo>
                  <a:pt x="142989" y="825"/>
                </a:lnTo>
                <a:lnTo>
                  <a:pt x="137372" y="210"/>
                </a:lnTo>
                <a:lnTo>
                  <a:pt x="126991" y="1904"/>
                </a:lnTo>
                <a:lnTo>
                  <a:pt x="120519" y="4558"/>
                </a:lnTo>
                <a:lnTo>
                  <a:pt x="104848" y="15444"/>
                </a:lnTo>
                <a:lnTo>
                  <a:pt x="92263" y="30244"/>
                </a:lnTo>
                <a:lnTo>
                  <a:pt x="86161" y="46545"/>
                </a:lnTo>
                <a:lnTo>
                  <a:pt x="83822" y="64512"/>
                </a:lnTo>
                <a:lnTo>
                  <a:pt x="87341" y="88687"/>
                </a:lnTo>
                <a:lnTo>
                  <a:pt x="92464" y="104643"/>
                </a:lnTo>
                <a:lnTo>
                  <a:pt x="95369" y="109364"/>
                </a:lnTo>
                <a:lnTo>
                  <a:pt x="110378" y="126745"/>
                </a:lnTo>
                <a:lnTo>
                  <a:pt x="132488" y="137183"/>
                </a:lnTo>
                <a:lnTo>
                  <a:pt x="140581" y="139479"/>
                </a:lnTo>
                <a:lnTo>
                  <a:pt x="162979" y="137699"/>
                </a:lnTo>
                <a:lnTo>
                  <a:pt x="185559" y="131063"/>
                </a:lnTo>
                <a:lnTo>
                  <a:pt x="217533" y="109763"/>
                </a:lnTo>
                <a:lnTo>
                  <a:pt x="247456" y="76166"/>
                </a:lnTo>
                <a:lnTo>
                  <a:pt x="258659" y="52069"/>
                </a:lnTo>
                <a:lnTo>
                  <a:pt x="263290" y="32565"/>
                </a:lnTo>
                <a:lnTo>
                  <a:pt x="263680" y="25813"/>
                </a:lnTo>
                <a:lnTo>
                  <a:pt x="261507" y="13465"/>
                </a:lnTo>
                <a:lnTo>
                  <a:pt x="256501" y="4759"/>
                </a:lnTo>
                <a:lnTo>
                  <a:pt x="252702" y="1788"/>
                </a:lnTo>
                <a:lnTo>
                  <a:pt x="249489" y="496"/>
                </a:lnTo>
                <a:lnTo>
                  <a:pt x="245672" y="0"/>
                </a:lnTo>
                <a:lnTo>
                  <a:pt x="245505" y="248"/>
                </a:lnTo>
                <a:lnTo>
                  <a:pt x="245319" y="1230"/>
                </a:lnTo>
                <a:lnTo>
                  <a:pt x="245799" y="1862"/>
                </a:lnTo>
                <a:lnTo>
                  <a:pt x="247743" y="3270"/>
                </a:lnTo>
                <a:lnTo>
                  <a:pt x="250548" y="4286"/>
                </a:lnTo>
                <a:lnTo>
                  <a:pt x="285375" y="3076"/>
                </a:lnTo>
                <a:lnTo>
                  <a:pt x="318942" y="58"/>
                </a:lnTo>
                <a:lnTo>
                  <a:pt x="334181" y="2011"/>
                </a:lnTo>
                <a:lnTo>
                  <a:pt x="335732" y="2648"/>
                </a:lnTo>
                <a:lnTo>
                  <a:pt x="341015" y="7669"/>
                </a:lnTo>
                <a:lnTo>
                  <a:pt x="342008" y="10085"/>
                </a:lnTo>
                <a:lnTo>
                  <a:pt x="342714" y="12657"/>
                </a:lnTo>
                <a:lnTo>
                  <a:pt x="344617" y="16465"/>
                </a:lnTo>
                <a:lnTo>
                  <a:pt x="345150" y="28796"/>
                </a:lnTo>
                <a:lnTo>
                  <a:pt x="342821" y="62128"/>
                </a:lnTo>
                <a:lnTo>
                  <a:pt x="342802" y="95596"/>
                </a:lnTo>
                <a:lnTo>
                  <a:pt x="346098" y="110456"/>
                </a:lnTo>
                <a:lnTo>
                  <a:pt x="351605" y="122385"/>
                </a:lnTo>
                <a:lnTo>
                  <a:pt x="354299" y="126598"/>
                </a:lnTo>
                <a:lnTo>
                  <a:pt x="357966" y="129705"/>
                </a:lnTo>
                <a:lnTo>
                  <a:pt x="366788" y="133855"/>
                </a:lnTo>
                <a:lnTo>
                  <a:pt x="372546" y="135141"/>
                </a:lnTo>
                <a:lnTo>
                  <a:pt x="387817" y="133585"/>
                </a:lnTo>
                <a:lnTo>
                  <a:pt x="406414" y="125912"/>
                </a:lnTo>
                <a:lnTo>
                  <a:pt x="433290" y="10710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8685" name="SMARTInkShape-Group187"/>
          <p:cNvGrpSpPr>
            <a:grpSpLocks/>
          </p:cNvGrpSpPr>
          <p:nvPr/>
        </p:nvGrpSpPr>
        <p:grpSpPr bwMode="auto">
          <a:xfrm>
            <a:off x="5724525" y="1714500"/>
            <a:ext cx="928688" cy="153988"/>
            <a:chOff x="5724525" y="1714670"/>
            <a:chExt cx="928689" cy="154490"/>
          </a:xfrm>
        </p:grpSpPr>
        <p:sp>
          <p:nvSpPr>
            <p:cNvPr id="13" name="SMARTInkShape-333"/>
            <p:cNvSpPr/>
            <p:nvPr>
              <p:custDataLst>
                <p:tags r:id="rId65"/>
              </p:custDataLst>
            </p:nvPr>
          </p:nvSpPr>
          <p:spPr>
            <a:xfrm>
              <a:off x="6481764" y="1717855"/>
              <a:ext cx="171450" cy="151305"/>
            </a:xfrm>
            <a:custGeom>
              <a:avLst/>
              <a:gdLst/>
              <a:ahLst/>
              <a:cxnLst/>
              <a:rect l="0" t="0" r="0" b="0"/>
              <a:pathLst>
                <a:path w="171339" h="151646">
                  <a:moveTo>
                    <a:pt x="97519" y="20950"/>
                  </a:moveTo>
                  <a:lnTo>
                    <a:pt x="97519" y="20950"/>
                  </a:lnTo>
                  <a:lnTo>
                    <a:pt x="98783" y="20950"/>
                  </a:lnTo>
                  <a:lnTo>
                    <a:pt x="99155" y="20685"/>
                  </a:lnTo>
                  <a:lnTo>
                    <a:pt x="101471" y="16359"/>
                  </a:lnTo>
                  <a:lnTo>
                    <a:pt x="102272" y="7877"/>
                  </a:lnTo>
                  <a:lnTo>
                    <a:pt x="95958" y="3230"/>
                  </a:lnTo>
                  <a:lnTo>
                    <a:pt x="89501" y="618"/>
                  </a:lnTo>
                  <a:lnTo>
                    <a:pt x="79041" y="0"/>
                  </a:lnTo>
                  <a:lnTo>
                    <a:pt x="73960" y="879"/>
                  </a:lnTo>
                  <a:lnTo>
                    <a:pt x="55676" y="11864"/>
                  </a:lnTo>
                  <a:lnTo>
                    <a:pt x="37713" y="25055"/>
                  </a:lnTo>
                  <a:lnTo>
                    <a:pt x="20194" y="42658"/>
                  </a:lnTo>
                  <a:lnTo>
                    <a:pt x="4154" y="74439"/>
                  </a:lnTo>
                  <a:lnTo>
                    <a:pt x="0" y="103183"/>
                  </a:lnTo>
                  <a:lnTo>
                    <a:pt x="2493" y="115165"/>
                  </a:lnTo>
                  <a:lnTo>
                    <a:pt x="7904" y="125373"/>
                  </a:lnTo>
                  <a:lnTo>
                    <a:pt x="16991" y="135636"/>
                  </a:lnTo>
                  <a:lnTo>
                    <a:pt x="27446" y="142820"/>
                  </a:lnTo>
                  <a:lnTo>
                    <a:pt x="52918" y="150854"/>
                  </a:lnTo>
                  <a:lnTo>
                    <a:pt x="88000" y="151645"/>
                  </a:lnTo>
                  <a:lnTo>
                    <a:pt x="108053" y="148371"/>
                  </a:lnTo>
                  <a:lnTo>
                    <a:pt x="141404" y="132739"/>
                  </a:lnTo>
                  <a:lnTo>
                    <a:pt x="155754" y="124976"/>
                  </a:lnTo>
                  <a:lnTo>
                    <a:pt x="159120" y="120629"/>
                  </a:lnTo>
                  <a:lnTo>
                    <a:pt x="161409" y="116316"/>
                  </a:lnTo>
                  <a:lnTo>
                    <a:pt x="171338" y="10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SMARTInkShape-334"/>
            <p:cNvSpPr/>
            <p:nvPr>
              <p:custDataLst>
                <p:tags r:id="rId66"/>
              </p:custDataLst>
            </p:nvPr>
          </p:nvSpPr>
          <p:spPr>
            <a:xfrm>
              <a:off x="6242051" y="1714670"/>
              <a:ext cx="234950" cy="152897"/>
            </a:xfrm>
            <a:custGeom>
              <a:avLst/>
              <a:gdLst/>
              <a:ahLst/>
              <a:cxnLst/>
              <a:rect l="0" t="0" r="0" b="0"/>
              <a:pathLst>
                <a:path w="235414" h="152115">
                  <a:moveTo>
                    <a:pt x="2051" y="142705"/>
                  </a:moveTo>
                  <a:lnTo>
                    <a:pt x="2051" y="142705"/>
                  </a:lnTo>
                  <a:lnTo>
                    <a:pt x="0" y="150906"/>
                  </a:lnTo>
                  <a:lnTo>
                    <a:pt x="154" y="151347"/>
                  </a:lnTo>
                  <a:lnTo>
                    <a:pt x="522" y="151642"/>
                  </a:lnTo>
                  <a:lnTo>
                    <a:pt x="1636" y="151969"/>
                  </a:lnTo>
                  <a:lnTo>
                    <a:pt x="3013" y="152114"/>
                  </a:lnTo>
                  <a:lnTo>
                    <a:pt x="4507" y="151473"/>
                  </a:lnTo>
                  <a:lnTo>
                    <a:pt x="10779" y="147894"/>
                  </a:lnTo>
                  <a:lnTo>
                    <a:pt x="24455" y="143712"/>
                  </a:lnTo>
                  <a:lnTo>
                    <a:pt x="59154" y="128573"/>
                  </a:lnTo>
                  <a:lnTo>
                    <a:pt x="90590" y="110139"/>
                  </a:lnTo>
                  <a:lnTo>
                    <a:pt x="111331" y="95926"/>
                  </a:lnTo>
                  <a:lnTo>
                    <a:pt x="146269" y="60508"/>
                  </a:lnTo>
                  <a:lnTo>
                    <a:pt x="156479" y="46665"/>
                  </a:lnTo>
                  <a:lnTo>
                    <a:pt x="160226" y="39430"/>
                  </a:lnTo>
                  <a:lnTo>
                    <a:pt x="163429" y="24258"/>
                  </a:lnTo>
                  <a:lnTo>
                    <a:pt x="163814" y="17945"/>
                  </a:lnTo>
                  <a:lnTo>
                    <a:pt x="161787" y="12996"/>
                  </a:lnTo>
                  <a:lnTo>
                    <a:pt x="156546" y="4988"/>
                  </a:lnTo>
                  <a:lnTo>
                    <a:pt x="152543" y="1770"/>
                  </a:lnTo>
                  <a:lnTo>
                    <a:pt x="149546" y="692"/>
                  </a:lnTo>
                  <a:lnTo>
                    <a:pt x="139518" y="0"/>
                  </a:lnTo>
                  <a:lnTo>
                    <a:pt x="135202" y="611"/>
                  </a:lnTo>
                  <a:lnTo>
                    <a:pt x="131343" y="2558"/>
                  </a:lnTo>
                  <a:lnTo>
                    <a:pt x="108298" y="22534"/>
                  </a:lnTo>
                  <a:lnTo>
                    <a:pt x="91163" y="44121"/>
                  </a:lnTo>
                  <a:lnTo>
                    <a:pt x="84759" y="62592"/>
                  </a:lnTo>
                  <a:lnTo>
                    <a:pt x="83622" y="76884"/>
                  </a:lnTo>
                  <a:lnTo>
                    <a:pt x="87838" y="102203"/>
                  </a:lnTo>
                  <a:lnTo>
                    <a:pt x="96917" y="119259"/>
                  </a:lnTo>
                  <a:lnTo>
                    <a:pt x="109382" y="132507"/>
                  </a:lnTo>
                  <a:lnTo>
                    <a:pt x="121295" y="139397"/>
                  </a:lnTo>
                  <a:lnTo>
                    <a:pt x="141471" y="144154"/>
                  </a:lnTo>
                  <a:lnTo>
                    <a:pt x="156297" y="143638"/>
                  </a:lnTo>
                  <a:lnTo>
                    <a:pt x="190163" y="133442"/>
                  </a:lnTo>
                  <a:lnTo>
                    <a:pt x="211384" y="121475"/>
                  </a:lnTo>
                  <a:lnTo>
                    <a:pt x="235413" y="1022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SMARTInkShape-335"/>
            <p:cNvSpPr/>
            <p:nvPr>
              <p:custDataLst>
                <p:tags r:id="rId67"/>
              </p:custDataLst>
            </p:nvPr>
          </p:nvSpPr>
          <p:spPr>
            <a:xfrm>
              <a:off x="5724525" y="1721041"/>
              <a:ext cx="369888" cy="148119"/>
            </a:xfrm>
            <a:custGeom>
              <a:avLst/>
              <a:gdLst/>
              <a:ahLst/>
              <a:cxnLst/>
              <a:rect l="0" t="0" r="0" b="0"/>
              <a:pathLst>
                <a:path w="370641" h="148015">
                  <a:moveTo>
                    <a:pt x="0" y="119561"/>
                  </a:moveTo>
                  <a:lnTo>
                    <a:pt x="0" y="119561"/>
                  </a:lnTo>
                  <a:lnTo>
                    <a:pt x="4333" y="119561"/>
                  </a:lnTo>
                  <a:lnTo>
                    <a:pt x="2468" y="119561"/>
                  </a:lnTo>
                  <a:lnTo>
                    <a:pt x="8539" y="121612"/>
                  </a:lnTo>
                  <a:lnTo>
                    <a:pt x="33951" y="121676"/>
                  </a:lnTo>
                  <a:lnTo>
                    <a:pt x="60749" y="115081"/>
                  </a:lnTo>
                  <a:lnTo>
                    <a:pt x="91087" y="98404"/>
                  </a:lnTo>
                  <a:lnTo>
                    <a:pt x="122413" y="66786"/>
                  </a:lnTo>
                  <a:lnTo>
                    <a:pt x="146884" y="31611"/>
                  </a:lnTo>
                  <a:lnTo>
                    <a:pt x="149090" y="24357"/>
                  </a:lnTo>
                  <a:lnTo>
                    <a:pt x="149341" y="19305"/>
                  </a:lnTo>
                  <a:lnTo>
                    <a:pt x="148571" y="13531"/>
                  </a:lnTo>
                  <a:lnTo>
                    <a:pt x="146641" y="9554"/>
                  </a:lnTo>
                  <a:lnTo>
                    <a:pt x="138025" y="1163"/>
                  </a:lnTo>
                  <a:lnTo>
                    <a:pt x="136467" y="148"/>
                  </a:lnTo>
                  <a:lnTo>
                    <a:pt x="134370" y="0"/>
                  </a:lnTo>
                  <a:lnTo>
                    <a:pt x="119102" y="4924"/>
                  </a:lnTo>
                  <a:lnTo>
                    <a:pt x="111519" y="9365"/>
                  </a:lnTo>
                  <a:lnTo>
                    <a:pt x="99486" y="20955"/>
                  </a:lnTo>
                  <a:lnTo>
                    <a:pt x="85160" y="46688"/>
                  </a:lnTo>
                  <a:lnTo>
                    <a:pt x="81453" y="74465"/>
                  </a:lnTo>
                  <a:lnTo>
                    <a:pt x="83225" y="89320"/>
                  </a:lnTo>
                  <a:lnTo>
                    <a:pt x="89102" y="102720"/>
                  </a:lnTo>
                  <a:lnTo>
                    <a:pt x="100123" y="120043"/>
                  </a:lnTo>
                  <a:lnTo>
                    <a:pt x="121625" y="138758"/>
                  </a:lnTo>
                  <a:lnTo>
                    <a:pt x="136502" y="146049"/>
                  </a:lnTo>
                  <a:lnTo>
                    <a:pt x="163674" y="148014"/>
                  </a:lnTo>
                  <a:lnTo>
                    <a:pt x="183425" y="142761"/>
                  </a:lnTo>
                  <a:lnTo>
                    <a:pt x="203516" y="130864"/>
                  </a:lnTo>
                  <a:lnTo>
                    <a:pt x="235805" y="99154"/>
                  </a:lnTo>
                  <a:lnTo>
                    <a:pt x="253617" y="66888"/>
                  </a:lnTo>
                  <a:lnTo>
                    <a:pt x="272755" y="31261"/>
                  </a:lnTo>
                  <a:lnTo>
                    <a:pt x="275197" y="22578"/>
                  </a:lnTo>
                  <a:lnTo>
                    <a:pt x="276223" y="1684"/>
                  </a:lnTo>
                  <a:lnTo>
                    <a:pt x="276225" y="2670"/>
                  </a:lnTo>
                  <a:lnTo>
                    <a:pt x="278815" y="7327"/>
                  </a:lnTo>
                  <a:lnTo>
                    <a:pt x="279539" y="8226"/>
                  </a:lnTo>
                  <a:lnTo>
                    <a:pt x="285615" y="12019"/>
                  </a:lnTo>
                  <a:lnTo>
                    <a:pt x="306804" y="19859"/>
                  </a:lnTo>
                  <a:lnTo>
                    <a:pt x="310982" y="22862"/>
                  </a:lnTo>
                  <a:lnTo>
                    <a:pt x="344768" y="37422"/>
                  </a:lnTo>
                  <a:lnTo>
                    <a:pt x="358818" y="50611"/>
                  </a:lnTo>
                  <a:lnTo>
                    <a:pt x="367143" y="62443"/>
                  </a:lnTo>
                  <a:lnTo>
                    <a:pt x="369550" y="68776"/>
                  </a:lnTo>
                  <a:lnTo>
                    <a:pt x="370640" y="77761"/>
                  </a:lnTo>
                  <a:lnTo>
                    <a:pt x="366617" y="97696"/>
                  </a:lnTo>
                  <a:lnTo>
                    <a:pt x="364289" y="101641"/>
                  </a:lnTo>
                  <a:lnTo>
                    <a:pt x="347823" y="121400"/>
                  </a:lnTo>
                  <a:lnTo>
                    <a:pt x="324832" y="134796"/>
                  </a:lnTo>
                  <a:lnTo>
                    <a:pt x="306236" y="139994"/>
                  </a:lnTo>
                  <a:lnTo>
                    <a:pt x="300146" y="140019"/>
                  </a:lnTo>
                  <a:lnTo>
                    <a:pt x="285379" y="135569"/>
                  </a:lnTo>
                  <a:lnTo>
                    <a:pt x="278497" y="129302"/>
                  </a:lnTo>
                  <a:lnTo>
                    <a:pt x="275222" y="124535"/>
                  </a:lnTo>
                  <a:lnTo>
                    <a:pt x="273844" y="1124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7" name="SMARTInkShape-336"/>
          <p:cNvSpPr/>
          <p:nvPr>
            <p:custDataLst>
              <p:tags r:id="rId6"/>
            </p:custDataLst>
          </p:nvPr>
        </p:nvSpPr>
        <p:spPr>
          <a:xfrm>
            <a:off x="7000875" y="1724025"/>
            <a:ext cx="330200" cy="152400"/>
          </a:xfrm>
          <a:custGeom>
            <a:avLst/>
            <a:gdLst/>
            <a:ahLst/>
            <a:cxnLst/>
            <a:rect l="0" t="0" r="0" b="0"/>
            <a:pathLst>
              <a:path w="330041" h="151455">
                <a:moveTo>
                  <a:pt x="0" y="128118"/>
                </a:moveTo>
                <a:lnTo>
                  <a:pt x="0" y="128118"/>
                </a:lnTo>
                <a:lnTo>
                  <a:pt x="32547" y="126233"/>
                </a:lnTo>
                <a:lnTo>
                  <a:pt x="43334" y="124472"/>
                </a:lnTo>
                <a:lnTo>
                  <a:pt x="72465" y="114883"/>
                </a:lnTo>
                <a:lnTo>
                  <a:pt x="106893" y="96145"/>
                </a:lnTo>
                <a:lnTo>
                  <a:pt x="141839" y="64739"/>
                </a:lnTo>
                <a:lnTo>
                  <a:pt x="163051" y="42380"/>
                </a:lnTo>
                <a:lnTo>
                  <a:pt x="169683" y="27318"/>
                </a:lnTo>
                <a:lnTo>
                  <a:pt x="170927" y="19464"/>
                </a:lnTo>
                <a:lnTo>
                  <a:pt x="169806" y="14916"/>
                </a:lnTo>
                <a:lnTo>
                  <a:pt x="166039" y="8949"/>
                </a:lnTo>
                <a:lnTo>
                  <a:pt x="158500" y="4819"/>
                </a:lnTo>
                <a:lnTo>
                  <a:pt x="151679" y="2773"/>
                </a:lnTo>
                <a:lnTo>
                  <a:pt x="134371" y="4651"/>
                </a:lnTo>
                <a:lnTo>
                  <a:pt x="115071" y="10899"/>
                </a:lnTo>
                <a:lnTo>
                  <a:pt x="98636" y="23589"/>
                </a:lnTo>
                <a:lnTo>
                  <a:pt x="84427" y="40959"/>
                </a:lnTo>
                <a:lnTo>
                  <a:pt x="78139" y="55374"/>
                </a:lnTo>
                <a:lnTo>
                  <a:pt x="76370" y="79054"/>
                </a:lnTo>
                <a:lnTo>
                  <a:pt x="85349" y="111031"/>
                </a:lnTo>
                <a:lnTo>
                  <a:pt x="89818" y="118880"/>
                </a:lnTo>
                <a:lnTo>
                  <a:pt x="110048" y="142547"/>
                </a:lnTo>
                <a:lnTo>
                  <a:pt x="120624" y="148327"/>
                </a:lnTo>
                <a:lnTo>
                  <a:pt x="128756" y="150862"/>
                </a:lnTo>
                <a:lnTo>
                  <a:pt x="141418" y="151454"/>
                </a:lnTo>
                <a:lnTo>
                  <a:pt x="160870" y="146388"/>
                </a:lnTo>
                <a:lnTo>
                  <a:pt x="171843" y="140763"/>
                </a:lnTo>
                <a:lnTo>
                  <a:pt x="195097" y="120733"/>
                </a:lnTo>
                <a:lnTo>
                  <a:pt x="208649" y="102990"/>
                </a:lnTo>
                <a:lnTo>
                  <a:pt x="226588" y="69878"/>
                </a:lnTo>
                <a:lnTo>
                  <a:pt x="237942" y="49128"/>
                </a:lnTo>
                <a:lnTo>
                  <a:pt x="243970" y="33872"/>
                </a:lnTo>
                <a:lnTo>
                  <a:pt x="248000" y="25757"/>
                </a:lnTo>
                <a:lnTo>
                  <a:pt x="250029" y="0"/>
                </a:lnTo>
                <a:lnTo>
                  <a:pt x="250296" y="5520"/>
                </a:lnTo>
                <a:lnTo>
                  <a:pt x="251296" y="8454"/>
                </a:lnTo>
                <a:lnTo>
                  <a:pt x="254738" y="10816"/>
                </a:lnTo>
                <a:lnTo>
                  <a:pt x="287259" y="26836"/>
                </a:lnTo>
                <a:lnTo>
                  <a:pt x="314016" y="43181"/>
                </a:lnTo>
                <a:lnTo>
                  <a:pt x="322911" y="54402"/>
                </a:lnTo>
                <a:lnTo>
                  <a:pt x="328848" y="66853"/>
                </a:lnTo>
                <a:lnTo>
                  <a:pt x="330040" y="71432"/>
                </a:lnTo>
                <a:lnTo>
                  <a:pt x="328860" y="90182"/>
                </a:lnTo>
                <a:lnTo>
                  <a:pt x="326158" y="98474"/>
                </a:lnTo>
                <a:lnTo>
                  <a:pt x="313324" y="116573"/>
                </a:lnTo>
                <a:lnTo>
                  <a:pt x="293536" y="134797"/>
                </a:lnTo>
                <a:lnTo>
                  <a:pt x="282369" y="140745"/>
                </a:lnTo>
                <a:lnTo>
                  <a:pt x="269854" y="142077"/>
                </a:lnTo>
                <a:lnTo>
                  <a:pt x="256691" y="140439"/>
                </a:lnTo>
                <a:lnTo>
                  <a:pt x="253167" y="139062"/>
                </a:lnTo>
                <a:lnTo>
                  <a:pt x="242891" y="128302"/>
                </a:lnTo>
                <a:lnTo>
                  <a:pt x="238125" y="11383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SMARTInkShape-337"/>
          <p:cNvSpPr/>
          <p:nvPr>
            <p:custDataLst>
              <p:tags r:id="rId7"/>
            </p:custDataLst>
          </p:nvPr>
        </p:nvSpPr>
        <p:spPr>
          <a:xfrm>
            <a:off x="7494588" y="1712913"/>
            <a:ext cx="433387" cy="153987"/>
          </a:xfrm>
          <a:custGeom>
            <a:avLst/>
            <a:gdLst/>
            <a:ahLst/>
            <a:cxnLst/>
            <a:rect l="0" t="0" r="0" b="0"/>
            <a:pathLst>
              <a:path w="433388" h="154260">
                <a:moveTo>
                  <a:pt x="0" y="149109"/>
                </a:moveTo>
                <a:lnTo>
                  <a:pt x="0" y="149109"/>
                </a:lnTo>
                <a:lnTo>
                  <a:pt x="1264" y="149109"/>
                </a:lnTo>
                <a:lnTo>
                  <a:pt x="2590" y="148403"/>
                </a:lnTo>
                <a:lnTo>
                  <a:pt x="14364" y="140741"/>
                </a:lnTo>
                <a:lnTo>
                  <a:pt x="49222" y="130739"/>
                </a:lnTo>
                <a:lnTo>
                  <a:pt x="82217" y="115852"/>
                </a:lnTo>
                <a:lnTo>
                  <a:pt x="112332" y="101668"/>
                </a:lnTo>
                <a:lnTo>
                  <a:pt x="146133" y="74072"/>
                </a:lnTo>
                <a:lnTo>
                  <a:pt x="162029" y="57693"/>
                </a:lnTo>
                <a:lnTo>
                  <a:pt x="169301" y="42562"/>
                </a:lnTo>
                <a:lnTo>
                  <a:pt x="171261" y="26932"/>
                </a:lnTo>
                <a:lnTo>
                  <a:pt x="168865" y="19040"/>
                </a:lnTo>
                <a:lnTo>
                  <a:pt x="161012" y="8735"/>
                </a:lnTo>
                <a:lnTo>
                  <a:pt x="154728" y="3994"/>
                </a:lnTo>
                <a:lnTo>
                  <a:pt x="146651" y="543"/>
                </a:lnTo>
                <a:lnTo>
                  <a:pt x="141907" y="0"/>
                </a:lnTo>
                <a:lnTo>
                  <a:pt x="132328" y="1447"/>
                </a:lnTo>
                <a:lnTo>
                  <a:pt x="126810" y="3753"/>
                </a:lnTo>
                <a:lnTo>
                  <a:pt x="104312" y="25723"/>
                </a:lnTo>
                <a:lnTo>
                  <a:pt x="90803" y="44618"/>
                </a:lnTo>
                <a:lnTo>
                  <a:pt x="87002" y="58824"/>
                </a:lnTo>
                <a:lnTo>
                  <a:pt x="85775" y="85332"/>
                </a:lnTo>
                <a:lnTo>
                  <a:pt x="88268" y="96316"/>
                </a:lnTo>
                <a:lnTo>
                  <a:pt x="97708" y="115981"/>
                </a:lnTo>
                <a:lnTo>
                  <a:pt x="106632" y="126445"/>
                </a:lnTo>
                <a:lnTo>
                  <a:pt x="126441" y="142134"/>
                </a:lnTo>
                <a:lnTo>
                  <a:pt x="145523" y="149638"/>
                </a:lnTo>
                <a:lnTo>
                  <a:pt x="162403" y="151327"/>
                </a:lnTo>
                <a:lnTo>
                  <a:pt x="180959" y="148173"/>
                </a:lnTo>
                <a:lnTo>
                  <a:pt x="190759" y="144069"/>
                </a:lnTo>
                <a:lnTo>
                  <a:pt x="217461" y="125351"/>
                </a:lnTo>
                <a:lnTo>
                  <a:pt x="244041" y="89834"/>
                </a:lnTo>
                <a:lnTo>
                  <a:pt x="255311" y="66912"/>
                </a:lnTo>
                <a:lnTo>
                  <a:pt x="260635" y="45971"/>
                </a:lnTo>
                <a:lnTo>
                  <a:pt x="258937" y="31553"/>
                </a:lnTo>
                <a:lnTo>
                  <a:pt x="256259" y="23994"/>
                </a:lnTo>
                <a:lnTo>
                  <a:pt x="254739" y="22065"/>
                </a:lnTo>
                <a:lnTo>
                  <a:pt x="250026" y="18772"/>
                </a:lnTo>
                <a:lnTo>
                  <a:pt x="249234" y="18561"/>
                </a:lnTo>
                <a:lnTo>
                  <a:pt x="248706" y="18685"/>
                </a:lnTo>
                <a:lnTo>
                  <a:pt x="248354" y="19033"/>
                </a:lnTo>
                <a:lnTo>
                  <a:pt x="247789" y="20227"/>
                </a:lnTo>
                <a:lnTo>
                  <a:pt x="252851" y="22099"/>
                </a:lnTo>
                <a:lnTo>
                  <a:pt x="278799" y="22893"/>
                </a:lnTo>
                <a:lnTo>
                  <a:pt x="312902" y="19859"/>
                </a:lnTo>
                <a:lnTo>
                  <a:pt x="338038" y="18170"/>
                </a:lnTo>
                <a:lnTo>
                  <a:pt x="343576" y="19413"/>
                </a:lnTo>
                <a:lnTo>
                  <a:pt x="345846" y="20734"/>
                </a:lnTo>
                <a:lnTo>
                  <a:pt x="346451" y="21457"/>
                </a:lnTo>
                <a:lnTo>
                  <a:pt x="347124" y="23671"/>
                </a:lnTo>
                <a:lnTo>
                  <a:pt x="347556" y="29404"/>
                </a:lnTo>
                <a:lnTo>
                  <a:pt x="340366" y="57688"/>
                </a:lnTo>
                <a:lnTo>
                  <a:pt x="336795" y="71610"/>
                </a:lnTo>
                <a:lnTo>
                  <a:pt x="335768" y="106723"/>
                </a:lnTo>
                <a:lnTo>
                  <a:pt x="336288" y="114758"/>
                </a:lnTo>
                <a:lnTo>
                  <a:pt x="342385" y="130771"/>
                </a:lnTo>
                <a:lnTo>
                  <a:pt x="348215" y="139089"/>
                </a:lnTo>
                <a:lnTo>
                  <a:pt x="361354" y="150525"/>
                </a:lnTo>
                <a:lnTo>
                  <a:pt x="366271" y="153354"/>
                </a:lnTo>
                <a:lnTo>
                  <a:pt x="371984" y="154259"/>
                </a:lnTo>
                <a:lnTo>
                  <a:pt x="383011" y="153948"/>
                </a:lnTo>
                <a:lnTo>
                  <a:pt x="400472" y="144413"/>
                </a:lnTo>
                <a:lnTo>
                  <a:pt x="417689" y="127658"/>
                </a:lnTo>
                <a:lnTo>
                  <a:pt x="433387" y="10862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8688" name="SMARTInkShape-Group190"/>
          <p:cNvGrpSpPr>
            <a:grpSpLocks/>
          </p:cNvGrpSpPr>
          <p:nvPr/>
        </p:nvGrpSpPr>
        <p:grpSpPr bwMode="auto">
          <a:xfrm>
            <a:off x="8048625" y="1728788"/>
            <a:ext cx="366713" cy="144462"/>
            <a:chOff x="8048635" y="1728104"/>
            <a:chExt cx="366704" cy="145862"/>
          </a:xfrm>
        </p:grpSpPr>
        <p:sp>
          <p:nvSpPr>
            <p:cNvPr id="19" name="SMARTInkShape-338"/>
            <p:cNvSpPr/>
            <p:nvPr>
              <p:custDataLst>
                <p:tags r:id="rId63"/>
              </p:custDataLst>
            </p:nvPr>
          </p:nvSpPr>
          <p:spPr>
            <a:xfrm>
              <a:off x="8256593" y="1731310"/>
              <a:ext cx="158746" cy="142656"/>
            </a:xfrm>
            <a:custGeom>
              <a:avLst/>
              <a:gdLst/>
              <a:ahLst/>
              <a:cxnLst/>
              <a:rect l="0" t="0" r="0" b="0"/>
              <a:pathLst>
                <a:path w="159386" h="141868">
                  <a:moveTo>
                    <a:pt x="95091" y="18121"/>
                  </a:moveTo>
                  <a:lnTo>
                    <a:pt x="95091" y="18121"/>
                  </a:lnTo>
                  <a:lnTo>
                    <a:pt x="99915" y="12591"/>
                  </a:lnTo>
                  <a:lnTo>
                    <a:pt x="101547" y="9074"/>
                  </a:lnTo>
                  <a:lnTo>
                    <a:pt x="102223" y="6264"/>
                  </a:lnTo>
                  <a:lnTo>
                    <a:pt x="86923" y="567"/>
                  </a:lnTo>
                  <a:lnTo>
                    <a:pt x="81142" y="0"/>
                  </a:lnTo>
                  <a:lnTo>
                    <a:pt x="58872" y="3934"/>
                  </a:lnTo>
                  <a:lnTo>
                    <a:pt x="42755" y="11353"/>
                  </a:lnTo>
                  <a:lnTo>
                    <a:pt x="28650" y="21524"/>
                  </a:lnTo>
                  <a:lnTo>
                    <a:pt x="8674" y="49469"/>
                  </a:lnTo>
                  <a:lnTo>
                    <a:pt x="1646" y="68407"/>
                  </a:lnTo>
                  <a:lnTo>
                    <a:pt x="0" y="87326"/>
                  </a:lnTo>
                  <a:lnTo>
                    <a:pt x="3169" y="102742"/>
                  </a:lnTo>
                  <a:lnTo>
                    <a:pt x="11892" y="118823"/>
                  </a:lnTo>
                  <a:lnTo>
                    <a:pt x="14545" y="121791"/>
                  </a:lnTo>
                  <a:lnTo>
                    <a:pt x="31934" y="133215"/>
                  </a:lnTo>
                  <a:lnTo>
                    <a:pt x="51466" y="139934"/>
                  </a:lnTo>
                  <a:lnTo>
                    <a:pt x="76851" y="141867"/>
                  </a:lnTo>
                  <a:lnTo>
                    <a:pt x="101251" y="135310"/>
                  </a:lnTo>
                  <a:lnTo>
                    <a:pt x="117490" y="126210"/>
                  </a:lnTo>
                  <a:lnTo>
                    <a:pt x="153018" y="100837"/>
                  </a:lnTo>
                  <a:lnTo>
                    <a:pt x="159385" y="967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" name="SMARTInkShape-339"/>
            <p:cNvSpPr/>
            <p:nvPr>
              <p:custDataLst>
                <p:tags r:id="rId64"/>
              </p:custDataLst>
            </p:nvPr>
          </p:nvSpPr>
          <p:spPr>
            <a:xfrm>
              <a:off x="8048635" y="1728104"/>
              <a:ext cx="201608" cy="129833"/>
            </a:xfrm>
            <a:custGeom>
              <a:avLst/>
              <a:gdLst/>
              <a:ahLst/>
              <a:cxnLst/>
              <a:rect l="0" t="0" r="0" b="0"/>
              <a:pathLst>
                <a:path w="202397" h="129711">
                  <a:moveTo>
                    <a:pt x="9515" y="119746"/>
                  </a:moveTo>
                  <a:lnTo>
                    <a:pt x="9515" y="119746"/>
                  </a:lnTo>
                  <a:lnTo>
                    <a:pt x="0" y="124503"/>
                  </a:lnTo>
                  <a:lnTo>
                    <a:pt x="2041" y="122458"/>
                  </a:lnTo>
                  <a:lnTo>
                    <a:pt x="3538" y="122225"/>
                  </a:lnTo>
                  <a:lnTo>
                    <a:pt x="16698" y="121864"/>
                  </a:lnTo>
                  <a:lnTo>
                    <a:pt x="23275" y="120077"/>
                  </a:lnTo>
                  <a:lnTo>
                    <a:pt x="35719" y="119053"/>
                  </a:lnTo>
                  <a:lnTo>
                    <a:pt x="56704" y="111796"/>
                  </a:lnTo>
                  <a:lnTo>
                    <a:pt x="65742" y="105953"/>
                  </a:lnTo>
                  <a:lnTo>
                    <a:pt x="81987" y="97753"/>
                  </a:lnTo>
                  <a:lnTo>
                    <a:pt x="98004" y="85350"/>
                  </a:lnTo>
                  <a:lnTo>
                    <a:pt x="124492" y="50784"/>
                  </a:lnTo>
                  <a:lnTo>
                    <a:pt x="130085" y="38283"/>
                  </a:lnTo>
                  <a:lnTo>
                    <a:pt x="131994" y="30462"/>
                  </a:lnTo>
                  <a:lnTo>
                    <a:pt x="130732" y="16538"/>
                  </a:lnTo>
                  <a:lnTo>
                    <a:pt x="129069" y="12055"/>
                  </a:lnTo>
                  <a:lnTo>
                    <a:pt x="127650" y="9882"/>
                  </a:lnTo>
                  <a:lnTo>
                    <a:pt x="122834" y="5908"/>
                  </a:lnTo>
                  <a:lnTo>
                    <a:pt x="110706" y="0"/>
                  </a:lnTo>
                  <a:lnTo>
                    <a:pt x="97207" y="502"/>
                  </a:lnTo>
                  <a:lnTo>
                    <a:pt x="80485" y="7160"/>
                  </a:lnTo>
                  <a:lnTo>
                    <a:pt x="74199" y="11275"/>
                  </a:lnTo>
                  <a:lnTo>
                    <a:pt x="58534" y="30342"/>
                  </a:lnTo>
                  <a:lnTo>
                    <a:pt x="53603" y="41702"/>
                  </a:lnTo>
                  <a:lnTo>
                    <a:pt x="50523" y="57924"/>
                  </a:lnTo>
                  <a:lnTo>
                    <a:pt x="53357" y="80330"/>
                  </a:lnTo>
                  <a:lnTo>
                    <a:pt x="62529" y="102447"/>
                  </a:lnTo>
                  <a:lnTo>
                    <a:pt x="77509" y="118695"/>
                  </a:lnTo>
                  <a:lnTo>
                    <a:pt x="95992" y="128218"/>
                  </a:lnTo>
                  <a:lnTo>
                    <a:pt x="98917" y="129363"/>
                  </a:lnTo>
                  <a:lnTo>
                    <a:pt x="113145" y="129710"/>
                  </a:lnTo>
                  <a:lnTo>
                    <a:pt x="143634" y="120818"/>
                  </a:lnTo>
                  <a:lnTo>
                    <a:pt x="161772" y="113057"/>
                  </a:lnTo>
                  <a:lnTo>
                    <a:pt x="190766" y="89510"/>
                  </a:lnTo>
                  <a:lnTo>
                    <a:pt x="202396" y="721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8689" name="SMARTInkShape-Group191"/>
          <p:cNvGrpSpPr>
            <a:grpSpLocks/>
          </p:cNvGrpSpPr>
          <p:nvPr/>
        </p:nvGrpSpPr>
        <p:grpSpPr bwMode="auto">
          <a:xfrm>
            <a:off x="1122363" y="2309813"/>
            <a:ext cx="633412" cy="463550"/>
            <a:chOff x="1121569" y="2310522"/>
            <a:chExt cx="633413" cy="462465"/>
          </a:xfrm>
        </p:grpSpPr>
        <p:sp>
          <p:nvSpPr>
            <p:cNvPr id="22" name="SMARTInkShape-340"/>
            <p:cNvSpPr/>
            <p:nvPr>
              <p:custDataLst>
                <p:tags r:id="rId61"/>
              </p:custDataLst>
            </p:nvPr>
          </p:nvSpPr>
          <p:spPr>
            <a:xfrm>
              <a:off x="1589882" y="2318440"/>
              <a:ext cx="165100" cy="155211"/>
            </a:xfrm>
            <a:custGeom>
              <a:avLst/>
              <a:gdLst/>
              <a:ahLst/>
              <a:cxnLst/>
              <a:rect l="0" t="0" r="0" b="0"/>
              <a:pathLst>
                <a:path w="164990" h="155602">
                  <a:moveTo>
                    <a:pt x="3064" y="1287"/>
                  </a:moveTo>
                  <a:lnTo>
                    <a:pt x="3064" y="1287"/>
                  </a:lnTo>
                  <a:lnTo>
                    <a:pt x="56" y="6196"/>
                  </a:lnTo>
                  <a:lnTo>
                    <a:pt x="0" y="6941"/>
                  </a:lnTo>
                  <a:lnTo>
                    <a:pt x="548" y="8136"/>
                  </a:lnTo>
                  <a:lnTo>
                    <a:pt x="1329" y="8299"/>
                  </a:lnTo>
                  <a:lnTo>
                    <a:pt x="1907" y="8343"/>
                  </a:lnTo>
                  <a:lnTo>
                    <a:pt x="3256" y="7686"/>
                  </a:lnTo>
                  <a:lnTo>
                    <a:pt x="5317" y="6145"/>
                  </a:lnTo>
                  <a:lnTo>
                    <a:pt x="10859" y="5803"/>
                  </a:lnTo>
                  <a:lnTo>
                    <a:pt x="39797" y="0"/>
                  </a:lnTo>
                  <a:lnTo>
                    <a:pt x="57358" y="1893"/>
                  </a:lnTo>
                  <a:lnTo>
                    <a:pt x="73974" y="9407"/>
                  </a:lnTo>
                  <a:lnTo>
                    <a:pt x="81901" y="15863"/>
                  </a:lnTo>
                  <a:lnTo>
                    <a:pt x="86337" y="22803"/>
                  </a:lnTo>
                  <a:lnTo>
                    <a:pt x="90282" y="39921"/>
                  </a:lnTo>
                  <a:lnTo>
                    <a:pt x="90413" y="60756"/>
                  </a:lnTo>
                  <a:lnTo>
                    <a:pt x="87172" y="94882"/>
                  </a:lnTo>
                  <a:lnTo>
                    <a:pt x="86692" y="118300"/>
                  </a:lnTo>
                  <a:lnTo>
                    <a:pt x="91939" y="135361"/>
                  </a:lnTo>
                  <a:lnTo>
                    <a:pt x="96408" y="143687"/>
                  </a:lnTo>
                  <a:lnTo>
                    <a:pt x="102806" y="149489"/>
                  </a:lnTo>
                  <a:lnTo>
                    <a:pt x="111404" y="153707"/>
                  </a:lnTo>
                  <a:lnTo>
                    <a:pt x="120518" y="155601"/>
                  </a:lnTo>
                  <a:lnTo>
                    <a:pt x="131256" y="155270"/>
                  </a:lnTo>
                  <a:lnTo>
                    <a:pt x="137032" y="153332"/>
                  </a:lnTo>
                  <a:lnTo>
                    <a:pt x="155531" y="142411"/>
                  </a:lnTo>
                  <a:lnTo>
                    <a:pt x="164989" y="1322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3" name="SMARTInkShape-341"/>
            <p:cNvSpPr/>
            <p:nvPr>
              <p:custDataLst>
                <p:tags r:id="rId62"/>
              </p:custDataLst>
            </p:nvPr>
          </p:nvSpPr>
          <p:spPr>
            <a:xfrm>
              <a:off x="1121569" y="2310522"/>
              <a:ext cx="487363" cy="462465"/>
            </a:xfrm>
            <a:custGeom>
              <a:avLst/>
              <a:gdLst/>
              <a:ahLst/>
              <a:cxnLst/>
              <a:rect l="0" t="0" r="0" b="0"/>
              <a:pathLst>
                <a:path w="488148" h="462465">
                  <a:moveTo>
                    <a:pt x="0" y="149309"/>
                  </a:moveTo>
                  <a:lnTo>
                    <a:pt x="0" y="149309"/>
                  </a:lnTo>
                  <a:lnTo>
                    <a:pt x="1264" y="148045"/>
                  </a:lnTo>
                  <a:lnTo>
                    <a:pt x="2590" y="147424"/>
                  </a:lnTo>
                  <a:lnTo>
                    <a:pt x="5207" y="146683"/>
                  </a:lnTo>
                  <a:lnTo>
                    <a:pt x="39884" y="131213"/>
                  </a:lnTo>
                  <a:lnTo>
                    <a:pt x="50594" y="126498"/>
                  </a:lnTo>
                  <a:lnTo>
                    <a:pt x="85766" y="108443"/>
                  </a:lnTo>
                  <a:lnTo>
                    <a:pt x="120088" y="84183"/>
                  </a:lnTo>
                  <a:lnTo>
                    <a:pt x="146338" y="59359"/>
                  </a:lnTo>
                  <a:lnTo>
                    <a:pt x="159460" y="39348"/>
                  </a:lnTo>
                  <a:lnTo>
                    <a:pt x="162459" y="31238"/>
                  </a:lnTo>
                  <a:lnTo>
                    <a:pt x="162779" y="25925"/>
                  </a:lnTo>
                  <a:lnTo>
                    <a:pt x="162040" y="21447"/>
                  </a:lnTo>
                  <a:lnTo>
                    <a:pt x="160829" y="18575"/>
                  </a:lnTo>
                  <a:lnTo>
                    <a:pt x="156132" y="14206"/>
                  </a:lnTo>
                  <a:lnTo>
                    <a:pt x="152648" y="12534"/>
                  </a:lnTo>
                  <a:lnTo>
                    <a:pt x="142306" y="11461"/>
                  </a:lnTo>
                  <a:lnTo>
                    <a:pt x="135151" y="11275"/>
                  </a:lnTo>
                  <a:lnTo>
                    <a:pt x="128415" y="13748"/>
                  </a:lnTo>
                  <a:lnTo>
                    <a:pt x="119249" y="18964"/>
                  </a:lnTo>
                  <a:lnTo>
                    <a:pt x="105784" y="34280"/>
                  </a:lnTo>
                  <a:lnTo>
                    <a:pt x="97235" y="50092"/>
                  </a:lnTo>
                  <a:lnTo>
                    <a:pt x="94280" y="59146"/>
                  </a:lnTo>
                  <a:lnTo>
                    <a:pt x="93657" y="84282"/>
                  </a:lnTo>
                  <a:lnTo>
                    <a:pt x="98471" y="108962"/>
                  </a:lnTo>
                  <a:lnTo>
                    <a:pt x="109342" y="124700"/>
                  </a:lnTo>
                  <a:lnTo>
                    <a:pt x="118749" y="132424"/>
                  </a:lnTo>
                  <a:lnTo>
                    <a:pt x="139643" y="143485"/>
                  </a:lnTo>
                  <a:lnTo>
                    <a:pt x="157530" y="146422"/>
                  </a:lnTo>
                  <a:lnTo>
                    <a:pt x="170837" y="144662"/>
                  </a:lnTo>
                  <a:lnTo>
                    <a:pt x="204938" y="130152"/>
                  </a:lnTo>
                  <a:lnTo>
                    <a:pt x="228530" y="112029"/>
                  </a:lnTo>
                  <a:lnTo>
                    <a:pt x="243543" y="88934"/>
                  </a:lnTo>
                  <a:lnTo>
                    <a:pt x="256836" y="59421"/>
                  </a:lnTo>
                  <a:lnTo>
                    <a:pt x="259397" y="37226"/>
                  </a:lnTo>
                  <a:lnTo>
                    <a:pt x="258245" y="28522"/>
                  </a:lnTo>
                  <a:lnTo>
                    <a:pt x="256945" y="25512"/>
                  </a:lnTo>
                  <a:lnTo>
                    <a:pt x="249000" y="17314"/>
                  </a:lnTo>
                  <a:lnTo>
                    <a:pt x="248550" y="17127"/>
                  </a:lnTo>
                  <a:lnTo>
                    <a:pt x="248250" y="17267"/>
                  </a:lnTo>
                  <a:lnTo>
                    <a:pt x="247768" y="18128"/>
                  </a:lnTo>
                  <a:lnTo>
                    <a:pt x="278627" y="18075"/>
                  </a:lnTo>
                  <a:lnTo>
                    <a:pt x="311847" y="15988"/>
                  </a:lnTo>
                  <a:lnTo>
                    <a:pt x="329390" y="16226"/>
                  </a:lnTo>
                  <a:lnTo>
                    <a:pt x="332574" y="17224"/>
                  </a:lnTo>
                  <a:lnTo>
                    <a:pt x="335047" y="19255"/>
                  </a:lnTo>
                  <a:lnTo>
                    <a:pt x="336764" y="21658"/>
                  </a:lnTo>
                  <a:lnTo>
                    <a:pt x="337527" y="23607"/>
                  </a:lnTo>
                  <a:lnTo>
                    <a:pt x="337862" y="46057"/>
                  </a:lnTo>
                  <a:lnTo>
                    <a:pt x="336086" y="75416"/>
                  </a:lnTo>
                  <a:lnTo>
                    <a:pt x="343474" y="110908"/>
                  </a:lnTo>
                  <a:lnTo>
                    <a:pt x="348991" y="122311"/>
                  </a:lnTo>
                  <a:lnTo>
                    <a:pt x="357215" y="132388"/>
                  </a:lnTo>
                  <a:lnTo>
                    <a:pt x="370091" y="140155"/>
                  </a:lnTo>
                  <a:lnTo>
                    <a:pt x="382310" y="143786"/>
                  </a:lnTo>
                  <a:lnTo>
                    <a:pt x="386345" y="143944"/>
                  </a:lnTo>
                  <a:lnTo>
                    <a:pt x="407414" y="137818"/>
                  </a:lnTo>
                  <a:lnTo>
                    <a:pt x="412318" y="135206"/>
                  </a:lnTo>
                  <a:lnTo>
                    <a:pt x="440816" y="110040"/>
                  </a:lnTo>
                  <a:lnTo>
                    <a:pt x="459200" y="78033"/>
                  </a:lnTo>
                  <a:lnTo>
                    <a:pt x="470007" y="50764"/>
                  </a:lnTo>
                  <a:lnTo>
                    <a:pt x="477738" y="15744"/>
                  </a:lnTo>
                  <a:lnTo>
                    <a:pt x="478596" y="1686"/>
                  </a:lnTo>
                  <a:lnTo>
                    <a:pt x="478343" y="888"/>
                  </a:lnTo>
                  <a:lnTo>
                    <a:pt x="477910" y="355"/>
                  </a:lnTo>
                  <a:lnTo>
                    <a:pt x="477357" y="0"/>
                  </a:lnTo>
                  <a:lnTo>
                    <a:pt x="476988" y="28"/>
                  </a:lnTo>
                  <a:lnTo>
                    <a:pt x="476742" y="312"/>
                  </a:lnTo>
                  <a:lnTo>
                    <a:pt x="476468" y="1332"/>
                  </a:lnTo>
                  <a:lnTo>
                    <a:pt x="475557" y="10230"/>
                  </a:lnTo>
                  <a:lnTo>
                    <a:pt x="474994" y="11346"/>
                  </a:lnTo>
                  <a:lnTo>
                    <a:pt x="472252" y="43007"/>
                  </a:lnTo>
                  <a:lnTo>
                    <a:pt x="472781" y="75400"/>
                  </a:lnTo>
                  <a:lnTo>
                    <a:pt x="475104" y="108357"/>
                  </a:lnTo>
                  <a:lnTo>
                    <a:pt x="481029" y="142264"/>
                  </a:lnTo>
                  <a:lnTo>
                    <a:pt x="485403" y="176200"/>
                  </a:lnTo>
                  <a:lnTo>
                    <a:pt x="487405" y="209786"/>
                  </a:lnTo>
                  <a:lnTo>
                    <a:pt x="488147" y="244494"/>
                  </a:lnTo>
                  <a:lnTo>
                    <a:pt x="486168" y="277871"/>
                  </a:lnTo>
                  <a:lnTo>
                    <a:pt x="485777" y="311683"/>
                  </a:lnTo>
                  <a:lnTo>
                    <a:pt x="484138" y="347101"/>
                  </a:lnTo>
                  <a:lnTo>
                    <a:pt x="483402" y="380516"/>
                  </a:lnTo>
                  <a:lnTo>
                    <a:pt x="485709" y="415200"/>
                  </a:lnTo>
                  <a:lnTo>
                    <a:pt x="485775" y="450883"/>
                  </a:lnTo>
                  <a:lnTo>
                    <a:pt x="485775" y="462464"/>
                  </a:lnTo>
                  <a:lnTo>
                    <a:pt x="485775" y="4588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8690" name="SMARTInkShape-Group192"/>
          <p:cNvGrpSpPr>
            <a:grpSpLocks/>
          </p:cNvGrpSpPr>
          <p:nvPr/>
        </p:nvGrpSpPr>
        <p:grpSpPr bwMode="auto">
          <a:xfrm>
            <a:off x="2036763" y="2312988"/>
            <a:ext cx="604837" cy="163512"/>
            <a:chOff x="2035969" y="2312390"/>
            <a:chExt cx="604838" cy="163632"/>
          </a:xfrm>
        </p:grpSpPr>
        <p:sp>
          <p:nvSpPr>
            <p:cNvPr id="25" name="SMARTInkShape-342"/>
            <p:cNvSpPr/>
            <p:nvPr>
              <p:custDataLst>
                <p:tags r:id="rId58"/>
              </p:custDataLst>
            </p:nvPr>
          </p:nvSpPr>
          <p:spPr>
            <a:xfrm>
              <a:off x="2478882" y="2325099"/>
              <a:ext cx="161925" cy="142980"/>
            </a:xfrm>
            <a:custGeom>
              <a:avLst/>
              <a:gdLst/>
              <a:ahLst/>
              <a:cxnLst/>
              <a:rect l="0" t="0" r="0" b="0"/>
              <a:pathLst>
                <a:path w="161559" h="143281">
                  <a:moveTo>
                    <a:pt x="78215" y="6804"/>
                  </a:moveTo>
                  <a:lnTo>
                    <a:pt x="78215" y="6804"/>
                  </a:lnTo>
                  <a:lnTo>
                    <a:pt x="78215" y="2148"/>
                  </a:lnTo>
                  <a:lnTo>
                    <a:pt x="62907" y="0"/>
                  </a:lnTo>
                  <a:lnTo>
                    <a:pt x="44168" y="2370"/>
                  </a:lnTo>
                  <a:lnTo>
                    <a:pt x="28390" y="8775"/>
                  </a:lnTo>
                  <a:lnTo>
                    <a:pt x="18854" y="16441"/>
                  </a:lnTo>
                  <a:lnTo>
                    <a:pt x="6432" y="33976"/>
                  </a:lnTo>
                  <a:lnTo>
                    <a:pt x="801" y="54919"/>
                  </a:lnTo>
                  <a:lnTo>
                    <a:pt x="0" y="75841"/>
                  </a:lnTo>
                  <a:lnTo>
                    <a:pt x="3968" y="95591"/>
                  </a:lnTo>
                  <a:lnTo>
                    <a:pt x="18868" y="121640"/>
                  </a:lnTo>
                  <a:lnTo>
                    <a:pt x="24618" y="128818"/>
                  </a:lnTo>
                  <a:lnTo>
                    <a:pt x="36475" y="135720"/>
                  </a:lnTo>
                  <a:lnTo>
                    <a:pt x="62885" y="143280"/>
                  </a:lnTo>
                  <a:lnTo>
                    <a:pt x="78347" y="143167"/>
                  </a:lnTo>
                  <a:lnTo>
                    <a:pt x="105181" y="135176"/>
                  </a:lnTo>
                  <a:lnTo>
                    <a:pt x="138359" y="115332"/>
                  </a:lnTo>
                  <a:lnTo>
                    <a:pt x="161558" y="949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6" name="SMARTInkShape-343"/>
            <p:cNvSpPr/>
            <p:nvPr>
              <p:custDataLst>
                <p:tags r:id="rId59"/>
              </p:custDataLst>
            </p:nvPr>
          </p:nvSpPr>
          <p:spPr>
            <a:xfrm>
              <a:off x="2424907" y="2399766"/>
              <a:ext cx="58738" cy="23830"/>
            </a:xfrm>
            <a:custGeom>
              <a:avLst/>
              <a:gdLst/>
              <a:ahLst/>
              <a:cxnLst/>
              <a:rect l="0" t="0" r="0" b="0"/>
              <a:pathLst>
                <a:path w="58871" h="23755">
                  <a:moveTo>
                    <a:pt x="4101" y="19050"/>
                  </a:moveTo>
                  <a:lnTo>
                    <a:pt x="4101" y="19050"/>
                  </a:lnTo>
                  <a:lnTo>
                    <a:pt x="0" y="23151"/>
                  </a:lnTo>
                  <a:lnTo>
                    <a:pt x="44" y="23371"/>
                  </a:lnTo>
                  <a:lnTo>
                    <a:pt x="338" y="23518"/>
                  </a:lnTo>
                  <a:lnTo>
                    <a:pt x="2711" y="23754"/>
                  </a:lnTo>
                  <a:lnTo>
                    <a:pt x="3174" y="23509"/>
                  </a:lnTo>
                  <a:lnTo>
                    <a:pt x="3483" y="23081"/>
                  </a:lnTo>
                  <a:lnTo>
                    <a:pt x="4065" y="21528"/>
                  </a:lnTo>
                  <a:lnTo>
                    <a:pt x="39642" y="11130"/>
                  </a:lnTo>
                  <a:lnTo>
                    <a:pt x="588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7" name="SMARTInkShape-344"/>
            <p:cNvSpPr/>
            <p:nvPr>
              <p:custDataLst>
                <p:tags r:id="rId60"/>
              </p:custDataLst>
            </p:nvPr>
          </p:nvSpPr>
          <p:spPr>
            <a:xfrm>
              <a:off x="2035969" y="2312390"/>
              <a:ext cx="392113" cy="163632"/>
            </a:xfrm>
            <a:custGeom>
              <a:avLst/>
              <a:gdLst/>
              <a:ahLst/>
              <a:cxnLst/>
              <a:rect l="0" t="0" r="0" b="0"/>
              <a:pathLst>
                <a:path w="391997" h="163632">
                  <a:moveTo>
                    <a:pt x="0" y="145060"/>
                  </a:moveTo>
                  <a:lnTo>
                    <a:pt x="0" y="145060"/>
                  </a:lnTo>
                  <a:lnTo>
                    <a:pt x="17515" y="146961"/>
                  </a:lnTo>
                  <a:lnTo>
                    <a:pt x="32675" y="149695"/>
                  </a:lnTo>
                  <a:lnTo>
                    <a:pt x="61914" y="143967"/>
                  </a:lnTo>
                  <a:lnTo>
                    <a:pt x="97501" y="129150"/>
                  </a:lnTo>
                  <a:lnTo>
                    <a:pt x="131025" y="107569"/>
                  </a:lnTo>
                  <a:lnTo>
                    <a:pt x="163404" y="72012"/>
                  </a:lnTo>
                  <a:lnTo>
                    <a:pt x="175986" y="52799"/>
                  </a:lnTo>
                  <a:lnTo>
                    <a:pt x="180415" y="35121"/>
                  </a:lnTo>
                  <a:lnTo>
                    <a:pt x="180677" y="17782"/>
                  </a:lnTo>
                  <a:lnTo>
                    <a:pt x="178282" y="6373"/>
                  </a:lnTo>
                  <a:lnTo>
                    <a:pt x="176162" y="3076"/>
                  </a:lnTo>
                  <a:lnTo>
                    <a:pt x="174591" y="1985"/>
                  </a:lnTo>
                  <a:lnTo>
                    <a:pt x="168853" y="450"/>
                  </a:lnTo>
                  <a:lnTo>
                    <a:pt x="163154" y="260"/>
                  </a:lnTo>
                  <a:lnTo>
                    <a:pt x="155263" y="2026"/>
                  </a:lnTo>
                  <a:lnTo>
                    <a:pt x="135077" y="13678"/>
                  </a:lnTo>
                  <a:lnTo>
                    <a:pt x="130678" y="17876"/>
                  </a:lnTo>
                  <a:lnTo>
                    <a:pt x="116873" y="37893"/>
                  </a:lnTo>
                  <a:lnTo>
                    <a:pt x="108108" y="65993"/>
                  </a:lnTo>
                  <a:lnTo>
                    <a:pt x="107899" y="98092"/>
                  </a:lnTo>
                  <a:lnTo>
                    <a:pt x="114020" y="120368"/>
                  </a:lnTo>
                  <a:lnTo>
                    <a:pt x="121594" y="132245"/>
                  </a:lnTo>
                  <a:lnTo>
                    <a:pt x="136963" y="149417"/>
                  </a:lnTo>
                  <a:lnTo>
                    <a:pt x="150913" y="155274"/>
                  </a:lnTo>
                  <a:lnTo>
                    <a:pt x="173989" y="156922"/>
                  </a:lnTo>
                  <a:lnTo>
                    <a:pt x="183550" y="154425"/>
                  </a:lnTo>
                  <a:lnTo>
                    <a:pt x="203390" y="142309"/>
                  </a:lnTo>
                  <a:lnTo>
                    <a:pt x="237041" y="108908"/>
                  </a:lnTo>
                  <a:lnTo>
                    <a:pt x="261034" y="77615"/>
                  </a:lnTo>
                  <a:lnTo>
                    <a:pt x="279593" y="47361"/>
                  </a:lnTo>
                  <a:lnTo>
                    <a:pt x="295797" y="14834"/>
                  </a:lnTo>
                  <a:lnTo>
                    <a:pt x="297547" y="2045"/>
                  </a:lnTo>
                  <a:lnTo>
                    <a:pt x="297319" y="1297"/>
                  </a:lnTo>
                  <a:lnTo>
                    <a:pt x="296902" y="800"/>
                  </a:lnTo>
                  <a:lnTo>
                    <a:pt x="295596" y="0"/>
                  </a:lnTo>
                  <a:lnTo>
                    <a:pt x="305984" y="10246"/>
                  </a:lnTo>
                  <a:lnTo>
                    <a:pt x="340454" y="30810"/>
                  </a:lnTo>
                  <a:lnTo>
                    <a:pt x="349583" y="36890"/>
                  </a:lnTo>
                  <a:lnTo>
                    <a:pt x="381079" y="70140"/>
                  </a:lnTo>
                  <a:lnTo>
                    <a:pt x="386344" y="78735"/>
                  </a:lnTo>
                  <a:lnTo>
                    <a:pt x="391453" y="93477"/>
                  </a:lnTo>
                  <a:lnTo>
                    <a:pt x="391996" y="99644"/>
                  </a:lnTo>
                  <a:lnTo>
                    <a:pt x="390549" y="110025"/>
                  </a:lnTo>
                  <a:lnTo>
                    <a:pt x="384748" y="121618"/>
                  </a:lnTo>
                  <a:lnTo>
                    <a:pt x="373039" y="137266"/>
                  </a:lnTo>
                  <a:lnTo>
                    <a:pt x="355152" y="152908"/>
                  </a:lnTo>
                  <a:lnTo>
                    <a:pt x="342416" y="158333"/>
                  </a:lnTo>
                  <a:lnTo>
                    <a:pt x="315185" y="163631"/>
                  </a:lnTo>
                  <a:lnTo>
                    <a:pt x="296798" y="160754"/>
                  </a:lnTo>
                  <a:lnTo>
                    <a:pt x="289847" y="158500"/>
                  </a:lnTo>
                  <a:lnTo>
                    <a:pt x="288216" y="156930"/>
                  </a:lnTo>
                  <a:lnTo>
                    <a:pt x="285700" y="152364"/>
                  </a:lnTo>
                  <a:lnTo>
                    <a:pt x="284059" y="146372"/>
                  </a:lnTo>
                  <a:lnTo>
                    <a:pt x="286050" y="131625"/>
                  </a:lnTo>
                  <a:lnTo>
                    <a:pt x="288000" y="126124"/>
                  </a:lnTo>
                  <a:lnTo>
                    <a:pt x="295275" y="1141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8691" name="SMARTInkShape-Group193"/>
          <p:cNvGrpSpPr>
            <a:grpSpLocks/>
          </p:cNvGrpSpPr>
          <p:nvPr/>
        </p:nvGrpSpPr>
        <p:grpSpPr bwMode="auto">
          <a:xfrm>
            <a:off x="3097213" y="2170113"/>
            <a:ext cx="615950" cy="315912"/>
            <a:chOff x="3098006" y="2169472"/>
            <a:chExt cx="614364" cy="316019"/>
          </a:xfrm>
        </p:grpSpPr>
        <p:sp>
          <p:nvSpPr>
            <p:cNvPr id="29" name="SMARTInkShape-345"/>
            <p:cNvSpPr/>
            <p:nvPr>
              <p:custDataLst>
                <p:tags r:id="rId55"/>
              </p:custDataLst>
            </p:nvPr>
          </p:nvSpPr>
          <p:spPr>
            <a:xfrm>
              <a:off x="3338685" y="2169472"/>
              <a:ext cx="373685" cy="316019"/>
            </a:xfrm>
            <a:custGeom>
              <a:avLst/>
              <a:gdLst/>
              <a:ahLst/>
              <a:cxnLst/>
              <a:rect l="0" t="0" r="0" b="0"/>
              <a:pathLst>
                <a:path w="373633" h="316019">
                  <a:moveTo>
                    <a:pt x="83119" y="166534"/>
                  </a:moveTo>
                  <a:lnTo>
                    <a:pt x="83119" y="166534"/>
                  </a:lnTo>
                  <a:lnTo>
                    <a:pt x="83119" y="158886"/>
                  </a:lnTo>
                  <a:lnTo>
                    <a:pt x="81708" y="156432"/>
                  </a:lnTo>
                  <a:lnTo>
                    <a:pt x="78553" y="152492"/>
                  </a:lnTo>
                  <a:lnTo>
                    <a:pt x="68047" y="149287"/>
                  </a:lnTo>
                  <a:lnTo>
                    <a:pt x="63544" y="149432"/>
                  </a:lnTo>
                  <a:lnTo>
                    <a:pt x="37580" y="158999"/>
                  </a:lnTo>
                  <a:lnTo>
                    <a:pt x="28969" y="164743"/>
                  </a:lnTo>
                  <a:lnTo>
                    <a:pt x="16168" y="181807"/>
                  </a:lnTo>
                  <a:lnTo>
                    <a:pt x="4151" y="210982"/>
                  </a:lnTo>
                  <a:lnTo>
                    <a:pt x="0" y="240671"/>
                  </a:lnTo>
                  <a:lnTo>
                    <a:pt x="1706" y="261513"/>
                  </a:lnTo>
                  <a:lnTo>
                    <a:pt x="6641" y="276235"/>
                  </a:lnTo>
                  <a:lnTo>
                    <a:pt x="20582" y="298219"/>
                  </a:lnTo>
                  <a:lnTo>
                    <a:pt x="36104" y="307275"/>
                  </a:lnTo>
                  <a:lnTo>
                    <a:pt x="50578" y="312261"/>
                  </a:lnTo>
                  <a:lnTo>
                    <a:pt x="83340" y="316018"/>
                  </a:lnTo>
                  <a:lnTo>
                    <a:pt x="118698" y="307336"/>
                  </a:lnTo>
                  <a:lnTo>
                    <a:pt x="140954" y="295363"/>
                  </a:lnTo>
                  <a:lnTo>
                    <a:pt x="153768" y="283812"/>
                  </a:lnTo>
                  <a:lnTo>
                    <a:pt x="175227" y="249632"/>
                  </a:lnTo>
                  <a:lnTo>
                    <a:pt x="191573" y="216488"/>
                  </a:lnTo>
                  <a:lnTo>
                    <a:pt x="203971" y="186262"/>
                  </a:lnTo>
                  <a:lnTo>
                    <a:pt x="214855" y="152403"/>
                  </a:lnTo>
                  <a:lnTo>
                    <a:pt x="220782" y="118303"/>
                  </a:lnTo>
                  <a:lnTo>
                    <a:pt x="225996" y="85847"/>
                  </a:lnTo>
                  <a:lnTo>
                    <a:pt x="230432" y="52311"/>
                  </a:lnTo>
                  <a:lnTo>
                    <a:pt x="232633" y="18402"/>
                  </a:lnTo>
                  <a:lnTo>
                    <a:pt x="233129" y="1591"/>
                  </a:lnTo>
                  <a:lnTo>
                    <a:pt x="232867" y="1009"/>
                  </a:lnTo>
                  <a:lnTo>
                    <a:pt x="232428" y="622"/>
                  </a:lnTo>
                  <a:lnTo>
                    <a:pt x="231087" y="0"/>
                  </a:lnTo>
                  <a:lnTo>
                    <a:pt x="229186" y="5051"/>
                  </a:lnTo>
                  <a:lnTo>
                    <a:pt x="226042" y="40462"/>
                  </a:lnTo>
                  <a:lnTo>
                    <a:pt x="225996" y="73318"/>
                  </a:lnTo>
                  <a:lnTo>
                    <a:pt x="225289" y="105275"/>
                  </a:lnTo>
                  <a:lnTo>
                    <a:pt x="222042" y="139739"/>
                  </a:lnTo>
                  <a:lnTo>
                    <a:pt x="219394" y="173851"/>
                  </a:lnTo>
                  <a:lnTo>
                    <a:pt x="217013" y="206381"/>
                  </a:lnTo>
                  <a:lnTo>
                    <a:pt x="217335" y="225502"/>
                  </a:lnTo>
                  <a:lnTo>
                    <a:pt x="224016" y="249618"/>
                  </a:lnTo>
                  <a:lnTo>
                    <a:pt x="240458" y="272558"/>
                  </a:lnTo>
                  <a:lnTo>
                    <a:pt x="268970" y="295527"/>
                  </a:lnTo>
                  <a:lnTo>
                    <a:pt x="280778" y="300522"/>
                  </a:lnTo>
                  <a:lnTo>
                    <a:pt x="299152" y="300062"/>
                  </a:lnTo>
                  <a:lnTo>
                    <a:pt x="302871" y="299258"/>
                  </a:lnTo>
                  <a:lnTo>
                    <a:pt x="336855" y="282378"/>
                  </a:lnTo>
                  <a:lnTo>
                    <a:pt x="362198" y="262009"/>
                  </a:lnTo>
                  <a:lnTo>
                    <a:pt x="373632" y="2474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0" name="SMARTInkShape-346"/>
            <p:cNvSpPr/>
            <p:nvPr>
              <p:custDataLst>
                <p:tags r:id="rId56"/>
              </p:custDataLst>
            </p:nvPr>
          </p:nvSpPr>
          <p:spPr>
            <a:xfrm>
              <a:off x="3561945" y="2245698"/>
              <a:ext cx="112423" cy="15880"/>
            </a:xfrm>
            <a:custGeom>
              <a:avLst/>
              <a:gdLst/>
              <a:ahLst/>
              <a:cxnLst/>
              <a:rect l="0" t="0" r="0" b="0"/>
              <a:pathLst>
                <a:path w="111920" h="16670">
                  <a:moveTo>
                    <a:pt x="0" y="16669"/>
                  </a:moveTo>
                  <a:lnTo>
                    <a:pt x="0" y="16669"/>
                  </a:lnTo>
                  <a:lnTo>
                    <a:pt x="0" y="14316"/>
                  </a:lnTo>
                  <a:lnTo>
                    <a:pt x="34934" y="13759"/>
                  </a:lnTo>
                  <a:lnTo>
                    <a:pt x="70338" y="7755"/>
                  </a:lnTo>
                  <a:lnTo>
                    <a:pt x="11191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1" name="SMARTInkShape-347"/>
            <p:cNvSpPr/>
            <p:nvPr>
              <p:custDataLst>
                <p:tags r:id="rId57"/>
              </p:custDataLst>
            </p:nvPr>
          </p:nvSpPr>
          <p:spPr>
            <a:xfrm>
              <a:off x="3098006" y="2318748"/>
              <a:ext cx="240679" cy="152452"/>
            </a:xfrm>
            <a:custGeom>
              <a:avLst/>
              <a:gdLst/>
              <a:ahLst/>
              <a:cxnLst/>
              <a:rect l="0" t="0" r="0" b="0"/>
              <a:pathLst>
                <a:path w="240508" h="152767">
                  <a:moveTo>
                    <a:pt x="0" y="143863"/>
                  </a:moveTo>
                  <a:lnTo>
                    <a:pt x="0" y="143863"/>
                  </a:lnTo>
                  <a:lnTo>
                    <a:pt x="3315" y="143863"/>
                  </a:lnTo>
                  <a:lnTo>
                    <a:pt x="3797" y="144127"/>
                  </a:lnTo>
                  <a:lnTo>
                    <a:pt x="4119" y="144568"/>
                  </a:lnTo>
                  <a:lnTo>
                    <a:pt x="4636" y="145913"/>
                  </a:lnTo>
                  <a:lnTo>
                    <a:pt x="5412" y="146097"/>
                  </a:lnTo>
                  <a:lnTo>
                    <a:pt x="17472" y="145977"/>
                  </a:lnTo>
                  <a:lnTo>
                    <a:pt x="53141" y="137640"/>
                  </a:lnTo>
                  <a:lnTo>
                    <a:pt x="88710" y="120529"/>
                  </a:lnTo>
                  <a:lnTo>
                    <a:pt x="121776" y="96246"/>
                  </a:lnTo>
                  <a:lnTo>
                    <a:pt x="157090" y="62160"/>
                  </a:lnTo>
                  <a:lnTo>
                    <a:pt x="167800" y="48153"/>
                  </a:lnTo>
                  <a:lnTo>
                    <a:pt x="172044" y="37981"/>
                  </a:lnTo>
                  <a:lnTo>
                    <a:pt x="174968" y="23596"/>
                  </a:lnTo>
                  <a:lnTo>
                    <a:pt x="172769" y="11419"/>
                  </a:lnTo>
                  <a:lnTo>
                    <a:pt x="170577" y="6165"/>
                  </a:lnTo>
                  <a:lnTo>
                    <a:pt x="166211" y="3906"/>
                  </a:lnTo>
                  <a:lnTo>
                    <a:pt x="153758" y="0"/>
                  </a:lnTo>
                  <a:lnTo>
                    <a:pt x="131484" y="2767"/>
                  </a:lnTo>
                  <a:lnTo>
                    <a:pt x="123596" y="5542"/>
                  </a:lnTo>
                  <a:lnTo>
                    <a:pt x="109873" y="14297"/>
                  </a:lnTo>
                  <a:lnTo>
                    <a:pt x="96544" y="31405"/>
                  </a:lnTo>
                  <a:lnTo>
                    <a:pt x="85777" y="56435"/>
                  </a:lnTo>
                  <a:lnTo>
                    <a:pt x="82453" y="76567"/>
                  </a:lnTo>
                  <a:lnTo>
                    <a:pt x="84439" y="97877"/>
                  </a:lnTo>
                  <a:lnTo>
                    <a:pt x="94506" y="117261"/>
                  </a:lnTo>
                  <a:lnTo>
                    <a:pt x="111684" y="137628"/>
                  </a:lnTo>
                  <a:lnTo>
                    <a:pt x="122785" y="144543"/>
                  </a:lnTo>
                  <a:lnTo>
                    <a:pt x="138280" y="149720"/>
                  </a:lnTo>
                  <a:lnTo>
                    <a:pt x="173951" y="152766"/>
                  </a:lnTo>
                  <a:lnTo>
                    <a:pt x="209558" y="146657"/>
                  </a:lnTo>
                  <a:lnTo>
                    <a:pt x="213524" y="145726"/>
                  </a:lnTo>
                  <a:lnTo>
                    <a:pt x="240507" y="1271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8673" name="SMARTInkShape-348"/>
          <p:cNvSpPr/>
          <p:nvPr>
            <p:custDataLst>
              <p:tags r:id="rId8"/>
            </p:custDataLst>
          </p:nvPr>
        </p:nvSpPr>
        <p:spPr>
          <a:xfrm>
            <a:off x="1116013" y="2917825"/>
            <a:ext cx="784225" cy="169863"/>
          </a:xfrm>
          <a:custGeom>
            <a:avLst/>
            <a:gdLst/>
            <a:ahLst/>
            <a:cxnLst/>
            <a:rect l="0" t="0" r="0" b="0"/>
            <a:pathLst>
              <a:path w="784751" h="170458">
                <a:moveTo>
                  <a:pt x="15606" y="32837"/>
                </a:moveTo>
                <a:lnTo>
                  <a:pt x="15606" y="32837"/>
                </a:lnTo>
                <a:lnTo>
                  <a:pt x="11804" y="34473"/>
                </a:lnTo>
                <a:lnTo>
                  <a:pt x="1590" y="35209"/>
                </a:lnTo>
                <a:lnTo>
                  <a:pt x="135" y="33951"/>
                </a:lnTo>
                <a:lnTo>
                  <a:pt x="0" y="33580"/>
                </a:lnTo>
                <a:lnTo>
                  <a:pt x="175" y="33332"/>
                </a:lnTo>
                <a:lnTo>
                  <a:pt x="556" y="33167"/>
                </a:lnTo>
                <a:lnTo>
                  <a:pt x="810" y="32792"/>
                </a:lnTo>
                <a:lnTo>
                  <a:pt x="1432" y="31001"/>
                </a:lnTo>
                <a:lnTo>
                  <a:pt x="2515" y="29551"/>
                </a:lnTo>
                <a:lnTo>
                  <a:pt x="36355" y="9813"/>
                </a:lnTo>
                <a:lnTo>
                  <a:pt x="67007" y="253"/>
                </a:lnTo>
                <a:lnTo>
                  <a:pt x="82367" y="128"/>
                </a:lnTo>
                <a:lnTo>
                  <a:pt x="97842" y="4623"/>
                </a:lnTo>
                <a:lnTo>
                  <a:pt x="110097" y="13400"/>
                </a:lnTo>
                <a:lnTo>
                  <a:pt x="120082" y="24326"/>
                </a:lnTo>
                <a:lnTo>
                  <a:pt x="132623" y="54455"/>
                </a:lnTo>
                <a:lnTo>
                  <a:pt x="135879" y="87843"/>
                </a:lnTo>
                <a:lnTo>
                  <a:pt x="137029" y="122589"/>
                </a:lnTo>
                <a:lnTo>
                  <a:pt x="137049" y="156025"/>
                </a:lnTo>
                <a:lnTo>
                  <a:pt x="137050" y="168370"/>
                </a:lnTo>
                <a:lnTo>
                  <a:pt x="135785" y="167245"/>
                </a:lnTo>
                <a:lnTo>
                  <a:pt x="135165" y="165952"/>
                </a:lnTo>
                <a:lnTo>
                  <a:pt x="134688" y="148755"/>
                </a:lnTo>
                <a:lnTo>
                  <a:pt x="135374" y="115121"/>
                </a:lnTo>
                <a:lnTo>
                  <a:pt x="139596" y="80294"/>
                </a:lnTo>
                <a:lnTo>
                  <a:pt x="146840" y="48377"/>
                </a:lnTo>
                <a:lnTo>
                  <a:pt x="161372" y="17845"/>
                </a:lnTo>
                <a:lnTo>
                  <a:pt x="170307" y="7011"/>
                </a:lnTo>
                <a:lnTo>
                  <a:pt x="186596" y="1189"/>
                </a:lnTo>
                <a:lnTo>
                  <a:pt x="195327" y="0"/>
                </a:lnTo>
                <a:lnTo>
                  <a:pt x="216185" y="3590"/>
                </a:lnTo>
                <a:lnTo>
                  <a:pt x="223850" y="6679"/>
                </a:lnTo>
                <a:lnTo>
                  <a:pt x="234647" y="13944"/>
                </a:lnTo>
                <a:lnTo>
                  <a:pt x="252481" y="35902"/>
                </a:lnTo>
                <a:lnTo>
                  <a:pt x="256300" y="46357"/>
                </a:lnTo>
                <a:lnTo>
                  <a:pt x="263232" y="81720"/>
                </a:lnTo>
                <a:lnTo>
                  <a:pt x="265808" y="115862"/>
                </a:lnTo>
                <a:lnTo>
                  <a:pt x="269252" y="150204"/>
                </a:lnTo>
                <a:lnTo>
                  <a:pt x="270397" y="166025"/>
                </a:lnTo>
                <a:lnTo>
                  <a:pt x="269694" y="147988"/>
                </a:lnTo>
                <a:lnTo>
                  <a:pt x="268515" y="139804"/>
                </a:lnTo>
                <a:lnTo>
                  <a:pt x="268737" y="107327"/>
                </a:lnTo>
                <a:lnTo>
                  <a:pt x="272236" y="75068"/>
                </a:lnTo>
                <a:lnTo>
                  <a:pt x="278400" y="42852"/>
                </a:lnTo>
                <a:lnTo>
                  <a:pt x="285594" y="25013"/>
                </a:lnTo>
                <a:lnTo>
                  <a:pt x="290806" y="18230"/>
                </a:lnTo>
                <a:lnTo>
                  <a:pt x="302286" y="9129"/>
                </a:lnTo>
                <a:lnTo>
                  <a:pt x="314461" y="3547"/>
                </a:lnTo>
                <a:lnTo>
                  <a:pt x="322025" y="2374"/>
                </a:lnTo>
                <a:lnTo>
                  <a:pt x="329705" y="3291"/>
                </a:lnTo>
                <a:lnTo>
                  <a:pt x="338304" y="6500"/>
                </a:lnTo>
                <a:lnTo>
                  <a:pt x="347170" y="11804"/>
                </a:lnTo>
                <a:lnTo>
                  <a:pt x="352207" y="17374"/>
                </a:lnTo>
                <a:lnTo>
                  <a:pt x="358836" y="28984"/>
                </a:lnTo>
                <a:lnTo>
                  <a:pt x="364926" y="58918"/>
                </a:lnTo>
                <a:lnTo>
                  <a:pt x="368046" y="92217"/>
                </a:lnTo>
                <a:lnTo>
                  <a:pt x="372241" y="125632"/>
                </a:lnTo>
                <a:lnTo>
                  <a:pt x="380409" y="147827"/>
                </a:lnTo>
                <a:lnTo>
                  <a:pt x="384371" y="155162"/>
                </a:lnTo>
                <a:lnTo>
                  <a:pt x="391543" y="162568"/>
                </a:lnTo>
                <a:lnTo>
                  <a:pt x="404988" y="169289"/>
                </a:lnTo>
                <a:lnTo>
                  <a:pt x="412525" y="170457"/>
                </a:lnTo>
                <a:lnTo>
                  <a:pt x="416293" y="170025"/>
                </a:lnTo>
                <a:lnTo>
                  <a:pt x="441932" y="161026"/>
                </a:lnTo>
                <a:lnTo>
                  <a:pt x="474357" y="133550"/>
                </a:lnTo>
                <a:lnTo>
                  <a:pt x="497904" y="102712"/>
                </a:lnTo>
                <a:lnTo>
                  <a:pt x="513745" y="73490"/>
                </a:lnTo>
                <a:lnTo>
                  <a:pt x="521595" y="46742"/>
                </a:lnTo>
                <a:lnTo>
                  <a:pt x="522187" y="37662"/>
                </a:lnTo>
                <a:lnTo>
                  <a:pt x="520539" y="27623"/>
                </a:lnTo>
                <a:lnTo>
                  <a:pt x="515150" y="17320"/>
                </a:lnTo>
                <a:lnTo>
                  <a:pt x="501935" y="6682"/>
                </a:lnTo>
                <a:lnTo>
                  <a:pt x="498188" y="5337"/>
                </a:lnTo>
                <a:lnTo>
                  <a:pt x="494141" y="5004"/>
                </a:lnTo>
                <a:lnTo>
                  <a:pt x="488358" y="6569"/>
                </a:lnTo>
                <a:lnTo>
                  <a:pt x="478602" y="11705"/>
                </a:lnTo>
                <a:lnTo>
                  <a:pt x="470158" y="20343"/>
                </a:lnTo>
                <a:lnTo>
                  <a:pt x="461779" y="39119"/>
                </a:lnTo>
                <a:lnTo>
                  <a:pt x="456920" y="60840"/>
                </a:lnTo>
                <a:lnTo>
                  <a:pt x="456697" y="91640"/>
                </a:lnTo>
                <a:lnTo>
                  <a:pt x="465283" y="119472"/>
                </a:lnTo>
                <a:lnTo>
                  <a:pt x="476480" y="139988"/>
                </a:lnTo>
                <a:lnTo>
                  <a:pt x="500985" y="162210"/>
                </a:lnTo>
                <a:lnTo>
                  <a:pt x="509672" y="166273"/>
                </a:lnTo>
                <a:lnTo>
                  <a:pt x="518815" y="168115"/>
                </a:lnTo>
                <a:lnTo>
                  <a:pt x="529558" y="167773"/>
                </a:lnTo>
                <a:lnTo>
                  <a:pt x="538138" y="165236"/>
                </a:lnTo>
                <a:lnTo>
                  <a:pt x="558005" y="151151"/>
                </a:lnTo>
                <a:lnTo>
                  <a:pt x="572484" y="133545"/>
                </a:lnTo>
                <a:lnTo>
                  <a:pt x="589390" y="100272"/>
                </a:lnTo>
                <a:lnTo>
                  <a:pt x="597711" y="74991"/>
                </a:lnTo>
                <a:lnTo>
                  <a:pt x="600254" y="40145"/>
                </a:lnTo>
                <a:lnTo>
                  <a:pt x="598901" y="17789"/>
                </a:lnTo>
                <a:lnTo>
                  <a:pt x="597156" y="11710"/>
                </a:lnTo>
                <a:lnTo>
                  <a:pt x="594197" y="7017"/>
                </a:lnTo>
                <a:lnTo>
                  <a:pt x="592328" y="4806"/>
                </a:lnTo>
                <a:lnTo>
                  <a:pt x="591367" y="4504"/>
                </a:lnTo>
                <a:lnTo>
                  <a:pt x="589858" y="4310"/>
                </a:lnTo>
                <a:lnTo>
                  <a:pt x="592125" y="4276"/>
                </a:lnTo>
                <a:lnTo>
                  <a:pt x="599150" y="6854"/>
                </a:lnTo>
                <a:lnTo>
                  <a:pt x="602778" y="8060"/>
                </a:lnTo>
                <a:lnTo>
                  <a:pt x="636082" y="11177"/>
                </a:lnTo>
                <a:lnTo>
                  <a:pt x="670489" y="11402"/>
                </a:lnTo>
                <a:lnTo>
                  <a:pt x="680891" y="11670"/>
                </a:lnTo>
                <a:lnTo>
                  <a:pt x="683998" y="12669"/>
                </a:lnTo>
                <a:lnTo>
                  <a:pt x="685038" y="13306"/>
                </a:lnTo>
                <a:lnTo>
                  <a:pt x="688108" y="17003"/>
                </a:lnTo>
                <a:lnTo>
                  <a:pt x="688881" y="19273"/>
                </a:lnTo>
                <a:lnTo>
                  <a:pt x="689463" y="31446"/>
                </a:lnTo>
                <a:lnTo>
                  <a:pt x="688778" y="35570"/>
                </a:lnTo>
                <a:lnTo>
                  <a:pt x="687856" y="39079"/>
                </a:lnTo>
                <a:lnTo>
                  <a:pt x="684888" y="72711"/>
                </a:lnTo>
                <a:lnTo>
                  <a:pt x="684045" y="88731"/>
                </a:lnTo>
                <a:lnTo>
                  <a:pt x="683482" y="90737"/>
                </a:lnTo>
                <a:lnTo>
                  <a:pt x="684988" y="123988"/>
                </a:lnTo>
                <a:lnTo>
                  <a:pt x="688030" y="135518"/>
                </a:lnTo>
                <a:lnTo>
                  <a:pt x="696057" y="150358"/>
                </a:lnTo>
                <a:lnTo>
                  <a:pt x="704404" y="159312"/>
                </a:lnTo>
                <a:lnTo>
                  <a:pt x="706531" y="160485"/>
                </a:lnTo>
                <a:lnTo>
                  <a:pt x="719101" y="163392"/>
                </a:lnTo>
                <a:lnTo>
                  <a:pt x="726787" y="162419"/>
                </a:lnTo>
                <a:lnTo>
                  <a:pt x="738071" y="156447"/>
                </a:lnTo>
                <a:lnTo>
                  <a:pt x="756602" y="140648"/>
                </a:lnTo>
                <a:lnTo>
                  <a:pt x="775236" y="118543"/>
                </a:lnTo>
                <a:lnTo>
                  <a:pt x="783887" y="96452"/>
                </a:lnTo>
                <a:lnTo>
                  <a:pt x="784750" y="8522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8693" name="SMARTInkShape-Group195"/>
          <p:cNvGrpSpPr>
            <a:grpSpLocks/>
          </p:cNvGrpSpPr>
          <p:nvPr/>
        </p:nvGrpSpPr>
        <p:grpSpPr bwMode="auto">
          <a:xfrm>
            <a:off x="1895475" y="2763838"/>
            <a:ext cx="738188" cy="314325"/>
            <a:chOff x="1895746" y="2764631"/>
            <a:chExt cx="737918" cy="314186"/>
          </a:xfrm>
        </p:grpSpPr>
        <p:sp>
          <p:nvSpPr>
            <p:cNvPr id="28678" name="SMARTInkShape-349"/>
            <p:cNvSpPr/>
            <p:nvPr>
              <p:custDataLst>
                <p:tags r:id="rId51"/>
              </p:custDataLst>
            </p:nvPr>
          </p:nvSpPr>
          <p:spPr>
            <a:xfrm>
              <a:off x="2324214" y="2940765"/>
              <a:ext cx="104737" cy="134878"/>
            </a:xfrm>
            <a:custGeom>
              <a:avLst/>
              <a:gdLst/>
              <a:ahLst/>
              <a:cxnLst/>
              <a:rect l="0" t="0" r="0" b="0"/>
              <a:pathLst>
                <a:path w="104425" h="134822">
                  <a:moveTo>
                    <a:pt x="97280" y="4429"/>
                  </a:moveTo>
                  <a:lnTo>
                    <a:pt x="97280" y="4429"/>
                  </a:lnTo>
                  <a:lnTo>
                    <a:pt x="96016" y="3165"/>
                  </a:lnTo>
                  <a:lnTo>
                    <a:pt x="94690" y="2544"/>
                  </a:lnTo>
                  <a:lnTo>
                    <a:pt x="75171" y="0"/>
                  </a:lnTo>
                  <a:lnTo>
                    <a:pt x="53949" y="4537"/>
                  </a:lnTo>
                  <a:lnTo>
                    <a:pt x="40434" y="11002"/>
                  </a:lnTo>
                  <a:lnTo>
                    <a:pt x="22853" y="27607"/>
                  </a:lnTo>
                  <a:lnTo>
                    <a:pt x="4729" y="52922"/>
                  </a:lnTo>
                  <a:lnTo>
                    <a:pt x="631" y="69990"/>
                  </a:lnTo>
                  <a:lnTo>
                    <a:pt x="0" y="86059"/>
                  </a:lnTo>
                  <a:lnTo>
                    <a:pt x="2975" y="98137"/>
                  </a:lnTo>
                  <a:lnTo>
                    <a:pt x="9650" y="112445"/>
                  </a:lnTo>
                  <a:lnTo>
                    <a:pt x="24984" y="127442"/>
                  </a:lnTo>
                  <a:lnTo>
                    <a:pt x="31056" y="130953"/>
                  </a:lnTo>
                  <a:lnTo>
                    <a:pt x="53442" y="134821"/>
                  </a:lnTo>
                  <a:lnTo>
                    <a:pt x="66278" y="134020"/>
                  </a:lnTo>
                  <a:lnTo>
                    <a:pt x="73866" y="132050"/>
                  </a:lnTo>
                  <a:lnTo>
                    <a:pt x="95991" y="120031"/>
                  </a:lnTo>
                  <a:lnTo>
                    <a:pt x="104424" y="1068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679" name="SMARTInkShape-350"/>
            <p:cNvSpPr/>
            <p:nvPr>
              <p:custDataLst>
                <p:tags r:id="rId52"/>
              </p:custDataLst>
            </p:nvPr>
          </p:nvSpPr>
          <p:spPr>
            <a:xfrm>
              <a:off x="1895746" y="2921724"/>
              <a:ext cx="418947" cy="157093"/>
            </a:xfrm>
            <a:custGeom>
              <a:avLst/>
              <a:gdLst/>
              <a:ahLst/>
              <a:cxnLst/>
              <a:rect l="0" t="0" r="0" b="0"/>
              <a:pathLst>
                <a:path w="418830" h="156633">
                  <a:moveTo>
                    <a:pt x="83073" y="18660"/>
                  </a:moveTo>
                  <a:lnTo>
                    <a:pt x="83073" y="18660"/>
                  </a:lnTo>
                  <a:lnTo>
                    <a:pt x="85123" y="18660"/>
                  </a:lnTo>
                  <a:lnTo>
                    <a:pt x="86620" y="17396"/>
                  </a:lnTo>
                  <a:lnTo>
                    <a:pt x="87295" y="16069"/>
                  </a:lnTo>
                  <a:lnTo>
                    <a:pt x="87826" y="11652"/>
                  </a:lnTo>
                  <a:lnTo>
                    <a:pt x="85244" y="7059"/>
                  </a:lnTo>
                  <a:lnTo>
                    <a:pt x="84520" y="6163"/>
                  </a:lnTo>
                  <a:lnTo>
                    <a:pt x="82305" y="5168"/>
                  </a:lnTo>
                  <a:lnTo>
                    <a:pt x="67971" y="2103"/>
                  </a:lnTo>
                  <a:lnTo>
                    <a:pt x="47384" y="6210"/>
                  </a:lnTo>
                  <a:lnTo>
                    <a:pt x="35471" y="11273"/>
                  </a:lnTo>
                  <a:lnTo>
                    <a:pt x="15151" y="31806"/>
                  </a:lnTo>
                  <a:lnTo>
                    <a:pt x="4865" y="53527"/>
                  </a:lnTo>
                  <a:lnTo>
                    <a:pt x="635" y="72898"/>
                  </a:lnTo>
                  <a:lnTo>
                    <a:pt x="0" y="99883"/>
                  </a:lnTo>
                  <a:lnTo>
                    <a:pt x="3044" y="110299"/>
                  </a:lnTo>
                  <a:lnTo>
                    <a:pt x="18718" y="128080"/>
                  </a:lnTo>
                  <a:lnTo>
                    <a:pt x="41512" y="147547"/>
                  </a:lnTo>
                  <a:lnTo>
                    <a:pt x="65992" y="155705"/>
                  </a:lnTo>
                  <a:lnTo>
                    <a:pt x="76992" y="156632"/>
                  </a:lnTo>
                  <a:lnTo>
                    <a:pt x="101124" y="149184"/>
                  </a:lnTo>
                  <a:lnTo>
                    <a:pt x="121433" y="136102"/>
                  </a:lnTo>
                  <a:lnTo>
                    <a:pt x="134430" y="123022"/>
                  </a:lnTo>
                  <a:lnTo>
                    <a:pt x="154405" y="89895"/>
                  </a:lnTo>
                  <a:lnTo>
                    <a:pt x="165094" y="57435"/>
                  </a:lnTo>
                  <a:lnTo>
                    <a:pt x="166401" y="22161"/>
                  </a:lnTo>
                  <a:lnTo>
                    <a:pt x="165704" y="18187"/>
                  </a:lnTo>
                  <a:lnTo>
                    <a:pt x="163101" y="12217"/>
                  </a:lnTo>
                  <a:lnTo>
                    <a:pt x="161591" y="10504"/>
                  </a:lnTo>
                  <a:lnTo>
                    <a:pt x="160819" y="10048"/>
                  </a:lnTo>
                  <a:lnTo>
                    <a:pt x="160303" y="9479"/>
                  </a:lnTo>
                  <a:lnTo>
                    <a:pt x="159285" y="6790"/>
                  </a:lnTo>
                  <a:lnTo>
                    <a:pt x="175126" y="13210"/>
                  </a:lnTo>
                  <a:lnTo>
                    <a:pt x="208961" y="18573"/>
                  </a:lnTo>
                  <a:lnTo>
                    <a:pt x="218035" y="19348"/>
                  </a:lnTo>
                  <a:lnTo>
                    <a:pt x="236949" y="24559"/>
                  </a:lnTo>
                  <a:lnTo>
                    <a:pt x="245311" y="31059"/>
                  </a:lnTo>
                  <a:lnTo>
                    <a:pt x="246460" y="34225"/>
                  </a:lnTo>
                  <a:lnTo>
                    <a:pt x="247378" y="60404"/>
                  </a:lnTo>
                  <a:lnTo>
                    <a:pt x="242701" y="95935"/>
                  </a:lnTo>
                  <a:lnTo>
                    <a:pt x="242620" y="114531"/>
                  </a:lnTo>
                  <a:lnTo>
                    <a:pt x="248447" y="134879"/>
                  </a:lnTo>
                  <a:lnTo>
                    <a:pt x="254675" y="143707"/>
                  </a:lnTo>
                  <a:lnTo>
                    <a:pt x="269197" y="154244"/>
                  </a:lnTo>
                  <a:lnTo>
                    <a:pt x="272982" y="156023"/>
                  </a:lnTo>
                  <a:lnTo>
                    <a:pt x="273973" y="156273"/>
                  </a:lnTo>
                  <a:lnTo>
                    <a:pt x="277190" y="155139"/>
                  </a:lnTo>
                  <a:lnTo>
                    <a:pt x="299753" y="142026"/>
                  </a:lnTo>
                  <a:lnTo>
                    <a:pt x="321120" y="118536"/>
                  </a:lnTo>
                  <a:lnTo>
                    <a:pt x="334717" y="101783"/>
                  </a:lnTo>
                  <a:lnTo>
                    <a:pt x="349993" y="85998"/>
                  </a:lnTo>
                  <a:lnTo>
                    <a:pt x="374476" y="52039"/>
                  </a:lnTo>
                  <a:lnTo>
                    <a:pt x="383677" y="28011"/>
                  </a:lnTo>
                  <a:lnTo>
                    <a:pt x="383274" y="21934"/>
                  </a:lnTo>
                  <a:lnTo>
                    <a:pt x="379968" y="11046"/>
                  </a:lnTo>
                  <a:lnTo>
                    <a:pt x="376951" y="7250"/>
                  </a:lnTo>
                  <a:lnTo>
                    <a:pt x="369811" y="1766"/>
                  </a:lnTo>
                  <a:lnTo>
                    <a:pt x="360297" y="36"/>
                  </a:lnTo>
                  <a:lnTo>
                    <a:pt x="355566" y="0"/>
                  </a:lnTo>
                  <a:lnTo>
                    <a:pt x="351554" y="930"/>
                  </a:lnTo>
                  <a:lnTo>
                    <a:pt x="337814" y="10577"/>
                  </a:lnTo>
                  <a:lnTo>
                    <a:pt x="331971" y="19234"/>
                  </a:lnTo>
                  <a:lnTo>
                    <a:pt x="329417" y="26385"/>
                  </a:lnTo>
                  <a:lnTo>
                    <a:pt x="326086" y="61439"/>
                  </a:lnTo>
                  <a:lnTo>
                    <a:pt x="329286" y="84247"/>
                  </a:lnTo>
                  <a:lnTo>
                    <a:pt x="341844" y="117398"/>
                  </a:lnTo>
                  <a:lnTo>
                    <a:pt x="348177" y="129210"/>
                  </a:lnTo>
                  <a:lnTo>
                    <a:pt x="354063" y="136560"/>
                  </a:lnTo>
                  <a:lnTo>
                    <a:pt x="358912" y="140645"/>
                  </a:lnTo>
                  <a:lnTo>
                    <a:pt x="370119" y="144880"/>
                  </a:lnTo>
                  <a:lnTo>
                    <a:pt x="385963" y="146515"/>
                  </a:lnTo>
                  <a:lnTo>
                    <a:pt x="401543" y="143871"/>
                  </a:lnTo>
                  <a:lnTo>
                    <a:pt x="418829" y="1329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" name="SMARTInkShape-351"/>
            <p:cNvSpPr/>
            <p:nvPr>
              <p:custDataLst>
                <p:tags r:id="rId53"/>
              </p:custDataLst>
            </p:nvPr>
          </p:nvSpPr>
          <p:spPr>
            <a:xfrm>
              <a:off x="2543209" y="2807474"/>
              <a:ext cx="4761" cy="4761"/>
            </a:xfrm>
            <a:custGeom>
              <a:avLst/>
              <a:gdLst/>
              <a:ahLst/>
              <a:cxnLst/>
              <a:rect l="0" t="0" r="0" b="0"/>
              <a:pathLst>
                <a:path w="4764" h="4763">
                  <a:moveTo>
                    <a:pt x="0" y="0"/>
                  </a:moveTo>
                  <a:lnTo>
                    <a:pt x="0" y="0"/>
                  </a:lnTo>
                  <a:lnTo>
                    <a:pt x="4763" y="4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681" name="SMARTInkShape-352"/>
            <p:cNvSpPr/>
            <p:nvPr>
              <p:custDataLst>
                <p:tags r:id="rId54"/>
              </p:custDataLst>
            </p:nvPr>
          </p:nvSpPr>
          <p:spPr>
            <a:xfrm>
              <a:off x="2421017" y="2764631"/>
              <a:ext cx="212647" cy="312599"/>
            </a:xfrm>
            <a:custGeom>
              <a:avLst/>
              <a:gdLst/>
              <a:ahLst/>
              <a:cxnLst/>
              <a:rect l="0" t="0" r="0" b="0"/>
              <a:pathLst>
                <a:path w="211933" h="312692">
                  <a:moveTo>
                    <a:pt x="0" y="0"/>
                  </a:moveTo>
                  <a:lnTo>
                    <a:pt x="0" y="0"/>
                  </a:lnTo>
                  <a:lnTo>
                    <a:pt x="2051" y="0"/>
                  </a:lnTo>
                  <a:lnTo>
                    <a:pt x="2161" y="265"/>
                  </a:lnTo>
                  <a:lnTo>
                    <a:pt x="3043" y="3296"/>
                  </a:lnTo>
                  <a:lnTo>
                    <a:pt x="8016" y="20721"/>
                  </a:lnTo>
                  <a:lnTo>
                    <a:pt x="11791" y="54949"/>
                  </a:lnTo>
                  <a:lnTo>
                    <a:pt x="11904" y="88380"/>
                  </a:lnTo>
                  <a:lnTo>
                    <a:pt x="11907" y="121563"/>
                  </a:lnTo>
                  <a:lnTo>
                    <a:pt x="14067" y="155768"/>
                  </a:lnTo>
                  <a:lnTo>
                    <a:pt x="14284" y="191272"/>
                  </a:lnTo>
                  <a:lnTo>
                    <a:pt x="14288" y="224801"/>
                  </a:lnTo>
                  <a:lnTo>
                    <a:pt x="14552" y="260204"/>
                  </a:lnTo>
                  <a:lnTo>
                    <a:pt x="16878" y="269631"/>
                  </a:lnTo>
                  <a:lnTo>
                    <a:pt x="19112" y="276123"/>
                  </a:lnTo>
                  <a:lnTo>
                    <a:pt x="23292" y="288549"/>
                  </a:lnTo>
                  <a:lnTo>
                    <a:pt x="29039" y="297564"/>
                  </a:lnTo>
                  <a:lnTo>
                    <a:pt x="43121" y="305571"/>
                  </a:lnTo>
                  <a:lnTo>
                    <a:pt x="44622" y="305843"/>
                  </a:lnTo>
                  <a:lnTo>
                    <a:pt x="52472" y="304990"/>
                  </a:lnTo>
                  <a:lnTo>
                    <a:pt x="63246" y="299452"/>
                  </a:lnTo>
                  <a:lnTo>
                    <a:pt x="71739" y="290399"/>
                  </a:lnTo>
                  <a:lnTo>
                    <a:pt x="87652" y="254784"/>
                  </a:lnTo>
                  <a:lnTo>
                    <a:pt x="98977" y="219735"/>
                  </a:lnTo>
                  <a:lnTo>
                    <a:pt x="106683" y="184477"/>
                  </a:lnTo>
                  <a:lnTo>
                    <a:pt x="107800" y="174188"/>
                  </a:lnTo>
                  <a:lnTo>
                    <a:pt x="109436" y="167318"/>
                  </a:lnTo>
                  <a:lnTo>
                    <a:pt x="109470" y="167373"/>
                  </a:lnTo>
                  <a:lnTo>
                    <a:pt x="109508" y="168139"/>
                  </a:lnTo>
                  <a:lnTo>
                    <a:pt x="109253" y="168449"/>
                  </a:lnTo>
                  <a:lnTo>
                    <a:pt x="108265" y="168793"/>
                  </a:lnTo>
                  <a:lnTo>
                    <a:pt x="107649" y="171063"/>
                  </a:lnTo>
                  <a:lnTo>
                    <a:pt x="103541" y="204546"/>
                  </a:lnTo>
                  <a:lnTo>
                    <a:pt x="102678" y="237923"/>
                  </a:lnTo>
                  <a:lnTo>
                    <a:pt x="107322" y="270602"/>
                  </a:lnTo>
                  <a:lnTo>
                    <a:pt x="109587" y="280292"/>
                  </a:lnTo>
                  <a:lnTo>
                    <a:pt x="116419" y="298770"/>
                  </a:lnTo>
                  <a:lnTo>
                    <a:pt x="123957" y="307181"/>
                  </a:lnTo>
                  <a:lnTo>
                    <a:pt x="138788" y="312668"/>
                  </a:lnTo>
                  <a:lnTo>
                    <a:pt x="140945" y="312691"/>
                  </a:lnTo>
                  <a:lnTo>
                    <a:pt x="162398" y="304351"/>
                  </a:lnTo>
                  <a:lnTo>
                    <a:pt x="167945" y="300463"/>
                  </a:lnTo>
                  <a:lnTo>
                    <a:pt x="195001" y="266207"/>
                  </a:lnTo>
                  <a:lnTo>
                    <a:pt x="204949" y="242782"/>
                  </a:lnTo>
                  <a:lnTo>
                    <a:pt x="211932" y="2166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8694" name="SMARTInkShape-Group196"/>
          <p:cNvGrpSpPr>
            <a:grpSpLocks/>
          </p:cNvGrpSpPr>
          <p:nvPr/>
        </p:nvGrpSpPr>
        <p:grpSpPr bwMode="auto">
          <a:xfrm>
            <a:off x="1096963" y="3535363"/>
            <a:ext cx="782637" cy="152400"/>
            <a:chOff x="1097756" y="3535507"/>
            <a:chExt cx="781051" cy="152194"/>
          </a:xfrm>
        </p:grpSpPr>
        <p:sp>
          <p:nvSpPr>
            <p:cNvPr id="11" name="SMARTInkShape-353"/>
            <p:cNvSpPr/>
            <p:nvPr>
              <p:custDataLst>
                <p:tags r:id="rId48"/>
              </p:custDataLst>
            </p:nvPr>
          </p:nvSpPr>
          <p:spPr>
            <a:xfrm>
              <a:off x="1523928" y="3543433"/>
              <a:ext cx="354879" cy="144268"/>
            </a:xfrm>
            <a:custGeom>
              <a:avLst/>
              <a:gdLst/>
              <a:ahLst/>
              <a:cxnLst/>
              <a:rect l="0" t="0" r="0" b="0"/>
              <a:pathLst>
                <a:path w="354215" h="143949">
                  <a:moveTo>
                    <a:pt x="118471" y="18598"/>
                  </a:moveTo>
                  <a:lnTo>
                    <a:pt x="118471" y="18598"/>
                  </a:lnTo>
                  <a:lnTo>
                    <a:pt x="119735" y="18598"/>
                  </a:lnTo>
                  <a:lnTo>
                    <a:pt x="119843" y="18333"/>
                  </a:lnTo>
                  <a:lnTo>
                    <a:pt x="118995" y="16432"/>
                  </a:lnTo>
                  <a:lnTo>
                    <a:pt x="118477" y="10257"/>
                  </a:lnTo>
                  <a:lnTo>
                    <a:pt x="100097" y="3574"/>
                  </a:lnTo>
                  <a:lnTo>
                    <a:pt x="84056" y="2026"/>
                  </a:lnTo>
                  <a:lnTo>
                    <a:pt x="59171" y="10058"/>
                  </a:lnTo>
                  <a:lnTo>
                    <a:pt x="24995" y="30819"/>
                  </a:lnTo>
                  <a:lnTo>
                    <a:pt x="18161" y="38535"/>
                  </a:lnTo>
                  <a:lnTo>
                    <a:pt x="4761" y="67343"/>
                  </a:lnTo>
                  <a:lnTo>
                    <a:pt x="0" y="89840"/>
                  </a:lnTo>
                  <a:lnTo>
                    <a:pt x="2076" y="106865"/>
                  </a:lnTo>
                  <a:lnTo>
                    <a:pt x="8626" y="122596"/>
                  </a:lnTo>
                  <a:lnTo>
                    <a:pt x="14310" y="130287"/>
                  </a:lnTo>
                  <a:lnTo>
                    <a:pt x="18026" y="133060"/>
                  </a:lnTo>
                  <a:lnTo>
                    <a:pt x="43321" y="141150"/>
                  </a:lnTo>
                  <a:lnTo>
                    <a:pt x="51930" y="141781"/>
                  </a:lnTo>
                  <a:lnTo>
                    <a:pt x="67750" y="139059"/>
                  </a:lnTo>
                  <a:lnTo>
                    <a:pt x="83475" y="130368"/>
                  </a:lnTo>
                  <a:lnTo>
                    <a:pt x="100570" y="110912"/>
                  </a:lnTo>
                  <a:lnTo>
                    <a:pt x="105200" y="102983"/>
                  </a:lnTo>
                  <a:lnTo>
                    <a:pt x="115208" y="69819"/>
                  </a:lnTo>
                  <a:lnTo>
                    <a:pt x="118407" y="37805"/>
                  </a:lnTo>
                  <a:lnTo>
                    <a:pt x="117759" y="17563"/>
                  </a:lnTo>
                  <a:lnTo>
                    <a:pt x="116236" y="5631"/>
                  </a:lnTo>
                  <a:lnTo>
                    <a:pt x="116098" y="96"/>
                  </a:lnTo>
                  <a:lnTo>
                    <a:pt x="115830" y="177"/>
                  </a:lnTo>
                  <a:lnTo>
                    <a:pt x="114828" y="974"/>
                  </a:lnTo>
                  <a:lnTo>
                    <a:pt x="114206" y="2916"/>
                  </a:lnTo>
                  <a:lnTo>
                    <a:pt x="111426" y="37379"/>
                  </a:lnTo>
                  <a:lnTo>
                    <a:pt x="113921" y="73039"/>
                  </a:lnTo>
                  <a:lnTo>
                    <a:pt x="119678" y="104834"/>
                  </a:lnTo>
                  <a:lnTo>
                    <a:pt x="126339" y="123647"/>
                  </a:lnTo>
                  <a:lnTo>
                    <a:pt x="136529" y="136421"/>
                  </a:lnTo>
                  <a:lnTo>
                    <a:pt x="142695" y="140233"/>
                  </a:lnTo>
                  <a:lnTo>
                    <a:pt x="148285" y="141774"/>
                  </a:lnTo>
                  <a:lnTo>
                    <a:pt x="151653" y="141429"/>
                  </a:lnTo>
                  <a:lnTo>
                    <a:pt x="171781" y="132418"/>
                  </a:lnTo>
                  <a:lnTo>
                    <a:pt x="186013" y="119954"/>
                  </a:lnTo>
                  <a:lnTo>
                    <a:pt x="206813" y="84246"/>
                  </a:lnTo>
                  <a:lnTo>
                    <a:pt x="218784" y="52721"/>
                  </a:lnTo>
                  <a:lnTo>
                    <a:pt x="222854" y="30021"/>
                  </a:lnTo>
                  <a:lnTo>
                    <a:pt x="221959" y="14902"/>
                  </a:lnTo>
                  <a:lnTo>
                    <a:pt x="219940" y="8930"/>
                  </a:lnTo>
                  <a:lnTo>
                    <a:pt x="218660" y="6596"/>
                  </a:lnTo>
                  <a:lnTo>
                    <a:pt x="215828" y="4004"/>
                  </a:lnTo>
                  <a:lnTo>
                    <a:pt x="208288" y="0"/>
                  </a:lnTo>
                  <a:lnTo>
                    <a:pt x="207717" y="114"/>
                  </a:lnTo>
                  <a:lnTo>
                    <a:pt x="207337" y="455"/>
                  </a:lnTo>
                  <a:lnTo>
                    <a:pt x="207084" y="946"/>
                  </a:lnTo>
                  <a:lnTo>
                    <a:pt x="207179" y="1538"/>
                  </a:lnTo>
                  <a:lnTo>
                    <a:pt x="208578" y="3636"/>
                  </a:lnTo>
                  <a:lnTo>
                    <a:pt x="209936" y="5157"/>
                  </a:lnTo>
                  <a:lnTo>
                    <a:pt x="214716" y="7501"/>
                  </a:lnTo>
                  <a:lnTo>
                    <a:pt x="231630" y="11083"/>
                  </a:lnTo>
                  <a:lnTo>
                    <a:pt x="259379" y="11183"/>
                  </a:lnTo>
                  <a:lnTo>
                    <a:pt x="278068" y="9102"/>
                  </a:lnTo>
                  <a:lnTo>
                    <a:pt x="280067" y="9792"/>
                  </a:lnTo>
                  <a:lnTo>
                    <a:pt x="280970" y="10346"/>
                  </a:lnTo>
                  <a:lnTo>
                    <a:pt x="281572" y="10980"/>
                  </a:lnTo>
                  <a:lnTo>
                    <a:pt x="282241" y="12390"/>
                  </a:lnTo>
                  <a:lnTo>
                    <a:pt x="282730" y="19073"/>
                  </a:lnTo>
                  <a:lnTo>
                    <a:pt x="278071" y="52984"/>
                  </a:lnTo>
                  <a:lnTo>
                    <a:pt x="275965" y="85201"/>
                  </a:lnTo>
                  <a:lnTo>
                    <a:pt x="278267" y="106071"/>
                  </a:lnTo>
                  <a:lnTo>
                    <a:pt x="284903" y="127890"/>
                  </a:lnTo>
                  <a:lnTo>
                    <a:pt x="296545" y="141811"/>
                  </a:lnTo>
                  <a:lnTo>
                    <a:pt x="300979" y="143474"/>
                  </a:lnTo>
                  <a:lnTo>
                    <a:pt x="305683" y="143948"/>
                  </a:lnTo>
                  <a:lnTo>
                    <a:pt x="308656" y="143278"/>
                  </a:lnTo>
                  <a:lnTo>
                    <a:pt x="323895" y="133819"/>
                  </a:lnTo>
                  <a:lnTo>
                    <a:pt x="354214" y="1019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684" name="SMARTInkShape-354"/>
            <p:cNvSpPr/>
            <p:nvPr>
              <p:custDataLst>
                <p:tags r:id="rId49"/>
              </p:custDataLst>
            </p:nvPr>
          </p:nvSpPr>
          <p:spPr>
            <a:xfrm>
              <a:off x="1097756" y="3535507"/>
              <a:ext cx="288339" cy="145853"/>
            </a:xfrm>
            <a:custGeom>
              <a:avLst/>
              <a:gdLst/>
              <a:ahLst/>
              <a:cxnLst/>
              <a:rect l="0" t="0" r="0" b="0"/>
              <a:pathLst>
                <a:path w="287725" h="145613">
                  <a:moveTo>
                    <a:pt x="0" y="133999"/>
                  </a:moveTo>
                  <a:lnTo>
                    <a:pt x="0" y="133999"/>
                  </a:lnTo>
                  <a:lnTo>
                    <a:pt x="3617" y="133999"/>
                  </a:lnTo>
                  <a:lnTo>
                    <a:pt x="3999" y="134264"/>
                  </a:lnTo>
                  <a:lnTo>
                    <a:pt x="4253" y="134705"/>
                  </a:lnTo>
                  <a:lnTo>
                    <a:pt x="4423" y="135263"/>
                  </a:lnTo>
                  <a:lnTo>
                    <a:pt x="5926" y="137313"/>
                  </a:lnTo>
                  <a:lnTo>
                    <a:pt x="7308" y="138118"/>
                  </a:lnTo>
                  <a:lnTo>
                    <a:pt x="8047" y="138333"/>
                  </a:lnTo>
                  <a:lnTo>
                    <a:pt x="8540" y="138740"/>
                  </a:lnTo>
                  <a:lnTo>
                    <a:pt x="10660" y="142038"/>
                  </a:lnTo>
                  <a:lnTo>
                    <a:pt x="12058" y="142864"/>
                  </a:lnTo>
                  <a:lnTo>
                    <a:pt x="14090" y="143231"/>
                  </a:lnTo>
                  <a:lnTo>
                    <a:pt x="26386" y="143234"/>
                  </a:lnTo>
                  <a:lnTo>
                    <a:pt x="38126" y="140206"/>
                  </a:lnTo>
                  <a:lnTo>
                    <a:pt x="69367" y="120715"/>
                  </a:lnTo>
                  <a:lnTo>
                    <a:pt x="89591" y="97469"/>
                  </a:lnTo>
                  <a:lnTo>
                    <a:pt x="108426" y="62620"/>
                  </a:lnTo>
                  <a:lnTo>
                    <a:pt x="115512" y="40786"/>
                  </a:lnTo>
                  <a:lnTo>
                    <a:pt x="116678" y="10068"/>
                  </a:lnTo>
                  <a:lnTo>
                    <a:pt x="113152" y="6687"/>
                  </a:lnTo>
                  <a:lnTo>
                    <a:pt x="105166" y="578"/>
                  </a:lnTo>
                  <a:lnTo>
                    <a:pt x="100804" y="0"/>
                  </a:lnTo>
                  <a:lnTo>
                    <a:pt x="89847" y="1093"/>
                  </a:lnTo>
                  <a:lnTo>
                    <a:pt x="70935" y="11055"/>
                  </a:lnTo>
                  <a:lnTo>
                    <a:pt x="58795" y="24518"/>
                  </a:lnTo>
                  <a:lnTo>
                    <a:pt x="49491" y="38956"/>
                  </a:lnTo>
                  <a:lnTo>
                    <a:pt x="47837" y="44926"/>
                  </a:lnTo>
                  <a:lnTo>
                    <a:pt x="47157" y="79058"/>
                  </a:lnTo>
                  <a:lnTo>
                    <a:pt x="52590" y="109789"/>
                  </a:lnTo>
                  <a:lnTo>
                    <a:pt x="63385" y="126848"/>
                  </a:lnTo>
                  <a:lnTo>
                    <a:pt x="72434" y="133841"/>
                  </a:lnTo>
                  <a:lnTo>
                    <a:pt x="91193" y="143839"/>
                  </a:lnTo>
                  <a:lnTo>
                    <a:pt x="102318" y="145497"/>
                  </a:lnTo>
                  <a:lnTo>
                    <a:pt x="114863" y="145120"/>
                  </a:lnTo>
                  <a:lnTo>
                    <a:pt x="130522" y="140368"/>
                  </a:lnTo>
                  <a:lnTo>
                    <a:pt x="140406" y="133376"/>
                  </a:lnTo>
                  <a:lnTo>
                    <a:pt x="150504" y="122484"/>
                  </a:lnTo>
                  <a:lnTo>
                    <a:pt x="176123" y="89086"/>
                  </a:lnTo>
                  <a:lnTo>
                    <a:pt x="189958" y="53437"/>
                  </a:lnTo>
                  <a:lnTo>
                    <a:pt x="207472" y="18049"/>
                  </a:lnTo>
                  <a:lnTo>
                    <a:pt x="209140" y="11475"/>
                  </a:lnTo>
                  <a:lnTo>
                    <a:pt x="209496" y="6315"/>
                  </a:lnTo>
                  <a:lnTo>
                    <a:pt x="209250" y="6014"/>
                  </a:lnTo>
                  <a:lnTo>
                    <a:pt x="208270" y="5680"/>
                  </a:lnTo>
                  <a:lnTo>
                    <a:pt x="206231" y="5491"/>
                  </a:lnTo>
                  <a:lnTo>
                    <a:pt x="205750" y="5729"/>
                  </a:lnTo>
                  <a:lnTo>
                    <a:pt x="205429" y="6152"/>
                  </a:lnTo>
                  <a:lnTo>
                    <a:pt x="205073" y="7328"/>
                  </a:lnTo>
                  <a:lnTo>
                    <a:pt x="204914" y="8733"/>
                  </a:lnTo>
                  <a:lnTo>
                    <a:pt x="206255" y="10945"/>
                  </a:lnTo>
                  <a:lnTo>
                    <a:pt x="221166" y="27327"/>
                  </a:lnTo>
                  <a:lnTo>
                    <a:pt x="225384" y="29704"/>
                  </a:lnTo>
                  <a:lnTo>
                    <a:pt x="229552" y="31554"/>
                  </a:lnTo>
                  <a:lnTo>
                    <a:pt x="264971" y="52921"/>
                  </a:lnTo>
                  <a:lnTo>
                    <a:pt x="274348" y="65441"/>
                  </a:lnTo>
                  <a:lnTo>
                    <a:pt x="283791" y="83883"/>
                  </a:lnTo>
                  <a:lnTo>
                    <a:pt x="287724" y="108404"/>
                  </a:lnTo>
                  <a:lnTo>
                    <a:pt x="286747" y="116802"/>
                  </a:lnTo>
                  <a:lnTo>
                    <a:pt x="278682" y="134648"/>
                  </a:lnTo>
                  <a:lnTo>
                    <a:pt x="274425" y="138807"/>
                  </a:lnTo>
                  <a:lnTo>
                    <a:pt x="265094" y="144253"/>
                  </a:lnTo>
                  <a:lnTo>
                    <a:pt x="259081" y="145416"/>
                  </a:lnTo>
                  <a:lnTo>
                    <a:pt x="243972" y="145612"/>
                  </a:lnTo>
                  <a:lnTo>
                    <a:pt x="228219" y="140307"/>
                  </a:lnTo>
                  <a:lnTo>
                    <a:pt x="224374" y="136626"/>
                  </a:lnTo>
                  <a:lnTo>
                    <a:pt x="216071" y="123827"/>
                  </a:lnTo>
                  <a:lnTo>
                    <a:pt x="215800" y="118718"/>
                  </a:lnTo>
                  <a:lnTo>
                    <a:pt x="216826" y="113449"/>
                  </a:lnTo>
                  <a:lnTo>
                    <a:pt x="221457" y="1054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6" name="SMARTInkShape-355"/>
            <p:cNvSpPr/>
            <p:nvPr>
              <p:custDataLst>
                <p:tags r:id="rId50"/>
              </p:custDataLst>
            </p:nvPr>
          </p:nvSpPr>
          <p:spPr>
            <a:xfrm>
              <a:off x="1400354" y="3538678"/>
              <a:ext cx="118822" cy="125242"/>
            </a:xfrm>
            <a:custGeom>
              <a:avLst/>
              <a:gdLst/>
              <a:ahLst/>
              <a:cxnLst/>
              <a:rect l="0" t="0" r="0" b="0"/>
              <a:pathLst>
                <a:path w="118704" h="125266">
                  <a:moveTo>
                    <a:pt x="90128" y="13950"/>
                  </a:moveTo>
                  <a:lnTo>
                    <a:pt x="90128" y="13950"/>
                  </a:lnTo>
                  <a:lnTo>
                    <a:pt x="90128" y="8352"/>
                  </a:lnTo>
                  <a:lnTo>
                    <a:pt x="89422" y="6788"/>
                  </a:lnTo>
                  <a:lnTo>
                    <a:pt x="86813" y="3628"/>
                  </a:lnTo>
                  <a:lnTo>
                    <a:pt x="85303" y="2748"/>
                  </a:lnTo>
                  <a:lnTo>
                    <a:pt x="75227" y="35"/>
                  </a:lnTo>
                  <a:lnTo>
                    <a:pt x="68095" y="0"/>
                  </a:lnTo>
                  <a:lnTo>
                    <a:pt x="34058" y="13424"/>
                  </a:lnTo>
                  <a:lnTo>
                    <a:pt x="32110" y="14393"/>
                  </a:lnTo>
                  <a:lnTo>
                    <a:pt x="28535" y="18292"/>
                  </a:lnTo>
                  <a:lnTo>
                    <a:pt x="23547" y="24321"/>
                  </a:lnTo>
                  <a:lnTo>
                    <a:pt x="15857" y="32520"/>
                  </a:lnTo>
                  <a:lnTo>
                    <a:pt x="6560" y="49296"/>
                  </a:lnTo>
                  <a:lnTo>
                    <a:pt x="732" y="69005"/>
                  </a:lnTo>
                  <a:lnTo>
                    <a:pt x="0" y="86199"/>
                  </a:lnTo>
                  <a:lnTo>
                    <a:pt x="4231" y="103960"/>
                  </a:lnTo>
                  <a:lnTo>
                    <a:pt x="16025" y="120377"/>
                  </a:lnTo>
                  <a:lnTo>
                    <a:pt x="22957" y="123830"/>
                  </a:lnTo>
                  <a:lnTo>
                    <a:pt x="31714" y="125265"/>
                  </a:lnTo>
                  <a:lnTo>
                    <a:pt x="64443" y="122200"/>
                  </a:lnTo>
                  <a:lnTo>
                    <a:pt x="90988" y="113479"/>
                  </a:lnTo>
                  <a:lnTo>
                    <a:pt x="118703" y="972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8687" name="SMARTInkShape-356"/>
          <p:cNvSpPr/>
          <p:nvPr>
            <p:custDataLst>
              <p:tags r:id="rId9"/>
            </p:custDataLst>
          </p:nvPr>
        </p:nvSpPr>
        <p:spPr>
          <a:xfrm>
            <a:off x="1882775" y="3540125"/>
            <a:ext cx="198438" cy="460375"/>
          </a:xfrm>
          <a:custGeom>
            <a:avLst/>
            <a:gdLst/>
            <a:ahLst/>
            <a:cxnLst/>
            <a:rect l="0" t="0" r="0" b="0"/>
            <a:pathLst>
              <a:path w="198622" h="459609">
                <a:moveTo>
                  <a:pt x="89083" y="24448"/>
                </a:moveTo>
                <a:lnTo>
                  <a:pt x="89083" y="24448"/>
                </a:lnTo>
                <a:lnTo>
                  <a:pt x="90347" y="24448"/>
                </a:lnTo>
                <a:lnTo>
                  <a:pt x="90720" y="23919"/>
                </a:lnTo>
                <a:lnTo>
                  <a:pt x="91133" y="21920"/>
                </a:lnTo>
                <a:lnTo>
                  <a:pt x="90102" y="17820"/>
                </a:lnTo>
                <a:lnTo>
                  <a:pt x="86520" y="10232"/>
                </a:lnTo>
                <a:lnTo>
                  <a:pt x="85474" y="9046"/>
                </a:lnTo>
                <a:lnTo>
                  <a:pt x="70342" y="1586"/>
                </a:lnTo>
                <a:lnTo>
                  <a:pt x="63820" y="0"/>
                </a:lnTo>
                <a:lnTo>
                  <a:pt x="50354" y="500"/>
                </a:lnTo>
                <a:lnTo>
                  <a:pt x="32906" y="7114"/>
                </a:lnTo>
                <a:lnTo>
                  <a:pt x="22170" y="15515"/>
                </a:lnTo>
                <a:lnTo>
                  <a:pt x="10628" y="32099"/>
                </a:lnTo>
                <a:lnTo>
                  <a:pt x="2045" y="55042"/>
                </a:lnTo>
                <a:lnTo>
                  <a:pt x="0" y="68173"/>
                </a:lnTo>
                <a:lnTo>
                  <a:pt x="1411" y="85541"/>
                </a:lnTo>
                <a:lnTo>
                  <a:pt x="10186" y="118040"/>
                </a:lnTo>
                <a:lnTo>
                  <a:pt x="13095" y="122312"/>
                </a:lnTo>
                <a:lnTo>
                  <a:pt x="23067" y="129740"/>
                </a:lnTo>
                <a:lnTo>
                  <a:pt x="35346" y="134783"/>
                </a:lnTo>
                <a:lnTo>
                  <a:pt x="39712" y="135663"/>
                </a:lnTo>
                <a:lnTo>
                  <a:pt x="47673" y="134894"/>
                </a:lnTo>
                <a:lnTo>
                  <a:pt x="52942" y="132991"/>
                </a:lnTo>
                <a:lnTo>
                  <a:pt x="63639" y="126440"/>
                </a:lnTo>
                <a:lnTo>
                  <a:pt x="72931" y="115634"/>
                </a:lnTo>
                <a:lnTo>
                  <a:pt x="89758" y="81384"/>
                </a:lnTo>
                <a:lnTo>
                  <a:pt x="95243" y="57160"/>
                </a:lnTo>
                <a:lnTo>
                  <a:pt x="98270" y="23848"/>
                </a:lnTo>
                <a:lnTo>
                  <a:pt x="96255" y="10707"/>
                </a:lnTo>
                <a:lnTo>
                  <a:pt x="96491" y="30760"/>
                </a:lnTo>
                <a:lnTo>
                  <a:pt x="101107" y="64572"/>
                </a:lnTo>
                <a:lnTo>
                  <a:pt x="106222" y="97082"/>
                </a:lnTo>
                <a:lnTo>
                  <a:pt x="113386" y="131152"/>
                </a:lnTo>
                <a:lnTo>
                  <a:pt x="117088" y="164637"/>
                </a:lnTo>
                <a:lnTo>
                  <a:pt x="121697" y="197865"/>
                </a:lnTo>
                <a:lnTo>
                  <a:pt x="126481" y="231003"/>
                </a:lnTo>
                <a:lnTo>
                  <a:pt x="130953" y="264268"/>
                </a:lnTo>
                <a:lnTo>
                  <a:pt x="134478" y="294691"/>
                </a:lnTo>
                <a:lnTo>
                  <a:pt x="139892" y="327796"/>
                </a:lnTo>
                <a:lnTo>
                  <a:pt x="143015" y="360017"/>
                </a:lnTo>
                <a:lnTo>
                  <a:pt x="143819" y="392917"/>
                </a:lnTo>
                <a:lnTo>
                  <a:pt x="140054" y="428540"/>
                </a:lnTo>
                <a:lnTo>
                  <a:pt x="136555" y="444871"/>
                </a:lnTo>
                <a:lnTo>
                  <a:pt x="134788" y="448634"/>
                </a:lnTo>
                <a:lnTo>
                  <a:pt x="130818" y="453463"/>
                </a:lnTo>
                <a:lnTo>
                  <a:pt x="126026" y="456687"/>
                </a:lnTo>
                <a:lnTo>
                  <a:pt x="119696" y="459054"/>
                </a:lnTo>
                <a:lnTo>
                  <a:pt x="112529" y="459608"/>
                </a:lnTo>
                <a:lnTo>
                  <a:pt x="101454" y="458121"/>
                </a:lnTo>
                <a:lnTo>
                  <a:pt x="90738" y="451514"/>
                </a:lnTo>
                <a:lnTo>
                  <a:pt x="83431" y="444666"/>
                </a:lnTo>
                <a:lnTo>
                  <a:pt x="73993" y="429365"/>
                </a:lnTo>
                <a:lnTo>
                  <a:pt x="64616" y="403927"/>
                </a:lnTo>
                <a:lnTo>
                  <a:pt x="62934" y="369088"/>
                </a:lnTo>
                <a:lnTo>
                  <a:pt x="63156" y="335123"/>
                </a:lnTo>
                <a:lnTo>
                  <a:pt x="68588" y="299816"/>
                </a:lnTo>
                <a:lnTo>
                  <a:pt x="79648" y="266222"/>
                </a:lnTo>
                <a:lnTo>
                  <a:pt x="93491" y="232496"/>
                </a:lnTo>
                <a:lnTo>
                  <a:pt x="115609" y="201075"/>
                </a:lnTo>
                <a:lnTo>
                  <a:pt x="145259" y="166162"/>
                </a:lnTo>
                <a:lnTo>
                  <a:pt x="175998" y="132668"/>
                </a:lnTo>
                <a:lnTo>
                  <a:pt x="195311" y="112448"/>
                </a:lnTo>
                <a:lnTo>
                  <a:pt x="198621" y="10303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8696" name="SMARTInkShape-Group198"/>
          <p:cNvGrpSpPr>
            <a:grpSpLocks/>
          </p:cNvGrpSpPr>
          <p:nvPr/>
        </p:nvGrpSpPr>
        <p:grpSpPr bwMode="auto">
          <a:xfrm>
            <a:off x="2093913" y="3384550"/>
            <a:ext cx="319087" cy="315913"/>
            <a:chOff x="2093407" y="3383905"/>
            <a:chExt cx="318800" cy="316045"/>
          </a:xfrm>
        </p:grpSpPr>
        <p:sp>
          <p:nvSpPr>
            <p:cNvPr id="21" name="SMARTInkShape-357"/>
            <p:cNvSpPr/>
            <p:nvPr>
              <p:custDataLst>
                <p:tags r:id="rId46"/>
              </p:custDataLst>
            </p:nvPr>
          </p:nvSpPr>
          <p:spPr>
            <a:xfrm>
              <a:off x="2093407" y="3383905"/>
              <a:ext cx="318800" cy="316045"/>
            </a:xfrm>
            <a:custGeom>
              <a:avLst/>
              <a:gdLst/>
              <a:ahLst/>
              <a:cxnLst/>
              <a:rect l="0" t="0" r="0" b="0"/>
              <a:pathLst>
                <a:path w="318800" h="316045">
                  <a:moveTo>
                    <a:pt x="68768" y="176064"/>
                  </a:moveTo>
                  <a:lnTo>
                    <a:pt x="68768" y="176064"/>
                  </a:lnTo>
                  <a:lnTo>
                    <a:pt x="70032" y="173536"/>
                  </a:lnTo>
                  <a:lnTo>
                    <a:pt x="69947" y="170883"/>
                  </a:lnTo>
                  <a:lnTo>
                    <a:pt x="68659" y="165210"/>
                  </a:lnTo>
                  <a:lnTo>
                    <a:pt x="66738" y="162280"/>
                  </a:lnTo>
                  <a:lnTo>
                    <a:pt x="66491" y="160662"/>
                  </a:lnTo>
                  <a:lnTo>
                    <a:pt x="61361" y="157242"/>
                  </a:lnTo>
                  <a:lnTo>
                    <a:pt x="50675" y="155148"/>
                  </a:lnTo>
                  <a:lnTo>
                    <a:pt x="36161" y="155965"/>
                  </a:lnTo>
                  <a:lnTo>
                    <a:pt x="20299" y="162286"/>
                  </a:lnTo>
                  <a:lnTo>
                    <a:pt x="16711" y="166148"/>
                  </a:lnTo>
                  <a:lnTo>
                    <a:pt x="4223" y="184785"/>
                  </a:lnTo>
                  <a:lnTo>
                    <a:pt x="643" y="203636"/>
                  </a:lnTo>
                  <a:lnTo>
                    <a:pt x="0" y="238817"/>
                  </a:lnTo>
                  <a:lnTo>
                    <a:pt x="4293" y="256605"/>
                  </a:lnTo>
                  <a:lnTo>
                    <a:pt x="20399" y="291279"/>
                  </a:lnTo>
                  <a:lnTo>
                    <a:pt x="26104" y="298179"/>
                  </a:lnTo>
                  <a:lnTo>
                    <a:pt x="43378" y="311860"/>
                  </a:lnTo>
                  <a:lnTo>
                    <a:pt x="55923" y="315551"/>
                  </a:lnTo>
                  <a:lnTo>
                    <a:pt x="64433" y="315554"/>
                  </a:lnTo>
                  <a:lnTo>
                    <a:pt x="70281" y="314259"/>
                  </a:lnTo>
                  <a:lnTo>
                    <a:pt x="78036" y="310291"/>
                  </a:lnTo>
                  <a:lnTo>
                    <a:pt x="100169" y="287800"/>
                  </a:lnTo>
                  <a:lnTo>
                    <a:pt x="108808" y="272983"/>
                  </a:lnTo>
                  <a:lnTo>
                    <a:pt x="117894" y="239582"/>
                  </a:lnTo>
                  <a:lnTo>
                    <a:pt x="118034" y="205701"/>
                  </a:lnTo>
                  <a:lnTo>
                    <a:pt x="116064" y="197174"/>
                  </a:lnTo>
                  <a:lnTo>
                    <a:pt x="108211" y="184670"/>
                  </a:lnTo>
                  <a:lnTo>
                    <a:pt x="84382" y="162761"/>
                  </a:lnTo>
                  <a:lnTo>
                    <a:pt x="75452" y="159128"/>
                  </a:lnTo>
                  <a:lnTo>
                    <a:pt x="62726" y="157199"/>
                  </a:lnTo>
                  <a:lnTo>
                    <a:pt x="55219" y="159597"/>
                  </a:lnTo>
                  <a:lnTo>
                    <a:pt x="51457" y="162924"/>
                  </a:lnTo>
                  <a:lnTo>
                    <a:pt x="46887" y="170264"/>
                  </a:lnTo>
                  <a:lnTo>
                    <a:pt x="45125" y="182847"/>
                  </a:lnTo>
                  <a:lnTo>
                    <a:pt x="47568" y="196063"/>
                  </a:lnTo>
                  <a:lnTo>
                    <a:pt x="56221" y="213888"/>
                  </a:lnTo>
                  <a:lnTo>
                    <a:pt x="68027" y="226739"/>
                  </a:lnTo>
                  <a:lnTo>
                    <a:pt x="81393" y="237408"/>
                  </a:lnTo>
                  <a:lnTo>
                    <a:pt x="85756" y="239046"/>
                  </a:lnTo>
                  <a:lnTo>
                    <a:pt x="103025" y="241614"/>
                  </a:lnTo>
                  <a:lnTo>
                    <a:pt x="114936" y="240575"/>
                  </a:lnTo>
                  <a:lnTo>
                    <a:pt x="121430" y="237894"/>
                  </a:lnTo>
                  <a:lnTo>
                    <a:pt x="138814" y="224693"/>
                  </a:lnTo>
                  <a:lnTo>
                    <a:pt x="155967" y="197275"/>
                  </a:lnTo>
                  <a:lnTo>
                    <a:pt x="171954" y="161798"/>
                  </a:lnTo>
                  <a:lnTo>
                    <a:pt x="183068" y="131094"/>
                  </a:lnTo>
                  <a:lnTo>
                    <a:pt x="191442" y="98492"/>
                  </a:lnTo>
                  <a:lnTo>
                    <a:pt x="192548" y="63245"/>
                  </a:lnTo>
                  <a:lnTo>
                    <a:pt x="193293" y="46989"/>
                  </a:lnTo>
                  <a:lnTo>
                    <a:pt x="194827" y="30082"/>
                  </a:lnTo>
                  <a:lnTo>
                    <a:pt x="192596" y="0"/>
                  </a:lnTo>
                  <a:lnTo>
                    <a:pt x="192329" y="7195"/>
                  </a:lnTo>
                  <a:lnTo>
                    <a:pt x="190543" y="13633"/>
                  </a:lnTo>
                  <a:lnTo>
                    <a:pt x="190214" y="46284"/>
                  </a:lnTo>
                  <a:lnTo>
                    <a:pt x="188162" y="81617"/>
                  </a:lnTo>
                  <a:lnTo>
                    <a:pt x="187843" y="116889"/>
                  </a:lnTo>
                  <a:lnTo>
                    <a:pt x="190256" y="151245"/>
                  </a:lnTo>
                  <a:lnTo>
                    <a:pt x="192787" y="186286"/>
                  </a:lnTo>
                  <a:lnTo>
                    <a:pt x="198188" y="221666"/>
                  </a:lnTo>
                  <a:lnTo>
                    <a:pt x="203772" y="257077"/>
                  </a:lnTo>
                  <a:lnTo>
                    <a:pt x="211380" y="284829"/>
                  </a:lnTo>
                  <a:lnTo>
                    <a:pt x="218826" y="300057"/>
                  </a:lnTo>
                  <a:lnTo>
                    <a:pt x="227897" y="309888"/>
                  </a:lnTo>
                  <a:lnTo>
                    <a:pt x="240111" y="314823"/>
                  </a:lnTo>
                  <a:lnTo>
                    <a:pt x="247330" y="316044"/>
                  </a:lnTo>
                  <a:lnTo>
                    <a:pt x="253232" y="315141"/>
                  </a:lnTo>
                  <a:lnTo>
                    <a:pt x="259596" y="313198"/>
                  </a:lnTo>
                  <a:lnTo>
                    <a:pt x="274370" y="301189"/>
                  </a:lnTo>
                  <a:lnTo>
                    <a:pt x="299589" y="276227"/>
                  </a:lnTo>
                  <a:lnTo>
                    <a:pt x="315065" y="248543"/>
                  </a:lnTo>
                  <a:lnTo>
                    <a:pt x="318799" y="237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4" name="SMARTInkShape-358"/>
            <p:cNvSpPr/>
            <p:nvPr>
              <p:custDataLst>
                <p:tags r:id="rId47"/>
              </p:custDataLst>
            </p:nvPr>
          </p:nvSpPr>
          <p:spPr>
            <a:xfrm>
              <a:off x="2266288" y="3460137"/>
              <a:ext cx="109439" cy="4765"/>
            </a:xfrm>
            <a:custGeom>
              <a:avLst/>
              <a:gdLst/>
              <a:ahLst/>
              <a:cxnLst/>
              <a:rect l="0" t="0" r="0" b="0"/>
              <a:pathLst>
                <a:path w="110803" h="5446">
                  <a:moveTo>
                    <a:pt x="1264" y="2382"/>
                  </a:moveTo>
                  <a:lnTo>
                    <a:pt x="1264" y="2382"/>
                  </a:lnTo>
                  <a:lnTo>
                    <a:pt x="0" y="4910"/>
                  </a:lnTo>
                  <a:lnTo>
                    <a:pt x="157" y="5390"/>
                  </a:lnTo>
                  <a:lnTo>
                    <a:pt x="790" y="5445"/>
                  </a:lnTo>
                  <a:lnTo>
                    <a:pt x="8102" y="4823"/>
                  </a:lnTo>
                  <a:lnTo>
                    <a:pt x="15115" y="4766"/>
                  </a:lnTo>
                  <a:lnTo>
                    <a:pt x="16687" y="3500"/>
                  </a:lnTo>
                  <a:lnTo>
                    <a:pt x="51656" y="2447"/>
                  </a:lnTo>
                  <a:lnTo>
                    <a:pt x="85035" y="2383"/>
                  </a:lnTo>
                  <a:lnTo>
                    <a:pt x="1108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8" name="SMARTInkShape-359"/>
          <p:cNvSpPr/>
          <p:nvPr>
            <p:custDataLst>
              <p:tags r:id="rId10"/>
            </p:custDataLst>
          </p:nvPr>
        </p:nvSpPr>
        <p:spPr>
          <a:xfrm>
            <a:off x="1136650" y="4148138"/>
            <a:ext cx="125413" cy="139700"/>
          </a:xfrm>
          <a:custGeom>
            <a:avLst/>
            <a:gdLst/>
            <a:ahLst/>
            <a:cxnLst/>
            <a:rect l="0" t="0" r="0" b="0"/>
            <a:pathLst>
              <a:path w="125849" h="140321">
                <a:moveTo>
                  <a:pt x="71079" y="0"/>
                </a:moveTo>
                <a:lnTo>
                  <a:pt x="71079" y="0"/>
                </a:lnTo>
                <a:lnTo>
                  <a:pt x="72343" y="1263"/>
                </a:lnTo>
                <a:lnTo>
                  <a:pt x="72715" y="1371"/>
                </a:lnTo>
                <a:lnTo>
                  <a:pt x="72964" y="1178"/>
                </a:lnTo>
                <a:lnTo>
                  <a:pt x="73362" y="232"/>
                </a:lnTo>
                <a:lnTo>
                  <a:pt x="72711" y="103"/>
                </a:lnTo>
                <a:lnTo>
                  <a:pt x="72167" y="68"/>
                </a:lnTo>
                <a:lnTo>
                  <a:pt x="63357" y="2237"/>
                </a:lnTo>
                <a:lnTo>
                  <a:pt x="37291" y="3645"/>
                </a:lnTo>
                <a:lnTo>
                  <a:pt x="29499" y="6972"/>
                </a:lnTo>
                <a:lnTo>
                  <a:pt x="12546" y="18534"/>
                </a:lnTo>
                <a:lnTo>
                  <a:pt x="8904" y="24365"/>
                </a:lnTo>
                <a:lnTo>
                  <a:pt x="1243" y="49283"/>
                </a:lnTo>
                <a:lnTo>
                  <a:pt x="0" y="71299"/>
                </a:lnTo>
                <a:lnTo>
                  <a:pt x="7592" y="100531"/>
                </a:lnTo>
                <a:lnTo>
                  <a:pt x="23868" y="120671"/>
                </a:lnTo>
                <a:lnTo>
                  <a:pt x="41724" y="132369"/>
                </a:lnTo>
                <a:lnTo>
                  <a:pt x="56271" y="138515"/>
                </a:lnTo>
                <a:lnTo>
                  <a:pt x="73869" y="140320"/>
                </a:lnTo>
                <a:lnTo>
                  <a:pt x="104526" y="135662"/>
                </a:lnTo>
                <a:lnTo>
                  <a:pt x="114965" y="131224"/>
                </a:lnTo>
                <a:lnTo>
                  <a:pt x="125848" y="1238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692" name="SMARTInkShape-360"/>
          <p:cNvSpPr/>
          <p:nvPr>
            <p:custDataLst>
              <p:tags r:id="rId11"/>
            </p:custDataLst>
          </p:nvPr>
        </p:nvSpPr>
        <p:spPr>
          <a:xfrm>
            <a:off x="1281113" y="4130675"/>
            <a:ext cx="842962" cy="169863"/>
          </a:xfrm>
          <a:custGeom>
            <a:avLst/>
            <a:gdLst/>
            <a:ahLst/>
            <a:cxnLst/>
            <a:rect l="0" t="0" r="0" b="0"/>
            <a:pathLst>
              <a:path w="842597" h="169373">
                <a:moveTo>
                  <a:pt x="71071" y="24660"/>
                </a:moveTo>
                <a:lnTo>
                  <a:pt x="71071" y="24660"/>
                </a:lnTo>
                <a:lnTo>
                  <a:pt x="73121" y="24660"/>
                </a:lnTo>
                <a:lnTo>
                  <a:pt x="72090" y="23396"/>
                </a:lnTo>
                <a:lnTo>
                  <a:pt x="70818" y="22775"/>
                </a:lnTo>
                <a:lnTo>
                  <a:pt x="68814" y="22308"/>
                </a:lnTo>
                <a:lnTo>
                  <a:pt x="46762" y="30139"/>
                </a:lnTo>
                <a:lnTo>
                  <a:pt x="19378" y="49354"/>
                </a:lnTo>
                <a:lnTo>
                  <a:pt x="7649" y="62960"/>
                </a:lnTo>
                <a:lnTo>
                  <a:pt x="1367" y="84480"/>
                </a:lnTo>
                <a:lnTo>
                  <a:pt x="0" y="110919"/>
                </a:lnTo>
                <a:lnTo>
                  <a:pt x="3969" y="131396"/>
                </a:lnTo>
                <a:lnTo>
                  <a:pt x="9635" y="144418"/>
                </a:lnTo>
                <a:lnTo>
                  <a:pt x="22102" y="156807"/>
                </a:lnTo>
                <a:lnTo>
                  <a:pt x="49373" y="168179"/>
                </a:lnTo>
                <a:lnTo>
                  <a:pt x="70841" y="167714"/>
                </a:lnTo>
                <a:lnTo>
                  <a:pt x="90703" y="160922"/>
                </a:lnTo>
                <a:lnTo>
                  <a:pt x="103044" y="152882"/>
                </a:lnTo>
                <a:lnTo>
                  <a:pt x="117811" y="135126"/>
                </a:lnTo>
                <a:lnTo>
                  <a:pt x="127206" y="117119"/>
                </a:lnTo>
                <a:lnTo>
                  <a:pt x="130155" y="97847"/>
                </a:lnTo>
                <a:lnTo>
                  <a:pt x="128378" y="76818"/>
                </a:lnTo>
                <a:lnTo>
                  <a:pt x="121683" y="54982"/>
                </a:lnTo>
                <a:lnTo>
                  <a:pt x="110279" y="36265"/>
                </a:lnTo>
                <a:lnTo>
                  <a:pt x="97131" y="26139"/>
                </a:lnTo>
                <a:lnTo>
                  <a:pt x="86224" y="22336"/>
                </a:lnTo>
                <a:lnTo>
                  <a:pt x="74094" y="20380"/>
                </a:lnTo>
                <a:lnTo>
                  <a:pt x="65234" y="21305"/>
                </a:lnTo>
                <a:lnTo>
                  <a:pt x="55907" y="25783"/>
                </a:lnTo>
                <a:lnTo>
                  <a:pt x="50233" y="30873"/>
                </a:lnTo>
                <a:lnTo>
                  <a:pt x="46876" y="36996"/>
                </a:lnTo>
                <a:lnTo>
                  <a:pt x="46734" y="48894"/>
                </a:lnTo>
                <a:lnTo>
                  <a:pt x="48367" y="59093"/>
                </a:lnTo>
                <a:lnTo>
                  <a:pt x="56464" y="74295"/>
                </a:lnTo>
                <a:lnTo>
                  <a:pt x="69160" y="89104"/>
                </a:lnTo>
                <a:lnTo>
                  <a:pt x="88027" y="102112"/>
                </a:lnTo>
                <a:lnTo>
                  <a:pt x="107725" y="108629"/>
                </a:lnTo>
                <a:lnTo>
                  <a:pt x="116739" y="108601"/>
                </a:lnTo>
                <a:lnTo>
                  <a:pt x="128099" y="105956"/>
                </a:lnTo>
                <a:lnTo>
                  <a:pt x="134076" y="103478"/>
                </a:lnTo>
                <a:lnTo>
                  <a:pt x="148275" y="90361"/>
                </a:lnTo>
                <a:lnTo>
                  <a:pt x="162097" y="68123"/>
                </a:lnTo>
                <a:lnTo>
                  <a:pt x="175283" y="33400"/>
                </a:lnTo>
                <a:lnTo>
                  <a:pt x="177355" y="24428"/>
                </a:lnTo>
                <a:lnTo>
                  <a:pt x="180575" y="6145"/>
                </a:lnTo>
                <a:lnTo>
                  <a:pt x="178701" y="9783"/>
                </a:lnTo>
                <a:lnTo>
                  <a:pt x="176488" y="17165"/>
                </a:lnTo>
                <a:lnTo>
                  <a:pt x="173629" y="48378"/>
                </a:lnTo>
                <a:lnTo>
                  <a:pt x="173474" y="81805"/>
                </a:lnTo>
                <a:lnTo>
                  <a:pt x="175350" y="117095"/>
                </a:lnTo>
                <a:lnTo>
                  <a:pt x="180278" y="141490"/>
                </a:lnTo>
                <a:lnTo>
                  <a:pt x="182314" y="147228"/>
                </a:lnTo>
                <a:lnTo>
                  <a:pt x="189460" y="156946"/>
                </a:lnTo>
                <a:lnTo>
                  <a:pt x="196666" y="161899"/>
                </a:lnTo>
                <a:lnTo>
                  <a:pt x="205504" y="164189"/>
                </a:lnTo>
                <a:lnTo>
                  <a:pt x="210988" y="163314"/>
                </a:lnTo>
                <a:lnTo>
                  <a:pt x="225561" y="156445"/>
                </a:lnTo>
                <a:lnTo>
                  <a:pt x="240487" y="145147"/>
                </a:lnTo>
                <a:lnTo>
                  <a:pt x="250576" y="129844"/>
                </a:lnTo>
                <a:lnTo>
                  <a:pt x="262974" y="95730"/>
                </a:lnTo>
                <a:lnTo>
                  <a:pt x="270923" y="60775"/>
                </a:lnTo>
                <a:lnTo>
                  <a:pt x="273328" y="34555"/>
                </a:lnTo>
                <a:lnTo>
                  <a:pt x="273476" y="13368"/>
                </a:lnTo>
                <a:lnTo>
                  <a:pt x="273212" y="15570"/>
                </a:lnTo>
                <a:lnTo>
                  <a:pt x="269479" y="48146"/>
                </a:lnTo>
                <a:lnTo>
                  <a:pt x="267580" y="77897"/>
                </a:lnTo>
                <a:lnTo>
                  <a:pt x="269913" y="110032"/>
                </a:lnTo>
                <a:lnTo>
                  <a:pt x="276357" y="137187"/>
                </a:lnTo>
                <a:lnTo>
                  <a:pt x="290638" y="160333"/>
                </a:lnTo>
                <a:lnTo>
                  <a:pt x="297024" y="165842"/>
                </a:lnTo>
                <a:lnTo>
                  <a:pt x="302640" y="168106"/>
                </a:lnTo>
                <a:lnTo>
                  <a:pt x="308399" y="168847"/>
                </a:lnTo>
                <a:lnTo>
                  <a:pt x="313604" y="168295"/>
                </a:lnTo>
                <a:lnTo>
                  <a:pt x="317858" y="165756"/>
                </a:lnTo>
                <a:lnTo>
                  <a:pt x="326280" y="155659"/>
                </a:lnTo>
                <a:lnTo>
                  <a:pt x="339907" y="130652"/>
                </a:lnTo>
                <a:lnTo>
                  <a:pt x="350195" y="95734"/>
                </a:lnTo>
                <a:lnTo>
                  <a:pt x="358542" y="62960"/>
                </a:lnTo>
                <a:lnTo>
                  <a:pt x="367952" y="30234"/>
                </a:lnTo>
                <a:lnTo>
                  <a:pt x="373650" y="18931"/>
                </a:lnTo>
                <a:lnTo>
                  <a:pt x="383029" y="6937"/>
                </a:lnTo>
                <a:lnTo>
                  <a:pt x="386196" y="4877"/>
                </a:lnTo>
                <a:lnTo>
                  <a:pt x="389368" y="3961"/>
                </a:lnTo>
                <a:lnTo>
                  <a:pt x="392541" y="4260"/>
                </a:lnTo>
                <a:lnTo>
                  <a:pt x="395186" y="5275"/>
                </a:lnTo>
                <a:lnTo>
                  <a:pt x="395891" y="5916"/>
                </a:lnTo>
                <a:lnTo>
                  <a:pt x="403734" y="21414"/>
                </a:lnTo>
                <a:lnTo>
                  <a:pt x="412843" y="56100"/>
                </a:lnTo>
                <a:lnTo>
                  <a:pt x="415191" y="89842"/>
                </a:lnTo>
                <a:lnTo>
                  <a:pt x="419022" y="124628"/>
                </a:lnTo>
                <a:lnTo>
                  <a:pt x="422729" y="135184"/>
                </a:lnTo>
                <a:lnTo>
                  <a:pt x="434582" y="152089"/>
                </a:lnTo>
                <a:lnTo>
                  <a:pt x="438246" y="155286"/>
                </a:lnTo>
                <a:lnTo>
                  <a:pt x="439679" y="156194"/>
                </a:lnTo>
                <a:lnTo>
                  <a:pt x="459174" y="159901"/>
                </a:lnTo>
                <a:lnTo>
                  <a:pt x="466346" y="158982"/>
                </a:lnTo>
                <a:lnTo>
                  <a:pt x="478890" y="151127"/>
                </a:lnTo>
                <a:lnTo>
                  <a:pt x="495386" y="134094"/>
                </a:lnTo>
                <a:lnTo>
                  <a:pt x="500506" y="126112"/>
                </a:lnTo>
                <a:lnTo>
                  <a:pt x="511926" y="94042"/>
                </a:lnTo>
                <a:lnTo>
                  <a:pt x="516024" y="62235"/>
                </a:lnTo>
                <a:lnTo>
                  <a:pt x="515806" y="37642"/>
                </a:lnTo>
                <a:lnTo>
                  <a:pt x="510996" y="22035"/>
                </a:lnTo>
                <a:lnTo>
                  <a:pt x="505769" y="13235"/>
                </a:lnTo>
                <a:lnTo>
                  <a:pt x="502748" y="10498"/>
                </a:lnTo>
                <a:lnTo>
                  <a:pt x="499641" y="9106"/>
                </a:lnTo>
                <a:lnTo>
                  <a:pt x="485470" y="6766"/>
                </a:lnTo>
                <a:lnTo>
                  <a:pt x="481643" y="7271"/>
                </a:lnTo>
                <a:lnTo>
                  <a:pt x="473758" y="11387"/>
                </a:lnTo>
                <a:lnTo>
                  <a:pt x="471146" y="13293"/>
                </a:lnTo>
                <a:lnTo>
                  <a:pt x="469809" y="15727"/>
                </a:lnTo>
                <a:lnTo>
                  <a:pt x="467410" y="31655"/>
                </a:lnTo>
                <a:lnTo>
                  <a:pt x="469117" y="45578"/>
                </a:lnTo>
                <a:lnTo>
                  <a:pt x="474084" y="56666"/>
                </a:lnTo>
                <a:lnTo>
                  <a:pt x="484404" y="68732"/>
                </a:lnTo>
                <a:lnTo>
                  <a:pt x="511236" y="82554"/>
                </a:lnTo>
                <a:lnTo>
                  <a:pt x="522887" y="85700"/>
                </a:lnTo>
                <a:lnTo>
                  <a:pt x="544430" y="86274"/>
                </a:lnTo>
                <a:lnTo>
                  <a:pt x="575715" y="78856"/>
                </a:lnTo>
                <a:lnTo>
                  <a:pt x="603386" y="58572"/>
                </a:lnTo>
                <a:lnTo>
                  <a:pt x="610029" y="48496"/>
                </a:lnTo>
                <a:lnTo>
                  <a:pt x="612821" y="39660"/>
                </a:lnTo>
                <a:lnTo>
                  <a:pt x="613893" y="21886"/>
                </a:lnTo>
                <a:lnTo>
                  <a:pt x="610673" y="7957"/>
                </a:lnTo>
                <a:lnTo>
                  <a:pt x="608396" y="3366"/>
                </a:lnTo>
                <a:lnTo>
                  <a:pt x="605422" y="1261"/>
                </a:lnTo>
                <a:lnTo>
                  <a:pt x="603517" y="330"/>
                </a:lnTo>
                <a:lnTo>
                  <a:pt x="599284" y="0"/>
                </a:lnTo>
                <a:lnTo>
                  <a:pt x="594493" y="1000"/>
                </a:lnTo>
                <a:lnTo>
                  <a:pt x="582229" y="6163"/>
                </a:lnTo>
                <a:lnTo>
                  <a:pt x="578622" y="10001"/>
                </a:lnTo>
                <a:lnTo>
                  <a:pt x="567971" y="30026"/>
                </a:lnTo>
                <a:lnTo>
                  <a:pt x="564339" y="52994"/>
                </a:lnTo>
                <a:lnTo>
                  <a:pt x="564539" y="81222"/>
                </a:lnTo>
                <a:lnTo>
                  <a:pt x="577010" y="113807"/>
                </a:lnTo>
                <a:lnTo>
                  <a:pt x="594903" y="140663"/>
                </a:lnTo>
                <a:lnTo>
                  <a:pt x="603816" y="148822"/>
                </a:lnTo>
                <a:lnTo>
                  <a:pt x="618004" y="156447"/>
                </a:lnTo>
                <a:lnTo>
                  <a:pt x="634908" y="155823"/>
                </a:lnTo>
                <a:lnTo>
                  <a:pt x="643681" y="153158"/>
                </a:lnTo>
                <a:lnTo>
                  <a:pt x="660700" y="143653"/>
                </a:lnTo>
                <a:lnTo>
                  <a:pt x="674358" y="124177"/>
                </a:lnTo>
                <a:lnTo>
                  <a:pt x="681100" y="109552"/>
                </a:lnTo>
                <a:lnTo>
                  <a:pt x="685296" y="98497"/>
                </a:lnTo>
                <a:lnTo>
                  <a:pt x="692403" y="79432"/>
                </a:lnTo>
                <a:lnTo>
                  <a:pt x="697093" y="45680"/>
                </a:lnTo>
                <a:lnTo>
                  <a:pt x="695275" y="22270"/>
                </a:lnTo>
                <a:lnTo>
                  <a:pt x="692524" y="15133"/>
                </a:lnTo>
                <a:lnTo>
                  <a:pt x="689622" y="10519"/>
                </a:lnTo>
                <a:lnTo>
                  <a:pt x="683873" y="6163"/>
                </a:lnTo>
                <a:lnTo>
                  <a:pt x="683335" y="6244"/>
                </a:lnTo>
                <a:lnTo>
                  <a:pt x="682031" y="7038"/>
                </a:lnTo>
                <a:lnTo>
                  <a:pt x="681842" y="7621"/>
                </a:lnTo>
                <a:lnTo>
                  <a:pt x="681981" y="8273"/>
                </a:lnTo>
                <a:lnTo>
                  <a:pt x="682338" y="8973"/>
                </a:lnTo>
                <a:lnTo>
                  <a:pt x="682841" y="12486"/>
                </a:lnTo>
                <a:lnTo>
                  <a:pt x="683705" y="13634"/>
                </a:lnTo>
                <a:lnTo>
                  <a:pt x="691713" y="18217"/>
                </a:lnTo>
                <a:lnTo>
                  <a:pt x="715072" y="25757"/>
                </a:lnTo>
                <a:lnTo>
                  <a:pt x="749651" y="27027"/>
                </a:lnTo>
                <a:lnTo>
                  <a:pt x="753045" y="26330"/>
                </a:lnTo>
                <a:lnTo>
                  <a:pt x="755964" y="25402"/>
                </a:lnTo>
                <a:lnTo>
                  <a:pt x="761806" y="25145"/>
                </a:lnTo>
                <a:lnTo>
                  <a:pt x="767755" y="26740"/>
                </a:lnTo>
                <a:lnTo>
                  <a:pt x="769738" y="29480"/>
                </a:lnTo>
                <a:lnTo>
                  <a:pt x="770738" y="32380"/>
                </a:lnTo>
                <a:lnTo>
                  <a:pt x="770266" y="34794"/>
                </a:lnTo>
                <a:lnTo>
                  <a:pt x="759734" y="67372"/>
                </a:lnTo>
                <a:lnTo>
                  <a:pt x="755238" y="84201"/>
                </a:lnTo>
                <a:lnTo>
                  <a:pt x="754498" y="118470"/>
                </a:lnTo>
                <a:lnTo>
                  <a:pt x="755022" y="125863"/>
                </a:lnTo>
                <a:lnTo>
                  <a:pt x="760369" y="146182"/>
                </a:lnTo>
                <a:lnTo>
                  <a:pt x="765823" y="154380"/>
                </a:lnTo>
                <a:lnTo>
                  <a:pt x="775454" y="163892"/>
                </a:lnTo>
                <a:lnTo>
                  <a:pt x="779417" y="166181"/>
                </a:lnTo>
                <a:lnTo>
                  <a:pt x="789842" y="169372"/>
                </a:lnTo>
                <a:lnTo>
                  <a:pt x="798096" y="167227"/>
                </a:lnTo>
                <a:lnTo>
                  <a:pt x="823883" y="151252"/>
                </a:lnTo>
                <a:lnTo>
                  <a:pt x="842596" y="12943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8699" name="SMARTInkShape-Group201"/>
          <p:cNvGrpSpPr>
            <a:grpSpLocks/>
          </p:cNvGrpSpPr>
          <p:nvPr/>
        </p:nvGrpSpPr>
        <p:grpSpPr bwMode="auto">
          <a:xfrm>
            <a:off x="2105025" y="3986213"/>
            <a:ext cx="546100" cy="319087"/>
            <a:chOff x="2105025" y="3986213"/>
            <a:chExt cx="545307" cy="319540"/>
          </a:xfrm>
        </p:grpSpPr>
        <p:sp>
          <p:nvSpPr>
            <p:cNvPr id="28672" name="SMARTInkShape-361"/>
            <p:cNvSpPr/>
            <p:nvPr>
              <p:custDataLst>
                <p:tags r:id="rId44"/>
              </p:custDataLst>
            </p:nvPr>
          </p:nvSpPr>
          <p:spPr>
            <a:xfrm>
              <a:off x="2117707" y="3986213"/>
              <a:ext cx="532625" cy="319540"/>
            </a:xfrm>
            <a:custGeom>
              <a:avLst/>
              <a:gdLst/>
              <a:ahLst/>
              <a:cxnLst/>
              <a:rect l="0" t="0" r="0" b="0"/>
              <a:pathLst>
                <a:path w="533401" h="319540">
                  <a:moveTo>
                    <a:pt x="0" y="0"/>
                  </a:moveTo>
                  <a:lnTo>
                    <a:pt x="0" y="0"/>
                  </a:lnTo>
                  <a:lnTo>
                    <a:pt x="0" y="1263"/>
                  </a:lnTo>
                  <a:lnTo>
                    <a:pt x="706" y="2590"/>
                  </a:lnTo>
                  <a:lnTo>
                    <a:pt x="2283" y="4635"/>
                  </a:lnTo>
                  <a:lnTo>
                    <a:pt x="4429" y="39043"/>
                  </a:lnTo>
                  <a:lnTo>
                    <a:pt x="6804" y="70590"/>
                  </a:lnTo>
                  <a:lnTo>
                    <a:pt x="7114" y="102344"/>
                  </a:lnTo>
                  <a:lnTo>
                    <a:pt x="7143" y="136551"/>
                  </a:lnTo>
                  <a:lnTo>
                    <a:pt x="8516" y="171515"/>
                  </a:lnTo>
                  <a:lnTo>
                    <a:pt x="7213" y="204565"/>
                  </a:lnTo>
                  <a:lnTo>
                    <a:pt x="7413" y="237604"/>
                  </a:lnTo>
                  <a:lnTo>
                    <a:pt x="11546" y="273177"/>
                  </a:lnTo>
                  <a:lnTo>
                    <a:pt x="13064" y="282054"/>
                  </a:lnTo>
                  <a:lnTo>
                    <a:pt x="22859" y="297540"/>
                  </a:lnTo>
                  <a:lnTo>
                    <a:pt x="29337" y="304992"/>
                  </a:lnTo>
                  <a:lnTo>
                    <a:pt x="32530" y="307355"/>
                  </a:lnTo>
                  <a:lnTo>
                    <a:pt x="39831" y="308908"/>
                  </a:lnTo>
                  <a:lnTo>
                    <a:pt x="46168" y="309368"/>
                  </a:lnTo>
                  <a:lnTo>
                    <a:pt x="50417" y="308065"/>
                  </a:lnTo>
                  <a:lnTo>
                    <a:pt x="54687" y="305457"/>
                  </a:lnTo>
                  <a:lnTo>
                    <a:pt x="65276" y="293585"/>
                  </a:lnTo>
                  <a:lnTo>
                    <a:pt x="80901" y="258690"/>
                  </a:lnTo>
                  <a:lnTo>
                    <a:pt x="88836" y="223424"/>
                  </a:lnTo>
                  <a:lnTo>
                    <a:pt x="90445" y="190381"/>
                  </a:lnTo>
                  <a:lnTo>
                    <a:pt x="90487" y="155255"/>
                  </a:lnTo>
                  <a:lnTo>
                    <a:pt x="90488" y="150600"/>
                  </a:lnTo>
                  <a:lnTo>
                    <a:pt x="88254" y="183572"/>
                  </a:lnTo>
                  <a:lnTo>
                    <a:pt x="89379" y="214347"/>
                  </a:lnTo>
                  <a:lnTo>
                    <a:pt x="93113" y="249046"/>
                  </a:lnTo>
                  <a:lnTo>
                    <a:pt x="99952" y="281926"/>
                  </a:lnTo>
                  <a:lnTo>
                    <a:pt x="102935" y="289232"/>
                  </a:lnTo>
                  <a:lnTo>
                    <a:pt x="109286" y="295601"/>
                  </a:lnTo>
                  <a:lnTo>
                    <a:pt x="116607" y="299987"/>
                  </a:lnTo>
                  <a:lnTo>
                    <a:pt x="122539" y="301698"/>
                  </a:lnTo>
                  <a:lnTo>
                    <a:pt x="126693" y="300687"/>
                  </a:lnTo>
                  <a:lnTo>
                    <a:pt x="136540" y="295624"/>
                  </a:lnTo>
                  <a:lnTo>
                    <a:pt x="147744" y="284218"/>
                  </a:lnTo>
                  <a:lnTo>
                    <a:pt x="160670" y="263791"/>
                  </a:lnTo>
                  <a:lnTo>
                    <a:pt x="172217" y="233510"/>
                  </a:lnTo>
                  <a:lnTo>
                    <a:pt x="179601" y="201354"/>
                  </a:lnTo>
                  <a:lnTo>
                    <a:pt x="183186" y="167193"/>
                  </a:lnTo>
                  <a:lnTo>
                    <a:pt x="182600" y="159693"/>
                  </a:lnTo>
                  <a:lnTo>
                    <a:pt x="181003" y="152526"/>
                  </a:lnTo>
                  <a:lnTo>
                    <a:pt x="180975" y="184697"/>
                  </a:lnTo>
                  <a:lnTo>
                    <a:pt x="183566" y="218444"/>
                  </a:lnTo>
                  <a:lnTo>
                    <a:pt x="188139" y="250803"/>
                  </a:lnTo>
                  <a:lnTo>
                    <a:pt x="200634" y="286045"/>
                  </a:lnTo>
                  <a:lnTo>
                    <a:pt x="206717" y="297747"/>
                  </a:lnTo>
                  <a:lnTo>
                    <a:pt x="211239" y="302298"/>
                  </a:lnTo>
                  <a:lnTo>
                    <a:pt x="222722" y="307894"/>
                  </a:lnTo>
                  <a:lnTo>
                    <a:pt x="227487" y="307410"/>
                  </a:lnTo>
                  <a:lnTo>
                    <a:pt x="236641" y="304051"/>
                  </a:lnTo>
                  <a:lnTo>
                    <a:pt x="245446" y="295137"/>
                  </a:lnTo>
                  <a:lnTo>
                    <a:pt x="267324" y="263472"/>
                  </a:lnTo>
                  <a:lnTo>
                    <a:pt x="274191" y="242315"/>
                  </a:lnTo>
                  <a:lnTo>
                    <a:pt x="277419" y="218738"/>
                  </a:lnTo>
                  <a:lnTo>
                    <a:pt x="274365" y="184443"/>
                  </a:lnTo>
                  <a:lnTo>
                    <a:pt x="271647" y="176269"/>
                  </a:lnTo>
                  <a:lnTo>
                    <a:pt x="266314" y="168056"/>
                  </a:lnTo>
                  <a:lnTo>
                    <a:pt x="259637" y="162509"/>
                  </a:lnTo>
                  <a:lnTo>
                    <a:pt x="255523" y="160422"/>
                  </a:lnTo>
                  <a:lnTo>
                    <a:pt x="253027" y="159717"/>
                  </a:lnTo>
                  <a:lnTo>
                    <a:pt x="253087" y="159923"/>
                  </a:lnTo>
                  <a:lnTo>
                    <a:pt x="253859" y="160859"/>
                  </a:lnTo>
                  <a:lnTo>
                    <a:pt x="255084" y="161451"/>
                  </a:lnTo>
                  <a:lnTo>
                    <a:pt x="290617" y="171129"/>
                  </a:lnTo>
                  <a:lnTo>
                    <a:pt x="324781" y="171444"/>
                  </a:lnTo>
                  <a:lnTo>
                    <a:pt x="340763" y="171449"/>
                  </a:lnTo>
                  <a:lnTo>
                    <a:pt x="342656" y="172155"/>
                  </a:lnTo>
                  <a:lnTo>
                    <a:pt x="343531" y="172713"/>
                  </a:lnTo>
                  <a:lnTo>
                    <a:pt x="344115" y="173615"/>
                  </a:lnTo>
                  <a:lnTo>
                    <a:pt x="345051" y="178159"/>
                  </a:lnTo>
                  <a:lnTo>
                    <a:pt x="345128" y="179097"/>
                  </a:lnTo>
                  <a:lnTo>
                    <a:pt x="338416" y="200247"/>
                  </a:lnTo>
                  <a:lnTo>
                    <a:pt x="334222" y="212143"/>
                  </a:lnTo>
                  <a:lnTo>
                    <a:pt x="333222" y="217052"/>
                  </a:lnTo>
                  <a:lnTo>
                    <a:pt x="327044" y="242435"/>
                  </a:lnTo>
                  <a:lnTo>
                    <a:pt x="327008" y="264200"/>
                  </a:lnTo>
                  <a:lnTo>
                    <a:pt x="329560" y="276378"/>
                  </a:lnTo>
                  <a:lnTo>
                    <a:pt x="341299" y="299666"/>
                  </a:lnTo>
                  <a:lnTo>
                    <a:pt x="347233" y="306599"/>
                  </a:lnTo>
                  <a:lnTo>
                    <a:pt x="354268" y="309948"/>
                  </a:lnTo>
                  <a:lnTo>
                    <a:pt x="358624" y="310351"/>
                  </a:lnTo>
                  <a:lnTo>
                    <a:pt x="362853" y="309383"/>
                  </a:lnTo>
                  <a:lnTo>
                    <a:pt x="374727" y="304243"/>
                  </a:lnTo>
                  <a:lnTo>
                    <a:pt x="409668" y="274782"/>
                  </a:lnTo>
                  <a:lnTo>
                    <a:pt x="437275" y="241398"/>
                  </a:lnTo>
                  <a:lnTo>
                    <a:pt x="452300" y="222174"/>
                  </a:lnTo>
                  <a:lnTo>
                    <a:pt x="459828" y="201030"/>
                  </a:lnTo>
                  <a:lnTo>
                    <a:pt x="461682" y="183655"/>
                  </a:lnTo>
                  <a:lnTo>
                    <a:pt x="457451" y="164472"/>
                  </a:lnTo>
                  <a:lnTo>
                    <a:pt x="455195" y="159617"/>
                  </a:lnTo>
                  <a:lnTo>
                    <a:pt x="449462" y="152951"/>
                  </a:lnTo>
                  <a:lnTo>
                    <a:pt x="445030" y="150175"/>
                  </a:lnTo>
                  <a:lnTo>
                    <a:pt x="438072" y="148389"/>
                  </a:lnTo>
                  <a:lnTo>
                    <a:pt x="434058" y="148677"/>
                  </a:lnTo>
                  <a:lnTo>
                    <a:pt x="429982" y="150216"/>
                  </a:lnTo>
                  <a:lnTo>
                    <a:pt x="424642" y="153546"/>
                  </a:lnTo>
                  <a:lnTo>
                    <a:pt x="418214" y="161147"/>
                  </a:lnTo>
                  <a:lnTo>
                    <a:pt x="411566" y="175362"/>
                  </a:lnTo>
                  <a:lnTo>
                    <a:pt x="405588" y="203015"/>
                  </a:lnTo>
                  <a:lnTo>
                    <a:pt x="405709" y="225887"/>
                  </a:lnTo>
                  <a:lnTo>
                    <a:pt x="414817" y="259002"/>
                  </a:lnTo>
                  <a:lnTo>
                    <a:pt x="425316" y="286198"/>
                  </a:lnTo>
                  <a:lnTo>
                    <a:pt x="442335" y="308478"/>
                  </a:lnTo>
                  <a:lnTo>
                    <a:pt x="447418" y="313313"/>
                  </a:lnTo>
                  <a:lnTo>
                    <a:pt x="458284" y="319539"/>
                  </a:lnTo>
                  <a:lnTo>
                    <a:pt x="477734" y="319249"/>
                  </a:lnTo>
                  <a:lnTo>
                    <a:pt x="504419" y="310184"/>
                  </a:lnTo>
                  <a:lnTo>
                    <a:pt x="533400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682" name="SMARTInkShape-362"/>
            <p:cNvSpPr/>
            <p:nvPr>
              <p:custDataLst>
                <p:tags r:id="rId45"/>
              </p:custDataLst>
            </p:nvPr>
          </p:nvSpPr>
          <p:spPr>
            <a:xfrm>
              <a:off x="2105025" y="4025956"/>
              <a:ext cx="147424" cy="23847"/>
            </a:xfrm>
            <a:custGeom>
              <a:avLst/>
              <a:gdLst/>
              <a:ahLst/>
              <a:cxnLst/>
              <a:rect l="0" t="0" r="0" b="0"/>
              <a:pathLst>
                <a:path w="147639" h="23813">
                  <a:moveTo>
                    <a:pt x="0" y="0"/>
                  </a:moveTo>
                  <a:lnTo>
                    <a:pt x="0" y="0"/>
                  </a:lnTo>
                  <a:lnTo>
                    <a:pt x="0" y="9408"/>
                  </a:lnTo>
                  <a:lnTo>
                    <a:pt x="2528" y="10755"/>
                  </a:lnTo>
                  <a:lnTo>
                    <a:pt x="8123" y="12208"/>
                  </a:lnTo>
                  <a:lnTo>
                    <a:pt x="13619" y="15631"/>
                  </a:lnTo>
                  <a:lnTo>
                    <a:pt x="17176" y="16361"/>
                  </a:lnTo>
                  <a:lnTo>
                    <a:pt x="52061" y="18981"/>
                  </a:lnTo>
                  <a:lnTo>
                    <a:pt x="85830" y="19048"/>
                  </a:lnTo>
                  <a:lnTo>
                    <a:pt x="118449" y="19050"/>
                  </a:lnTo>
                  <a:lnTo>
                    <a:pt x="140882" y="21475"/>
                  </a:lnTo>
                  <a:lnTo>
                    <a:pt x="147638" y="238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8700" name="SMARTInkShape-Group202"/>
          <p:cNvGrpSpPr>
            <a:grpSpLocks/>
          </p:cNvGrpSpPr>
          <p:nvPr/>
        </p:nvGrpSpPr>
        <p:grpSpPr bwMode="auto">
          <a:xfrm>
            <a:off x="3335338" y="2608263"/>
            <a:ext cx="565150" cy="485775"/>
            <a:chOff x="3336131" y="2607469"/>
            <a:chExt cx="564358" cy="486823"/>
          </a:xfrm>
        </p:grpSpPr>
        <p:sp>
          <p:nvSpPr>
            <p:cNvPr id="28686" name="SMARTInkShape-363"/>
            <p:cNvSpPr/>
            <p:nvPr>
              <p:custDataLst>
                <p:tags r:id="rId41"/>
              </p:custDataLst>
            </p:nvPr>
          </p:nvSpPr>
          <p:spPr>
            <a:xfrm>
              <a:off x="3336131" y="2618605"/>
              <a:ext cx="14267" cy="470914"/>
            </a:xfrm>
            <a:custGeom>
              <a:avLst/>
              <a:gdLst/>
              <a:ahLst/>
              <a:cxnLst/>
              <a:rect l="0" t="0" r="0" b="0"/>
              <a:pathLst>
                <a:path w="13792" h="469641">
                  <a:moveTo>
                    <a:pt x="11907" y="0"/>
                  </a:moveTo>
                  <a:lnTo>
                    <a:pt x="11907" y="0"/>
                  </a:lnTo>
                  <a:lnTo>
                    <a:pt x="13791" y="33897"/>
                  </a:lnTo>
                  <a:lnTo>
                    <a:pt x="13435" y="42323"/>
                  </a:lnTo>
                  <a:lnTo>
                    <a:pt x="11946" y="75581"/>
                  </a:lnTo>
                  <a:lnTo>
                    <a:pt x="11908" y="107613"/>
                  </a:lnTo>
                  <a:lnTo>
                    <a:pt x="11907" y="142593"/>
                  </a:lnTo>
                  <a:lnTo>
                    <a:pt x="11907" y="176155"/>
                  </a:lnTo>
                  <a:lnTo>
                    <a:pt x="11201" y="210309"/>
                  </a:lnTo>
                  <a:lnTo>
                    <a:pt x="8863" y="243528"/>
                  </a:lnTo>
                  <a:lnTo>
                    <a:pt x="7211" y="276749"/>
                  </a:lnTo>
                  <a:lnTo>
                    <a:pt x="4911" y="309229"/>
                  </a:lnTo>
                  <a:lnTo>
                    <a:pt x="4765" y="342395"/>
                  </a:lnTo>
                  <a:lnTo>
                    <a:pt x="4763" y="377873"/>
                  </a:lnTo>
                  <a:lnTo>
                    <a:pt x="4057" y="391848"/>
                  </a:lnTo>
                  <a:lnTo>
                    <a:pt x="2712" y="400311"/>
                  </a:lnTo>
                  <a:lnTo>
                    <a:pt x="1677" y="426123"/>
                  </a:lnTo>
                  <a:lnTo>
                    <a:pt x="497" y="430970"/>
                  </a:lnTo>
                  <a:lnTo>
                    <a:pt x="0" y="466200"/>
                  </a:lnTo>
                  <a:lnTo>
                    <a:pt x="0" y="469640"/>
                  </a:lnTo>
                  <a:lnTo>
                    <a:pt x="0" y="466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697" name="SMARTInkShape-364"/>
            <p:cNvSpPr/>
            <p:nvPr>
              <p:custDataLst>
                <p:tags r:id="rId42"/>
              </p:custDataLst>
            </p:nvPr>
          </p:nvSpPr>
          <p:spPr>
            <a:xfrm>
              <a:off x="3344057" y="2607469"/>
              <a:ext cx="228280" cy="480459"/>
            </a:xfrm>
            <a:custGeom>
              <a:avLst/>
              <a:gdLst/>
              <a:ahLst/>
              <a:cxnLst/>
              <a:rect l="0" t="0" r="0" b="0"/>
              <a:pathLst>
                <a:path w="228572" h="481013">
                  <a:moveTo>
                    <a:pt x="2352" y="0"/>
                  </a:moveTo>
                  <a:lnTo>
                    <a:pt x="2352" y="0"/>
                  </a:lnTo>
                  <a:lnTo>
                    <a:pt x="0" y="2352"/>
                  </a:lnTo>
                  <a:lnTo>
                    <a:pt x="18527" y="36323"/>
                  </a:lnTo>
                  <a:lnTo>
                    <a:pt x="26538" y="44657"/>
                  </a:lnTo>
                  <a:lnTo>
                    <a:pt x="45753" y="61664"/>
                  </a:lnTo>
                  <a:lnTo>
                    <a:pt x="67152" y="95785"/>
                  </a:lnTo>
                  <a:lnTo>
                    <a:pt x="83372" y="130745"/>
                  </a:lnTo>
                  <a:lnTo>
                    <a:pt x="97759" y="165027"/>
                  </a:lnTo>
                  <a:lnTo>
                    <a:pt x="104835" y="182630"/>
                  </a:lnTo>
                  <a:lnTo>
                    <a:pt x="107938" y="186388"/>
                  </a:lnTo>
                  <a:lnTo>
                    <a:pt x="109256" y="186435"/>
                  </a:lnTo>
                  <a:lnTo>
                    <a:pt x="116786" y="183866"/>
                  </a:lnTo>
                  <a:lnTo>
                    <a:pt x="117799" y="182902"/>
                  </a:lnTo>
                  <a:lnTo>
                    <a:pt x="135251" y="148388"/>
                  </a:lnTo>
                  <a:lnTo>
                    <a:pt x="154284" y="118092"/>
                  </a:lnTo>
                  <a:lnTo>
                    <a:pt x="169238" y="85726"/>
                  </a:lnTo>
                  <a:lnTo>
                    <a:pt x="188949" y="52884"/>
                  </a:lnTo>
                  <a:lnTo>
                    <a:pt x="206298" y="17198"/>
                  </a:lnTo>
                  <a:lnTo>
                    <a:pt x="211060" y="12655"/>
                  </a:lnTo>
                  <a:lnTo>
                    <a:pt x="211528" y="11533"/>
                  </a:lnTo>
                  <a:lnTo>
                    <a:pt x="211828" y="9921"/>
                  </a:lnTo>
                  <a:lnTo>
                    <a:pt x="214185" y="44052"/>
                  </a:lnTo>
                  <a:lnTo>
                    <a:pt x="214281" y="76895"/>
                  </a:lnTo>
                  <a:lnTo>
                    <a:pt x="215920" y="110080"/>
                  </a:lnTo>
                  <a:lnTo>
                    <a:pt x="216621" y="143070"/>
                  </a:lnTo>
                  <a:lnTo>
                    <a:pt x="218712" y="174768"/>
                  </a:lnTo>
                  <a:lnTo>
                    <a:pt x="219291" y="206905"/>
                  </a:lnTo>
                  <a:lnTo>
                    <a:pt x="219830" y="237453"/>
                  </a:lnTo>
                  <a:lnTo>
                    <a:pt x="221252" y="272612"/>
                  </a:lnTo>
                  <a:lnTo>
                    <a:pt x="223302" y="306209"/>
                  </a:lnTo>
                  <a:lnTo>
                    <a:pt x="225949" y="339030"/>
                  </a:lnTo>
                  <a:lnTo>
                    <a:pt x="226176" y="374117"/>
                  </a:lnTo>
                  <a:lnTo>
                    <a:pt x="228074" y="407985"/>
                  </a:lnTo>
                  <a:lnTo>
                    <a:pt x="228570" y="442270"/>
                  </a:lnTo>
                  <a:lnTo>
                    <a:pt x="228571" y="477895"/>
                  </a:lnTo>
                  <a:lnTo>
                    <a:pt x="228571" y="4810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698" name="SMARTInkShape-365"/>
            <p:cNvSpPr/>
            <p:nvPr>
              <p:custDataLst>
                <p:tags r:id="rId43"/>
              </p:custDataLst>
            </p:nvPr>
          </p:nvSpPr>
          <p:spPr>
            <a:xfrm>
              <a:off x="3589775" y="2916108"/>
              <a:ext cx="310714" cy="178184"/>
            </a:xfrm>
            <a:custGeom>
              <a:avLst/>
              <a:gdLst/>
              <a:ahLst/>
              <a:cxnLst/>
              <a:rect l="0" t="0" r="0" b="0"/>
              <a:pathLst>
                <a:path w="311019" h="178180">
                  <a:moveTo>
                    <a:pt x="6218" y="139032"/>
                  </a:moveTo>
                  <a:lnTo>
                    <a:pt x="6218" y="139032"/>
                  </a:lnTo>
                  <a:lnTo>
                    <a:pt x="67" y="147233"/>
                  </a:lnTo>
                  <a:lnTo>
                    <a:pt x="0" y="147674"/>
                  </a:lnTo>
                  <a:lnTo>
                    <a:pt x="221" y="147968"/>
                  </a:lnTo>
                  <a:lnTo>
                    <a:pt x="1383" y="148522"/>
                  </a:lnTo>
                  <a:lnTo>
                    <a:pt x="2698" y="147282"/>
                  </a:lnTo>
                  <a:lnTo>
                    <a:pt x="5447" y="147373"/>
                  </a:lnTo>
                  <a:lnTo>
                    <a:pt x="11151" y="148323"/>
                  </a:lnTo>
                  <a:lnTo>
                    <a:pt x="16499" y="147223"/>
                  </a:lnTo>
                  <a:lnTo>
                    <a:pt x="42577" y="133963"/>
                  </a:lnTo>
                  <a:lnTo>
                    <a:pt x="77520" y="108924"/>
                  </a:lnTo>
                  <a:lnTo>
                    <a:pt x="96298" y="83328"/>
                  </a:lnTo>
                  <a:lnTo>
                    <a:pt x="112647" y="51269"/>
                  </a:lnTo>
                  <a:lnTo>
                    <a:pt x="115141" y="38499"/>
                  </a:lnTo>
                  <a:lnTo>
                    <a:pt x="115674" y="20247"/>
                  </a:lnTo>
                  <a:lnTo>
                    <a:pt x="113203" y="11644"/>
                  </a:lnTo>
                  <a:lnTo>
                    <a:pt x="110564" y="7626"/>
                  </a:lnTo>
                  <a:lnTo>
                    <a:pt x="107362" y="4958"/>
                  </a:lnTo>
                  <a:lnTo>
                    <a:pt x="95276" y="239"/>
                  </a:lnTo>
                  <a:lnTo>
                    <a:pt x="90690" y="0"/>
                  </a:lnTo>
                  <a:lnTo>
                    <a:pt x="78378" y="3266"/>
                  </a:lnTo>
                  <a:lnTo>
                    <a:pt x="64955" y="11250"/>
                  </a:lnTo>
                  <a:lnTo>
                    <a:pt x="59840" y="15565"/>
                  </a:lnTo>
                  <a:lnTo>
                    <a:pt x="50892" y="30952"/>
                  </a:lnTo>
                  <a:lnTo>
                    <a:pt x="39804" y="63882"/>
                  </a:lnTo>
                  <a:lnTo>
                    <a:pt x="37328" y="92608"/>
                  </a:lnTo>
                  <a:lnTo>
                    <a:pt x="40490" y="111791"/>
                  </a:lnTo>
                  <a:lnTo>
                    <a:pt x="51982" y="145109"/>
                  </a:lnTo>
                  <a:lnTo>
                    <a:pt x="54868" y="151258"/>
                  </a:lnTo>
                  <a:lnTo>
                    <a:pt x="63149" y="159478"/>
                  </a:lnTo>
                  <a:lnTo>
                    <a:pt x="81219" y="172074"/>
                  </a:lnTo>
                  <a:lnTo>
                    <a:pt x="92353" y="176133"/>
                  </a:lnTo>
                  <a:lnTo>
                    <a:pt x="112853" y="178179"/>
                  </a:lnTo>
                  <a:lnTo>
                    <a:pt x="135256" y="173928"/>
                  </a:lnTo>
                  <a:lnTo>
                    <a:pt x="144728" y="169744"/>
                  </a:lnTo>
                  <a:lnTo>
                    <a:pt x="152297" y="163037"/>
                  </a:lnTo>
                  <a:lnTo>
                    <a:pt x="174896" y="134741"/>
                  </a:lnTo>
                  <a:lnTo>
                    <a:pt x="186244" y="108800"/>
                  </a:lnTo>
                  <a:lnTo>
                    <a:pt x="193241" y="76491"/>
                  </a:lnTo>
                  <a:lnTo>
                    <a:pt x="194043" y="46193"/>
                  </a:lnTo>
                  <a:lnTo>
                    <a:pt x="191740" y="34390"/>
                  </a:lnTo>
                  <a:lnTo>
                    <a:pt x="187693" y="26337"/>
                  </a:lnTo>
                  <a:lnTo>
                    <a:pt x="183626" y="20678"/>
                  </a:lnTo>
                  <a:lnTo>
                    <a:pt x="183228" y="19648"/>
                  </a:lnTo>
                  <a:lnTo>
                    <a:pt x="182433" y="18961"/>
                  </a:lnTo>
                  <a:lnTo>
                    <a:pt x="177732" y="17604"/>
                  </a:lnTo>
                  <a:lnTo>
                    <a:pt x="212005" y="14648"/>
                  </a:lnTo>
                  <a:lnTo>
                    <a:pt x="241876" y="10552"/>
                  </a:lnTo>
                  <a:lnTo>
                    <a:pt x="244658" y="11903"/>
                  </a:lnTo>
                  <a:lnTo>
                    <a:pt x="247128" y="14003"/>
                  </a:lnTo>
                  <a:lnTo>
                    <a:pt x="248226" y="15818"/>
                  </a:lnTo>
                  <a:lnTo>
                    <a:pt x="248845" y="20856"/>
                  </a:lnTo>
                  <a:lnTo>
                    <a:pt x="246897" y="54312"/>
                  </a:lnTo>
                  <a:lnTo>
                    <a:pt x="246728" y="87162"/>
                  </a:lnTo>
                  <a:lnTo>
                    <a:pt x="249007" y="121511"/>
                  </a:lnTo>
                  <a:lnTo>
                    <a:pt x="253567" y="139289"/>
                  </a:lnTo>
                  <a:lnTo>
                    <a:pt x="259433" y="150443"/>
                  </a:lnTo>
                  <a:lnTo>
                    <a:pt x="266611" y="158748"/>
                  </a:lnTo>
                  <a:lnTo>
                    <a:pt x="270203" y="161024"/>
                  </a:lnTo>
                  <a:lnTo>
                    <a:pt x="279349" y="163749"/>
                  </a:lnTo>
                  <a:lnTo>
                    <a:pt x="283801" y="163864"/>
                  </a:lnTo>
                  <a:lnTo>
                    <a:pt x="290694" y="161735"/>
                  </a:lnTo>
                  <a:lnTo>
                    <a:pt x="293500" y="160517"/>
                  </a:lnTo>
                  <a:lnTo>
                    <a:pt x="311018" y="1437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8701" name="SMARTInkShape-Group203"/>
          <p:cNvGrpSpPr>
            <a:grpSpLocks/>
          </p:cNvGrpSpPr>
          <p:nvPr/>
        </p:nvGrpSpPr>
        <p:grpSpPr bwMode="auto">
          <a:xfrm>
            <a:off x="3894138" y="2767013"/>
            <a:ext cx="606425" cy="374650"/>
            <a:chOff x="3893534" y="2767013"/>
            <a:chExt cx="607012" cy="373857"/>
          </a:xfrm>
        </p:grpSpPr>
        <p:sp>
          <p:nvSpPr>
            <p:cNvPr id="28695" name="SMARTInkShape-366"/>
            <p:cNvSpPr/>
            <p:nvPr>
              <p:custDataLst>
                <p:tags r:id="rId36"/>
              </p:custDataLst>
            </p:nvPr>
          </p:nvSpPr>
          <p:spPr>
            <a:xfrm>
              <a:off x="3893534" y="2923842"/>
              <a:ext cx="328930" cy="164751"/>
            </a:xfrm>
            <a:custGeom>
              <a:avLst/>
              <a:gdLst/>
              <a:ahLst/>
              <a:cxnLst/>
              <a:rect l="0" t="0" r="0" b="0"/>
              <a:pathLst>
                <a:path w="328423" h="163703">
                  <a:moveTo>
                    <a:pt x="71247" y="11490"/>
                  </a:moveTo>
                  <a:lnTo>
                    <a:pt x="71247" y="11490"/>
                  </a:lnTo>
                  <a:lnTo>
                    <a:pt x="69983" y="10226"/>
                  </a:lnTo>
                  <a:lnTo>
                    <a:pt x="67951" y="9605"/>
                  </a:lnTo>
                  <a:lnTo>
                    <a:pt x="63833" y="8551"/>
                  </a:lnTo>
                  <a:lnTo>
                    <a:pt x="59604" y="6835"/>
                  </a:lnTo>
                  <a:lnTo>
                    <a:pt x="45937" y="6737"/>
                  </a:lnTo>
                  <a:lnTo>
                    <a:pt x="38743" y="8143"/>
                  </a:lnTo>
                  <a:lnTo>
                    <a:pt x="31078" y="12093"/>
                  </a:lnTo>
                  <a:lnTo>
                    <a:pt x="13712" y="29832"/>
                  </a:lnTo>
                  <a:lnTo>
                    <a:pt x="11280" y="34988"/>
                  </a:lnTo>
                  <a:lnTo>
                    <a:pt x="7795" y="43764"/>
                  </a:lnTo>
                  <a:lnTo>
                    <a:pt x="3851" y="52626"/>
                  </a:lnTo>
                  <a:lnTo>
                    <a:pt x="0" y="87661"/>
                  </a:lnTo>
                  <a:lnTo>
                    <a:pt x="532" y="109096"/>
                  </a:lnTo>
                  <a:lnTo>
                    <a:pt x="7459" y="129889"/>
                  </a:lnTo>
                  <a:lnTo>
                    <a:pt x="21145" y="149927"/>
                  </a:lnTo>
                  <a:lnTo>
                    <a:pt x="31119" y="158324"/>
                  </a:lnTo>
                  <a:lnTo>
                    <a:pt x="35486" y="160565"/>
                  </a:lnTo>
                  <a:lnTo>
                    <a:pt x="53791" y="161426"/>
                  </a:lnTo>
                  <a:lnTo>
                    <a:pt x="72897" y="154087"/>
                  </a:lnTo>
                  <a:lnTo>
                    <a:pt x="81820" y="148815"/>
                  </a:lnTo>
                  <a:lnTo>
                    <a:pt x="100160" y="129095"/>
                  </a:lnTo>
                  <a:lnTo>
                    <a:pt x="114879" y="96122"/>
                  </a:lnTo>
                  <a:lnTo>
                    <a:pt x="124072" y="68659"/>
                  </a:lnTo>
                  <a:lnTo>
                    <a:pt x="128126" y="34955"/>
                  </a:lnTo>
                  <a:lnTo>
                    <a:pt x="128277" y="30209"/>
                  </a:lnTo>
                  <a:lnTo>
                    <a:pt x="123805" y="13857"/>
                  </a:lnTo>
                  <a:lnTo>
                    <a:pt x="121642" y="9786"/>
                  </a:lnTo>
                  <a:lnTo>
                    <a:pt x="120104" y="8046"/>
                  </a:lnTo>
                  <a:lnTo>
                    <a:pt x="119958" y="7606"/>
                  </a:lnTo>
                  <a:lnTo>
                    <a:pt x="120125" y="7314"/>
                  </a:lnTo>
                  <a:lnTo>
                    <a:pt x="121031" y="6843"/>
                  </a:lnTo>
                  <a:lnTo>
                    <a:pt x="133238" y="6024"/>
                  </a:lnTo>
                  <a:lnTo>
                    <a:pt x="145282" y="2609"/>
                  </a:lnTo>
                  <a:lnTo>
                    <a:pt x="152105" y="2092"/>
                  </a:lnTo>
                  <a:lnTo>
                    <a:pt x="159738" y="4027"/>
                  </a:lnTo>
                  <a:lnTo>
                    <a:pt x="161553" y="5615"/>
                  </a:lnTo>
                  <a:lnTo>
                    <a:pt x="162977" y="7821"/>
                  </a:lnTo>
                  <a:lnTo>
                    <a:pt x="163609" y="9683"/>
                  </a:lnTo>
                  <a:lnTo>
                    <a:pt x="164113" y="41875"/>
                  </a:lnTo>
                  <a:lnTo>
                    <a:pt x="162066" y="75144"/>
                  </a:lnTo>
                  <a:lnTo>
                    <a:pt x="163901" y="109255"/>
                  </a:lnTo>
                  <a:lnTo>
                    <a:pt x="165485" y="120868"/>
                  </a:lnTo>
                  <a:lnTo>
                    <a:pt x="172284" y="143595"/>
                  </a:lnTo>
                  <a:lnTo>
                    <a:pt x="178090" y="154479"/>
                  </a:lnTo>
                  <a:lnTo>
                    <a:pt x="183778" y="159455"/>
                  </a:lnTo>
                  <a:lnTo>
                    <a:pt x="188201" y="161743"/>
                  </a:lnTo>
                  <a:lnTo>
                    <a:pt x="205863" y="163702"/>
                  </a:lnTo>
                  <a:lnTo>
                    <a:pt x="213380" y="162570"/>
                  </a:lnTo>
                  <a:lnTo>
                    <a:pt x="217849" y="160570"/>
                  </a:lnTo>
                  <a:lnTo>
                    <a:pt x="238031" y="145553"/>
                  </a:lnTo>
                  <a:lnTo>
                    <a:pt x="259781" y="114224"/>
                  </a:lnTo>
                  <a:lnTo>
                    <a:pt x="276393" y="81908"/>
                  </a:lnTo>
                  <a:lnTo>
                    <a:pt x="286711" y="47222"/>
                  </a:lnTo>
                  <a:lnTo>
                    <a:pt x="287779" y="28693"/>
                  </a:lnTo>
                  <a:lnTo>
                    <a:pt x="284371" y="14085"/>
                  </a:lnTo>
                  <a:lnTo>
                    <a:pt x="282562" y="10174"/>
                  </a:lnTo>
                  <a:lnTo>
                    <a:pt x="277528" y="5221"/>
                  </a:lnTo>
                  <a:lnTo>
                    <a:pt x="273964" y="3412"/>
                  </a:lnTo>
                  <a:lnTo>
                    <a:pt x="258459" y="0"/>
                  </a:lnTo>
                  <a:lnTo>
                    <a:pt x="254200" y="1180"/>
                  </a:lnTo>
                  <a:lnTo>
                    <a:pt x="247340" y="5525"/>
                  </a:lnTo>
                  <a:lnTo>
                    <a:pt x="241692" y="11134"/>
                  </a:lnTo>
                  <a:lnTo>
                    <a:pt x="233256" y="24819"/>
                  </a:lnTo>
                  <a:lnTo>
                    <a:pt x="227233" y="45391"/>
                  </a:lnTo>
                  <a:lnTo>
                    <a:pt x="226075" y="77395"/>
                  </a:lnTo>
                  <a:lnTo>
                    <a:pt x="227939" y="91095"/>
                  </a:lnTo>
                  <a:lnTo>
                    <a:pt x="236487" y="115068"/>
                  </a:lnTo>
                  <a:lnTo>
                    <a:pt x="251835" y="140109"/>
                  </a:lnTo>
                  <a:lnTo>
                    <a:pt x="261024" y="147698"/>
                  </a:lnTo>
                  <a:lnTo>
                    <a:pt x="271205" y="151978"/>
                  </a:lnTo>
                  <a:lnTo>
                    <a:pt x="280072" y="153658"/>
                  </a:lnTo>
                  <a:lnTo>
                    <a:pt x="293187" y="152324"/>
                  </a:lnTo>
                  <a:lnTo>
                    <a:pt x="303461" y="148749"/>
                  </a:lnTo>
                  <a:lnTo>
                    <a:pt x="328422" y="1281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05" name="SMARTInkShape-367"/>
            <p:cNvSpPr/>
            <p:nvPr>
              <p:custDataLst>
                <p:tags r:id="rId37"/>
              </p:custDataLst>
            </p:nvPr>
          </p:nvSpPr>
          <p:spPr>
            <a:xfrm>
              <a:off x="4209752" y="2928595"/>
              <a:ext cx="103288" cy="150493"/>
            </a:xfrm>
            <a:custGeom>
              <a:avLst/>
              <a:gdLst/>
              <a:ahLst/>
              <a:cxnLst/>
              <a:rect l="0" t="0" r="0" b="0"/>
              <a:pathLst>
                <a:path w="103137" h="149392">
                  <a:moveTo>
                    <a:pt x="103136" y="26089"/>
                  </a:moveTo>
                  <a:lnTo>
                    <a:pt x="103136" y="26089"/>
                  </a:lnTo>
                  <a:lnTo>
                    <a:pt x="103136" y="24825"/>
                  </a:lnTo>
                  <a:lnTo>
                    <a:pt x="102430" y="23499"/>
                  </a:lnTo>
                  <a:lnTo>
                    <a:pt x="101499" y="22027"/>
                  </a:lnTo>
                  <a:lnTo>
                    <a:pt x="100853" y="19404"/>
                  </a:lnTo>
                  <a:lnTo>
                    <a:pt x="99519" y="17817"/>
                  </a:lnTo>
                  <a:lnTo>
                    <a:pt x="77056" y="1081"/>
                  </a:lnTo>
                  <a:lnTo>
                    <a:pt x="59472" y="0"/>
                  </a:lnTo>
                  <a:lnTo>
                    <a:pt x="52480" y="1190"/>
                  </a:lnTo>
                  <a:lnTo>
                    <a:pt x="36735" y="8810"/>
                  </a:lnTo>
                  <a:lnTo>
                    <a:pt x="19284" y="24600"/>
                  </a:lnTo>
                  <a:lnTo>
                    <a:pt x="9083" y="39011"/>
                  </a:lnTo>
                  <a:lnTo>
                    <a:pt x="0" y="68081"/>
                  </a:lnTo>
                  <a:lnTo>
                    <a:pt x="1364" y="99549"/>
                  </a:lnTo>
                  <a:lnTo>
                    <a:pt x="5322" y="114364"/>
                  </a:lnTo>
                  <a:lnTo>
                    <a:pt x="14055" y="128891"/>
                  </a:lnTo>
                  <a:lnTo>
                    <a:pt x="24617" y="137824"/>
                  </a:lnTo>
                  <a:lnTo>
                    <a:pt x="45316" y="148149"/>
                  </a:lnTo>
                  <a:lnTo>
                    <a:pt x="51667" y="149391"/>
                  </a:lnTo>
                  <a:lnTo>
                    <a:pt x="61956" y="145967"/>
                  </a:lnTo>
                  <a:lnTo>
                    <a:pt x="81581" y="133894"/>
                  </a:lnTo>
                  <a:lnTo>
                    <a:pt x="100755" y="1141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08" name="SMARTInkShape-368"/>
            <p:cNvSpPr/>
            <p:nvPr>
              <p:custDataLst>
                <p:tags r:id="rId38"/>
              </p:custDataLst>
            </p:nvPr>
          </p:nvSpPr>
          <p:spPr>
            <a:xfrm>
              <a:off x="4298738" y="2767013"/>
              <a:ext cx="162082" cy="312075"/>
            </a:xfrm>
            <a:custGeom>
              <a:avLst/>
              <a:gdLst/>
              <a:ahLst/>
              <a:cxnLst/>
              <a:rect l="0" t="0" r="0" b="0"/>
              <a:pathLst>
                <a:path w="161882" h="312643">
                  <a:moveTo>
                    <a:pt x="7100" y="0"/>
                  </a:moveTo>
                  <a:lnTo>
                    <a:pt x="7100" y="0"/>
                  </a:lnTo>
                  <a:lnTo>
                    <a:pt x="4817" y="0"/>
                  </a:lnTo>
                  <a:lnTo>
                    <a:pt x="2558" y="34930"/>
                  </a:lnTo>
                  <a:lnTo>
                    <a:pt x="1082" y="66612"/>
                  </a:lnTo>
                  <a:lnTo>
                    <a:pt x="0" y="98893"/>
                  </a:lnTo>
                  <a:lnTo>
                    <a:pt x="2009" y="132901"/>
                  </a:lnTo>
                  <a:lnTo>
                    <a:pt x="4209" y="167081"/>
                  </a:lnTo>
                  <a:lnTo>
                    <a:pt x="8496" y="199902"/>
                  </a:lnTo>
                  <a:lnTo>
                    <a:pt x="12757" y="232262"/>
                  </a:lnTo>
                  <a:lnTo>
                    <a:pt x="18435" y="267531"/>
                  </a:lnTo>
                  <a:lnTo>
                    <a:pt x="24571" y="290907"/>
                  </a:lnTo>
                  <a:lnTo>
                    <a:pt x="29640" y="298214"/>
                  </a:lnTo>
                  <a:lnTo>
                    <a:pt x="39142" y="307689"/>
                  </a:lnTo>
                  <a:lnTo>
                    <a:pt x="47577" y="312595"/>
                  </a:lnTo>
                  <a:lnTo>
                    <a:pt x="49166" y="312642"/>
                  </a:lnTo>
                  <a:lnTo>
                    <a:pt x="54665" y="310445"/>
                  </a:lnTo>
                  <a:lnTo>
                    <a:pt x="62592" y="305135"/>
                  </a:lnTo>
                  <a:lnTo>
                    <a:pt x="65542" y="301509"/>
                  </a:lnTo>
                  <a:lnTo>
                    <a:pt x="78097" y="272514"/>
                  </a:lnTo>
                  <a:lnTo>
                    <a:pt x="83748" y="237576"/>
                  </a:lnTo>
                  <a:lnTo>
                    <a:pt x="85631" y="202182"/>
                  </a:lnTo>
                  <a:lnTo>
                    <a:pt x="85695" y="167923"/>
                  </a:lnTo>
                  <a:lnTo>
                    <a:pt x="85687" y="168383"/>
                  </a:lnTo>
                  <a:lnTo>
                    <a:pt x="87567" y="174864"/>
                  </a:lnTo>
                  <a:lnTo>
                    <a:pt x="85741" y="209998"/>
                  </a:lnTo>
                  <a:lnTo>
                    <a:pt x="85948" y="243425"/>
                  </a:lnTo>
                  <a:lnTo>
                    <a:pt x="90008" y="266801"/>
                  </a:lnTo>
                  <a:lnTo>
                    <a:pt x="102387" y="293136"/>
                  </a:lnTo>
                  <a:lnTo>
                    <a:pt x="107217" y="297058"/>
                  </a:lnTo>
                  <a:lnTo>
                    <a:pt x="115257" y="300830"/>
                  </a:lnTo>
                  <a:lnTo>
                    <a:pt x="127666" y="303581"/>
                  </a:lnTo>
                  <a:lnTo>
                    <a:pt x="136063" y="302021"/>
                  </a:lnTo>
                  <a:lnTo>
                    <a:pt x="138319" y="301360"/>
                  </a:lnTo>
                  <a:lnTo>
                    <a:pt x="146551" y="294108"/>
                  </a:lnTo>
                  <a:lnTo>
                    <a:pt x="155012" y="281178"/>
                  </a:lnTo>
                  <a:lnTo>
                    <a:pt x="161881" y="2643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19" name="SMARTInkShape-369"/>
            <p:cNvSpPr/>
            <p:nvPr>
              <p:custDataLst>
                <p:tags r:id="rId39"/>
              </p:custDataLst>
            </p:nvPr>
          </p:nvSpPr>
          <p:spPr>
            <a:xfrm>
              <a:off x="4382957" y="2841467"/>
              <a:ext cx="7945" cy="4753"/>
            </a:xfrm>
            <a:custGeom>
              <a:avLst/>
              <a:gdLst/>
              <a:ahLst/>
              <a:cxnLst/>
              <a:rect l="0" t="0" r="0" b="0"/>
              <a:pathLst>
                <a:path w="7486" h="4764">
                  <a:moveTo>
                    <a:pt x="7485" y="4763"/>
                  </a:moveTo>
                  <a:lnTo>
                    <a:pt x="7485" y="4763"/>
                  </a:lnTo>
                  <a:lnTo>
                    <a:pt x="4171" y="1448"/>
                  </a:lnTo>
                  <a:lnTo>
                    <a:pt x="1955" y="644"/>
                  </a:lnTo>
                  <a:lnTo>
                    <a:pt x="0" y="286"/>
                  </a:lnTo>
                  <a:lnTo>
                    <a:pt x="3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28" name="SMARTInkShape-370"/>
            <p:cNvSpPr/>
            <p:nvPr>
              <p:custDataLst>
                <p:tags r:id="rId40"/>
              </p:custDataLst>
            </p:nvPr>
          </p:nvSpPr>
          <p:spPr>
            <a:xfrm>
              <a:off x="4462409" y="3056910"/>
              <a:ext cx="38137" cy="83960"/>
            </a:xfrm>
            <a:custGeom>
              <a:avLst/>
              <a:gdLst/>
              <a:ahLst/>
              <a:cxnLst/>
              <a:rect l="0" t="0" r="0" b="0"/>
              <a:pathLst>
                <a:path w="38083" h="83345">
                  <a:moveTo>
                    <a:pt x="21431" y="0"/>
                  </a:moveTo>
                  <a:lnTo>
                    <a:pt x="21431" y="0"/>
                  </a:lnTo>
                  <a:lnTo>
                    <a:pt x="26795" y="3314"/>
                  </a:lnTo>
                  <a:lnTo>
                    <a:pt x="34700" y="11637"/>
                  </a:lnTo>
                  <a:lnTo>
                    <a:pt x="35833" y="13314"/>
                  </a:lnTo>
                  <a:lnTo>
                    <a:pt x="38041" y="30281"/>
                  </a:lnTo>
                  <a:lnTo>
                    <a:pt x="38082" y="35813"/>
                  </a:lnTo>
                  <a:lnTo>
                    <a:pt x="11912" y="69016"/>
                  </a:lnTo>
                  <a:lnTo>
                    <a:pt x="0" y="833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8702" name="SMARTInkShape-Group204"/>
          <p:cNvGrpSpPr>
            <a:grpSpLocks/>
          </p:cNvGrpSpPr>
          <p:nvPr/>
        </p:nvGrpSpPr>
        <p:grpSpPr bwMode="auto">
          <a:xfrm>
            <a:off x="4618038" y="2600325"/>
            <a:ext cx="258762" cy="484188"/>
            <a:chOff x="4618253" y="2600325"/>
            <a:chExt cx="257874" cy="484612"/>
          </a:xfrm>
        </p:grpSpPr>
        <p:sp>
          <p:nvSpPr>
            <p:cNvPr id="28733" name="SMARTInkShape-371"/>
            <p:cNvSpPr/>
            <p:nvPr>
              <p:custDataLst>
                <p:tags r:id="rId34"/>
              </p:custDataLst>
            </p:nvPr>
          </p:nvSpPr>
          <p:spPr>
            <a:xfrm>
              <a:off x="4618253" y="2608270"/>
              <a:ext cx="194592" cy="476667"/>
            </a:xfrm>
            <a:custGeom>
              <a:avLst/>
              <a:gdLst/>
              <a:ahLst/>
              <a:cxnLst/>
              <a:rect l="0" t="0" r="0" b="0"/>
              <a:pathLst>
                <a:path w="194254" h="476886">
                  <a:moveTo>
                    <a:pt x="1372" y="458999"/>
                  </a:moveTo>
                  <a:lnTo>
                    <a:pt x="1372" y="458999"/>
                  </a:lnTo>
                  <a:lnTo>
                    <a:pt x="0" y="458999"/>
                  </a:lnTo>
                  <a:lnTo>
                    <a:pt x="586" y="458999"/>
                  </a:lnTo>
                  <a:lnTo>
                    <a:pt x="1728" y="458293"/>
                  </a:lnTo>
                  <a:lnTo>
                    <a:pt x="19366" y="441791"/>
                  </a:lnTo>
                  <a:lnTo>
                    <a:pt x="47589" y="406078"/>
                  </a:lnTo>
                  <a:lnTo>
                    <a:pt x="66124" y="370663"/>
                  </a:lnTo>
                  <a:lnTo>
                    <a:pt x="82683" y="337670"/>
                  </a:lnTo>
                  <a:lnTo>
                    <a:pt x="96224" y="302275"/>
                  </a:lnTo>
                  <a:lnTo>
                    <a:pt x="112290" y="267166"/>
                  </a:lnTo>
                  <a:lnTo>
                    <a:pt x="127211" y="231648"/>
                  </a:lnTo>
                  <a:lnTo>
                    <a:pt x="137198" y="196661"/>
                  </a:lnTo>
                  <a:lnTo>
                    <a:pt x="148521" y="164496"/>
                  </a:lnTo>
                  <a:lnTo>
                    <a:pt x="161082" y="130797"/>
                  </a:lnTo>
                  <a:lnTo>
                    <a:pt x="168858" y="98395"/>
                  </a:lnTo>
                  <a:lnTo>
                    <a:pt x="174640" y="67583"/>
                  </a:lnTo>
                  <a:lnTo>
                    <a:pt x="171109" y="35954"/>
                  </a:lnTo>
                  <a:lnTo>
                    <a:pt x="167249" y="18504"/>
                  </a:lnTo>
                  <a:lnTo>
                    <a:pt x="156351" y="4661"/>
                  </a:lnTo>
                  <a:lnTo>
                    <a:pt x="149480" y="1383"/>
                  </a:lnTo>
                  <a:lnTo>
                    <a:pt x="140741" y="0"/>
                  </a:lnTo>
                  <a:lnTo>
                    <a:pt x="135986" y="1088"/>
                  </a:lnTo>
                  <a:lnTo>
                    <a:pt x="129886" y="4834"/>
                  </a:lnTo>
                  <a:lnTo>
                    <a:pt x="107543" y="29926"/>
                  </a:lnTo>
                  <a:lnTo>
                    <a:pt x="99602" y="44985"/>
                  </a:lnTo>
                  <a:lnTo>
                    <a:pt x="91266" y="79970"/>
                  </a:lnTo>
                  <a:lnTo>
                    <a:pt x="87999" y="115172"/>
                  </a:lnTo>
                  <a:lnTo>
                    <a:pt x="87855" y="148032"/>
                  </a:lnTo>
                  <a:lnTo>
                    <a:pt x="89383" y="179972"/>
                  </a:lnTo>
                  <a:lnTo>
                    <a:pt x="91633" y="214937"/>
                  </a:lnTo>
                  <a:lnTo>
                    <a:pt x="93211" y="250301"/>
                  </a:lnTo>
                  <a:lnTo>
                    <a:pt x="91962" y="283728"/>
                  </a:lnTo>
                  <a:lnTo>
                    <a:pt x="95180" y="315701"/>
                  </a:lnTo>
                  <a:lnTo>
                    <a:pt x="94445" y="347854"/>
                  </a:lnTo>
                  <a:lnTo>
                    <a:pt x="96529" y="380546"/>
                  </a:lnTo>
                  <a:lnTo>
                    <a:pt x="97324" y="414397"/>
                  </a:lnTo>
                  <a:lnTo>
                    <a:pt x="103046" y="447776"/>
                  </a:lnTo>
                  <a:lnTo>
                    <a:pt x="113201" y="466849"/>
                  </a:lnTo>
                  <a:lnTo>
                    <a:pt x="117468" y="470968"/>
                  </a:lnTo>
                  <a:lnTo>
                    <a:pt x="122084" y="473864"/>
                  </a:lnTo>
                  <a:lnTo>
                    <a:pt x="135758" y="476885"/>
                  </a:lnTo>
                  <a:lnTo>
                    <a:pt x="139239" y="476826"/>
                  </a:lnTo>
                  <a:lnTo>
                    <a:pt x="155947" y="472421"/>
                  </a:lnTo>
                  <a:lnTo>
                    <a:pt x="165638" y="465502"/>
                  </a:lnTo>
                  <a:lnTo>
                    <a:pt x="194253" y="4399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07" name="SMARTInkShape-372"/>
            <p:cNvSpPr/>
            <p:nvPr>
              <p:custDataLst>
                <p:tags r:id="rId35"/>
              </p:custDataLst>
            </p:nvPr>
          </p:nvSpPr>
          <p:spPr>
            <a:xfrm>
              <a:off x="4823920" y="2600325"/>
              <a:ext cx="52207" cy="111222"/>
            </a:xfrm>
            <a:custGeom>
              <a:avLst/>
              <a:gdLst/>
              <a:ahLst/>
              <a:cxnLst/>
              <a:rect l="0" t="0" r="0" b="0"/>
              <a:pathLst>
                <a:path w="51714" h="111920">
                  <a:moveTo>
                    <a:pt x="0" y="0"/>
                  </a:moveTo>
                  <a:lnTo>
                    <a:pt x="0" y="0"/>
                  </a:lnTo>
                  <a:lnTo>
                    <a:pt x="2165" y="1901"/>
                  </a:lnTo>
                  <a:lnTo>
                    <a:pt x="28947" y="20559"/>
                  </a:lnTo>
                  <a:lnTo>
                    <a:pt x="46097" y="42037"/>
                  </a:lnTo>
                  <a:lnTo>
                    <a:pt x="50870" y="64209"/>
                  </a:lnTo>
                  <a:lnTo>
                    <a:pt x="51713" y="73958"/>
                  </a:lnTo>
                  <a:lnTo>
                    <a:pt x="42862" y="1119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8703" name="SMARTInkShape-Group205"/>
          <p:cNvGrpSpPr>
            <a:grpSpLocks/>
          </p:cNvGrpSpPr>
          <p:nvPr/>
        </p:nvGrpSpPr>
        <p:grpSpPr bwMode="auto">
          <a:xfrm>
            <a:off x="4859338" y="2760663"/>
            <a:ext cx="1522412" cy="630237"/>
            <a:chOff x="4860131" y="2760648"/>
            <a:chExt cx="1521620" cy="630964"/>
          </a:xfrm>
        </p:grpSpPr>
        <p:sp>
          <p:nvSpPr>
            <p:cNvPr id="28709" name="SMARTInkShape-373"/>
            <p:cNvSpPr/>
            <p:nvPr>
              <p:custDataLst>
                <p:tags r:id="rId24"/>
              </p:custDataLst>
            </p:nvPr>
          </p:nvSpPr>
          <p:spPr>
            <a:xfrm>
              <a:off x="4860131" y="2921170"/>
              <a:ext cx="263388" cy="162112"/>
            </a:xfrm>
            <a:custGeom>
              <a:avLst/>
              <a:gdLst/>
              <a:ahLst/>
              <a:cxnLst/>
              <a:rect l="0" t="0" r="0" b="0"/>
              <a:pathLst>
                <a:path w="262709" h="162151">
                  <a:moveTo>
                    <a:pt x="0" y="143771"/>
                  </a:moveTo>
                  <a:lnTo>
                    <a:pt x="0" y="143771"/>
                  </a:lnTo>
                  <a:lnTo>
                    <a:pt x="1264" y="143771"/>
                  </a:lnTo>
                  <a:lnTo>
                    <a:pt x="1637" y="144035"/>
                  </a:lnTo>
                  <a:lnTo>
                    <a:pt x="1885" y="144476"/>
                  </a:lnTo>
                  <a:lnTo>
                    <a:pt x="2051" y="145035"/>
                  </a:lnTo>
                  <a:lnTo>
                    <a:pt x="1896" y="145407"/>
                  </a:lnTo>
                  <a:lnTo>
                    <a:pt x="1529" y="145656"/>
                  </a:lnTo>
                  <a:lnTo>
                    <a:pt x="1019" y="145821"/>
                  </a:lnTo>
                  <a:lnTo>
                    <a:pt x="680" y="146461"/>
                  </a:lnTo>
                  <a:lnTo>
                    <a:pt x="27" y="150710"/>
                  </a:lnTo>
                  <a:lnTo>
                    <a:pt x="10609" y="152274"/>
                  </a:lnTo>
                  <a:lnTo>
                    <a:pt x="23442" y="150540"/>
                  </a:lnTo>
                  <a:lnTo>
                    <a:pt x="31853" y="146470"/>
                  </a:lnTo>
                  <a:lnTo>
                    <a:pt x="62338" y="121506"/>
                  </a:lnTo>
                  <a:lnTo>
                    <a:pt x="87999" y="86498"/>
                  </a:lnTo>
                  <a:lnTo>
                    <a:pt x="106402" y="51274"/>
                  </a:lnTo>
                  <a:lnTo>
                    <a:pt x="113001" y="28570"/>
                  </a:lnTo>
                  <a:lnTo>
                    <a:pt x="114129" y="13876"/>
                  </a:lnTo>
                  <a:lnTo>
                    <a:pt x="112813" y="9840"/>
                  </a:lnTo>
                  <a:lnTo>
                    <a:pt x="108921" y="3309"/>
                  </a:lnTo>
                  <a:lnTo>
                    <a:pt x="105151" y="347"/>
                  </a:lnTo>
                  <a:lnTo>
                    <a:pt x="103703" y="0"/>
                  </a:lnTo>
                  <a:lnTo>
                    <a:pt x="100683" y="322"/>
                  </a:lnTo>
                  <a:lnTo>
                    <a:pt x="84837" y="7614"/>
                  </a:lnTo>
                  <a:lnTo>
                    <a:pt x="77025" y="13646"/>
                  </a:lnTo>
                  <a:lnTo>
                    <a:pt x="72950" y="19086"/>
                  </a:lnTo>
                  <a:lnTo>
                    <a:pt x="70787" y="24326"/>
                  </a:lnTo>
                  <a:lnTo>
                    <a:pt x="62284" y="59323"/>
                  </a:lnTo>
                  <a:lnTo>
                    <a:pt x="63977" y="94661"/>
                  </a:lnTo>
                  <a:lnTo>
                    <a:pt x="69631" y="117240"/>
                  </a:lnTo>
                  <a:lnTo>
                    <a:pt x="77049" y="130573"/>
                  </a:lnTo>
                  <a:lnTo>
                    <a:pt x="87705" y="143088"/>
                  </a:lnTo>
                  <a:lnTo>
                    <a:pt x="100973" y="151248"/>
                  </a:lnTo>
                  <a:lnTo>
                    <a:pt x="107441" y="153953"/>
                  </a:lnTo>
                  <a:lnTo>
                    <a:pt x="112045" y="154205"/>
                  </a:lnTo>
                  <a:lnTo>
                    <a:pt x="124107" y="151250"/>
                  </a:lnTo>
                  <a:lnTo>
                    <a:pt x="136520" y="145664"/>
                  </a:lnTo>
                  <a:lnTo>
                    <a:pt x="140139" y="140379"/>
                  </a:lnTo>
                  <a:lnTo>
                    <a:pt x="148914" y="126322"/>
                  </a:lnTo>
                  <a:lnTo>
                    <a:pt x="168532" y="96539"/>
                  </a:lnTo>
                  <a:lnTo>
                    <a:pt x="180192" y="64106"/>
                  </a:lnTo>
                  <a:lnTo>
                    <a:pt x="195741" y="29839"/>
                  </a:lnTo>
                  <a:lnTo>
                    <a:pt x="198638" y="21789"/>
                  </a:lnTo>
                  <a:lnTo>
                    <a:pt x="199843" y="7583"/>
                  </a:lnTo>
                  <a:lnTo>
                    <a:pt x="199639" y="6148"/>
                  </a:lnTo>
                  <a:lnTo>
                    <a:pt x="199238" y="5191"/>
                  </a:lnTo>
                  <a:lnTo>
                    <a:pt x="198707" y="4553"/>
                  </a:lnTo>
                  <a:lnTo>
                    <a:pt x="197823" y="4392"/>
                  </a:lnTo>
                  <a:lnTo>
                    <a:pt x="191484" y="5777"/>
                  </a:lnTo>
                  <a:lnTo>
                    <a:pt x="189791" y="6858"/>
                  </a:lnTo>
                  <a:lnTo>
                    <a:pt x="188862" y="8220"/>
                  </a:lnTo>
                  <a:lnTo>
                    <a:pt x="188614" y="8953"/>
                  </a:lnTo>
                  <a:lnTo>
                    <a:pt x="189045" y="11180"/>
                  </a:lnTo>
                  <a:lnTo>
                    <a:pt x="190775" y="14702"/>
                  </a:lnTo>
                  <a:lnTo>
                    <a:pt x="191477" y="15656"/>
                  </a:lnTo>
                  <a:lnTo>
                    <a:pt x="227034" y="33679"/>
                  </a:lnTo>
                  <a:lnTo>
                    <a:pt x="239605" y="41667"/>
                  </a:lnTo>
                  <a:lnTo>
                    <a:pt x="245296" y="47049"/>
                  </a:lnTo>
                  <a:lnTo>
                    <a:pt x="258886" y="72907"/>
                  </a:lnTo>
                  <a:lnTo>
                    <a:pt x="261335" y="82618"/>
                  </a:lnTo>
                  <a:lnTo>
                    <a:pt x="262708" y="109373"/>
                  </a:lnTo>
                  <a:lnTo>
                    <a:pt x="251621" y="139442"/>
                  </a:lnTo>
                  <a:lnTo>
                    <a:pt x="244506" y="152503"/>
                  </a:lnTo>
                  <a:lnTo>
                    <a:pt x="233565" y="160763"/>
                  </a:lnTo>
                  <a:lnTo>
                    <a:pt x="230013" y="161906"/>
                  </a:lnTo>
                  <a:lnTo>
                    <a:pt x="225524" y="162150"/>
                  </a:lnTo>
                  <a:lnTo>
                    <a:pt x="217840" y="160799"/>
                  </a:lnTo>
                  <a:lnTo>
                    <a:pt x="190906" y="150068"/>
                  </a:lnTo>
                  <a:lnTo>
                    <a:pt x="188211" y="148069"/>
                  </a:lnTo>
                  <a:lnTo>
                    <a:pt x="185738" y="141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10" name="SMARTInkShape-374"/>
            <p:cNvSpPr/>
            <p:nvPr>
              <p:custDataLst>
                <p:tags r:id="rId25"/>
              </p:custDataLst>
            </p:nvPr>
          </p:nvSpPr>
          <p:spPr>
            <a:xfrm>
              <a:off x="5115585" y="2991101"/>
              <a:ext cx="30147" cy="19072"/>
            </a:xfrm>
            <a:custGeom>
              <a:avLst/>
              <a:gdLst/>
              <a:ahLst/>
              <a:cxnLst/>
              <a:rect l="0" t="0" r="0" b="0"/>
              <a:pathLst>
                <a:path w="30957" h="19051">
                  <a:moveTo>
                    <a:pt x="0" y="11906"/>
                  </a:moveTo>
                  <a:lnTo>
                    <a:pt x="0" y="11906"/>
                  </a:lnTo>
                  <a:lnTo>
                    <a:pt x="3008" y="16816"/>
                  </a:lnTo>
                  <a:lnTo>
                    <a:pt x="3064" y="17561"/>
                  </a:lnTo>
                  <a:lnTo>
                    <a:pt x="2516" y="18756"/>
                  </a:lnTo>
                  <a:lnTo>
                    <a:pt x="1736" y="18919"/>
                  </a:lnTo>
                  <a:lnTo>
                    <a:pt x="3" y="19050"/>
                  </a:lnTo>
                  <a:lnTo>
                    <a:pt x="1265" y="16522"/>
                  </a:lnTo>
                  <a:lnTo>
                    <a:pt x="1901" y="15777"/>
                  </a:lnTo>
                  <a:lnTo>
                    <a:pt x="9214" y="11031"/>
                  </a:lnTo>
                  <a:lnTo>
                    <a:pt x="20349" y="8393"/>
                  </a:lnTo>
                  <a:lnTo>
                    <a:pt x="3095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11" name="SMARTInkShape-375"/>
            <p:cNvSpPr/>
            <p:nvPr>
              <p:custDataLst>
                <p:tags r:id="rId26"/>
              </p:custDataLst>
            </p:nvPr>
          </p:nvSpPr>
          <p:spPr>
            <a:xfrm>
              <a:off x="5145732" y="2919581"/>
              <a:ext cx="103133" cy="150986"/>
            </a:xfrm>
            <a:custGeom>
              <a:avLst/>
              <a:gdLst/>
              <a:ahLst/>
              <a:cxnLst/>
              <a:rect l="0" t="0" r="0" b="0"/>
              <a:pathLst>
                <a:path w="102102" h="151333">
                  <a:moveTo>
                    <a:pt x="75907" y="2140"/>
                  </a:moveTo>
                  <a:lnTo>
                    <a:pt x="75907" y="2140"/>
                  </a:lnTo>
                  <a:lnTo>
                    <a:pt x="71807" y="89"/>
                  </a:lnTo>
                  <a:lnTo>
                    <a:pt x="71321" y="244"/>
                  </a:lnTo>
                  <a:lnTo>
                    <a:pt x="70077" y="1121"/>
                  </a:lnTo>
                  <a:lnTo>
                    <a:pt x="69639" y="1196"/>
                  </a:lnTo>
                  <a:lnTo>
                    <a:pt x="69347" y="981"/>
                  </a:lnTo>
                  <a:lnTo>
                    <a:pt x="69153" y="574"/>
                  </a:lnTo>
                  <a:lnTo>
                    <a:pt x="68758" y="302"/>
                  </a:lnTo>
                  <a:lnTo>
                    <a:pt x="67615" y="0"/>
                  </a:lnTo>
                  <a:lnTo>
                    <a:pt x="56183" y="496"/>
                  </a:lnTo>
                  <a:lnTo>
                    <a:pt x="49249" y="2358"/>
                  </a:lnTo>
                  <a:lnTo>
                    <a:pt x="36805" y="8303"/>
                  </a:lnTo>
                  <a:lnTo>
                    <a:pt x="19029" y="25945"/>
                  </a:lnTo>
                  <a:lnTo>
                    <a:pt x="6792" y="45566"/>
                  </a:lnTo>
                  <a:lnTo>
                    <a:pt x="808" y="70670"/>
                  </a:lnTo>
                  <a:lnTo>
                    <a:pt x="0" y="99111"/>
                  </a:lnTo>
                  <a:lnTo>
                    <a:pt x="3025" y="114357"/>
                  </a:lnTo>
                  <a:lnTo>
                    <a:pt x="9708" y="129158"/>
                  </a:lnTo>
                  <a:lnTo>
                    <a:pt x="16105" y="135730"/>
                  </a:lnTo>
                  <a:lnTo>
                    <a:pt x="34342" y="148370"/>
                  </a:lnTo>
                  <a:lnTo>
                    <a:pt x="44658" y="151332"/>
                  </a:lnTo>
                  <a:lnTo>
                    <a:pt x="53419" y="151208"/>
                  </a:lnTo>
                  <a:lnTo>
                    <a:pt x="61571" y="149496"/>
                  </a:lnTo>
                  <a:lnTo>
                    <a:pt x="102101" y="1235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12" name="SMARTInkShape-376"/>
            <p:cNvSpPr/>
            <p:nvPr>
              <p:custDataLst>
                <p:tags r:id="rId27"/>
              </p:custDataLst>
            </p:nvPr>
          </p:nvSpPr>
          <p:spPr>
            <a:xfrm>
              <a:off x="5239346" y="2921170"/>
              <a:ext cx="287189" cy="162112"/>
            </a:xfrm>
            <a:custGeom>
              <a:avLst/>
              <a:gdLst/>
              <a:ahLst/>
              <a:cxnLst/>
              <a:rect l="0" t="0" r="0" b="0"/>
              <a:pathLst>
                <a:path w="287509" h="162500">
                  <a:moveTo>
                    <a:pt x="104152" y="19400"/>
                  </a:moveTo>
                  <a:lnTo>
                    <a:pt x="104152" y="19400"/>
                  </a:lnTo>
                  <a:lnTo>
                    <a:pt x="105416" y="16871"/>
                  </a:lnTo>
                  <a:lnTo>
                    <a:pt x="105524" y="16127"/>
                  </a:lnTo>
                  <a:lnTo>
                    <a:pt x="105331" y="15630"/>
                  </a:lnTo>
                  <a:lnTo>
                    <a:pt x="104938" y="15299"/>
                  </a:lnTo>
                  <a:lnTo>
                    <a:pt x="104043" y="9858"/>
                  </a:lnTo>
                  <a:lnTo>
                    <a:pt x="103550" y="9070"/>
                  </a:lnTo>
                  <a:lnTo>
                    <a:pt x="97235" y="2954"/>
                  </a:lnTo>
                  <a:lnTo>
                    <a:pt x="78280" y="0"/>
                  </a:lnTo>
                  <a:lnTo>
                    <a:pt x="55965" y="3531"/>
                  </a:lnTo>
                  <a:lnTo>
                    <a:pt x="41707" y="12140"/>
                  </a:lnTo>
                  <a:lnTo>
                    <a:pt x="22195" y="29228"/>
                  </a:lnTo>
                  <a:lnTo>
                    <a:pt x="8333" y="50197"/>
                  </a:lnTo>
                  <a:lnTo>
                    <a:pt x="1194" y="75481"/>
                  </a:lnTo>
                  <a:lnTo>
                    <a:pt x="0" y="92684"/>
                  </a:lnTo>
                  <a:lnTo>
                    <a:pt x="7039" y="122737"/>
                  </a:lnTo>
                  <a:lnTo>
                    <a:pt x="12865" y="136953"/>
                  </a:lnTo>
                  <a:lnTo>
                    <a:pt x="29353" y="156412"/>
                  </a:lnTo>
                  <a:lnTo>
                    <a:pt x="38039" y="161390"/>
                  </a:lnTo>
                  <a:lnTo>
                    <a:pt x="43107" y="162499"/>
                  </a:lnTo>
                  <a:lnTo>
                    <a:pt x="52359" y="162040"/>
                  </a:lnTo>
                  <a:lnTo>
                    <a:pt x="62998" y="157700"/>
                  </a:lnTo>
                  <a:lnTo>
                    <a:pt x="71879" y="150836"/>
                  </a:lnTo>
                  <a:lnTo>
                    <a:pt x="88151" y="128612"/>
                  </a:lnTo>
                  <a:lnTo>
                    <a:pt x="101194" y="95163"/>
                  </a:lnTo>
                  <a:lnTo>
                    <a:pt x="106125" y="60531"/>
                  </a:lnTo>
                  <a:lnTo>
                    <a:pt x="108573" y="26731"/>
                  </a:lnTo>
                  <a:lnTo>
                    <a:pt x="108914" y="7646"/>
                  </a:lnTo>
                  <a:lnTo>
                    <a:pt x="109620" y="39510"/>
                  </a:lnTo>
                  <a:lnTo>
                    <a:pt x="111230" y="72927"/>
                  </a:lnTo>
                  <a:lnTo>
                    <a:pt x="112551" y="95988"/>
                  </a:lnTo>
                  <a:lnTo>
                    <a:pt x="122792" y="128505"/>
                  </a:lnTo>
                  <a:lnTo>
                    <a:pt x="125754" y="133420"/>
                  </a:lnTo>
                  <a:lnTo>
                    <a:pt x="136816" y="142972"/>
                  </a:lnTo>
                  <a:lnTo>
                    <a:pt x="143140" y="146648"/>
                  </a:lnTo>
                  <a:lnTo>
                    <a:pt x="148556" y="148539"/>
                  </a:lnTo>
                  <a:lnTo>
                    <a:pt x="151217" y="148355"/>
                  </a:lnTo>
                  <a:lnTo>
                    <a:pt x="158226" y="144833"/>
                  </a:lnTo>
                  <a:lnTo>
                    <a:pt x="162742" y="141085"/>
                  </a:lnTo>
                  <a:lnTo>
                    <a:pt x="172134" y="127757"/>
                  </a:lnTo>
                  <a:lnTo>
                    <a:pt x="183924" y="96967"/>
                  </a:lnTo>
                  <a:lnTo>
                    <a:pt x="188701" y="74909"/>
                  </a:lnTo>
                  <a:lnTo>
                    <a:pt x="189808" y="40032"/>
                  </a:lnTo>
                  <a:lnTo>
                    <a:pt x="188610" y="15123"/>
                  </a:lnTo>
                  <a:lnTo>
                    <a:pt x="185298" y="8902"/>
                  </a:lnTo>
                  <a:lnTo>
                    <a:pt x="181074" y="3960"/>
                  </a:lnTo>
                  <a:lnTo>
                    <a:pt x="178380" y="2130"/>
                  </a:lnTo>
                  <a:lnTo>
                    <a:pt x="177450" y="1801"/>
                  </a:lnTo>
                  <a:lnTo>
                    <a:pt x="176830" y="1847"/>
                  </a:lnTo>
                  <a:lnTo>
                    <a:pt x="175834" y="2556"/>
                  </a:lnTo>
                  <a:lnTo>
                    <a:pt x="176926" y="3943"/>
                  </a:lnTo>
                  <a:lnTo>
                    <a:pt x="178925" y="6030"/>
                  </a:lnTo>
                  <a:lnTo>
                    <a:pt x="183722" y="8324"/>
                  </a:lnTo>
                  <a:lnTo>
                    <a:pt x="197035" y="11156"/>
                  </a:lnTo>
                  <a:lnTo>
                    <a:pt x="232554" y="8242"/>
                  </a:lnTo>
                  <a:lnTo>
                    <a:pt x="235127" y="7826"/>
                  </a:lnTo>
                  <a:lnTo>
                    <a:pt x="237152" y="8347"/>
                  </a:lnTo>
                  <a:lnTo>
                    <a:pt x="238062" y="8856"/>
                  </a:lnTo>
                  <a:lnTo>
                    <a:pt x="238405" y="9196"/>
                  </a:lnTo>
                  <a:lnTo>
                    <a:pt x="238368" y="9422"/>
                  </a:lnTo>
                  <a:lnTo>
                    <a:pt x="238079" y="9573"/>
                  </a:lnTo>
                  <a:lnTo>
                    <a:pt x="226867" y="42900"/>
                  </a:lnTo>
                  <a:lnTo>
                    <a:pt x="223728" y="75799"/>
                  </a:lnTo>
                  <a:lnTo>
                    <a:pt x="222338" y="85940"/>
                  </a:lnTo>
                  <a:lnTo>
                    <a:pt x="226702" y="111938"/>
                  </a:lnTo>
                  <a:lnTo>
                    <a:pt x="235065" y="126373"/>
                  </a:lnTo>
                  <a:lnTo>
                    <a:pt x="247020" y="137226"/>
                  </a:lnTo>
                  <a:lnTo>
                    <a:pt x="251786" y="139236"/>
                  </a:lnTo>
                  <a:lnTo>
                    <a:pt x="262578" y="140526"/>
                  </a:lnTo>
                  <a:lnTo>
                    <a:pt x="269244" y="139485"/>
                  </a:lnTo>
                  <a:lnTo>
                    <a:pt x="287508" y="1289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13" name="SMARTInkShape-377"/>
            <p:cNvSpPr/>
            <p:nvPr>
              <p:custDataLst>
                <p:tags r:id="rId28"/>
              </p:custDataLst>
            </p:nvPr>
          </p:nvSpPr>
          <p:spPr>
            <a:xfrm>
              <a:off x="5523361" y="2919581"/>
              <a:ext cx="177708" cy="472031"/>
            </a:xfrm>
            <a:custGeom>
              <a:avLst/>
              <a:gdLst/>
              <a:ahLst/>
              <a:cxnLst/>
              <a:rect l="0" t="0" r="0" b="0"/>
              <a:pathLst>
                <a:path w="177714" h="472084">
                  <a:moveTo>
                    <a:pt x="108656" y="7028"/>
                  </a:moveTo>
                  <a:lnTo>
                    <a:pt x="108656" y="7028"/>
                  </a:lnTo>
                  <a:lnTo>
                    <a:pt x="100763" y="7028"/>
                  </a:lnTo>
                  <a:lnTo>
                    <a:pt x="97122" y="5617"/>
                  </a:lnTo>
                  <a:lnTo>
                    <a:pt x="93740" y="3755"/>
                  </a:lnTo>
                  <a:lnTo>
                    <a:pt x="87963" y="1854"/>
                  </a:lnTo>
                  <a:lnTo>
                    <a:pt x="85460" y="274"/>
                  </a:lnTo>
                  <a:lnTo>
                    <a:pt x="82498" y="0"/>
                  </a:lnTo>
                  <a:lnTo>
                    <a:pt x="64243" y="2337"/>
                  </a:lnTo>
                  <a:lnTo>
                    <a:pt x="44766" y="9586"/>
                  </a:lnTo>
                  <a:lnTo>
                    <a:pt x="32752" y="19489"/>
                  </a:lnTo>
                  <a:lnTo>
                    <a:pt x="15557" y="39104"/>
                  </a:lnTo>
                  <a:lnTo>
                    <a:pt x="1102" y="71954"/>
                  </a:lnTo>
                  <a:lnTo>
                    <a:pt x="0" y="77688"/>
                  </a:lnTo>
                  <a:lnTo>
                    <a:pt x="4561" y="105464"/>
                  </a:lnTo>
                  <a:lnTo>
                    <a:pt x="19697" y="132801"/>
                  </a:lnTo>
                  <a:lnTo>
                    <a:pt x="28293" y="140250"/>
                  </a:lnTo>
                  <a:lnTo>
                    <a:pt x="34046" y="142967"/>
                  </a:lnTo>
                  <a:lnTo>
                    <a:pt x="51460" y="147064"/>
                  </a:lnTo>
                  <a:lnTo>
                    <a:pt x="61165" y="144858"/>
                  </a:lnTo>
                  <a:lnTo>
                    <a:pt x="79553" y="134265"/>
                  </a:lnTo>
                  <a:lnTo>
                    <a:pt x="93058" y="118373"/>
                  </a:lnTo>
                  <a:lnTo>
                    <a:pt x="103841" y="96408"/>
                  </a:lnTo>
                  <a:lnTo>
                    <a:pt x="109724" y="71150"/>
                  </a:lnTo>
                  <a:lnTo>
                    <a:pt x="108826" y="38203"/>
                  </a:lnTo>
                  <a:lnTo>
                    <a:pt x="107961" y="16023"/>
                  </a:lnTo>
                  <a:lnTo>
                    <a:pt x="106374" y="5696"/>
                  </a:lnTo>
                  <a:lnTo>
                    <a:pt x="106076" y="5346"/>
                  </a:lnTo>
                  <a:lnTo>
                    <a:pt x="105040" y="4958"/>
                  </a:lnTo>
                  <a:lnTo>
                    <a:pt x="104923" y="4590"/>
                  </a:lnTo>
                  <a:lnTo>
                    <a:pt x="105498" y="3475"/>
                  </a:lnTo>
                  <a:lnTo>
                    <a:pt x="105757" y="3336"/>
                  </a:lnTo>
                  <a:lnTo>
                    <a:pt x="105929" y="3509"/>
                  </a:lnTo>
                  <a:lnTo>
                    <a:pt x="106122" y="4670"/>
                  </a:lnTo>
                  <a:lnTo>
                    <a:pt x="111388" y="39793"/>
                  </a:lnTo>
                  <a:lnTo>
                    <a:pt x="117886" y="69819"/>
                  </a:lnTo>
                  <a:lnTo>
                    <a:pt x="121088" y="103782"/>
                  </a:lnTo>
                  <a:lnTo>
                    <a:pt x="127414" y="138996"/>
                  </a:lnTo>
                  <a:lnTo>
                    <a:pt x="134431" y="174132"/>
                  </a:lnTo>
                  <a:lnTo>
                    <a:pt x="141086" y="209508"/>
                  </a:lnTo>
                  <a:lnTo>
                    <a:pt x="145228" y="240544"/>
                  </a:lnTo>
                  <a:lnTo>
                    <a:pt x="151030" y="272419"/>
                  </a:lnTo>
                  <a:lnTo>
                    <a:pt x="153787" y="301533"/>
                  </a:lnTo>
                  <a:lnTo>
                    <a:pt x="155900" y="333563"/>
                  </a:lnTo>
                  <a:lnTo>
                    <a:pt x="154622" y="364978"/>
                  </a:lnTo>
                  <a:lnTo>
                    <a:pt x="153207" y="400203"/>
                  </a:lnTo>
                  <a:lnTo>
                    <a:pt x="144989" y="432502"/>
                  </a:lnTo>
                  <a:lnTo>
                    <a:pt x="137678" y="454365"/>
                  </a:lnTo>
                  <a:lnTo>
                    <a:pt x="133990" y="459932"/>
                  </a:lnTo>
                  <a:lnTo>
                    <a:pt x="120659" y="471583"/>
                  </a:lnTo>
                  <a:lnTo>
                    <a:pt x="116460" y="472083"/>
                  </a:lnTo>
                  <a:lnTo>
                    <a:pt x="111067" y="471159"/>
                  </a:lnTo>
                  <a:lnTo>
                    <a:pt x="98384" y="466049"/>
                  </a:lnTo>
                  <a:lnTo>
                    <a:pt x="90502" y="457183"/>
                  </a:lnTo>
                  <a:lnTo>
                    <a:pt x="82293" y="441007"/>
                  </a:lnTo>
                  <a:lnTo>
                    <a:pt x="74334" y="416423"/>
                  </a:lnTo>
                  <a:lnTo>
                    <a:pt x="74945" y="382303"/>
                  </a:lnTo>
                  <a:lnTo>
                    <a:pt x="80661" y="350541"/>
                  </a:lnTo>
                  <a:lnTo>
                    <a:pt x="87546" y="319818"/>
                  </a:lnTo>
                  <a:lnTo>
                    <a:pt x="96392" y="292034"/>
                  </a:lnTo>
                  <a:lnTo>
                    <a:pt x="109305" y="259372"/>
                  </a:lnTo>
                  <a:lnTo>
                    <a:pt x="122259" y="230646"/>
                  </a:lnTo>
                  <a:lnTo>
                    <a:pt x="137523" y="197529"/>
                  </a:lnTo>
                  <a:lnTo>
                    <a:pt x="153947" y="164756"/>
                  </a:lnTo>
                  <a:lnTo>
                    <a:pt x="177713" y="1213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14" name="SMARTInkShape-378"/>
            <p:cNvSpPr/>
            <p:nvPr>
              <p:custDataLst>
                <p:tags r:id="rId29"/>
              </p:custDataLst>
            </p:nvPr>
          </p:nvSpPr>
          <p:spPr>
            <a:xfrm>
              <a:off x="5705828" y="2760648"/>
              <a:ext cx="252282" cy="324224"/>
            </a:xfrm>
            <a:custGeom>
              <a:avLst/>
              <a:gdLst/>
              <a:ahLst/>
              <a:cxnLst/>
              <a:rect l="0" t="0" r="0" b="0"/>
              <a:pathLst>
                <a:path w="251577" h="324461">
                  <a:moveTo>
                    <a:pt x="75363" y="168290"/>
                  </a:moveTo>
                  <a:lnTo>
                    <a:pt x="75363" y="168290"/>
                  </a:lnTo>
                  <a:lnTo>
                    <a:pt x="66684" y="166239"/>
                  </a:lnTo>
                  <a:lnTo>
                    <a:pt x="45832" y="165909"/>
                  </a:lnTo>
                  <a:lnTo>
                    <a:pt x="21502" y="181043"/>
                  </a:lnTo>
                  <a:lnTo>
                    <a:pt x="13984" y="189942"/>
                  </a:lnTo>
                  <a:lnTo>
                    <a:pt x="2059" y="221919"/>
                  </a:lnTo>
                  <a:lnTo>
                    <a:pt x="0" y="238875"/>
                  </a:lnTo>
                  <a:lnTo>
                    <a:pt x="6047" y="274156"/>
                  </a:lnTo>
                  <a:lnTo>
                    <a:pt x="12342" y="292729"/>
                  </a:lnTo>
                  <a:lnTo>
                    <a:pt x="17456" y="300590"/>
                  </a:lnTo>
                  <a:lnTo>
                    <a:pt x="33007" y="315044"/>
                  </a:lnTo>
                  <a:lnTo>
                    <a:pt x="49093" y="322102"/>
                  </a:lnTo>
                  <a:lnTo>
                    <a:pt x="58378" y="324460"/>
                  </a:lnTo>
                  <a:lnTo>
                    <a:pt x="72537" y="323355"/>
                  </a:lnTo>
                  <a:lnTo>
                    <a:pt x="76576" y="322050"/>
                  </a:lnTo>
                  <a:lnTo>
                    <a:pt x="91672" y="308149"/>
                  </a:lnTo>
                  <a:lnTo>
                    <a:pt x="100839" y="292812"/>
                  </a:lnTo>
                  <a:lnTo>
                    <a:pt x="109367" y="267920"/>
                  </a:lnTo>
                  <a:lnTo>
                    <a:pt x="110981" y="233561"/>
                  </a:lnTo>
                  <a:lnTo>
                    <a:pt x="106995" y="212364"/>
                  </a:lnTo>
                  <a:lnTo>
                    <a:pt x="98133" y="193047"/>
                  </a:lnTo>
                  <a:lnTo>
                    <a:pt x="83098" y="172848"/>
                  </a:lnTo>
                  <a:lnTo>
                    <a:pt x="72451" y="164877"/>
                  </a:lnTo>
                  <a:lnTo>
                    <a:pt x="62329" y="160576"/>
                  </a:lnTo>
                  <a:lnTo>
                    <a:pt x="56606" y="159834"/>
                  </a:lnTo>
                  <a:lnTo>
                    <a:pt x="43694" y="160921"/>
                  </a:lnTo>
                  <a:lnTo>
                    <a:pt x="42079" y="161790"/>
                  </a:lnTo>
                  <a:lnTo>
                    <a:pt x="39580" y="164871"/>
                  </a:lnTo>
                  <a:lnTo>
                    <a:pt x="38998" y="170298"/>
                  </a:lnTo>
                  <a:lnTo>
                    <a:pt x="42921" y="193352"/>
                  </a:lnTo>
                  <a:lnTo>
                    <a:pt x="46569" y="200066"/>
                  </a:lnTo>
                  <a:lnTo>
                    <a:pt x="61674" y="214435"/>
                  </a:lnTo>
                  <a:lnTo>
                    <a:pt x="80360" y="226640"/>
                  </a:lnTo>
                  <a:lnTo>
                    <a:pt x="89808" y="229147"/>
                  </a:lnTo>
                  <a:lnTo>
                    <a:pt x="102309" y="229360"/>
                  </a:lnTo>
                  <a:lnTo>
                    <a:pt x="115009" y="226307"/>
                  </a:lnTo>
                  <a:lnTo>
                    <a:pt x="123387" y="221257"/>
                  </a:lnTo>
                  <a:lnTo>
                    <a:pt x="137713" y="206884"/>
                  </a:lnTo>
                  <a:lnTo>
                    <a:pt x="147828" y="186304"/>
                  </a:lnTo>
                  <a:lnTo>
                    <a:pt x="152708" y="159441"/>
                  </a:lnTo>
                  <a:lnTo>
                    <a:pt x="153836" y="127756"/>
                  </a:lnTo>
                  <a:lnTo>
                    <a:pt x="153935" y="92344"/>
                  </a:lnTo>
                  <a:lnTo>
                    <a:pt x="153943" y="61001"/>
                  </a:lnTo>
                  <a:lnTo>
                    <a:pt x="153239" y="28982"/>
                  </a:lnTo>
                  <a:lnTo>
                    <a:pt x="150901" y="3168"/>
                  </a:lnTo>
                  <a:lnTo>
                    <a:pt x="149521" y="0"/>
                  </a:lnTo>
                  <a:lnTo>
                    <a:pt x="149408" y="5"/>
                  </a:lnTo>
                  <a:lnTo>
                    <a:pt x="148984" y="1276"/>
                  </a:lnTo>
                  <a:lnTo>
                    <a:pt x="147947" y="2604"/>
                  </a:lnTo>
                  <a:lnTo>
                    <a:pt x="146952" y="13457"/>
                  </a:lnTo>
                  <a:lnTo>
                    <a:pt x="147071" y="48803"/>
                  </a:lnTo>
                  <a:lnTo>
                    <a:pt x="148962" y="82646"/>
                  </a:lnTo>
                  <a:lnTo>
                    <a:pt x="149162" y="116962"/>
                  </a:lnTo>
                  <a:lnTo>
                    <a:pt x="149179" y="148295"/>
                  </a:lnTo>
                  <a:lnTo>
                    <a:pt x="151066" y="180127"/>
                  </a:lnTo>
                  <a:lnTo>
                    <a:pt x="153404" y="212534"/>
                  </a:lnTo>
                  <a:lnTo>
                    <a:pt x="156039" y="238321"/>
                  </a:lnTo>
                  <a:lnTo>
                    <a:pt x="165221" y="271377"/>
                  </a:lnTo>
                  <a:lnTo>
                    <a:pt x="171430" y="284785"/>
                  </a:lnTo>
                  <a:lnTo>
                    <a:pt x="184494" y="302986"/>
                  </a:lnTo>
                  <a:lnTo>
                    <a:pt x="191512" y="309182"/>
                  </a:lnTo>
                  <a:lnTo>
                    <a:pt x="197276" y="311607"/>
                  </a:lnTo>
                  <a:lnTo>
                    <a:pt x="203630" y="312419"/>
                  </a:lnTo>
                  <a:lnTo>
                    <a:pt x="218581" y="311382"/>
                  </a:lnTo>
                  <a:lnTo>
                    <a:pt x="228011" y="307437"/>
                  </a:lnTo>
                  <a:lnTo>
                    <a:pt x="242256" y="295719"/>
                  </a:lnTo>
                  <a:lnTo>
                    <a:pt x="251576" y="2849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15" name="SMARTInkShape-379"/>
            <p:cNvSpPr/>
            <p:nvPr>
              <p:custDataLst>
                <p:tags r:id="rId30"/>
              </p:custDataLst>
            </p:nvPr>
          </p:nvSpPr>
          <p:spPr>
            <a:xfrm>
              <a:off x="5826415" y="2844882"/>
              <a:ext cx="93614" cy="4768"/>
            </a:xfrm>
            <a:custGeom>
              <a:avLst/>
              <a:gdLst/>
              <a:ahLst/>
              <a:cxnLst/>
              <a:rect l="0" t="0" r="0" b="0"/>
              <a:pathLst>
                <a:path w="92870" h="4763">
                  <a:moveTo>
                    <a:pt x="0" y="4762"/>
                  </a:moveTo>
                  <a:lnTo>
                    <a:pt x="0" y="4762"/>
                  </a:lnTo>
                  <a:lnTo>
                    <a:pt x="29036" y="4498"/>
                  </a:lnTo>
                  <a:lnTo>
                    <a:pt x="60197" y="2861"/>
                  </a:lnTo>
                  <a:lnTo>
                    <a:pt x="9286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16" name="SMARTInkShape-380"/>
            <p:cNvSpPr/>
            <p:nvPr>
              <p:custDataLst>
                <p:tags r:id="rId31"/>
              </p:custDataLst>
            </p:nvPr>
          </p:nvSpPr>
          <p:spPr>
            <a:xfrm>
              <a:off x="6077110" y="2770184"/>
              <a:ext cx="304641" cy="324224"/>
            </a:xfrm>
            <a:custGeom>
              <a:avLst/>
              <a:gdLst/>
              <a:ahLst/>
              <a:cxnLst/>
              <a:rect l="0" t="0" r="0" b="0"/>
              <a:pathLst>
                <a:path w="304801" h="324801">
                  <a:moveTo>
                    <a:pt x="0" y="295053"/>
                  </a:moveTo>
                  <a:lnTo>
                    <a:pt x="0" y="295053"/>
                  </a:lnTo>
                  <a:lnTo>
                    <a:pt x="15260" y="295053"/>
                  </a:lnTo>
                  <a:lnTo>
                    <a:pt x="38627" y="287987"/>
                  </a:lnTo>
                  <a:lnTo>
                    <a:pt x="61439" y="270852"/>
                  </a:lnTo>
                  <a:lnTo>
                    <a:pt x="94983" y="236613"/>
                  </a:lnTo>
                  <a:lnTo>
                    <a:pt x="113953" y="209452"/>
                  </a:lnTo>
                  <a:lnTo>
                    <a:pt x="121928" y="184678"/>
                  </a:lnTo>
                  <a:lnTo>
                    <a:pt x="121999" y="173919"/>
                  </a:lnTo>
                  <a:lnTo>
                    <a:pt x="118016" y="161127"/>
                  </a:lnTo>
                  <a:lnTo>
                    <a:pt x="113701" y="154524"/>
                  </a:lnTo>
                  <a:lnTo>
                    <a:pt x="112313" y="152948"/>
                  </a:lnTo>
                  <a:lnTo>
                    <a:pt x="108655" y="151197"/>
                  </a:lnTo>
                  <a:lnTo>
                    <a:pt x="106568" y="150730"/>
                  </a:lnTo>
                  <a:lnTo>
                    <a:pt x="97310" y="152601"/>
                  </a:lnTo>
                  <a:lnTo>
                    <a:pt x="87239" y="156867"/>
                  </a:lnTo>
                  <a:lnTo>
                    <a:pt x="76156" y="165667"/>
                  </a:lnTo>
                  <a:lnTo>
                    <a:pt x="72741" y="170608"/>
                  </a:lnTo>
                  <a:lnTo>
                    <a:pt x="58498" y="204149"/>
                  </a:lnTo>
                  <a:lnTo>
                    <a:pt x="54987" y="236136"/>
                  </a:lnTo>
                  <a:lnTo>
                    <a:pt x="59108" y="268225"/>
                  </a:lnTo>
                  <a:lnTo>
                    <a:pt x="67299" y="290520"/>
                  </a:lnTo>
                  <a:lnTo>
                    <a:pt x="74004" y="299589"/>
                  </a:lnTo>
                  <a:lnTo>
                    <a:pt x="99821" y="320210"/>
                  </a:lnTo>
                  <a:lnTo>
                    <a:pt x="104690" y="322108"/>
                  </a:lnTo>
                  <a:lnTo>
                    <a:pt x="121315" y="324800"/>
                  </a:lnTo>
                  <a:lnTo>
                    <a:pt x="126325" y="324325"/>
                  </a:lnTo>
                  <a:lnTo>
                    <a:pt x="138185" y="319434"/>
                  </a:lnTo>
                  <a:lnTo>
                    <a:pt x="151738" y="310237"/>
                  </a:lnTo>
                  <a:lnTo>
                    <a:pt x="168838" y="291652"/>
                  </a:lnTo>
                  <a:lnTo>
                    <a:pt x="183991" y="257418"/>
                  </a:lnTo>
                  <a:lnTo>
                    <a:pt x="192519" y="224548"/>
                  </a:lnTo>
                  <a:lnTo>
                    <a:pt x="198439" y="190204"/>
                  </a:lnTo>
                  <a:lnTo>
                    <a:pt x="203924" y="158354"/>
                  </a:lnTo>
                  <a:lnTo>
                    <a:pt x="208485" y="126637"/>
                  </a:lnTo>
                  <a:lnTo>
                    <a:pt x="209410" y="94010"/>
                  </a:lnTo>
                  <a:lnTo>
                    <a:pt x="211438" y="60582"/>
                  </a:lnTo>
                  <a:lnTo>
                    <a:pt x="209609" y="26339"/>
                  </a:lnTo>
                  <a:lnTo>
                    <a:pt x="208288" y="6920"/>
                  </a:lnTo>
                  <a:lnTo>
                    <a:pt x="204915" y="0"/>
                  </a:lnTo>
                  <a:lnTo>
                    <a:pt x="202903" y="28721"/>
                  </a:lnTo>
                  <a:lnTo>
                    <a:pt x="202450" y="59234"/>
                  </a:lnTo>
                  <a:lnTo>
                    <a:pt x="202410" y="91461"/>
                  </a:lnTo>
                  <a:lnTo>
                    <a:pt x="202407" y="122342"/>
                  </a:lnTo>
                  <a:lnTo>
                    <a:pt x="203112" y="155938"/>
                  </a:lnTo>
                  <a:lnTo>
                    <a:pt x="206203" y="188705"/>
                  </a:lnTo>
                  <a:lnTo>
                    <a:pt x="208985" y="219885"/>
                  </a:lnTo>
                  <a:lnTo>
                    <a:pt x="215031" y="255198"/>
                  </a:lnTo>
                  <a:lnTo>
                    <a:pt x="224681" y="284823"/>
                  </a:lnTo>
                  <a:lnTo>
                    <a:pt x="234676" y="300114"/>
                  </a:lnTo>
                  <a:lnTo>
                    <a:pt x="242530" y="308782"/>
                  </a:lnTo>
                  <a:lnTo>
                    <a:pt x="250778" y="312115"/>
                  </a:lnTo>
                  <a:lnTo>
                    <a:pt x="266657" y="314778"/>
                  </a:lnTo>
                  <a:lnTo>
                    <a:pt x="276823" y="313609"/>
                  </a:lnTo>
                  <a:lnTo>
                    <a:pt x="285222" y="310444"/>
                  </a:lnTo>
                  <a:lnTo>
                    <a:pt x="291601" y="306391"/>
                  </a:lnTo>
                  <a:lnTo>
                    <a:pt x="304800" y="2879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17" name="SMARTInkShape-381"/>
            <p:cNvSpPr/>
            <p:nvPr>
              <p:custDataLst>
                <p:tags r:id="rId32"/>
              </p:custDataLst>
            </p:nvPr>
          </p:nvSpPr>
          <p:spPr>
            <a:xfrm>
              <a:off x="6283377" y="2849651"/>
              <a:ext cx="71401" cy="22251"/>
            </a:xfrm>
            <a:custGeom>
              <a:avLst/>
              <a:gdLst/>
              <a:ahLst/>
              <a:cxnLst/>
              <a:rect l="0" t="0" r="0" b="0"/>
              <a:pathLst>
                <a:path w="72121" h="21433">
                  <a:moveTo>
                    <a:pt x="3064" y="21432"/>
                  </a:moveTo>
                  <a:lnTo>
                    <a:pt x="3064" y="21432"/>
                  </a:lnTo>
                  <a:lnTo>
                    <a:pt x="536" y="20167"/>
                  </a:lnTo>
                  <a:lnTo>
                    <a:pt x="56" y="19530"/>
                  </a:lnTo>
                  <a:lnTo>
                    <a:pt x="0" y="18841"/>
                  </a:lnTo>
                  <a:lnTo>
                    <a:pt x="644" y="17370"/>
                  </a:lnTo>
                  <a:lnTo>
                    <a:pt x="2954" y="14424"/>
                  </a:lnTo>
                  <a:lnTo>
                    <a:pt x="34022" y="9818"/>
                  </a:lnTo>
                  <a:lnTo>
                    <a:pt x="721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18" name="SMARTInkShape-382"/>
            <p:cNvSpPr/>
            <p:nvPr>
              <p:custDataLst>
                <p:tags r:id="rId33"/>
              </p:custDataLst>
            </p:nvPr>
          </p:nvSpPr>
          <p:spPr>
            <a:xfrm>
              <a:off x="6159617" y="2781309"/>
              <a:ext cx="17454" cy="66752"/>
            </a:xfrm>
            <a:custGeom>
              <a:avLst/>
              <a:gdLst/>
              <a:ahLst/>
              <a:cxnLst/>
              <a:rect l="0" t="0" r="0" b="0"/>
              <a:pathLst>
                <a:path w="16632" h="66676">
                  <a:moveTo>
                    <a:pt x="11906" y="0"/>
                  </a:moveTo>
                  <a:lnTo>
                    <a:pt x="11906" y="0"/>
                  </a:lnTo>
                  <a:lnTo>
                    <a:pt x="11906" y="2050"/>
                  </a:lnTo>
                  <a:lnTo>
                    <a:pt x="15703" y="6688"/>
                  </a:lnTo>
                  <a:lnTo>
                    <a:pt x="16612" y="12260"/>
                  </a:lnTo>
                  <a:lnTo>
                    <a:pt x="16631" y="12936"/>
                  </a:lnTo>
                  <a:lnTo>
                    <a:pt x="7200" y="44615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8704" name="SMARTInkShape-Group206"/>
          <p:cNvGrpSpPr>
            <a:grpSpLocks/>
          </p:cNvGrpSpPr>
          <p:nvPr/>
        </p:nvGrpSpPr>
        <p:grpSpPr bwMode="auto">
          <a:xfrm>
            <a:off x="6365875" y="2643188"/>
            <a:ext cx="1401763" cy="450850"/>
            <a:chOff x="6366599" y="2643931"/>
            <a:chExt cx="1401040" cy="450206"/>
          </a:xfrm>
        </p:grpSpPr>
        <p:sp>
          <p:nvSpPr>
            <p:cNvPr id="28720" name="SMARTInkShape-383"/>
            <p:cNvSpPr/>
            <p:nvPr>
              <p:custDataLst>
                <p:tags r:id="rId16"/>
              </p:custDataLst>
            </p:nvPr>
          </p:nvSpPr>
          <p:spPr>
            <a:xfrm>
              <a:off x="6366599" y="2764409"/>
              <a:ext cx="363350" cy="329728"/>
            </a:xfrm>
            <a:custGeom>
              <a:avLst/>
              <a:gdLst/>
              <a:ahLst/>
              <a:cxnLst/>
              <a:rect l="0" t="0" r="0" b="0"/>
              <a:pathLst>
                <a:path w="362815" h="329153">
                  <a:moveTo>
                    <a:pt x="93732" y="197291"/>
                  </a:moveTo>
                  <a:lnTo>
                    <a:pt x="93732" y="197291"/>
                  </a:lnTo>
                  <a:lnTo>
                    <a:pt x="94996" y="197291"/>
                  </a:lnTo>
                  <a:lnTo>
                    <a:pt x="96322" y="195174"/>
                  </a:lnTo>
                  <a:lnTo>
                    <a:pt x="98066" y="189876"/>
                  </a:lnTo>
                  <a:lnTo>
                    <a:pt x="98491" y="178197"/>
                  </a:lnTo>
                  <a:lnTo>
                    <a:pt x="90909" y="168968"/>
                  </a:lnTo>
                  <a:lnTo>
                    <a:pt x="81137" y="162499"/>
                  </a:lnTo>
                  <a:lnTo>
                    <a:pt x="72802" y="160171"/>
                  </a:lnTo>
                  <a:lnTo>
                    <a:pt x="49857" y="164642"/>
                  </a:lnTo>
                  <a:lnTo>
                    <a:pt x="39222" y="170890"/>
                  </a:lnTo>
                  <a:lnTo>
                    <a:pt x="22049" y="189159"/>
                  </a:lnTo>
                  <a:lnTo>
                    <a:pt x="7109" y="213647"/>
                  </a:lnTo>
                  <a:lnTo>
                    <a:pt x="3639" y="223610"/>
                  </a:lnTo>
                  <a:lnTo>
                    <a:pt x="0" y="251729"/>
                  </a:lnTo>
                  <a:lnTo>
                    <a:pt x="3977" y="277279"/>
                  </a:lnTo>
                  <a:lnTo>
                    <a:pt x="13169" y="295200"/>
                  </a:lnTo>
                  <a:lnTo>
                    <a:pt x="23148" y="307969"/>
                  </a:lnTo>
                  <a:lnTo>
                    <a:pt x="28759" y="312451"/>
                  </a:lnTo>
                  <a:lnTo>
                    <a:pt x="43474" y="318855"/>
                  </a:lnTo>
                  <a:lnTo>
                    <a:pt x="48553" y="320111"/>
                  </a:lnTo>
                  <a:lnTo>
                    <a:pt x="58180" y="318290"/>
                  </a:lnTo>
                  <a:lnTo>
                    <a:pt x="68904" y="313777"/>
                  </a:lnTo>
                  <a:lnTo>
                    <a:pt x="83958" y="302655"/>
                  </a:lnTo>
                  <a:lnTo>
                    <a:pt x="88859" y="296507"/>
                  </a:lnTo>
                  <a:lnTo>
                    <a:pt x="99597" y="270910"/>
                  </a:lnTo>
                  <a:lnTo>
                    <a:pt x="106250" y="239389"/>
                  </a:lnTo>
                  <a:lnTo>
                    <a:pt x="110077" y="207138"/>
                  </a:lnTo>
                  <a:lnTo>
                    <a:pt x="110128" y="176973"/>
                  </a:lnTo>
                  <a:lnTo>
                    <a:pt x="108350" y="171923"/>
                  </a:lnTo>
                  <a:lnTo>
                    <a:pt x="107975" y="171648"/>
                  </a:lnTo>
                  <a:lnTo>
                    <a:pt x="106854" y="171342"/>
                  </a:lnTo>
                  <a:lnTo>
                    <a:pt x="106178" y="174734"/>
                  </a:lnTo>
                  <a:lnTo>
                    <a:pt x="104947" y="209034"/>
                  </a:lnTo>
                  <a:lnTo>
                    <a:pt x="106671" y="244173"/>
                  </a:lnTo>
                  <a:lnTo>
                    <a:pt x="111844" y="270515"/>
                  </a:lnTo>
                  <a:lnTo>
                    <a:pt x="120018" y="291042"/>
                  </a:lnTo>
                  <a:lnTo>
                    <a:pt x="133295" y="303737"/>
                  </a:lnTo>
                  <a:lnTo>
                    <a:pt x="141938" y="307177"/>
                  </a:lnTo>
                  <a:lnTo>
                    <a:pt x="152877" y="307343"/>
                  </a:lnTo>
                  <a:lnTo>
                    <a:pt x="160704" y="305717"/>
                  </a:lnTo>
                  <a:lnTo>
                    <a:pt x="165302" y="302189"/>
                  </a:lnTo>
                  <a:lnTo>
                    <a:pt x="169726" y="296829"/>
                  </a:lnTo>
                  <a:lnTo>
                    <a:pt x="184173" y="264224"/>
                  </a:lnTo>
                  <a:lnTo>
                    <a:pt x="193205" y="228623"/>
                  </a:lnTo>
                  <a:lnTo>
                    <a:pt x="195835" y="195388"/>
                  </a:lnTo>
                  <a:lnTo>
                    <a:pt x="198477" y="164602"/>
                  </a:lnTo>
                  <a:lnTo>
                    <a:pt x="196273" y="199395"/>
                  </a:lnTo>
                  <a:lnTo>
                    <a:pt x="196135" y="232132"/>
                  </a:lnTo>
                  <a:lnTo>
                    <a:pt x="202613" y="263995"/>
                  </a:lnTo>
                  <a:lnTo>
                    <a:pt x="211006" y="288481"/>
                  </a:lnTo>
                  <a:lnTo>
                    <a:pt x="217733" y="297218"/>
                  </a:lnTo>
                  <a:lnTo>
                    <a:pt x="226017" y="303158"/>
                  </a:lnTo>
                  <a:lnTo>
                    <a:pt x="232646" y="305741"/>
                  </a:lnTo>
                  <a:lnTo>
                    <a:pt x="245725" y="306733"/>
                  </a:lnTo>
                  <a:lnTo>
                    <a:pt x="252743" y="301744"/>
                  </a:lnTo>
                  <a:lnTo>
                    <a:pt x="266253" y="279549"/>
                  </a:lnTo>
                  <a:lnTo>
                    <a:pt x="274200" y="248772"/>
                  </a:lnTo>
                  <a:lnTo>
                    <a:pt x="276835" y="213179"/>
                  </a:lnTo>
                  <a:lnTo>
                    <a:pt x="278675" y="183300"/>
                  </a:lnTo>
                  <a:lnTo>
                    <a:pt x="279365" y="150038"/>
                  </a:lnTo>
                  <a:lnTo>
                    <a:pt x="279184" y="118950"/>
                  </a:lnTo>
                  <a:lnTo>
                    <a:pt x="277416" y="89017"/>
                  </a:lnTo>
                  <a:lnTo>
                    <a:pt x="277117" y="55853"/>
                  </a:lnTo>
                  <a:lnTo>
                    <a:pt x="274855" y="21778"/>
                  </a:lnTo>
                  <a:lnTo>
                    <a:pt x="272356" y="0"/>
                  </a:lnTo>
                  <a:lnTo>
                    <a:pt x="274227" y="32901"/>
                  </a:lnTo>
                  <a:lnTo>
                    <a:pt x="276898" y="67589"/>
                  </a:lnTo>
                  <a:lnTo>
                    <a:pt x="277064" y="96455"/>
                  </a:lnTo>
                  <a:lnTo>
                    <a:pt x="277085" y="128479"/>
                  </a:lnTo>
                  <a:lnTo>
                    <a:pt x="277088" y="161261"/>
                  </a:lnTo>
                  <a:lnTo>
                    <a:pt x="277353" y="193036"/>
                  </a:lnTo>
                  <a:lnTo>
                    <a:pt x="280403" y="224470"/>
                  </a:lnTo>
                  <a:lnTo>
                    <a:pt x="285038" y="255891"/>
                  </a:lnTo>
                  <a:lnTo>
                    <a:pt x="293008" y="288647"/>
                  </a:lnTo>
                  <a:lnTo>
                    <a:pt x="300096" y="304462"/>
                  </a:lnTo>
                  <a:lnTo>
                    <a:pt x="314208" y="322286"/>
                  </a:lnTo>
                  <a:lnTo>
                    <a:pt x="320366" y="326078"/>
                  </a:lnTo>
                  <a:lnTo>
                    <a:pt x="328481" y="328878"/>
                  </a:lnTo>
                  <a:lnTo>
                    <a:pt x="333091" y="329152"/>
                  </a:lnTo>
                  <a:lnTo>
                    <a:pt x="337697" y="327862"/>
                  </a:lnTo>
                  <a:lnTo>
                    <a:pt x="352699" y="319633"/>
                  </a:lnTo>
                  <a:lnTo>
                    <a:pt x="362814" y="3068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21" name="SMARTInkShape-384"/>
            <p:cNvSpPr/>
            <p:nvPr>
              <p:custDataLst>
                <p:tags r:id="rId17"/>
              </p:custDataLst>
            </p:nvPr>
          </p:nvSpPr>
          <p:spPr>
            <a:xfrm>
              <a:off x="6636335" y="2883301"/>
              <a:ext cx="90441" cy="12682"/>
            </a:xfrm>
            <a:custGeom>
              <a:avLst/>
              <a:gdLst/>
              <a:ahLst/>
              <a:cxnLst/>
              <a:rect l="0" t="0" r="0" b="0"/>
              <a:pathLst>
                <a:path w="90488" h="11878">
                  <a:moveTo>
                    <a:pt x="0" y="9525"/>
                  </a:moveTo>
                  <a:lnTo>
                    <a:pt x="0" y="9525"/>
                  </a:lnTo>
                  <a:lnTo>
                    <a:pt x="6941" y="10230"/>
                  </a:lnTo>
                  <a:lnTo>
                    <a:pt x="21009" y="11877"/>
                  </a:lnTo>
                  <a:lnTo>
                    <a:pt x="54354" y="10017"/>
                  </a:lnTo>
                  <a:lnTo>
                    <a:pt x="68227" y="8260"/>
                  </a:lnTo>
                  <a:lnTo>
                    <a:pt x="9048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22" name="SMARTInkShape-385"/>
            <p:cNvSpPr/>
            <p:nvPr>
              <p:custDataLst>
                <p:tags r:id="rId18"/>
              </p:custDataLst>
            </p:nvPr>
          </p:nvSpPr>
          <p:spPr>
            <a:xfrm>
              <a:off x="6539548" y="2783431"/>
              <a:ext cx="6347" cy="0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0" y="0"/>
                  </a:moveTo>
                  <a:lnTo>
                    <a:pt x="0" y="0"/>
                  </a:lnTo>
                  <a:lnTo>
                    <a:pt x="714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23" name="SMARTInkShape-386"/>
            <p:cNvSpPr/>
            <p:nvPr>
              <p:custDataLst>
                <p:tags r:id="rId19"/>
              </p:custDataLst>
            </p:nvPr>
          </p:nvSpPr>
          <p:spPr>
            <a:xfrm>
              <a:off x="6825150" y="2919761"/>
              <a:ext cx="131694" cy="161694"/>
            </a:xfrm>
            <a:custGeom>
              <a:avLst/>
              <a:gdLst/>
              <a:ahLst/>
              <a:cxnLst/>
              <a:rect l="0" t="0" r="0" b="0"/>
              <a:pathLst>
                <a:path w="132634" h="161748">
                  <a:moveTo>
                    <a:pt x="0" y="161747"/>
                  </a:moveTo>
                  <a:lnTo>
                    <a:pt x="0" y="161747"/>
                  </a:lnTo>
                  <a:lnTo>
                    <a:pt x="18093" y="126614"/>
                  </a:lnTo>
                  <a:lnTo>
                    <a:pt x="33671" y="96668"/>
                  </a:lnTo>
                  <a:lnTo>
                    <a:pt x="46762" y="67296"/>
                  </a:lnTo>
                  <a:lnTo>
                    <a:pt x="57614" y="32823"/>
                  </a:lnTo>
                  <a:lnTo>
                    <a:pt x="61764" y="5275"/>
                  </a:lnTo>
                  <a:lnTo>
                    <a:pt x="61284" y="3986"/>
                  </a:lnTo>
                  <a:lnTo>
                    <a:pt x="59340" y="1849"/>
                  </a:lnTo>
                  <a:lnTo>
                    <a:pt x="57418" y="723"/>
                  </a:lnTo>
                  <a:lnTo>
                    <a:pt x="55291" y="0"/>
                  </a:lnTo>
                  <a:lnTo>
                    <a:pt x="53659" y="2403"/>
                  </a:lnTo>
                  <a:lnTo>
                    <a:pt x="52764" y="5202"/>
                  </a:lnTo>
                  <a:lnTo>
                    <a:pt x="52499" y="10235"/>
                  </a:lnTo>
                  <a:lnTo>
                    <a:pt x="53847" y="13798"/>
                  </a:lnTo>
                  <a:lnTo>
                    <a:pt x="68164" y="29782"/>
                  </a:lnTo>
                  <a:lnTo>
                    <a:pt x="101119" y="56383"/>
                  </a:lnTo>
                  <a:lnTo>
                    <a:pt x="117562" y="74317"/>
                  </a:lnTo>
                  <a:lnTo>
                    <a:pt x="131064" y="101175"/>
                  </a:lnTo>
                  <a:lnTo>
                    <a:pt x="132633" y="117816"/>
                  </a:lnTo>
                  <a:lnTo>
                    <a:pt x="129964" y="129688"/>
                  </a:lnTo>
                  <a:lnTo>
                    <a:pt x="127082" y="136386"/>
                  </a:lnTo>
                  <a:lnTo>
                    <a:pt x="120733" y="144619"/>
                  </a:lnTo>
                  <a:lnTo>
                    <a:pt x="108692" y="154395"/>
                  </a:lnTo>
                  <a:lnTo>
                    <a:pt x="99614" y="156217"/>
                  </a:lnTo>
                  <a:lnTo>
                    <a:pt x="73479" y="155038"/>
                  </a:lnTo>
                  <a:lnTo>
                    <a:pt x="54691" y="151974"/>
                  </a:lnTo>
                  <a:lnTo>
                    <a:pt x="46639" y="147802"/>
                  </a:lnTo>
                  <a:lnTo>
                    <a:pt x="44541" y="146024"/>
                  </a:lnTo>
                  <a:lnTo>
                    <a:pt x="42862" y="142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24" name="SMARTInkShape-387"/>
            <p:cNvSpPr/>
            <p:nvPr>
              <p:custDataLst>
                <p:tags r:id="rId20"/>
              </p:custDataLst>
            </p:nvPr>
          </p:nvSpPr>
          <p:spPr>
            <a:xfrm>
              <a:off x="6939391" y="2918176"/>
              <a:ext cx="287189" cy="168035"/>
            </a:xfrm>
            <a:custGeom>
              <a:avLst/>
              <a:gdLst/>
              <a:ahLst/>
              <a:cxnLst/>
              <a:rect l="0" t="0" r="0" b="0"/>
              <a:pathLst>
                <a:path w="288132" h="168595">
                  <a:moveTo>
                    <a:pt x="0" y="144506"/>
                  </a:moveTo>
                  <a:lnTo>
                    <a:pt x="0" y="144506"/>
                  </a:lnTo>
                  <a:lnTo>
                    <a:pt x="2527" y="144506"/>
                  </a:lnTo>
                  <a:lnTo>
                    <a:pt x="4474" y="145211"/>
                  </a:lnTo>
                  <a:lnTo>
                    <a:pt x="6222" y="146142"/>
                  </a:lnTo>
                  <a:lnTo>
                    <a:pt x="21185" y="149197"/>
                  </a:lnTo>
                  <a:lnTo>
                    <a:pt x="22468" y="149236"/>
                  </a:lnTo>
                  <a:lnTo>
                    <a:pt x="29734" y="145466"/>
                  </a:lnTo>
                  <a:lnTo>
                    <a:pt x="39002" y="136794"/>
                  </a:lnTo>
                  <a:lnTo>
                    <a:pt x="50538" y="118324"/>
                  </a:lnTo>
                  <a:lnTo>
                    <a:pt x="59078" y="85434"/>
                  </a:lnTo>
                  <a:lnTo>
                    <a:pt x="61801" y="50371"/>
                  </a:lnTo>
                  <a:lnTo>
                    <a:pt x="61645" y="18209"/>
                  </a:lnTo>
                  <a:lnTo>
                    <a:pt x="60646" y="15614"/>
                  </a:lnTo>
                  <a:lnTo>
                    <a:pt x="57793" y="11220"/>
                  </a:lnTo>
                  <a:lnTo>
                    <a:pt x="57578" y="10405"/>
                  </a:lnTo>
                  <a:lnTo>
                    <a:pt x="57171" y="10390"/>
                  </a:lnTo>
                  <a:lnTo>
                    <a:pt x="56012" y="11786"/>
                  </a:lnTo>
                  <a:lnTo>
                    <a:pt x="55321" y="13464"/>
                  </a:lnTo>
                  <a:lnTo>
                    <a:pt x="52458" y="45940"/>
                  </a:lnTo>
                  <a:lnTo>
                    <a:pt x="53097" y="80427"/>
                  </a:lnTo>
                  <a:lnTo>
                    <a:pt x="59249" y="115401"/>
                  </a:lnTo>
                  <a:lnTo>
                    <a:pt x="65471" y="143195"/>
                  </a:lnTo>
                  <a:lnTo>
                    <a:pt x="68874" y="148597"/>
                  </a:lnTo>
                  <a:lnTo>
                    <a:pt x="71885" y="152409"/>
                  </a:lnTo>
                  <a:lnTo>
                    <a:pt x="75862" y="158754"/>
                  </a:lnTo>
                  <a:lnTo>
                    <a:pt x="80636" y="162391"/>
                  </a:lnTo>
                  <a:lnTo>
                    <a:pt x="85580" y="164361"/>
                  </a:lnTo>
                  <a:lnTo>
                    <a:pt x="88009" y="164886"/>
                  </a:lnTo>
                  <a:lnTo>
                    <a:pt x="90158" y="164443"/>
                  </a:lnTo>
                  <a:lnTo>
                    <a:pt x="93957" y="161833"/>
                  </a:lnTo>
                  <a:lnTo>
                    <a:pt x="97807" y="157166"/>
                  </a:lnTo>
                  <a:lnTo>
                    <a:pt x="104197" y="141492"/>
                  </a:lnTo>
                  <a:lnTo>
                    <a:pt x="113262" y="108767"/>
                  </a:lnTo>
                  <a:lnTo>
                    <a:pt x="117982" y="73226"/>
                  </a:lnTo>
                  <a:lnTo>
                    <a:pt x="120884" y="38398"/>
                  </a:lnTo>
                  <a:lnTo>
                    <a:pt x="118996" y="11206"/>
                  </a:lnTo>
                  <a:lnTo>
                    <a:pt x="116654" y="939"/>
                  </a:lnTo>
                  <a:lnTo>
                    <a:pt x="116134" y="376"/>
                  </a:lnTo>
                  <a:lnTo>
                    <a:pt x="115523" y="0"/>
                  </a:lnTo>
                  <a:lnTo>
                    <a:pt x="115115" y="15"/>
                  </a:lnTo>
                  <a:lnTo>
                    <a:pt x="114843" y="289"/>
                  </a:lnTo>
                  <a:lnTo>
                    <a:pt x="114541" y="1299"/>
                  </a:lnTo>
                  <a:lnTo>
                    <a:pt x="114407" y="2629"/>
                  </a:lnTo>
                  <a:lnTo>
                    <a:pt x="118523" y="38284"/>
                  </a:lnTo>
                  <a:lnTo>
                    <a:pt x="121080" y="70625"/>
                  </a:lnTo>
                  <a:lnTo>
                    <a:pt x="125483" y="103313"/>
                  </a:lnTo>
                  <a:lnTo>
                    <a:pt x="131764" y="136031"/>
                  </a:lnTo>
                  <a:lnTo>
                    <a:pt x="139027" y="153568"/>
                  </a:lnTo>
                  <a:lnTo>
                    <a:pt x="145289" y="162847"/>
                  </a:lnTo>
                  <a:lnTo>
                    <a:pt x="153262" y="167549"/>
                  </a:lnTo>
                  <a:lnTo>
                    <a:pt x="157457" y="168594"/>
                  </a:lnTo>
                  <a:lnTo>
                    <a:pt x="164834" y="167108"/>
                  </a:lnTo>
                  <a:lnTo>
                    <a:pt x="170342" y="163756"/>
                  </a:lnTo>
                  <a:lnTo>
                    <a:pt x="179731" y="152564"/>
                  </a:lnTo>
                  <a:lnTo>
                    <a:pt x="188317" y="132690"/>
                  </a:lnTo>
                  <a:lnTo>
                    <a:pt x="197399" y="97996"/>
                  </a:lnTo>
                  <a:lnTo>
                    <a:pt x="199871" y="64011"/>
                  </a:lnTo>
                  <a:lnTo>
                    <a:pt x="199465" y="48123"/>
                  </a:lnTo>
                  <a:lnTo>
                    <a:pt x="195949" y="36984"/>
                  </a:lnTo>
                  <a:lnTo>
                    <a:pt x="190262" y="28951"/>
                  </a:lnTo>
                  <a:lnTo>
                    <a:pt x="186778" y="25856"/>
                  </a:lnTo>
                  <a:lnTo>
                    <a:pt x="183466" y="24303"/>
                  </a:lnTo>
                  <a:lnTo>
                    <a:pt x="176828" y="23134"/>
                  </a:lnTo>
                  <a:lnTo>
                    <a:pt x="176623" y="23375"/>
                  </a:lnTo>
                  <a:lnTo>
                    <a:pt x="176394" y="24347"/>
                  </a:lnTo>
                  <a:lnTo>
                    <a:pt x="176863" y="24977"/>
                  </a:lnTo>
                  <a:lnTo>
                    <a:pt x="178794" y="26382"/>
                  </a:lnTo>
                  <a:lnTo>
                    <a:pt x="181592" y="27397"/>
                  </a:lnTo>
                  <a:lnTo>
                    <a:pt x="194065" y="27535"/>
                  </a:lnTo>
                  <a:lnTo>
                    <a:pt x="210517" y="23760"/>
                  </a:lnTo>
                  <a:lnTo>
                    <a:pt x="226599" y="16755"/>
                  </a:lnTo>
                  <a:lnTo>
                    <a:pt x="226736" y="16476"/>
                  </a:lnTo>
                  <a:lnTo>
                    <a:pt x="226321" y="16028"/>
                  </a:lnTo>
                  <a:lnTo>
                    <a:pt x="228278" y="23343"/>
                  </a:lnTo>
                  <a:lnTo>
                    <a:pt x="223920" y="58288"/>
                  </a:lnTo>
                  <a:lnTo>
                    <a:pt x="223842" y="90498"/>
                  </a:lnTo>
                  <a:lnTo>
                    <a:pt x="224633" y="98807"/>
                  </a:lnTo>
                  <a:lnTo>
                    <a:pt x="235265" y="131400"/>
                  </a:lnTo>
                  <a:lnTo>
                    <a:pt x="239990" y="142162"/>
                  </a:lnTo>
                  <a:lnTo>
                    <a:pt x="243716" y="146903"/>
                  </a:lnTo>
                  <a:lnTo>
                    <a:pt x="252805" y="152771"/>
                  </a:lnTo>
                  <a:lnTo>
                    <a:pt x="260084" y="155333"/>
                  </a:lnTo>
                  <a:lnTo>
                    <a:pt x="266856" y="154828"/>
                  </a:lnTo>
                  <a:lnTo>
                    <a:pt x="272625" y="153003"/>
                  </a:lnTo>
                  <a:lnTo>
                    <a:pt x="288131" y="1373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25" name="SMARTInkShape-388"/>
            <p:cNvSpPr/>
            <p:nvPr>
              <p:custDataLst>
                <p:tags r:id="rId21"/>
              </p:custDataLst>
            </p:nvPr>
          </p:nvSpPr>
          <p:spPr>
            <a:xfrm>
              <a:off x="7271007" y="2643931"/>
              <a:ext cx="163429" cy="424842"/>
            </a:xfrm>
            <a:custGeom>
              <a:avLst/>
              <a:gdLst/>
              <a:ahLst/>
              <a:cxnLst/>
              <a:rect l="0" t="0" r="0" b="0"/>
              <a:pathLst>
                <a:path w="163299" h="425239">
                  <a:moveTo>
                    <a:pt x="1373" y="418357"/>
                  </a:moveTo>
                  <a:lnTo>
                    <a:pt x="1373" y="418357"/>
                  </a:lnTo>
                  <a:lnTo>
                    <a:pt x="0" y="418357"/>
                  </a:lnTo>
                  <a:lnTo>
                    <a:pt x="3403" y="418357"/>
                  </a:lnTo>
                  <a:lnTo>
                    <a:pt x="4914" y="417092"/>
                  </a:lnTo>
                  <a:lnTo>
                    <a:pt x="31141" y="382534"/>
                  </a:lnTo>
                  <a:lnTo>
                    <a:pt x="47475" y="348390"/>
                  </a:lnTo>
                  <a:lnTo>
                    <a:pt x="57971" y="316218"/>
                  </a:lnTo>
                  <a:lnTo>
                    <a:pt x="67860" y="287595"/>
                  </a:lnTo>
                  <a:lnTo>
                    <a:pt x="76921" y="259085"/>
                  </a:lnTo>
                  <a:lnTo>
                    <a:pt x="85548" y="226275"/>
                  </a:lnTo>
                  <a:lnTo>
                    <a:pt x="93959" y="194935"/>
                  </a:lnTo>
                  <a:lnTo>
                    <a:pt x="103778" y="161207"/>
                  </a:lnTo>
                  <a:lnTo>
                    <a:pt x="112394" y="128932"/>
                  </a:lnTo>
                  <a:lnTo>
                    <a:pt x="117435" y="94542"/>
                  </a:lnTo>
                  <a:lnTo>
                    <a:pt x="120050" y="59354"/>
                  </a:lnTo>
                  <a:lnTo>
                    <a:pt x="115596" y="25239"/>
                  </a:lnTo>
                  <a:lnTo>
                    <a:pt x="112483" y="13326"/>
                  </a:lnTo>
                  <a:lnTo>
                    <a:pt x="106320" y="6336"/>
                  </a:lnTo>
                  <a:lnTo>
                    <a:pt x="97791" y="1766"/>
                  </a:lnTo>
                  <a:lnTo>
                    <a:pt x="91089" y="0"/>
                  </a:lnTo>
                  <a:lnTo>
                    <a:pt x="86755" y="998"/>
                  </a:lnTo>
                  <a:lnTo>
                    <a:pt x="80033" y="4686"/>
                  </a:lnTo>
                  <a:lnTo>
                    <a:pt x="72620" y="13931"/>
                  </a:lnTo>
                  <a:lnTo>
                    <a:pt x="64159" y="33324"/>
                  </a:lnTo>
                  <a:lnTo>
                    <a:pt x="57875" y="67862"/>
                  </a:lnTo>
                  <a:lnTo>
                    <a:pt x="54485" y="99082"/>
                  </a:lnTo>
                  <a:lnTo>
                    <a:pt x="55492" y="134248"/>
                  </a:lnTo>
                  <a:lnTo>
                    <a:pt x="56055" y="163351"/>
                  </a:lnTo>
                  <a:lnTo>
                    <a:pt x="59662" y="198946"/>
                  </a:lnTo>
                  <a:lnTo>
                    <a:pt x="63902" y="227104"/>
                  </a:lnTo>
                  <a:lnTo>
                    <a:pt x="67766" y="259429"/>
                  </a:lnTo>
                  <a:lnTo>
                    <a:pt x="70689" y="293540"/>
                  </a:lnTo>
                  <a:lnTo>
                    <a:pt x="74726" y="327154"/>
                  </a:lnTo>
                  <a:lnTo>
                    <a:pt x="78922" y="357343"/>
                  </a:lnTo>
                  <a:lnTo>
                    <a:pt x="86580" y="391830"/>
                  </a:lnTo>
                  <a:lnTo>
                    <a:pt x="89473" y="399208"/>
                  </a:lnTo>
                  <a:lnTo>
                    <a:pt x="99543" y="413585"/>
                  </a:lnTo>
                  <a:lnTo>
                    <a:pt x="111288" y="422516"/>
                  </a:lnTo>
                  <a:lnTo>
                    <a:pt x="115841" y="424174"/>
                  </a:lnTo>
                  <a:lnTo>
                    <a:pt x="122702" y="425238"/>
                  </a:lnTo>
                  <a:lnTo>
                    <a:pt x="139022" y="422163"/>
                  </a:lnTo>
                  <a:lnTo>
                    <a:pt x="147756" y="416104"/>
                  </a:lnTo>
                  <a:lnTo>
                    <a:pt x="163298" y="396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26" name="SMARTInkShape-389"/>
            <p:cNvSpPr/>
            <p:nvPr>
              <p:custDataLst>
                <p:tags r:id="rId22"/>
              </p:custDataLst>
            </p:nvPr>
          </p:nvSpPr>
          <p:spPr>
            <a:xfrm>
              <a:off x="7423329" y="2927687"/>
              <a:ext cx="160255" cy="141086"/>
            </a:xfrm>
            <a:custGeom>
              <a:avLst/>
              <a:gdLst/>
              <a:ahLst/>
              <a:cxnLst/>
              <a:rect l="0" t="0" r="0" b="0"/>
              <a:pathLst>
                <a:path w="161336" h="140846">
                  <a:moveTo>
                    <a:pt x="94660" y="29244"/>
                  </a:moveTo>
                  <a:lnTo>
                    <a:pt x="94660" y="29244"/>
                  </a:lnTo>
                  <a:lnTo>
                    <a:pt x="97975" y="25929"/>
                  </a:lnTo>
                  <a:lnTo>
                    <a:pt x="98193" y="24917"/>
                  </a:lnTo>
                  <a:lnTo>
                    <a:pt x="97059" y="15221"/>
                  </a:lnTo>
                  <a:lnTo>
                    <a:pt x="82439" y="3682"/>
                  </a:lnTo>
                  <a:lnTo>
                    <a:pt x="70638" y="0"/>
                  </a:lnTo>
                  <a:lnTo>
                    <a:pt x="54461" y="526"/>
                  </a:lnTo>
                  <a:lnTo>
                    <a:pt x="45179" y="2978"/>
                  </a:lnTo>
                  <a:lnTo>
                    <a:pt x="27747" y="14051"/>
                  </a:lnTo>
                  <a:lnTo>
                    <a:pt x="13281" y="28706"/>
                  </a:lnTo>
                  <a:lnTo>
                    <a:pt x="4738" y="46012"/>
                  </a:lnTo>
                  <a:lnTo>
                    <a:pt x="0" y="78953"/>
                  </a:lnTo>
                  <a:lnTo>
                    <a:pt x="1692" y="95242"/>
                  </a:lnTo>
                  <a:lnTo>
                    <a:pt x="7073" y="112518"/>
                  </a:lnTo>
                  <a:lnTo>
                    <a:pt x="19501" y="131755"/>
                  </a:lnTo>
                  <a:lnTo>
                    <a:pt x="29705" y="137552"/>
                  </a:lnTo>
                  <a:lnTo>
                    <a:pt x="37726" y="140093"/>
                  </a:lnTo>
                  <a:lnTo>
                    <a:pt x="47246" y="140845"/>
                  </a:lnTo>
                  <a:lnTo>
                    <a:pt x="58445" y="138540"/>
                  </a:lnTo>
                  <a:lnTo>
                    <a:pt x="66350" y="134506"/>
                  </a:lnTo>
                  <a:lnTo>
                    <a:pt x="77034" y="122963"/>
                  </a:lnTo>
                  <a:lnTo>
                    <a:pt x="94253" y="94672"/>
                  </a:lnTo>
                  <a:lnTo>
                    <a:pt x="100444" y="68355"/>
                  </a:lnTo>
                  <a:lnTo>
                    <a:pt x="101486" y="35765"/>
                  </a:lnTo>
                  <a:lnTo>
                    <a:pt x="97281" y="8545"/>
                  </a:lnTo>
                  <a:lnTo>
                    <a:pt x="97148" y="8138"/>
                  </a:lnTo>
                  <a:lnTo>
                    <a:pt x="95809" y="10437"/>
                  </a:lnTo>
                  <a:lnTo>
                    <a:pt x="95001" y="14470"/>
                  </a:lnTo>
                  <a:lnTo>
                    <a:pt x="94663" y="49114"/>
                  </a:lnTo>
                  <a:lnTo>
                    <a:pt x="97251" y="84255"/>
                  </a:lnTo>
                  <a:lnTo>
                    <a:pt x="103929" y="108574"/>
                  </a:lnTo>
                  <a:lnTo>
                    <a:pt x="111462" y="122596"/>
                  </a:lnTo>
                  <a:lnTo>
                    <a:pt x="116239" y="125679"/>
                  </a:lnTo>
                  <a:lnTo>
                    <a:pt x="119365" y="126871"/>
                  </a:lnTo>
                  <a:lnTo>
                    <a:pt x="127071" y="126079"/>
                  </a:lnTo>
                  <a:lnTo>
                    <a:pt x="141161" y="121632"/>
                  </a:lnTo>
                  <a:lnTo>
                    <a:pt x="161335" y="1030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27" name="SMARTInkShape-390"/>
            <p:cNvSpPr/>
            <p:nvPr>
              <p:custDataLst>
                <p:tags r:id="rId23"/>
              </p:custDataLst>
            </p:nvPr>
          </p:nvSpPr>
          <p:spPr>
            <a:xfrm>
              <a:off x="7669265" y="2922932"/>
              <a:ext cx="98374" cy="160108"/>
            </a:xfrm>
            <a:custGeom>
              <a:avLst/>
              <a:gdLst/>
              <a:ahLst/>
              <a:cxnLst/>
              <a:rect l="0" t="0" r="0" b="0"/>
              <a:pathLst>
                <a:path w="98547" h="161469">
                  <a:moveTo>
                    <a:pt x="60446" y="21009"/>
                  </a:moveTo>
                  <a:lnTo>
                    <a:pt x="60446" y="21009"/>
                  </a:lnTo>
                  <a:lnTo>
                    <a:pt x="60446" y="10267"/>
                  </a:lnTo>
                  <a:lnTo>
                    <a:pt x="50362" y="2787"/>
                  </a:lnTo>
                  <a:lnTo>
                    <a:pt x="46880" y="1004"/>
                  </a:lnTo>
                  <a:lnTo>
                    <a:pt x="40904" y="0"/>
                  </a:lnTo>
                  <a:lnTo>
                    <a:pt x="35370" y="967"/>
                  </a:lnTo>
                  <a:lnTo>
                    <a:pt x="29115" y="2929"/>
                  </a:lnTo>
                  <a:lnTo>
                    <a:pt x="22235" y="8979"/>
                  </a:lnTo>
                  <a:lnTo>
                    <a:pt x="9312" y="32058"/>
                  </a:lnTo>
                  <a:lnTo>
                    <a:pt x="2386" y="55726"/>
                  </a:lnTo>
                  <a:lnTo>
                    <a:pt x="0" y="85416"/>
                  </a:lnTo>
                  <a:lnTo>
                    <a:pt x="5367" y="117591"/>
                  </a:lnTo>
                  <a:lnTo>
                    <a:pt x="12524" y="136415"/>
                  </a:lnTo>
                  <a:lnTo>
                    <a:pt x="16922" y="142415"/>
                  </a:lnTo>
                  <a:lnTo>
                    <a:pt x="28058" y="152437"/>
                  </a:lnTo>
                  <a:lnTo>
                    <a:pt x="40119" y="158846"/>
                  </a:lnTo>
                  <a:lnTo>
                    <a:pt x="49030" y="161468"/>
                  </a:lnTo>
                  <a:lnTo>
                    <a:pt x="71802" y="159869"/>
                  </a:lnTo>
                  <a:lnTo>
                    <a:pt x="79516" y="158307"/>
                  </a:lnTo>
                  <a:lnTo>
                    <a:pt x="98546" y="1448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8729" name="SMARTInkShape-391"/>
          <p:cNvSpPr/>
          <p:nvPr>
            <p:custDataLst>
              <p:tags r:id="rId12"/>
            </p:custDataLst>
          </p:nvPr>
        </p:nvSpPr>
        <p:spPr>
          <a:xfrm>
            <a:off x="7775575" y="2913063"/>
            <a:ext cx="606425" cy="168275"/>
          </a:xfrm>
          <a:custGeom>
            <a:avLst/>
            <a:gdLst/>
            <a:ahLst/>
            <a:cxnLst/>
            <a:rect l="0" t="0" r="0" b="0"/>
            <a:pathLst>
              <a:path w="606580" h="167365">
                <a:moveTo>
                  <a:pt x="13648" y="25152"/>
                </a:moveTo>
                <a:lnTo>
                  <a:pt x="13648" y="25152"/>
                </a:lnTo>
                <a:lnTo>
                  <a:pt x="12383" y="25152"/>
                </a:lnTo>
                <a:lnTo>
                  <a:pt x="12011" y="25416"/>
                </a:lnTo>
                <a:lnTo>
                  <a:pt x="6791" y="38743"/>
                </a:lnTo>
                <a:lnTo>
                  <a:pt x="618" y="72416"/>
                </a:lnTo>
                <a:lnTo>
                  <a:pt x="0" y="103087"/>
                </a:lnTo>
                <a:lnTo>
                  <a:pt x="9295" y="133899"/>
                </a:lnTo>
                <a:lnTo>
                  <a:pt x="15739" y="144127"/>
                </a:lnTo>
                <a:lnTo>
                  <a:pt x="26879" y="153008"/>
                </a:lnTo>
                <a:lnTo>
                  <a:pt x="35177" y="156874"/>
                </a:lnTo>
                <a:lnTo>
                  <a:pt x="44780" y="158019"/>
                </a:lnTo>
                <a:lnTo>
                  <a:pt x="71330" y="151044"/>
                </a:lnTo>
                <a:lnTo>
                  <a:pt x="74063" y="148768"/>
                </a:lnTo>
                <a:lnTo>
                  <a:pt x="83990" y="131800"/>
                </a:lnTo>
                <a:lnTo>
                  <a:pt x="90778" y="110728"/>
                </a:lnTo>
                <a:lnTo>
                  <a:pt x="90678" y="90562"/>
                </a:lnTo>
                <a:lnTo>
                  <a:pt x="84556" y="60538"/>
                </a:lnTo>
                <a:lnTo>
                  <a:pt x="74094" y="41451"/>
                </a:lnTo>
                <a:lnTo>
                  <a:pt x="65248" y="32509"/>
                </a:lnTo>
                <a:lnTo>
                  <a:pt x="48319" y="22391"/>
                </a:lnTo>
                <a:lnTo>
                  <a:pt x="37150" y="19307"/>
                </a:lnTo>
                <a:lnTo>
                  <a:pt x="27579" y="19098"/>
                </a:lnTo>
                <a:lnTo>
                  <a:pt x="22750" y="20609"/>
                </a:lnTo>
                <a:lnTo>
                  <a:pt x="14875" y="25658"/>
                </a:lnTo>
                <a:lnTo>
                  <a:pt x="11723" y="28993"/>
                </a:lnTo>
                <a:lnTo>
                  <a:pt x="8462" y="36373"/>
                </a:lnTo>
                <a:lnTo>
                  <a:pt x="8792" y="54365"/>
                </a:lnTo>
                <a:lnTo>
                  <a:pt x="11209" y="63647"/>
                </a:lnTo>
                <a:lnTo>
                  <a:pt x="16982" y="75451"/>
                </a:lnTo>
                <a:lnTo>
                  <a:pt x="32605" y="92450"/>
                </a:lnTo>
                <a:lnTo>
                  <a:pt x="41489" y="99567"/>
                </a:lnTo>
                <a:lnTo>
                  <a:pt x="60315" y="106183"/>
                </a:lnTo>
                <a:lnTo>
                  <a:pt x="72660" y="107546"/>
                </a:lnTo>
                <a:lnTo>
                  <a:pt x="77887" y="106927"/>
                </a:lnTo>
                <a:lnTo>
                  <a:pt x="87597" y="101298"/>
                </a:lnTo>
                <a:lnTo>
                  <a:pt x="97556" y="91022"/>
                </a:lnTo>
                <a:lnTo>
                  <a:pt x="108459" y="73768"/>
                </a:lnTo>
                <a:lnTo>
                  <a:pt x="113995" y="57215"/>
                </a:lnTo>
                <a:lnTo>
                  <a:pt x="117360" y="22048"/>
                </a:lnTo>
                <a:lnTo>
                  <a:pt x="116086" y="7653"/>
                </a:lnTo>
                <a:lnTo>
                  <a:pt x="116071" y="7665"/>
                </a:lnTo>
                <a:lnTo>
                  <a:pt x="116047" y="10849"/>
                </a:lnTo>
                <a:lnTo>
                  <a:pt x="118379" y="44831"/>
                </a:lnTo>
                <a:lnTo>
                  <a:pt x="118419" y="75709"/>
                </a:lnTo>
                <a:lnTo>
                  <a:pt x="121013" y="106185"/>
                </a:lnTo>
                <a:lnTo>
                  <a:pt x="125585" y="138808"/>
                </a:lnTo>
                <a:lnTo>
                  <a:pt x="127956" y="145780"/>
                </a:lnTo>
                <a:lnTo>
                  <a:pt x="137275" y="161161"/>
                </a:lnTo>
                <a:lnTo>
                  <a:pt x="141530" y="164358"/>
                </a:lnTo>
                <a:lnTo>
                  <a:pt x="148464" y="166940"/>
                </a:lnTo>
                <a:lnTo>
                  <a:pt x="152676" y="167279"/>
                </a:lnTo>
                <a:lnTo>
                  <a:pt x="158077" y="166548"/>
                </a:lnTo>
                <a:lnTo>
                  <a:pt x="163299" y="163224"/>
                </a:lnTo>
                <a:lnTo>
                  <a:pt x="171854" y="153731"/>
                </a:lnTo>
                <a:lnTo>
                  <a:pt x="181443" y="135472"/>
                </a:lnTo>
                <a:lnTo>
                  <a:pt x="188546" y="106284"/>
                </a:lnTo>
                <a:lnTo>
                  <a:pt x="191834" y="70620"/>
                </a:lnTo>
                <a:lnTo>
                  <a:pt x="190156" y="38648"/>
                </a:lnTo>
                <a:lnTo>
                  <a:pt x="186933" y="15254"/>
                </a:lnTo>
                <a:lnTo>
                  <a:pt x="185205" y="11121"/>
                </a:lnTo>
                <a:lnTo>
                  <a:pt x="186997" y="19374"/>
                </a:lnTo>
                <a:lnTo>
                  <a:pt x="189351" y="53808"/>
                </a:lnTo>
                <a:lnTo>
                  <a:pt x="189830" y="87663"/>
                </a:lnTo>
                <a:lnTo>
                  <a:pt x="196610" y="122273"/>
                </a:lnTo>
                <a:lnTo>
                  <a:pt x="202620" y="136272"/>
                </a:lnTo>
                <a:lnTo>
                  <a:pt x="212587" y="148770"/>
                </a:lnTo>
                <a:lnTo>
                  <a:pt x="218819" y="152972"/>
                </a:lnTo>
                <a:lnTo>
                  <a:pt x="225508" y="155498"/>
                </a:lnTo>
                <a:lnTo>
                  <a:pt x="228987" y="153727"/>
                </a:lnTo>
                <a:lnTo>
                  <a:pt x="231026" y="152144"/>
                </a:lnTo>
                <a:lnTo>
                  <a:pt x="233997" y="147562"/>
                </a:lnTo>
                <a:lnTo>
                  <a:pt x="241859" y="119870"/>
                </a:lnTo>
                <a:lnTo>
                  <a:pt x="244264" y="89088"/>
                </a:lnTo>
                <a:lnTo>
                  <a:pt x="245303" y="58147"/>
                </a:lnTo>
                <a:lnTo>
                  <a:pt x="252642" y="22810"/>
                </a:lnTo>
                <a:lnTo>
                  <a:pt x="257099" y="10215"/>
                </a:lnTo>
                <a:lnTo>
                  <a:pt x="262996" y="2475"/>
                </a:lnTo>
                <a:lnTo>
                  <a:pt x="265404" y="521"/>
                </a:lnTo>
                <a:lnTo>
                  <a:pt x="266416" y="0"/>
                </a:lnTo>
                <a:lnTo>
                  <a:pt x="267621" y="446"/>
                </a:lnTo>
                <a:lnTo>
                  <a:pt x="270369" y="3059"/>
                </a:lnTo>
                <a:lnTo>
                  <a:pt x="271944" y="5455"/>
                </a:lnTo>
                <a:lnTo>
                  <a:pt x="276445" y="25663"/>
                </a:lnTo>
                <a:lnTo>
                  <a:pt x="277877" y="58438"/>
                </a:lnTo>
                <a:lnTo>
                  <a:pt x="279218" y="88615"/>
                </a:lnTo>
                <a:lnTo>
                  <a:pt x="287013" y="123271"/>
                </a:lnTo>
                <a:lnTo>
                  <a:pt x="297120" y="146609"/>
                </a:lnTo>
                <a:lnTo>
                  <a:pt x="301208" y="150658"/>
                </a:lnTo>
                <a:lnTo>
                  <a:pt x="309927" y="156305"/>
                </a:lnTo>
                <a:lnTo>
                  <a:pt x="314132" y="156820"/>
                </a:lnTo>
                <a:lnTo>
                  <a:pt x="322372" y="154916"/>
                </a:lnTo>
                <a:lnTo>
                  <a:pt x="328394" y="152410"/>
                </a:lnTo>
                <a:lnTo>
                  <a:pt x="341566" y="139836"/>
                </a:lnTo>
                <a:lnTo>
                  <a:pt x="349816" y="127180"/>
                </a:lnTo>
                <a:lnTo>
                  <a:pt x="360432" y="98938"/>
                </a:lnTo>
                <a:lnTo>
                  <a:pt x="363047" y="78650"/>
                </a:lnTo>
                <a:lnTo>
                  <a:pt x="358842" y="45237"/>
                </a:lnTo>
                <a:lnTo>
                  <a:pt x="354473" y="33617"/>
                </a:lnTo>
                <a:lnTo>
                  <a:pt x="348789" y="25543"/>
                </a:lnTo>
                <a:lnTo>
                  <a:pt x="338650" y="18134"/>
                </a:lnTo>
                <a:lnTo>
                  <a:pt x="335541" y="16741"/>
                </a:lnTo>
                <a:lnTo>
                  <a:pt x="331866" y="16827"/>
                </a:lnTo>
                <a:lnTo>
                  <a:pt x="324302" y="19039"/>
                </a:lnTo>
                <a:lnTo>
                  <a:pt x="320594" y="21253"/>
                </a:lnTo>
                <a:lnTo>
                  <a:pt x="319402" y="24213"/>
                </a:lnTo>
                <a:lnTo>
                  <a:pt x="318636" y="31316"/>
                </a:lnTo>
                <a:lnTo>
                  <a:pt x="319768" y="37473"/>
                </a:lnTo>
                <a:lnTo>
                  <a:pt x="324307" y="45589"/>
                </a:lnTo>
                <a:lnTo>
                  <a:pt x="329415" y="50904"/>
                </a:lnTo>
                <a:lnTo>
                  <a:pt x="340069" y="57830"/>
                </a:lnTo>
                <a:lnTo>
                  <a:pt x="353447" y="62106"/>
                </a:lnTo>
                <a:lnTo>
                  <a:pt x="384697" y="63238"/>
                </a:lnTo>
                <a:lnTo>
                  <a:pt x="396345" y="60719"/>
                </a:lnTo>
                <a:lnTo>
                  <a:pt x="400693" y="58775"/>
                </a:lnTo>
                <a:lnTo>
                  <a:pt x="412112" y="49277"/>
                </a:lnTo>
                <a:lnTo>
                  <a:pt x="421211" y="35820"/>
                </a:lnTo>
                <a:lnTo>
                  <a:pt x="423046" y="21089"/>
                </a:lnTo>
                <a:lnTo>
                  <a:pt x="421906" y="15128"/>
                </a:lnTo>
                <a:lnTo>
                  <a:pt x="419198" y="11348"/>
                </a:lnTo>
                <a:lnTo>
                  <a:pt x="413520" y="5874"/>
                </a:lnTo>
                <a:lnTo>
                  <a:pt x="410179" y="4677"/>
                </a:lnTo>
                <a:lnTo>
                  <a:pt x="406842" y="4410"/>
                </a:lnTo>
                <a:lnTo>
                  <a:pt x="405952" y="4709"/>
                </a:lnTo>
                <a:lnTo>
                  <a:pt x="396862" y="11385"/>
                </a:lnTo>
                <a:lnTo>
                  <a:pt x="392776" y="17750"/>
                </a:lnTo>
                <a:lnTo>
                  <a:pt x="388819" y="36458"/>
                </a:lnTo>
                <a:lnTo>
                  <a:pt x="388286" y="70834"/>
                </a:lnTo>
                <a:lnTo>
                  <a:pt x="395156" y="103875"/>
                </a:lnTo>
                <a:lnTo>
                  <a:pt x="409440" y="136632"/>
                </a:lnTo>
                <a:lnTo>
                  <a:pt x="414627" y="142255"/>
                </a:lnTo>
                <a:lnTo>
                  <a:pt x="424053" y="148913"/>
                </a:lnTo>
                <a:lnTo>
                  <a:pt x="434019" y="150875"/>
                </a:lnTo>
                <a:lnTo>
                  <a:pt x="437105" y="151143"/>
                </a:lnTo>
                <a:lnTo>
                  <a:pt x="444122" y="147502"/>
                </a:lnTo>
                <a:lnTo>
                  <a:pt x="455181" y="137524"/>
                </a:lnTo>
                <a:lnTo>
                  <a:pt x="470533" y="109837"/>
                </a:lnTo>
                <a:lnTo>
                  <a:pt x="476064" y="75854"/>
                </a:lnTo>
                <a:lnTo>
                  <a:pt x="476606" y="65678"/>
                </a:lnTo>
                <a:lnTo>
                  <a:pt x="473348" y="48287"/>
                </a:lnTo>
                <a:lnTo>
                  <a:pt x="468477" y="37913"/>
                </a:lnTo>
                <a:lnTo>
                  <a:pt x="466557" y="35316"/>
                </a:lnTo>
                <a:lnTo>
                  <a:pt x="466665" y="35103"/>
                </a:lnTo>
                <a:lnTo>
                  <a:pt x="467489" y="34866"/>
                </a:lnTo>
                <a:lnTo>
                  <a:pt x="502557" y="34412"/>
                </a:lnTo>
                <a:lnTo>
                  <a:pt x="514561" y="32626"/>
                </a:lnTo>
                <a:lnTo>
                  <a:pt x="529052" y="34740"/>
                </a:lnTo>
                <a:lnTo>
                  <a:pt x="532082" y="35851"/>
                </a:lnTo>
                <a:lnTo>
                  <a:pt x="533102" y="36782"/>
                </a:lnTo>
                <a:lnTo>
                  <a:pt x="534235" y="39228"/>
                </a:lnTo>
                <a:lnTo>
                  <a:pt x="537113" y="51058"/>
                </a:lnTo>
                <a:lnTo>
                  <a:pt x="536763" y="64916"/>
                </a:lnTo>
                <a:lnTo>
                  <a:pt x="530360" y="100232"/>
                </a:lnTo>
                <a:lnTo>
                  <a:pt x="528464" y="114448"/>
                </a:lnTo>
                <a:lnTo>
                  <a:pt x="530715" y="141226"/>
                </a:lnTo>
                <a:lnTo>
                  <a:pt x="536982" y="155675"/>
                </a:lnTo>
                <a:lnTo>
                  <a:pt x="547062" y="165790"/>
                </a:lnTo>
                <a:lnTo>
                  <a:pt x="556312" y="167364"/>
                </a:lnTo>
                <a:lnTo>
                  <a:pt x="564051" y="166566"/>
                </a:lnTo>
                <a:lnTo>
                  <a:pt x="574751" y="162126"/>
                </a:lnTo>
                <a:lnTo>
                  <a:pt x="590160" y="148340"/>
                </a:lnTo>
                <a:lnTo>
                  <a:pt x="606579" y="12516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8706" name="SMARTInkShape-Group208"/>
          <p:cNvGrpSpPr>
            <a:grpSpLocks/>
          </p:cNvGrpSpPr>
          <p:nvPr/>
        </p:nvGrpSpPr>
        <p:grpSpPr bwMode="auto">
          <a:xfrm>
            <a:off x="8323263" y="2774950"/>
            <a:ext cx="534987" cy="311150"/>
            <a:chOff x="8322469" y="2774396"/>
            <a:chExt cx="535782" cy="311398"/>
          </a:xfrm>
        </p:grpSpPr>
        <p:sp>
          <p:nvSpPr>
            <p:cNvPr id="28730" name="SMARTInkShape-392"/>
            <p:cNvSpPr/>
            <p:nvPr>
              <p:custDataLst>
                <p:tags r:id="rId13"/>
              </p:custDataLst>
            </p:nvPr>
          </p:nvSpPr>
          <p:spPr>
            <a:xfrm>
              <a:off x="8351086" y="2774396"/>
              <a:ext cx="469008" cy="311398"/>
            </a:xfrm>
            <a:custGeom>
              <a:avLst/>
              <a:gdLst/>
              <a:ahLst/>
              <a:cxnLst/>
              <a:rect l="0" t="0" r="0" b="0"/>
              <a:pathLst>
                <a:path w="469009" h="311398">
                  <a:moveTo>
                    <a:pt x="2283" y="9285"/>
                  </a:moveTo>
                  <a:lnTo>
                    <a:pt x="2283" y="9285"/>
                  </a:lnTo>
                  <a:lnTo>
                    <a:pt x="1019" y="10549"/>
                  </a:lnTo>
                  <a:lnTo>
                    <a:pt x="647" y="10393"/>
                  </a:lnTo>
                  <a:lnTo>
                    <a:pt x="233" y="8807"/>
                  </a:lnTo>
                  <a:lnTo>
                    <a:pt x="0" y="6204"/>
                  </a:lnTo>
                  <a:lnTo>
                    <a:pt x="2188" y="0"/>
                  </a:lnTo>
                  <a:lnTo>
                    <a:pt x="6504" y="25122"/>
                  </a:lnTo>
                  <a:lnTo>
                    <a:pt x="7737" y="60184"/>
                  </a:lnTo>
                  <a:lnTo>
                    <a:pt x="11395" y="91342"/>
                  </a:lnTo>
                  <a:lnTo>
                    <a:pt x="17790" y="124788"/>
                  </a:lnTo>
                  <a:lnTo>
                    <a:pt x="22888" y="158352"/>
                  </a:lnTo>
                  <a:lnTo>
                    <a:pt x="27680" y="189230"/>
                  </a:lnTo>
                  <a:lnTo>
                    <a:pt x="32446" y="222783"/>
                  </a:lnTo>
                  <a:lnTo>
                    <a:pt x="38002" y="257221"/>
                  </a:lnTo>
                  <a:lnTo>
                    <a:pt x="44822" y="280824"/>
                  </a:lnTo>
                  <a:lnTo>
                    <a:pt x="47736" y="285456"/>
                  </a:lnTo>
                  <a:lnTo>
                    <a:pt x="51390" y="289321"/>
                  </a:lnTo>
                  <a:lnTo>
                    <a:pt x="69091" y="294290"/>
                  </a:lnTo>
                  <a:lnTo>
                    <a:pt x="74485" y="292587"/>
                  </a:lnTo>
                  <a:lnTo>
                    <a:pt x="85307" y="285027"/>
                  </a:lnTo>
                  <a:lnTo>
                    <a:pt x="98622" y="265030"/>
                  </a:lnTo>
                  <a:lnTo>
                    <a:pt x="108303" y="231808"/>
                  </a:lnTo>
                  <a:lnTo>
                    <a:pt x="111476" y="197915"/>
                  </a:lnTo>
                  <a:lnTo>
                    <a:pt x="111814" y="162475"/>
                  </a:lnTo>
                  <a:lnTo>
                    <a:pt x="111820" y="155197"/>
                  </a:lnTo>
                  <a:lnTo>
                    <a:pt x="111555" y="154979"/>
                  </a:lnTo>
                  <a:lnTo>
                    <a:pt x="110556" y="154736"/>
                  </a:lnTo>
                  <a:lnTo>
                    <a:pt x="110448" y="154936"/>
                  </a:lnTo>
                  <a:lnTo>
                    <a:pt x="111035" y="155863"/>
                  </a:lnTo>
                  <a:lnTo>
                    <a:pt x="113675" y="186759"/>
                  </a:lnTo>
                  <a:lnTo>
                    <a:pt x="114171" y="221821"/>
                  </a:lnTo>
                  <a:lnTo>
                    <a:pt x="119898" y="254989"/>
                  </a:lnTo>
                  <a:lnTo>
                    <a:pt x="126963" y="274445"/>
                  </a:lnTo>
                  <a:lnTo>
                    <a:pt x="133505" y="284348"/>
                  </a:lnTo>
                  <a:lnTo>
                    <a:pt x="137421" y="287640"/>
                  </a:lnTo>
                  <a:lnTo>
                    <a:pt x="141190" y="289102"/>
                  </a:lnTo>
                  <a:lnTo>
                    <a:pt x="145511" y="289753"/>
                  </a:lnTo>
                  <a:lnTo>
                    <a:pt x="151142" y="288854"/>
                  </a:lnTo>
                  <a:lnTo>
                    <a:pt x="157426" y="283120"/>
                  </a:lnTo>
                  <a:lnTo>
                    <a:pt x="163051" y="274718"/>
                  </a:lnTo>
                  <a:lnTo>
                    <a:pt x="174215" y="240722"/>
                  </a:lnTo>
                  <a:lnTo>
                    <a:pt x="180710" y="207619"/>
                  </a:lnTo>
                  <a:lnTo>
                    <a:pt x="183108" y="181122"/>
                  </a:lnTo>
                  <a:lnTo>
                    <a:pt x="182532" y="167701"/>
                  </a:lnTo>
                  <a:lnTo>
                    <a:pt x="181204" y="162874"/>
                  </a:lnTo>
                  <a:lnTo>
                    <a:pt x="181095" y="162742"/>
                  </a:lnTo>
                  <a:lnTo>
                    <a:pt x="181022" y="162919"/>
                  </a:lnTo>
                  <a:lnTo>
                    <a:pt x="180905" y="165104"/>
                  </a:lnTo>
                  <a:lnTo>
                    <a:pt x="186155" y="199562"/>
                  </a:lnTo>
                  <a:lnTo>
                    <a:pt x="190440" y="232802"/>
                  </a:lnTo>
                  <a:lnTo>
                    <a:pt x="196461" y="267744"/>
                  </a:lnTo>
                  <a:lnTo>
                    <a:pt x="200941" y="283612"/>
                  </a:lnTo>
                  <a:lnTo>
                    <a:pt x="206671" y="295151"/>
                  </a:lnTo>
                  <a:lnTo>
                    <a:pt x="213685" y="300949"/>
                  </a:lnTo>
                  <a:lnTo>
                    <a:pt x="219937" y="303490"/>
                  </a:lnTo>
                  <a:lnTo>
                    <a:pt x="224166" y="302674"/>
                  </a:lnTo>
                  <a:lnTo>
                    <a:pt x="237590" y="295343"/>
                  </a:lnTo>
                  <a:lnTo>
                    <a:pt x="243389" y="290410"/>
                  </a:lnTo>
                  <a:lnTo>
                    <a:pt x="248406" y="282376"/>
                  </a:lnTo>
                  <a:lnTo>
                    <a:pt x="255974" y="260776"/>
                  </a:lnTo>
                  <a:lnTo>
                    <a:pt x="258853" y="227430"/>
                  </a:lnTo>
                  <a:lnTo>
                    <a:pt x="256604" y="192798"/>
                  </a:lnTo>
                  <a:lnTo>
                    <a:pt x="252613" y="180894"/>
                  </a:lnTo>
                  <a:lnTo>
                    <a:pt x="251124" y="177631"/>
                  </a:lnTo>
                  <a:lnTo>
                    <a:pt x="249947" y="171294"/>
                  </a:lnTo>
                  <a:lnTo>
                    <a:pt x="283565" y="171210"/>
                  </a:lnTo>
                  <a:lnTo>
                    <a:pt x="290502" y="171916"/>
                  </a:lnTo>
                  <a:lnTo>
                    <a:pt x="305084" y="173562"/>
                  </a:lnTo>
                  <a:lnTo>
                    <a:pt x="306015" y="174101"/>
                  </a:lnTo>
                  <a:lnTo>
                    <a:pt x="307755" y="176111"/>
                  </a:lnTo>
                  <a:lnTo>
                    <a:pt x="308705" y="178063"/>
                  </a:lnTo>
                  <a:lnTo>
                    <a:pt x="309126" y="180606"/>
                  </a:lnTo>
                  <a:lnTo>
                    <a:pt x="308926" y="200262"/>
                  </a:lnTo>
                  <a:lnTo>
                    <a:pt x="301035" y="234702"/>
                  </a:lnTo>
                  <a:lnTo>
                    <a:pt x="298429" y="269282"/>
                  </a:lnTo>
                  <a:lnTo>
                    <a:pt x="302169" y="286714"/>
                  </a:lnTo>
                  <a:lnTo>
                    <a:pt x="305216" y="293834"/>
                  </a:lnTo>
                  <a:lnTo>
                    <a:pt x="313790" y="301883"/>
                  </a:lnTo>
                  <a:lnTo>
                    <a:pt x="317648" y="304517"/>
                  </a:lnTo>
                  <a:lnTo>
                    <a:pt x="321832" y="305158"/>
                  </a:lnTo>
                  <a:lnTo>
                    <a:pt x="324059" y="304959"/>
                  </a:lnTo>
                  <a:lnTo>
                    <a:pt x="325545" y="304297"/>
                  </a:lnTo>
                  <a:lnTo>
                    <a:pt x="326535" y="303326"/>
                  </a:lnTo>
                  <a:lnTo>
                    <a:pt x="330044" y="298727"/>
                  </a:lnTo>
                  <a:lnTo>
                    <a:pt x="336111" y="290220"/>
                  </a:lnTo>
                  <a:lnTo>
                    <a:pt x="343822" y="273430"/>
                  </a:lnTo>
                  <a:lnTo>
                    <a:pt x="351783" y="238749"/>
                  </a:lnTo>
                  <a:lnTo>
                    <a:pt x="355811" y="225294"/>
                  </a:lnTo>
                  <a:lnTo>
                    <a:pt x="361913" y="216868"/>
                  </a:lnTo>
                  <a:lnTo>
                    <a:pt x="365318" y="213727"/>
                  </a:lnTo>
                  <a:lnTo>
                    <a:pt x="374678" y="209556"/>
                  </a:lnTo>
                  <a:lnTo>
                    <a:pt x="406126" y="201345"/>
                  </a:lnTo>
                  <a:lnTo>
                    <a:pt x="416597" y="192507"/>
                  </a:lnTo>
                  <a:lnTo>
                    <a:pt x="419554" y="185870"/>
                  </a:lnTo>
                  <a:lnTo>
                    <a:pt x="420841" y="177200"/>
                  </a:lnTo>
                  <a:lnTo>
                    <a:pt x="420437" y="173167"/>
                  </a:lnTo>
                  <a:lnTo>
                    <a:pt x="416757" y="165894"/>
                  </a:lnTo>
                  <a:lnTo>
                    <a:pt x="412457" y="160404"/>
                  </a:lnTo>
                  <a:lnTo>
                    <a:pt x="401537" y="153128"/>
                  </a:lnTo>
                  <a:lnTo>
                    <a:pt x="394101" y="151183"/>
                  </a:lnTo>
                  <a:lnTo>
                    <a:pt x="384783" y="151459"/>
                  </a:lnTo>
                  <a:lnTo>
                    <a:pt x="377848" y="153217"/>
                  </a:lnTo>
                  <a:lnTo>
                    <a:pt x="369913" y="160470"/>
                  </a:lnTo>
                  <a:lnTo>
                    <a:pt x="366758" y="165202"/>
                  </a:lnTo>
                  <a:lnTo>
                    <a:pt x="357240" y="200226"/>
                  </a:lnTo>
                  <a:lnTo>
                    <a:pt x="355041" y="231476"/>
                  </a:lnTo>
                  <a:lnTo>
                    <a:pt x="356185" y="248966"/>
                  </a:lnTo>
                  <a:lnTo>
                    <a:pt x="361732" y="268850"/>
                  </a:lnTo>
                  <a:lnTo>
                    <a:pt x="372426" y="288811"/>
                  </a:lnTo>
                  <a:lnTo>
                    <a:pt x="390643" y="305218"/>
                  </a:lnTo>
                  <a:lnTo>
                    <a:pt x="400163" y="309371"/>
                  </a:lnTo>
                  <a:lnTo>
                    <a:pt x="417482" y="311397"/>
                  </a:lnTo>
                  <a:lnTo>
                    <a:pt x="432134" y="310202"/>
                  </a:lnTo>
                  <a:lnTo>
                    <a:pt x="446408" y="305057"/>
                  </a:lnTo>
                  <a:lnTo>
                    <a:pt x="469008" y="2902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31" name="SMARTInkShape-393"/>
            <p:cNvSpPr/>
            <p:nvPr>
              <p:custDataLst>
                <p:tags r:id="rId14"/>
              </p:custDataLst>
            </p:nvPr>
          </p:nvSpPr>
          <p:spPr>
            <a:xfrm>
              <a:off x="8853482" y="3022243"/>
              <a:ext cx="4769" cy="4767"/>
            </a:xfrm>
            <a:custGeom>
              <a:avLst/>
              <a:gdLst/>
              <a:ahLst/>
              <a:cxnLst/>
              <a:rect l="0" t="0" r="0" b="0"/>
              <a:pathLst>
                <a:path w="4763" h="4764">
                  <a:moveTo>
                    <a:pt x="0" y="0"/>
                  </a:moveTo>
                  <a:lnTo>
                    <a:pt x="0" y="0"/>
                  </a:lnTo>
                  <a:lnTo>
                    <a:pt x="1264" y="1264"/>
                  </a:lnTo>
                  <a:lnTo>
                    <a:pt x="2590" y="1885"/>
                  </a:lnTo>
                  <a:lnTo>
                    <a:pt x="4333" y="2283"/>
                  </a:lnTo>
                  <a:lnTo>
                    <a:pt x="4476" y="2581"/>
                  </a:lnTo>
                  <a:lnTo>
                    <a:pt x="4762" y="47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732" name="SMARTInkShape-394"/>
            <p:cNvSpPr/>
            <p:nvPr>
              <p:custDataLst>
                <p:tags r:id="rId15"/>
              </p:custDataLst>
            </p:nvPr>
          </p:nvSpPr>
          <p:spPr>
            <a:xfrm>
              <a:off x="8322469" y="2812526"/>
              <a:ext cx="162166" cy="19065"/>
            </a:xfrm>
            <a:custGeom>
              <a:avLst/>
              <a:gdLst/>
              <a:ahLst/>
              <a:cxnLst/>
              <a:rect l="0" t="0" r="0" b="0"/>
              <a:pathLst>
                <a:path w="161926" h="18720">
                  <a:moveTo>
                    <a:pt x="0" y="2051"/>
                  </a:moveTo>
                  <a:lnTo>
                    <a:pt x="0" y="2051"/>
                  </a:lnTo>
                  <a:lnTo>
                    <a:pt x="1264" y="786"/>
                  </a:lnTo>
                  <a:lnTo>
                    <a:pt x="5842" y="0"/>
                  </a:lnTo>
                  <a:lnTo>
                    <a:pt x="35162" y="376"/>
                  </a:lnTo>
                  <a:lnTo>
                    <a:pt x="70533" y="2984"/>
                  </a:lnTo>
                  <a:lnTo>
                    <a:pt x="104397" y="8011"/>
                  </a:lnTo>
                  <a:lnTo>
                    <a:pt x="139445" y="13565"/>
                  </a:lnTo>
                  <a:lnTo>
                    <a:pt x="161925" y="187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>
          <a:xfrm>
            <a:off x="7232650" y="1492250"/>
            <a:ext cx="719138" cy="5000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b="1" dirty="0">
                <a:solidFill>
                  <a:schemeClr val="tx1"/>
                </a:solidFill>
              </a:rPr>
              <a:t>tu</a:t>
            </a:r>
          </a:p>
        </p:txBody>
      </p:sp>
      <p:sp>
        <p:nvSpPr>
          <p:cNvPr id="11" name="Ellipse 10"/>
          <p:cNvSpPr/>
          <p:nvPr/>
        </p:nvSpPr>
        <p:spPr>
          <a:xfrm>
            <a:off x="1612900" y="1217613"/>
            <a:ext cx="785813" cy="5762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b="1" dirty="0">
                <a:solidFill>
                  <a:schemeClr val="tx1"/>
                </a:solidFill>
              </a:rPr>
              <a:t>fer</a:t>
            </a:r>
          </a:p>
        </p:txBody>
      </p:sp>
      <p:sp>
        <p:nvSpPr>
          <p:cNvPr id="10" name="Ellipse 9"/>
          <p:cNvSpPr/>
          <p:nvPr/>
        </p:nvSpPr>
        <p:spPr>
          <a:xfrm>
            <a:off x="755650" y="1217613"/>
            <a:ext cx="785813" cy="5651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b="1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9" name="Ellipse 8"/>
          <p:cNvSpPr/>
          <p:nvPr/>
        </p:nvSpPr>
        <p:spPr>
          <a:xfrm>
            <a:off x="7518400" y="777875"/>
            <a:ext cx="642938" cy="64293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b="1" dirty="0" err="1">
                <a:solidFill>
                  <a:schemeClr val="tx1"/>
                </a:solidFill>
              </a:rPr>
              <a:t>lec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804025" y="992188"/>
            <a:ext cx="642938" cy="5715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b="1" dirty="0" err="1">
                <a:solidFill>
                  <a:schemeClr val="tx1"/>
                </a:solidFill>
              </a:rPr>
              <a:t>re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210175" y="484188"/>
            <a:ext cx="571500" cy="5715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b="1" dirty="0">
                <a:solidFill>
                  <a:schemeClr val="tx1"/>
                </a:solidFill>
              </a:rPr>
              <a:t>es</a:t>
            </a:r>
          </a:p>
        </p:txBody>
      </p:sp>
      <p:sp>
        <p:nvSpPr>
          <p:cNvPr id="6" name="Ellipse 5"/>
          <p:cNvSpPr/>
          <p:nvPr/>
        </p:nvSpPr>
        <p:spPr>
          <a:xfrm>
            <a:off x="4067175" y="484188"/>
            <a:ext cx="1071563" cy="5715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b="1" dirty="0">
                <a:solidFill>
                  <a:schemeClr val="tx1"/>
                </a:solidFill>
              </a:rPr>
              <a:t>beau</a:t>
            </a:r>
          </a:p>
        </p:txBody>
      </p:sp>
      <p:sp>
        <p:nvSpPr>
          <p:cNvPr id="5" name="Ellipse 4"/>
          <p:cNvSpPr/>
          <p:nvPr/>
        </p:nvSpPr>
        <p:spPr>
          <a:xfrm>
            <a:off x="3209925" y="484188"/>
            <a:ext cx="785813" cy="5715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b="1" dirty="0">
                <a:solidFill>
                  <a:schemeClr val="tx1"/>
                </a:solidFill>
              </a:rPr>
              <a:t>ca</a:t>
            </a:r>
          </a:p>
        </p:txBody>
      </p:sp>
      <p:pic>
        <p:nvPicPr>
          <p:cNvPr id="12" name="Picture 5" descr="C:\Users\christine\AppData\Local\Microsoft\Windows\INetCache\IE\QJ080B3S\2c03f6a5e71eb786c8788bc0c662edfc91d988c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2992438"/>
            <a:ext cx="143986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christine\AppData\Local\Microsoft\Windows\INetCache\IE\07W9AWKR\220px-Christian_skredswig_ferme_venoix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76575"/>
            <a:ext cx="208915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:\Users\christine\AppData\Local\Microsoft\Windows\INetCache\IE\SYPQ15C0\lecturedessin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219450"/>
            <a:ext cx="18002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C -0.00087 0.01203 -0.00121 0.025 -0.00503 0.03549 C -0.00608 0.04938 -0.00503 0.06419 -0.00833 0.07685 C -0.00781 0.09845 -0.01024 0.10493 -0.00503 0.11852 C -0.00312 0.13148 -0.00573 0.1179 -0.00174 0.1287 C 0.00365 0.14321 0.00451 0.14413 0.01076 0.15555 C 0.01267 0.15895 0.0132 0.16327 0.0158 0.16574 C 0.01754 0.16759 0.02188 0.16944 0.02413 0.17037 C 0.02951 0.17654 0.03247 0.17531 0.03993 0.17623 C 0.04618 0.17808 0.05122 0.1824 0.05747 0.18518 C 0.06129 0.18703 0.0691 0.18796 0.0691 0.18827 C 0.07448 0.19135 0.08021 0.19259 0.08576 0.19537 C 0.0908 0.20493 0.09236 0.20864 0.09236 0.22222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1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C -0.00208 0.02377 -0.00555 0.03148 -0.01337 0.05031 C -0.0151 0.05463 -0.01667 0.05926 -0.0184 0.06358 C -0.0191 0.06543 -0.02083 0.06945 -0.02083 0.06976 C -0.02257 0.07901 -0.02743 0.08858 -0.0309 0.0963 C -0.03351 0.10957 -0.04809 0.12716 -0.0559 0.13179 C -0.06215 0.13982 -0.07239 0.14321 -0.08003 0.14506 C -0.08299 0.14877 -0.09288 0.15556 -0.0967 0.1571 C -0.09983 0.1605 -0.10243 0.1642 -0.10503 0.16883 C -0.10608 0.17562 -0.10781 0.1821 -0.11007 0.18797 C -0.10972 0.19599 -0.11007 0.20401 -0.1092 0.21173 C -0.10851 0.2179 -0.10174 0.22006 -0.10174 0.22377 " pathEditMode="relative" rAng="0" ptsTypes="AAAAAAAAAA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11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35802E-6 C -0.00329 0.00926 -0.00573 0.01482 -0.00694 0.02716 C -0.00746 0.0321 -0.00902 0.04167 -0.00902 0.04198 C -0.01041 0.06173 -0.01128 0.09167 -0.00486 0.10864 C -0.00364 0.1179 0.00174 0.1358 0.00625 0.13889 C 0.02066 0.16019 0.03577 0.1605 0.05365 0.16173 C 0.05834 0.16821 0.05886 0.19074 0.0599 0.20185 C 0.05955 0.22994 0.05938 0.25833 0.05903 0.28642 C 0.05886 0.29815 0.05851 0.32222 0.05851 0.32253 " pathEditMode="relative" rAng="0" ptsTypes="AAAAAAA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" y="1611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35802E-6 C -0.00156 0.01729 -0.00764 0.03673 -0.01805 0.04321 C -0.025 0.05494 -0.04271 0.05957 -0.05312 0.06327 C -0.0618 0.0713 -0.07257 0.07068 -0.08212 0.07191 C -0.09236 0.07654 -0.1033 0.07932 -0.11371 0.08241 C -0.11857 0.08519 -0.12101 0.08673 -0.12656 0.08796 C -0.12986 0.09105 -0.13246 0.09229 -0.13594 0.09383 C -0.14045 0.10185 -0.13646 0.09599 -0.14462 0.10093 C -0.1526 0.10587 -0.16094 0.1108 -0.16927 0.11389 C -0.17326 0.11914 -0.17639 0.1213 -0.18125 0.12408 C -0.18576 0.12685 -0.18958 0.13303 -0.19496 0.1355 C -0.19878 0.1429 -0.20573 0.14815 -0.21111 0.15309 C -0.21389 0.15957 -0.21753 0.16512 -0.22048 0.17161 C -0.22205 0.17871 -0.22153 0.18241 -0.22482 0.18766 C -0.22621 0.1929 -0.22708 0.19815 -0.22812 0.2034 C -0.22847 0.21173 -0.22847 0.22006 -0.22916 0.22809 C -0.23003 0.24198 -0.23559 0.25587 -0.23576 0.27006 C -0.23611 0.28735 -0.23576 0.30463 -0.23576 0.32222 " pathEditMode="relative" rAng="0" ptsTypes="AAAAAAAAAAAAAAAA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1611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-1.35802E-6 C 0.01979 0.02006 0.02048 0.03982 0.02118 0.05988 C 0.0217 0.06945 0.02135 0.07222 0.02257 0.07932 C 0.02309 0.08333 0.02448 0.09167 0.02448 0.09198 C 0.02621 0.11142 0.02378 0.08951 0.02778 0.1071 C 0.03021 0.11698 0.0309 0.12871 0.03368 0.13796 C 0.03941 0.15587 0.05451 0.16482 0.06423 0.16729 C 0.06944 0.17253 0.07535 0.17222 0.08073 0.17685 C 0.09184 0.18673 0.08212 0.17994 0.08802 0.18395 C 0.09271 0.19445 0.09045 0.18735 0.08923 0.21482 C 0.08871 0.22685 0.07604 0.24259 0.07153 0.24969 C 0.06892 0.26389 0.07187 0.27994 0.06944 0.29414 C 0.0684 0.31173 0.06944 0.31142 0.06215 0.31667 C 0.06076 0.32161 0.06146 0.31975 0.06024 0.32222 " pathEditMode="relative" rAng="0" ptsTypes="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6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3.20988E-6 C 3.33333E-6 0.0108 -0.00261 0.04413 0.00434 0.05895 C 0.00555 0.06481 0.00816 0.06728 0.01076 0.07253 C 0.01267 0.07623 0.01458 0.08117 0.01701 0.08456 C 0.0217 0.09135 0.02916 0.09135 0.03507 0.09259 C 0.04635 0.09475 0.05746 0.09691 0.06875 0.09784 C 0.07517 0.09907 0.08142 0.10031 0.08784 0.10216 C 0.08906 0.10277 0.0901 0.10401 0.09149 0.10463 C 0.09288 0.10555 0.09461 0.10524 0.096 0.10586 C 0.10451 0.11111 0.11215 0.11975 0.11979 0.12747 C 0.12396 0.13765 0.12725 0.14814 0.13125 0.15833 C 0.13281 0.16666 0.13576 0.17469 0.13767 0.18271 C 0.14062 0.19382 0.14132 0.20617 0.14392 0.2179 C 0.14514 0.24166 0.14496 0.23024 0.14496 0.25154 " pathEditMode="relative" rAng="0" ptsTypes="AAAAAAAAAAAA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1256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6914E-7 C -0.0059 0.03333 -0.02934 0.02469 -0.04445 0.02654 C -0.0625 0.02901 -0.07969 0.03025 -0.09827 0.03117 C -0.10243 0.03395 -0.10643 0.03426 -0.11077 0.03549 C -0.11632 0.04012 -0.1217 0.04136 -0.12778 0.0429 C -0.13281 0.04938 -0.12726 0.04321 -0.13629 0.04753 C -0.14549 0.05185 -0.15434 0.0608 -0.16372 0.06358 C -0.16823 0.06821 -0.1691 0.0713 -0.17066 0.07994 C -0.1724 0.10154 -0.17205 0.12377 -0.16979 0.14506 C -0.16927 0.15494 -0.16962 0.15802 -0.1684 0.16605 C -0.16806 0.16883 -0.16684 0.17469 -0.16684 0.175 C -0.1658 0.18457 -0.16545 0.19444 -0.16441 0.20432 C -0.16424 0.21482 -0.16389 0.225 -0.16372 0.23549 C -0.1632 0.2608 -0.1658 0.3321 -0.15347 0.35556 C -0.15 0.37191 -0.13941 0.38796 -0.13264 0.4 C -0.12708 0.40926 -0.12292 0.42222 -0.11771 0.43117 C -0.11042 0.44321 -0.10156 0.45432 -0.09254 0.46235 C -0.08698 0.46759 -0.08333 0.4784 -0.07708 0.48148 C -0.07483 0.48827 -0.06927 0.49105 -0.06563 0.4963 C -0.05816 0.50617 -0.04983 0.51327 -0.04219 0.52161 C -0.03524 0.5287 -0.02708 0.53858 -0.01945 0.54228 C -0.01372 0.54846 -0.00799 0.55278 -0.00156 0.55556 C 0.00052 0.55648 0.00278 0.55772 0.00469 0.55864 C 0.00555 0.55895 0.00694 0.55988 0.00694 0.56019 C 0.01423 0.56914 0.02621 0.56358 0.03351 0.56296 C 0.04201 0.56019 0.04792 0.54907 0.05625 0.54506 C 0.05746 0.54444 0.05972 0.54321 0.06076 0.54228 C 0.06302 0.54043 0.06719 0.53642 0.06719 0.53673 C 0.07101 0.5284 0.07482 0.52068 0.07951 0.5142 C 0.08142 0.49012 0.07847 0.51667 0.08264 0.50062 C 0.08594 0.48889 0.08646 0.47438 0.08889 0.46235 C 0.08958 0.45463 0.0901 0.45 0.09201 0.4429 C 0.09427 0.40772 0.09774 0.35957 0.08038 0.33642 C 0.07639 0.32407 0.0816 0.33889 0.07639 0.32901 C 0.07569 0.32778 0.07552 0.32562 0.07482 0.32438 C 0.06962 0.31543 0.06423 0.31142 0.05764 0.30679 C 0.05399 0.30123 0.05139 0.30093 0.04687 0.29938 C 0.0408 0.29537 0.04392 0.29661 0.03819 0.29475 C 0.03507 0.29074 0.0309 0.29012 0.02812 0.2858 C 0.02708 0.28426 0.02604 0.2821 0.025 0.27994 C 0.02396 0.27716 0.0217 0.27099 0.0217 0.2713 C 0.02014 0.25895 0.02135 0.26358 0.01857 0.25617 C 0.01892 0.24599 0.01875 0.23549 0.01944 0.22531 C 0.01979 0.22346 0.02101 0.22253 0.02118 0.22068 C 0.02344 0.21019 0.02448 0.19784 0.02812 0.18827 C 0.02726 0.1642 0.03003 0.16914 0.02257 0.16451 C 0.02066 0.16173 0.01944 0.16049 0.01944 0.15556 " pathEditMode="relative" rAng="0" ptsTypes="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2824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6914E-7 C -0.06423 -0.01451 -0.13107 -0.02438 -0.1934 0.00463 C -0.19948 0.01173 -0.20347 0.02346 -0.20833 0.03272 C -0.2092 0.03704 -0.21007 0.04167 -0.21094 0.04599 C -0.21128 0.04753 -0.2118 0.05031 -0.2118 0.05062 C -0.21267 0.05957 -0.21458 0.06821 -0.21597 0.07716 C -0.2158 0.09537 -0.21996 0.14167 -0.2118 0.16605 C -0.21094 0.17284 -0.21041 0.17654 -0.20833 0.18241 C -0.20816 0.19907 -0.20816 0.21605 -0.20764 0.23272 C -0.20729 0.24568 -0.20156 0.26883 -0.19583 0.27716 C -0.19444 0.27901 -0.18854 0.28241 -0.1875 0.28302 C -0.17812 0.28889 -0.16927 0.29352 -0.1592 0.29475 C -0.13889 0.29321 -0.14566 0.2963 -0.13333 0.28148 C -0.12899 0.2821 -0.12378 0.28025 -0.12014 0.28457 C -0.11927 0.28549 -0.11927 0.28827 -0.1184 0.28889 C -0.11597 0.29043 -0.11337 0.28982 -0.11094 0.29043 C -0.1092 0.28982 -0.10746 0.29012 -0.1059 0.28889 C -0.10486 0.28796 -0.10347 0.28457 -0.10347 0.28488 " pathEditMode="relative" rAng="0" ptsTypes="AAAAAAAAAAAAAAAA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14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1" grpId="0" animBg="1"/>
      <p:bldP spid="10" grpId="0" animBg="1"/>
      <p:bldP spid="9" grpId="0" animBg="1"/>
      <p:bldP spid="9" grpId="1" animBg="1"/>
      <p:bldP spid="8" grpId="0" animBg="1"/>
      <p:bldP spid="8" grpId="1" animBg="1"/>
      <p:bldP spid="7" grpId="0" animBg="1"/>
      <p:bldP spid="7" grpId="1" animBg="1"/>
      <p:bldP spid="6" grpId="0" animBg="1"/>
      <p:bldP spid="6" grpId="1" animBg="1"/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LE NOM</a:t>
            </a:r>
          </a:p>
        </p:txBody>
      </p:sp>
      <p:sp>
        <p:nvSpPr>
          <p:cNvPr id="31747" name="Espace réservé du contenu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3594100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fr-FR" altLang="fr-FR" smtClean="0"/>
              <a:t>escabeau – ferme – lecture – cerf</a:t>
            </a:r>
          </a:p>
          <a:p>
            <a:pPr>
              <a:buFont typeface="Arial" pitchFamily="34" charset="0"/>
              <a:buNone/>
            </a:pPr>
            <a:r>
              <a:rPr lang="fr-FR" altLang="fr-FR" smtClean="0"/>
              <a:t>	noms masculins			noms féminins</a:t>
            </a:r>
          </a:p>
        </p:txBody>
      </p:sp>
      <p:pic>
        <p:nvPicPr>
          <p:cNvPr id="31748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1633" r="15543" b="4736"/>
          <a:stretch>
            <a:fillRect/>
          </a:stretch>
        </p:blipFill>
        <p:spPr bwMode="auto">
          <a:xfrm>
            <a:off x="333375" y="2214563"/>
            <a:ext cx="8559800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 rot="5400000">
            <a:off x="3071813" y="3286125"/>
            <a:ext cx="3287712" cy="158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57200" y="195263"/>
            <a:ext cx="8229600" cy="3736975"/>
          </a:xfrm>
        </p:spPr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  <a:defRPr/>
            </a:pPr>
            <a:r>
              <a:rPr lang="fr-FR" sz="4400" dirty="0">
                <a:latin typeface="Script cole" pitchFamily="2" charset="0"/>
              </a:rPr>
              <a:t>	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Script cole" pitchFamily="2" charset="0"/>
              </a:rPr>
              <a:t>M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Script cole" pitchFamily="2" charset="0"/>
              </a:rPr>
              <a:t>er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Script cole" pitchFamily="2" charset="0"/>
              </a:rPr>
              <a:t>credi, H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Script cole" pitchFamily="2" charset="0"/>
              </a:rPr>
              <a:t>ec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Script cole" pitchFamily="2" charset="0"/>
              </a:rPr>
              <a:t>tor et 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Script cole" pitchFamily="2" charset="0"/>
              </a:rPr>
              <a:t>Es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Script cole" pitchFamily="2" charset="0"/>
              </a:rPr>
              <a:t>méralda iront à la montagne faire de l’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Script cole" pitchFamily="2" charset="0"/>
              </a:rPr>
              <a:t>es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Script cole" pitchFamily="2" charset="0"/>
              </a:rPr>
              <a:t>calade.</a:t>
            </a:r>
            <a:r>
              <a:rPr lang="fr-FR" sz="2800" dirty="0">
                <a:latin typeface="Script cole" pitchFamily="2" charset="0"/>
              </a:rPr>
              <a:t> </a:t>
            </a:r>
            <a:r>
              <a:rPr lang="fr-FR" sz="2800" dirty="0">
                <a:solidFill>
                  <a:srgbClr val="0070C0"/>
                </a:solidFill>
                <a:latin typeface="Script cole" pitchFamily="2" charset="0"/>
              </a:rPr>
              <a:t>Ils doivent avoir les bons g</a:t>
            </a:r>
            <a:r>
              <a:rPr lang="fr-FR" sz="2800" b="1" dirty="0">
                <a:solidFill>
                  <a:srgbClr val="0070C0"/>
                </a:solidFill>
                <a:latin typeface="Script cole" pitchFamily="2" charset="0"/>
              </a:rPr>
              <a:t>es</a:t>
            </a:r>
            <a:r>
              <a:rPr lang="fr-FR" sz="2800" dirty="0">
                <a:solidFill>
                  <a:srgbClr val="0070C0"/>
                </a:solidFill>
                <a:latin typeface="Script cole" pitchFamily="2" charset="0"/>
              </a:rPr>
              <a:t>tes. </a:t>
            </a:r>
            <a:r>
              <a:rPr lang="fr-FR" sz="2800" dirty="0">
                <a:solidFill>
                  <a:schemeClr val="accent6">
                    <a:lumMod val="50000"/>
                  </a:schemeClr>
                </a:solidFill>
                <a:latin typeface="Script cole" pitchFamily="2" charset="0"/>
              </a:rPr>
              <a:t>Ils verront une grande forêt v</a:t>
            </a:r>
            <a:r>
              <a:rPr lang="fr-FR" sz="2800" b="1" dirty="0">
                <a:solidFill>
                  <a:schemeClr val="accent6">
                    <a:lumMod val="50000"/>
                  </a:schemeClr>
                </a:solidFill>
                <a:latin typeface="Script cole" pitchFamily="2" charset="0"/>
              </a:rPr>
              <a:t>er</a:t>
            </a:r>
            <a:r>
              <a:rPr lang="fr-FR" sz="2800" dirty="0">
                <a:solidFill>
                  <a:schemeClr val="accent6">
                    <a:lumMod val="50000"/>
                  </a:schemeClr>
                </a:solidFill>
                <a:latin typeface="Script cole" pitchFamily="2" charset="0"/>
              </a:rPr>
              <a:t>te, de beaux c</a:t>
            </a:r>
            <a:r>
              <a:rPr lang="fr-FR" sz="2800" b="1" dirty="0">
                <a:solidFill>
                  <a:schemeClr val="accent6">
                    <a:lumMod val="50000"/>
                  </a:schemeClr>
                </a:solidFill>
                <a:latin typeface="Script cole" pitchFamily="2" charset="0"/>
              </a:rPr>
              <a:t>er</a:t>
            </a:r>
            <a:r>
              <a:rPr lang="fr-FR" sz="2800" dirty="0">
                <a:solidFill>
                  <a:schemeClr val="accent6">
                    <a:lumMod val="50000"/>
                  </a:schemeClr>
                </a:solidFill>
                <a:latin typeface="Script cole" pitchFamily="2" charset="0"/>
              </a:rPr>
              <a:t>fs. Quel magnifique sp</a:t>
            </a:r>
            <a:r>
              <a:rPr lang="fr-FR" sz="2800" b="1" dirty="0">
                <a:solidFill>
                  <a:schemeClr val="accent6">
                    <a:lumMod val="50000"/>
                  </a:schemeClr>
                </a:solidFill>
                <a:latin typeface="Script cole" pitchFamily="2" charset="0"/>
              </a:rPr>
              <a:t>ec</a:t>
            </a:r>
            <a:r>
              <a:rPr lang="fr-FR" sz="2800" dirty="0">
                <a:solidFill>
                  <a:schemeClr val="accent6">
                    <a:lumMod val="50000"/>
                  </a:schemeClr>
                </a:solidFill>
                <a:latin typeface="Script cole" pitchFamily="2" charset="0"/>
              </a:rPr>
              <a:t>tacle !</a:t>
            </a:r>
            <a:r>
              <a:rPr lang="fr-FR" sz="2800" dirty="0">
                <a:latin typeface="Script cole" pitchFamily="2" charset="0"/>
              </a:rPr>
              <a:t> En d</a:t>
            </a:r>
            <a:r>
              <a:rPr lang="fr-FR" sz="2800" b="1" dirty="0">
                <a:latin typeface="Script cole" pitchFamily="2" charset="0"/>
              </a:rPr>
              <a:t>es</a:t>
            </a:r>
            <a:r>
              <a:rPr lang="fr-FR" sz="2800" dirty="0">
                <a:latin typeface="Script cole" pitchFamily="2" charset="0"/>
              </a:rPr>
              <a:t>cendant, ils découvriront beaucoup d’ins</a:t>
            </a:r>
            <a:r>
              <a:rPr lang="fr-FR" sz="2800" b="1" dirty="0">
                <a:latin typeface="Script cole" pitchFamily="2" charset="0"/>
              </a:rPr>
              <a:t>ec</a:t>
            </a:r>
            <a:r>
              <a:rPr lang="fr-FR" sz="2800" dirty="0">
                <a:latin typeface="Script cole" pitchFamily="2" charset="0"/>
              </a:rPr>
              <a:t>tes. Ils doivent être r</a:t>
            </a:r>
            <a:r>
              <a:rPr lang="fr-FR" sz="2800" b="1" dirty="0">
                <a:latin typeface="Script cole" pitchFamily="2" charset="0"/>
              </a:rPr>
              <a:t>es</a:t>
            </a:r>
            <a:r>
              <a:rPr lang="fr-FR" sz="2800" dirty="0">
                <a:latin typeface="Script cole" pitchFamily="2" charset="0"/>
              </a:rPr>
              <a:t>p</a:t>
            </a:r>
            <a:r>
              <a:rPr lang="fr-FR" sz="2800" b="1" dirty="0">
                <a:latin typeface="Script cole" pitchFamily="2" charset="0"/>
              </a:rPr>
              <a:t>ec</a:t>
            </a:r>
            <a:r>
              <a:rPr lang="fr-FR" sz="2800" dirty="0">
                <a:latin typeface="Script cole" pitchFamily="2" charset="0"/>
              </a:rPr>
              <a:t>tueux de la nature.</a:t>
            </a:r>
          </a:p>
        </p:txBody>
      </p:sp>
      <p:pic>
        <p:nvPicPr>
          <p:cNvPr id="35843" name="Imag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286250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Imag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286250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Imag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286250"/>
            <a:ext cx="12271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286250"/>
            <a:ext cx="12255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C:\Users\christine\AppData\Local\Microsoft\Windows\INetCache\IE\MVDPB9KY\li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214438"/>
            <a:ext cx="18002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 rot="10800000" flipV="1">
            <a:off x="6286500" y="1571625"/>
            <a:ext cx="1071563" cy="500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2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400" b="1" smtClean="0">
                <a:solidFill>
                  <a:srgbClr val="0070C0"/>
                </a:solidFill>
              </a:rPr>
              <a:t>er </a:t>
            </a:r>
            <a:r>
              <a:rPr lang="fr-FR" altLang="fr-FR" sz="2400" b="1" smtClean="0"/>
              <a:t>suivi d’une consonne, le </a:t>
            </a:r>
            <a:r>
              <a:rPr lang="fr-FR" altLang="fr-FR" sz="2400" b="1" smtClean="0">
                <a:solidFill>
                  <a:srgbClr val="0070C0"/>
                </a:solidFill>
              </a:rPr>
              <a:t>e</a:t>
            </a:r>
            <a:r>
              <a:rPr lang="fr-FR" altLang="fr-FR" sz="2400" b="1" smtClean="0"/>
              <a:t> se prononce « è »</a:t>
            </a:r>
          </a:p>
        </p:txBody>
      </p:sp>
      <p:sp>
        <p:nvSpPr>
          <p:cNvPr id="5125" name="Espace réservé du contenu 2"/>
          <p:cNvSpPr>
            <a:spLocks noGrp="1"/>
          </p:cNvSpPr>
          <p:nvPr>
            <p:ph idx="1"/>
          </p:nvPr>
        </p:nvSpPr>
        <p:spPr>
          <a:xfrm>
            <a:off x="539750" y="1419225"/>
            <a:ext cx="8229600" cy="3394075"/>
          </a:xfrm>
        </p:spPr>
        <p:txBody>
          <a:bodyPr/>
          <a:lstStyle/>
          <a:p>
            <a:pPr marL="0" indent="0" eaLnBrk="1" hangingPunct="1">
              <a:spcBef>
                <a:spcPts val="3600"/>
              </a:spcBef>
              <a:buFont typeface="Arial" pitchFamily="34" charset="0"/>
              <a:buNone/>
            </a:pPr>
            <a:r>
              <a:rPr lang="fr-FR" altLang="fr-FR" sz="4400" smtClean="0">
                <a:latin typeface="Script cole" pitchFamily="2" charset="0"/>
              </a:rPr>
              <a:t>une couv</a:t>
            </a:r>
            <a:r>
              <a:rPr lang="fr-FR" altLang="fr-FR" sz="4400" b="1" smtClean="0">
                <a:solidFill>
                  <a:srgbClr val="0070C0"/>
                </a:solidFill>
                <a:latin typeface="Script cole" pitchFamily="2" charset="0"/>
              </a:rPr>
              <a:t>er</a:t>
            </a:r>
            <a:r>
              <a:rPr lang="fr-FR" altLang="fr-FR" sz="4400" b="1" smtClean="0">
                <a:solidFill>
                  <a:srgbClr val="FF0000"/>
                </a:solidFill>
                <a:latin typeface="Script cole" pitchFamily="2" charset="0"/>
              </a:rPr>
              <a:t>t</a:t>
            </a:r>
            <a:r>
              <a:rPr lang="fr-FR" altLang="fr-FR" sz="4400" smtClean="0">
                <a:latin typeface="Script cole" pitchFamily="2" charset="0"/>
              </a:rPr>
              <a:t>ure	</a:t>
            </a:r>
          </a:p>
          <a:p>
            <a:pPr marL="0" indent="0" eaLnBrk="1" hangingPunct="1">
              <a:spcBef>
                <a:spcPts val="3600"/>
              </a:spcBef>
              <a:buFont typeface="Arial" pitchFamily="34" charset="0"/>
              <a:buNone/>
            </a:pPr>
            <a:r>
              <a:rPr lang="fr-FR" altLang="fr-FR" sz="4400" smtClean="0">
                <a:latin typeface="Script cole" pitchFamily="2" charset="0"/>
              </a:rPr>
              <a:t>m</a:t>
            </a:r>
            <a:r>
              <a:rPr lang="fr-FR" altLang="fr-FR" sz="4400" b="1" smtClean="0">
                <a:solidFill>
                  <a:srgbClr val="0070C0"/>
                </a:solidFill>
                <a:latin typeface="Script cole" pitchFamily="2" charset="0"/>
              </a:rPr>
              <a:t>er</a:t>
            </a:r>
            <a:r>
              <a:rPr lang="fr-FR" altLang="fr-FR" sz="4400" b="1" smtClean="0">
                <a:solidFill>
                  <a:srgbClr val="FF0000"/>
                </a:solidFill>
                <a:latin typeface="Script cole" pitchFamily="2" charset="0"/>
              </a:rPr>
              <a:t>c</a:t>
            </a:r>
            <a:r>
              <a:rPr lang="fr-FR" altLang="fr-FR" sz="4400" smtClean="0">
                <a:latin typeface="Script cole" pitchFamily="2" charset="0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2"/>
          <p:cNvSpPr>
            <a:spLocks noGrp="1"/>
          </p:cNvSpPr>
          <p:nvPr>
            <p:ph idx="1"/>
          </p:nvPr>
        </p:nvSpPr>
        <p:spPr>
          <a:xfrm>
            <a:off x="468313" y="1131888"/>
            <a:ext cx="8229600" cy="2087562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fr-FR" altLang="fr-FR" smtClean="0">
              <a:latin typeface="Script cole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fr-FR" altLang="fr-FR" sz="4800" b="1" smtClean="0">
                <a:solidFill>
                  <a:srgbClr val="0070C0"/>
                </a:solidFill>
                <a:latin typeface="Script cole" pitchFamily="2" charset="0"/>
              </a:rPr>
              <a:t>er</a:t>
            </a:r>
            <a:r>
              <a:rPr lang="fr-FR" altLang="fr-FR" sz="4800" b="1" smtClean="0">
                <a:solidFill>
                  <a:srgbClr val="FF0000"/>
                </a:solidFill>
                <a:latin typeface="Script cole" pitchFamily="2" charset="0"/>
              </a:rPr>
              <a:t>b</a:t>
            </a:r>
            <a:r>
              <a:rPr lang="fr-FR" altLang="fr-FR" sz="4800" smtClean="0">
                <a:latin typeface="Script cole" pitchFamily="2" charset="0"/>
              </a:rPr>
              <a:t>a – </a:t>
            </a:r>
            <a:r>
              <a:rPr lang="fr-FR" altLang="fr-FR" sz="4800" b="1" smtClean="0">
                <a:solidFill>
                  <a:srgbClr val="0070C0"/>
                </a:solidFill>
                <a:latin typeface="Script cole" pitchFamily="2" charset="0"/>
              </a:rPr>
              <a:t>er</a:t>
            </a:r>
            <a:r>
              <a:rPr lang="fr-FR" altLang="fr-FR" sz="4800" b="1" smtClean="0">
                <a:solidFill>
                  <a:srgbClr val="FF0000"/>
                </a:solidFill>
                <a:latin typeface="Script cole" pitchFamily="2" charset="0"/>
              </a:rPr>
              <a:t>m</a:t>
            </a:r>
            <a:r>
              <a:rPr lang="fr-FR" altLang="fr-FR" sz="4800" smtClean="0">
                <a:latin typeface="Script cole" pitchFamily="2" charset="0"/>
              </a:rPr>
              <a:t>o – m</a:t>
            </a:r>
            <a:r>
              <a:rPr lang="fr-FR" altLang="fr-FR" sz="4800" b="1" smtClean="0">
                <a:solidFill>
                  <a:srgbClr val="0070C0"/>
                </a:solidFill>
                <a:latin typeface="Script cole" pitchFamily="2" charset="0"/>
              </a:rPr>
              <a:t>er</a:t>
            </a:r>
            <a:r>
              <a:rPr lang="fr-FR" altLang="fr-FR" sz="4800" b="1" smtClean="0">
                <a:solidFill>
                  <a:srgbClr val="FF0000"/>
                </a:solidFill>
                <a:latin typeface="Script cole" pitchFamily="2" charset="0"/>
              </a:rPr>
              <a:t>n</a:t>
            </a:r>
            <a:r>
              <a:rPr lang="fr-FR" altLang="fr-FR" sz="4800" smtClean="0">
                <a:latin typeface="Script cole" pitchFamily="2" charset="0"/>
              </a:rPr>
              <a:t>u – p</a:t>
            </a:r>
            <a:r>
              <a:rPr lang="fr-FR" altLang="fr-FR" sz="4800" b="1" smtClean="0">
                <a:solidFill>
                  <a:srgbClr val="0070C0"/>
                </a:solidFill>
                <a:latin typeface="Script cole" pitchFamily="2" charset="0"/>
              </a:rPr>
              <a:t>er</a:t>
            </a:r>
            <a:r>
              <a:rPr lang="fr-FR" altLang="fr-FR" sz="4800" b="1" smtClean="0">
                <a:solidFill>
                  <a:srgbClr val="FF0000"/>
                </a:solidFill>
                <a:latin typeface="Script cole" pitchFamily="2" charset="0"/>
              </a:rPr>
              <a:t>t</a:t>
            </a:r>
            <a:r>
              <a:rPr lang="fr-FR" altLang="fr-FR" sz="4800" smtClean="0">
                <a:latin typeface="Script cole" pitchFamily="2" charset="0"/>
              </a:rPr>
              <a:t>i</a:t>
            </a:r>
            <a:r>
              <a:rPr lang="fr-FR" altLang="fr-FR" sz="4800" smtClean="0">
                <a:solidFill>
                  <a:srgbClr val="0070C0"/>
                </a:solidFill>
                <a:latin typeface="Script cole" pitchFamily="2" charset="0"/>
              </a:rPr>
              <a:t> </a:t>
            </a:r>
          </a:p>
          <a:p>
            <a:pPr>
              <a:buFont typeface="Arial" pitchFamily="34" charset="0"/>
              <a:buNone/>
            </a:pPr>
            <a:endParaRPr lang="fr-FR" altLang="fr-FR" smtClean="0"/>
          </a:p>
        </p:txBody>
      </p:sp>
      <p:sp>
        <p:nvSpPr>
          <p:cNvPr id="614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400" b="1" smtClean="0">
                <a:solidFill>
                  <a:srgbClr val="0070C0"/>
                </a:solidFill>
              </a:rPr>
              <a:t>er </a:t>
            </a:r>
            <a:r>
              <a:rPr lang="fr-FR" altLang="fr-FR" sz="2400" b="1" smtClean="0"/>
              <a:t>suivi d’une consonne, le </a:t>
            </a:r>
            <a:r>
              <a:rPr lang="fr-FR" altLang="fr-FR" sz="2400" b="1" smtClean="0">
                <a:solidFill>
                  <a:srgbClr val="0070C0"/>
                </a:solidFill>
              </a:rPr>
              <a:t>e</a:t>
            </a:r>
            <a:r>
              <a:rPr lang="fr-FR" altLang="fr-FR" sz="2400" b="1" smtClean="0"/>
              <a:t> se prononce « è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400" b="1" smtClean="0">
                <a:solidFill>
                  <a:srgbClr val="0070C0"/>
                </a:solidFill>
              </a:rPr>
              <a:t>es </a:t>
            </a:r>
            <a:r>
              <a:rPr lang="fr-FR" altLang="fr-FR" sz="2400" b="1" smtClean="0"/>
              <a:t>suivi d’une consonne, le </a:t>
            </a:r>
            <a:r>
              <a:rPr lang="fr-FR" altLang="fr-FR" sz="2400" b="1" smtClean="0">
                <a:solidFill>
                  <a:srgbClr val="0070C0"/>
                </a:solidFill>
              </a:rPr>
              <a:t>e</a:t>
            </a:r>
            <a:r>
              <a:rPr lang="fr-FR" altLang="fr-FR" sz="2400" b="1" smtClean="0"/>
              <a:t> se prononce « è »</a:t>
            </a: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9225"/>
            <a:ext cx="8229600" cy="3394075"/>
          </a:xfrm>
        </p:spPr>
        <p:txBody>
          <a:bodyPr/>
          <a:lstStyle/>
          <a:p>
            <a:pPr marL="0" indent="0" eaLnBrk="1" hangingPunct="1">
              <a:spcBef>
                <a:spcPts val="3600"/>
              </a:spcBef>
              <a:buFont typeface="Arial" pitchFamily="34" charset="0"/>
              <a:buNone/>
            </a:pPr>
            <a:r>
              <a:rPr lang="fr-FR" altLang="fr-FR" sz="4400" dirty="0" smtClean="0">
                <a:latin typeface="Script cole" pitchFamily="2" charset="0"/>
              </a:rPr>
              <a:t>un </a:t>
            </a:r>
            <a:r>
              <a:rPr lang="fr-FR" altLang="fr-FR" sz="4400" b="1" dirty="0" smtClean="0">
                <a:solidFill>
                  <a:srgbClr val="0070C0"/>
                </a:solidFill>
                <a:latin typeface="Script cole" pitchFamily="2" charset="0"/>
              </a:rPr>
              <a:t>es</a:t>
            </a:r>
            <a:r>
              <a:rPr lang="fr-FR" altLang="fr-FR" sz="4400" b="1" dirty="0" smtClean="0">
                <a:solidFill>
                  <a:srgbClr val="FF0000"/>
                </a:solidFill>
                <a:latin typeface="Script cole" pitchFamily="2" charset="0"/>
              </a:rPr>
              <a:t>c</a:t>
            </a:r>
            <a:r>
              <a:rPr lang="fr-FR" altLang="fr-FR" sz="4400" dirty="0" smtClean="0">
                <a:latin typeface="Script cole" pitchFamily="2" charset="0"/>
              </a:rPr>
              <a:t>argot	</a:t>
            </a:r>
          </a:p>
          <a:p>
            <a:pPr marL="0" indent="0" eaLnBrk="1" hangingPunct="1">
              <a:spcBef>
                <a:spcPts val="3600"/>
              </a:spcBef>
              <a:buFont typeface="Arial" pitchFamily="34" charset="0"/>
              <a:buNone/>
            </a:pPr>
            <a:r>
              <a:rPr lang="fr-FR" altLang="fr-FR" sz="4400" dirty="0" smtClean="0">
                <a:latin typeface="Script cole" pitchFamily="2" charset="0"/>
              </a:rPr>
              <a:t>Un r</a:t>
            </a:r>
            <a:r>
              <a:rPr lang="fr-FR" altLang="fr-FR" sz="4400" b="1" dirty="0" smtClean="0">
                <a:solidFill>
                  <a:srgbClr val="0070C0"/>
                </a:solidFill>
                <a:latin typeface="Script cole" pitchFamily="2" charset="0"/>
              </a:rPr>
              <a:t>es</a:t>
            </a:r>
            <a:r>
              <a:rPr lang="fr-FR" altLang="fr-FR" sz="4400" b="1" dirty="0" smtClean="0">
                <a:solidFill>
                  <a:srgbClr val="FF0000"/>
                </a:solidFill>
                <a:latin typeface="Script cole" pitchFamily="2" charset="0"/>
              </a:rPr>
              <a:t>t</a:t>
            </a:r>
            <a:r>
              <a:rPr lang="fr-FR" altLang="fr-FR" sz="4400" dirty="0" smtClean="0">
                <a:latin typeface="Script cole" pitchFamily="2" charset="0"/>
              </a:rPr>
              <a:t>aurant </a:t>
            </a:r>
          </a:p>
        </p:txBody>
      </p:sp>
      <p:pic>
        <p:nvPicPr>
          <p:cNvPr id="6" name="Picture 2" descr="C:\Users\christine\AppData\Local\Microsoft\Windows\INetCache\IE\1D29GDLH\240px-Helix_pomatia_(Dourbes)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" t="15875" r="781" b="10040"/>
          <a:stretch>
            <a:fillRect/>
          </a:stretch>
        </p:blipFill>
        <p:spPr bwMode="auto">
          <a:xfrm>
            <a:off x="4786313" y="1214438"/>
            <a:ext cx="16430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571750"/>
            <a:ext cx="18002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contenu 2"/>
          <p:cNvSpPr>
            <a:spLocks noGrp="1"/>
          </p:cNvSpPr>
          <p:nvPr>
            <p:ph idx="1"/>
          </p:nvPr>
        </p:nvSpPr>
        <p:spPr>
          <a:xfrm>
            <a:off x="468313" y="1131888"/>
            <a:ext cx="8229600" cy="2087562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fr-FR" altLang="fr-FR" smtClean="0">
              <a:latin typeface="Script cole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fr-FR" altLang="fr-FR" sz="4800" b="1" smtClean="0">
                <a:solidFill>
                  <a:srgbClr val="0070C0"/>
                </a:solidFill>
                <a:latin typeface="Script cole" pitchFamily="2" charset="0"/>
              </a:rPr>
              <a:t>es</a:t>
            </a:r>
            <a:r>
              <a:rPr lang="fr-FR" altLang="fr-FR" sz="4800" b="1" smtClean="0">
                <a:solidFill>
                  <a:srgbClr val="FF0000"/>
                </a:solidFill>
                <a:latin typeface="Script cole" pitchFamily="2" charset="0"/>
              </a:rPr>
              <a:t>t</a:t>
            </a:r>
            <a:r>
              <a:rPr lang="fr-FR" altLang="fr-FR" sz="4800" smtClean="0">
                <a:latin typeface="Script cole" pitchFamily="2" charset="0"/>
              </a:rPr>
              <a:t>o – </a:t>
            </a:r>
            <a:r>
              <a:rPr lang="fr-FR" altLang="fr-FR" sz="4800" b="1" smtClean="0">
                <a:solidFill>
                  <a:srgbClr val="0070C0"/>
                </a:solidFill>
                <a:latin typeface="Script cole" pitchFamily="2" charset="0"/>
              </a:rPr>
              <a:t>es</a:t>
            </a:r>
            <a:r>
              <a:rPr lang="fr-FR" altLang="fr-FR" sz="4800" b="1" smtClean="0">
                <a:solidFill>
                  <a:srgbClr val="FF0000"/>
                </a:solidFill>
                <a:latin typeface="Script cole" pitchFamily="2" charset="0"/>
              </a:rPr>
              <a:t>c</a:t>
            </a:r>
            <a:r>
              <a:rPr lang="fr-FR" altLang="fr-FR" sz="4800" smtClean="0">
                <a:latin typeface="Script cole" pitchFamily="2" charset="0"/>
              </a:rPr>
              <a:t>a – t</a:t>
            </a:r>
            <a:r>
              <a:rPr lang="fr-FR" altLang="fr-FR" sz="4800" b="1" smtClean="0">
                <a:solidFill>
                  <a:srgbClr val="0070C0"/>
                </a:solidFill>
                <a:latin typeface="Script cole" pitchFamily="2" charset="0"/>
              </a:rPr>
              <a:t>es</a:t>
            </a:r>
            <a:r>
              <a:rPr lang="fr-FR" altLang="fr-FR" sz="4800" b="1" smtClean="0">
                <a:solidFill>
                  <a:srgbClr val="FF0000"/>
                </a:solidFill>
                <a:latin typeface="Script cole" pitchFamily="2" charset="0"/>
              </a:rPr>
              <a:t>p</a:t>
            </a:r>
            <a:r>
              <a:rPr lang="fr-FR" altLang="fr-FR" sz="4800" smtClean="0">
                <a:latin typeface="Script cole" pitchFamily="2" charset="0"/>
              </a:rPr>
              <a:t>i – r</a:t>
            </a:r>
            <a:r>
              <a:rPr lang="fr-FR" altLang="fr-FR" sz="4800" b="1" smtClean="0">
                <a:solidFill>
                  <a:srgbClr val="0070C0"/>
                </a:solidFill>
                <a:latin typeface="Script cole" pitchFamily="2" charset="0"/>
              </a:rPr>
              <a:t>es</a:t>
            </a:r>
            <a:r>
              <a:rPr lang="fr-FR" altLang="fr-FR" sz="4800" b="1" smtClean="0">
                <a:solidFill>
                  <a:srgbClr val="FF0000"/>
                </a:solidFill>
                <a:latin typeface="Script cole" pitchFamily="2" charset="0"/>
              </a:rPr>
              <a:t>v</a:t>
            </a:r>
            <a:r>
              <a:rPr lang="fr-FR" altLang="fr-FR" sz="4800" smtClean="0">
                <a:latin typeface="Script cole" pitchFamily="2" charset="0"/>
              </a:rPr>
              <a:t>o</a:t>
            </a:r>
          </a:p>
          <a:p>
            <a:pPr>
              <a:buFont typeface="Arial" pitchFamily="34" charset="0"/>
              <a:buNone/>
            </a:pPr>
            <a:endParaRPr lang="fr-FR" altLang="fr-FR" smtClean="0"/>
          </a:p>
        </p:txBody>
      </p:sp>
      <p:sp>
        <p:nvSpPr>
          <p:cNvPr id="819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400" b="1" smtClean="0">
                <a:solidFill>
                  <a:srgbClr val="0070C0"/>
                </a:solidFill>
              </a:rPr>
              <a:t>es </a:t>
            </a:r>
            <a:r>
              <a:rPr lang="fr-FR" altLang="fr-FR" sz="2400" b="1" smtClean="0"/>
              <a:t>suivi d’une consonne, le </a:t>
            </a:r>
            <a:r>
              <a:rPr lang="fr-FR" altLang="fr-FR" sz="2400" b="1" smtClean="0">
                <a:solidFill>
                  <a:srgbClr val="0070C0"/>
                </a:solidFill>
              </a:rPr>
              <a:t>e</a:t>
            </a:r>
            <a:r>
              <a:rPr lang="fr-FR" altLang="fr-FR" sz="2400" b="1" smtClean="0"/>
              <a:t> se prononce « è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400" b="1" smtClean="0">
                <a:solidFill>
                  <a:srgbClr val="0070C0"/>
                </a:solidFill>
              </a:rPr>
              <a:t>ec </a:t>
            </a:r>
            <a:r>
              <a:rPr lang="fr-FR" altLang="fr-FR" sz="2400" b="1" smtClean="0"/>
              <a:t>suivi d’une consonne, le </a:t>
            </a:r>
            <a:r>
              <a:rPr lang="fr-FR" altLang="fr-FR" sz="2400" b="1" smtClean="0">
                <a:solidFill>
                  <a:srgbClr val="0070C0"/>
                </a:solidFill>
              </a:rPr>
              <a:t>e</a:t>
            </a:r>
            <a:r>
              <a:rPr lang="fr-FR" altLang="fr-FR" sz="2400" b="1" smtClean="0"/>
              <a:t> se prononce « è »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9225"/>
            <a:ext cx="8229600" cy="3394075"/>
          </a:xfrm>
        </p:spPr>
        <p:txBody>
          <a:bodyPr/>
          <a:lstStyle/>
          <a:p>
            <a:pPr marL="0" indent="0" eaLnBrk="1" hangingPunct="1">
              <a:spcBef>
                <a:spcPts val="3600"/>
              </a:spcBef>
              <a:buFont typeface="Arial" pitchFamily="34" charset="0"/>
              <a:buNone/>
            </a:pPr>
            <a:r>
              <a:rPr lang="fr-FR" altLang="fr-FR" sz="4400" smtClean="0">
                <a:latin typeface="Script cole" pitchFamily="2" charset="0"/>
              </a:rPr>
              <a:t>un r</a:t>
            </a:r>
            <a:r>
              <a:rPr lang="fr-FR" altLang="fr-FR" sz="4400" b="1" smtClean="0">
                <a:solidFill>
                  <a:srgbClr val="0070C0"/>
                </a:solidFill>
                <a:latin typeface="Script cole" pitchFamily="2" charset="0"/>
              </a:rPr>
              <a:t>ec</a:t>
            </a:r>
            <a:r>
              <a:rPr lang="fr-FR" altLang="fr-FR" sz="4400" b="1" smtClean="0">
                <a:solidFill>
                  <a:srgbClr val="FF0000"/>
                </a:solidFill>
                <a:latin typeface="Script cole" pitchFamily="2" charset="0"/>
              </a:rPr>
              <a:t>t</a:t>
            </a:r>
            <a:r>
              <a:rPr lang="fr-FR" altLang="fr-FR" sz="4400" smtClean="0">
                <a:latin typeface="Script cole" pitchFamily="2" charset="0"/>
              </a:rPr>
              <a:t>angle</a:t>
            </a:r>
          </a:p>
          <a:p>
            <a:pPr marL="0" indent="0" eaLnBrk="1" hangingPunct="1">
              <a:spcBef>
                <a:spcPts val="3600"/>
              </a:spcBef>
              <a:buFont typeface="Arial" pitchFamily="34" charset="0"/>
              <a:buNone/>
            </a:pPr>
            <a:r>
              <a:rPr lang="fr-FR" altLang="fr-FR" sz="4400" smtClean="0">
                <a:latin typeface="Script cole" pitchFamily="2" charset="0"/>
              </a:rPr>
              <a:t>des ins</a:t>
            </a:r>
            <a:r>
              <a:rPr lang="fr-FR" altLang="fr-FR" sz="4400" b="1" smtClean="0">
                <a:solidFill>
                  <a:srgbClr val="0070C0"/>
                </a:solidFill>
                <a:latin typeface="Script cole" pitchFamily="2" charset="0"/>
              </a:rPr>
              <a:t>ec</a:t>
            </a:r>
            <a:r>
              <a:rPr lang="fr-FR" altLang="fr-FR" sz="4400" b="1" smtClean="0">
                <a:solidFill>
                  <a:srgbClr val="FF0000"/>
                </a:solidFill>
                <a:latin typeface="Script cole" pitchFamily="2" charset="0"/>
              </a:rPr>
              <a:t>t</a:t>
            </a:r>
            <a:r>
              <a:rPr lang="fr-FR" altLang="fr-FR" sz="4400" smtClean="0">
                <a:latin typeface="Script cole" pitchFamily="2" charset="0"/>
              </a:rPr>
              <a:t>es	</a:t>
            </a:r>
          </a:p>
        </p:txBody>
      </p:sp>
      <p:pic>
        <p:nvPicPr>
          <p:cNvPr id="6" name="Picture 2" descr="C:\Users\christine\AppData\Local\Microsoft\Windows\INetCache\IE\QJ080B3S\Rectangle_Geometry_Vector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500">
            <a:off x="4170363" y="1192213"/>
            <a:ext cx="18002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1200px-Insect_collag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932113"/>
            <a:ext cx="16446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contenu 2"/>
          <p:cNvSpPr>
            <a:spLocks noGrp="1"/>
          </p:cNvSpPr>
          <p:nvPr>
            <p:ph idx="1"/>
          </p:nvPr>
        </p:nvSpPr>
        <p:spPr>
          <a:xfrm>
            <a:off x="468313" y="1131888"/>
            <a:ext cx="8229600" cy="2087562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fr-FR" altLang="fr-FR" smtClean="0">
              <a:latin typeface="Script cole" pitchFamily="2" charset="0"/>
            </a:endParaRPr>
          </a:p>
          <a:p>
            <a:pPr algn="ctr">
              <a:buFont typeface="Arial" pitchFamily="34" charset="0"/>
              <a:buNone/>
            </a:pPr>
            <a:r>
              <a:rPr lang="fr-FR" altLang="fr-FR" sz="4800" b="1" smtClean="0">
                <a:solidFill>
                  <a:srgbClr val="0070C0"/>
                </a:solidFill>
                <a:latin typeface="Script cole" pitchFamily="2" charset="0"/>
              </a:rPr>
              <a:t>ec</a:t>
            </a:r>
            <a:r>
              <a:rPr lang="fr-FR" altLang="fr-FR" sz="4800" b="1" smtClean="0">
                <a:solidFill>
                  <a:srgbClr val="FF0000"/>
                </a:solidFill>
                <a:latin typeface="Script cole" pitchFamily="2" charset="0"/>
              </a:rPr>
              <a:t>t</a:t>
            </a:r>
            <a:r>
              <a:rPr lang="fr-FR" altLang="fr-FR" sz="4800" smtClean="0">
                <a:latin typeface="Script cole" pitchFamily="2" charset="0"/>
              </a:rPr>
              <a:t>a – </a:t>
            </a:r>
            <a:r>
              <a:rPr lang="fr-FR" altLang="fr-FR" sz="4800" b="1" smtClean="0">
                <a:solidFill>
                  <a:srgbClr val="0070C0"/>
                </a:solidFill>
                <a:latin typeface="Script cole" pitchFamily="2" charset="0"/>
              </a:rPr>
              <a:t>ec</a:t>
            </a:r>
            <a:r>
              <a:rPr lang="fr-FR" altLang="fr-FR" sz="4800" b="1" smtClean="0">
                <a:solidFill>
                  <a:srgbClr val="FF0000"/>
                </a:solidFill>
                <a:latin typeface="Script cole" pitchFamily="2" charset="0"/>
              </a:rPr>
              <a:t>d</a:t>
            </a:r>
            <a:r>
              <a:rPr lang="fr-FR" altLang="fr-FR" sz="4800" smtClean="0">
                <a:latin typeface="Script cole" pitchFamily="2" charset="0"/>
              </a:rPr>
              <a:t>o – n</a:t>
            </a:r>
            <a:r>
              <a:rPr lang="fr-FR" altLang="fr-FR" sz="4800" b="1" smtClean="0">
                <a:solidFill>
                  <a:srgbClr val="0070C0"/>
                </a:solidFill>
                <a:latin typeface="Script cole" pitchFamily="2" charset="0"/>
              </a:rPr>
              <a:t>ec</a:t>
            </a:r>
            <a:r>
              <a:rPr lang="fr-FR" altLang="fr-FR" sz="4800" b="1" smtClean="0">
                <a:solidFill>
                  <a:srgbClr val="FF0000"/>
                </a:solidFill>
                <a:latin typeface="Script cole" pitchFamily="2" charset="0"/>
              </a:rPr>
              <a:t>t</a:t>
            </a:r>
            <a:r>
              <a:rPr lang="fr-FR" altLang="fr-FR" sz="4800" smtClean="0">
                <a:latin typeface="Script cole" pitchFamily="2" charset="0"/>
              </a:rPr>
              <a:t>an – p</a:t>
            </a:r>
            <a:r>
              <a:rPr lang="fr-FR" altLang="fr-FR" sz="4800" b="1" smtClean="0">
                <a:solidFill>
                  <a:srgbClr val="0070C0"/>
                </a:solidFill>
                <a:latin typeface="Script cole" pitchFamily="2" charset="0"/>
              </a:rPr>
              <a:t>ec</a:t>
            </a:r>
            <a:r>
              <a:rPr lang="fr-FR" altLang="fr-FR" sz="4800" b="1" smtClean="0">
                <a:solidFill>
                  <a:srgbClr val="FF0000"/>
                </a:solidFill>
                <a:latin typeface="Script cole" pitchFamily="2" charset="0"/>
              </a:rPr>
              <a:t>k</a:t>
            </a:r>
            <a:r>
              <a:rPr lang="fr-FR" altLang="fr-FR" sz="4800" smtClean="0">
                <a:latin typeface="Script cole" pitchFamily="2" charset="0"/>
              </a:rPr>
              <a:t>ou</a:t>
            </a:r>
          </a:p>
          <a:p>
            <a:pPr>
              <a:buFont typeface="Arial" pitchFamily="34" charset="0"/>
              <a:buNone/>
            </a:pPr>
            <a:endParaRPr lang="fr-FR" altLang="fr-FR" smtClean="0"/>
          </a:p>
        </p:txBody>
      </p:sp>
      <p:sp>
        <p:nvSpPr>
          <p:cNvPr id="1024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400" b="1" smtClean="0">
                <a:solidFill>
                  <a:srgbClr val="0070C0"/>
                </a:solidFill>
              </a:rPr>
              <a:t>ec </a:t>
            </a:r>
            <a:r>
              <a:rPr lang="fr-FR" altLang="fr-FR" sz="2400" b="1" smtClean="0"/>
              <a:t>suivi d’une consonne, le </a:t>
            </a:r>
            <a:r>
              <a:rPr lang="fr-FR" altLang="fr-FR" sz="2400" b="1" smtClean="0">
                <a:solidFill>
                  <a:srgbClr val="0070C0"/>
                </a:solidFill>
              </a:rPr>
              <a:t>e</a:t>
            </a:r>
            <a:r>
              <a:rPr lang="fr-FR" altLang="fr-FR" sz="2400" b="1" smtClean="0"/>
              <a:t> se prononce « è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b="1" smtClean="0">
                <a:solidFill>
                  <a:srgbClr val="0070C0"/>
                </a:solidFill>
              </a:rPr>
              <a:t>er</a:t>
            </a:r>
            <a:r>
              <a:rPr lang="fr-FR" altLang="fr-FR" sz="2400" b="1" smtClean="0"/>
              <a:t>, </a:t>
            </a:r>
            <a:r>
              <a:rPr lang="fr-FR" altLang="fr-FR" sz="2400" b="1" smtClean="0">
                <a:solidFill>
                  <a:srgbClr val="0070C0"/>
                </a:solidFill>
              </a:rPr>
              <a:t>es </a:t>
            </a:r>
            <a:r>
              <a:rPr lang="fr-FR" altLang="fr-FR" sz="2400" b="1" smtClean="0"/>
              <a:t>et</a:t>
            </a:r>
            <a:r>
              <a:rPr lang="fr-FR" altLang="fr-FR" sz="2400" b="1" smtClean="0">
                <a:solidFill>
                  <a:srgbClr val="0070C0"/>
                </a:solidFill>
              </a:rPr>
              <a:t> ec </a:t>
            </a:r>
            <a:r>
              <a:rPr lang="fr-FR" altLang="fr-FR" sz="2400" b="1" smtClean="0"/>
              <a:t>suivis d’une consonne, le </a:t>
            </a:r>
            <a:r>
              <a:rPr lang="fr-FR" altLang="fr-FR" sz="2400" b="1" smtClean="0">
                <a:solidFill>
                  <a:srgbClr val="0070C0"/>
                </a:solidFill>
              </a:rPr>
              <a:t>e</a:t>
            </a:r>
            <a:r>
              <a:rPr lang="fr-FR" altLang="fr-FR" sz="2400" b="1" smtClean="0"/>
              <a:t> se prononce « è »</a:t>
            </a:r>
            <a:endParaRPr lang="fr-FR" altLang="fr-FR" sz="240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203325"/>
            <a:ext cx="8229600" cy="3394075"/>
          </a:xfrm>
        </p:spPr>
        <p:txBody>
          <a:bodyPr/>
          <a:lstStyle/>
          <a:p>
            <a:pPr algn="ctr">
              <a:spcBef>
                <a:spcPts val="1800"/>
              </a:spcBef>
              <a:buFont typeface="Arial" pitchFamily="34" charset="0"/>
              <a:buNone/>
            </a:pPr>
            <a:r>
              <a:rPr lang="fr-FR" altLang="fr-FR" sz="3600" smtClean="0">
                <a:latin typeface="Script cole" pitchFamily="2" charset="0"/>
              </a:rPr>
              <a:t>p</a:t>
            </a:r>
            <a:r>
              <a:rPr lang="fr-FR" altLang="fr-FR" sz="3600" b="1" smtClean="0">
                <a:solidFill>
                  <a:srgbClr val="0070C0"/>
                </a:solidFill>
                <a:latin typeface="Script cole" pitchFamily="2" charset="0"/>
              </a:rPr>
              <a:t>er</a:t>
            </a:r>
            <a:r>
              <a:rPr lang="fr-FR" altLang="fr-FR" sz="3600" b="1" smtClean="0">
                <a:solidFill>
                  <a:srgbClr val="FF0000"/>
                </a:solidFill>
                <a:latin typeface="Script cole" pitchFamily="2" charset="0"/>
              </a:rPr>
              <a:t>d</a:t>
            </a:r>
            <a:r>
              <a:rPr lang="fr-FR" altLang="fr-FR" sz="3600" smtClean="0">
                <a:latin typeface="Script cole" pitchFamily="2" charset="0"/>
              </a:rPr>
              <a:t>re – cav</a:t>
            </a:r>
            <a:r>
              <a:rPr lang="fr-FR" altLang="fr-FR" sz="3600" b="1" smtClean="0">
                <a:solidFill>
                  <a:srgbClr val="0070C0"/>
                </a:solidFill>
                <a:latin typeface="Script cole" pitchFamily="2" charset="0"/>
              </a:rPr>
              <a:t>er</a:t>
            </a:r>
            <a:r>
              <a:rPr lang="fr-FR" altLang="fr-FR" sz="3600" b="1" smtClean="0">
                <a:solidFill>
                  <a:srgbClr val="FF0000"/>
                </a:solidFill>
                <a:latin typeface="Script cole" pitchFamily="2" charset="0"/>
              </a:rPr>
              <a:t>n</a:t>
            </a:r>
            <a:r>
              <a:rPr lang="fr-FR" altLang="fr-FR" sz="3600" smtClean="0">
                <a:latin typeface="Script cole" pitchFamily="2" charset="0"/>
              </a:rPr>
              <a:t>e – al</a:t>
            </a:r>
            <a:r>
              <a:rPr lang="fr-FR" altLang="fr-FR" sz="3600" b="1" smtClean="0">
                <a:solidFill>
                  <a:srgbClr val="0070C0"/>
                </a:solidFill>
                <a:latin typeface="Script cole" pitchFamily="2" charset="0"/>
              </a:rPr>
              <a:t>er</a:t>
            </a:r>
            <a:r>
              <a:rPr lang="fr-FR" altLang="fr-FR" sz="3600" b="1" smtClean="0">
                <a:solidFill>
                  <a:srgbClr val="FF0000"/>
                </a:solidFill>
                <a:latin typeface="Script cole" pitchFamily="2" charset="0"/>
              </a:rPr>
              <a:t>t</a:t>
            </a:r>
            <a:r>
              <a:rPr lang="fr-FR" altLang="fr-FR" sz="3600" smtClean="0">
                <a:latin typeface="Script cole" pitchFamily="2" charset="0"/>
              </a:rPr>
              <a:t>e - v</a:t>
            </a:r>
            <a:r>
              <a:rPr lang="fr-FR" altLang="fr-FR" sz="3600" b="1" smtClean="0">
                <a:solidFill>
                  <a:srgbClr val="0070C0"/>
                </a:solidFill>
                <a:latin typeface="Script cole" pitchFamily="2" charset="0"/>
              </a:rPr>
              <a:t>er</a:t>
            </a:r>
            <a:r>
              <a:rPr lang="fr-FR" altLang="fr-FR" sz="3600" b="1" smtClean="0">
                <a:solidFill>
                  <a:srgbClr val="FF0000"/>
                </a:solidFill>
                <a:latin typeface="Script cole" pitchFamily="2" charset="0"/>
              </a:rPr>
              <a:t>t</a:t>
            </a:r>
            <a:r>
              <a:rPr lang="fr-FR" altLang="fr-FR" sz="3600" smtClean="0">
                <a:latin typeface="Script cole" pitchFamily="2" charset="0"/>
              </a:rPr>
              <a:t>e</a:t>
            </a:r>
          </a:p>
          <a:p>
            <a:pPr algn="ctr">
              <a:spcBef>
                <a:spcPts val="1800"/>
              </a:spcBef>
              <a:buFont typeface="Arial" pitchFamily="34" charset="0"/>
              <a:buNone/>
            </a:pPr>
            <a:r>
              <a:rPr lang="fr-FR" altLang="fr-FR" sz="3600" smtClean="0">
                <a:latin typeface="Script cole" pitchFamily="2" charset="0"/>
              </a:rPr>
              <a:t>v</a:t>
            </a:r>
            <a:r>
              <a:rPr lang="fr-FR" altLang="fr-FR" sz="3600" b="1" smtClean="0">
                <a:solidFill>
                  <a:srgbClr val="0070C0"/>
                </a:solidFill>
                <a:latin typeface="Script cole" pitchFamily="2" charset="0"/>
              </a:rPr>
              <a:t>es</a:t>
            </a:r>
            <a:r>
              <a:rPr lang="fr-FR" altLang="fr-FR" sz="3600" b="1" smtClean="0">
                <a:solidFill>
                  <a:srgbClr val="FF0000"/>
                </a:solidFill>
                <a:latin typeface="Script cole" pitchFamily="2" charset="0"/>
              </a:rPr>
              <a:t>t</a:t>
            </a:r>
            <a:r>
              <a:rPr lang="fr-FR" altLang="fr-FR" sz="3600" smtClean="0">
                <a:latin typeface="Script cole" pitchFamily="2" charset="0"/>
              </a:rPr>
              <a:t>e – qu</a:t>
            </a:r>
            <a:r>
              <a:rPr lang="fr-FR" altLang="fr-FR" sz="3600" b="1" smtClean="0">
                <a:solidFill>
                  <a:srgbClr val="0070C0"/>
                </a:solidFill>
                <a:latin typeface="Script cole" pitchFamily="2" charset="0"/>
              </a:rPr>
              <a:t>es</a:t>
            </a:r>
            <a:r>
              <a:rPr lang="fr-FR" altLang="fr-FR" sz="3600" b="1" smtClean="0">
                <a:solidFill>
                  <a:srgbClr val="FF0000"/>
                </a:solidFill>
                <a:latin typeface="Script cole" pitchFamily="2" charset="0"/>
              </a:rPr>
              <a:t>t</a:t>
            </a:r>
            <a:r>
              <a:rPr lang="fr-FR" altLang="fr-FR" sz="3600" smtClean="0">
                <a:latin typeface="Script cole" pitchFamily="2" charset="0"/>
              </a:rPr>
              <a:t>ion – </a:t>
            </a:r>
            <a:r>
              <a:rPr lang="fr-FR" altLang="fr-FR" sz="3600" b="1" smtClean="0">
                <a:solidFill>
                  <a:srgbClr val="0070C0"/>
                </a:solidFill>
                <a:latin typeface="Script cole" pitchFamily="2" charset="0"/>
              </a:rPr>
              <a:t>es</a:t>
            </a:r>
            <a:r>
              <a:rPr lang="fr-FR" altLang="fr-FR" sz="3600" b="1" smtClean="0">
                <a:solidFill>
                  <a:srgbClr val="FF0000"/>
                </a:solidFill>
                <a:latin typeface="Script cole" pitchFamily="2" charset="0"/>
              </a:rPr>
              <a:t>p</a:t>
            </a:r>
            <a:r>
              <a:rPr lang="fr-FR" altLang="fr-FR" sz="3600" smtClean="0">
                <a:latin typeface="Script cole" pitchFamily="2" charset="0"/>
              </a:rPr>
              <a:t>ace – tél</a:t>
            </a:r>
            <a:r>
              <a:rPr lang="fr-FR" altLang="fr-FR" sz="3600" b="1" smtClean="0">
                <a:solidFill>
                  <a:srgbClr val="0070C0"/>
                </a:solidFill>
                <a:latin typeface="Script cole" pitchFamily="2" charset="0"/>
              </a:rPr>
              <a:t>es</a:t>
            </a:r>
            <a:r>
              <a:rPr lang="fr-FR" altLang="fr-FR" sz="3600" b="1" smtClean="0">
                <a:solidFill>
                  <a:srgbClr val="FF0000"/>
                </a:solidFill>
                <a:latin typeface="Script cole" pitchFamily="2" charset="0"/>
              </a:rPr>
              <a:t>c</a:t>
            </a:r>
            <a:r>
              <a:rPr lang="fr-FR" altLang="fr-FR" sz="3600" smtClean="0">
                <a:latin typeface="Script cole" pitchFamily="2" charset="0"/>
              </a:rPr>
              <a:t>ope</a:t>
            </a:r>
          </a:p>
          <a:p>
            <a:pPr algn="ctr">
              <a:spcBef>
                <a:spcPts val="1800"/>
              </a:spcBef>
              <a:buFont typeface="Arial" pitchFamily="34" charset="0"/>
              <a:buNone/>
            </a:pPr>
            <a:r>
              <a:rPr lang="fr-FR" altLang="fr-FR" sz="3600" smtClean="0">
                <a:latin typeface="Script cole" pitchFamily="2" charset="0"/>
              </a:rPr>
              <a:t>r</a:t>
            </a:r>
            <a:r>
              <a:rPr lang="fr-FR" altLang="fr-FR" sz="3600" b="1" smtClean="0">
                <a:solidFill>
                  <a:srgbClr val="0070C0"/>
                </a:solidFill>
                <a:latin typeface="Script cole" pitchFamily="2" charset="0"/>
              </a:rPr>
              <a:t>es</a:t>
            </a:r>
            <a:r>
              <a:rPr lang="fr-FR" altLang="fr-FR" sz="3600" b="1" smtClean="0">
                <a:solidFill>
                  <a:srgbClr val="FF0000"/>
                </a:solidFill>
                <a:latin typeface="Script cole" pitchFamily="2" charset="0"/>
              </a:rPr>
              <a:t>p</a:t>
            </a:r>
            <a:r>
              <a:rPr lang="fr-FR" altLang="fr-FR" sz="3600" b="1" smtClean="0">
                <a:solidFill>
                  <a:srgbClr val="0070C0"/>
                </a:solidFill>
                <a:latin typeface="Script cole" pitchFamily="2" charset="0"/>
              </a:rPr>
              <a:t>ec</a:t>
            </a:r>
            <a:r>
              <a:rPr lang="fr-FR" altLang="fr-FR" sz="3600" b="1" smtClean="0">
                <a:solidFill>
                  <a:srgbClr val="FF0000"/>
                </a:solidFill>
                <a:latin typeface="Script cole" pitchFamily="2" charset="0"/>
              </a:rPr>
              <a:t>t</a:t>
            </a:r>
            <a:r>
              <a:rPr lang="fr-FR" altLang="fr-FR" sz="3600" smtClean="0">
                <a:latin typeface="Script cole" pitchFamily="2" charset="0"/>
              </a:rPr>
              <a:t>er – sp</a:t>
            </a:r>
            <a:r>
              <a:rPr lang="fr-FR" altLang="fr-FR" sz="3600" b="1" smtClean="0">
                <a:solidFill>
                  <a:srgbClr val="0070C0"/>
                </a:solidFill>
                <a:latin typeface="Script cole" pitchFamily="2" charset="0"/>
              </a:rPr>
              <a:t>ec</a:t>
            </a:r>
            <a:r>
              <a:rPr lang="fr-FR" altLang="fr-FR" sz="3600" b="1" smtClean="0">
                <a:solidFill>
                  <a:srgbClr val="FF0000"/>
                </a:solidFill>
                <a:latin typeface="Script cole" pitchFamily="2" charset="0"/>
              </a:rPr>
              <a:t>t</a:t>
            </a:r>
            <a:r>
              <a:rPr lang="fr-FR" altLang="fr-FR" sz="3600" smtClean="0">
                <a:latin typeface="Script cole" pitchFamily="2" charset="0"/>
              </a:rPr>
              <a:t>acle – n</a:t>
            </a:r>
            <a:r>
              <a:rPr lang="fr-FR" altLang="fr-FR" sz="3600" b="1" smtClean="0">
                <a:solidFill>
                  <a:srgbClr val="0070C0"/>
                </a:solidFill>
                <a:latin typeface="Script cole" pitchFamily="2" charset="0"/>
              </a:rPr>
              <a:t>ec</a:t>
            </a:r>
            <a:r>
              <a:rPr lang="fr-FR" altLang="fr-FR" sz="3600" b="1" smtClean="0">
                <a:solidFill>
                  <a:srgbClr val="FF0000"/>
                </a:solidFill>
                <a:latin typeface="Script cole" pitchFamily="2" charset="0"/>
              </a:rPr>
              <a:t>t</a:t>
            </a:r>
            <a:r>
              <a:rPr lang="fr-FR" altLang="fr-FR" sz="3600" smtClean="0">
                <a:latin typeface="Script cole" pitchFamily="2" charset="0"/>
              </a:rPr>
              <a:t>ar – an</a:t>
            </a:r>
            <a:r>
              <a:rPr lang="fr-FR" altLang="fr-FR" sz="3600" b="1" smtClean="0">
                <a:solidFill>
                  <a:srgbClr val="0070C0"/>
                </a:solidFill>
                <a:latin typeface="Script cole" pitchFamily="2" charset="0"/>
              </a:rPr>
              <a:t>ec</a:t>
            </a:r>
            <a:r>
              <a:rPr lang="fr-FR" altLang="fr-FR" sz="3600" b="1" smtClean="0">
                <a:solidFill>
                  <a:srgbClr val="FF0000"/>
                </a:solidFill>
                <a:latin typeface="Script cole" pitchFamily="2" charset="0"/>
              </a:rPr>
              <a:t>d</a:t>
            </a:r>
            <a:r>
              <a:rPr lang="fr-FR" altLang="fr-FR" sz="3600" smtClean="0">
                <a:latin typeface="Script cole" pitchFamily="2" charset="0"/>
              </a:rPr>
              <a:t>ote</a:t>
            </a:r>
          </a:p>
        </p:txBody>
      </p:sp>
      <p:pic>
        <p:nvPicPr>
          <p:cNvPr id="11268" name="Picture 3" descr="C:\Users\christine\AppData\Local\Microsoft\Windows\INetCache\IE\MVDPB9KY\Wright_of_Derby,_Cavern,_near_Napl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724275"/>
            <a:ext cx="143986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63938"/>
            <a:ext cx="11525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413</Words>
  <Application>Microsoft Office PowerPoint</Application>
  <PresentationFormat>Affichage à l'écran (16:9)</PresentationFormat>
  <Paragraphs>120</Paragraphs>
  <Slides>24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Script cole</vt:lpstr>
      <vt:lpstr>Century Gothic</vt:lpstr>
      <vt:lpstr>Thème Office</vt:lpstr>
      <vt:lpstr>Français</vt:lpstr>
      <vt:lpstr>Présentation PowerPoint</vt:lpstr>
      <vt:lpstr>er suivi d’une consonne, le e se prononce « è »</vt:lpstr>
      <vt:lpstr>er suivi d’une consonne, le e se prononce « è »</vt:lpstr>
      <vt:lpstr>es suivi d’une consonne, le e se prononce « è »</vt:lpstr>
      <vt:lpstr>es suivi d’une consonne, le e se prononce « è »</vt:lpstr>
      <vt:lpstr>ec suivi d’une consonne, le e se prononce « è »</vt:lpstr>
      <vt:lpstr>ec suivi d’une consonne, le e se prononce « è »</vt:lpstr>
      <vt:lpstr>er, es et ec suivis d’une consonne, le e se prononce « è »</vt:lpstr>
      <vt:lpstr>er, es et ec suivis d’une consonne, le e se prononce « è »</vt:lpstr>
      <vt:lpstr>Présentation PowerPoint</vt:lpstr>
      <vt:lpstr>Présentation PowerPoint</vt:lpstr>
      <vt:lpstr>  Le quiz du jour </vt:lpstr>
      <vt:lpstr>  Le quiz du jour </vt:lpstr>
      <vt:lpstr>L’ours hiberne en hiver.</vt:lpstr>
      <vt:lpstr>  Le quiz du jour </vt:lpstr>
      <vt:lpstr>  Le quiz du jour </vt:lpstr>
      <vt:lpstr>Le quiz du jour</vt:lpstr>
      <vt:lpstr>Le quiz du jour</vt:lpstr>
      <vt:lpstr>er, es, ec où le e se prononce « è »</vt:lpstr>
      <vt:lpstr>Présentation PowerPoint</vt:lpstr>
      <vt:lpstr>LE NOM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117</cp:revision>
  <cp:lastPrinted>2020-04-13T07:31:59Z</cp:lastPrinted>
  <dcterms:created xsi:type="dcterms:W3CDTF">2020-03-20T11:24:42Z</dcterms:created>
  <dcterms:modified xsi:type="dcterms:W3CDTF">2020-05-03T22:01:42Z</dcterms:modified>
</cp:coreProperties>
</file>