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ags/tag87.xml" ContentType="application/vnd.openxmlformats-officedocument.presentationml.tags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ags/tag88.xml" ContentType="application/vnd.openxmlformats-officedocument.presentationml.tags+xml"/>
  <Override PartName="/ppt/notesSlides/notesSlide9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0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1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362" r:id="rId3"/>
    <p:sldId id="333" r:id="rId4"/>
    <p:sldId id="363" r:id="rId5"/>
    <p:sldId id="366" r:id="rId6"/>
    <p:sldId id="371" r:id="rId7"/>
    <p:sldId id="372" r:id="rId8"/>
    <p:sldId id="299" r:id="rId9"/>
    <p:sldId id="385" r:id="rId10"/>
    <p:sldId id="386" r:id="rId11"/>
    <p:sldId id="387" r:id="rId12"/>
    <p:sldId id="388" r:id="rId13"/>
    <p:sldId id="368" r:id="rId14"/>
    <p:sldId id="379" r:id="rId15"/>
    <p:sldId id="382" r:id="rId16"/>
    <p:sldId id="380" r:id="rId17"/>
    <p:sldId id="383" r:id="rId18"/>
    <p:sldId id="381" r:id="rId19"/>
    <p:sldId id="384" r:id="rId20"/>
    <p:sldId id="308" r:id="rId21"/>
    <p:sldId id="389" r:id="rId22"/>
    <p:sldId id="365" r:id="rId23"/>
    <p:sldId id="370" r:id="rId24"/>
    <p:sldId id="288" r:id="rId25"/>
  </p:sldIdLst>
  <p:sldSz cx="9144000" cy="5143500" type="screen16x9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3300"/>
    <a:srgbClr val="CC6600"/>
    <a:srgbClr val="FF505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60"/>
  </p:normalViewPr>
  <p:slideViewPr>
    <p:cSldViewPr>
      <p:cViewPr varScale="1">
        <p:scale>
          <a:sx n="113" d="100"/>
          <a:sy n="113" d="100"/>
        </p:scale>
        <p:origin x="-494" y="-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un essaim</a:t>
          </a:r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des timbales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du thym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un daim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B3E0C40E-4556-42CA-9996-40A56B5C5466}" type="presOf" srcId="{8943F2E6-3B0D-E448-9217-B317A1C852F5}" destId="{1017B7CB-13B4-9B4A-A898-E550BB192901}" srcOrd="0" destOrd="0" presId="urn:microsoft.com/office/officeart/2005/8/layout/vList5"/>
    <dgm:cxn modelId="{A02A610E-0251-4109-B6F1-9B4711A5741A}" type="presOf" srcId="{D865DF60-6A8A-1346-86CF-ADC5241F7441}" destId="{C3381103-080C-D746-8B27-46B2DEE4028C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5C3FEF11-9FC2-48D6-8DC4-BEB61E3F1861}" type="presOf" srcId="{5A256FE1-617A-F64B-AAA5-E71BA3D8E71B}" destId="{5131D196-118F-ED4B-8F8C-9F861CEE6268}" srcOrd="0" destOrd="0" presId="urn:microsoft.com/office/officeart/2005/8/layout/vList5"/>
    <dgm:cxn modelId="{7BF33854-3D98-4610-B3F7-C358BB8FC4D3}" type="presOf" srcId="{31427C3A-E33A-4C40-B6A8-DF440F9FA9C2}" destId="{09F84ED2-5430-D348-8351-1C588DA968EF}" srcOrd="0" destOrd="0" presId="urn:microsoft.com/office/officeart/2005/8/layout/vList5"/>
    <dgm:cxn modelId="{9EF8A140-5EE3-4ED9-8FD7-061230F43890}" type="presOf" srcId="{877D7047-60CD-754B-B94B-0D52DA8802EF}" destId="{E895D6B0-A2C0-8846-B022-1C147093D231}" srcOrd="0" destOrd="0" presId="urn:microsoft.com/office/officeart/2005/8/layout/vList5"/>
    <dgm:cxn modelId="{83B929C6-5686-467B-9B15-41043CD04CF6}" type="presOf" srcId="{2C8EC395-066D-984E-8F48-1D03BBA365D6}" destId="{FBE9ED35-B856-174C-8737-A32D2C924CA6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68DCB456-3C32-4CAB-82ED-3B39F4AF0EDF}" type="presOf" srcId="{39104730-2024-374C-98E0-3A4CE7ED9881}" destId="{82B71E07-46A9-1F4C-9980-576B2FA3ADD8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03D3C504-044F-4C70-BA34-6E77067BE93A}" type="presOf" srcId="{C98D5B68-7884-6648-A6A0-2E344EE2F2C1}" destId="{70B8D9E0-4A6D-2F44-B595-4E51FB1CC510}" srcOrd="0" destOrd="0" presId="urn:microsoft.com/office/officeart/2005/8/layout/vList5"/>
    <dgm:cxn modelId="{440DC560-A642-44C7-96C6-4F27A76CE8E5}" type="presOf" srcId="{DD6BBC1B-D149-744A-A30E-EFE273F02222}" destId="{B2E2EFB5-3D81-DA40-B0AB-7277103CCFA5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D311C268-4365-4662-A5D9-09CFC0A4CCC9}" type="presParOf" srcId="{82B71E07-46A9-1F4C-9980-576B2FA3ADD8}" destId="{A3A8D8DA-067B-EC42-9EAF-7E4FD8AA6489}" srcOrd="0" destOrd="0" presId="urn:microsoft.com/office/officeart/2005/8/layout/vList5"/>
    <dgm:cxn modelId="{CC02928B-495F-4E08-AA96-004E3B9E2320}" type="presParOf" srcId="{A3A8D8DA-067B-EC42-9EAF-7E4FD8AA6489}" destId="{5131D196-118F-ED4B-8F8C-9F861CEE6268}" srcOrd="0" destOrd="0" presId="urn:microsoft.com/office/officeart/2005/8/layout/vList5"/>
    <dgm:cxn modelId="{8FF2F682-CD75-4F0E-9687-33D9C42A7B2A}" type="presParOf" srcId="{A3A8D8DA-067B-EC42-9EAF-7E4FD8AA6489}" destId="{B2E2EFB5-3D81-DA40-B0AB-7277103CCFA5}" srcOrd="1" destOrd="0" presId="urn:microsoft.com/office/officeart/2005/8/layout/vList5"/>
    <dgm:cxn modelId="{ECB94865-EEC7-4FA8-90B4-289DFBDA0DDF}" type="presParOf" srcId="{82B71E07-46A9-1F4C-9980-576B2FA3ADD8}" destId="{86757E5C-20F4-E745-A720-B10E686939A4}" srcOrd="1" destOrd="0" presId="urn:microsoft.com/office/officeart/2005/8/layout/vList5"/>
    <dgm:cxn modelId="{C63FDEBE-ECFC-46B7-8BD4-828CBEBE8C63}" type="presParOf" srcId="{82B71E07-46A9-1F4C-9980-576B2FA3ADD8}" destId="{0760AE06-7B56-494A-A0E8-36B594643D8E}" srcOrd="2" destOrd="0" presId="urn:microsoft.com/office/officeart/2005/8/layout/vList5"/>
    <dgm:cxn modelId="{7576151F-4A90-4E43-919B-AD3222FC9A17}" type="presParOf" srcId="{0760AE06-7B56-494A-A0E8-36B594643D8E}" destId="{C3381103-080C-D746-8B27-46B2DEE4028C}" srcOrd="0" destOrd="0" presId="urn:microsoft.com/office/officeart/2005/8/layout/vList5"/>
    <dgm:cxn modelId="{EE9D270A-F9EA-4223-B2A0-62A105552F10}" type="presParOf" srcId="{0760AE06-7B56-494A-A0E8-36B594643D8E}" destId="{FBE9ED35-B856-174C-8737-A32D2C924CA6}" srcOrd="1" destOrd="0" presId="urn:microsoft.com/office/officeart/2005/8/layout/vList5"/>
    <dgm:cxn modelId="{21A654BC-79BE-4BC6-AC2E-896221FA3A4D}" type="presParOf" srcId="{82B71E07-46A9-1F4C-9980-576B2FA3ADD8}" destId="{42D27948-8160-FF47-9116-9786F5E669CE}" srcOrd="3" destOrd="0" presId="urn:microsoft.com/office/officeart/2005/8/layout/vList5"/>
    <dgm:cxn modelId="{B94784F7-B3C6-498C-8096-99255B7D58A4}" type="presParOf" srcId="{82B71E07-46A9-1F4C-9980-576B2FA3ADD8}" destId="{39BBA486-03BD-2144-ABBF-AE369E5400B7}" srcOrd="4" destOrd="0" presId="urn:microsoft.com/office/officeart/2005/8/layout/vList5"/>
    <dgm:cxn modelId="{5D916CFC-81C3-4A07-A28E-2CECDD7349B0}" type="presParOf" srcId="{39BBA486-03BD-2144-ABBF-AE369E5400B7}" destId="{70B8D9E0-4A6D-2F44-B595-4E51FB1CC510}" srcOrd="0" destOrd="0" presId="urn:microsoft.com/office/officeart/2005/8/layout/vList5"/>
    <dgm:cxn modelId="{507F94E2-D6A3-45FC-84A7-2B94DBE0960F}" type="presParOf" srcId="{39BBA486-03BD-2144-ABBF-AE369E5400B7}" destId="{09F84ED2-5430-D348-8351-1C588DA968EF}" srcOrd="1" destOrd="0" presId="urn:microsoft.com/office/officeart/2005/8/layout/vList5"/>
    <dgm:cxn modelId="{DBC4C049-2AFB-4AF9-BF2C-20090E6B9D49}" type="presParOf" srcId="{82B71E07-46A9-1F4C-9980-576B2FA3ADD8}" destId="{26A10C18-A8F4-6A4C-BDEE-6F7DE3CE4615}" srcOrd="5" destOrd="0" presId="urn:microsoft.com/office/officeart/2005/8/layout/vList5"/>
    <dgm:cxn modelId="{9605D9A4-98C5-4728-B56C-A55A3E050931}" type="presParOf" srcId="{82B71E07-46A9-1F4C-9980-576B2FA3ADD8}" destId="{4ECD3363-8FE6-2E4D-AEB8-DD61ACBB9653}" srcOrd="6" destOrd="0" presId="urn:microsoft.com/office/officeart/2005/8/layout/vList5"/>
    <dgm:cxn modelId="{25900315-7469-40C9-B102-F821D83E3E65}" type="presParOf" srcId="{4ECD3363-8FE6-2E4D-AEB8-DD61ACBB9653}" destId="{E895D6B0-A2C0-8846-B022-1C147093D231}" srcOrd="0" destOrd="0" presId="urn:microsoft.com/office/officeart/2005/8/layout/vList5"/>
    <dgm:cxn modelId="{AC28E986-3E6C-43D4-A5A2-F3F69660D448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 </a:t>
          </a:r>
          <a:r>
            <a:rPr lang="fr-FR" b="1" dirty="0">
              <a:solidFill>
                <a:srgbClr val="0070C0"/>
              </a:solidFill>
            </a:rPr>
            <a:t>im</a:t>
          </a:r>
          <a:r>
            <a:rPr lang="fr-FR" b="1" dirty="0"/>
            <a:t>poli</a:t>
          </a:r>
          <a:endParaRPr lang="fr-FR" b="1" dirty="0">
            <a:solidFill>
              <a:srgbClr val="0070C0"/>
            </a:solidFill>
          </a:endParaRP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6699FF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 un an</a:t>
          </a:r>
          <a:r>
            <a:rPr lang="fr-FR" b="1" dirty="0">
              <a:solidFill>
                <a:srgbClr val="0070C0"/>
              </a:solidFill>
            </a:rPr>
            <a:t>im</a:t>
          </a:r>
          <a:r>
            <a:rPr lang="fr-FR" b="1" dirty="0"/>
            <a:t>al</a:t>
          </a:r>
          <a:endParaRPr lang="fr-FR" b="1" dirty="0">
            <a:solidFill>
              <a:srgbClr val="0070C0"/>
            </a:solidFill>
          </a:endParaRP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 gr</a:t>
          </a:r>
          <a:r>
            <a:rPr lang="fr-FR" b="1" dirty="0">
              <a:solidFill>
                <a:srgbClr val="0070C0"/>
              </a:solidFill>
            </a:rPr>
            <a:t>im</a:t>
          </a:r>
          <a:r>
            <a:rPr lang="fr-FR" b="1" dirty="0"/>
            <a:t>per</a:t>
          </a:r>
          <a:endParaRPr lang="fr-FR" b="1" dirty="0">
            <a:solidFill>
              <a:srgbClr val="0070C0"/>
            </a:solidFill>
          </a:endParaRP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 </a:t>
          </a:r>
          <a:r>
            <a:rPr lang="fr-FR" b="1" dirty="0">
              <a:solidFill>
                <a:srgbClr val="0070C0"/>
              </a:solidFill>
            </a:rPr>
            <a:t>im</a:t>
          </a:r>
          <a:r>
            <a:rPr lang="fr-FR" b="1" dirty="0"/>
            <a:t>prudent</a:t>
          </a:r>
          <a:endParaRPr lang="fr-FR" b="1" dirty="0">
            <a:solidFill>
              <a:srgbClr val="0070C0"/>
            </a:solidFill>
          </a:endParaRP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2AF19AA-0538-4E8F-A457-A8DD95F7E0CF}" type="presOf" srcId="{2C8EC395-066D-984E-8F48-1D03BBA365D6}" destId="{FBE9ED35-B856-174C-8737-A32D2C924CA6}" srcOrd="0" destOrd="0" presId="urn:microsoft.com/office/officeart/2005/8/layout/vList5"/>
    <dgm:cxn modelId="{6EAE9FD9-3212-4363-9708-E6DB71A4E8E9}" type="presOf" srcId="{5A256FE1-617A-F64B-AAA5-E71BA3D8E71B}" destId="{5131D196-118F-ED4B-8F8C-9F861CEE6268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E6FE4B74-2082-4FBB-8A57-0663FA31EB3F}" type="presOf" srcId="{D865DF60-6A8A-1346-86CF-ADC5241F7441}" destId="{C3381103-080C-D746-8B27-46B2DEE4028C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E74FBE37-1D92-4090-954D-4730E833BFF5}" type="presOf" srcId="{C98D5B68-7884-6648-A6A0-2E344EE2F2C1}" destId="{70B8D9E0-4A6D-2F44-B595-4E51FB1CC510}" srcOrd="0" destOrd="0" presId="urn:microsoft.com/office/officeart/2005/8/layout/vList5"/>
    <dgm:cxn modelId="{05DADC0A-855D-424C-90ED-FF23A2DA36DF}" type="presOf" srcId="{877D7047-60CD-754B-B94B-0D52DA8802EF}" destId="{E895D6B0-A2C0-8846-B022-1C147093D231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40FE8B08-4627-416B-B0E2-D1A2636EFCAA}" type="presOf" srcId="{31427C3A-E33A-4C40-B6A8-DF440F9FA9C2}" destId="{09F84ED2-5430-D348-8351-1C588DA968EF}" srcOrd="0" destOrd="0" presId="urn:microsoft.com/office/officeart/2005/8/layout/vList5"/>
    <dgm:cxn modelId="{68D4D7B9-56A7-4275-A66E-EEA09CE50453}" type="presOf" srcId="{DD6BBC1B-D149-744A-A30E-EFE273F02222}" destId="{B2E2EFB5-3D81-DA40-B0AB-7277103CCFA5}" srcOrd="0" destOrd="0" presId="urn:microsoft.com/office/officeart/2005/8/layout/vList5"/>
    <dgm:cxn modelId="{6B99E335-93AF-4326-8884-2867CE0848D1}" type="presOf" srcId="{8943F2E6-3B0D-E448-9217-B317A1C852F5}" destId="{1017B7CB-13B4-9B4A-A898-E550BB192901}" srcOrd="0" destOrd="0" presId="urn:microsoft.com/office/officeart/2005/8/layout/vList5"/>
    <dgm:cxn modelId="{976FFAB0-8406-442C-ADCC-E805EEE1F4FB}" type="presOf" srcId="{39104730-2024-374C-98E0-3A4CE7ED9881}" destId="{82B71E07-46A9-1F4C-9980-576B2FA3ADD8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2D909DE3-3840-4760-AF2B-65625C4275C0}" type="presParOf" srcId="{82B71E07-46A9-1F4C-9980-576B2FA3ADD8}" destId="{A3A8D8DA-067B-EC42-9EAF-7E4FD8AA6489}" srcOrd="0" destOrd="0" presId="urn:microsoft.com/office/officeart/2005/8/layout/vList5"/>
    <dgm:cxn modelId="{3FEF8259-DC41-4219-8A58-52515754B98A}" type="presParOf" srcId="{A3A8D8DA-067B-EC42-9EAF-7E4FD8AA6489}" destId="{5131D196-118F-ED4B-8F8C-9F861CEE6268}" srcOrd="0" destOrd="0" presId="urn:microsoft.com/office/officeart/2005/8/layout/vList5"/>
    <dgm:cxn modelId="{8EA8A6B3-1326-4FB6-B25E-1E8693F2CF90}" type="presParOf" srcId="{A3A8D8DA-067B-EC42-9EAF-7E4FD8AA6489}" destId="{B2E2EFB5-3D81-DA40-B0AB-7277103CCFA5}" srcOrd="1" destOrd="0" presId="urn:microsoft.com/office/officeart/2005/8/layout/vList5"/>
    <dgm:cxn modelId="{0C3EA8A6-F3EE-41C6-A8DF-62C2B624A39D}" type="presParOf" srcId="{82B71E07-46A9-1F4C-9980-576B2FA3ADD8}" destId="{86757E5C-20F4-E745-A720-B10E686939A4}" srcOrd="1" destOrd="0" presId="urn:microsoft.com/office/officeart/2005/8/layout/vList5"/>
    <dgm:cxn modelId="{398DE54C-725C-4623-9CF2-5C26DE27E2AA}" type="presParOf" srcId="{82B71E07-46A9-1F4C-9980-576B2FA3ADD8}" destId="{0760AE06-7B56-494A-A0E8-36B594643D8E}" srcOrd="2" destOrd="0" presId="urn:microsoft.com/office/officeart/2005/8/layout/vList5"/>
    <dgm:cxn modelId="{14116D38-7F39-4579-AD21-D053919AA72C}" type="presParOf" srcId="{0760AE06-7B56-494A-A0E8-36B594643D8E}" destId="{C3381103-080C-D746-8B27-46B2DEE4028C}" srcOrd="0" destOrd="0" presId="urn:microsoft.com/office/officeart/2005/8/layout/vList5"/>
    <dgm:cxn modelId="{4936696B-60DC-4E1D-B79F-90A3D63B580A}" type="presParOf" srcId="{0760AE06-7B56-494A-A0E8-36B594643D8E}" destId="{FBE9ED35-B856-174C-8737-A32D2C924CA6}" srcOrd="1" destOrd="0" presId="urn:microsoft.com/office/officeart/2005/8/layout/vList5"/>
    <dgm:cxn modelId="{71466102-9BC4-49BD-9C6C-21373C056A24}" type="presParOf" srcId="{82B71E07-46A9-1F4C-9980-576B2FA3ADD8}" destId="{42D27948-8160-FF47-9116-9786F5E669CE}" srcOrd="3" destOrd="0" presId="urn:microsoft.com/office/officeart/2005/8/layout/vList5"/>
    <dgm:cxn modelId="{B67E0A41-B248-47A5-814A-78354561372B}" type="presParOf" srcId="{82B71E07-46A9-1F4C-9980-576B2FA3ADD8}" destId="{39BBA486-03BD-2144-ABBF-AE369E5400B7}" srcOrd="4" destOrd="0" presId="urn:microsoft.com/office/officeart/2005/8/layout/vList5"/>
    <dgm:cxn modelId="{5D004375-0FA2-4303-AEC2-723289B73B1B}" type="presParOf" srcId="{39BBA486-03BD-2144-ABBF-AE369E5400B7}" destId="{70B8D9E0-4A6D-2F44-B595-4E51FB1CC510}" srcOrd="0" destOrd="0" presId="urn:microsoft.com/office/officeart/2005/8/layout/vList5"/>
    <dgm:cxn modelId="{64739EBB-55D9-48C3-A817-620385E945AC}" type="presParOf" srcId="{39BBA486-03BD-2144-ABBF-AE369E5400B7}" destId="{09F84ED2-5430-D348-8351-1C588DA968EF}" srcOrd="1" destOrd="0" presId="urn:microsoft.com/office/officeart/2005/8/layout/vList5"/>
    <dgm:cxn modelId="{1C22B566-29C6-4F0D-9D77-38FB0532F714}" type="presParOf" srcId="{82B71E07-46A9-1F4C-9980-576B2FA3ADD8}" destId="{26A10C18-A8F4-6A4C-BDEE-6F7DE3CE4615}" srcOrd="5" destOrd="0" presId="urn:microsoft.com/office/officeart/2005/8/layout/vList5"/>
    <dgm:cxn modelId="{F8622184-099D-4E08-A25C-747165CB6B13}" type="presParOf" srcId="{82B71E07-46A9-1F4C-9980-576B2FA3ADD8}" destId="{4ECD3363-8FE6-2E4D-AEB8-DD61ACBB9653}" srcOrd="6" destOrd="0" presId="urn:microsoft.com/office/officeart/2005/8/layout/vList5"/>
    <dgm:cxn modelId="{D8DBB685-2D22-47D9-94CA-B2B5BCBFC366}" type="presParOf" srcId="{4ECD3363-8FE6-2E4D-AEB8-DD61ACBB9653}" destId="{E895D6B0-A2C0-8846-B022-1C147093D231}" srcOrd="0" destOrd="0" presId="urn:microsoft.com/office/officeart/2005/8/layout/vList5"/>
    <dgm:cxn modelId="{147F45DF-1906-4620-955B-2A86C8E3CA14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6699FF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un essaim</a:t>
          </a:r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des timbales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du thym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un daim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6295D445-B410-4639-AA3B-F367BF54CEED}" type="presOf" srcId="{8943F2E6-3B0D-E448-9217-B317A1C852F5}" destId="{1017B7CB-13B4-9B4A-A898-E550BB192901}" srcOrd="0" destOrd="0" presId="urn:microsoft.com/office/officeart/2005/8/layout/vList5"/>
    <dgm:cxn modelId="{DE2FB448-B83A-4B58-9AF7-3669E03F651D}" type="presOf" srcId="{2C8EC395-066D-984E-8F48-1D03BBA365D6}" destId="{FBE9ED35-B856-174C-8737-A32D2C924CA6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0679B343-EFE7-4F83-A734-65F4148F2095}" type="presOf" srcId="{C98D5B68-7884-6648-A6A0-2E344EE2F2C1}" destId="{70B8D9E0-4A6D-2F44-B595-4E51FB1CC510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36C5DC81-1DBF-49E9-AC5A-6EB573247B80}" type="presOf" srcId="{5A256FE1-617A-F64B-AAA5-E71BA3D8E71B}" destId="{5131D196-118F-ED4B-8F8C-9F861CEE6268}" srcOrd="0" destOrd="0" presId="urn:microsoft.com/office/officeart/2005/8/layout/vList5"/>
    <dgm:cxn modelId="{54D2F9E0-FC77-4542-A756-5DC022416489}" type="presOf" srcId="{D865DF60-6A8A-1346-86CF-ADC5241F7441}" destId="{C3381103-080C-D746-8B27-46B2DEE4028C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F472966B-94C1-4149-A334-9552866C974E}" type="presOf" srcId="{39104730-2024-374C-98E0-3A4CE7ED9881}" destId="{82B71E07-46A9-1F4C-9980-576B2FA3ADD8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F48411AD-C8FA-445B-B63B-0AB90B17F697}" type="presOf" srcId="{DD6BBC1B-D149-744A-A30E-EFE273F02222}" destId="{B2E2EFB5-3D81-DA40-B0AB-7277103CCFA5}" srcOrd="0" destOrd="0" presId="urn:microsoft.com/office/officeart/2005/8/layout/vList5"/>
    <dgm:cxn modelId="{79C7A509-83ED-4756-9149-3F5F8BD9DD3A}" type="presOf" srcId="{31427C3A-E33A-4C40-B6A8-DF440F9FA9C2}" destId="{09F84ED2-5430-D348-8351-1C588DA968EF}" srcOrd="0" destOrd="0" presId="urn:microsoft.com/office/officeart/2005/8/layout/vList5"/>
    <dgm:cxn modelId="{0CFAB697-DD3C-4E6E-946A-1E542BE4CB50}" type="presOf" srcId="{877D7047-60CD-754B-B94B-0D52DA8802EF}" destId="{E895D6B0-A2C0-8846-B022-1C147093D231}" srcOrd="0" destOrd="0" presId="urn:microsoft.com/office/officeart/2005/8/layout/vList5"/>
    <dgm:cxn modelId="{52DDED5F-F56A-4964-8F47-686729599214}" type="presParOf" srcId="{82B71E07-46A9-1F4C-9980-576B2FA3ADD8}" destId="{A3A8D8DA-067B-EC42-9EAF-7E4FD8AA6489}" srcOrd="0" destOrd="0" presId="urn:microsoft.com/office/officeart/2005/8/layout/vList5"/>
    <dgm:cxn modelId="{1E94F59A-8FC5-4BE8-B2B0-24911859F71C}" type="presParOf" srcId="{A3A8D8DA-067B-EC42-9EAF-7E4FD8AA6489}" destId="{5131D196-118F-ED4B-8F8C-9F861CEE6268}" srcOrd="0" destOrd="0" presId="urn:microsoft.com/office/officeart/2005/8/layout/vList5"/>
    <dgm:cxn modelId="{0769EB2D-0472-41D7-9F02-CEC82710FD60}" type="presParOf" srcId="{A3A8D8DA-067B-EC42-9EAF-7E4FD8AA6489}" destId="{B2E2EFB5-3D81-DA40-B0AB-7277103CCFA5}" srcOrd="1" destOrd="0" presId="urn:microsoft.com/office/officeart/2005/8/layout/vList5"/>
    <dgm:cxn modelId="{E3C43DE6-D7EE-4B66-B393-74B2B8580C84}" type="presParOf" srcId="{82B71E07-46A9-1F4C-9980-576B2FA3ADD8}" destId="{86757E5C-20F4-E745-A720-B10E686939A4}" srcOrd="1" destOrd="0" presId="urn:microsoft.com/office/officeart/2005/8/layout/vList5"/>
    <dgm:cxn modelId="{12B5A5B7-7E94-4E49-BE07-03D70A59DD9E}" type="presParOf" srcId="{82B71E07-46A9-1F4C-9980-576B2FA3ADD8}" destId="{0760AE06-7B56-494A-A0E8-36B594643D8E}" srcOrd="2" destOrd="0" presId="urn:microsoft.com/office/officeart/2005/8/layout/vList5"/>
    <dgm:cxn modelId="{CC69652F-F129-4C68-91EC-79A9E168F3EE}" type="presParOf" srcId="{0760AE06-7B56-494A-A0E8-36B594643D8E}" destId="{C3381103-080C-D746-8B27-46B2DEE4028C}" srcOrd="0" destOrd="0" presId="urn:microsoft.com/office/officeart/2005/8/layout/vList5"/>
    <dgm:cxn modelId="{7890B3AF-B74B-4F1A-903F-067F2095B202}" type="presParOf" srcId="{0760AE06-7B56-494A-A0E8-36B594643D8E}" destId="{FBE9ED35-B856-174C-8737-A32D2C924CA6}" srcOrd="1" destOrd="0" presId="urn:microsoft.com/office/officeart/2005/8/layout/vList5"/>
    <dgm:cxn modelId="{B58EC4F8-06F8-4D57-81C2-D7E0242DBAA9}" type="presParOf" srcId="{82B71E07-46A9-1F4C-9980-576B2FA3ADD8}" destId="{42D27948-8160-FF47-9116-9786F5E669CE}" srcOrd="3" destOrd="0" presId="urn:microsoft.com/office/officeart/2005/8/layout/vList5"/>
    <dgm:cxn modelId="{2195A243-517A-4D58-9D05-FB53BAAC7B68}" type="presParOf" srcId="{82B71E07-46A9-1F4C-9980-576B2FA3ADD8}" destId="{39BBA486-03BD-2144-ABBF-AE369E5400B7}" srcOrd="4" destOrd="0" presId="urn:microsoft.com/office/officeart/2005/8/layout/vList5"/>
    <dgm:cxn modelId="{066CE2B5-0433-4FDB-A706-C69E9433181D}" type="presParOf" srcId="{39BBA486-03BD-2144-ABBF-AE369E5400B7}" destId="{70B8D9E0-4A6D-2F44-B595-4E51FB1CC510}" srcOrd="0" destOrd="0" presId="urn:microsoft.com/office/officeart/2005/8/layout/vList5"/>
    <dgm:cxn modelId="{BAF4A3BC-7098-4368-9C5A-D2827F354D92}" type="presParOf" srcId="{39BBA486-03BD-2144-ABBF-AE369E5400B7}" destId="{09F84ED2-5430-D348-8351-1C588DA968EF}" srcOrd="1" destOrd="0" presId="urn:microsoft.com/office/officeart/2005/8/layout/vList5"/>
    <dgm:cxn modelId="{C872BFDD-D551-478A-93EB-D481D0122D9C}" type="presParOf" srcId="{82B71E07-46A9-1F4C-9980-576B2FA3ADD8}" destId="{26A10C18-A8F4-6A4C-BDEE-6F7DE3CE4615}" srcOrd="5" destOrd="0" presId="urn:microsoft.com/office/officeart/2005/8/layout/vList5"/>
    <dgm:cxn modelId="{FDAA4224-6CB2-4247-868B-295CD8D33948}" type="presParOf" srcId="{82B71E07-46A9-1F4C-9980-576B2FA3ADD8}" destId="{4ECD3363-8FE6-2E4D-AEB8-DD61ACBB9653}" srcOrd="6" destOrd="0" presId="urn:microsoft.com/office/officeart/2005/8/layout/vList5"/>
    <dgm:cxn modelId="{F9D197CC-7490-482E-82E1-C7C7EF6BCD4F}" type="presParOf" srcId="{4ECD3363-8FE6-2E4D-AEB8-DD61ACBB9653}" destId="{E895D6B0-A2C0-8846-B022-1C147093D231}" srcOrd="0" destOrd="0" presId="urn:microsoft.com/office/officeart/2005/8/layout/vList5"/>
    <dgm:cxn modelId="{8E16D198-494A-4530-B793-D8D972F954D4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 custT="1"/>
      <dgm:spPr/>
      <dgm:t>
        <a:bodyPr/>
        <a:lstStyle/>
        <a:p>
          <a:pPr algn="ctr">
            <a:buNone/>
          </a:pPr>
          <a:r>
            <a:rPr lang="fr-FR" sz="1600" b="1" dirty="0"/>
            <a:t>des amis qui jouent avec Romain dans le jardin</a:t>
          </a:r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 custT="1"/>
      <dgm:spPr/>
      <dgm:t>
        <a:bodyPr/>
        <a:lstStyle/>
        <a:p>
          <a:pPr algn="ctr">
            <a:buNone/>
          </a:pPr>
          <a:r>
            <a:rPr lang="fr-FR" sz="1800" b="1" dirty="0"/>
            <a:t>des plantes qui poussent dans le jardin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 custT="1"/>
      <dgm:spPr/>
      <dgm:t>
        <a:bodyPr/>
        <a:lstStyle/>
        <a:p>
          <a:pPr algn="ctr">
            <a:buNone/>
          </a:pPr>
          <a:r>
            <a:rPr lang="fr-FR" sz="1800" b="1" dirty="0"/>
            <a:t>des sortes de frelons qui vivent dans le jardin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 custT="1"/>
      <dgm:spPr/>
      <dgm:t>
        <a:bodyPr/>
        <a:lstStyle/>
        <a:p>
          <a:pPr algn="ctr">
            <a:buNone/>
          </a:pPr>
          <a:r>
            <a:rPr lang="fr-FR" sz="1800" b="1" dirty="0"/>
            <a:t>des animaux qui vivent dans le jardin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5CC14F9-C61F-496C-B0E9-1CF33D577255}" type="presOf" srcId="{39104730-2024-374C-98E0-3A4CE7ED9881}" destId="{82B71E07-46A9-1F4C-9980-576B2FA3ADD8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A2415666-4DE1-4CC7-AF75-59D0A6A85EAD}" type="presOf" srcId="{DD6BBC1B-D149-744A-A30E-EFE273F02222}" destId="{B2E2EFB5-3D81-DA40-B0AB-7277103CCFA5}" srcOrd="0" destOrd="0" presId="urn:microsoft.com/office/officeart/2005/8/layout/vList5"/>
    <dgm:cxn modelId="{8E0E41C2-6641-44D2-B439-761B1BC87A9C}" type="presOf" srcId="{5A256FE1-617A-F64B-AAA5-E71BA3D8E71B}" destId="{5131D196-118F-ED4B-8F8C-9F861CEE6268}" srcOrd="0" destOrd="0" presId="urn:microsoft.com/office/officeart/2005/8/layout/vList5"/>
    <dgm:cxn modelId="{C33311F6-73E0-4A1A-BD24-14A3F782EB4B}" type="presOf" srcId="{2C8EC395-066D-984E-8F48-1D03BBA365D6}" destId="{FBE9ED35-B856-174C-8737-A32D2C924CA6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8BE5C8E9-B010-46A9-AD8C-30A0E847E070}" type="presOf" srcId="{D865DF60-6A8A-1346-86CF-ADC5241F7441}" destId="{C3381103-080C-D746-8B27-46B2DEE4028C}" srcOrd="0" destOrd="0" presId="urn:microsoft.com/office/officeart/2005/8/layout/vList5"/>
    <dgm:cxn modelId="{B68B50B6-DB61-4E7F-A4BF-687648F8339E}" type="presOf" srcId="{C98D5B68-7884-6648-A6A0-2E344EE2F2C1}" destId="{70B8D9E0-4A6D-2F44-B595-4E51FB1CC510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2A63A75A-2F71-40F9-BA8A-91015759D20C}" type="presOf" srcId="{8943F2E6-3B0D-E448-9217-B317A1C852F5}" destId="{1017B7CB-13B4-9B4A-A898-E550BB192901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530E3AA1-633D-4A79-85D0-CB1497C92327}" type="presOf" srcId="{31427C3A-E33A-4C40-B6A8-DF440F9FA9C2}" destId="{09F84ED2-5430-D348-8351-1C588DA968EF}" srcOrd="0" destOrd="0" presId="urn:microsoft.com/office/officeart/2005/8/layout/vList5"/>
    <dgm:cxn modelId="{429129F4-26A4-47E0-85AA-40B15C2226DC}" type="presOf" srcId="{877D7047-60CD-754B-B94B-0D52DA8802EF}" destId="{E895D6B0-A2C0-8846-B022-1C147093D231}" srcOrd="0" destOrd="0" presId="urn:microsoft.com/office/officeart/2005/8/layout/vList5"/>
    <dgm:cxn modelId="{EE1A6798-88AF-4AD8-B224-DB698112AE28}" type="presParOf" srcId="{82B71E07-46A9-1F4C-9980-576B2FA3ADD8}" destId="{A3A8D8DA-067B-EC42-9EAF-7E4FD8AA6489}" srcOrd="0" destOrd="0" presId="urn:microsoft.com/office/officeart/2005/8/layout/vList5"/>
    <dgm:cxn modelId="{A35BDDB9-4A30-42FC-97E7-BF281BDDADDD}" type="presParOf" srcId="{A3A8D8DA-067B-EC42-9EAF-7E4FD8AA6489}" destId="{5131D196-118F-ED4B-8F8C-9F861CEE6268}" srcOrd="0" destOrd="0" presId="urn:microsoft.com/office/officeart/2005/8/layout/vList5"/>
    <dgm:cxn modelId="{CF8D5B5A-DC46-4E1E-80BC-99EE00C4D10C}" type="presParOf" srcId="{A3A8D8DA-067B-EC42-9EAF-7E4FD8AA6489}" destId="{B2E2EFB5-3D81-DA40-B0AB-7277103CCFA5}" srcOrd="1" destOrd="0" presId="urn:microsoft.com/office/officeart/2005/8/layout/vList5"/>
    <dgm:cxn modelId="{29F05E53-AA03-47C3-B1D3-DBA76DAC95FC}" type="presParOf" srcId="{82B71E07-46A9-1F4C-9980-576B2FA3ADD8}" destId="{86757E5C-20F4-E745-A720-B10E686939A4}" srcOrd="1" destOrd="0" presId="urn:microsoft.com/office/officeart/2005/8/layout/vList5"/>
    <dgm:cxn modelId="{122E036D-4B99-45D6-9F39-BE6A0F4FEB3E}" type="presParOf" srcId="{82B71E07-46A9-1F4C-9980-576B2FA3ADD8}" destId="{0760AE06-7B56-494A-A0E8-36B594643D8E}" srcOrd="2" destOrd="0" presId="urn:microsoft.com/office/officeart/2005/8/layout/vList5"/>
    <dgm:cxn modelId="{00F4340E-10F5-484B-B2D2-9BAD6E6E017D}" type="presParOf" srcId="{0760AE06-7B56-494A-A0E8-36B594643D8E}" destId="{C3381103-080C-D746-8B27-46B2DEE4028C}" srcOrd="0" destOrd="0" presId="urn:microsoft.com/office/officeart/2005/8/layout/vList5"/>
    <dgm:cxn modelId="{C13752A7-1876-41E9-8325-93BC1D024E42}" type="presParOf" srcId="{0760AE06-7B56-494A-A0E8-36B594643D8E}" destId="{FBE9ED35-B856-174C-8737-A32D2C924CA6}" srcOrd="1" destOrd="0" presId="urn:microsoft.com/office/officeart/2005/8/layout/vList5"/>
    <dgm:cxn modelId="{467977A0-4C48-4F28-8501-447B59A7CC38}" type="presParOf" srcId="{82B71E07-46A9-1F4C-9980-576B2FA3ADD8}" destId="{42D27948-8160-FF47-9116-9786F5E669CE}" srcOrd="3" destOrd="0" presId="urn:microsoft.com/office/officeart/2005/8/layout/vList5"/>
    <dgm:cxn modelId="{C6E57A93-C9ED-4E8E-9E25-529ECE9B5D83}" type="presParOf" srcId="{82B71E07-46A9-1F4C-9980-576B2FA3ADD8}" destId="{39BBA486-03BD-2144-ABBF-AE369E5400B7}" srcOrd="4" destOrd="0" presId="urn:microsoft.com/office/officeart/2005/8/layout/vList5"/>
    <dgm:cxn modelId="{F5D76DA2-F878-469F-B572-DF4AFFBBFFD5}" type="presParOf" srcId="{39BBA486-03BD-2144-ABBF-AE369E5400B7}" destId="{70B8D9E0-4A6D-2F44-B595-4E51FB1CC510}" srcOrd="0" destOrd="0" presId="urn:microsoft.com/office/officeart/2005/8/layout/vList5"/>
    <dgm:cxn modelId="{2E84F584-7928-4C02-8512-1B8689EDFF28}" type="presParOf" srcId="{39BBA486-03BD-2144-ABBF-AE369E5400B7}" destId="{09F84ED2-5430-D348-8351-1C588DA968EF}" srcOrd="1" destOrd="0" presId="urn:microsoft.com/office/officeart/2005/8/layout/vList5"/>
    <dgm:cxn modelId="{0C64FB2B-F0CC-4115-BACD-7BD9DBBE1E6B}" type="presParOf" srcId="{82B71E07-46A9-1F4C-9980-576B2FA3ADD8}" destId="{26A10C18-A8F4-6A4C-BDEE-6F7DE3CE4615}" srcOrd="5" destOrd="0" presId="urn:microsoft.com/office/officeart/2005/8/layout/vList5"/>
    <dgm:cxn modelId="{AA85B093-D55C-4413-888D-57DEF6BCDFA7}" type="presParOf" srcId="{82B71E07-46A9-1F4C-9980-576B2FA3ADD8}" destId="{4ECD3363-8FE6-2E4D-AEB8-DD61ACBB9653}" srcOrd="6" destOrd="0" presId="urn:microsoft.com/office/officeart/2005/8/layout/vList5"/>
    <dgm:cxn modelId="{FEE4F8E2-2E7E-4C5F-9493-18DC224BA8FB}" type="presParOf" srcId="{4ECD3363-8FE6-2E4D-AEB8-DD61ACBB9653}" destId="{E895D6B0-A2C0-8846-B022-1C147093D231}" srcOrd="0" destOrd="0" presId="urn:microsoft.com/office/officeart/2005/8/layout/vList5"/>
    <dgm:cxn modelId="{E32C2B3D-94FC-4CF1-A7E2-4099ADE4B3C2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 custT="1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sz="1600" b="1" dirty="0"/>
            <a:t>des amis qui jouent avec Romain dans le jardin</a:t>
          </a:r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 custT="1"/>
      <dgm:spPr>
        <a:solidFill>
          <a:srgbClr val="6699FF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sz="1800" b="1" dirty="0"/>
            <a:t>des plantes qui poussent dans le jardin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 custT="1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sz="1800" b="1" dirty="0"/>
            <a:t>des sortes de frelons qui vivent dans le jardin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 custT="1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sz="1800" b="1" dirty="0"/>
            <a:t>des animaux qui vivent dans le jardin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C32560D-50EF-4FD6-B328-B8BADF110278}" type="presOf" srcId="{DD6BBC1B-D149-744A-A30E-EFE273F02222}" destId="{B2E2EFB5-3D81-DA40-B0AB-7277103CCFA5}" srcOrd="0" destOrd="0" presId="urn:microsoft.com/office/officeart/2005/8/layout/vList5"/>
    <dgm:cxn modelId="{A384588B-1650-4662-BC7A-334E075A3ECE}" type="presOf" srcId="{C98D5B68-7884-6648-A6A0-2E344EE2F2C1}" destId="{70B8D9E0-4A6D-2F44-B595-4E51FB1CC510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1C62C86E-4CCE-4575-B6C9-AC9B1210C120}" type="presOf" srcId="{2C8EC395-066D-984E-8F48-1D03BBA365D6}" destId="{FBE9ED35-B856-174C-8737-A32D2C924CA6}" srcOrd="0" destOrd="0" presId="urn:microsoft.com/office/officeart/2005/8/layout/vList5"/>
    <dgm:cxn modelId="{1FDB3E40-5758-469D-A42C-760818D898AD}" type="presOf" srcId="{5A256FE1-617A-F64B-AAA5-E71BA3D8E71B}" destId="{5131D196-118F-ED4B-8F8C-9F861CEE6268}" srcOrd="0" destOrd="0" presId="urn:microsoft.com/office/officeart/2005/8/layout/vList5"/>
    <dgm:cxn modelId="{2B3279DF-8CF0-43CC-8E68-7AC7D24136D9}" type="presOf" srcId="{877D7047-60CD-754B-B94B-0D52DA8802EF}" destId="{E895D6B0-A2C0-8846-B022-1C147093D231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7818D08D-3243-4725-9549-94A20CCCD5A1}" type="presOf" srcId="{8943F2E6-3B0D-E448-9217-B317A1C852F5}" destId="{1017B7CB-13B4-9B4A-A898-E550BB192901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71F22C08-FA6E-42A8-9161-3573AA856314}" type="presOf" srcId="{39104730-2024-374C-98E0-3A4CE7ED9881}" destId="{82B71E07-46A9-1F4C-9980-576B2FA3ADD8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EE619223-91D0-413D-B7B5-05978E91C859}" type="presOf" srcId="{D865DF60-6A8A-1346-86CF-ADC5241F7441}" destId="{C3381103-080C-D746-8B27-46B2DEE4028C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26748FA8-28C9-46A0-851E-9E8C4FBEA7A0}" type="presOf" srcId="{31427C3A-E33A-4C40-B6A8-DF440F9FA9C2}" destId="{09F84ED2-5430-D348-8351-1C588DA968EF}" srcOrd="0" destOrd="0" presId="urn:microsoft.com/office/officeart/2005/8/layout/vList5"/>
    <dgm:cxn modelId="{11BF2C63-5028-4E68-9897-C6DF8D3E4941}" type="presParOf" srcId="{82B71E07-46A9-1F4C-9980-576B2FA3ADD8}" destId="{A3A8D8DA-067B-EC42-9EAF-7E4FD8AA6489}" srcOrd="0" destOrd="0" presId="urn:microsoft.com/office/officeart/2005/8/layout/vList5"/>
    <dgm:cxn modelId="{4E3E07B1-03BF-4E61-8B7C-DF69554DA987}" type="presParOf" srcId="{A3A8D8DA-067B-EC42-9EAF-7E4FD8AA6489}" destId="{5131D196-118F-ED4B-8F8C-9F861CEE6268}" srcOrd="0" destOrd="0" presId="urn:microsoft.com/office/officeart/2005/8/layout/vList5"/>
    <dgm:cxn modelId="{FFC10EB6-E0D8-4BB2-9263-0D957928E984}" type="presParOf" srcId="{A3A8D8DA-067B-EC42-9EAF-7E4FD8AA6489}" destId="{B2E2EFB5-3D81-DA40-B0AB-7277103CCFA5}" srcOrd="1" destOrd="0" presId="urn:microsoft.com/office/officeart/2005/8/layout/vList5"/>
    <dgm:cxn modelId="{C61A6DBA-46D3-4280-99AF-C2A7F7764F1E}" type="presParOf" srcId="{82B71E07-46A9-1F4C-9980-576B2FA3ADD8}" destId="{86757E5C-20F4-E745-A720-B10E686939A4}" srcOrd="1" destOrd="0" presId="urn:microsoft.com/office/officeart/2005/8/layout/vList5"/>
    <dgm:cxn modelId="{A9637A00-CBD7-43D5-8037-34424DD6F41A}" type="presParOf" srcId="{82B71E07-46A9-1F4C-9980-576B2FA3ADD8}" destId="{0760AE06-7B56-494A-A0E8-36B594643D8E}" srcOrd="2" destOrd="0" presId="urn:microsoft.com/office/officeart/2005/8/layout/vList5"/>
    <dgm:cxn modelId="{074F5A71-11CA-4688-9998-09A55F9CCAFE}" type="presParOf" srcId="{0760AE06-7B56-494A-A0E8-36B594643D8E}" destId="{C3381103-080C-D746-8B27-46B2DEE4028C}" srcOrd="0" destOrd="0" presId="urn:microsoft.com/office/officeart/2005/8/layout/vList5"/>
    <dgm:cxn modelId="{7048D3A6-05FD-4975-A822-244E49D33E66}" type="presParOf" srcId="{0760AE06-7B56-494A-A0E8-36B594643D8E}" destId="{FBE9ED35-B856-174C-8737-A32D2C924CA6}" srcOrd="1" destOrd="0" presId="urn:microsoft.com/office/officeart/2005/8/layout/vList5"/>
    <dgm:cxn modelId="{579A70D7-819C-4D65-AA43-CEC90CE22A3B}" type="presParOf" srcId="{82B71E07-46A9-1F4C-9980-576B2FA3ADD8}" destId="{42D27948-8160-FF47-9116-9786F5E669CE}" srcOrd="3" destOrd="0" presId="urn:microsoft.com/office/officeart/2005/8/layout/vList5"/>
    <dgm:cxn modelId="{61BB4CFB-F471-4581-9BC7-3B4372D66E43}" type="presParOf" srcId="{82B71E07-46A9-1F4C-9980-576B2FA3ADD8}" destId="{39BBA486-03BD-2144-ABBF-AE369E5400B7}" srcOrd="4" destOrd="0" presId="urn:microsoft.com/office/officeart/2005/8/layout/vList5"/>
    <dgm:cxn modelId="{FFCDB7E5-9752-46D2-8AD6-109647C82D46}" type="presParOf" srcId="{39BBA486-03BD-2144-ABBF-AE369E5400B7}" destId="{70B8D9E0-4A6D-2F44-B595-4E51FB1CC510}" srcOrd="0" destOrd="0" presId="urn:microsoft.com/office/officeart/2005/8/layout/vList5"/>
    <dgm:cxn modelId="{28CA3B18-76C5-43F0-8897-B2D2E7941E23}" type="presParOf" srcId="{39BBA486-03BD-2144-ABBF-AE369E5400B7}" destId="{09F84ED2-5430-D348-8351-1C588DA968EF}" srcOrd="1" destOrd="0" presId="urn:microsoft.com/office/officeart/2005/8/layout/vList5"/>
    <dgm:cxn modelId="{C8472872-080D-4405-9C5B-850C1FC16E3E}" type="presParOf" srcId="{82B71E07-46A9-1F4C-9980-576B2FA3ADD8}" destId="{26A10C18-A8F4-6A4C-BDEE-6F7DE3CE4615}" srcOrd="5" destOrd="0" presId="urn:microsoft.com/office/officeart/2005/8/layout/vList5"/>
    <dgm:cxn modelId="{53C65943-0DB6-46D5-B2E4-F29D4DE86A16}" type="presParOf" srcId="{82B71E07-46A9-1F4C-9980-576B2FA3ADD8}" destId="{4ECD3363-8FE6-2E4D-AEB8-DD61ACBB9653}" srcOrd="6" destOrd="0" presId="urn:microsoft.com/office/officeart/2005/8/layout/vList5"/>
    <dgm:cxn modelId="{C2F4291C-D931-4003-9A6B-CC092AADF9C2}" type="presParOf" srcId="{4ECD3363-8FE6-2E4D-AEB8-DD61ACBB9653}" destId="{E895D6B0-A2C0-8846-B022-1C147093D231}" srcOrd="0" destOrd="0" presId="urn:microsoft.com/office/officeart/2005/8/layout/vList5"/>
    <dgm:cxn modelId="{255D8499-4443-450B-B639-4A85CD967F13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 un </a:t>
          </a:r>
          <a:r>
            <a:rPr lang="fr-FR" b="1" dirty="0">
              <a:solidFill>
                <a:srgbClr val="0070C0"/>
              </a:solidFill>
            </a:rPr>
            <a:t>aim</a:t>
          </a:r>
          <a:r>
            <a:rPr lang="fr-FR" b="1" dirty="0"/>
            <a:t>ant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 un ess</a:t>
          </a:r>
          <a:r>
            <a:rPr lang="fr-FR" b="1" dirty="0">
              <a:solidFill>
                <a:srgbClr val="0070C0"/>
              </a:solidFill>
            </a:rPr>
            <a:t>aim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 le d</a:t>
          </a:r>
          <a:r>
            <a:rPr lang="fr-FR" b="1" dirty="0">
              <a:solidFill>
                <a:srgbClr val="0070C0"/>
              </a:solidFill>
            </a:rPr>
            <a:t>aim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 la f</a:t>
          </a:r>
          <a:r>
            <a:rPr lang="fr-FR" b="1" dirty="0">
              <a:solidFill>
                <a:srgbClr val="0070C0"/>
              </a:solidFill>
            </a:rPr>
            <a:t>aim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7E4F5C19-0055-43F3-9AD7-22E4141B6956}" type="presOf" srcId="{2C8EC395-066D-984E-8F48-1D03BBA365D6}" destId="{FBE9ED35-B856-174C-8737-A32D2C924CA6}" srcOrd="0" destOrd="0" presId="urn:microsoft.com/office/officeart/2005/8/layout/vList5"/>
    <dgm:cxn modelId="{72E3AB0E-3C56-4EB6-93B6-5E147D15C175}" type="presOf" srcId="{39104730-2024-374C-98E0-3A4CE7ED9881}" destId="{82B71E07-46A9-1F4C-9980-576B2FA3ADD8}" srcOrd="0" destOrd="0" presId="urn:microsoft.com/office/officeart/2005/8/layout/vList5"/>
    <dgm:cxn modelId="{A1D5BBB5-9C69-4FD1-95EE-689C8226406A}" type="presOf" srcId="{DD6BBC1B-D149-744A-A30E-EFE273F02222}" destId="{B2E2EFB5-3D81-DA40-B0AB-7277103CCFA5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ED219CCD-41F6-46D5-94D8-E184FF6247A9}" type="presOf" srcId="{8943F2E6-3B0D-E448-9217-B317A1C852F5}" destId="{1017B7CB-13B4-9B4A-A898-E550BB192901}" srcOrd="0" destOrd="0" presId="urn:microsoft.com/office/officeart/2005/8/layout/vList5"/>
    <dgm:cxn modelId="{1B3AC792-0826-4959-ADF8-323F7A28728A}" type="presOf" srcId="{31427C3A-E33A-4C40-B6A8-DF440F9FA9C2}" destId="{09F84ED2-5430-D348-8351-1C588DA968EF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9E38F3DB-E446-4CCD-A8CB-B040B636802E}" type="presOf" srcId="{D865DF60-6A8A-1346-86CF-ADC5241F7441}" destId="{C3381103-080C-D746-8B27-46B2DEE4028C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5DAF702B-F3A7-456B-90D5-F385E6CE249C}" type="presOf" srcId="{C98D5B68-7884-6648-A6A0-2E344EE2F2C1}" destId="{70B8D9E0-4A6D-2F44-B595-4E51FB1CC510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712FB0F7-884D-4527-B1F5-822485859CBD}" type="presOf" srcId="{5A256FE1-617A-F64B-AAA5-E71BA3D8E71B}" destId="{5131D196-118F-ED4B-8F8C-9F861CEE6268}" srcOrd="0" destOrd="0" presId="urn:microsoft.com/office/officeart/2005/8/layout/vList5"/>
    <dgm:cxn modelId="{17DE07A6-0223-4F45-A326-58A38F5C923B}" type="presOf" srcId="{877D7047-60CD-754B-B94B-0D52DA8802EF}" destId="{E895D6B0-A2C0-8846-B022-1C147093D231}" srcOrd="0" destOrd="0" presId="urn:microsoft.com/office/officeart/2005/8/layout/vList5"/>
    <dgm:cxn modelId="{D55C125A-1227-4E97-B3C6-712B12E6D026}" type="presParOf" srcId="{82B71E07-46A9-1F4C-9980-576B2FA3ADD8}" destId="{A3A8D8DA-067B-EC42-9EAF-7E4FD8AA6489}" srcOrd="0" destOrd="0" presId="urn:microsoft.com/office/officeart/2005/8/layout/vList5"/>
    <dgm:cxn modelId="{6CF7FA1D-F6C4-4045-B986-D61A5801E9D9}" type="presParOf" srcId="{A3A8D8DA-067B-EC42-9EAF-7E4FD8AA6489}" destId="{5131D196-118F-ED4B-8F8C-9F861CEE6268}" srcOrd="0" destOrd="0" presId="urn:microsoft.com/office/officeart/2005/8/layout/vList5"/>
    <dgm:cxn modelId="{FF4A946C-99D0-4A10-ABFA-03073F4BA7C4}" type="presParOf" srcId="{A3A8D8DA-067B-EC42-9EAF-7E4FD8AA6489}" destId="{B2E2EFB5-3D81-DA40-B0AB-7277103CCFA5}" srcOrd="1" destOrd="0" presId="urn:microsoft.com/office/officeart/2005/8/layout/vList5"/>
    <dgm:cxn modelId="{EE0A4A60-DAB3-4F36-82B7-E7AB8DE25653}" type="presParOf" srcId="{82B71E07-46A9-1F4C-9980-576B2FA3ADD8}" destId="{86757E5C-20F4-E745-A720-B10E686939A4}" srcOrd="1" destOrd="0" presId="urn:microsoft.com/office/officeart/2005/8/layout/vList5"/>
    <dgm:cxn modelId="{9E6B2424-90B6-41E8-AE5A-DBBC0187FCEB}" type="presParOf" srcId="{82B71E07-46A9-1F4C-9980-576B2FA3ADD8}" destId="{0760AE06-7B56-494A-A0E8-36B594643D8E}" srcOrd="2" destOrd="0" presId="urn:microsoft.com/office/officeart/2005/8/layout/vList5"/>
    <dgm:cxn modelId="{7A739EAE-A86B-4C78-A053-993C2214822A}" type="presParOf" srcId="{0760AE06-7B56-494A-A0E8-36B594643D8E}" destId="{C3381103-080C-D746-8B27-46B2DEE4028C}" srcOrd="0" destOrd="0" presId="urn:microsoft.com/office/officeart/2005/8/layout/vList5"/>
    <dgm:cxn modelId="{C3386045-C949-45E5-93CA-B59519B37E60}" type="presParOf" srcId="{0760AE06-7B56-494A-A0E8-36B594643D8E}" destId="{FBE9ED35-B856-174C-8737-A32D2C924CA6}" srcOrd="1" destOrd="0" presId="urn:microsoft.com/office/officeart/2005/8/layout/vList5"/>
    <dgm:cxn modelId="{51990C40-C1B6-43A3-9358-EFC4810FA36A}" type="presParOf" srcId="{82B71E07-46A9-1F4C-9980-576B2FA3ADD8}" destId="{42D27948-8160-FF47-9116-9786F5E669CE}" srcOrd="3" destOrd="0" presId="urn:microsoft.com/office/officeart/2005/8/layout/vList5"/>
    <dgm:cxn modelId="{1779E06E-6899-4678-A7A3-EA1F624C0EA6}" type="presParOf" srcId="{82B71E07-46A9-1F4C-9980-576B2FA3ADD8}" destId="{39BBA486-03BD-2144-ABBF-AE369E5400B7}" srcOrd="4" destOrd="0" presId="urn:microsoft.com/office/officeart/2005/8/layout/vList5"/>
    <dgm:cxn modelId="{39BF619A-4CAC-45A3-A115-7CB99C7C9A6C}" type="presParOf" srcId="{39BBA486-03BD-2144-ABBF-AE369E5400B7}" destId="{70B8D9E0-4A6D-2F44-B595-4E51FB1CC510}" srcOrd="0" destOrd="0" presId="urn:microsoft.com/office/officeart/2005/8/layout/vList5"/>
    <dgm:cxn modelId="{AF5580CC-C932-44DD-A063-C787B5C5652A}" type="presParOf" srcId="{39BBA486-03BD-2144-ABBF-AE369E5400B7}" destId="{09F84ED2-5430-D348-8351-1C588DA968EF}" srcOrd="1" destOrd="0" presId="urn:microsoft.com/office/officeart/2005/8/layout/vList5"/>
    <dgm:cxn modelId="{0B0691CB-C18C-4A62-BCF0-4FDA038BC05B}" type="presParOf" srcId="{82B71E07-46A9-1F4C-9980-576B2FA3ADD8}" destId="{26A10C18-A8F4-6A4C-BDEE-6F7DE3CE4615}" srcOrd="5" destOrd="0" presId="urn:microsoft.com/office/officeart/2005/8/layout/vList5"/>
    <dgm:cxn modelId="{EEEC6C41-8481-4EDE-B0FA-9BC4CDF0D76F}" type="presParOf" srcId="{82B71E07-46A9-1F4C-9980-576B2FA3ADD8}" destId="{4ECD3363-8FE6-2E4D-AEB8-DD61ACBB9653}" srcOrd="6" destOrd="0" presId="urn:microsoft.com/office/officeart/2005/8/layout/vList5"/>
    <dgm:cxn modelId="{157B14EF-1652-41F3-BD04-0ACD598FBFEE}" type="presParOf" srcId="{4ECD3363-8FE6-2E4D-AEB8-DD61ACBB9653}" destId="{E895D6B0-A2C0-8846-B022-1C147093D231}" srcOrd="0" destOrd="0" presId="urn:microsoft.com/office/officeart/2005/8/layout/vList5"/>
    <dgm:cxn modelId="{D3FA77E8-5944-4925-B886-01807E1D82D2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6699FF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 un </a:t>
          </a:r>
          <a:r>
            <a:rPr lang="fr-FR" b="1" dirty="0">
              <a:solidFill>
                <a:srgbClr val="0070C0"/>
              </a:solidFill>
            </a:rPr>
            <a:t>aim</a:t>
          </a:r>
          <a:r>
            <a:rPr lang="fr-FR" b="1" dirty="0"/>
            <a:t>ant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 un ess</a:t>
          </a:r>
          <a:r>
            <a:rPr lang="fr-FR" b="1" dirty="0">
              <a:solidFill>
                <a:srgbClr val="0070C0"/>
              </a:solidFill>
            </a:rPr>
            <a:t>aim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 le d</a:t>
          </a:r>
          <a:r>
            <a:rPr lang="fr-FR" b="1" dirty="0">
              <a:solidFill>
                <a:srgbClr val="0070C0"/>
              </a:solidFill>
            </a:rPr>
            <a:t>aim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 la f</a:t>
          </a:r>
          <a:r>
            <a:rPr lang="fr-FR" b="1" dirty="0">
              <a:solidFill>
                <a:srgbClr val="0070C0"/>
              </a:solidFill>
            </a:rPr>
            <a:t>aim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D754C86-E242-4541-BCC4-1663D1F963A9}" type="presOf" srcId="{DD6BBC1B-D149-744A-A30E-EFE273F02222}" destId="{B2E2EFB5-3D81-DA40-B0AB-7277103CCFA5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DBD43BBF-98F5-4E0F-BEB2-F912F0C06E4A}" type="presOf" srcId="{D865DF60-6A8A-1346-86CF-ADC5241F7441}" destId="{C3381103-080C-D746-8B27-46B2DEE4028C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D19A4909-072F-4EC1-AC82-9A46BA46205A}" type="presOf" srcId="{31427C3A-E33A-4C40-B6A8-DF440F9FA9C2}" destId="{09F84ED2-5430-D348-8351-1C588DA968EF}" srcOrd="0" destOrd="0" presId="urn:microsoft.com/office/officeart/2005/8/layout/vList5"/>
    <dgm:cxn modelId="{36C12F76-3BC7-478F-99A5-A9D7B715ACC0}" type="presOf" srcId="{5A256FE1-617A-F64B-AAA5-E71BA3D8E71B}" destId="{5131D196-118F-ED4B-8F8C-9F861CEE6268}" srcOrd="0" destOrd="0" presId="urn:microsoft.com/office/officeart/2005/8/layout/vList5"/>
    <dgm:cxn modelId="{3A797CE8-9A05-4CD0-B331-F281A3031D12}" type="presOf" srcId="{39104730-2024-374C-98E0-3A4CE7ED9881}" destId="{82B71E07-46A9-1F4C-9980-576B2FA3ADD8}" srcOrd="0" destOrd="0" presId="urn:microsoft.com/office/officeart/2005/8/layout/vList5"/>
    <dgm:cxn modelId="{039787D2-099F-4817-9E74-B21764A6EE95}" type="presOf" srcId="{2C8EC395-066D-984E-8F48-1D03BBA365D6}" destId="{FBE9ED35-B856-174C-8737-A32D2C924CA6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E889676C-08B6-4C9A-8CA3-58862C25CB1E}" type="presOf" srcId="{8943F2E6-3B0D-E448-9217-B317A1C852F5}" destId="{1017B7CB-13B4-9B4A-A898-E550BB192901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82244209-10AC-4133-87BD-D0F2A57FB0CD}" type="presOf" srcId="{C98D5B68-7884-6648-A6A0-2E344EE2F2C1}" destId="{70B8D9E0-4A6D-2F44-B595-4E51FB1CC510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6C95D882-B8CA-4E9B-A30C-FB230B2F1C6C}" type="presOf" srcId="{877D7047-60CD-754B-B94B-0D52DA8802EF}" destId="{E895D6B0-A2C0-8846-B022-1C147093D231}" srcOrd="0" destOrd="0" presId="urn:microsoft.com/office/officeart/2005/8/layout/vList5"/>
    <dgm:cxn modelId="{EDF693F4-2A47-498D-9AD6-E2755FF243B6}" type="presParOf" srcId="{82B71E07-46A9-1F4C-9980-576B2FA3ADD8}" destId="{A3A8D8DA-067B-EC42-9EAF-7E4FD8AA6489}" srcOrd="0" destOrd="0" presId="urn:microsoft.com/office/officeart/2005/8/layout/vList5"/>
    <dgm:cxn modelId="{4A435A2A-9BD5-4103-819B-2AF89860871B}" type="presParOf" srcId="{A3A8D8DA-067B-EC42-9EAF-7E4FD8AA6489}" destId="{5131D196-118F-ED4B-8F8C-9F861CEE6268}" srcOrd="0" destOrd="0" presId="urn:microsoft.com/office/officeart/2005/8/layout/vList5"/>
    <dgm:cxn modelId="{8F84A005-4E03-4FD3-94F1-ADD892747043}" type="presParOf" srcId="{A3A8D8DA-067B-EC42-9EAF-7E4FD8AA6489}" destId="{B2E2EFB5-3D81-DA40-B0AB-7277103CCFA5}" srcOrd="1" destOrd="0" presId="urn:microsoft.com/office/officeart/2005/8/layout/vList5"/>
    <dgm:cxn modelId="{48690029-D744-468C-BBBA-574C58DDC710}" type="presParOf" srcId="{82B71E07-46A9-1F4C-9980-576B2FA3ADD8}" destId="{86757E5C-20F4-E745-A720-B10E686939A4}" srcOrd="1" destOrd="0" presId="urn:microsoft.com/office/officeart/2005/8/layout/vList5"/>
    <dgm:cxn modelId="{62E3E559-4ABD-4370-B7C1-F372EFE407C3}" type="presParOf" srcId="{82B71E07-46A9-1F4C-9980-576B2FA3ADD8}" destId="{0760AE06-7B56-494A-A0E8-36B594643D8E}" srcOrd="2" destOrd="0" presId="urn:microsoft.com/office/officeart/2005/8/layout/vList5"/>
    <dgm:cxn modelId="{B071E38A-86A5-4132-99BD-4A6E73723A99}" type="presParOf" srcId="{0760AE06-7B56-494A-A0E8-36B594643D8E}" destId="{C3381103-080C-D746-8B27-46B2DEE4028C}" srcOrd="0" destOrd="0" presId="urn:microsoft.com/office/officeart/2005/8/layout/vList5"/>
    <dgm:cxn modelId="{6838B911-12D0-4D98-A534-010A051893A2}" type="presParOf" srcId="{0760AE06-7B56-494A-A0E8-36B594643D8E}" destId="{FBE9ED35-B856-174C-8737-A32D2C924CA6}" srcOrd="1" destOrd="0" presId="urn:microsoft.com/office/officeart/2005/8/layout/vList5"/>
    <dgm:cxn modelId="{105E3A5D-F520-4B4E-9B39-369AD9188E8A}" type="presParOf" srcId="{82B71E07-46A9-1F4C-9980-576B2FA3ADD8}" destId="{42D27948-8160-FF47-9116-9786F5E669CE}" srcOrd="3" destOrd="0" presId="urn:microsoft.com/office/officeart/2005/8/layout/vList5"/>
    <dgm:cxn modelId="{AA11105F-D93D-4051-A0DB-84EBF92EEF96}" type="presParOf" srcId="{82B71E07-46A9-1F4C-9980-576B2FA3ADD8}" destId="{39BBA486-03BD-2144-ABBF-AE369E5400B7}" srcOrd="4" destOrd="0" presId="urn:microsoft.com/office/officeart/2005/8/layout/vList5"/>
    <dgm:cxn modelId="{C65AAAE4-F363-4399-B614-8D89DCD32C80}" type="presParOf" srcId="{39BBA486-03BD-2144-ABBF-AE369E5400B7}" destId="{70B8D9E0-4A6D-2F44-B595-4E51FB1CC510}" srcOrd="0" destOrd="0" presId="urn:microsoft.com/office/officeart/2005/8/layout/vList5"/>
    <dgm:cxn modelId="{30631D88-4762-415E-8ABF-27302DD17741}" type="presParOf" srcId="{39BBA486-03BD-2144-ABBF-AE369E5400B7}" destId="{09F84ED2-5430-D348-8351-1C588DA968EF}" srcOrd="1" destOrd="0" presId="urn:microsoft.com/office/officeart/2005/8/layout/vList5"/>
    <dgm:cxn modelId="{D897287A-0227-4455-BF1E-FE3CE2F27689}" type="presParOf" srcId="{82B71E07-46A9-1F4C-9980-576B2FA3ADD8}" destId="{26A10C18-A8F4-6A4C-BDEE-6F7DE3CE4615}" srcOrd="5" destOrd="0" presId="urn:microsoft.com/office/officeart/2005/8/layout/vList5"/>
    <dgm:cxn modelId="{A63C68D1-2B70-4F7A-8483-7E6A8852442B}" type="presParOf" srcId="{82B71E07-46A9-1F4C-9980-576B2FA3ADD8}" destId="{4ECD3363-8FE6-2E4D-AEB8-DD61ACBB9653}" srcOrd="6" destOrd="0" presId="urn:microsoft.com/office/officeart/2005/8/layout/vList5"/>
    <dgm:cxn modelId="{F214251D-D986-4F88-A93C-013FB599AC9E}" type="presParOf" srcId="{4ECD3363-8FE6-2E4D-AEB8-DD61ACBB9653}" destId="{E895D6B0-A2C0-8846-B022-1C147093D231}" srcOrd="0" destOrd="0" presId="urn:microsoft.com/office/officeart/2005/8/layout/vList5"/>
    <dgm:cxn modelId="{814F7F9B-FF69-4266-8310-A353D59D80A7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 du th</a:t>
          </a:r>
          <a:r>
            <a:rPr lang="fr-FR" b="1" dirty="0">
              <a:solidFill>
                <a:srgbClr val="0070C0"/>
              </a:solidFill>
            </a:rPr>
            <a:t>ym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 un s</a:t>
          </a:r>
          <a:r>
            <a:rPr lang="fr-FR" b="1" dirty="0">
              <a:solidFill>
                <a:srgbClr val="0070C0"/>
              </a:solidFill>
            </a:rPr>
            <a:t>ym</a:t>
          </a:r>
          <a:r>
            <a:rPr lang="fr-FR" b="1" dirty="0"/>
            <a:t>bole</a:t>
          </a:r>
          <a:endParaRPr lang="fr-FR" b="1" dirty="0">
            <a:solidFill>
              <a:srgbClr val="0070C0"/>
            </a:solidFill>
          </a:endParaRP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 un synon</a:t>
          </a:r>
          <a:r>
            <a:rPr lang="fr-FR" b="1" dirty="0">
              <a:solidFill>
                <a:srgbClr val="0070C0"/>
              </a:solidFill>
            </a:rPr>
            <a:t>ym</a:t>
          </a:r>
          <a:r>
            <a:rPr lang="fr-FR" b="1" dirty="0"/>
            <a:t>e</a:t>
          </a:r>
          <a:endParaRPr lang="fr-FR" b="1" dirty="0">
            <a:solidFill>
              <a:srgbClr val="0070C0"/>
            </a:solidFill>
          </a:endParaRP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 le t</a:t>
          </a:r>
          <a:r>
            <a:rPr lang="fr-FR" b="1" dirty="0">
              <a:solidFill>
                <a:srgbClr val="0070C0"/>
              </a:solidFill>
            </a:rPr>
            <a:t>ym</a:t>
          </a:r>
          <a:r>
            <a:rPr lang="fr-FR" b="1" dirty="0"/>
            <a:t>pan</a:t>
          </a:r>
          <a:endParaRPr lang="fr-FR" b="1" dirty="0">
            <a:solidFill>
              <a:srgbClr val="0070C0"/>
            </a:solidFill>
          </a:endParaRP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FAFEB66-3F87-4681-A883-F06CD5EDEF10}" type="presOf" srcId="{D865DF60-6A8A-1346-86CF-ADC5241F7441}" destId="{C3381103-080C-D746-8B27-46B2DEE4028C}" srcOrd="0" destOrd="0" presId="urn:microsoft.com/office/officeart/2005/8/layout/vList5"/>
    <dgm:cxn modelId="{44B8FB29-CCC0-43CF-9A6E-9E57BC8D5C96}" type="presOf" srcId="{877D7047-60CD-754B-B94B-0D52DA8802EF}" destId="{E895D6B0-A2C0-8846-B022-1C147093D231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FD3A082D-828A-449C-86C4-4920DA3F1DA4}" type="presOf" srcId="{2C8EC395-066D-984E-8F48-1D03BBA365D6}" destId="{FBE9ED35-B856-174C-8737-A32D2C924CA6}" srcOrd="0" destOrd="0" presId="urn:microsoft.com/office/officeart/2005/8/layout/vList5"/>
    <dgm:cxn modelId="{B996B086-E76B-4775-81CD-A4DC9141B406}" type="presOf" srcId="{39104730-2024-374C-98E0-3A4CE7ED9881}" destId="{82B71E07-46A9-1F4C-9980-576B2FA3ADD8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1DF667FE-29AE-413B-BE9B-308EF332560B}" type="presOf" srcId="{8943F2E6-3B0D-E448-9217-B317A1C852F5}" destId="{1017B7CB-13B4-9B4A-A898-E550BB192901}" srcOrd="0" destOrd="0" presId="urn:microsoft.com/office/officeart/2005/8/layout/vList5"/>
    <dgm:cxn modelId="{AED44B50-A07F-4AA1-A2A4-45D5EBA974EA}" type="presOf" srcId="{5A256FE1-617A-F64B-AAA5-E71BA3D8E71B}" destId="{5131D196-118F-ED4B-8F8C-9F861CEE6268}" srcOrd="0" destOrd="0" presId="urn:microsoft.com/office/officeart/2005/8/layout/vList5"/>
    <dgm:cxn modelId="{2579F181-4EE2-476C-A358-86275F4CC5A6}" type="presOf" srcId="{31427C3A-E33A-4C40-B6A8-DF440F9FA9C2}" destId="{09F84ED2-5430-D348-8351-1C588DA968EF}" srcOrd="0" destOrd="0" presId="urn:microsoft.com/office/officeart/2005/8/layout/vList5"/>
    <dgm:cxn modelId="{8D3C9ED9-A72B-4E63-8E72-A1E06532F1A1}" type="presOf" srcId="{DD6BBC1B-D149-744A-A30E-EFE273F02222}" destId="{B2E2EFB5-3D81-DA40-B0AB-7277103CCFA5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A2E525E8-7277-426B-AB37-1FE805E3240F}" type="presOf" srcId="{C98D5B68-7884-6648-A6A0-2E344EE2F2C1}" destId="{70B8D9E0-4A6D-2F44-B595-4E51FB1CC510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5BB63B39-82BE-43E5-A945-337B0BB7565E}" type="presParOf" srcId="{82B71E07-46A9-1F4C-9980-576B2FA3ADD8}" destId="{A3A8D8DA-067B-EC42-9EAF-7E4FD8AA6489}" srcOrd="0" destOrd="0" presId="urn:microsoft.com/office/officeart/2005/8/layout/vList5"/>
    <dgm:cxn modelId="{8CAC4C1D-3D64-4A1E-9D92-2106043A06AC}" type="presParOf" srcId="{A3A8D8DA-067B-EC42-9EAF-7E4FD8AA6489}" destId="{5131D196-118F-ED4B-8F8C-9F861CEE6268}" srcOrd="0" destOrd="0" presId="urn:microsoft.com/office/officeart/2005/8/layout/vList5"/>
    <dgm:cxn modelId="{8C28122C-1611-472D-A757-1667A0A9B3F9}" type="presParOf" srcId="{A3A8D8DA-067B-EC42-9EAF-7E4FD8AA6489}" destId="{B2E2EFB5-3D81-DA40-B0AB-7277103CCFA5}" srcOrd="1" destOrd="0" presId="urn:microsoft.com/office/officeart/2005/8/layout/vList5"/>
    <dgm:cxn modelId="{0005A1A3-02C3-48F2-8620-E32D1ACF0598}" type="presParOf" srcId="{82B71E07-46A9-1F4C-9980-576B2FA3ADD8}" destId="{86757E5C-20F4-E745-A720-B10E686939A4}" srcOrd="1" destOrd="0" presId="urn:microsoft.com/office/officeart/2005/8/layout/vList5"/>
    <dgm:cxn modelId="{E690B1DC-3C0A-4125-AAA9-A0F0B7FB8D82}" type="presParOf" srcId="{82B71E07-46A9-1F4C-9980-576B2FA3ADD8}" destId="{0760AE06-7B56-494A-A0E8-36B594643D8E}" srcOrd="2" destOrd="0" presId="urn:microsoft.com/office/officeart/2005/8/layout/vList5"/>
    <dgm:cxn modelId="{73F61DD3-F86C-48F6-8D18-CE21D0151D68}" type="presParOf" srcId="{0760AE06-7B56-494A-A0E8-36B594643D8E}" destId="{C3381103-080C-D746-8B27-46B2DEE4028C}" srcOrd="0" destOrd="0" presId="urn:microsoft.com/office/officeart/2005/8/layout/vList5"/>
    <dgm:cxn modelId="{8D3612B0-5D98-45F3-963A-9AF82B1D6663}" type="presParOf" srcId="{0760AE06-7B56-494A-A0E8-36B594643D8E}" destId="{FBE9ED35-B856-174C-8737-A32D2C924CA6}" srcOrd="1" destOrd="0" presId="urn:microsoft.com/office/officeart/2005/8/layout/vList5"/>
    <dgm:cxn modelId="{F945D590-F0B7-440B-A225-41BE52F545DF}" type="presParOf" srcId="{82B71E07-46A9-1F4C-9980-576B2FA3ADD8}" destId="{42D27948-8160-FF47-9116-9786F5E669CE}" srcOrd="3" destOrd="0" presId="urn:microsoft.com/office/officeart/2005/8/layout/vList5"/>
    <dgm:cxn modelId="{69983484-8D5B-405E-A748-3854C0B72490}" type="presParOf" srcId="{82B71E07-46A9-1F4C-9980-576B2FA3ADD8}" destId="{39BBA486-03BD-2144-ABBF-AE369E5400B7}" srcOrd="4" destOrd="0" presId="urn:microsoft.com/office/officeart/2005/8/layout/vList5"/>
    <dgm:cxn modelId="{BEC95838-0563-468D-ACEA-7DCC19B81EC3}" type="presParOf" srcId="{39BBA486-03BD-2144-ABBF-AE369E5400B7}" destId="{70B8D9E0-4A6D-2F44-B595-4E51FB1CC510}" srcOrd="0" destOrd="0" presId="urn:microsoft.com/office/officeart/2005/8/layout/vList5"/>
    <dgm:cxn modelId="{54771D28-DE5D-42B5-9C20-CDF59BE64FAB}" type="presParOf" srcId="{39BBA486-03BD-2144-ABBF-AE369E5400B7}" destId="{09F84ED2-5430-D348-8351-1C588DA968EF}" srcOrd="1" destOrd="0" presId="urn:microsoft.com/office/officeart/2005/8/layout/vList5"/>
    <dgm:cxn modelId="{63AC06E5-8172-4572-BA9F-574FA4CD8CE4}" type="presParOf" srcId="{82B71E07-46A9-1F4C-9980-576B2FA3ADD8}" destId="{26A10C18-A8F4-6A4C-BDEE-6F7DE3CE4615}" srcOrd="5" destOrd="0" presId="urn:microsoft.com/office/officeart/2005/8/layout/vList5"/>
    <dgm:cxn modelId="{41B025A6-E3EF-4FD4-9AFD-A04B3A334396}" type="presParOf" srcId="{82B71E07-46A9-1F4C-9980-576B2FA3ADD8}" destId="{4ECD3363-8FE6-2E4D-AEB8-DD61ACBB9653}" srcOrd="6" destOrd="0" presId="urn:microsoft.com/office/officeart/2005/8/layout/vList5"/>
    <dgm:cxn modelId="{AE2107FB-4875-465C-A882-827044D740AF}" type="presParOf" srcId="{4ECD3363-8FE6-2E4D-AEB8-DD61ACBB9653}" destId="{E895D6B0-A2C0-8846-B022-1C147093D231}" srcOrd="0" destOrd="0" presId="urn:microsoft.com/office/officeart/2005/8/layout/vList5"/>
    <dgm:cxn modelId="{3018EEDF-F649-40F4-BE81-3D21421A87E8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 du th</a:t>
          </a:r>
          <a:r>
            <a:rPr lang="fr-FR" b="1" dirty="0">
              <a:solidFill>
                <a:srgbClr val="0070C0"/>
              </a:solidFill>
            </a:rPr>
            <a:t>ym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 un s</a:t>
          </a:r>
          <a:r>
            <a:rPr lang="fr-FR" b="1" dirty="0">
              <a:solidFill>
                <a:srgbClr val="0070C0"/>
              </a:solidFill>
            </a:rPr>
            <a:t>ym</a:t>
          </a:r>
          <a:r>
            <a:rPr lang="fr-FR" b="1" dirty="0"/>
            <a:t>bole</a:t>
          </a:r>
          <a:endParaRPr lang="fr-FR" b="1" dirty="0">
            <a:solidFill>
              <a:srgbClr val="0070C0"/>
            </a:solidFill>
          </a:endParaRP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6699FF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 un synon</a:t>
          </a:r>
          <a:r>
            <a:rPr lang="fr-FR" b="1" dirty="0">
              <a:solidFill>
                <a:srgbClr val="0070C0"/>
              </a:solidFill>
            </a:rPr>
            <a:t>ym</a:t>
          </a:r>
          <a:r>
            <a:rPr lang="fr-FR" b="1" dirty="0"/>
            <a:t>e</a:t>
          </a:r>
          <a:endParaRPr lang="fr-FR" b="1" dirty="0">
            <a:solidFill>
              <a:srgbClr val="0070C0"/>
            </a:solidFill>
          </a:endParaRP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 le t</a:t>
          </a:r>
          <a:r>
            <a:rPr lang="fr-FR" b="1" dirty="0">
              <a:solidFill>
                <a:srgbClr val="0070C0"/>
              </a:solidFill>
            </a:rPr>
            <a:t>ym</a:t>
          </a:r>
          <a:r>
            <a:rPr lang="fr-FR" b="1" dirty="0"/>
            <a:t>pan</a:t>
          </a:r>
          <a:endParaRPr lang="fr-FR" b="1" dirty="0">
            <a:solidFill>
              <a:srgbClr val="0070C0"/>
            </a:solidFill>
          </a:endParaRP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202244E-813D-4178-9D82-549F1A3CE49B}" type="presOf" srcId="{39104730-2024-374C-98E0-3A4CE7ED9881}" destId="{82B71E07-46A9-1F4C-9980-576B2FA3ADD8}" srcOrd="0" destOrd="0" presId="urn:microsoft.com/office/officeart/2005/8/layout/vList5"/>
    <dgm:cxn modelId="{7EE1599E-5D53-43E2-A637-D15395DD8D75}" type="presOf" srcId="{31427C3A-E33A-4C40-B6A8-DF440F9FA9C2}" destId="{09F84ED2-5430-D348-8351-1C588DA968EF}" srcOrd="0" destOrd="0" presId="urn:microsoft.com/office/officeart/2005/8/layout/vList5"/>
    <dgm:cxn modelId="{6B3B3C8F-492B-4725-B1C7-552D190D9EA6}" type="presOf" srcId="{D865DF60-6A8A-1346-86CF-ADC5241F7441}" destId="{C3381103-080C-D746-8B27-46B2DEE4028C}" srcOrd="0" destOrd="0" presId="urn:microsoft.com/office/officeart/2005/8/layout/vList5"/>
    <dgm:cxn modelId="{566055DD-338C-46BE-8375-205D5200430A}" type="presOf" srcId="{2C8EC395-066D-984E-8F48-1D03BBA365D6}" destId="{FBE9ED35-B856-174C-8737-A32D2C924CA6}" srcOrd="0" destOrd="0" presId="urn:microsoft.com/office/officeart/2005/8/layout/vList5"/>
    <dgm:cxn modelId="{C31B2ED8-9843-4C52-982D-853426060A15}" type="presOf" srcId="{DD6BBC1B-D149-744A-A30E-EFE273F02222}" destId="{B2E2EFB5-3D81-DA40-B0AB-7277103CCFA5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022680D7-06FA-4824-83E7-3358F58B75CA}" type="presOf" srcId="{5A256FE1-617A-F64B-AAA5-E71BA3D8E71B}" destId="{5131D196-118F-ED4B-8F8C-9F861CEE6268}" srcOrd="0" destOrd="0" presId="urn:microsoft.com/office/officeart/2005/8/layout/vList5"/>
    <dgm:cxn modelId="{0D378A05-3C76-4073-9E75-20DFC3468E94}" type="presOf" srcId="{C98D5B68-7884-6648-A6A0-2E344EE2F2C1}" destId="{70B8D9E0-4A6D-2F44-B595-4E51FB1CC510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46B411A7-5B35-47EA-98E0-8A061C934498}" type="presOf" srcId="{8943F2E6-3B0D-E448-9217-B317A1C852F5}" destId="{1017B7CB-13B4-9B4A-A898-E550BB192901}" srcOrd="0" destOrd="0" presId="urn:microsoft.com/office/officeart/2005/8/layout/vList5"/>
    <dgm:cxn modelId="{B90D8437-DB2F-4B9E-BC37-EE0B65D0C3E7}" type="presOf" srcId="{877D7047-60CD-754B-B94B-0D52DA8802EF}" destId="{E895D6B0-A2C0-8846-B022-1C147093D231}" srcOrd="0" destOrd="0" presId="urn:microsoft.com/office/officeart/2005/8/layout/vList5"/>
    <dgm:cxn modelId="{784BF0E5-1E68-4B98-9DDC-9601DA4AEF28}" type="presParOf" srcId="{82B71E07-46A9-1F4C-9980-576B2FA3ADD8}" destId="{A3A8D8DA-067B-EC42-9EAF-7E4FD8AA6489}" srcOrd="0" destOrd="0" presId="urn:microsoft.com/office/officeart/2005/8/layout/vList5"/>
    <dgm:cxn modelId="{A8478BB3-6D7A-46C7-B614-E445328BEE7B}" type="presParOf" srcId="{A3A8D8DA-067B-EC42-9EAF-7E4FD8AA6489}" destId="{5131D196-118F-ED4B-8F8C-9F861CEE6268}" srcOrd="0" destOrd="0" presId="urn:microsoft.com/office/officeart/2005/8/layout/vList5"/>
    <dgm:cxn modelId="{728C4B1C-D1F9-4CE9-B923-7110CA559624}" type="presParOf" srcId="{A3A8D8DA-067B-EC42-9EAF-7E4FD8AA6489}" destId="{B2E2EFB5-3D81-DA40-B0AB-7277103CCFA5}" srcOrd="1" destOrd="0" presId="urn:microsoft.com/office/officeart/2005/8/layout/vList5"/>
    <dgm:cxn modelId="{B0414E95-BD48-416B-BA8D-D6821B904FF0}" type="presParOf" srcId="{82B71E07-46A9-1F4C-9980-576B2FA3ADD8}" destId="{86757E5C-20F4-E745-A720-B10E686939A4}" srcOrd="1" destOrd="0" presId="urn:microsoft.com/office/officeart/2005/8/layout/vList5"/>
    <dgm:cxn modelId="{0F607B0E-62D2-4E7A-A77B-83FAEA0A1678}" type="presParOf" srcId="{82B71E07-46A9-1F4C-9980-576B2FA3ADD8}" destId="{0760AE06-7B56-494A-A0E8-36B594643D8E}" srcOrd="2" destOrd="0" presId="urn:microsoft.com/office/officeart/2005/8/layout/vList5"/>
    <dgm:cxn modelId="{5E057353-3963-42FF-B54C-0EC0EFB45314}" type="presParOf" srcId="{0760AE06-7B56-494A-A0E8-36B594643D8E}" destId="{C3381103-080C-D746-8B27-46B2DEE4028C}" srcOrd="0" destOrd="0" presId="urn:microsoft.com/office/officeart/2005/8/layout/vList5"/>
    <dgm:cxn modelId="{052B7678-1985-4D14-8FEB-7DCA97D74375}" type="presParOf" srcId="{0760AE06-7B56-494A-A0E8-36B594643D8E}" destId="{FBE9ED35-B856-174C-8737-A32D2C924CA6}" srcOrd="1" destOrd="0" presId="urn:microsoft.com/office/officeart/2005/8/layout/vList5"/>
    <dgm:cxn modelId="{230152C6-FB3D-4D12-89EF-783E42552DC6}" type="presParOf" srcId="{82B71E07-46A9-1F4C-9980-576B2FA3ADD8}" destId="{42D27948-8160-FF47-9116-9786F5E669CE}" srcOrd="3" destOrd="0" presId="urn:microsoft.com/office/officeart/2005/8/layout/vList5"/>
    <dgm:cxn modelId="{50E60E21-D1E9-4FEC-B48F-15730FC17AD5}" type="presParOf" srcId="{82B71E07-46A9-1F4C-9980-576B2FA3ADD8}" destId="{39BBA486-03BD-2144-ABBF-AE369E5400B7}" srcOrd="4" destOrd="0" presId="urn:microsoft.com/office/officeart/2005/8/layout/vList5"/>
    <dgm:cxn modelId="{328B8DAA-967D-45D2-B381-8AD34CB8789B}" type="presParOf" srcId="{39BBA486-03BD-2144-ABBF-AE369E5400B7}" destId="{70B8D9E0-4A6D-2F44-B595-4E51FB1CC510}" srcOrd="0" destOrd="0" presId="urn:microsoft.com/office/officeart/2005/8/layout/vList5"/>
    <dgm:cxn modelId="{3FE5C379-5A23-4BC2-89E5-A6D46A4E1D73}" type="presParOf" srcId="{39BBA486-03BD-2144-ABBF-AE369E5400B7}" destId="{09F84ED2-5430-D348-8351-1C588DA968EF}" srcOrd="1" destOrd="0" presId="urn:microsoft.com/office/officeart/2005/8/layout/vList5"/>
    <dgm:cxn modelId="{CFEBF22D-DCF6-477D-AEDE-5B84FB2EAB41}" type="presParOf" srcId="{82B71E07-46A9-1F4C-9980-576B2FA3ADD8}" destId="{26A10C18-A8F4-6A4C-BDEE-6F7DE3CE4615}" srcOrd="5" destOrd="0" presId="urn:microsoft.com/office/officeart/2005/8/layout/vList5"/>
    <dgm:cxn modelId="{14B02745-2C80-4257-AA7C-AB71D0ED5C37}" type="presParOf" srcId="{82B71E07-46A9-1F4C-9980-576B2FA3ADD8}" destId="{4ECD3363-8FE6-2E4D-AEB8-DD61ACBB9653}" srcOrd="6" destOrd="0" presId="urn:microsoft.com/office/officeart/2005/8/layout/vList5"/>
    <dgm:cxn modelId="{ECEF7448-95CF-4105-BF0E-3FF8C802E30C}" type="presParOf" srcId="{4ECD3363-8FE6-2E4D-AEB8-DD61ACBB9653}" destId="{E895D6B0-A2C0-8846-B022-1C147093D231}" srcOrd="0" destOrd="0" presId="urn:microsoft.com/office/officeart/2005/8/layout/vList5"/>
    <dgm:cxn modelId="{B1FE81AD-EF27-4CD2-AF43-5AA1291EE9E4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 </a:t>
          </a:r>
          <a:r>
            <a:rPr lang="fr-FR" b="1" dirty="0">
              <a:solidFill>
                <a:srgbClr val="0070C0"/>
              </a:solidFill>
            </a:rPr>
            <a:t>im</a:t>
          </a:r>
          <a:r>
            <a:rPr lang="fr-FR" b="1" dirty="0"/>
            <a:t>poli</a:t>
          </a:r>
          <a:endParaRPr lang="fr-FR" b="1" dirty="0">
            <a:solidFill>
              <a:srgbClr val="0070C0"/>
            </a:solidFill>
          </a:endParaRP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 un an</a:t>
          </a:r>
          <a:r>
            <a:rPr lang="fr-FR" b="1" dirty="0">
              <a:solidFill>
                <a:srgbClr val="0070C0"/>
              </a:solidFill>
            </a:rPr>
            <a:t>im</a:t>
          </a:r>
          <a:r>
            <a:rPr lang="fr-FR" b="1" dirty="0"/>
            <a:t>al</a:t>
          </a:r>
          <a:endParaRPr lang="fr-FR" b="1" dirty="0">
            <a:solidFill>
              <a:srgbClr val="0070C0"/>
            </a:solidFill>
          </a:endParaRP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 gr</a:t>
          </a:r>
          <a:r>
            <a:rPr lang="fr-FR" b="1" dirty="0">
              <a:solidFill>
                <a:srgbClr val="0070C0"/>
              </a:solidFill>
            </a:rPr>
            <a:t>im</a:t>
          </a:r>
          <a:r>
            <a:rPr lang="fr-FR" b="1" dirty="0"/>
            <a:t>per</a:t>
          </a:r>
          <a:endParaRPr lang="fr-FR" b="1" dirty="0">
            <a:solidFill>
              <a:srgbClr val="0070C0"/>
            </a:solidFill>
          </a:endParaRP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 </a:t>
          </a:r>
          <a:r>
            <a:rPr lang="fr-FR" b="1" dirty="0">
              <a:solidFill>
                <a:srgbClr val="0070C0"/>
              </a:solidFill>
            </a:rPr>
            <a:t>im</a:t>
          </a:r>
          <a:r>
            <a:rPr lang="fr-FR" b="1" dirty="0"/>
            <a:t>prudent</a:t>
          </a:r>
          <a:endParaRPr lang="fr-FR" b="1" dirty="0">
            <a:solidFill>
              <a:srgbClr val="0070C0"/>
            </a:solidFill>
          </a:endParaRP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9A92AB5C-0376-4018-8F89-7B8A71D45FDC}" type="presOf" srcId="{DD6BBC1B-D149-744A-A30E-EFE273F02222}" destId="{B2E2EFB5-3D81-DA40-B0AB-7277103CCFA5}" srcOrd="0" destOrd="0" presId="urn:microsoft.com/office/officeart/2005/8/layout/vList5"/>
    <dgm:cxn modelId="{856264BF-552D-40C6-B6D7-73D029F7E912}" type="presOf" srcId="{5A256FE1-617A-F64B-AAA5-E71BA3D8E71B}" destId="{5131D196-118F-ED4B-8F8C-9F861CEE6268}" srcOrd="0" destOrd="0" presId="urn:microsoft.com/office/officeart/2005/8/layout/vList5"/>
    <dgm:cxn modelId="{09739994-E4BD-4A33-AEE8-DFE824180206}" type="presOf" srcId="{2C8EC395-066D-984E-8F48-1D03BBA365D6}" destId="{FBE9ED35-B856-174C-8737-A32D2C924CA6}" srcOrd="0" destOrd="0" presId="urn:microsoft.com/office/officeart/2005/8/layout/vList5"/>
    <dgm:cxn modelId="{D2E7EC7E-6360-49F2-990A-2761BE2513C0}" type="presOf" srcId="{31427C3A-E33A-4C40-B6A8-DF440F9FA9C2}" destId="{09F84ED2-5430-D348-8351-1C588DA968EF}" srcOrd="0" destOrd="0" presId="urn:microsoft.com/office/officeart/2005/8/layout/vList5"/>
    <dgm:cxn modelId="{ABBAC1A6-D1AB-4DE1-8F8A-AB780D05ECA4}" type="presOf" srcId="{D865DF60-6A8A-1346-86CF-ADC5241F7441}" destId="{C3381103-080C-D746-8B27-46B2DEE4028C}" srcOrd="0" destOrd="0" presId="urn:microsoft.com/office/officeart/2005/8/layout/vList5"/>
    <dgm:cxn modelId="{EBE47A44-7B6A-452B-A189-D4E1A5126D34}" type="presOf" srcId="{877D7047-60CD-754B-B94B-0D52DA8802EF}" destId="{E895D6B0-A2C0-8846-B022-1C147093D231}" srcOrd="0" destOrd="0" presId="urn:microsoft.com/office/officeart/2005/8/layout/vList5"/>
    <dgm:cxn modelId="{47D80679-C618-4B15-AC21-7D7E5FB0ED02}" type="presOf" srcId="{39104730-2024-374C-98E0-3A4CE7ED9881}" destId="{82B71E07-46A9-1F4C-9980-576B2FA3ADD8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89CA46FB-801A-4835-B5EE-3BC16B75C991}" type="presOf" srcId="{C98D5B68-7884-6648-A6A0-2E344EE2F2C1}" destId="{70B8D9E0-4A6D-2F44-B595-4E51FB1CC510}" srcOrd="0" destOrd="0" presId="urn:microsoft.com/office/officeart/2005/8/layout/vList5"/>
    <dgm:cxn modelId="{31FE86F2-25AD-4050-B79A-DE4651DDAEAE}" type="presOf" srcId="{8943F2E6-3B0D-E448-9217-B317A1C852F5}" destId="{1017B7CB-13B4-9B4A-A898-E550BB192901}" srcOrd="0" destOrd="0" presId="urn:microsoft.com/office/officeart/2005/8/layout/vList5"/>
    <dgm:cxn modelId="{57EA0FEA-8F81-47C5-9C74-1B47E9DCC6C5}" type="presParOf" srcId="{82B71E07-46A9-1F4C-9980-576B2FA3ADD8}" destId="{A3A8D8DA-067B-EC42-9EAF-7E4FD8AA6489}" srcOrd="0" destOrd="0" presId="urn:microsoft.com/office/officeart/2005/8/layout/vList5"/>
    <dgm:cxn modelId="{D2E1F6C7-1E22-49D6-A882-32D25F1746EB}" type="presParOf" srcId="{A3A8D8DA-067B-EC42-9EAF-7E4FD8AA6489}" destId="{5131D196-118F-ED4B-8F8C-9F861CEE6268}" srcOrd="0" destOrd="0" presId="urn:microsoft.com/office/officeart/2005/8/layout/vList5"/>
    <dgm:cxn modelId="{88FC1A78-3359-474F-BFF6-CA3A73AB5038}" type="presParOf" srcId="{A3A8D8DA-067B-EC42-9EAF-7E4FD8AA6489}" destId="{B2E2EFB5-3D81-DA40-B0AB-7277103CCFA5}" srcOrd="1" destOrd="0" presId="urn:microsoft.com/office/officeart/2005/8/layout/vList5"/>
    <dgm:cxn modelId="{423DBEEC-5683-46A0-B81A-F9E6825385DE}" type="presParOf" srcId="{82B71E07-46A9-1F4C-9980-576B2FA3ADD8}" destId="{86757E5C-20F4-E745-A720-B10E686939A4}" srcOrd="1" destOrd="0" presId="urn:microsoft.com/office/officeart/2005/8/layout/vList5"/>
    <dgm:cxn modelId="{2F656AE8-DD51-4644-A267-7E8175B12703}" type="presParOf" srcId="{82B71E07-46A9-1F4C-9980-576B2FA3ADD8}" destId="{0760AE06-7B56-494A-A0E8-36B594643D8E}" srcOrd="2" destOrd="0" presId="urn:microsoft.com/office/officeart/2005/8/layout/vList5"/>
    <dgm:cxn modelId="{056D102F-BC74-4752-A66C-B740B8DDAD0A}" type="presParOf" srcId="{0760AE06-7B56-494A-A0E8-36B594643D8E}" destId="{C3381103-080C-D746-8B27-46B2DEE4028C}" srcOrd="0" destOrd="0" presId="urn:microsoft.com/office/officeart/2005/8/layout/vList5"/>
    <dgm:cxn modelId="{6A8F18AF-219F-415A-B30B-91F4076ECC16}" type="presParOf" srcId="{0760AE06-7B56-494A-A0E8-36B594643D8E}" destId="{FBE9ED35-B856-174C-8737-A32D2C924CA6}" srcOrd="1" destOrd="0" presId="urn:microsoft.com/office/officeart/2005/8/layout/vList5"/>
    <dgm:cxn modelId="{BFD1E5B4-1823-4C5A-83F5-2BC65384E939}" type="presParOf" srcId="{82B71E07-46A9-1F4C-9980-576B2FA3ADD8}" destId="{42D27948-8160-FF47-9116-9786F5E669CE}" srcOrd="3" destOrd="0" presId="urn:microsoft.com/office/officeart/2005/8/layout/vList5"/>
    <dgm:cxn modelId="{94F17D86-3E09-4FAE-BFAC-A60B8699008D}" type="presParOf" srcId="{82B71E07-46A9-1F4C-9980-576B2FA3ADD8}" destId="{39BBA486-03BD-2144-ABBF-AE369E5400B7}" srcOrd="4" destOrd="0" presId="urn:microsoft.com/office/officeart/2005/8/layout/vList5"/>
    <dgm:cxn modelId="{08664340-BE67-43F3-9841-713E341FD40B}" type="presParOf" srcId="{39BBA486-03BD-2144-ABBF-AE369E5400B7}" destId="{70B8D9E0-4A6D-2F44-B595-4E51FB1CC510}" srcOrd="0" destOrd="0" presId="urn:microsoft.com/office/officeart/2005/8/layout/vList5"/>
    <dgm:cxn modelId="{097140A3-6E5E-4352-9D8B-FC4756CC6233}" type="presParOf" srcId="{39BBA486-03BD-2144-ABBF-AE369E5400B7}" destId="{09F84ED2-5430-D348-8351-1C588DA968EF}" srcOrd="1" destOrd="0" presId="urn:microsoft.com/office/officeart/2005/8/layout/vList5"/>
    <dgm:cxn modelId="{730DA9DB-0D2B-47A7-8CA9-7C5EA5D13B4A}" type="presParOf" srcId="{82B71E07-46A9-1F4C-9980-576B2FA3ADD8}" destId="{26A10C18-A8F4-6A4C-BDEE-6F7DE3CE4615}" srcOrd="5" destOrd="0" presId="urn:microsoft.com/office/officeart/2005/8/layout/vList5"/>
    <dgm:cxn modelId="{E7558A8A-8A8F-49E7-914E-CD0DE970E83E}" type="presParOf" srcId="{82B71E07-46A9-1F4C-9980-576B2FA3ADD8}" destId="{4ECD3363-8FE6-2E4D-AEB8-DD61ACBB9653}" srcOrd="6" destOrd="0" presId="urn:microsoft.com/office/officeart/2005/8/layout/vList5"/>
    <dgm:cxn modelId="{2E2355C0-BDBA-49EA-B028-53ED85672F2C}" type="presParOf" srcId="{4ECD3363-8FE6-2E4D-AEB8-DD61ACBB9653}" destId="{E895D6B0-A2C0-8846-B022-1C147093D231}" srcOrd="0" destOrd="0" presId="urn:microsoft.com/office/officeart/2005/8/layout/vList5"/>
    <dgm:cxn modelId="{D471EC7B-5E1B-4E41-8CE7-4E9441B65D85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92528" y="-2184304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un essaim</a:t>
          </a:r>
        </a:p>
      </dsp:txBody>
      <dsp:txXfrm rot="-5400000">
        <a:off x="2839211" y="95415"/>
        <a:ext cx="5021086" cy="488050"/>
      </dsp:txXfrm>
    </dsp:sp>
    <dsp:sp modelId="{5131D196-118F-ED4B-8F8C-9F861CEE6268}">
      <dsp:nvSpPr>
        <dsp:cNvPr id="0" name=""/>
        <dsp:cNvSpPr/>
      </dsp:nvSpPr>
      <dsp:spPr>
        <a:xfrm>
          <a:off x="0" y="1405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a</a:t>
          </a:r>
        </a:p>
      </dsp:txBody>
      <dsp:txXfrm>
        <a:off x="33003" y="34408"/>
        <a:ext cx="2773206" cy="610062"/>
      </dsp:txXfrm>
    </dsp:sp>
    <dsp:sp modelId="{FBE9ED35-B856-174C-8737-A32D2C924CA6}">
      <dsp:nvSpPr>
        <dsp:cNvPr id="0" name=""/>
        <dsp:cNvSpPr/>
      </dsp:nvSpPr>
      <dsp:spPr>
        <a:xfrm rot="5400000">
          <a:off x="5092528" y="-1474432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un daim</a:t>
          </a:r>
        </a:p>
      </dsp:txBody>
      <dsp:txXfrm rot="-5400000">
        <a:off x="2839211" y="805287"/>
        <a:ext cx="5021086" cy="488050"/>
      </dsp:txXfrm>
    </dsp:sp>
    <dsp:sp modelId="{C3381103-080C-D746-8B27-46B2DEE4028C}">
      <dsp:nvSpPr>
        <dsp:cNvPr id="0" name=""/>
        <dsp:cNvSpPr/>
      </dsp:nvSpPr>
      <dsp:spPr>
        <a:xfrm>
          <a:off x="0" y="711277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b</a:t>
          </a:r>
        </a:p>
      </dsp:txBody>
      <dsp:txXfrm>
        <a:off x="33003" y="744280"/>
        <a:ext cx="2773206" cy="610062"/>
      </dsp:txXfrm>
    </dsp:sp>
    <dsp:sp modelId="{09F84ED2-5430-D348-8351-1C588DA968EF}">
      <dsp:nvSpPr>
        <dsp:cNvPr id="0" name=""/>
        <dsp:cNvSpPr/>
      </dsp:nvSpPr>
      <dsp:spPr>
        <a:xfrm rot="5400000">
          <a:off x="5092528" y="-764561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des timbales</a:t>
          </a:r>
        </a:p>
      </dsp:txBody>
      <dsp:txXfrm rot="-5400000">
        <a:off x="2839211" y="1515158"/>
        <a:ext cx="5021086" cy="488050"/>
      </dsp:txXfrm>
    </dsp:sp>
    <dsp:sp modelId="{70B8D9E0-4A6D-2F44-B595-4E51FB1CC510}">
      <dsp:nvSpPr>
        <dsp:cNvPr id="0" name=""/>
        <dsp:cNvSpPr/>
      </dsp:nvSpPr>
      <dsp:spPr>
        <a:xfrm>
          <a:off x="0" y="1421148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c</a:t>
          </a:r>
        </a:p>
      </dsp:txBody>
      <dsp:txXfrm>
        <a:off x="33003" y="1454151"/>
        <a:ext cx="2773206" cy="610062"/>
      </dsp:txXfrm>
    </dsp:sp>
    <dsp:sp modelId="{1017B7CB-13B4-9B4A-A898-E550BB192901}">
      <dsp:nvSpPr>
        <dsp:cNvPr id="0" name=""/>
        <dsp:cNvSpPr/>
      </dsp:nvSpPr>
      <dsp:spPr>
        <a:xfrm rot="5400000">
          <a:off x="5092528" y="-54689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du thym</a:t>
          </a:r>
        </a:p>
      </dsp:txBody>
      <dsp:txXfrm rot="-5400000">
        <a:off x="2839211" y="2225030"/>
        <a:ext cx="5021086" cy="488050"/>
      </dsp:txXfrm>
    </dsp:sp>
    <dsp:sp modelId="{E895D6B0-A2C0-8846-B022-1C147093D231}">
      <dsp:nvSpPr>
        <dsp:cNvPr id="0" name=""/>
        <dsp:cNvSpPr/>
      </dsp:nvSpPr>
      <dsp:spPr>
        <a:xfrm>
          <a:off x="0" y="2131020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d</a:t>
          </a:r>
        </a:p>
      </dsp:txBody>
      <dsp:txXfrm>
        <a:off x="33003" y="2164023"/>
        <a:ext cx="2773206" cy="61006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92528" y="-2184304"/>
          <a:ext cx="54085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 </a:t>
          </a:r>
          <a:r>
            <a:rPr lang="fr-FR" sz="2700" b="1" kern="1200" dirty="0">
              <a:solidFill>
                <a:srgbClr val="0070C0"/>
              </a:solidFill>
            </a:rPr>
            <a:t>im</a:t>
          </a:r>
          <a:r>
            <a:rPr lang="fr-FR" sz="2700" b="1" kern="1200" dirty="0"/>
            <a:t>prudent</a:t>
          </a:r>
          <a:endParaRPr lang="fr-FR" sz="2700" b="1" kern="1200" dirty="0">
            <a:solidFill>
              <a:srgbClr val="0070C0"/>
            </a:solidFill>
          </a:endParaRPr>
        </a:p>
      </dsp:txBody>
      <dsp:txXfrm rot="-5400000">
        <a:off x="2839211" y="95415"/>
        <a:ext cx="5021086" cy="488050"/>
      </dsp:txXfrm>
    </dsp:sp>
    <dsp:sp modelId="{5131D196-118F-ED4B-8F8C-9F861CEE6268}">
      <dsp:nvSpPr>
        <dsp:cNvPr id="0" name=""/>
        <dsp:cNvSpPr/>
      </dsp:nvSpPr>
      <dsp:spPr>
        <a:xfrm>
          <a:off x="0" y="1405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a</a:t>
          </a:r>
        </a:p>
      </dsp:txBody>
      <dsp:txXfrm>
        <a:off x="33003" y="34408"/>
        <a:ext cx="2773206" cy="610062"/>
      </dsp:txXfrm>
    </dsp:sp>
    <dsp:sp modelId="{FBE9ED35-B856-174C-8737-A32D2C924CA6}">
      <dsp:nvSpPr>
        <dsp:cNvPr id="0" name=""/>
        <dsp:cNvSpPr/>
      </dsp:nvSpPr>
      <dsp:spPr>
        <a:xfrm rot="5400000">
          <a:off x="5092528" y="-1474432"/>
          <a:ext cx="54085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 gr</a:t>
          </a:r>
          <a:r>
            <a:rPr lang="fr-FR" sz="2700" b="1" kern="1200" dirty="0">
              <a:solidFill>
                <a:srgbClr val="0070C0"/>
              </a:solidFill>
            </a:rPr>
            <a:t>im</a:t>
          </a:r>
          <a:r>
            <a:rPr lang="fr-FR" sz="2700" b="1" kern="1200" dirty="0"/>
            <a:t>per</a:t>
          </a:r>
          <a:endParaRPr lang="fr-FR" sz="2700" b="1" kern="1200" dirty="0">
            <a:solidFill>
              <a:srgbClr val="0070C0"/>
            </a:solidFill>
          </a:endParaRPr>
        </a:p>
      </dsp:txBody>
      <dsp:txXfrm rot="-5400000">
        <a:off x="2839211" y="805287"/>
        <a:ext cx="5021086" cy="488050"/>
      </dsp:txXfrm>
    </dsp:sp>
    <dsp:sp modelId="{C3381103-080C-D746-8B27-46B2DEE4028C}">
      <dsp:nvSpPr>
        <dsp:cNvPr id="0" name=""/>
        <dsp:cNvSpPr/>
      </dsp:nvSpPr>
      <dsp:spPr>
        <a:xfrm>
          <a:off x="0" y="711277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b</a:t>
          </a:r>
        </a:p>
      </dsp:txBody>
      <dsp:txXfrm>
        <a:off x="33003" y="744280"/>
        <a:ext cx="2773206" cy="610062"/>
      </dsp:txXfrm>
    </dsp:sp>
    <dsp:sp modelId="{09F84ED2-5430-D348-8351-1C588DA968EF}">
      <dsp:nvSpPr>
        <dsp:cNvPr id="0" name=""/>
        <dsp:cNvSpPr/>
      </dsp:nvSpPr>
      <dsp:spPr>
        <a:xfrm rot="5400000">
          <a:off x="5092528" y="-764561"/>
          <a:ext cx="54085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 </a:t>
          </a:r>
          <a:r>
            <a:rPr lang="fr-FR" sz="2700" b="1" kern="1200" dirty="0">
              <a:solidFill>
                <a:srgbClr val="0070C0"/>
              </a:solidFill>
            </a:rPr>
            <a:t>im</a:t>
          </a:r>
          <a:r>
            <a:rPr lang="fr-FR" sz="2700" b="1" kern="1200" dirty="0"/>
            <a:t>poli</a:t>
          </a:r>
          <a:endParaRPr lang="fr-FR" sz="2700" b="1" kern="1200" dirty="0">
            <a:solidFill>
              <a:srgbClr val="0070C0"/>
            </a:solidFill>
          </a:endParaRPr>
        </a:p>
      </dsp:txBody>
      <dsp:txXfrm rot="-5400000">
        <a:off x="2839211" y="1515158"/>
        <a:ext cx="5021086" cy="488050"/>
      </dsp:txXfrm>
    </dsp:sp>
    <dsp:sp modelId="{70B8D9E0-4A6D-2F44-B595-4E51FB1CC510}">
      <dsp:nvSpPr>
        <dsp:cNvPr id="0" name=""/>
        <dsp:cNvSpPr/>
      </dsp:nvSpPr>
      <dsp:spPr>
        <a:xfrm>
          <a:off x="0" y="1421148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c</a:t>
          </a:r>
        </a:p>
      </dsp:txBody>
      <dsp:txXfrm>
        <a:off x="33003" y="1454151"/>
        <a:ext cx="2773206" cy="610062"/>
      </dsp:txXfrm>
    </dsp:sp>
    <dsp:sp modelId="{1017B7CB-13B4-9B4A-A898-E550BB192901}">
      <dsp:nvSpPr>
        <dsp:cNvPr id="0" name=""/>
        <dsp:cNvSpPr/>
      </dsp:nvSpPr>
      <dsp:spPr>
        <a:xfrm rot="5400000">
          <a:off x="5092528" y="-54689"/>
          <a:ext cx="540854" cy="5047488"/>
        </a:xfrm>
        <a:prstGeom prst="round2SameRect">
          <a:avLst/>
        </a:prstGeom>
        <a:solidFill>
          <a:srgbClr val="6699FF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 un an</a:t>
          </a:r>
          <a:r>
            <a:rPr lang="fr-FR" sz="2700" b="1" kern="1200" dirty="0">
              <a:solidFill>
                <a:srgbClr val="0070C0"/>
              </a:solidFill>
            </a:rPr>
            <a:t>im</a:t>
          </a:r>
          <a:r>
            <a:rPr lang="fr-FR" sz="2700" b="1" kern="1200" dirty="0"/>
            <a:t>al</a:t>
          </a:r>
          <a:endParaRPr lang="fr-FR" sz="2700" b="1" kern="1200" dirty="0">
            <a:solidFill>
              <a:srgbClr val="0070C0"/>
            </a:solidFill>
          </a:endParaRPr>
        </a:p>
      </dsp:txBody>
      <dsp:txXfrm rot="-5400000">
        <a:off x="2839211" y="2225030"/>
        <a:ext cx="5021086" cy="488050"/>
      </dsp:txXfrm>
    </dsp:sp>
    <dsp:sp modelId="{E895D6B0-A2C0-8846-B022-1C147093D231}">
      <dsp:nvSpPr>
        <dsp:cNvPr id="0" name=""/>
        <dsp:cNvSpPr/>
      </dsp:nvSpPr>
      <dsp:spPr>
        <a:xfrm>
          <a:off x="0" y="2131020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d</a:t>
          </a:r>
        </a:p>
      </dsp:txBody>
      <dsp:txXfrm>
        <a:off x="33003" y="2164023"/>
        <a:ext cx="2773206" cy="6100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92528" y="-2184304"/>
          <a:ext cx="540854" cy="5047488"/>
        </a:xfrm>
        <a:prstGeom prst="round2SameRect">
          <a:avLst/>
        </a:prstGeom>
        <a:solidFill>
          <a:srgbClr val="6699FF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un essaim</a:t>
          </a:r>
        </a:p>
      </dsp:txBody>
      <dsp:txXfrm rot="-5400000">
        <a:off x="2839211" y="95415"/>
        <a:ext cx="5021086" cy="488050"/>
      </dsp:txXfrm>
    </dsp:sp>
    <dsp:sp modelId="{5131D196-118F-ED4B-8F8C-9F861CEE6268}">
      <dsp:nvSpPr>
        <dsp:cNvPr id="0" name=""/>
        <dsp:cNvSpPr/>
      </dsp:nvSpPr>
      <dsp:spPr>
        <a:xfrm>
          <a:off x="0" y="1405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a</a:t>
          </a:r>
        </a:p>
      </dsp:txBody>
      <dsp:txXfrm>
        <a:off x="33003" y="34408"/>
        <a:ext cx="2773206" cy="610062"/>
      </dsp:txXfrm>
    </dsp:sp>
    <dsp:sp modelId="{FBE9ED35-B856-174C-8737-A32D2C924CA6}">
      <dsp:nvSpPr>
        <dsp:cNvPr id="0" name=""/>
        <dsp:cNvSpPr/>
      </dsp:nvSpPr>
      <dsp:spPr>
        <a:xfrm rot="5400000">
          <a:off x="5092528" y="-1474432"/>
          <a:ext cx="54085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un daim</a:t>
          </a:r>
        </a:p>
      </dsp:txBody>
      <dsp:txXfrm rot="-5400000">
        <a:off x="2839211" y="805287"/>
        <a:ext cx="5021086" cy="488050"/>
      </dsp:txXfrm>
    </dsp:sp>
    <dsp:sp modelId="{C3381103-080C-D746-8B27-46B2DEE4028C}">
      <dsp:nvSpPr>
        <dsp:cNvPr id="0" name=""/>
        <dsp:cNvSpPr/>
      </dsp:nvSpPr>
      <dsp:spPr>
        <a:xfrm>
          <a:off x="0" y="711277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b</a:t>
          </a:r>
        </a:p>
      </dsp:txBody>
      <dsp:txXfrm>
        <a:off x="33003" y="744280"/>
        <a:ext cx="2773206" cy="610062"/>
      </dsp:txXfrm>
    </dsp:sp>
    <dsp:sp modelId="{09F84ED2-5430-D348-8351-1C588DA968EF}">
      <dsp:nvSpPr>
        <dsp:cNvPr id="0" name=""/>
        <dsp:cNvSpPr/>
      </dsp:nvSpPr>
      <dsp:spPr>
        <a:xfrm rot="5400000">
          <a:off x="5092528" y="-764561"/>
          <a:ext cx="54085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des timbales</a:t>
          </a:r>
        </a:p>
      </dsp:txBody>
      <dsp:txXfrm rot="-5400000">
        <a:off x="2839211" y="1515158"/>
        <a:ext cx="5021086" cy="488050"/>
      </dsp:txXfrm>
    </dsp:sp>
    <dsp:sp modelId="{70B8D9E0-4A6D-2F44-B595-4E51FB1CC510}">
      <dsp:nvSpPr>
        <dsp:cNvPr id="0" name=""/>
        <dsp:cNvSpPr/>
      </dsp:nvSpPr>
      <dsp:spPr>
        <a:xfrm>
          <a:off x="0" y="1421148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c</a:t>
          </a:r>
        </a:p>
      </dsp:txBody>
      <dsp:txXfrm>
        <a:off x="33003" y="1454151"/>
        <a:ext cx="2773206" cy="610062"/>
      </dsp:txXfrm>
    </dsp:sp>
    <dsp:sp modelId="{1017B7CB-13B4-9B4A-A898-E550BB192901}">
      <dsp:nvSpPr>
        <dsp:cNvPr id="0" name=""/>
        <dsp:cNvSpPr/>
      </dsp:nvSpPr>
      <dsp:spPr>
        <a:xfrm rot="5400000">
          <a:off x="5092528" y="-54689"/>
          <a:ext cx="54085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du thym</a:t>
          </a:r>
        </a:p>
      </dsp:txBody>
      <dsp:txXfrm rot="-5400000">
        <a:off x="2839211" y="2225030"/>
        <a:ext cx="5021086" cy="488050"/>
      </dsp:txXfrm>
    </dsp:sp>
    <dsp:sp modelId="{E895D6B0-A2C0-8846-B022-1C147093D231}">
      <dsp:nvSpPr>
        <dsp:cNvPr id="0" name=""/>
        <dsp:cNvSpPr/>
      </dsp:nvSpPr>
      <dsp:spPr>
        <a:xfrm>
          <a:off x="0" y="2131020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d</a:t>
          </a:r>
        </a:p>
      </dsp:txBody>
      <dsp:txXfrm>
        <a:off x="33003" y="2164023"/>
        <a:ext cx="2773206" cy="6100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92528" y="-2184304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1" kern="1200" dirty="0"/>
            <a:t>des amis qui jouent avec Romain dans le jardin</a:t>
          </a:r>
        </a:p>
      </dsp:txBody>
      <dsp:txXfrm rot="-5400000">
        <a:off x="2839211" y="95415"/>
        <a:ext cx="5021086" cy="488050"/>
      </dsp:txXfrm>
    </dsp:sp>
    <dsp:sp modelId="{5131D196-118F-ED4B-8F8C-9F861CEE6268}">
      <dsp:nvSpPr>
        <dsp:cNvPr id="0" name=""/>
        <dsp:cNvSpPr/>
      </dsp:nvSpPr>
      <dsp:spPr>
        <a:xfrm>
          <a:off x="0" y="1405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a</a:t>
          </a:r>
        </a:p>
      </dsp:txBody>
      <dsp:txXfrm>
        <a:off x="33003" y="34408"/>
        <a:ext cx="2773206" cy="610062"/>
      </dsp:txXfrm>
    </dsp:sp>
    <dsp:sp modelId="{FBE9ED35-B856-174C-8737-A32D2C924CA6}">
      <dsp:nvSpPr>
        <dsp:cNvPr id="0" name=""/>
        <dsp:cNvSpPr/>
      </dsp:nvSpPr>
      <dsp:spPr>
        <a:xfrm rot="5400000">
          <a:off x="5092528" y="-1474432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1" kern="1200" dirty="0"/>
            <a:t>des animaux qui vivent dans le jardin</a:t>
          </a:r>
        </a:p>
      </dsp:txBody>
      <dsp:txXfrm rot="-5400000">
        <a:off x="2839211" y="805287"/>
        <a:ext cx="5021086" cy="488050"/>
      </dsp:txXfrm>
    </dsp:sp>
    <dsp:sp modelId="{C3381103-080C-D746-8B27-46B2DEE4028C}">
      <dsp:nvSpPr>
        <dsp:cNvPr id="0" name=""/>
        <dsp:cNvSpPr/>
      </dsp:nvSpPr>
      <dsp:spPr>
        <a:xfrm>
          <a:off x="0" y="711277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b</a:t>
          </a:r>
        </a:p>
      </dsp:txBody>
      <dsp:txXfrm>
        <a:off x="33003" y="744280"/>
        <a:ext cx="2773206" cy="610062"/>
      </dsp:txXfrm>
    </dsp:sp>
    <dsp:sp modelId="{09F84ED2-5430-D348-8351-1C588DA968EF}">
      <dsp:nvSpPr>
        <dsp:cNvPr id="0" name=""/>
        <dsp:cNvSpPr/>
      </dsp:nvSpPr>
      <dsp:spPr>
        <a:xfrm rot="5400000">
          <a:off x="5092528" y="-764561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1" kern="1200" dirty="0"/>
            <a:t>des plantes qui poussent dans le jardin</a:t>
          </a:r>
        </a:p>
      </dsp:txBody>
      <dsp:txXfrm rot="-5400000">
        <a:off x="2839211" y="1515158"/>
        <a:ext cx="5021086" cy="488050"/>
      </dsp:txXfrm>
    </dsp:sp>
    <dsp:sp modelId="{70B8D9E0-4A6D-2F44-B595-4E51FB1CC510}">
      <dsp:nvSpPr>
        <dsp:cNvPr id="0" name=""/>
        <dsp:cNvSpPr/>
      </dsp:nvSpPr>
      <dsp:spPr>
        <a:xfrm>
          <a:off x="0" y="1421148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c</a:t>
          </a:r>
        </a:p>
      </dsp:txBody>
      <dsp:txXfrm>
        <a:off x="33003" y="1454151"/>
        <a:ext cx="2773206" cy="610062"/>
      </dsp:txXfrm>
    </dsp:sp>
    <dsp:sp modelId="{1017B7CB-13B4-9B4A-A898-E550BB192901}">
      <dsp:nvSpPr>
        <dsp:cNvPr id="0" name=""/>
        <dsp:cNvSpPr/>
      </dsp:nvSpPr>
      <dsp:spPr>
        <a:xfrm rot="5400000">
          <a:off x="5092528" y="-54689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1" kern="1200" dirty="0"/>
            <a:t>des sortes de frelons qui vivent dans le jardin</a:t>
          </a:r>
        </a:p>
      </dsp:txBody>
      <dsp:txXfrm rot="-5400000">
        <a:off x="2839211" y="2225030"/>
        <a:ext cx="5021086" cy="488050"/>
      </dsp:txXfrm>
    </dsp:sp>
    <dsp:sp modelId="{E895D6B0-A2C0-8846-B022-1C147093D231}">
      <dsp:nvSpPr>
        <dsp:cNvPr id="0" name=""/>
        <dsp:cNvSpPr/>
      </dsp:nvSpPr>
      <dsp:spPr>
        <a:xfrm>
          <a:off x="0" y="2131020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d</a:t>
          </a:r>
        </a:p>
      </dsp:txBody>
      <dsp:txXfrm>
        <a:off x="33003" y="2164023"/>
        <a:ext cx="2773206" cy="6100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92528" y="-2184304"/>
          <a:ext cx="54085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1" kern="1200" dirty="0"/>
            <a:t>des amis qui jouent avec Romain dans le jardin</a:t>
          </a:r>
        </a:p>
      </dsp:txBody>
      <dsp:txXfrm rot="-5400000">
        <a:off x="2839211" y="95415"/>
        <a:ext cx="5021086" cy="488050"/>
      </dsp:txXfrm>
    </dsp:sp>
    <dsp:sp modelId="{5131D196-118F-ED4B-8F8C-9F861CEE6268}">
      <dsp:nvSpPr>
        <dsp:cNvPr id="0" name=""/>
        <dsp:cNvSpPr/>
      </dsp:nvSpPr>
      <dsp:spPr>
        <a:xfrm>
          <a:off x="0" y="1405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a</a:t>
          </a:r>
        </a:p>
      </dsp:txBody>
      <dsp:txXfrm>
        <a:off x="33003" y="34408"/>
        <a:ext cx="2773206" cy="610062"/>
      </dsp:txXfrm>
    </dsp:sp>
    <dsp:sp modelId="{FBE9ED35-B856-174C-8737-A32D2C924CA6}">
      <dsp:nvSpPr>
        <dsp:cNvPr id="0" name=""/>
        <dsp:cNvSpPr/>
      </dsp:nvSpPr>
      <dsp:spPr>
        <a:xfrm rot="5400000">
          <a:off x="5092528" y="-1474432"/>
          <a:ext cx="54085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1" kern="1200" dirty="0"/>
            <a:t>des animaux qui vivent dans le jardin</a:t>
          </a:r>
        </a:p>
      </dsp:txBody>
      <dsp:txXfrm rot="-5400000">
        <a:off x="2839211" y="805287"/>
        <a:ext cx="5021086" cy="488050"/>
      </dsp:txXfrm>
    </dsp:sp>
    <dsp:sp modelId="{C3381103-080C-D746-8B27-46B2DEE4028C}">
      <dsp:nvSpPr>
        <dsp:cNvPr id="0" name=""/>
        <dsp:cNvSpPr/>
      </dsp:nvSpPr>
      <dsp:spPr>
        <a:xfrm>
          <a:off x="0" y="711277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b</a:t>
          </a:r>
        </a:p>
      </dsp:txBody>
      <dsp:txXfrm>
        <a:off x="33003" y="744280"/>
        <a:ext cx="2773206" cy="610062"/>
      </dsp:txXfrm>
    </dsp:sp>
    <dsp:sp modelId="{09F84ED2-5430-D348-8351-1C588DA968EF}">
      <dsp:nvSpPr>
        <dsp:cNvPr id="0" name=""/>
        <dsp:cNvSpPr/>
      </dsp:nvSpPr>
      <dsp:spPr>
        <a:xfrm rot="5400000">
          <a:off x="5092528" y="-764561"/>
          <a:ext cx="540854" cy="5047488"/>
        </a:xfrm>
        <a:prstGeom prst="round2SameRect">
          <a:avLst/>
        </a:prstGeom>
        <a:solidFill>
          <a:srgbClr val="6699FF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1" kern="1200" dirty="0"/>
            <a:t>des plantes qui poussent dans le jardin</a:t>
          </a:r>
        </a:p>
      </dsp:txBody>
      <dsp:txXfrm rot="-5400000">
        <a:off x="2839211" y="1515158"/>
        <a:ext cx="5021086" cy="488050"/>
      </dsp:txXfrm>
    </dsp:sp>
    <dsp:sp modelId="{70B8D9E0-4A6D-2F44-B595-4E51FB1CC510}">
      <dsp:nvSpPr>
        <dsp:cNvPr id="0" name=""/>
        <dsp:cNvSpPr/>
      </dsp:nvSpPr>
      <dsp:spPr>
        <a:xfrm>
          <a:off x="0" y="1421148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c</a:t>
          </a:r>
        </a:p>
      </dsp:txBody>
      <dsp:txXfrm>
        <a:off x="33003" y="1454151"/>
        <a:ext cx="2773206" cy="610062"/>
      </dsp:txXfrm>
    </dsp:sp>
    <dsp:sp modelId="{1017B7CB-13B4-9B4A-A898-E550BB192901}">
      <dsp:nvSpPr>
        <dsp:cNvPr id="0" name=""/>
        <dsp:cNvSpPr/>
      </dsp:nvSpPr>
      <dsp:spPr>
        <a:xfrm rot="5400000">
          <a:off x="5092528" y="-54689"/>
          <a:ext cx="54085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1" kern="1200" dirty="0"/>
            <a:t>des sortes de frelons qui vivent dans le jardin</a:t>
          </a:r>
        </a:p>
      </dsp:txBody>
      <dsp:txXfrm rot="-5400000">
        <a:off x="2839211" y="2225030"/>
        <a:ext cx="5021086" cy="488050"/>
      </dsp:txXfrm>
    </dsp:sp>
    <dsp:sp modelId="{E895D6B0-A2C0-8846-B022-1C147093D231}">
      <dsp:nvSpPr>
        <dsp:cNvPr id="0" name=""/>
        <dsp:cNvSpPr/>
      </dsp:nvSpPr>
      <dsp:spPr>
        <a:xfrm>
          <a:off x="0" y="2131020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d</a:t>
          </a:r>
        </a:p>
      </dsp:txBody>
      <dsp:txXfrm>
        <a:off x="33003" y="2164023"/>
        <a:ext cx="2773206" cy="6100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92528" y="-2184304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 la f</a:t>
          </a:r>
          <a:r>
            <a:rPr lang="fr-FR" sz="2700" b="1" kern="1200" dirty="0">
              <a:solidFill>
                <a:srgbClr val="0070C0"/>
              </a:solidFill>
            </a:rPr>
            <a:t>aim</a:t>
          </a:r>
        </a:p>
      </dsp:txBody>
      <dsp:txXfrm rot="-5400000">
        <a:off x="2839211" y="95415"/>
        <a:ext cx="5021086" cy="488050"/>
      </dsp:txXfrm>
    </dsp:sp>
    <dsp:sp modelId="{5131D196-118F-ED4B-8F8C-9F861CEE6268}">
      <dsp:nvSpPr>
        <dsp:cNvPr id="0" name=""/>
        <dsp:cNvSpPr/>
      </dsp:nvSpPr>
      <dsp:spPr>
        <a:xfrm>
          <a:off x="0" y="1405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a</a:t>
          </a:r>
        </a:p>
      </dsp:txBody>
      <dsp:txXfrm>
        <a:off x="33003" y="34408"/>
        <a:ext cx="2773206" cy="610062"/>
      </dsp:txXfrm>
    </dsp:sp>
    <dsp:sp modelId="{FBE9ED35-B856-174C-8737-A32D2C924CA6}">
      <dsp:nvSpPr>
        <dsp:cNvPr id="0" name=""/>
        <dsp:cNvSpPr/>
      </dsp:nvSpPr>
      <dsp:spPr>
        <a:xfrm rot="5400000">
          <a:off x="5092528" y="-1474432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 le d</a:t>
          </a:r>
          <a:r>
            <a:rPr lang="fr-FR" sz="2700" b="1" kern="1200" dirty="0">
              <a:solidFill>
                <a:srgbClr val="0070C0"/>
              </a:solidFill>
            </a:rPr>
            <a:t>aim</a:t>
          </a:r>
        </a:p>
      </dsp:txBody>
      <dsp:txXfrm rot="-5400000">
        <a:off x="2839211" y="805287"/>
        <a:ext cx="5021086" cy="488050"/>
      </dsp:txXfrm>
    </dsp:sp>
    <dsp:sp modelId="{C3381103-080C-D746-8B27-46B2DEE4028C}">
      <dsp:nvSpPr>
        <dsp:cNvPr id="0" name=""/>
        <dsp:cNvSpPr/>
      </dsp:nvSpPr>
      <dsp:spPr>
        <a:xfrm>
          <a:off x="0" y="711277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b</a:t>
          </a:r>
        </a:p>
      </dsp:txBody>
      <dsp:txXfrm>
        <a:off x="33003" y="744280"/>
        <a:ext cx="2773206" cy="610062"/>
      </dsp:txXfrm>
    </dsp:sp>
    <dsp:sp modelId="{09F84ED2-5430-D348-8351-1C588DA968EF}">
      <dsp:nvSpPr>
        <dsp:cNvPr id="0" name=""/>
        <dsp:cNvSpPr/>
      </dsp:nvSpPr>
      <dsp:spPr>
        <a:xfrm rot="5400000">
          <a:off x="5092528" y="-764561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 un </a:t>
          </a:r>
          <a:r>
            <a:rPr lang="fr-FR" sz="2700" b="1" kern="1200" dirty="0">
              <a:solidFill>
                <a:srgbClr val="0070C0"/>
              </a:solidFill>
            </a:rPr>
            <a:t>aim</a:t>
          </a:r>
          <a:r>
            <a:rPr lang="fr-FR" sz="2700" b="1" kern="1200" dirty="0"/>
            <a:t>ant</a:t>
          </a:r>
        </a:p>
      </dsp:txBody>
      <dsp:txXfrm rot="-5400000">
        <a:off x="2839211" y="1515158"/>
        <a:ext cx="5021086" cy="488050"/>
      </dsp:txXfrm>
    </dsp:sp>
    <dsp:sp modelId="{70B8D9E0-4A6D-2F44-B595-4E51FB1CC510}">
      <dsp:nvSpPr>
        <dsp:cNvPr id="0" name=""/>
        <dsp:cNvSpPr/>
      </dsp:nvSpPr>
      <dsp:spPr>
        <a:xfrm>
          <a:off x="0" y="1421148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c</a:t>
          </a:r>
        </a:p>
      </dsp:txBody>
      <dsp:txXfrm>
        <a:off x="33003" y="1454151"/>
        <a:ext cx="2773206" cy="610062"/>
      </dsp:txXfrm>
    </dsp:sp>
    <dsp:sp modelId="{1017B7CB-13B4-9B4A-A898-E550BB192901}">
      <dsp:nvSpPr>
        <dsp:cNvPr id="0" name=""/>
        <dsp:cNvSpPr/>
      </dsp:nvSpPr>
      <dsp:spPr>
        <a:xfrm rot="5400000">
          <a:off x="5092528" y="-54689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 un ess</a:t>
          </a:r>
          <a:r>
            <a:rPr lang="fr-FR" sz="2700" b="1" kern="1200" dirty="0">
              <a:solidFill>
                <a:srgbClr val="0070C0"/>
              </a:solidFill>
            </a:rPr>
            <a:t>aim</a:t>
          </a:r>
        </a:p>
      </dsp:txBody>
      <dsp:txXfrm rot="-5400000">
        <a:off x="2839211" y="2225030"/>
        <a:ext cx="5021086" cy="488050"/>
      </dsp:txXfrm>
    </dsp:sp>
    <dsp:sp modelId="{E895D6B0-A2C0-8846-B022-1C147093D231}">
      <dsp:nvSpPr>
        <dsp:cNvPr id="0" name=""/>
        <dsp:cNvSpPr/>
      </dsp:nvSpPr>
      <dsp:spPr>
        <a:xfrm>
          <a:off x="0" y="2131020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d</a:t>
          </a:r>
        </a:p>
      </dsp:txBody>
      <dsp:txXfrm>
        <a:off x="33003" y="2164023"/>
        <a:ext cx="2773206" cy="61006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92528" y="-2184304"/>
          <a:ext cx="54085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 la f</a:t>
          </a:r>
          <a:r>
            <a:rPr lang="fr-FR" sz="2700" b="1" kern="1200" dirty="0">
              <a:solidFill>
                <a:srgbClr val="0070C0"/>
              </a:solidFill>
            </a:rPr>
            <a:t>aim</a:t>
          </a:r>
        </a:p>
      </dsp:txBody>
      <dsp:txXfrm rot="-5400000">
        <a:off x="2839211" y="95415"/>
        <a:ext cx="5021086" cy="488050"/>
      </dsp:txXfrm>
    </dsp:sp>
    <dsp:sp modelId="{5131D196-118F-ED4B-8F8C-9F861CEE6268}">
      <dsp:nvSpPr>
        <dsp:cNvPr id="0" name=""/>
        <dsp:cNvSpPr/>
      </dsp:nvSpPr>
      <dsp:spPr>
        <a:xfrm>
          <a:off x="0" y="1405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a</a:t>
          </a:r>
        </a:p>
      </dsp:txBody>
      <dsp:txXfrm>
        <a:off x="33003" y="34408"/>
        <a:ext cx="2773206" cy="610062"/>
      </dsp:txXfrm>
    </dsp:sp>
    <dsp:sp modelId="{FBE9ED35-B856-174C-8737-A32D2C924CA6}">
      <dsp:nvSpPr>
        <dsp:cNvPr id="0" name=""/>
        <dsp:cNvSpPr/>
      </dsp:nvSpPr>
      <dsp:spPr>
        <a:xfrm rot="5400000">
          <a:off x="5092528" y="-1474432"/>
          <a:ext cx="54085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 le d</a:t>
          </a:r>
          <a:r>
            <a:rPr lang="fr-FR" sz="2700" b="1" kern="1200" dirty="0">
              <a:solidFill>
                <a:srgbClr val="0070C0"/>
              </a:solidFill>
            </a:rPr>
            <a:t>aim</a:t>
          </a:r>
        </a:p>
      </dsp:txBody>
      <dsp:txXfrm rot="-5400000">
        <a:off x="2839211" y="805287"/>
        <a:ext cx="5021086" cy="488050"/>
      </dsp:txXfrm>
    </dsp:sp>
    <dsp:sp modelId="{C3381103-080C-D746-8B27-46B2DEE4028C}">
      <dsp:nvSpPr>
        <dsp:cNvPr id="0" name=""/>
        <dsp:cNvSpPr/>
      </dsp:nvSpPr>
      <dsp:spPr>
        <a:xfrm>
          <a:off x="0" y="711277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b</a:t>
          </a:r>
        </a:p>
      </dsp:txBody>
      <dsp:txXfrm>
        <a:off x="33003" y="744280"/>
        <a:ext cx="2773206" cy="610062"/>
      </dsp:txXfrm>
    </dsp:sp>
    <dsp:sp modelId="{09F84ED2-5430-D348-8351-1C588DA968EF}">
      <dsp:nvSpPr>
        <dsp:cNvPr id="0" name=""/>
        <dsp:cNvSpPr/>
      </dsp:nvSpPr>
      <dsp:spPr>
        <a:xfrm rot="5400000">
          <a:off x="5092528" y="-764561"/>
          <a:ext cx="540854" cy="5047488"/>
        </a:xfrm>
        <a:prstGeom prst="round2SameRect">
          <a:avLst/>
        </a:prstGeom>
        <a:solidFill>
          <a:srgbClr val="6699FF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 un </a:t>
          </a:r>
          <a:r>
            <a:rPr lang="fr-FR" sz="2700" b="1" kern="1200" dirty="0">
              <a:solidFill>
                <a:srgbClr val="0070C0"/>
              </a:solidFill>
            </a:rPr>
            <a:t>aim</a:t>
          </a:r>
          <a:r>
            <a:rPr lang="fr-FR" sz="2700" b="1" kern="1200" dirty="0"/>
            <a:t>ant</a:t>
          </a:r>
        </a:p>
      </dsp:txBody>
      <dsp:txXfrm rot="-5400000">
        <a:off x="2839211" y="1515158"/>
        <a:ext cx="5021086" cy="488050"/>
      </dsp:txXfrm>
    </dsp:sp>
    <dsp:sp modelId="{70B8D9E0-4A6D-2F44-B595-4E51FB1CC510}">
      <dsp:nvSpPr>
        <dsp:cNvPr id="0" name=""/>
        <dsp:cNvSpPr/>
      </dsp:nvSpPr>
      <dsp:spPr>
        <a:xfrm>
          <a:off x="0" y="1421148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c</a:t>
          </a:r>
        </a:p>
      </dsp:txBody>
      <dsp:txXfrm>
        <a:off x="33003" y="1454151"/>
        <a:ext cx="2773206" cy="610062"/>
      </dsp:txXfrm>
    </dsp:sp>
    <dsp:sp modelId="{1017B7CB-13B4-9B4A-A898-E550BB192901}">
      <dsp:nvSpPr>
        <dsp:cNvPr id="0" name=""/>
        <dsp:cNvSpPr/>
      </dsp:nvSpPr>
      <dsp:spPr>
        <a:xfrm rot="5400000">
          <a:off x="5092528" y="-54689"/>
          <a:ext cx="54085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 un ess</a:t>
          </a:r>
          <a:r>
            <a:rPr lang="fr-FR" sz="2700" b="1" kern="1200" dirty="0">
              <a:solidFill>
                <a:srgbClr val="0070C0"/>
              </a:solidFill>
            </a:rPr>
            <a:t>aim</a:t>
          </a:r>
        </a:p>
      </dsp:txBody>
      <dsp:txXfrm rot="-5400000">
        <a:off x="2839211" y="2225030"/>
        <a:ext cx="5021086" cy="488050"/>
      </dsp:txXfrm>
    </dsp:sp>
    <dsp:sp modelId="{E895D6B0-A2C0-8846-B022-1C147093D231}">
      <dsp:nvSpPr>
        <dsp:cNvPr id="0" name=""/>
        <dsp:cNvSpPr/>
      </dsp:nvSpPr>
      <dsp:spPr>
        <a:xfrm>
          <a:off x="0" y="2131020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d</a:t>
          </a:r>
        </a:p>
      </dsp:txBody>
      <dsp:txXfrm>
        <a:off x="33003" y="2164023"/>
        <a:ext cx="2773206" cy="61006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92528" y="-2184304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 le t</a:t>
          </a:r>
          <a:r>
            <a:rPr lang="fr-FR" sz="2700" b="1" kern="1200" dirty="0">
              <a:solidFill>
                <a:srgbClr val="0070C0"/>
              </a:solidFill>
            </a:rPr>
            <a:t>ym</a:t>
          </a:r>
          <a:r>
            <a:rPr lang="fr-FR" sz="2700" b="1" kern="1200" dirty="0"/>
            <a:t>pan</a:t>
          </a:r>
          <a:endParaRPr lang="fr-FR" sz="2700" b="1" kern="1200" dirty="0">
            <a:solidFill>
              <a:srgbClr val="0070C0"/>
            </a:solidFill>
          </a:endParaRPr>
        </a:p>
      </dsp:txBody>
      <dsp:txXfrm rot="-5400000">
        <a:off x="2839211" y="95415"/>
        <a:ext cx="5021086" cy="488050"/>
      </dsp:txXfrm>
    </dsp:sp>
    <dsp:sp modelId="{5131D196-118F-ED4B-8F8C-9F861CEE6268}">
      <dsp:nvSpPr>
        <dsp:cNvPr id="0" name=""/>
        <dsp:cNvSpPr/>
      </dsp:nvSpPr>
      <dsp:spPr>
        <a:xfrm>
          <a:off x="0" y="1405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a</a:t>
          </a:r>
        </a:p>
      </dsp:txBody>
      <dsp:txXfrm>
        <a:off x="33003" y="34408"/>
        <a:ext cx="2773206" cy="610062"/>
      </dsp:txXfrm>
    </dsp:sp>
    <dsp:sp modelId="{FBE9ED35-B856-174C-8737-A32D2C924CA6}">
      <dsp:nvSpPr>
        <dsp:cNvPr id="0" name=""/>
        <dsp:cNvSpPr/>
      </dsp:nvSpPr>
      <dsp:spPr>
        <a:xfrm rot="5400000">
          <a:off x="5092528" y="-1474432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 un synon</a:t>
          </a:r>
          <a:r>
            <a:rPr lang="fr-FR" sz="2700" b="1" kern="1200" dirty="0">
              <a:solidFill>
                <a:srgbClr val="0070C0"/>
              </a:solidFill>
            </a:rPr>
            <a:t>ym</a:t>
          </a:r>
          <a:r>
            <a:rPr lang="fr-FR" sz="2700" b="1" kern="1200" dirty="0"/>
            <a:t>e</a:t>
          </a:r>
          <a:endParaRPr lang="fr-FR" sz="2700" b="1" kern="1200" dirty="0">
            <a:solidFill>
              <a:srgbClr val="0070C0"/>
            </a:solidFill>
          </a:endParaRPr>
        </a:p>
      </dsp:txBody>
      <dsp:txXfrm rot="-5400000">
        <a:off x="2839211" y="805287"/>
        <a:ext cx="5021086" cy="488050"/>
      </dsp:txXfrm>
    </dsp:sp>
    <dsp:sp modelId="{C3381103-080C-D746-8B27-46B2DEE4028C}">
      <dsp:nvSpPr>
        <dsp:cNvPr id="0" name=""/>
        <dsp:cNvSpPr/>
      </dsp:nvSpPr>
      <dsp:spPr>
        <a:xfrm>
          <a:off x="0" y="711277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b</a:t>
          </a:r>
        </a:p>
      </dsp:txBody>
      <dsp:txXfrm>
        <a:off x="33003" y="744280"/>
        <a:ext cx="2773206" cy="610062"/>
      </dsp:txXfrm>
    </dsp:sp>
    <dsp:sp modelId="{09F84ED2-5430-D348-8351-1C588DA968EF}">
      <dsp:nvSpPr>
        <dsp:cNvPr id="0" name=""/>
        <dsp:cNvSpPr/>
      </dsp:nvSpPr>
      <dsp:spPr>
        <a:xfrm rot="5400000">
          <a:off x="5092528" y="-764561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 du th</a:t>
          </a:r>
          <a:r>
            <a:rPr lang="fr-FR" sz="2700" b="1" kern="1200" dirty="0">
              <a:solidFill>
                <a:srgbClr val="0070C0"/>
              </a:solidFill>
            </a:rPr>
            <a:t>ym</a:t>
          </a:r>
        </a:p>
      </dsp:txBody>
      <dsp:txXfrm rot="-5400000">
        <a:off x="2839211" y="1515158"/>
        <a:ext cx="5021086" cy="488050"/>
      </dsp:txXfrm>
    </dsp:sp>
    <dsp:sp modelId="{70B8D9E0-4A6D-2F44-B595-4E51FB1CC510}">
      <dsp:nvSpPr>
        <dsp:cNvPr id="0" name=""/>
        <dsp:cNvSpPr/>
      </dsp:nvSpPr>
      <dsp:spPr>
        <a:xfrm>
          <a:off x="0" y="1421148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c</a:t>
          </a:r>
        </a:p>
      </dsp:txBody>
      <dsp:txXfrm>
        <a:off x="33003" y="1454151"/>
        <a:ext cx="2773206" cy="610062"/>
      </dsp:txXfrm>
    </dsp:sp>
    <dsp:sp modelId="{1017B7CB-13B4-9B4A-A898-E550BB192901}">
      <dsp:nvSpPr>
        <dsp:cNvPr id="0" name=""/>
        <dsp:cNvSpPr/>
      </dsp:nvSpPr>
      <dsp:spPr>
        <a:xfrm rot="5400000">
          <a:off x="5092528" y="-54689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 un s</a:t>
          </a:r>
          <a:r>
            <a:rPr lang="fr-FR" sz="2700" b="1" kern="1200" dirty="0">
              <a:solidFill>
                <a:srgbClr val="0070C0"/>
              </a:solidFill>
            </a:rPr>
            <a:t>ym</a:t>
          </a:r>
          <a:r>
            <a:rPr lang="fr-FR" sz="2700" b="1" kern="1200" dirty="0"/>
            <a:t>bole</a:t>
          </a:r>
          <a:endParaRPr lang="fr-FR" sz="2700" b="1" kern="1200" dirty="0">
            <a:solidFill>
              <a:srgbClr val="0070C0"/>
            </a:solidFill>
          </a:endParaRPr>
        </a:p>
      </dsp:txBody>
      <dsp:txXfrm rot="-5400000">
        <a:off x="2839211" y="2225030"/>
        <a:ext cx="5021086" cy="488050"/>
      </dsp:txXfrm>
    </dsp:sp>
    <dsp:sp modelId="{E895D6B0-A2C0-8846-B022-1C147093D231}">
      <dsp:nvSpPr>
        <dsp:cNvPr id="0" name=""/>
        <dsp:cNvSpPr/>
      </dsp:nvSpPr>
      <dsp:spPr>
        <a:xfrm>
          <a:off x="0" y="2131020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d</a:t>
          </a:r>
        </a:p>
      </dsp:txBody>
      <dsp:txXfrm>
        <a:off x="33003" y="2164023"/>
        <a:ext cx="2773206" cy="61006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92528" y="-2184304"/>
          <a:ext cx="54085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 le t</a:t>
          </a:r>
          <a:r>
            <a:rPr lang="fr-FR" sz="2700" b="1" kern="1200" dirty="0">
              <a:solidFill>
                <a:srgbClr val="0070C0"/>
              </a:solidFill>
            </a:rPr>
            <a:t>ym</a:t>
          </a:r>
          <a:r>
            <a:rPr lang="fr-FR" sz="2700" b="1" kern="1200" dirty="0"/>
            <a:t>pan</a:t>
          </a:r>
          <a:endParaRPr lang="fr-FR" sz="2700" b="1" kern="1200" dirty="0">
            <a:solidFill>
              <a:srgbClr val="0070C0"/>
            </a:solidFill>
          </a:endParaRPr>
        </a:p>
      </dsp:txBody>
      <dsp:txXfrm rot="-5400000">
        <a:off x="2839211" y="95415"/>
        <a:ext cx="5021086" cy="488050"/>
      </dsp:txXfrm>
    </dsp:sp>
    <dsp:sp modelId="{5131D196-118F-ED4B-8F8C-9F861CEE6268}">
      <dsp:nvSpPr>
        <dsp:cNvPr id="0" name=""/>
        <dsp:cNvSpPr/>
      </dsp:nvSpPr>
      <dsp:spPr>
        <a:xfrm>
          <a:off x="0" y="1405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a</a:t>
          </a:r>
        </a:p>
      </dsp:txBody>
      <dsp:txXfrm>
        <a:off x="33003" y="34408"/>
        <a:ext cx="2773206" cy="610062"/>
      </dsp:txXfrm>
    </dsp:sp>
    <dsp:sp modelId="{FBE9ED35-B856-174C-8737-A32D2C924CA6}">
      <dsp:nvSpPr>
        <dsp:cNvPr id="0" name=""/>
        <dsp:cNvSpPr/>
      </dsp:nvSpPr>
      <dsp:spPr>
        <a:xfrm rot="5400000">
          <a:off x="5092528" y="-1474432"/>
          <a:ext cx="540854" cy="5047488"/>
        </a:xfrm>
        <a:prstGeom prst="round2SameRect">
          <a:avLst/>
        </a:prstGeom>
        <a:solidFill>
          <a:srgbClr val="6699FF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 un synon</a:t>
          </a:r>
          <a:r>
            <a:rPr lang="fr-FR" sz="2700" b="1" kern="1200" dirty="0">
              <a:solidFill>
                <a:srgbClr val="0070C0"/>
              </a:solidFill>
            </a:rPr>
            <a:t>ym</a:t>
          </a:r>
          <a:r>
            <a:rPr lang="fr-FR" sz="2700" b="1" kern="1200" dirty="0"/>
            <a:t>e</a:t>
          </a:r>
          <a:endParaRPr lang="fr-FR" sz="2700" b="1" kern="1200" dirty="0">
            <a:solidFill>
              <a:srgbClr val="0070C0"/>
            </a:solidFill>
          </a:endParaRPr>
        </a:p>
      </dsp:txBody>
      <dsp:txXfrm rot="-5400000">
        <a:off x="2839211" y="805287"/>
        <a:ext cx="5021086" cy="488050"/>
      </dsp:txXfrm>
    </dsp:sp>
    <dsp:sp modelId="{C3381103-080C-D746-8B27-46B2DEE4028C}">
      <dsp:nvSpPr>
        <dsp:cNvPr id="0" name=""/>
        <dsp:cNvSpPr/>
      </dsp:nvSpPr>
      <dsp:spPr>
        <a:xfrm>
          <a:off x="0" y="711277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b</a:t>
          </a:r>
        </a:p>
      </dsp:txBody>
      <dsp:txXfrm>
        <a:off x="33003" y="744280"/>
        <a:ext cx="2773206" cy="610062"/>
      </dsp:txXfrm>
    </dsp:sp>
    <dsp:sp modelId="{09F84ED2-5430-D348-8351-1C588DA968EF}">
      <dsp:nvSpPr>
        <dsp:cNvPr id="0" name=""/>
        <dsp:cNvSpPr/>
      </dsp:nvSpPr>
      <dsp:spPr>
        <a:xfrm rot="5400000">
          <a:off x="5092528" y="-764561"/>
          <a:ext cx="54085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 du th</a:t>
          </a:r>
          <a:r>
            <a:rPr lang="fr-FR" sz="2700" b="1" kern="1200" dirty="0">
              <a:solidFill>
                <a:srgbClr val="0070C0"/>
              </a:solidFill>
            </a:rPr>
            <a:t>ym</a:t>
          </a:r>
        </a:p>
      </dsp:txBody>
      <dsp:txXfrm rot="-5400000">
        <a:off x="2839211" y="1515158"/>
        <a:ext cx="5021086" cy="488050"/>
      </dsp:txXfrm>
    </dsp:sp>
    <dsp:sp modelId="{70B8D9E0-4A6D-2F44-B595-4E51FB1CC510}">
      <dsp:nvSpPr>
        <dsp:cNvPr id="0" name=""/>
        <dsp:cNvSpPr/>
      </dsp:nvSpPr>
      <dsp:spPr>
        <a:xfrm>
          <a:off x="0" y="1421148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c</a:t>
          </a:r>
        </a:p>
      </dsp:txBody>
      <dsp:txXfrm>
        <a:off x="33003" y="1454151"/>
        <a:ext cx="2773206" cy="610062"/>
      </dsp:txXfrm>
    </dsp:sp>
    <dsp:sp modelId="{1017B7CB-13B4-9B4A-A898-E550BB192901}">
      <dsp:nvSpPr>
        <dsp:cNvPr id="0" name=""/>
        <dsp:cNvSpPr/>
      </dsp:nvSpPr>
      <dsp:spPr>
        <a:xfrm rot="5400000">
          <a:off x="5092528" y="-54689"/>
          <a:ext cx="54085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 un s</a:t>
          </a:r>
          <a:r>
            <a:rPr lang="fr-FR" sz="2700" b="1" kern="1200" dirty="0">
              <a:solidFill>
                <a:srgbClr val="0070C0"/>
              </a:solidFill>
            </a:rPr>
            <a:t>ym</a:t>
          </a:r>
          <a:r>
            <a:rPr lang="fr-FR" sz="2700" b="1" kern="1200" dirty="0"/>
            <a:t>bole</a:t>
          </a:r>
          <a:endParaRPr lang="fr-FR" sz="2700" b="1" kern="1200" dirty="0">
            <a:solidFill>
              <a:srgbClr val="0070C0"/>
            </a:solidFill>
          </a:endParaRPr>
        </a:p>
      </dsp:txBody>
      <dsp:txXfrm rot="-5400000">
        <a:off x="2839211" y="2225030"/>
        <a:ext cx="5021086" cy="488050"/>
      </dsp:txXfrm>
    </dsp:sp>
    <dsp:sp modelId="{E895D6B0-A2C0-8846-B022-1C147093D231}">
      <dsp:nvSpPr>
        <dsp:cNvPr id="0" name=""/>
        <dsp:cNvSpPr/>
      </dsp:nvSpPr>
      <dsp:spPr>
        <a:xfrm>
          <a:off x="0" y="2131020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d</a:t>
          </a:r>
        </a:p>
      </dsp:txBody>
      <dsp:txXfrm>
        <a:off x="33003" y="2164023"/>
        <a:ext cx="2773206" cy="61006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92528" y="-2184304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 </a:t>
          </a:r>
          <a:r>
            <a:rPr lang="fr-FR" sz="2700" b="1" kern="1200" dirty="0">
              <a:solidFill>
                <a:srgbClr val="0070C0"/>
              </a:solidFill>
            </a:rPr>
            <a:t>im</a:t>
          </a:r>
          <a:r>
            <a:rPr lang="fr-FR" sz="2700" b="1" kern="1200" dirty="0"/>
            <a:t>prudent</a:t>
          </a:r>
          <a:endParaRPr lang="fr-FR" sz="2700" b="1" kern="1200" dirty="0">
            <a:solidFill>
              <a:srgbClr val="0070C0"/>
            </a:solidFill>
          </a:endParaRPr>
        </a:p>
      </dsp:txBody>
      <dsp:txXfrm rot="-5400000">
        <a:off x="2839211" y="95415"/>
        <a:ext cx="5021086" cy="488050"/>
      </dsp:txXfrm>
    </dsp:sp>
    <dsp:sp modelId="{5131D196-118F-ED4B-8F8C-9F861CEE6268}">
      <dsp:nvSpPr>
        <dsp:cNvPr id="0" name=""/>
        <dsp:cNvSpPr/>
      </dsp:nvSpPr>
      <dsp:spPr>
        <a:xfrm>
          <a:off x="0" y="1405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a</a:t>
          </a:r>
        </a:p>
      </dsp:txBody>
      <dsp:txXfrm>
        <a:off x="33003" y="34408"/>
        <a:ext cx="2773206" cy="610062"/>
      </dsp:txXfrm>
    </dsp:sp>
    <dsp:sp modelId="{FBE9ED35-B856-174C-8737-A32D2C924CA6}">
      <dsp:nvSpPr>
        <dsp:cNvPr id="0" name=""/>
        <dsp:cNvSpPr/>
      </dsp:nvSpPr>
      <dsp:spPr>
        <a:xfrm rot="5400000">
          <a:off x="5092528" y="-1474432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 gr</a:t>
          </a:r>
          <a:r>
            <a:rPr lang="fr-FR" sz="2700" b="1" kern="1200" dirty="0">
              <a:solidFill>
                <a:srgbClr val="0070C0"/>
              </a:solidFill>
            </a:rPr>
            <a:t>im</a:t>
          </a:r>
          <a:r>
            <a:rPr lang="fr-FR" sz="2700" b="1" kern="1200" dirty="0"/>
            <a:t>per</a:t>
          </a:r>
          <a:endParaRPr lang="fr-FR" sz="2700" b="1" kern="1200" dirty="0">
            <a:solidFill>
              <a:srgbClr val="0070C0"/>
            </a:solidFill>
          </a:endParaRPr>
        </a:p>
      </dsp:txBody>
      <dsp:txXfrm rot="-5400000">
        <a:off x="2839211" y="805287"/>
        <a:ext cx="5021086" cy="488050"/>
      </dsp:txXfrm>
    </dsp:sp>
    <dsp:sp modelId="{C3381103-080C-D746-8B27-46B2DEE4028C}">
      <dsp:nvSpPr>
        <dsp:cNvPr id="0" name=""/>
        <dsp:cNvSpPr/>
      </dsp:nvSpPr>
      <dsp:spPr>
        <a:xfrm>
          <a:off x="0" y="711277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b</a:t>
          </a:r>
        </a:p>
      </dsp:txBody>
      <dsp:txXfrm>
        <a:off x="33003" y="744280"/>
        <a:ext cx="2773206" cy="610062"/>
      </dsp:txXfrm>
    </dsp:sp>
    <dsp:sp modelId="{09F84ED2-5430-D348-8351-1C588DA968EF}">
      <dsp:nvSpPr>
        <dsp:cNvPr id="0" name=""/>
        <dsp:cNvSpPr/>
      </dsp:nvSpPr>
      <dsp:spPr>
        <a:xfrm rot="5400000">
          <a:off x="5092528" y="-764561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 </a:t>
          </a:r>
          <a:r>
            <a:rPr lang="fr-FR" sz="2700" b="1" kern="1200" dirty="0">
              <a:solidFill>
                <a:srgbClr val="0070C0"/>
              </a:solidFill>
            </a:rPr>
            <a:t>im</a:t>
          </a:r>
          <a:r>
            <a:rPr lang="fr-FR" sz="2700" b="1" kern="1200" dirty="0"/>
            <a:t>poli</a:t>
          </a:r>
          <a:endParaRPr lang="fr-FR" sz="2700" b="1" kern="1200" dirty="0">
            <a:solidFill>
              <a:srgbClr val="0070C0"/>
            </a:solidFill>
          </a:endParaRPr>
        </a:p>
      </dsp:txBody>
      <dsp:txXfrm rot="-5400000">
        <a:off x="2839211" y="1515158"/>
        <a:ext cx="5021086" cy="488050"/>
      </dsp:txXfrm>
    </dsp:sp>
    <dsp:sp modelId="{70B8D9E0-4A6D-2F44-B595-4E51FB1CC510}">
      <dsp:nvSpPr>
        <dsp:cNvPr id="0" name=""/>
        <dsp:cNvSpPr/>
      </dsp:nvSpPr>
      <dsp:spPr>
        <a:xfrm>
          <a:off x="0" y="1421148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c</a:t>
          </a:r>
        </a:p>
      </dsp:txBody>
      <dsp:txXfrm>
        <a:off x="33003" y="1454151"/>
        <a:ext cx="2773206" cy="610062"/>
      </dsp:txXfrm>
    </dsp:sp>
    <dsp:sp modelId="{1017B7CB-13B4-9B4A-A898-E550BB192901}">
      <dsp:nvSpPr>
        <dsp:cNvPr id="0" name=""/>
        <dsp:cNvSpPr/>
      </dsp:nvSpPr>
      <dsp:spPr>
        <a:xfrm rot="5400000">
          <a:off x="5092528" y="-54689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 un an</a:t>
          </a:r>
          <a:r>
            <a:rPr lang="fr-FR" sz="2700" b="1" kern="1200" dirty="0">
              <a:solidFill>
                <a:srgbClr val="0070C0"/>
              </a:solidFill>
            </a:rPr>
            <a:t>im</a:t>
          </a:r>
          <a:r>
            <a:rPr lang="fr-FR" sz="2700" b="1" kern="1200" dirty="0"/>
            <a:t>al</a:t>
          </a:r>
          <a:endParaRPr lang="fr-FR" sz="2700" b="1" kern="1200" dirty="0">
            <a:solidFill>
              <a:srgbClr val="0070C0"/>
            </a:solidFill>
          </a:endParaRPr>
        </a:p>
      </dsp:txBody>
      <dsp:txXfrm rot="-5400000">
        <a:off x="2839211" y="2225030"/>
        <a:ext cx="5021086" cy="488050"/>
      </dsp:txXfrm>
    </dsp:sp>
    <dsp:sp modelId="{E895D6B0-A2C0-8846-B022-1C147093D231}">
      <dsp:nvSpPr>
        <dsp:cNvPr id="0" name=""/>
        <dsp:cNvSpPr/>
      </dsp:nvSpPr>
      <dsp:spPr>
        <a:xfrm>
          <a:off x="0" y="2131020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d</a:t>
          </a:r>
        </a:p>
      </dsp:txBody>
      <dsp:txXfrm>
        <a:off x="33003" y="2164023"/>
        <a:ext cx="2773206" cy="6100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6BA744A-DC95-4B50-93EC-141E66A80C6D}" type="datetimeFigureOut">
              <a:rPr lang="fr-FR"/>
              <a:pPr>
                <a:defRPr/>
              </a:pPr>
              <a:t>04/05/2020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528C4F4-725E-4D30-8090-342D448646E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7766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75</a:t>
            </a:r>
          </a:p>
        </p:txBody>
      </p:sp>
      <p:sp>
        <p:nvSpPr>
          <p:cNvPr id="2662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BA57FC-CA29-4655-82CC-635F07430B1F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23602D-6186-4149-9840-899D99F1C03F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23602D-6186-4149-9840-899D99F1C03F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75</a:t>
            </a:r>
          </a:p>
        </p:txBody>
      </p:sp>
      <p:sp>
        <p:nvSpPr>
          <p:cNvPr id="2662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BA57FC-CA29-4655-82CC-635F07430B1F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75</a:t>
            </a:r>
          </a:p>
        </p:txBody>
      </p:sp>
      <p:sp>
        <p:nvSpPr>
          <p:cNvPr id="2662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BA57FC-CA29-4655-82CC-635F07430B1F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75</a:t>
            </a:r>
          </a:p>
        </p:txBody>
      </p:sp>
      <p:sp>
        <p:nvSpPr>
          <p:cNvPr id="2662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BA57FC-CA29-4655-82CC-635F07430B1F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A1F4A9-3AAE-439E-82E7-F58EA9F84850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23602D-6186-4149-9840-899D99F1C03F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23602D-6186-4149-9840-899D99F1C03F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23602D-6186-4149-9840-899D99F1C03F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23602D-6186-4149-9840-899D99F1C03F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97BC8-1427-43CC-A3AC-B954D811D88B}" type="datetimeFigureOut">
              <a:rPr lang="fr-FR"/>
              <a:pPr>
                <a:defRPr/>
              </a:pPr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A1A53-7DE2-4014-A578-3BF73D09424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8147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6E72D-200C-4943-8268-21600D0DDAFA}" type="datetimeFigureOut">
              <a:rPr lang="fr-FR"/>
              <a:pPr>
                <a:defRPr/>
              </a:pPr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5FBA7-5C79-4013-A046-8F5A6ADB19C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1934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417AA-3F3B-475A-AFB1-4ECD9EC5DC96}" type="datetimeFigureOut">
              <a:rPr lang="fr-FR"/>
              <a:pPr>
                <a:defRPr/>
              </a:pPr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1006B-3401-4E4E-AACE-AED9D579580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114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EA639-FC91-4EB2-834F-7B74A0ABF4B1}" type="datetimeFigureOut">
              <a:rPr lang="fr-FR"/>
              <a:pPr>
                <a:defRPr/>
              </a:pPr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40401-35A8-445D-9946-51D2F2AFDB0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8411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DF1FB-E193-4262-A1C0-0818126286C5}" type="datetimeFigureOut">
              <a:rPr lang="fr-FR"/>
              <a:pPr>
                <a:defRPr/>
              </a:pPr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EA85C-DC81-49F3-A963-1DC6F2C32D4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319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CBADF-51C0-4DF3-8CD9-D26B1FE2F8DE}" type="datetimeFigureOut">
              <a:rPr lang="fr-FR"/>
              <a:pPr>
                <a:defRPr/>
              </a:pPr>
              <a:t>04/05/2020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C8881-2368-4102-92A5-9BB305DBE95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4648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62E01-36A9-4BBC-9D6C-A3F4CAEAE926}" type="datetimeFigureOut">
              <a:rPr lang="fr-FR"/>
              <a:pPr>
                <a:defRPr/>
              </a:pPr>
              <a:t>04/05/2020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00D02-A557-46D9-96EF-E72F217E77E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3534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5ED93-75C5-434E-BEAD-E87C369F7F5E}" type="datetimeFigureOut">
              <a:rPr lang="fr-FR"/>
              <a:pPr>
                <a:defRPr/>
              </a:pPr>
              <a:t>04/05/2020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49B81-7DE0-4883-8D35-C956812C3DD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7303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3485D-744B-451C-802B-DE4D4D748DD5}" type="datetimeFigureOut">
              <a:rPr lang="fr-FR"/>
              <a:pPr>
                <a:defRPr/>
              </a:pPr>
              <a:t>04/05/2020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F5102-E85B-4576-B938-CECC76E946F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5776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A1AAB-A4CE-434B-9E1D-5254B8F82203}" type="datetimeFigureOut">
              <a:rPr lang="fr-FR"/>
              <a:pPr>
                <a:defRPr/>
              </a:pPr>
              <a:t>04/05/2020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7A112-176F-470A-911A-ADA237CDF2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4338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3D6C5-7791-4F37-AF01-E2F848142CD5}" type="datetimeFigureOut">
              <a:rPr lang="fr-FR"/>
              <a:pPr>
                <a:defRPr/>
              </a:pPr>
              <a:t>04/05/2020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4DFFF-140F-4FFC-8E8E-1E97D5B6FB9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548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19C943D-D4E9-48F9-B547-B9C0EE70FD3C}" type="datetimeFigureOut">
              <a:rPr lang="fr-FR"/>
              <a:pPr>
                <a:defRPr/>
              </a:pPr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D9A75C6-D4C3-444E-A860-87B4CAB0208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76" Type="http://schemas.openxmlformats.org/officeDocument/2006/relationships/tags" Target="../tags/tag76.xml"/><Relationship Id="rId84" Type="http://schemas.openxmlformats.org/officeDocument/2006/relationships/tags" Target="../tags/tag84.xml"/><Relationship Id="rId89" Type="http://schemas.openxmlformats.org/officeDocument/2006/relationships/image" Target="../media/image10.png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87" Type="http://schemas.openxmlformats.org/officeDocument/2006/relationships/slideLayout" Target="../slideLayouts/slideLayout2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90" Type="http://schemas.openxmlformats.org/officeDocument/2006/relationships/image" Target="../media/image11.png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notesSlide" Target="../notesSlides/notesSlide5.xml"/><Relationship Id="rId91" Type="http://schemas.openxmlformats.org/officeDocument/2006/relationships/image" Target="../media/image12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notesSlide" Target="../notesSlides/notesSlide7.xml"/><Relationship Id="rId7" Type="http://schemas.openxmlformats.org/officeDocument/2006/relationships/diagramColors" Target="../diagrams/colors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7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notesSlide" Target="../notesSlides/notesSlide9.xml"/><Relationship Id="rId7" Type="http://schemas.openxmlformats.org/officeDocument/2006/relationships/diagramColors" Target="../diagrams/colors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8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fr-FR" altLang="fr-FR" sz="5400" b="1"/>
              <a:t>Français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fr-F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993775"/>
          </a:xfrm>
        </p:spPr>
        <p:txBody>
          <a:bodyPr/>
          <a:lstStyle/>
          <a:p>
            <a:pPr eaLnBrk="1" hangingPunct="1"/>
            <a:r>
              <a:rPr lang="fr-FR" altLang="fr-FR" sz="5400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2211970"/>
              </p:ext>
            </p:extLst>
          </p:nvPr>
        </p:nvGraphicFramePr>
        <p:xfrm>
          <a:off x="628650" y="1824228"/>
          <a:ext cx="7886700" cy="2808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1"/>
          <p:cNvSpPr/>
          <p:nvPr/>
        </p:nvSpPr>
        <p:spPr>
          <a:xfrm>
            <a:off x="755576" y="1271052"/>
            <a:ext cx="32047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2400" dirty="0">
                <a:latin typeface="Script cole" pitchFamily="2" charset="0"/>
              </a:rPr>
              <a:t>Que trouve Romain dans l’arbre ?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870752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993775"/>
          </a:xfrm>
        </p:spPr>
        <p:txBody>
          <a:bodyPr/>
          <a:lstStyle/>
          <a:p>
            <a:pPr eaLnBrk="1" hangingPunct="1"/>
            <a:r>
              <a:rPr lang="fr-FR" altLang="fr-FR" sz="5400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6067465"/>
              </p:ext>
            </p:extLst>
          </p:nvPr>
        </p:nvGraphicFramePr>
        <p:xfrm>
          <a:off x="628650" y="1824228"/>
          <a:ext cx="7886700" cy="2808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>
          <a:xfrm>
            <a:off x="755576" y="1271052"/>
            <a:ext cx="4220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2400" dirty="0">
                <a:latin typeface="Script cole" pitchFamily="2" charset="0"/>
              </a:rPr>
              <a:t>Que sont le thym et le romarin ?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137502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993775"/>
          </a:xfrm>
        </p:spPr>
        <p:txBody>
          <a:bodyPr/>
          <a:lstStyle/>
          <a:p>
            <a:pPr eaLnBrk="1" hangingPunct="1"/>
            <a:r>
              <a:rPr lang="fr-FR" altLang="fr-FR" sz="5400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1840666"/>
              </p:ext>
            </p:extLst>
          </p:nvPr>
        </p:nvGraphicFramePr>
        <p:xfrm>
          <a:off x="628650" y="1824228"/>
          <a:ext cx="7886700" cy="2808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>
          <a:xfrm>
            <a:off x="755576" y="1271052"/>
            <a:ext cx="4220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2400" dirty="0">
                <a:latin typeface="Script cole" pitchFamily="2" charset="0"/>
              </a:rPr>
              <a:t>Que sont le thym et le romarin ?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999340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mage 3"/>
          <p:cNvPicPr>
            <a:picLocks noChangeAspect="1"/>
          </p:cNvPicPr>
          <p:nvPr/>
        </p:nvPicPr>
        <p:blipFill>
          <a:blip r:embed="rId8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43" t="51633" r="15543" b="4736"/>
          <a:stretch>
            <a:fillRect/>
          </a:stretch>
        </p:blipFill>
        <p:spPr bwMode="auto">
          <a:xfrm>
            <a:off x="333375" y="1241425"/>
            <a:ext cx="8559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Image 2_0"/>
          <p:cNvPicPr>
            <a:picLocks noChangeAspect="1" noChangeArrowheads="1"/>
          </p:cNvPicPr>
          <p:nvPr/>
        </p:nvPicPr>
        <p:blipFill>
          <a:blip r:embed="rId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94" r="26741"/>
          <a:stretch>
            <a:fillRect/>
          </a:stretch>
        </p:blipFill>
        <p:spPr bwMode="auto">
          <a:xfrm>
            <a:off x="395288" y="252413"/>
            <a:ext cx="792162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Image 4"/>
          <p:cNvPicPr>
            <a:picLocks noChangeAspect="1" noChangeArrowheads="1"/>
          </p:cNvPicPr>
          <p:nvPr/>
        </p:nvPicPr>
        <p:blipFill>
          <a:blip r:embed="rId9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3713" y="171450"/>
            <a:ext cx="71596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itre 1"/>
          <p:cNvSpPr txBox="1">
            <a:spLocks/>
          </p:cNvSpPr>
          <p:nvPr/>
        </p:nvSpPr>
        <p:spPr bwMode="auto">
          <a:xfrm>
            <a:off x="663575" y="17938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fr-FR" altLang="fr-FR" sz="2800" b="1" dirty="0" err="1">
                <a:solidFill>
                  <a:srgbClr val="0070C0"/>
                </a:solidFill>
                <a:latin typeface="Calibri" pitchFamily="34" charset="0"/>
              </a:rPr>
              <a:t>aim</a:t>
            </a:r>
            <a:r>
              <a:rPr lang="fr-FR" altLang="fr-FR" sz="2800" b="1" dirty="0">
                <a:latin typeface="Calibri" pitchFamily="34" charset="0"/>
              </a:rPr>
              <a:t>/</a:t>
            </a:r>
            <a:r>
              <a:rPr lang="fr-FR" altLang="fr-FR" sz="2800" b="1" dirty="0" err="1">
                <a:solidFill>
                  <a:srgbClr val="0070C0"/>
                </a:solidFill>
                <a:latin typeface="Calibri" pitchFamily="34" charset="0"/>
              </a:rPr>
              <a:t>im</a:t>
            </a:r>
            <a:r>
              <a:rPr lang="fr-FR" altLang="fr-FR" sz="2800" b="1" dirty="0">
                <a:latin typeface="Calibri" pitchFamily="34" charset="0"/>
              </a:rPr>
              <a:t>/</a:t>
            </a:r>
            <a:r>
              <a:rPr lang="fr-FR" altLang="fr-FR" sz="2800" b="1" dirty="0" err="1">
                <a:solidFill>
                  <a:srgbClr val="0070C0"/>
                </a:solidFill>
                <a:latin typeface="Calibri" pitchFamily="34" charset="0"/>
              </a:rPr>
              <a:t>ym</a:t>
            </a:r>
            <a:r>
              <a:rPr lang="fr-FR" altLang="fr-FR" sz="2800" b="1" dirty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fr-FR" altLang="fr-FR" sz="2800" b="1" dirty="0">
                <a:latin typeface="Calibri" pitchFamily="34" charset="0"/>
              </a:rPr>
              <a:t>prononcés « in »</a:t>
            </a:r>
            <a:endParaRPr lang="fr-FR" altLang="fr-FR" sz="2800" dirty="0">
              <a:latin typeface="Calibri" pitchFamily="34" charset="0"/>
            </a:endParaRPr>
          </a:p>
        </p:txBody>
      </p:sp>
      <p:grpSp>
        <p:nvGrpSpPr>
          <p:cNvPr id="4" name="SMARTInkShape-Group346">
            <a:extLst>
              <a:ext uri="{FF2B5EF4-FFF2-40B4-BE49-F238E27FC236}">
                <a16:creationId xmlns:a16="http://schemas.microsoft.com/office/drawing/2014/main" xmlns="" id="{7E65C951-3E8F-40D6-86FD-CFAB91732307}"/>
              </a:ext>
            </a:extLst>
          </p:cNvPr>
          <p:cNvGrpSpPr/>
          <p:nvPr/>
        </p:nvGrpSpPr>
        <p:grpSpPr>
          <a:xfrm>
            <a:off x="1143004" y="1647825"/>
            <a:ext cx="585785" cy="215262"/>
            <a:chOff x="1143004" y="1647825"/>
            <a:chExt cx="585785" cy="215262"/>
          </a:xfrm>
        </p:grpSpPr>
        <p:sp>
          <p:nvSpPr>
            <p:cNvPr id="2" name="SMARTInkShape-499">
              <a:extLst>
                <a:ext uri="{FF2B5EF4-FFF2-40B4-BE49-F238E27FC236}">
                  <a16:creationId xmlns:a16="http://schemas.microsoft.com/office/drawing/2014/main" xmlns="" id="{3C324E43-495F-4953-BA57-02FF23DAEC72}"/>
                </a:ext>
              </a:extLst>
            </p:cNvPr>
            <p:cNvSpPr/>
            <p:nvPr>
              <p:custDataLst>
                <p:tags r:id="rId85"/>
              </p:custDataLst>
            </p:nvPr>
          </p:nvSpPr>
          <p:spPr>
            <a:xfrm>
              <a:off x="1357313" y="1647825"/>
              <a:ext cx="2382" cy="2382"/>
            </a:xfrm>
            <a:custGeom>
              <a:avLst/>
              <a:gdLst/>
              <a:ahLst/>
              <a:cxnLst/>
              <a:rect l="0" t="0" r="0" b="0"/>
              <a:pathLst>
                <a:path w="2382" h="2382">
                  <a:moveTo>
                    <a:pt x="2381" y="0"/>
                  </a:moveTo>
                  <a:lnTo>
                    <a:pt x="2381" y="0"/>
                  </a:lnTo>
                  <a:lnTo>
                    <a:pt x="0" y="23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" name="SMARTInkShape-500">
              <a:extLst>
                <a:ext uri="{FF2B5EF4-FFF2-40B4-BE49-F238E27FC236}">
                  <a16:creationId xmlns:a16="http://schemas.microsoft.com/office/drawing/2014/main" xmlns="" id="{494F706A-50CD-4FF6-B605-96311F0CF581}"/>
                </a:ext>
              </a:extLst>
            </p:cNvPr>
            <p:cNvSpPr/>
            <p:nvPr>
              <p:custDataLst>
                <p:tags r:id="rId86"/>
              </p:custDataLst>
            </p:nvPr>
          </p:nvSpPr>
          <p:spPr>
            <a:xfrm>
              <a:off x="1143004" y="1719436"/>
              <a:ext cx="585785" cy="143651"/>
            </a:xfrm>
            <a:custGeom>
              <a:avLst/>
              <a:gdLst/>
              <a:ahLst/>
              <a:cxnLst/>
              <a:rect l="0" t="0" r="0" b="0"/>
              <a:pathLst>
                <a:path w="585785" h="143651">
                  <a:moveTo>
                    <a:pt x="126202" y="18877"/>
                  </a:moveTo>
                  <a:lnTo>
                    <a:pt x="126202" y="18877"/>
                  </a:lnTo>
                  <a:lnTo>
                    <a:pt x="126202" y="14776"/>
                  </a:lnTo>
                  <a:lnTo>
                    <a:pt x="124317" y="11611"/>
                  </a:lnTo>
                  <a:lnTo>
                    <a:pt x="123850" y="9484"/>
                  </a:lnTo>
                  <a:lnTo>
                    <a:pt x="94091" y="4614"/>
                  </a:lnTo>
                  <a:lnTo>
                    <a:pt x="60246" y="9330"/>
                  </a:lnTo>
                  <a:lnTo>
                    <a:pt x="26496" y="18368"/>
                  </a:lnTo>
                  <a:lnTo>
                    <a:pt x="6791" y="35901"/>
                  </a:lnTo>
                  <a:lnTo>
                    <a:pt x="1623" y="45163"/>
                  </a:lnTo>
                  <a:lnTo>
                    <a:pt x="210" y="55395"/>
                  </a:lnTo>
                  <a:lnTo>
                    <a:pt x="0" y="76635"/>
                  </a:lnTo>
                  <a:lnTo>
                    <a:pt x="6613" y="96442"/>
                  </a:lnTo>
                  <a:lnTo>
                    <a:pt x="9728" y="100446"/>
                  </a:lnTo>
                  <a:lnTo>
                    <a:pt x="39459" y="122616"/>
                  </a:lnTo>
                  <a:lnTo>
                    <a:pt x="53889" y="126997"/>
                  </a:lnTo>
                  <a:lnTo>
                    <a:pt x="60385" y="127994"/>
                  </a:lnTo>
                  <a:lnTo>
                    <a:pt x="80567" y="125700"/>
                  </a:lnTo>
                  <a:lnTo>
                    <a:pt x="91549" y="120694"/>
                  </a:lnTo>
                  <a:lnTo>
                    <a:pt x="103601" y="110368"/>
                  </a:lnTo>
                  <a:lnTo>
                    <a:pt x="107364" y="105458"/>
                  </a:lnTo>
                  <a:lnTo>
                    <a:pt x="117997" y="78075"/>
                  </a:lnTo>
                  <a:lnTo>
                    <a:pt x="119046" y="50546"/>
                  </a:lnTo>
                  <a:lnTo>
                    <a:pt x="116015" y="30460"/>
                  </a:lnTo>
                  <a:lnTo>
                    <a:pt x="114636" y="25633"/>
                  </a:lnTo>
                  <a:lnTo>
                    <a:pt x="114787" y="24704"/>
                  </a:lnTo>
                  <a:lnTo>
                    <a:pt x="116675" y="18889"/>
                  </a:lnTo>
                  <a:lnTo>
                    <a:pt x="116677" y="20144"/>
                  </a:lnTo>
                  <a:lnTo>
                    <a:pt x="118838" y="27679"/>
                  </a:lnTo>
                  <a:lnTo>
                    <a:pt x="120314" y="38762"/>
                  </a:lnTo>
                  <a:lnTo>
                    <a:pt x="123534" y="53008"/>
                  </a:lnTo>
                  <a:lnTo>
                    <a:pt x="126244" y="81902"/>
                  </a:lnTo>
                  <a:lnTo>
                    <a:pt x="128043" y="90191"/>
                  </a:lnTo>
                  <a:lnTo>
                    <a:pt x="129129" y="97686"/>
                  </a:lnTo>
                  <a:lnTo>
                    <a:pt x="132688" y="107003"/>
                  </a:lnTo>
                  <a:lnTo>
                    <a:pt x="132908" y="108584"/>
                  </a:lnTo>
                  <a:lnTo>
                    <a:pt x="134562" y="111751"/>
                  </a:lnTo>
                  <a:lnTo>
                    <a:pt x="139278" y="119419"/>
                  </a:lnTo>
                  <a:lnTo>
                    <a:pt x="140956" y="123443"/>
                  </a:lnTo>
                  <a:lnTo>
                    <a:pt x="142549" y="125146"/>
                  </a:lnTo>
                  <a:lnTo>
                    <a:pt x="145021" y="126785"/>
                  </a:lnTo>
                  <a:lnTo>
                    <a:pt x="154033" y="129535"/>
                  </a:lnTo>
                  <a:lnTo>
                    <a:pt x="157886" y="129530"/>
                  </a:lnTo>
                  <a:lnTo>
                    <a:pt x="170268" y="126660"/>
                  </a:lnTo>
                  <a:lnTo>
                    <a:pt x="179166" y="121572"/>
                  </a:lnTo>
                  <a:lnTo>
                    <a:pt x="199383" y="103796"/>
                  </a:lnTo>
                  <a:lnTo>
                    <a:pt x="209972" y="84646"/>
                  </a:lnTo>
                  <a:lnTo>
                    <a:pt x="213806" y="65034"/>
                  </a:lnTo>
                  <a:lnTo>
                    <a:pt x="214308" y="31333"/>
                  </a:lnTo>
                  <a:lnTo>
                    <a:pt x="214309" y="9493"/>
                  </a:lnTo>
                  <a:lnTo>
                    <a:pt x="213044" y="9394"/>
                  </a:lnTo>
                  <a:lnTo>
                    <a:pt x="212672" y="9644"/>
                  </a:lnTo>
                  <a:lnTo>
                    <a:pt x="212424" y="10076"/>
                  </a:lnTo>
                  <a:lnTo>
                    <a:pt x="212025" y="12670"/>
                  </a:lnTo>
                  <a:lnTo>
                    <a:pt x="212676" y="14178"/>
                  </a:lnTo>
                  <a:lnTo>
                    <a:pt x="213220" y="14950"/>
                  </a:lnTo>
                  <a:lnTo>
                    <a:pt x="213986" y="18566"/>
                  </a:lnTo>
                  <a:lnTo>
                    <a:pt x="214573" y="53775"/>
                  </a:lnTo>
                  <a:lnTo>
                    <a:pt x="216899" y="62469"/>
                  </a:lnTo>
                  <a:lnTo>
                    <a:pt x="218106" y="65238"/>
                  </a:lnTo>
                  <a:lnTo>
                    <a:pt x="223638" y="99853"/>
                  </a:lnTo>
                  <a:lnTo>
                    <a:pt x="226251" y="113328"/>
                  </a:lnTo>
                  <a:lnTo>
                    <a:pt x="229847" y="124737"/>
                  </a:lnTo>
                  <a:lnTo>
                    <a:pt x="232062" y="128103"/>
                  </a:lnTo>
                  <a:lnTo>
                    <a:pt x="235062" y="130262"/>
                  </a:lnTo>
                  <a:lnTo>
                    <a:pt x="237731" y="131705"/>
                  </a:lnTo>
                  <a:lnTo>
                    <a:pt x="248460" y="133047"/>
                  </a:lnTo>
                  <a:lnTo>
                    <a:pt x="256528" y="129613"/>
                  </a:lnTo>
                  <a:lnTo>
                    <a:pt x="266863" y="122315"/>
                  </a:lnTo>
                  <a:lnTo>
                    <a:pt x="277964" y="107354"/>
                  </a:lnTo>
                  <a:lnTo>
                    <a:pt x="283813" y="93914"/>
                  </a:lnTo>
                  <a:lnTo>
                    <a:pt x="285364" y="86155"/>
                  </a:lnTo>
                  <a:lnTo>
                    <a:pt x="288161" y="60730"/>
                  </a:lnTo>
                  <a:lnTo>
                    <a:pt x="299260" y="25426"/>
                  </a:lnTo>
                  <a:lnTo>
                    <a:pt x="310614" y="6578"/>
                  </a:lnTo>
                  <a:lnTo>
                    <a:pt x="314634" y="2797"/>
                  </a:lnTo>
                  <a:lnTo>
                    <a:pt x="318471" y="707"/>
                  </a:lnTo>
                  <a:lnTo>
                    <a:pt x="321989" y="87"/>
                  </a:lnTo>
                  <a:lnTo>
                    <a:pt x="323402" y="0"/>
                  </a:lnTo>
                  <a:lnTo>
                    <a:pt x="325677" y="609"/>
                  </a:lnTo>
                  <a:lnTo>
                    <a:pt x="329151" y="3145"/>
                  </a:lnTo>
                  <a:lnTo>
                    <a:pt x="344260" y="19130"/>
                  </a:lnTo>
                  <a:lnTo>
                    <a:pt x="346148" y="23046"/>
                  </a:lnTo>
                  <a:lnTo>
                    <a:pt x="347516" y="26550"/>
                  </a:lnTo>
                  <a:lnTo>
                    <a:pt x="353822" y="36845"/>
                  </a:lnTo>
                  <a:lnTo>
                    <a:pt x="356689" y="48374"/>
                  </a:lnTo>
                  <a:lnTo>
                    <a:pt x="357180" y="81933"/>
                  </a:lnTo>
                  <a:lnTo>
                    <a:pt x="357889" y="114373"/>
                  </a:lnTo>
                  <a:lnTo>
                    <a:pt x="359467" y="126231"/>
                  </a:lnTo>
                  <a:lnTo>
                    <a:pt x="358816" y="128149"/>
                  </a:lnTo>
                  <a:lnTo>
                    <a:pt x="357909" y="129884"/>
                  </a:lnTo>
                  <a:lnTo>
                    <a:pt x="357398" y="131819"/>
                  </a:lnTo>
                  <a:lnTo>
                    <a:pt x="357327" y="131742"/>
                  </a:lnTo>
                  <a:lnTo>
                    <a:pt x="357212" y="130982"/>
                  </a:lnTo>
                  <a:lnTo>
                    <a:pt x="355288" y="128402"/>
                  </a:lnTo>
                  <a:lnTo>
                    <a:pt x="352851" y="121102"/>
                  </a:lnTo>
                  <a:lnTo>
                    <a:pt x="350107" y="85520"/>
                  </a:lnTo>
                  <a:lnTo>
                    <a:pt x="353083" y="51550"/>
                  </a:lnTo>
                  <a:lnTo>
                    <a:pt x="357472" y="31564"/>
                  </a:lnTo>
                  <a:lnTo>
                    <a:pt x="363914" y="20637"/>
                  </a:lnTo>
                  <a:lnTo>
                    <a:pt x="375708" y="11085"/>
                  </a:lnTo>
                  <a:lnTo>
                    <a:pt x="389875" y="7453"/>
                  </a:lnTo>
                  <a:lnTo>
                    <a:pt x="397743" y="7330"/>
                  </a:lnTo>
                  <a:lnTo>
                    <a:pt x="406302" y="10297"/>
                  </a:lnTo>
                  <a:lnTo>
                    <a:pt x="417963" y="18235"/>
                  </a:lnTo>
                  <a:lnTo>
                    <a:pt x="424483" y="29671"/>
                  </a:lnTo>
                  <a:lnTo>
                    <a:pt x="434550" y="64689"/>
                  </a:lnTo>
                  <a:lnTo>
                    <a:pt x="438034" y="97794"/>
                  </a:lnTo>
                  <a:lnTo>
                    <a:pt x="435770" y="133302"/>
                  </a:lnTo>
                  <a:lnTo>
                    <a:pt x="435765" y="143650"/>
                  </a:lnTo>
                  <a:lnTo>
                    <a:pt x="435765" y="141615"/>
                  </a:lnTo>
                  <a:lnTo>
                    <a:pt x="435059" y="140190"/>
                  </a:lnTo>
                  <a:lnTo>
                    <a:pt x="434501" y="139439"/>
                  </a:lnTo>
                  <a:lnTo>
                    <a:pt x="431362" y="123236"/>
                  </a:lnTo>
                  <a:lnTo>
                    <a:pt x="428844" y="88061"/>
                  </a:lnTo>
                  <a:lnTo>
                    <a:pt x="429330" y="58020"/>
                  </a:lnTo>
                  <a:lnTo>
                    <a:pt x="432267" y="42781"/>
                  </a:lnTo>
                  <a:lnTo>
                    <a:pt x="436338" y="35710"/>
                  </a:lnTo>
                  <a:lnTo>
                    <a:pt x="458286" y="11394"/>
                  </a:lnTo>
                  <a:lnTo>
                    <a:pt x="461649" y="8672"/>
                  </a:lnTo>
                  <a:lnTo>
                    <a:pt x="463144" y="6580"/>
                  </a:lnTo>
                  <a:lnTo>
                    <a:pt x="464336" y="5916"/>
                  </a:lnTo>
                  <a:lnTo>
                    <a:pt x="471953" y="4851"/>
                  </a:lnTo>
                  <a:lnTo>
                    <a:pt x="481815" y="4888"/>
                  </a:lnTo>
                  <a:lnTo>
                    <a:pt x="487862" y="6500"/>
                  </a:lnTo>
                  <a:lnTo>
                    <a:pt x="491829" y="8918"/>
                  </a:lnTo>
                  <a:lnTo>
                    <a:pt x="498067" y="14589"/>
                  </a:lnTo>
                  <a:lnTo>
                    <a:pt x="512221" y="34490"/>
                  </a:lnTo>
                  <a:lnTo>
                    <a:pt x="515563" y="44323"/>
                  </a:lnTo>
                  <a:lnTo>
                    <a:pt x="519059" y="76952"/>
                  </a:lnTo>
                  <a:lnTo>
                    <a:pt x="519814" y="107346"/>
                  </a:lnTo>
                  <a:lnTo>
                    <a:pt x="524160" y="129488"/>
                  </a:lnTo>
                  <a:lnTo>
                    <a:pt x="526293" y="132507"/>
                  </a:lnTo>
                  <a:lnTo>
                    <a:pt x="533793" y="138604"/>
                  </a:lnTo>
                  <a:lnTo>
                    <a:pt x="535248" y="138912"/>
                  </a:lnTo>
                  <a:lnTo>
                    <a:pt x="544282" y="138119"/>
                  </a:lnTo>
                  <a:lnTo>
                    <a:pt x="550468" y="135464"/>
                  </a:lnTo>
                  <a:lnTo>
                    <a:pt x="559669" y="129297"/>
                  </a:lnTo>
                  <a:lnTo>
                    <a:pt x="578165" y="106578"/>
                  </a:lnTo>
                  <a:lnTo>
                    <a:pt x="585784" y="903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" name="SMARTInkShape-Group347">
            <a:extLst>
              <a:ext uri="{FF2B5EF4-FFF2-40B4-BE49-F238E27FC236}">
                <a16:creationId xmlns:a16="http://schemas.microsoft.com/office/drawing/2014/main" xmlns="" id="{FEF53B1A-5D9A-4404-9AE1-BDB3935F169E}"/>
              </a:ext>
            </a:extLst>
          </p:cNvPr>
          <p:cNvGrpSpPr/>
          <p:nvPr/>
        </p:nvGrpSpPr>
        <p:grpSpPr>
          <a:xfrm>
            <a:off x="2012156" y="1633538"/>
            <a:ext cx="488158" cy="230571"/>
            <a:chOff x="2012156" y="1633538"/>
            <a:chExt cx="488158" cy="230571"/>
          </a:xfrm>
        </p:grpSpPr>
        <p:sp>
          <p:nvSpPr>
            <p:cNvPr id="5" name="SMARTInkShape-501">
              <a:extLst>
                <a:ext uri="{FF2B5EF4-FFF2-40B4-BE49-F238E27FC236}">
                  <a16:creationId xmlns:a16="http://schemas.microsoft.com/office/drawing/2014/main" xmlns="" id="{8A3DD523-4779-40CF-9D69-4271E0BB2D27}"/>
                </a:ext>
              </a:extLst>
            </p:cNvPr>
            <p:cNvSpPr/>
            <p:nvPr>
              <p:custDataLst>
                <p:tags r:id="rId83"/>
              </p:custDataLst>
            </p:nvPr>
          </p:nvSpPr>
          <p:spPr>
            <a:xfrm>
              <a:off x="2126456" y="1633538"/>
              <a:ext cx="4764" cy="2382"/>
            </a:xfrm>
            <a:custGeom>
              <a:avLst/>
              <a:gdLst/>
              <a:ahLst/>
              <a:cxnLst/>
              <a:rect l="0" t="0" r="0" b="0"/>
              <a:pathLst>
                <a:path w="4764" h="2382">
                  <a:moveTo>
                    <a:pt x="4763" y="2381"/>
                  </a:moveTo>
                  <a:lnTo>
                    <a:pt x="4763" y="2381"/>
                  </a:lnTo>
                  <a:lnTo>
                    <a:pt x="4763" y="1117"/>
                  </a:lnTo>
                  <a:lnTo>
                    <a:pt x="4498" y="744"/>
                  </a:lnTo>
                  <a:lnTo>
                    <a:pt x="4057" y="49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SMARTInkShape-502">
              <a:extLst>
                <a:ext uri="{FF2B5EF4-FFF2-40B4-BE49-F238E27FC236}">
                  <a16:creationId xmlns:a16="http://schemas.microsoft.com/office/drawing/2014/main" xmlns="" id="{20C6CA38-4F9B-4E39-96EF-36EB7CF382B5}"/>
                </a:ext>
              </a:extLst>
            </p:cNvPr>
            <p:cNvSpPr/>
            <p:nvPr>
              <p:custDataLst>
                <p:tags r:id="rId84"/>
              </p:custDataLst>
            </p:nvPr>
          </p:nvSpPr>
          <p:spPr>
            <a:xfrm>
              <a:off x="2012156" y="1711202"/>
              <a:ext cx="488158" cy="152907"/>
            </a:xfrm>
            <a:custGeom>
              <a:avLst/>
              <a:gdLst/>
              <a:ahLst/>
              <a:cxnLst/>
              <a:rect l="0" t="0" r="0" b="0"/>
              <a:pathLst>
                <a:path w="488158" h="152907">
                  <a:moveTo>
                    <a:pt x="0" y="150936"/>
                  </a:moveTo>
                  <a:lnTo>
                    <a:pt x="0" y="150936"/>
                  </a:lnTo>
                  <a:lnTo>
                    <a:pt x="1264" y="150936"/>
                  </a:lnTo>
                  <a:lnTo>
                    <a:pt x="1637" y="150671"/>
                  </a:lnTo>
                  <a:lnTo>
                    <a:pt x="1885" y="150230"/>
                  </a:lnTo>
                  <a:lnTo>
                    <a:pt x="2051" y="149671"/>
                  </a:lnTo>
                  <a:lnTo>
                    <a:pt x="2425" y="149299"/>
                  </a:lnTo>
                  <a:lnTo>
                    <a:pt x="4656" y="148583"/>
                  </a:lnTo>
                  <a:lnTo>
                    <a:pt x="39252" y="148240"/>
                  </a:lnTo>
                  <a:lnTo>
                    <a:pt x="65458" y="138488"/>
                  </a:lnTo>
                  <a:lnTo>
                    <a:pt x="73047" y="133401"/>
                  </a:lnTo>
                  <a:lnTo>
                    <a:pt x="76827" y="129119"/>
                  </a:lnTo>
                  <a:lnTo>
                    <a:pt x="80448" y="124306"/>
                  </a:lnTo>
                  <a:lnTo>
                    <a:pt x="95142" y="108279"/>
                  </a:lnTo>
                  <a:lnTo>
                    <a:pt x="110361" y="75573"/>
                  </a:lnTo>
                  <a:lnTo>
                    <a:pt x="122151" y="41037"/>
                  </a:lnTo>
                  <a:lnTo>
                    <a:pt x="125645" y="23033"/>
                  </a:lnTo>
                  <a:lnTo>
                    <a:pt x="125692" y="18154"/>
                  </a:lnTo>
                  <a:lnTo>
                    <a:pt x="123760" y="7916"/>
                  </a:lnTo>
                  <a:lnTo>
                    <a:pt x="123252" y="7170"/>
                  </a:lnTo>
                  <a:lnTo>
                    <a:pt x="121550" y="5766"/>
                  </a:lnTo>
                  <a:lnTo>
                    <a:pt x="116782" y="40174"/>
                  </a:lnTo>
                  <a:lnTo>
                    <a:pt x="116946" y="75269"/>
                  </a:lnTo>
                  <a:lnTo>
                    <a:pt x="122102" y="109875"/>
                  </a:lnTo>
                  <a:lnTo>
                    <a:pt x="126495" y="125594"/>
                  </a:lnTo>
                  <a:lnTo>
                    <a:pt x="129929" y="131192"/>
                  </a:lnTo>
                  <a:lnTo>
                    <a:pt x="132733" y="137399"/>
                  </a:lnTo>
                  <a:lnTo>
                    <a:pt x="142228" y="147867"/>
                  </a:lnTo>
                  <a:lnTo>
                    <a:pt x="144616" y="149572"/>
                  </a:lnTo>
                  <a:lnTo>
                    <a:pt x="152826" y="152906"/>
                  </a:lnTo>
                  <a:lnTo>
                    <a:pt x="163289" y="151230"/>
                  </a:lnTo>
                  <a:lnTo>
                    <a:pt x="164686" y="150603"/>
                  </a:lnTo>
                  <a:lnTo>
                    <a:pt x="179229" y="137132"/>
                  </a:lnTo>
                  <a:lnTo>
                    <a:pt x="193301" y="111962"/>
                  </a:lnTo>
                  <a:lnTo>
                    <a:pt x="199305" y="85514"/>
                  </a:lnTo>
                  <a:lnTo>
                    <a:pt x="205653" y="51590"/>
                  </a:lnTo>
                  <a:lnTo>
                    <a:pt x="214979" y="26755"/>
                  </a:lnTo>
                  <a:lnTo>
                    <a:pt x="226652" y="11173"/>
                  </a:lnTo>
                  <a:lnTo>
                    <a:pt x="227831" y="10135"/>
                  </a:lnTo>
                  <a:lnTo>
                    <a:pt x="235058" y="7070"/>
                  </a:lnTo>
                  <a:lnTo>
                    <a:pt x="236080" y="6871"/>
                  </a:lnTo>
                  <a:lnTo>
                    <a:pt x="236762" y="7003"/>
                  </a:lnTo>
                  <a:lnTo>
                    <a:pt x="245931" y="13982"/>
                  </a:lnTo>
                  <a:lnTo>
                    <a:pt x="261341" y="39122"/>
                  </a:lnTo>
                  <a:lnTo>
                    <a:pt x="268177" y="64270"/>
                  </a:lnTo>
                  <a:lnTo>
                    <a:pt x="268549" y="71047"/>
                  </a:lnTo>
                  <a:lnTo>
                    <a:pt x="266006" y="104386"/>
                  </a:lnTo>
                  <a:lnTo>
                    <a:pt x="265333" y="109874"/>
                  </a:lnTo>
                  <a:lnTo>
                    <a:pt x="266281" y="124426"/>
                  </a:lnTo>
                  <a:lnTo>
                    <a:pt x="264346" y="140457"/>
                  </a:lnTo>
                  <a:lnTo>
                    <a:pt x="264073" y="140775"/>
                  </a:lnTo>
                  <a:lnTo>
                    <a:pt x="263063" y="141128"/>
                  </a:lnTo>
                  <a:lnTo>
                    <a:pt x="262953" y="141222"/>
                  </a:lnTo>
                  <a:lnTo>
                    <a:pt x="263535" y="141327"/>
                  </a:lnTo>
                  <a:lnTo>
                    <a:pt x="263797" y="141090"/>
                  </a:lnTo>
                  <a:lnTo>
                    <a:pt x="264087" y="140122"/>
                  </a:lnTo>
                  <a:lnTo>
                    <a:pt x="261941" y="107198"/>
                  </a:lnTo>
                  <a:lnTo>
                    <a:pt x="264877" y="72984"/>
                  </a:lnTo>
                  <a:lnTo>
                    <a:pt x="275853" y="41490"/>
                  </a:lnTo>
                  <a:lnTo>
                    <a:pt x="283999" y="31519"/>
                  </a:lnTo>
                  <a:lnTo>
                    <a:pt x="296802" y="21146"/>
                  </a:lnTo>
                  <a:lnTo>
                    <a:pt x="308060" y="16296"/>
                  </a:lnTo>
                  <a:lnTo>
                    <a:pt x="314586" y="15792"/>
                  </a:lnTo>
                  <a:lnTo>
                    <a:pt x="321546" y="17466"/>
                  </a:lnTo>
                  <a:lnTo>
                    <a:pt x="330304" y="22638"/>
                  </a:lnTo>
                  <a:lnTo>
                    <a:pt x="333598" y="25916"/>
                  </a:lnTo>
                  <a:lnTo>
                    <a:pt x="339605" y="37749"/>
                  </a:lnTo>
                  <a:lnTo>
                    <a:pt x="344569" y="52524"/>
                  </a:lnTo>
                  <a:lnTo>
                    <a:pt x="347561" y="87024"/>
                  </a:lnTo>
                  <a:lnTo>
                    <a:pt x="347396" y="112357"/>
                  </a:lnTo>
                  <a:lnTo>
                    <a:pt x="345282" y="143663"/>
                  </a:lnTo>
                  <a:lnTo>
                    <a:pt x="345282" y="110050"/>
                  </a:lnTo>
                  <a:lnTo>
                    <a:pt x="345546" y="75932"/>
                  </a:lnTo>
                  <a:lnTo>
                    <a:pt x="354035" y="42067"/>
                  </a:lnTo>
                  <a:lnTo>
                    <a:pt x="360981" y="28027"/>
                  </a:lnTo>
                  <a:lnTo>
                    <a:pt x="364165" y="24343"/>
                  </a:lnTo>
                  <a:lnTo>
                    <a:pt x="368326" y="16960"/>
                  </a:lnTo>
                  <a:lnTo>
                    <a:pt x="379603" y="4998"/>
                  </a:lnTo>
                  <a:lnTo>
                    <a:pt x="386506" y="1096"/>
                  </a:lnTo>
                  <a:lnTo>
                    <a:pt x="388640" y="242"/>
                  </a:lnTo>
                  <a:lnTo>
                    <a:pt x="392421" y="0"/>
                  </a:lnTo>
                  <a:lnTo>
                    <a:pt x="397897" y="736"/>
                  </a:lnTo>
                  <a:lnTo>
                    <a:pt x="406126" y="7253"/>
                  </a:lnTo>
                  <a:lnTo>
                    <a:pt x="411422" y="13604"/>
                  </a:lnTo>
                  <a:lnTo>
                    <a:pt x="414738" y="18934"/>
                  </a:lnTo>
                  <a:lnTo>
                    <a:pt x="424966" y="52590"/>
                  </a:lnTo>
                  <a:lnTo>
                    <a:pt x="428567" y="82308"/>
                  </a:lnTo>
                  <a:lnTo>
                    <a:pt x="427902" y="89150"/>
                  </a:lnTo>
                  <a:lnTo>
                    <a:pt x="427246" y="94371"/>
                  </a:lnTo>
                  <a:lnTo>
                    <a:pt x="429883" y="127466"/>
                  </a:lnTo>
                  <a:lnTo>
                    <a:pt x="431938" y="131840"/>
                  </a:lnTo>
                  <a:lnTo>
                    <a:pt x="437168" y="137590"/>
                  </a:lnTo>
                  <a:lnTo>
                    <a:pt x="444159" y="142410"/>
                  </a:lnTo>
                  <a:lnTo>
                    <a:pt x="446642" y="143178"/>
                  </a:lnTo>
                  <a:lnTo>
                    <a:pt x="452834" y="143711"/>
                  </a:lnTo>
                  <a:lnTo>
                    <a:pt x="458023" y="141240"/>
                  </a:lnTo>
                  <a:lnTo>
                    <a:pt x="460917" y="138601"/>
                  </a:lnTo>
                  <a:lnTo>
                    <a:pt x="483816" y="108835"/>
                  </a:lnTo>
                  <a:lnTo>
                    <a:pt x="488157" y="985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8" name="SMARTInkShape-503">
            <a:extLst>
              <a:ext uri="{FF2B5EF4-FFF2-40B4-BE49-F238E27FC236}">
                <a16:creationId xmlns:a16="http://schemas.microsoft.com/office/drawing/2014/main" xmlns="" id="{6413AF21-B5AD-4E99-A1A5-AD186DD48131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2805113" y="1709815"/>
            <a:ext cx="542926" cy="445183"/>
          </a:xfrm>
          <a:custGeom>
            <a:avLst/>
            <a:gdLst/>
            <a:ahLst/>
            <a:cxnLst/>
            <a:rect l="0" t="0" r="0" b="0"/>
            <a:pathLst>
              <a:path w="542926" h="445183">
                <a:moveTo>
                  <a:pt x="0" y="145179"/>
                </a:moveTo>
                <a:lnTo>
                  <a:pt x="0" y="145179"/>
                </a:lnTo>
                <a:lnTo>
                  <a:pt x="3802" y="150353"/>
                </a:lnTo>
                <a:lnTo>
                  <a:pt x="7858" y="153297"/>
                </a:lnTo>
                <a:lnTo>
                  <a:pt x="9930" y="154079"/>
                </a:lnTo>
                <a:lnTo>
                  <a:pt x="26364" y="154687"/>
                </a:lnTo>
                <a:lnTo>
                  <a:pt x="47188" y="147692"/>
                </a:lnTo>
                <a:lnTo>
                  <a:pt x="60304" y="136065"/>
                </a:lnTo>
                <a:lnTo>
                  <a:pt x="82913" y="107225"/>
                </a:lnTo>
                <a:lnTo>
                  <a:pt x="95124" y="72828"/>
                </a:lnTo>
                <a:lnTo>
                  <a:pt x="102363" y="38644"/>
                </a:lnTo>
                <a:lnTo>
                  <a:pt x="104742" y="16880"/>
                </a:lnTo>
                <a:lnTo>
                  <a:pt x="102402" y="7188"/>
                </a:lnTo>
                <a:lnTo>
                  <a:pt x="100758" y="10892"/>
                </a:lnTo>
                <a:lnTo>
                  <a:pt x="100012" y="45815"/>
                </a:lnTo>
                <a:lnTo>
                  <a:pt x="102364" y="79172"/>
                </a:lnTo>
                <a:lnTo>
                  <a:pt x="105284" y="113314"/>
                </a:lnTo>
                <a:lnTo>
                  <a:pt x="115076" y="136859"/>
                </a:lnTo>
                <a:lnTo>
                  <a:pt x="119998" y="141890"/>
                </a:lnTo>
                <a:lnTo>
                  <a:pt x="130117" y="148204"/>
                </a:lnTo>
                <a:lnTo>
                  <a:pt x="133656" y="149427"/>
                </a:lnTo>
                <a:lnTo>
                  <a:pt x="138908" y="149789"/>
                </a:lnTo>
                <a:lnTo>
                  <a:pt x="143228" y="148462"/>
                </a:lnTo>
                <a:lnTo>
                  <a:pt x="149418" y="146152"/>
                </a:lnTo>
                <a:lnTo>
                  <a:pt x="151205" y="145827"/>
                </a:lnTo>
                <a:lnTo>
                  <a:pt x="153897" y="144056"/>
                </a:lnTo>
                <a:lnTo>
                  <a:pt x="173799" y="116745"/>
                </a:lnTo>
                <a:lnTo>
                  <a:pt x="182468" y="90421"/>
                </a:lnTo>
                <a:lnTo>
                  <a:pt x="189661" y="57006"/>
                </a:lnTo>
                <a:lnTo>
                  <a:pt x="191630" y="37002"/>
                </a:lnTo>
                <a:lnTo>
                  <a:pt x="190500" y="2458"/>
                </a:lnTo>
                <a:lnTo>
                  <a:pt x="190500" y="36592"/>
                </a:lnTo>
                <a:lnTo>
                  <a:pt x="190500" y="71746"/>
                </a:lnTo>
                <a:lnTo>
                  <a:pt x="192783" y="107369"/>
                </a:lnTo>
                <a:lnTo>
                  <a:pt x="195232" y="142109"/>
                </a:lnTo>
                <a:lnTo>
                  <a:pt x="197163" y="174503"/>
                </a:lnTo>
                <a:lnTo>
                  <a:pt x="202425" y="207911"/>
                </a:lnTo>
                <a:lnTo>
                  <a:pt x="209507" y="242662"/>
                </a:lnTo>
                <a:lnTo>
                  <a:pt x="214283" y="274086"/>
                </a:lnTo>
                <a:lnTo>
                  <a:pt x="218879" y="307746"/>
                </a:lnTo>
                <a:lnTo>
                  <a:pt x="221354" y="340305"/>
                </a:lnTo>
                <a:lnTo>
                  <a:pt x="221455" y="374761"/>
                </a:lnTo>
                <a:lnTo>
                  <a:pt x="216450" y="405369"/>
                </a:lnTo>
                <a:lnTo>
                  <a:pt x="205364" y="431002"/>
                </a:lnTo>
                <a:lnTo>
                  <a:pt x="199188" y="438303"/>
                </a:lnTo>
                <a:lnTo>
                  <a:pt x="190630" y="443907"/>
                </a:lnTo>
                <a:lnTo>
                  <a:pt x="186334" y="444828"/>
                </a:lnTo>
                <a:lnTo>
                  <a:pt x="176989" y="445182"/>
                </a:lnTo>
                <a:lnTo>
                  <a:pt x="174529" y="444496"/>
                </a:lnTo>
                <a:lnTo>
                  <a:pt x="166416" y="440623"/>
                </a:lnTo>
                <a:lnTo>
                  <a:pt x="160352" y="433579"/>
                </a:lnTo>
                <a:lnTo>
                  <a:pt x="156528" y="427013"/>
                </a:lnTo>
                <a:lnTo>
                  <a:pt x="154883" y="408840"/>
                </a:lnTo>
                <a:lnTo>
                  <a:pt x="156683" y="373707"/>
                </a:lnTo>
                <a:lnTo>
                  <a:pt x="162783" y="339419"/>
                </a:lnTo>
                <a:lnTo>
                  <a:pt x="175531" y="305780"/>
                </a:lnTo>
                <a:lnTo>
                  <a:pt x="186802" y="274554"/>
                </a:lnTo>
                <a:lnTo>
                  <a:pt x="200583" y="242026"/>
                </a:lnTo>
                <a:lnTo>
                  <a:pt x="217825" y="206512"/>
                </a:lnTo>
                <a:lnTo>
                  <a:pt x="229697" y="172178"/>
                </a:lnTo>
                <a:lnTo>
                  <a:pt x="240618" y="139028"/>
                </a:lnTo>
                <a:lnTo>
                  <a:pt x="252992" y="104736"/>
                </a:lnTo>
                <a:lnTo>
                  <a:pt x="265352" y="69165"/>
                </a:lnTo>
                <a:lnTo>
                  <a:pt x="269050" y="57796"/>
                </a:lnTo>
                <a:lnTo>
                  <a:pt x="287376" y="27598"/>
                </a:lnTo>
                <a:lnTo>
                  <a:pt x="296291" y="16891"/>
                </a:lnTo>
                <a:lnTo>
                  <a:pt x="300632" y="14475"/>
                </a:lnTo>
                <a:lnTo>
                  <a:pt x="306727" y="8950"/>
                </a:lnTo>
                <a:lnTo>
                  <a:pt x="309986" y="7624"/>
                </a:lnTo>
                <a:lnTo>
                  <a:pt x="318400" y="7115"/>
                </a:lnTo>
                <a:lnTo>
                  <a:pt x="323087" y="8345"/>
                </a:lnTo>
                <a:lnTo>
                  <a:pt x="325539" y="10369"/>
                </a:lnTo>
                <a:lnTo>
                  <a:pt x="336439" y="25339"/>
                </a:lnTo>
                <a:lnTo>
                  <a:pt x="346811" y="60247"/>
                </a:lnTo>
                <a:lnTo>
                  <a:pt x="347659" y="95002"/>
                </a:lnTo>
                <a:lnTo>
                  <a:pt x="347662" y="130111"/>
                </a:lnTo>
                <a:lnTo>
                  <a:pt x="347662" y="147926"/>
                </a:lnTo>
                <a:lnTo>
                  <a:pt x="348368" y="149751"/>
                </a:lnTo>
                <a:lnTo>
                  <a:pt x="348926" y="150608"/>
                </a:lnTo>
                <a:lnTo>
                  <a:pt x="349299" y="150915"/>
                </a:lnTo>
                <a:lnTo>
                  <a:pt x="349547" y="150855"/>
                </a:lnTo>
                <a:lnTo>
                  <a:pt x="349945" y="150122"/>
                </a:lnTo>
                <a:lnTo>
                  <a:pt x="346240" y="145626"/>
                </a:lnTo>
                <a:lnTo>
                  <a:pt x="345407" y="138679"/>
                </a:lnTo>
                <a:lnTo>
                  <a:pt x="345281" y="103838"/>
                </a:lnTo>
                <a:lnTo>
                  <a:pt x="347182" y="70650"/>
                </a:lnTo>
                <a:lnTo>
                  <a:pt x="355603" y="44301"/>
                </a:lnTo>
                <a:lnTo>
                  <a:pt x="379280" y="8995"/>
                </a:lnTo>
                <a:lnTo>
                  <a:pt x="384282" y="6373"/>
                </a:lnTo>
                <a:lnTo>
                  <a:pt x="390792" y="5185"/>
                </a:lnTo>
                <a:lnTo>
                  <a:pt x="393995" y="5613"/>
                </a:lnTo>
                <a:lnTo>
                  <a:pt x="406918" y="10296"/>
                </a:lnTo>
                <a:lnTo>
                  <a:pt x="425831" y="36877"/>
                </a:lnTo>
                <a:lnTo>
                  <a:pt x="436814" y="60562"/>
                </a:lnTo>
                <a:lnTo>
                  <a:pt x="440461" y="95329"/>
                </a:lnTo>
                <a:lnTo>
                  <a:pt x="436578" y="130107"/>
                </a:lnTo>
                <a:lnTo>
                  <a:pt x="435743" y="135451"/>
                </a:lnTo>
                <a:lnTo>
                  <a:pt x="435223" y="136312"/>
                </a:lnTo>
                <a:lnTo>
                  <a:pt x="434611" y="136886"/>
                </a:lnTo>
                <a:lnTo>
                  <a:pt x="433931" y="138230"/>
                </a:lnTo>
                <a:lnTo>
                  <a:pt x="433419" y="140288"/>
                </a:lnTo>
                <a:lnTo>
                  <a:pt x="431104" y="105450"/>
                </a:lnTo>
                <a:lnTo>
                  <a:pt x="430301" y="70318"/>
                </a:lnTo>
                <a:lnTo>
                  <a:pt x="429634" y="66134"/>
                </a:lnTo>
                <a:lnTo>
                  <a:pt x="431608" y="49428"/>
                </a:lnTo>
                <a:lnTo>
                  <a:pt x="438871" y="31509"/>
                </a:lnTo>
                <a:lnTo>
                  <a:pt x="456643" y="5862"/>
                </a:lnTo>
                <a:lnTo>
                  <a:pt x="463293" y="1252"/>
                </a:lnTo>
                <a:lnTo>
                  <a:pt x="465728" y="514"/>
                </a:lnTo>
                <a:lnTo>
                  <a:pt x="471888" y="0"/>
                </a:lnTo>
                <a:lnTo>
                  <a:pt x="473694" y="663"/>
                </a:lnTo>
                <a:lnTo>
                  <a:pt x="478273" y="4508"/>
                </a:lnTo>
                <a:lnTo>
                  <a:pt x="479795" y="6635"/>
                </a:lnTo>
                <a:lnTo>
                  <a:pt x="495296" y="40567"/>
                </a:lnTo>
                <a:lnTo>
                  <a:pt x="497210" y="48697"/>
                </a:lnTo>
                <a:lnTo>
                  <a:pt x="497680" y="84238"/>
                </a:lnTo>
                <a:lnTo>
                  <a:pt x="495308" y="118046"/>
                </a:lnTo>
                <a:lnTo>
                  <a:pt x="495565" y="131715"/>
                </a:lnTo>
                <a:lnTo>
                  <a:pt x="502009" y="143645"/>
                </a:lnTo>
                <a:lnTo>
                  <a:pt x="504102" y="146084"/>
                </a:lnTo>
                <a:lnTo>
                  <a:pt x="507991" y="148681"/>
                </a:lnTo>
                <a:lnTo>
                  <a:pt x="510024" y="149381"/>
                </a:lnTo>
                <a:lnTo>
                  <a:pt x="512516" y="148987"/>
                </a:lnTo>
                <a:lnTo>
                  <a:pt x="520507" y="145318"/>
                </a:lnTo>
                <a:lnTo>
                  <a:pt x="534023" y="135819"/>
                </a:lnTo>
                <a:lnTo>
                  <a:pt x="542925" y="123748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1" name="SMARTInkShape-Group349">
            <a:extLst>
              <a:ext uri="{FF2B5EF4-FFF2-40B4-BE49-F238E27FC236}">
                <a16:creationId xmlns:a16="http://schemas.microsoft.com/office/drawing/2014/main" xmlns="" id="{44E3EAEA-9D02-43A6-8D8F-83BDBF9E61FA}"/>
              </a:ext>
            </a:extLst>
          </p:cNvPr>
          <p:cNvGrpSpPr/>
          <p:nvPr/>
        </p:nvGrpSpPr>
        <p:grpSpPr>
          <a:xfrm>
            <a:off x="3795790" y="1606178"/>
            <a:ext cx="573805" cy="260463"/>
            <a:chOff x="3795790" y="1606178"/>
            <a:chExt cx="573805" cy="260463"/>
          </a:xfrm>
        </p:grpSpPr>
        <p:sp>
          <p:nvSpPr>
            <p:cNvPr id="9" name="SMARTInkShape-504">
              <a:extLst>
                <a:ext uri="{FF2B5EF4-FFF2-40B4-BE49-F238E27FC236}">
                  <a16:creationId xmlns:a16="http://schemas.microsoft.com/office/drawing/2014/main" xmlns="" id="{2EC08C7A-D617-4922-9072-31FBD34034BA}"/>
                </a:ext>
              </a:extLst>
            </p:cNvPr>
            <p:cNvSpPr/>
            <p:nvPr>
              <p:custDataLst>
                <p:tags r:id="rId81"/>
              </p:custDataLst>
            </p:nvPr>
          </p:nvSpPr>
          <p:spPr>
            <a:xfrm>
              <a:off x="3979069" y="1606178"/>
              <a:ext cx="2382" cy="3548"/>
            </a:xfrm>
            <a:custGeom>
              <a:avLst/>
              <a:gdLst/>
              <a:ahLst/>
              <a:cxnLst/>
              <a:rect l="0" t="0" r="0" b="0"/>
              <a:pathLst>
                <a:path w="2382" h="3548">
                  <a:moveTo>
                    <a:pt x="2381" y="3547"/>
                  </a:moveTo>
                  <a:lnTo>
                    <a:pt x="2381" y="3547"/>
                  </a:lnTo>
                  <a:lnTo>
                    <a:pt x="2381" y="1497"/>
                  </a:lnTo>
                  <a:lnTo>
                    <a:pt x="1117" y="0"/>
                  </a:lnTo>
                  <a:lnTo>
                    <a:pt x="745" y="124"/>
                  </a:lnTo>
                  <a:lnTo>
                    <a:pt x="0" y="35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SMARTInkShape-505">
              <a:extLst>
                <a:ext uri="{FF2B5EF4-FFF2-40B4-BE49-F238E27FC236}">
                  <a16:creationId xmlns:a16="http://schemas.microsoft.com/office/drawing/2014/main" xmlns="" id="{491ED25D-424A-48E8-9CFF-849B84DC1F1D}"/>
                </a:ext>
              </a:extLst>
            </p:cNvPr>
            <p:cNvSpPr/>
            <p:nvPr>
              <p:custDataLst>
                <p:tags r:id="rId82"/>
              </p:custDataLst>
            </p:nvPr>
          </p:nvSpPr>
          <p:spPr>
            <a:xfrm>
              <a:off x="3795790" y="1717070"/>
              <a:ext cx="573805" cy="149571"/>
            </a:xfrm>
            <a:custGeom>
              <a:avLst/>
              <a:gdLst/>
              <a:ahLst/>
              <a:cxnLst/>
              <a:rect l="0" t="0" r="0" b="0"/>
              <a:pathLst>
                <a:path w="573805" h="149571">
                  <a:moveTo>
                    <a:pt x="114223" y="11718"/>
                  </a:moveTo>
                  <a:lnTo>
                    <a:pt x="114223" y="11718"/>
                  </a:lnTo>
                  <a:lnTo>
                    <a:pt x="115486" y="10453"/>
                  </a:lnTo>
                  <a:lnTo>
                    <a:pt x="116107" y="9127"/>
                  </a:lnTo>
                  <a:lnTo>
                    <a:pt x="116595" y="6993"/>
                  </a:lnTo>
                  <a:lnTo>
                    <a:pt x="114553" y="2858"/>
                  </a:lnTo>
                  <a:lnTo>
                    <a:pt x="112958" y="2488"/>
                  </a:lnTo>
                  <a:lnTo>
                    <a:pt x="110486" y="2059"/>
                  </a:lnTo>
                  <a:lnTo>
                    <a:pt x="103036" y="159"/>
                  </a:lnTo>
                  <a:lnTo>
                    <a:pt x="89303" y="96"/>
                  </a:lnTo>
                  <a:lnTo>
                    <a:pt x="58841" y="9403"/>
                  </a:lnTo>
                  <a:lnTo>
                    <a:pt x="37328" y="21193"/>
                  </a:lnTo>
                  <a:lnTo>
                    <a:pt x="16039" y="39780"/>
                  </a:lnTo>
                  <a:lnTo>
                    <a:pt x="2884" y="57479"/>
                  </a:lnTo>
                  <a:lnTo>
                    <a:pt x="1239" y="62660"/>
                  </a:lnTo>
                  <a:lnTo>
                    <a:pt x="0" y="79903"/>
                  </a:lnTo>
                  <a:lnTo>
                    <a:pt x="5522" y="99899"/>
                  </a:lnTo>
                  <a:lnTo>
                    <a:pt x="13727" y="112700"/>
                  </a:lnTo>
                  <a:lnTo>
                    <a:pt x="21023" y="120036"/>
                  </a:lnTo>
                  <a:lnTo>
                    <a:pt x="30306" y="125328"/>
                  </a:lnTo>
                  <a:lnTo>
                    <a:pt x="52634" y="132299"/>
                  </a:lnTo>
                  <a:lnTo>
                    <a:pt x="61282" y="132991"/>
                  </a:lnTo>
                  <a:lnTo>
                    <a:pt x="80551" y="126665"/>
                  </a:lnTo>
                  <a:lnTo>
                    <a:pt x="87930" y="122035"/>
                  </a:lnTo>
                  <a:lnTo>
                    <a:pt x="102102" y="105834"/>
                  </a:lnTo>
                  <a:lnTo>
                    <a:pt x="112318" y="84737"/>
                  </a:lnTo>
                  <a:lnTo>
                    <a:pt x="118949" y="49216"/>
                  </a:lnTo>
                  <a:lnTo>
                    <a:pt x="120996" y="37081"/>
                  </a:lnTo>
                  <a:lnTo>
                    <a:pt x="120496" y="34191"/>
                  </a:lnTo>
                  <a:lnTo>
                    <a:pt x="119992" y="33050"/>
                  </a:lnTo>
                  <a:lnTo>
                    <a:pt x="116577" y="10152"/>
                  </a:lnTo>
                  <a:lnTo>
                    <a:pt x="116057" y="9087"/>
                  </a:lnTo>
                  <a:lnTo>
                    <a:pt x="115038" y="7638"/>
                  </a:lnTo>
                  <a:lnTo>
                    <a:pt x="114464" y="5335"/>
                  </a:lnTo>
                  <a:lnTo>
                    <a:pt x="114330" y="3765"/>
                  </a:lnTo>
                  <a:lnTo>
                    <a:pt x="114294" y="3770"/>
                  </a:lnTo>
                  <a:lnTo>
                    <a:pt x="114232" y="7695"/>
                  </a:lnTo>
                  <a:lnTo>
                    <a:pt x="118914" y="41479"/>
                  </a:lnTo>
                  <a:lnTo>
                    <a:pt x="118985" y="76844"/>
                  </a:lnTo>
                  <a:lnTo>
                    <a:pt x="120886" y="100783"/>
                  </a:lnTo>
                  <a:lnTo>
                    <a:pt x="127024" y="127671"/>
                  </a:lnTo>
                  <a:lnTo>
                    <a:pt x="133744" y="137922"/>
                  </a:lnTo>
                  <a:lnTo>
                    <a:pt x="140145" y="142127"/>
                  </a:lnTo>
                  <a:lnTo>
                    <a:pt x="150995" y="144487"/>
                  </a:lnTo>
                  <a:lnTo>
                    <a:pt x="154202" y="144809"/>
                  </a:lnTo>
                  <a:lnTo>
                    <a:pt x="167989" y="140202"/>
                  </a:lnTo>
                  <a:lnTo>
                    <a:pt x="177434" y="133732"/>
                  </a:lnTo>
                  <a:lnTo>
                    <a:pt x="183751" y="125660"/>
                  </a:lnTo>
                  <a:lnTo>
                    <a:pt x="194142" y="101098"/>
                  </a:lnTo>
                  <a:lnTo>
                    <a:pt x="200440" y="65844"/>
                  </a:lnTo>
                  <a:lnTo>
                    <a:pt x="201816" y="51732"/>
                  </a:lnTo>
                  <a:lnTo>
                    <a:pt x="199955" y="17035"/>
                  </a:lnTo>
                  <a:lnTo>
                    <a:pt x="197898" y="5678"/>
                  </a:lnTo>
                  <a:lnTo>
                    <a:pt x="198419" y="3036"/>
                  </a:lnTo>
                  <a:lnTo>
                    <a:pt x="199646" y="448"/>
                  </a:lnTo>
                  <a:lnTo>
                    <a:pt x="199482" y="236"/>
                  </a:lnTo>
                  <a:lnTo>
                    <a:pt x="198594" y="0"/>
                  </a:lnTo>
                  <a:lnTo>
                    <a:pt x="198251" y="202"/>
                  </a:lnTo>
                  <a:lnTo>
                    <a:pt x="198023" y="601"/>
                  </a:lnTo>
                  <a:lnTo>
                    <a:pt x="197870" y="1131"/>
                  </a:lnTo>
                  <a:lnTo>
                    <a:pt x="203493" y="35023"/>
                  </a:lnTo>
                  <a:lnTo>
                    <a:pt x="204696" y="69972"/>
                  </a:lnTo>
                  <a:lnTo>
                    <a:pt x="206611" y="94046"/>
                  </a:lnTo>
                  <a:lnTo>
                    <a:pt x="213929" y="127471"/>
                  </a:lnTo>
                  <a:lnTo>
                    <a:pt x="224133" y="142611"/>
                  </a:lnTo>
                  <a:lnTo>
                    <a:pt x="230919" y="147855"/>
                  </a:lnTo>
                  <a:lnTo>
                    <a:pt x="233380" y="148952"/>
                  </a:lnTo>
                  <a:lnTo>
                    <a:pt x="237517" y="149570"/>
                  </a:lnTo>
                  <a:lnTo>
                    <a:pt x="240546" y="148303"/>
                  </a:lnTo>
                  <a:lnTo>
                    <a:pt x="250283" y="139526"/>
                  </a:lnTo>
                  <a:lnTo>
                    <a:pt x="271412" y="106376"/>
                  </a:lnTo>
                  <a:lnTo>
                    <a:pt x="274043" y="100619"/>
                  </a:lnTo>
                  <a:lnTo>
                    <a:pt x="281641" y="67912"/>
                  </a:lnTo>
                  <a:lnTo>
                    <a:pt x="293369" y="32313"/>
                  </a:lnTo>
                  <a:lnTo>
                    <a:pt x="304573" y="10241"/>
                  </a:lnTo>
                  <a:lnTo>
                    <a:pt x="306508" y="8151"/>
                  </a:lnTo>
                  <a:lnTo>
                    <a:pt x="313584" y="3833"/>
                  </a:lnTo>
                  <a:lnTo>
                    <a:pt x="318255" y="2679"/>
                  </a:lnTo>
                  <a:lnTo>
                    <a:pt x="321408" y="3114"/>
                  </a:lnTo>
                  <a:lnTo>
                    <a:pt x="327745" y="5549"/>
                  </a:lnTo>
                  <a:lnTo>
                    <a:pt x="341014" y="15785"/>
                  </a:lnTo>
                  <a:lnTo>
                    <a:pt x="344312" y="19611"/>
                  </a:lnTo>
                  <a:lnTo>
                    <a:pt x="355278" y="44214"/>
                  </a:lnTo>
                  <a:lnTo>
                    <a:pt x="356748" y="53287"/>
                  </a:lnTo>
                  <a:lnTo>
                    <a:pt x="358742" y="88353"/>
                  </a:lnTo>
                  <a:lnTo>
                    <a:pt x="358638" y="100145"/>
                  </a:lnTo>
                  <a:lnTo>
                    <a:pt x="357115" y="134021"/>
                  </a:lnTo>
                  <a:lnTo>
                    <a:pt x="357110" y="144367"/>
                  </a:lnTo>
                  <a:lnTo>
                    <a:pt x="357110" y="143596"/>
                  </a:lnTo>
                  <a:lnTo>
                    <a:pt x="354794" y="127626"/>
                  </a:lnTo>
                  <a:lnTo>
                    <a:pt x="355435" y="96942"/>
                  </a:lnTo>
                  <a:lnTo>
                    <a:pt x="356963" y="79341"/>
                  </a:lnTo>
                  <a:lnTo>
                    <a:pt x="357803" y="61124"/>
                  </a:lnTo>
                  <a:lnTo>
                    <a:pt x="365292" y="33812"/>
                  </a:lnTo>
                  <a:lnTo>
                    <a:pt x="370172" y="26195"/>
                  </a:lnTo>
                  <a:lnTo>
                    <a:pt x="384575" y="9936"/>
                  </a:lnTo>
                  <a:lnTo>
                    <a:pt x="388631" y="8280"/>
                  </a:lnTo>
                  <a:lnTo>
                    <a:pt x="396439" y="7217"/>
                  </a:lnTo>
                  <a:lnTo>
                    <a:pt x="402718" y="8297"/>
                  </a:lnTo>
                  <a:lnTo>
                    <a:pt x="410870" y="11556"/>
                  </a:lnTo>
                  <a:lnTo>
                    <a:pt x="414782" y="14380"/>
                  </a:lnTo>
                  <a:lnTo>
                    <a:pt x="439373" y="42211"/>
                  </a:lnTo>
                  <a:lnTo>
                    <a:pt x="446270" y="58759"/>
                  </a:lnTo>
                  <a:lnTo>
                    <a:pt x="449475" y="92234"/>
                  </a:lnTo>
                  <a:lnTo>
                    <a:pt x="449977" y="126799"/>
                  </a:lnTo>
                  <a:lnTo>
                    <a:pt x="449714" y="131570"/>
                  </a:lnTo>
                  <a:lnTo>
                    <a:pt x="447745" y="138917"/>
                  </a:lnTo>
                  <a:lnTo>
                    <a:pt x="447606" y="142466"/>
                  </a:lnTo>
                  <a:lnTo>
                    <a:pt x="447598" y="108211"/>
                  </a:lnTo>
                  <a:lnTo>
                    <a:pt x="447598" y="75674"/>
                  </a:lnTo>
                  <a:lnTo>
                    <a:pt x="452385" y="41326"/>
                  </a:lnTo>
                  <a:lnTo>
                    <a:pt x="456907" y="27311"/>
                  </a:lnTo>
                  <a:lnTo>
                    <a:pt x="467996" y="11000"/>
                  </a:lnTo>
                  <a:lnTo>
                    <a:pt x="472515" y="6743"/>
                  </a:lnTo>
                  <a:lnTo>
                    <a:pt x="479889" y="1827"/>
                  </a:lnTo>
                  <a:lnTo>
                    <a:pt x="484829" y="409"/>
                  </a:lnTo>
                  <a:lnTo>
                    <a:pt x="487340" y="782"/>
                  </a:lnTo>
                  <a:lnTo>
                    <a:pt x="488380" y="1252"/>
                  </a:lnTo>
                  <a:lnTo>
                    <a:pt x="490241" y="3186"/>
                  </a:lnTo>
                  <a:lnTo>
                    <a:pt x="502876" y="23095"/>
                  </a:lnTo>
                  <a:lnTo>
                    <a:pt x="505084" y="29801"/>
                  </a:lnTo>
                  <a:lnTo>
                    <a:pt x="509253" y="37544"/>
                  </a:lnTo>
                  <a:lnTo>
                    <a:pt x="511370" y="49000"/>
                  </a:lnTo>
                  <a:lnTo>
                    <a:pt x="511623" y="83496"/>
                  </a:lnTo>
                  <a:lnTo>
                    <a:pt x="509539" y="111469"/>
                  </a:lnTo>
                  <a:lnTo>
                    <a:pt x="511417" y="120674"/>
                  </a:lnTo>
                  <a:lnTo>
                    <a:pt x="517378" y="132747"/>
                  </a:lnTo>
                  <a:lnTo>
                    <a:pt x="521883" y="138165"/>
                  </a:lnTo>
                  <a:lnTo>
                    <a:pt x="524358" y="139354"/>
                  </a:lnTo>
                  <a:lnTo>
                    <a:pt x="530258" y="140117"/>
                  </a:lnTo>
                  <a:lnTo>
                    <a:pt x="540946" y="136974"/>
                  </a:lnTo>
                  <a:lnTo>
                    <a:pt x="550351" y="131494"/>
                  </a:lnTo>
                  <a:lnTo>
                    <a:pt x="560009" y="122180"/>
                  </a:lnTo>
                  <a:lnTo>
                    <a:pt x="573804" y="1022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4" name="SMARTInkShape-Group350">
            <a:extLst>
              <a:ext uri="{FF2B5EF4-FFF2-40B4-BE49-F238E27FC236}">
                <a16:creationId xmlns:a16="http://schemas.microsoft.com/office/drawing/2014/main" xmlns="" id="{650E2AAF-8763-47C2-BF7E-726370CAA3E1}"/>
              </a:ext>
            </a:extLst>
          </p:cNvPr>
          <p:cNvGrpSpPr/>
          <p:nvPr/>
        </p:nvGrpSpPr>
        <p:grpSpPr>
          <a:xfrm>
            <a:off x="4738688" y="1614818"/>
            <a:ext cx="502444" cy="253112"/>
            <a:chOff x="4738688" y="1614818"/>
            <a:chExt cx="502444" cy="253112"/>
          </a:xfrm>
        </p:grpSpPr>
        <p:sp>
          <p:nvSpPr>
            <p:cNvPr id="12" name="SMARTInkShape-506">
              <a:extLst>
                <a:ext uri="{FF2B5EF4-FFF2-40B4-BE49-F238E27FC236}">
                  <a16:creationId xmlns:a16="http://schemas.microsoft.com/office/drawing/2014/main" xmlns="" id="{4C83EAB9-37AF-49E3-9CBC-519199AB0803}"/>
                </a:ext>
              </a:extLst>
            </p:cNvPr>
            <p:cNvSpPr/>
            <p:nvPr>
              <p:custDataLst>
                <p:tags r:id="rId79"/>
              </p:custDataLst>
            </p:nvPr>
          </p:nvSpPr>
          <p:spPr>
            <a:xfrm>
              <a:off x="4843463" y="1614818"/>
              <a:ext cx="2382" cy="4433"/>
            </a:xfrm>
            <a:custGeom>
              <a:avLst/>
              <a:gdLst/>
              <a:ahLst/>
              <a:cxnLst/>
              <a:rect l="0" t="0" r="0" b="0"/>
              <a:pathLst>
                <a:path w="2382" h="4433">
                  <a:moveTo>
                    <a:pt x="0" y="2051"/>
                  </a:moveTo>
                  <a:lnTo>
                    <a:pt x="0" y="2051"/>
                  </a:lnTo>
                  <a:lnTo>
                    <a:pt x="0" y="0"/>
                  </a:lnTo>
                  <a:lnTo>
                    <a:pt x="2381" y="44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SMARTInkShape-507">
              <a:extLst>
                <a:ext uri="{FF2B5EF4-FFF2-40B4-BE49-F238E27FC236}">
                  <a16:creationId xmlns:a16="http://schemas.microsoft.com/office/drawing/2014/main" xmlns="" id="{7FB42BB2-0B21-4D30-9155-70101CC10E03}"/>
                </a:ext>
              </a:extLst>
            </p:cNvPr>
            <p:cNvSpPr/>
            <p:nvPr>
              <p:custDataLst>
                <p:tags r:id="rId80"/>
              </p:custDataLst>
            </p:nvPr>
          </p:nvSpPr>
          <p:spPr>
            <a:xfrm>
              <a:off x="4738688" y="1714772"/>
              <a:ext cx="502444" cy="153158"/>
            </a:xfrm>
            <a:custGeom>
              <a:avLst/>
              <a:gdLst/>
              <a:ahLst/>
              <a:cxnLst/>
              <a:rect l="0" t="0" r="0" b="0"/>
              <a:pathLst>
                <a:path w="502444" h="153158">
                  <a:moveTo>
                    <a:pt x="0" y="130697"/>
                  </a:moveTo>
                  <a:lnTo>
                    <a:pt x="0" y="130697"/>
                  </a:lnTo>
                  <a:lnTo>
                    <a:pt x="2283" y="128414"/>
                  </a:lnTo>
                  <a:lnTo>
                    <a:pt x="13432" y="138103"/>
                  </a:lnTo>
                  <a:lnTo>
                    <a:pt x="20766" y="140858"/>
                  </a:lnTo>
                  <a:lnTo>
                    <a:pt x="29641" y="142086"/>
                  </a:lnTo>
                  <a:lnTo>
                    <a:pt x="36446" y="141186"/>
                  </a:lnTo>
                  <a:lnTo>
                    <a:pt x="67739" y="127877"/>
                  </a:lnTo>
                  <a:lnTo>
                    <a:pt x="85302" y="111702"/>
                  </a:lnTo>
                  <a:lnTo>
                    <a:pt x="97308" y="94091"/>
                  </a:lnTo>
                  <a:lnTo>
                    <a:pt x="108808" y="62398"/>
                  </a:lnTo>
                  <a:lnTo>
                    <a:pt x="115817" y="27048"/>
                  </a:lnTo>
                  <a:lnTo>
                    <a:pt x="116680" y="0"/>
                  </a:lnTo>
                  <a:lnTo>
                    <a:pt x="116945" y="3584"/>
                  </a:lnTo>
                  <a:lnTo>
                    <a:pt x="118566" y="10093"/>
                  </a:lnTo>
                  <a:lnTo>
                    <a:pt x="118778" y="29708"/>
                  </a:lnTo>
                  <a:lnTo>
                    <a:pt x="116710" y="61454"/>
                  </a:lnTo>
                  <a:lnTo>
                    <a:pt x="120229" y="95206"/>
                  </a:lnTo>
                  <a:lnTo>
                    <a:pt x="127009" y="120821"/>
                  </a:lnTo>
                  <a:lnTo>
                    <a:pt x="133714" y="133371"/>
                  </a:lnTo>
                  <a:lnTo>
                    <a:pt x="141114" y="140201"/>
                  </a:lnTo>
                  <a:lnTo>
                    <a:pt x="150141" y="145304"/>
                  </a:lnTo>
                  <a:lnTo>
                    <a:pt x="154670" y="146754"/>
                  </a:lnTo>
                  <a:lnTo>
                    <a:pt x="161480" y="144656"/>
                  </a:lnTo>
                  <a:lnTo>
                    <a:pt x="169725" y="140578"/>
                  </a:lnTo>
                  <a:lnTo>
                    <a:pt x="181777" y="129245"/>
                  </a:lnTo>
                  <a:lnTo>
                    <a:pt x="187562" y="120007"/>
                  </a:lnTo>
                  <a:lnTo>
                    <a:pt x="196452" y="86630"/>
                  </a:lnTo>
                  <a:lnTo>
                    <a:pt x="202562" y="52212"/>
                  </a:lnTo>
                  <a:lnTo>
                    <a:pt x="211403" y="26187"/>
                  </a:lnTo>
                  <a:lnTo>
                    <a:pt x="221034" y="12469"/>
                  </a:lnTo>
                  <a:lnTo>
                    <a:pt x="223297" y="10683"/>
                  </a:lnTo>
                  <a:lnTo>
                    <a:pt x="224271" y="10206"/>
                  </a:lnTo>
                  <a:lnTo>
                    <a:pt x="226058" y="8265"/>
                  </a:lnTo>
                  <a:lnTo>
                    <a:pt x="226905" y="7007"/>
                  </a:lnTo>
                  <a:lnTo>
                    <a:pt x="228528" y="6433"/>
                  </a:lnTo>
                  <a:lnTo>
                    <a:pt x="233154" y="6500"/>
                  </a:lnTo>
                  <a:lnTo>
                    <a:pt x="236621" y="7412"/>
                  </a:lnTo>
                  <a:lnTo>
                    <a:pt x="245168" y="11176"/>
                  </a:lnTo>
                  <a:lnTo>
                    <a:pt x="253131" y="19397"/>
                  </a:lnTo>
                  <a:lnTo>
                    <a:pt x="255377" y="23110"/>
                  </a:lnTo>
                  <a:lnTo>
                    <a:pt x="256905" y="26524"/>
                  </a:lnTo>
                  <a:lnTo>
                    <a:pt x="260211" y="31686"/>
                  </a:lnTo>
                  <a:lnTo>
                    <a:pt x="266375" y="59812"/>
                  </a:lnTo>
                  <a:lnTo>
                    <a:pt x="266696" y="94313"/>
                  </a:lnTo>
                  <a:lnTo>
                    <a:pt x="266700" y="129864"/>
                  </a:lnTo>
                  <a:lnTo>
                    <a:pt x="266700" y="149450"/>
                  </a:lnTo>
                  <a:lnTo>
                    <a:pt x="266964" y="150343"/>
                  </a:lnTo>
                  <a:lnTo>
                    <a:pt x="267405" y="150938"/>
                  </a:lnTo>
                  <a:lnTo>
                    <a:pt x="267963" y="151335"/>
                  </a:lnTo>
                  <a:lnTo>
                    <a:pt x="268072" y="151864"/>
                  </a:lnTo>
                  <a:lnTo>
                    <a:pt x="267485" y="153157"/>
                  </a:lnTo>
                  <a:lnTo>
                    <a:pt x="267223" y="153079"/>
                  </a:lnTo>
                  <a:lnTo>
                    <a:pt x="266855" y="150705"/>
                  </a:lnTo>
                  <a:lnTo>
                    <a:pt x="266700" y="117152"/>
                  </a:lnTo>
                  <a:lnTo>
                    <a:pt x="266700" y="81763"/>
                  </a:lnTo>
                  <a:lnTo>
                    <a:pt x="267229" y="67289"/>
                  </a:lnTo>
                  <a:lnTo>
                    <a:pt x="276215" y="40773"/>
                  </a:lnTo>
                  <a:lnTo>
                    <a:pt x="278955" y="37108"/>
                  </a:lnTo>
                  <a:lnTo>
                    <a:pt x="297556" y="20921"/>
                  </a:lnTo>
                  <a:lnTo>
                    <a:pt x="305622" y="18149"/>
                  </a:lnTo>
                  <a:lnTo>
                    <a:pt x="323993" y="16442"/>
                  </a:lnTo>
                  <a:lnTo>
                    <a:pt x="331888" y="20203"/>
                  </a:lnTo>
                  <a:lnTo>
                    <a:pt x="345003" y="30662"/>
                  </a:lnTo>
                  <a:lnTo>
                    <a:pt x="355322" y="47321"/>
                  </a:lnTo>
                  <a:lnTo>
                    <a:pt x="360584" y="65476"/>
                  </a:lnTo>
                  <a:lnTo>
                    <a:pt x="364222" y="100015"/>
                  </a:lnTo>
                  <a:lnTo>
                    <a:pt x="361978" y="134121"/>
                  </a:lnTo>
                  <a:lnTo>
                    <a:pt x="361950" y="149634"/>
                  </a:lnTo>
                  <a:lnTo>
                    <a:pt x="361950" y="114418"/>
                  </a:lnTo>
                  <a:lnTo>
                    <a:pt x="361950" y="79225"/>
                  </a:lnTo>
                  <a:lnTo>
                    <a:pt x="363851" y="53480"/>
                  </a:lnTo>
                  <a:lnTo>
                    <a:pt x="369246" y="32321"/>
                  </a:lnTo>
                  <a:lnTo>
                    <a:pt x="372931" y="27377"/>
                  </a:lnTo>
                  <a:lnTo>
                    <a:pt x="387665" y="13619"/>
                  </a:lnTo>
                  <a:lnTo>
                    <a:pt x="393470" y="12222"/>
                  </a:lnTo>
                  <a:lnTo>
                    <a:pt x="402013" y="12015"/>
                  </a:lnTo>
                  <a:lnTo>
                    <a:pt x="404715" y="12950"/>
                  </a:lnTo>
                  <a:lnTo>
                    <a:pt x="411878" y="17607"/>
                  </a:lnTo>
                  <a:lnTo>
                    <a:pt x="426589" y="37727"/>
                  </a:lnTo>
                  <a:lnTo>
                    <a:pt x="429285" y="44530"/>
                  </a:lnTo>
                  <a:lnTo>
                    <a:pt x="432190" y="56820"/>
                  </a:lnTo>
                  <a:lnTo>
                    <a:pt x="436326" y="66392"/>
                  </a:lnTo>
                  <a:lnTo>
                    <a:pt x="440363" y="100218"/>
                  </a:lnTo>
                  <a:lnTo>
                    <a:pt x="441187" y="108966"/>
                  </a:lnTo>
                  <a:lnTo>
                    <a:pt x="442145" y="112837"/>
                  </a:lnTo>
                  <a:lnTo>
                    <a:pt x="442571" y="118085"/>
                  </a:lnTo>
                  <a:lnTo>
                    <a:pt x="444877" y="123239"/>
                  </a:lnTo>
                  <a:lnTo>
                    <a:pt x="456381" y="136889"/>
                  </a:lnTo>
                  <a:lnTo>
                    <a:pt x="462425" y="140498"/>
                  </a:lnTo>
                  <a:lnTo>
                    <a:pt x="466715" y="141979"/>
                  </a:lnTo>
                  <a:lnTo>
                    <a:pt x="470160" y="140209"/>
                  </a:lnTo>
                  <a:lnTo>
                    <a:pt x="485512" y="125615"/>
                  </a:lnTo>
                  <a:lnTo>
                    <a:pt x="502443" y="1021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5" name="SMARTInkShape-508">
            <a:extLst>
              <a:ext uri="{FF2B5EF4-FFF2-40B4-BE49-F238E27FC236}">
                <a16:creationId xmlns:a16="http://schemas.microsoft.com/office/drawing/2014/main" xmlns="" id="{B8A08703-D9FD-4058-A9E8-C49D1835AA9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5481747" y="1714662"/>
            <a:ext cx="609492" cy="454143"/>
          </a:xfrm>
          <a:custGeom>
            <a:avLst/>
            <a:gdLst/>
            <a:ahLst/>
            <a:cxnLst/>
            <a:rect l="0" t="0" r="0" b="0"/>
            <a:pathLst>
              <a:path w="609492" h="454143">
                <a:moveTo>
                  <a:pt x="7034" y="133188"/>
                </a:moveTo>
                <a:lnTo>
                  <a:pt x="7034" y="133188"/>
                </a:lnTo>
                <a:lnTo>
                  <a:pt x="5770" y="133188"/>
                </a:lnTo>
                <a:lnTo>
                  <a:pt x="4444" y="132482"/>
                </a:lnTo>
                <a:lnTo>
                  <a:pt x="2701" y="131138"/>
                </a:lnTo>
                <a:lnTo>
                  <a:pt x="0" y="130815"/>
                </a:lnTo>
                <a:lnTo>
                  <a:pt x="3215" y="130808"/>
                </a:lnTo>
                <a:lnTo>
                  <a:pt x="3958" y="131336"/>
                </a:lnTo>
                <a:lnTo>
                  <a:pt x="5491" y="133335"/>
                </a:lnTo>
                <a:lnTo>
                  <a:pt x="6535" y="134080"/>
                </a:lnTo>
                <a:lnTo>
                  <a:pt x="19213" y="139252"/>
                </a:lnTo>
                <a:lnTo>
                  <a:pt x="35369" y="141416"/>
                </a:lnTo>
                <a:lnTo>
                  <a:pt x="54698" y="137081"/>
                </a:lnTo>
                <a:lnTo>
                  <a:pt x="59286" y="134753"/>
                </a:lnTo>
                <a:lnTo>
                  <a:pt x="75626" y="120068"/>
                </a:lnTo>
                <a:lnTo>
                  <a:pt x="85345" y="105737"/>
                </a:lnTo>
                <a:lnTo>
                  <a:pt x="97662" y="70530"/>
                </a:lnTo>
                <a:lnTo>
                  <a:pt x="108608" y="35348"/>
                </a:lnTo>
                <a:lnTo>
                  <a:pt x="110210" y="30701"/>
                </a:lnTo>
                <a:lnTo>
                  <a:pt x="109445" y="4678"/>
                </a:lnTo>
                <a:lnTo>
                  <a:pt x="108730" y="2606"/>
                </a:lnTo>
                <a:lnTo>
                  <a:pt x="107145" y="0"/>
                </a:lnTo>
                <a:lnTo>
                  <a:pt x="106802" y="2036"/>
                </a:lnTo>
                <a:lnTo>
                  <a:pt x="105416" y="6339"/>
                </a:lnTo>
                <a:lnTo>
                  <a:pt x="101127" y="38773"/>
                </a:lnTo>
                <a:lnTo>
                  <a:pt x="101716" y="72290"/>
                </a:lnTo>
                <a:lnTo>
                  <a:pt x="104841" y="99942"/>
                </a:lnTo>
                <a:lnTo>
                  <a:pt x="116154" y="130747"/>
                </a:lnTo>
                <a:lnTo>
                  <a:pt x="128172" y="144611"/>
                </a:lnTo>
                <a:lnTo>
                  <a:pt x="135120" y="147891"/>
                </a:lnTo>
                <a:lnTo>
                  <a:pt x="139456" y="148277"/>
                </a:lnTo>
                <a:lnTo>
                  <a:pt x="153597" y="144955"/>
                </a:lnTo>
                <a:lnTo>
                  <a:pt x="155543" y="144208"/>
                </a:lnTo>
                <a:lnTo>
                  <a:pt x="162074" y="138100"/>
                </a:lnTo>
                <a:lnTo>
                  <a:pt x="178675" y="113454"/>
                </a:lnTo>
                <a:lnTo>
                  <a:pt x="193023" y="79689"/>
                </a:lnTo>
                <a:lnTo>
                  <a:pt x="200803" y="44118"/>
                </a:lnTo>
                <a:lnTo>
                  <a:pt x="204308" y="26118"/>
                </a:lnTo>
                <a:lnTo>
                  <a:pt x="202298" y="9412"/>
                </a:lnTo>
                <a:lnTo>
                  <a:pt x="202297" y="11418"/>
                </a:lnTo>
                <a:lnTo>
                  <a:pt x="201033" y="15440"/>
                </a:lnTo>
                <a:lnTo>
                  <a:pt x="201118" y="19472"/>
                </a:lnTo>
                <a:lnTo>
                  <a:pt x="204578" y="53782"/>
                </a:lnTo>
                <a:lnTo>
                  <a:pt x="207014" y="87351"/>
                </a:lnTo>
                <a:lnTo>
                  <a:pt x="207763" y="119940"/>
                </a:lnTo>
                <a:lnTo>
                  <a:pt x="209375" y="153112"/>
                </a:lnTo>
                <a:lnTo>
                  <a:pt x="211864" y="187732"/>
                </a:lnTo>
                <a:lnTo>
                  <a:pt x="216040" y="220941"/>
                </a:lnTo>
                <a:lnTo>
                  <a:pt x="219510" y="254995"/>
                </a:lnTo>
                <a:lnTo>
                  <a:pt x="223184" y="289390"/>
                </a:lnTo>
                <a:lnTo>
                  <a:pt x="227266" y="322795"/>
                </a:lnTo>
                <a:lnTo>
                  <a:pt x="232699" y="358105"/>
                </a:lnTo>
                <a:lnTo>
                  <a:pt x="235294" y="393417"/>
                </a:lnTo>
                <a:lnTo>
                  <a:pt x="235364" y="424757"/>
                </a:lnTo>
                <a:lnTo>
                  <a:pt x="230847" y="447960"/>
                </a:lnTo>
                <a:lnTo>
                  <a:pt x="229714" y="450181"/>
                </a:lnTo>
                <a:lnTo>
                  <a:pt x="226325" y="452919"/>
                </a:lnTo>
                <a:lnTo>
                  <a:pt x="219441" y="454142"/>
                </a:lnTo>
                <a:lnTo>
                  <a:pt x="215825" y="453722"/>
                </a:lnTo>
                <a:lnTo>
                  <a:pt x="212807" y="452918"/>
                </a:lnTo>
                <a:lnTo>
                  <a:pt x="207175" y="452201"/>
                </a:lnTo>
                <a:lnTo>
                  <a:pt x="204641" y="451096"/>
                </a:lnTo>
                <a:lnTo>
                  <a:pt x="200463" y="447722"/>
                </a:lnTo>
                <a:lnTo>
                  <a:pt x="198836" y="444872"/>
                </a:lnTo>
                <a:lnTo>
                  <a:pt x="196509" y="439587"/>
                </a:lnTo>
                <a:lnTo>
                  <a:pt x="189676" y="425705"/>
                </a:lnTo>
                <a:lnTo>
                  <a:pt x="185840" y="404084"/>
                </a:lnTo>
                <a:lnTo>
                  <a:pt x="187537" y="377984"/>
                </a:lnTo>
                <a:lnTo>
                  <a:pt x="196338" y="342530"/>
                </a:lnTo>
                <a:lnTo>
                  <a:pt x="205267" y="310248"/>
                </a:lnTo>
                <a:lnTo>
                  <a:pt x="214976" y="276836"/>
                </a:lnTo>
                <a:lnTo>
                  <a:pt x="227659" y="243438"/>
                </a:lnTo>
                <a:lnTo>
                  <a:pt x="240369" y="208656"/>
                </a:lnTo>
                <a:lnTo>
                  <a:pt x="254244" y="173004"/>
                </a:lnTo>
                <a:lnTo>
                  <a:pt x="264458" y="140878"/>
                </a:lnTo>
                <a:lnTo>
                  <a:pt x="272022" y="106526"/>
                </a:lnTo>
                <a:lnTo>
                  <a:pt x="280551" y="73621"/>
                </a:lnTo>
                <a:lnTo>
                  <a:pt x="297641" y="39649"/>
                </a:lnTo>
                <a:lnTo>
                  <a:pt x="305174" y="26884"/>
                </a:lnTo>
                <a:lnTo>
                  <a:pt x="325097" y="6209"/>
                </a:lnTo>
                <a:lnTo>
                  <a:pt x="330290" y="4918"/>
                </a:lnTo>
                <a:lnTo>
                  <a:pt x="336470" y="4663"/>
                </a:lnTo>
                <a:lnTo>
                  <a:pt x="338048" y="5172"/>
                </a:lnTo>
                <a:lnTo>
                  <a:pt x="352429" y="19003"/>
                </a:lnTo>
                <a:lnTo>
                  <a:pt x="362846" y="40596"/>
                </a:lnTo>
                <a:lnTo>
                  <a:pt x="368305" y="63782"/>
                </a:lnTo>
                <a:lnTo>
                  <a:pt x="371256" y="96662"/>
                </a:lnTo>
                <a:lnTo>
                  <a:pt x="369049" y="132092"/>
                </a:lnTo>
                <a:lnTo>
                  <a:pt x="368984" y="149841"/>
                </a:lnTo>
                <a:lnTo>
                  <a:pt x="368984" y="115979"/>
                </a:lnTo>
                <a:lnTo>
                  <a:pt x="369690" y="108245"/>
                </a:lnTo>
                <a:lnTo>
                  <a:pt x="370869" y="99780"/>
                </a:lnTo>
                <a:lnTo>
                  <a:pt x="373699" y="64419"/>
                </a:lnTo>
                <a:lnTo>
                  <a:pt x="375794" y="46694"/>
                </a:lnTo>
                <a:lnTo>
                  <a:pt x="378557" y="40091"/>
                </a:lnTo>
                <a:lnTo>
                  <a:pt x="389533" y="26025"/>
                </a:lnTo>
                <a:lnTo>
                  <a:pt x="414156" y="7873"/>
                </a:lnTo>
                <a:lnTo>
                  <a:pt x="426599" y="3147"/>
                </a:lnTo>
                <a:lnTo>
                  <a:pt x="428031" y="2838"/>
                </a:lnTo>
                <a:lnTo>
                  <a:pt x="438060" y="4324"/>
                </a:lnTo>
                <a:lnTo>
                  <a:pt x="443514" y="9575"/>
                </a:lnTo>
                <a:lnTo>
                  <a:pt x="445765" y="13514"/>
                </a:lnTo>
                <a:lnTo>
                  <a:pt x="456346" y="41744"/>
                </a:lnTo>
                <a:lnTo>
                  <a:pt x="459423" y="73759"/>
                </a:lnTo>
                <a:lnTo>
                  <a:pt x="457046" y="107936"/>
                </a:lnTo>
                <a:lnTo>
                  <a:pt x="452336" y="143243"/>
                </a:lnTo>
                <a:lnTo>
                  <a:pt x="452328" y="147295"/>
                </a:lnTo>
                <a:lnTo>
                  <a:pt x="454611" y="113481"/>
                </a:lnTo>
                <a:lnTo>
                  <a:pt x="455402" y="97197"/>
                </a:lnTo>
                <a:lnTo>
                  <a:pt x="459281" y="71331"/>
                </a:lnTo>
                <a:lnTo>
                  <a:pt x="461521" y="39267"/>
                </a:lnTo>
                <a:lnTo>
                  <a:pt x="467188" y="27204"/>
                </a:lnTo>
                <a:lnTo>
                  <a:pt x="483618" y="9042"/>
                </a:lnTo>
                <a:lnTo>
                  <a:pt x="499362" y="3305"/>
                </a:lnTo>
                <a:lnTo>
                  <a:pt x="502160" y="2702"/>
                </a:lnTo>
                <a:lnTo>
                  <a:pt x="509015" y="4891"/>
                </a:lnTo>
                <a:lnTo>
                  <a:pt x="513956" y="7626"/>
                </a:lnTo>
                <a:lnTo>
                  <a:pt x="525464" y="21777"/>
                </a:lnTo>
                <a:lnTo>
                  <a:pt x="527166" y="25552"/>
                </a:lnTo>
                <a:lnTo>
                  <a:pt x="534838" y="59894"/>
                </a:lnTo>
                <a:lnTo>
                  <a:pt x="539976" y="80941"/>
                </a:lnTo>
                <a:lnTo>
                  <a:pt x="546305" y="101883"/>
                </a:lnTo>
                <a:lnTo>
                  <a:pt x="547730" y="109390"/>
                </a:lnTo>
                <a:lnTo>
                  <a:pt x="559926" y="134072"/>
                </a:lnTo>
                <a:lnTo>
                  <a:pt x="563825" y="137638"/>
                </a:lnTo>
                <a:lnTo>
                  <a:pt x="568028" y="140722"/>
                </a:lnTo>
                <a:lnTo>
                  <a:pt x="569896" y="142975"/>
                </a:lnTo>
                <a:lnTo>
                  <a:pt x="572843" y="144152"/>
                </a:lnTo>
                <a:lnTo>
                  <a:pt x="577328" y="144411"/>
                </a:lnTo>
                <a:lnTo>
                  <a:pt x="586232" y="143069"/>
                </a:lnTo>
                <a:lnTo>
                  <a:pt x="593558" y="139540"/>
                </a:lnTo>
                <a:lnTo>
                  <a:pt x="597382" y="136805"/>
                </a:lnTo>
                <a:lnTo>
                  <a:pt x="601552" y="131232"/>
                </a:lnTo>
                <a:lnTo>
                  <a:pt x="609491" y="11651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8" name="SMARTInkShape-Group352">
            <a:extLst>
              <a:ext uri="{FF2B5EF4-FFF2-40B4-BE49-F238E27FC236}">
                <a16:creationId xmlns:a16="http://schemas.microsoft.com/office/drawing/2014/main" xmlns="" id="{6425D315-B57E-4418-AF32-D983573C125A}"/>
              </a:ext>
            </a:extLst>
          </p:cNvPr>
          <p:cNvGrpSpPr/>
          <p:nvPr/>
        </p:nvGrpSpPr>
        <p:grpSpPr>
          <a:xfrm>
            <a:off x="6381971" y="1607344"/>
            <a:ext cx="618905" cy="261187"/>
            <a:chOff x="6381971" y="1607344"/>
            <a:chExt cx="618905" cy="261187"/>
          </a:xfrm>
        </p:grpSpPr>
        <p:sp>
          <p:nvSpPr>
            <p:cNvPr id="16" name="SMARTInkShape-509">
              <a:extLst>
                <a:ext uri="{FF2B5EF4-FFF2-40B4-BE49-F238E27FC236}">
                  <a16:creationId xmlns:a16="http://schemas.microsoft.com/office/drawing/2014/main" xmlns="" id="{0543158B-77E8-4C04-8BBA-BF95F62982B7}"/>
                </a:ext>
              </a:extLst>
            </p:cNvPr>
            <p:cNvSpPr/>
            <p:nvPr>
              <p:custDataLst>
                <p:tags r:id="rId77"/>
              </p:custDataLst>
            </p:nvPr>
          </p:nvSpPr>
          <p:spPr>
            <a:xfrm>
              <a:off x="6567488" y="1607344"/>
              <a:ext cx="4763" cy="14288"/>
            </a:xfrm>
            <a:custGeom>
              <a:avLst/>
              <a:gdLst/>
              <a:ahLst/>
              <a:cxnLst/>
              <a:rect l="0" t="0" r="0" b="0"/>
              <a:pathLst>
                <a:path w="4763" h="14288">
                  <a:moveTo>
                    <a:pt x="4762" y="0"/>
                  </a:moveTo>
                  <a:lnTo>
                    <a:pt x="4762" y="0"/>
                  </a:lnTo>
                  <a:lnTo>
                    <a:pt x="196" y="9132"/>
                  </a:lnTo>
                  <a:lnTo>
                    <a:pt x="0" y="142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SMARTInkShape-510">
              <a:extLst>
                <a:ext uri="{FF2B5EF4-FFF2-40B4-BE49-F238E27FC236}">
                  <a16:creationId xmlns:a16="http://schemas.microsoft.com/office/drawing/2014/main" xmlns="" id="{E95BBB9C-EBBA-4FB3-8F27-ADCFA534665E}"/>
                </a:ext>
              </a:extLst>
            </p:cNvPr>
            <p:cNvSpPr/>
            <p:nvPr>
              <p:custDataLst>
                <p:tags r:id="rId78"/>
              </p:custDataLst>
            </p:nvPr>
          </p:nvSpPr>
          <p:spPr>
            <a:xfrm>
              <a:off x="6381971" y="1714889"/>
              <a:ext cx="618905" cy="153642"/>
            </a:xfrm>
            <a:custGeom>
              <a:avLst/>
              <a:gdLst/>
              <a:ahLst/>
              <a:cxnLst/>
              <a:rect l="0" t="0" r="0" b="0"/>
              <a:pathLst>
                <a:path w="618905" h="153642">
                  <a:moveTo>
                    <a:pt x="118842" y="23424"/>
                  </a:moveTo>
                  <a:lnTo>
                    <a:pt x="118842" y="23424"/>
                  </a:lnTo>
                  <a:lnTo>
                    <a:pt x="118842" y="12773"/>
                  </a:lnTo>
                  <a:lnTo>
                    <a:pt x="104012" y="4213"/>
                  </a:lnTo>
                  <a:lnTo>
                    <a:pt x="80826" y="0"/>
                  </a:lnTo>
                  <a:lnTo>
                    <a:pt x="70439" y="217"/>
                  </a:lnTo>
                  <a:lnTo>
                    <a:pt x="54630" y="5512"/>
                  </a:lnTo>
                  <a:lnTo>
                    <a:pt x="30872" y="18272"/>
                  </a:lnTo>
                  <a:lnTo>
                    <a:pt x="14576" y="35462"/>
                  </a:lnTo>
                  <a:lnTo>
                    <a:pt x="6725" y="46989"/>
                  </a:lnTo>
                  <a:lnTo>
                    <a:pt x="526" y="68104"/>
                  </a:lnTo>
                  <a:lnTo>
                    <a:pt x="0" y="75644"/>
                  </a:lnTo>
                  <a:lnTo>
                    <a:pt x="5667" y="98144"/>
                  </a:lnTo>
                  <a:lnTo>
                    <a:pt x="16178" y="119404"/>
                  </a:lnTo>
                  <a:lnTo>
                    <a:pt x="25136" y="128764"/>
                  </a:lnTo>
                  <a:lnTo>
                    <a:pt x="31193" y="132423"/>
                  </a:lnTo>
                  <a:lnTo>
                    <a:pt x="55236" y="142558"/>
                  </a:lnTo>
                  <a:lnTo>
                    <a:pt x="67531" y="141873"/>
                  </a:lnTo>
                  <a:lnTo>
                    <a:pt x="80013" y="139190"/>
                  </a:lnTo>
                  <a:lnTo>
                    <a:pt x="86405" y="135630"/>
                  </a:lnTo>
                  <a:lnTo>
                    <a:pt x="99887" y="124362"/>
                  </a:lnTo>
                  <a:lnTo>
                    <a:pt x="109113" y="110446"/>
                  </a:lnTo>
                  <a:lnTo>
                    <a:pt x="114637" y="96149"/>
                  </a:lnTo>
                  <a:lnTo>
                    <a:pt x="116428" y="61581"/>
                  </a:lnTo>
                  <a:lnTo>
                    <a:pt x="115754" y="35122"/>
                  </a:lnTo>
                  <a:lnTo>
                    <a:pt x="114123" y="18718"/>
                  </a:lnTo>
                  <a:lnTo>
                    <a:pt x="114088" y="13586"/>
                  </a:lnTo>
                  <a:lnTo>
                    <a:pt x="113377" y="11731"/>
                  </a:lnTo>
                  <a:lnTo>
                    <a:pt x="112817" y="10866"/>
                  </a:lnTo>
                  <a:lnTo>
                    <a:pt x="112709" y="10289"/>
                  </a:lnTo>
                  <a:lnTo>
                    <a:pt x="112901" y="9905"/>
                  </a:lnTo>
                  <a:lnTo>
                    <a:pt x="113293" y="9649"/>
                  </a:lnTo>
                  <a:lnTo>
                    <a:pt x="113555" y="10007"/>
                  </a:lnTo>
                  <a:lnTo>
                    <a:pt x="114079" y="43896"/>
                  </a:lnTo>
                  <a:lnTo>
                    <a:pt x="113374" y="65047"/>
                  </a:lnTo>
                  <a:lnTo>
                    <a:pt x="112815" y="67047"/>
                  </a:lnTo>
                  <a:lnTo>
                    <a:pt x="115274" y="95065"/>
                  </a:lnTo>
                  <a:lnTo>
                    <a:pt x="122118" y="124605"/>
                  </a:lnTo>
                  <a:lnTo>
                    <a:pt x="128839" y="133248"/>
                  </a:lnTo>
                  <a:lnTo>
                    <a:pt x="133975" y="137250"/>
                  </a:lnTo>
                  <a:lnTo>
                    <a:pt x="137562" y="138836"/>
                  </a:lnTo>
                  <a:lnTo>
                    <a:pt x="139260" y="139259"/>
                  </a:lnTo>
                  <a:lnTo>
                    <a:pt x="146705" y="138590"/>
                  </a:lnTo>
                  <a:lnTo>
                    <a:pt x="151157" y="136697"/>
                  </a:lnTo>
                  <a:lnTo>
                    <a:pt x="163709" y="126073"/>
                  </a:lnTo>
                  <a:lnTo>
                    <a:pt x="176062" y="108306"/>
                  </a:lnTo>
                  <a:lnTo>
                    <a:pt x="187108" y="80245"/>
                  </a:lnTo>
                  <a:lnTo>
                    <a:pt x="194588" y="45949"/>
                  </a:lnTo>
                  <a:lnTo>
                    <a:pt x="199336" y="26960"/>
                  </a:lnTo>
                  <a:lnTo>
                    <a:pt x="199803" y="162"/>
                  </a:lnTo>
                  <a:lnTo>
                    <a:pt x="200068" y="243"/>
                  </a:lnTo>
                  <a:lnTo>
                    <a:pt x="201068" y="1038"/>
                  </a:lnTo>
                  <a:lnTo>
                    <a:pt x="201688" y="2274"/>
                  </a:lnTo>
                  <a:lnTo>
                    <a:pt x="205872" y="33748"/>
                  </a:lnTo>
                  <a:lnTo>
                    <a:pt x="206216" y="68913"/>
                  </a:lnTo>
                  <a:lnTo>
                    <a:pt x="209875" y="102937"/>
                  </a:lnTo>
                  <a:lnTo>
                    <a:pt x="213876" y="116800"/>
                  </a:lnTo>
                  <a:lnTo>
                    <a:pt x="227950" y="142832"/>
                  </a:lnTo>
                  <a:lnTo>
                    <a:pt x="231628" y="145991"/>
                  </a:lnTo>
                  <a:lnTo>
                    <a:pt x="235644" y="148013"/>
                  </a:lnTo>
                  <a:lnTo>
                    <a:pt x="243239" y="149310"/>
                  </a:lnTo>
                  <a:lnTo>
                    <a:pt x="247155" y="149223"/>
                  </a:lnTo>
                  <a:lnTo>
                    <a:pt x="249777" y="148303"/>
                  </a:lnTo>
                  <a:lnTo>
                    <a:pt x="259394" y="137876"/>
                  </a:lnTo>
                  <a:lnTo>
                    <a:pt x="272971" y="104029"/>
                  </a:lnTo>
                  <a:lnTo>
                    <a:pt x="280710" y="68635"/>
                  </a:lnTo>
                  <a:lnTo>
                    <a:pt x="286278" y="48227"/>
                  </a:lnTo>
                  <a:lnTo>
                    <a:pt x="303804" y="15233"/>
                  </a:lnTo>
                  <a:lnTo>
                    <a:pt x="309772" y="8779"/>
                  </a:lnTo>
                  <a:lnTo>
                    <a:pt x="314937" y="6090"/>
                  </a:lnTo>
                  <a:lnTo>
                    <a:pt x="318531" y="5842"/>
                  </a:lnTo>
                  <a:lnTo>
                    <a:pt x="330032" y="8800"/>
                  </a:lnTo>
                  <a:lnTo>
                    <a:pt x="334060" y="11280"/>
                  </a:lnTo>
                  <a:lnTo>
                    <a:pt x="350973" y="29033"/>
                  </a:lnTo>
                  <a:lnTo>
                    <a:pt x="358536" y="41705"/>
                  </a:lnTo>
                  <a:lnTo>
                    <a:pt x="367742" y="71182"/>
                  </a:lnTo>
                  <a:lnTo>
                    <a:pt x="370910" y="106829"/>
                  </a:lnTo>
                  <a:lnTo>
                    <a:pt x="373144" y="134683"/>
                  </a:lnTo>
                  <a:lnTo>
                    <a:pt x="371556" y="141867"/>
                  </a:lnTo>
                  <a:lnTo>
                    <a:pt x="372093" y="144239"/>
                  </a:lnTo>
                  <a:lnTo>
                    <a:pt x="372607" y="145242"/>
                  </a:lnTo>
                  <a:lnTo>
                    <a:pt x="372686" y="145911"/>
                  </a:lnTo>
                  <a:lnTo>
                    <a:pt x="372473" y="146357"/>
                  </a:lnTo>
                  <a:lnTo>
                    <a:pt x="372066" y="146654"/>
                  </a:lnTo>
                  <a:lnTo>
                    <a:pt x="372060" y="146323"/>
                  </a:lnTo>
                  <a:lnTo>
                    <a:pt x="373245" y="141990"/>
                  </a:lnTo>
                  <a:lnTo>
                    <a:pt x="373197" y="138826"/>
                  </a:lnTo>
                  <a:lnTo>
                    <a:pt x="372212" y="131788"/>
                  </a:lnTo>
                  <a:lnTo>
                    <a:pt x="374310" y="97066"/>
                  </a:lnTo>
                  <a:lnTo>
                    <a:pt x="380091" y="63465"/>
                  </a:lnTo>
                  <a:lnTo>
                    <a:pt x="381002" y="58682"/>
                  </a:lnTo>
                  <a:lnTo>
                    <a:pt x="387239" y="44578"/>
                  </a:lnTo>
                  <a:lnTo>
                    <a:pt x="399010" y="29527"/>
                  </a:lnTo>
                  <a:lnTo>
                    <a:pt x="405016" y="25083"/>
                  </a:lnTo>
                  <a:lnTo>
                    <a:pt x="411449" y="23915"/>
                  </a:lnTo>
                  <a:lnTo>
                    <a:pt x="417931" y="23785"/>
                  </a:lnTo>
                  <a:lnTo>
                    <a:pt x="424066" y="25618"/>
                  </a:lnTo>
                  <a:lnTo>
                    <a:pt x="432545" y="29433"/>
                  </a:lnTo>
                  <a:lnTo>
                    <a:pt x="434339" y="29811"/>
                  </a:lnTo>
                  <a:lnTo>
                    <a:pt x="440658" y="34135"/>
                  </a:lnTo>
                  <a:lnTo>
                    <a:pt x="445029" y="39180"/>
                  </a:lnTo>
                  <a:lnTo>
                    <a:pt x="455039" y="60445"/>
                  </a:lnTo>
                  <a:lnTo>
                    <a:pt x="459106" y="92756"/>
                  </a:lnTo>
                  <a:lnTo>
                    <a:pt x="459358" y="127532"/>
                  </a:lnTo>
                  <a:lnTo>
                    <a:pt x="458654" y="139846"/>
                  </a:lnTo>
                  <a:lnTo>
                    <a:pt x="458096" y="141520"/>
                  </a:lnTo>
                  <a:lnTo>
                    <a:pt x="458181" y="144791"/>
                  </a:lnTo>
                  <a:lnTo>
                    <a:pt x="458574" y="146404"/>
                  </a:lnTo>
                  <a:lnTo>
                    <a:pt x="458572" y="147479"/>
                  </a:lnTo>
                  <a:lnTo>
                    <a:pt x="458305" y="148196"/>
                  </a:lnTo>
                  <a:lnTo>
                    <a:pt x="457057" y="149546"/>
                  </a:lnTo>
                  <a:lnTo>
                    <a:pt x="460932" y="132387"/>
                  </a:lnTo>
                  <a:lnTo>
                    <a:pt x="461732" y="97971"/>
                  </a:lnTo>
                  <a:lnTo>
                    <a:pt x="464322" y="62933"/>
                  </a:lnTo>
                  <a:lnTo>
                    <a:pt x="467764" y="43898"/>
                  </a:lnTo>
                  <a:lnTo>
                    <a:pt x="477885" y="25074"/>
                  </a:lnTo>
                  <a:lnTo>
                    <a:pt x="480293" y="22305"/>
                  </a:lnTo>
                  <a:lnTo>
                    <a:pt x="489300" y="15914"/>
                  </a:lnTo>
                  <a:lnTo>
                    <a:pt x="496748" y="13231"/>
                  </a:lnTo>
                  <a:lnTo>
                    <a:pt x="501200" y="12985"/>
                  </a:lnTo>
                  <a:lnTo>
                    <a:pt x="516133" y="15229"/>
                  </a:lnTo>
                  <a:lnTo>
                    <a:pt x="536128" y="26126"/>
                  </a:lnTo>
                  <a:lnTo>
                    <a:pt x="544314" y="34474"/>
                  </a:lnTo>
                  <a:lnTo>
                    <a:pt x="550117" y="47420"/>
                  </a:lnTo>
                  <a:lnTo>
                    <a:pt x="556689" y="83041"/>
                  </a:lnTo>
                  <a:lnTo>
                    <a:pt x="559564" y="106819"/>
                  </a:lnTo>
                  <a:lnTo>
                    <a:pt x="569364" y="140034"/>
                  </a:lnTo>
                  <a:lnTo>
                    <a:pt x="574504" y="147227"/>
                  </a:lnTo>
                  <a:lnTo>
                    <a:pt x="579790" y="151858"/>
                  </a:lnTo>
                  <a:lnTo>
                    <a:pt x="583443" y="153641"/>
                  </a:lnTo>
                  <a:lnTo>
                    <a:pt x="586034" y="153353"/>
                  </a:lnTo>
                  <a:lnTo>
                    <a:pt x="589479" y="151814"/>
                  </a:lnTo>
                  <a:lnTo>
                    <a:pt x="608544" y="136028"/>
                  </a:lnTo>
                  <a:lnTo>
                    <a:pt x="618904" y="1186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1" name="SMARTInkShape-Group353">
            <a:extLst>
              <a:ext uri="{FF2B5EF4-FFF2-40B4-BE49-F238E27FC236}">
                <a16:creationId xmlns:a16="http://schemas.microsoft.com/office/drawing/2014/main" xmlns="" id="{97A3F148-1A92-4002-A3FE-03F108774DD1}"/>
              </a:ext>
            </a:extLst>
          </p:cNvPr>
          <p:cNvGrpSpPr/>
          <p:nvPr/>
        </p:nvGrpSpPr>
        <p:grpSpPr>
          <a:xfrm>
            <a:off x="7231856" y="1614488"/>
            <a:ext cx="464345" cy="247222"/>
            <a:chOff x="7231856" y="1614488"/>
            <a:chExt cx="464345" cy="247222"/>
          </a:xfrm>
        </p:grpSpPr>
        <p:sp>
          <p:nvSpPr>
            <p:cNvPr id="19" name="SMARTInkShape-511">
              <a:extLst>
                <a:ext uri="{FF2B5EF4-FFF2-40B4-BE49-F238E27FC236}">
                  <a16:creationId xmlns:a16="http://schemas.microsoft.com/office/drawing/2014/main" xmlns="" id="{DA8AAEFA-4043-4C00-A4E0-4BDE8E2E12FF}"/>
                </a:ext>
              </a:extLst>
            </p:cNvPr>
            <p:cNvSpPr/>
            <p:nvPr>
              <p:custDataLst>
                <p:tags r:id="rId75"/>
              </p:custDataLst>
            </p:nvPr>
          </p:nvSpPr>
          <p:spPr>
            <a:xfrm>
              <a:off x="7324725" y="1614488"/>
              <a:ext cx="4764" cy="7144"/>
            </a:xfrm>
            <a:custGeom>
              <a:avLst/>
              <a:gdLst/>
              <a:ahLst/>
              <a:cxnLst/>
              <a:rect l="0" t="0" r="0" b="0"/>
              <a:pathLst>
                <a:path w="4764" h="7144">
                  <a:moveTo>
                    <a:pt x="0" y="0"/>
                  </a:moveTo>
                  <a:lnTo>
                    <a:pt x="0" y="0"/>
                  </a:lnTo>
                  <a:lnTo>
                    <a:pt x="4101" y="4100"/>
                  </a:lnTo>
                  <a:lnTo>
                    <a:pt x="4056" y="4321"/>
                  </a:lnTo>
                  <a:lnTo>
                    <a:pt x="3763" y="4468"/>
                  </a:lnTo>
                  <a:lnTo>
                    <a:pt x="3302" y="4566"/>
                  </a:lnTo>
                  <a:lnTo>
                    <a:pt x="3259" y="4896"/>
                  </a:lnTo>
                  <a:lnTo>
                    <a:pt x="4763" y="71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SMARTInkShape-512">
              <a:extLst>
                <a:ext uri="{FF2B5EF4-FFF2-40B4-BE49-F238E27FC236}">
                  <a16:creationId xmlns:a16="http://schemas.microsoft.com/office/drawing/2014/main" xmlns="" id="{C4361EC1-F7B7-49C4-B061-02E2C540C5E2}"/>
                </a:ext>
              </a:extLst>
            </p:cNvPr>
            <p:cNvSpPr/>
            <p:nvPr>
              <p:custDataLst>
                <p:tags r:id="rId76"/>
              </p:custDataLst>
            </p:nvPr>
          </p:nvSpPr>
          <p:spPr>
            <a:xfrm>
              <a:off x="7231856" y="1712424"/>
              <a:ext cx="464345" cy="149286"/>
            </a:xfrm>
            <a:custGeom>
              <a:avLst/>
              <a:gdLst/>
              <a:ahLst/>
              <a:cxnLst/>
              <a:rect l="0" t="0" r="0" b="0"/>
              <a:pathLst>
                <a:path w="464345" h="149286">
                  <a:moveTo>
                    <a:pt x="0" y="147332"/>
                  </a:moveTo>
                  <a:lnTo>
                    <a:pt x="0" y="147332"/>
                  </a:lnTo>
                  <a:lnTo>
                    <a:pt x="1265" y="147332"/>
                  </a:lnTo>
                  <a:lnTo>
                    <a:pt x="2591" y="146627"/>
                  </a:lnTo>
                  <a:lnTo>
                    <a:pt x="4062" y="145696"/>
                  </a:lnTo>
                  <a:lnTo>
                    <a:pt x="5598" y="145282"/>
                  </a:lnTo>
                  <a:lnTo>
                    <a:pt x="13954" y="144960"/>
                  </a:lnTo>
                  <a:lnTo>
                    <a:pt x="15453" y="146218"/>
                  </a:lnTo>
                  <a:lnTo>
                    <a:pt x="36757" y="149285"/>
                  </a:lnTo>
                  <a:lnTo>
                    <a:pt x="47374" y="145794"/>
                  </a:lnTo>
                  <a:lnTo>
                    <a:pt x="62989" y="133317"/>
                  </a:lnTo>
                  <a:lnTo>
                    <a:pt x="79723" y="112061"/>
                  </a:lnTo>
                  <a:lnTo>
                    <a:pt x="88110" y="91244"/>
                  </a:lnTo>
                  <a:lnTo>
                    <a:pt x="94243" y="56773"/>
                  </a:lnTo>
                  <a:lnTo>
                    <a:pt x="97118" y="22743"/>
                  </a:lnTo>
                  <a:lnTo>
                    <a:pt x="97347" y="6725"/>
                  </a:lnTo>
                  <a:lnTo>
                    <a:pt x="95347" y="0"/>
                  </a:lnTo>
                  <a:lnTo>
                    <a:pt x="91028" y="35170"/>
                  </a:lnTo>
                  <a:lnTo>
                    <a:pt x="91207" y="67977"/>
                  </a:lnTo>
                  <a:lnTo>
                    <a:pt x="97965" y="102857"/>
                  </a:lnTo>
                  <a:lnTo>
                    <a:pt x="111318" y="130578"/>
                  </a:lnTo>
                  <a:lnTo>
                    <a:pt x="118709" y="136928"/>
                  </a:lnTo>
                  <a:lnTo>
                    <a:pt x="126607" y="140809"/>
                  </a:lnTo>
                  <a:lnTo>
                    <a:pt x="132205" y="142048"/>
                  </a:lnTo>
                  <a:lnTo>
                    <a:pt x="138479" y="141151"/>
                  </a:lnTo>
                  <a:lnTo>
                    <a:pt x="142836" y="139210"/>
                  </a:lnTo>
                  <a:lnTo>
                    <a:pt x="150217" y="130480"/>
                  </a:lnTo>
                  <a:lnTo>
                    <a:pt x="158911" y="113126"/>
                  </a:lnTo>
                  <a:lnTo>
                    <a:pt x="163569" y="80796"/>
                  </a:lnTo>
                  <a:lnTo>
                    <a:pt x="171451" y="47317"/>
                  </a:lnTo>
                  <a:lnTo>
                    <a:pt x="180321" y="28601"/>
                  </a:lnTo>
                  <a:lnTo>
                    <a:pt x="196471" y="4509"/>
                  </a:lnTo>
                  <a:lnTo>
                    <a:pt x="197656" y="3698"/>
                  </a:lnTo>
                  <a:lnTo>
                    <a:pt x="201089" y="2797"/>
                  </a:lnTo>
                  <a:lnTo>
                    <a:pt x="207484" y="3554"/>
                  </a:lnTo>
                  <a:lnTo>
                    <a:pt x="211878" y="5454"/>
                  </a:lnTo>
                  <a:lnTo>
                    <a:pt x="224042" y="13346"/>
                  </a:lnTo>
                  <a:lnTo>
                    <a:pt x="233565" y="25564"/>
                  </a:lnTo>
                  <a:lnTo>
                    <a:pt x="238867" y="37975"/>
                  </a:lnTo>
                  <a:lnTo>
                    <a:pt x="244797" y="70181"/>
                  </a:lnTo>
                  <a:lnTo>
                    <a:pt x="247577" y="105039"/>
                  </a:lnTo>
                  <a:lnTo>
                    <a:pt x="247385" y="135628"/>
                  </a:lnTo>
                  <a:lnTo>
                    <a:pt x="246278" y="140278"/>
                  </a:lnTo>
                  <a:lnTo>
                    <a:pt x="246471" y="141042"/>
                  </a:lnTo>
                  <a:lnTo>
                    <a:pt x="246864" y="141551"/>
                  </a:lnTo>
                  <a:lnTo>
                    <a:pt x="246862" y="142155"/>
                  </a:lnTo>
                  <a:lnTo>
                    <a:pt x="245531" y="144531"/>
                  </a:lnTo>
                  <a:lnTo>
                    <a:pt x="241633" y="109603"/>
                  </a:lnTo>
                  <a:lnTo>
                    <a:pt x="240536" y="76812"/>
                  </a:lnTo>
                  <a:lnTo>
                    <a:pt x="244054" y="43536"/>
                  </a:lnTo>
                  <a:lnTo>
                    <a:pt x="249741" y="29142"/>
                  </a:lnTo>
                  <a:lnTo>
                    <a:pt x="262041" y="10641"/>
                  </a:lnTo>
                  <a:lnTo>
                    <a:pt x="265424" y="7823"/>
                  </a:lnTo>
                  <a:lnTo>
                    <a:pt x="275326" y="3858"/>
                  </a:lnTo>
                  <a:lnTo>
                    <a:pt x="287119" y="2232"/>
                  </a:lnTo>
                  <a:lnTo>
                    <a:pt x="289710" y="2851"/>
                  </a:lnTo>
                  <a:lnTo>
                    <a:pt x="292802" y="5066"/>
                  </a:lnTo>
                  <a:lnTo>
                    <a:pt x="302038" y="14446"/>
                  </a:lnTo>
                  <a:lnTo>
                    <a:pt x="320754" y="48785"/>
                  </a:lnTo>
                  <a:lnTo>
                    <a:pt x="327934" y="79545"/>
                  </a:lnTo>
                  <a:lnTo>
                    <a:pt x="330921" y="113714"/>
                  </a:lnTo>
                  <a:lnTo>
                    <a:pt x="330994" y="144736"/>
                  </a:lnTo>
                  <a:lnTo>
                    <a:pt x="329730" y="144887"/>
                  </a:lnTo>
                  <a:lnTo>
                    <a:pt x="329110" y="142100"/>
                  </a:lnTo>
                  <a:lnTo>
                    <a:pt x="327352" y="108850"/>
                  </a:lnTo>
                  <a:lnTo>
                    <a:pt x="326251" y="73796"/>
                  </a:lnTo>
                  <a:lnTo>
                    <a:pt x="329779" y="41488"/>
                  </a:lnTo>
                  <a:lnTo>
                    <a:pt x="341217" y="13013"/>
                  </a:lnTo>
                  <a:lnTo>
                    <a:pt x="344930" y="7816"/>
                  </a:lnTo>
                  <a:lnTo>
                    <a:pt x="347153" y="5950"/>
                  </a:lnTo>
                  <a:lnTo>
                    <a:pt x="350082" y="4856"/>
                  </a:lnTo>
                  <a:lnTo>
                    <a:pt x="362654" y="2494"/>
                  </a:lnTo>
                  <a:lnTo>
                    <a:pt x="369303" y="3464"/>
                  </a:lnTo>
                  <a:lnTo>
                    <a:pt x="373771" y="5427"/>
                  </a:lnTo>
                  <a:lnTo>
                    <a:pt x="387484" y="22997"/>
                  </a:lnTo>
                  <a:lnTo>
                    <a:pt x="396557" y="43101"/>
                  </a:lnTo>
                  <a:lnTo>
                    <a:pt x="400012" y="77960"/>
                  </a:lnTo>
                  <a:lnTo>
                    <a:pt x="402739" y="112244"/>
                  </a:lnTo>
                  <a:lnTo>
                    <a:pt x="408899" y="128595"/>
                  </a:lnTo>
                  <a:lnTo>
                    <a:pt x="414781" y="138966"/>
                  </a:lnTo>
                  <a:lnTo>
                    <a:pt x="418680" y="141673"/>
                  </a:lnTo>
                  <a:lnTo>
                    <a:pt x="426119" y="143980"/>
                  </a:lnTo>
                  <a:lnTo>
                    <a:pt x="434480" y="144759"/>
                  </a:lnTo>
                  <a:lnTo>
                    <a:pt x="438635" y="142749"/>
                  </a:lnTo>
                  <a:lnTo>
                    <a:pt x="446507" y="136255"/>
                  </a:lnTo>
                  <a:lnTo>
                    <a:pt x="464344" y="1092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2" name="SMARTInkShape-513">
            <a:extLst>
              <a:ext uri="{FF2B5EF4-FFF2-40B4-BE49-F238E27FC236}">
                <a16:creationId xmlns:a16="http://schemas.microsoft.com/office/drawing/2014/main" xmlns="" id="{47B8DB23-3936-4A90-A5B0-2F4E4C66566D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7880565" y="1709761"/>
            <a:ext cx="522867" cy="449850"/>
          </a:xfrm>
          <a:custGeom>
            <a:avLst/>
            <a:gdLst/>
            <a:ahLst/>
            <a:cxnLst/>
            <a:rect l="0" t="0" r="0" b="0"/>
            <a:pathLst>
              <a:path w="522867" h="449850">
                <a:moveTo>
                  <a:pt x="1373" y="145233"/>
                </a:moveTo>
                <a:lnTo>
                  <a:pt x="1373" y="145233"/>
                </a:lnTo>
                <a:lnTo>
                  <a:pt x="0" y="145233"/>
                </a:lnTo>
                <a:lnTo>
                  <a:pt x="587" y="145233"/>
                </a:lnTo>
                <a:lnTo>
                  <a:pt x="1729" y="145938"/>
                </a:lnTo>
                <a:lnTo>
                  <a:pt x="3635" y="147516"/>
                </a:lnTo>
                <a:lnTo>
                  <a:pt x="11035" y="146895"/>
                </a:lnTo>
                <a:lnTo>
                  <a:pt x="21096" y="145561"/>
                </a:lnTo>
                <a:lnTo>
                  <a:pt x="26190" y="142557"/>
                </a:lnTo>
                <a:lnTo>
                  <a:pt x="44154" y="124901"/>
                </a:lnTo>
                <a:lnTo>
                  <a:pt x="59281" y="97110"/>
                </a:lnTo>
                <a:lnTo>
                  <a:pt x="69838" y="65841"/>
                </a:lnTo>
                <a:lnTo>
                  <a:pt x="76306" y="32724"/>
                </a:lnTo>
                <a:lnTo>
                  <a:pt x="75197" y="807"/>
                </a:lnTo>
                <a:lnTo>
                  <a:pt x="74931" y="530"/>
                </a:lnTo>
                <a:lnTo>
                  <a:pt x="73929" y="223"/>
                </a:lnTo>
                <a:lnTo>
                  <a:pt x="73556" y="405"/>
                </a:lnTo>
                <a:lnTo>
                  <a:pt x="73307" y="791"/>
                </a:lnTo>
                <a:lnTo>
                  <a:pt x="72957" y="2599"/>
                </a:lnTo>
                <a:lnTo>
                  <a:pt x="71635" y="20336"/>
                </a:lnTo>
                <a:lnTo>
                  <a:pt x="72023" y="24900"/>
                </a:lnTo>
                <a:lnTo>
                  <a:pt x="71716" y="60537"/>
                </a:lnTo>
                <a:lnTo>
                  <a:pt x="76442" y="95847"/>
                </a:lnTo>
                <a:lnTo>
                  <a:pt x="85780" y="116193"/>
                </a:lnTo>
                <a:lnTo>
                  <a:pt x="90352" y="123134"/>
                </a:lnTo>
                <a:lnTo>
                  <a:pt x="95588" y="127367"/>
                </a:lnTo>
                <a:lnTo>
                  <a:pt x="100749" y="130325"/>
                </a:lnTo>
                <a:lnTo>
                  <a:pt x="112132" y="132437"/>
                </a:lnTo>
                <a:lnTo>
                  <a:pt x="120503" y="131799"/>
                </a:lnTo>
                <a:lnTo>
                  <a:pt x="136779" y="123605"/>
                </a:lnTo>
                <a:lnTo>
                  <a:pt x="150099" y="112147"/>
                </a:lnTo>
                <a:lnTo>
                  <a:pt x="152845" y="106451"/>
                </a:lnTo>
                <a:lnTo>
                  <a:pt x="160430" y="71534"/>
                </a:lnTo>
                <a:lnTo>
                  <a:pt x="160911" y="37673"/>
                </a:lnTo>
                <a:lnTo>
                  <a:pt x="156225" y="2017"/>
                </a:lnTo>
                <a:lnTo>
                  <a:pt x="156155" y="0"/>
                </a:lnTo>
                <a:lnTo>
                  <a:pt x="156418" y="34925"/>
                </a:lnTo>
                <a:lnTo>
                  <a:pt x="160407" y="69937"/>
                </a:lnTo>
                <a:lnTo>
                  <a:pt x="165127" y="104078"/>
                </a:lnTo>
                <a:lnTo>
                  <a:pt x="169276" y="137590"/>
                </a:lnTo>
                <a:lnTo>
                  <a:pt x="174585" y="173206"/>
                </a:lnTo>
                <a:lnTo>
                  <a:pt x="181879" y="207094"/>
                </a:lnTo>
                <a:lnTo>
                  <a:pt x="185883" y="240272"/>
                </a:lnTo>
                <a:lnTo>
                  <a:pt x="190886" y="274281"/>
                </a:lnTo>
                <a:lnTo>
                  <a:pt x="192521" y="308443"/>
                </a:lnTo>
                <a:lnTo>
                  <a:pt x="198327" y="341289"/>
                </a:lnTo>
                <a:lnTo>
                  <a:pt x="203118" y="376940"/>
                </a:lnTo>
                <a:lnTo>
                  <a:pt x="203056" y="407686"/>
                </a:lnTo>
                <a:lnTo>
                  <a:pt x="198180" y="427492"/>
                </a:lnTo>
                <a:lnTo>
                  <a:pt x="190142" y="439355"/>
                </a:lnTo>
                <a:lnTo>
                  <a:pt x="182006" y="445729"/>
                </a:lnTo>
                <a:lnTo>
                  <a:pt x="175367" y="448640"/>
                </a:lnTo>
                <a:lnTo>
                  <a:pt x="164070" y="449849"/>
                </a:lnTo>
                <a:lnTo>
                  <a:pt x="161960" y="449381"/>
                </a:lnTo>
                <a:lnTo>
                  <a:pt x="150157" y="441082"/>
                </a:lnTo>
                <a:lnTo>
                  <a:pt x="139421" y="430885"/>
                </a:lnTo>
                <a:lnTo>
                  <a:pt x="135262" y="421693"/>
                </a:lnTo>
                <a:lnTo>
                  <a:pt x="132417" y="392914"/>
                </a:lnTo>
                <a:lnTo>
                  <a:pt x="134934" y="359593"/>
                </a:lnTo>
                <a:lnTo>
                  <a:pt x="144878" y="325705"/>
                </a:lnTo>
                <a:lnTo>
                  <a:pt x="154984" y="291046"/>
                </a:lnTo>
                <a:lnTo>
                  <a:pt x="164578" y="256708"/>
                </a:lnTo>
                <a:lnTo>
                  <a:pt x="179255" y="223118"/>
                </a:lnTo>
                <a:lnTo>
                  <a:pt x="189662" y="199959"/>
                </a:lnTo>
                <a:lnTo>
                  <a:pt x="198273" y="164640"/>
                </a:lnTo>
                <a:lnTo>
                  <a:pt x="207885" y="132874"/>
                </a:lnTo>
                <a:lnTo>
                  <a:pt x="216502" y="99006"/>
                </a:lnTo>
                <a:lnTo>
                  <a:pt x="226376" y="63756"/>
                </a:lnTo>
                <a:lnTo>
                  <a:pt x="229862" y="50395"/>
                </a:lnTo>
                <a:lnTo>
                  <a:pt x="248585" y="19941"/>
                </a:lnTo>
                <a:lnTo>
                  <a:pt x="258003" y="8885"/>
                </a:lnTo>
                <a:lnTo>
                  <a:pt x="259893" y="7905"/>
                </a:lnTo>
                <a:lnTo>
                  <a:pt x="262974" y="7353"/>
                </a:lnTo>
                <a:lnTo>
                  <a:pt x="267885" y="7454"/>
                </a:lnTo>
                <a:lnTo>
                  <a:pt x="268741" y="7872"/>
                </a:lnTo>
                <a:lnTo>
                  <a:pt x="284163" y="21579"/>
                </a:lnTo>
                <a:lnTo>
                  <a:pt x="294601" y="40072"/>
                </a:lnTo>
                <a:lnTo>
                  <a:pt x="298413" y="56065"/>
                </a:lnTo>
                <a:lnTo>
                  <a:pt x="300203" y="89891"/>
                </a:lnTo>
                <a:lnTo>
                  <a:pt x="300082" y="99555"/>
                </a:lnTo>
                <a:lnTo>
                  <a:pt x="302651" y="134071"/>
                </a:lnTo>
                <a:lnTo>
                  <a:pt x="303783" y="157573"/>
                </a:lnTo>
                <a:lnTo>
                  <a:pt x="303082" y="159360"/>
                </a:lnTo>
                <a:lnTo>
                  <a:pt x="301740" y="161399"/>
                </a:lnTo>
                <a:lnTo>
                  <a:pt x="301630" y="161302"/>
                </a:lnTo>
                <a:lnTo>
                  <a:pt x="301410" y="127655"/>
                </a:lnTo>
                <a:lnTo>
                  <a:pt x="303644" y="94896"/>
                </a:lnTo>
                <a:lnTo>
                  <a:pt x="306730" y="62073"/>
                </a:lnTo>
                <a:lnTo>
                  <a:pt x="308719" y="54535"/>
                </a:lnTo>
                <a:lnTo>
                  <a:pt x="320594" y="36263"/>
                </a:lnTo>
                <a:lnTo>
                  <a:pt x="331357" y="25104"/>
                </a:lnTo>
                <a:lnTo>
                  <a:pt x="338792" y="20683"/>
                </a:lnTo>
                <a:lnTo>
                  <a:pt x="357772" y="14972"/>
                </a:lnTo>
                <a:lnTo>
                  <a:pt x="359623" y="14736"/>
                </a:lnTo>
                <a:lnTo>
                  <a:pt x="363795" y="15885"/>
                </a:lnTo>
                <a:lnTo>
                  <a:pt x="370413" y="19670"/>
                </a:lnTo>
                <a:lnTo>
                  <a:pt x="379191" y="28058"/>
                </a:lnTo>
                <a:lnTo>
                  <a:pt x="385181" y="37061"/>
                </a:lnTo>
                <a:lnTo>
                  <a:pt x="388763" y="48961"/>
                </a:lnTo>
                <a:lnTo>
                  <a:pt x="391864" y="84288"/>
                </a:lnTo>
                <a:lnTo>
                  <a:pt x="389736" y="119480"/>
                </a:lnTo>
                <a:lnTo>
                  <a:pt x="387165" y="147870"/>
                </a:lnTo>
                <a:lnTo>
                  <a:pt x="386443" y="149756"/>
                </a:lnTo>
                <a:lnTo>
                  <a:pt x="385504" y="151477"/>
                </a:lnTo>
                <a:lnTo>
                  <a:pt x="384762" y="154715"/>
                </a:lnTo>
                <a:lnTo>
                  <a:pt x="382703" y="121659"/>
                </a:lnTo>
                <a:lnTo>
                  <a:pt x="383082" y="86909"/>
                </a:lnTo>
                <a:lnTo>
                  <a:pt x="385447" y="53821"/>
                </a:lnTo>
                <a:lnTo>
                  <a:pt x="391919" y="33111"/>
                </a:lnTo>
                <a:lnTo>
                  <a:pt x="409339" y="5286"/>
                </a:lnTo>
                <a:lnTo>
                  <a:pt x="412558" y="2961"/>
                </a:lnTo>
                <a:lnTo>
                  <a:pt x="416746" y="978"/>
                </a:lnTo>
                <a:lnTo>
                  <a:pt x="423209" y="108"/>
                </a:lnTo>
                <a:lnTo>
                  <a:pt x="427163" y="1280"/>
                </a:lnTo>
                <a:lnTo>
                  <a:pt x="428108" y="1904"/>
                </a:lnTo>
                <a:lnTo>
                  <a:pt x="433104" y="8257"/>
                </a:lnTo>
                <a:lnTo>
                  <a:pt x="437959" y="22816"/>
                </a:lnTo>
                <a:lnTo>
                  <a:pt x="440150" y="26532"/>
                </a:lnTo>
                <a:lnTo>
                  <a:pt x="443886" y="42483"/>
                </a:lnTo>
                <a:lnTo>
                  <a:pt x="446636" y="77002"/>
                </a:lnTo>
                <a:lnTo>
                  <a:pt x="449091" y="108394"/>
                </a:lnTo>
                <a:lnTo>
                  <a:pt x="456449" y="127645"/>
                </a:lnTo>
                <a:lnTo>
                  <a:pt x="465269" y="141865"/>
                </a:lnTo>
                <a:lnTo>
                  <a:pt x="468252" y="143736"/>
                </a:lnTo>
                <a:lnTo>
                  <a:pt x="475527" y="146407"/>
                </a:lnTo>
                <a:lnTo>
                  <a:pt x="476225" y="146281"/>
                </a:lnTo>
                <a:lnTo>
                  <a:pt x="477795" y="145434"/>
                </a:lnTo>
                <a:lnTo>
                  <a:pt x="490880" y="139024"/>
                </a:lnTo>
                <a:lnTo>
                  <a:pt x="506425" y="125365"/>
                </a:lnTo>
                <a:lnTo>
                  <a:pt x="522866" y="107133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5" name="SMARTInkShape-Group355">
            <a:extLst>
              <a:ext uri="{FF2B5EF4-FFF2-40B4-BE49-F238E27FC236}">
                <a16:creationId xmlns:a16="http://schemas.microsoft.com/office/drawing/2014/main" xmlns="" id="{A9EE72D0-1C1C-4656-AA7E-9A8DC39DC49C}"/>
              </a:ext>
            </a:extLst>
          </p:cNvPr>
          <p:cNvGrpSpPr/>
          <p:nvPr/>
        </p:nvGrpSpPr>
        <p:grpSpPr>
          <a:xfrm>
            <a:off x="1140721" y="2221706"/>
            <a:ext cx="602355" cy="260828"/>
            <a:chOff x="1140721" y="2221706"/>
            <a:chExt cx="602355" cy="260828"/>
          </a:xfrm>
        </p:grpSpPr>
        <p:sp>
          <p:nvSpPr>
            <p:cNvPr id="23" name="SMARTInkShape-514">
              <a:extLst>
                <a:ext uri="{FF2B5EF4-FFF2-40B4-BE49-F238E27FC236}">
                  <a16:creationId xmlns:a16="http://schemas.microsoft.com/office/drawing/2014/main" xmlns="" id="{CD7FB527-6B52-4255-9D2D-499878602A78}"/>
                </a:ext>
              </a:extLst>
            </p:cNvPr>
            <p:cNvSpPr/>
            <p:nvPr>
              <p:custDataLst>
                <p:tags r:id="rId73"/>
              </p:custDataLst>
            </p:nvPr>
          </p:nvSpPr>
          <p:spPr>
            <a:xfrm>
              <a:off x="1357313" y="2221706"/>
              <a:ext cx="1372" cy="7145"/>
            </a:xfrm>
            <a:custGeom>
              <a:avLst/>
              <a:gdLst/>
              <a:ahLst/>
              <a:cxnLst/>
              <a:rect l="0" t="0" r="0" b="0"/>
              <a:pathLst>
                <a:path w="1372" h="7145">
                  <a:moveTo>
                    <a:pt x="0" y="0"/>
                  </a:moveTo>
                  <a:lnTo>
                    <a:pt x="0" y="0"/>
                  </a:lnTo>
                  <a:lnTo>
                    <a:pt x="1264" y="3793"/>
                  </a:lnTo>
                  <a:lnTo>
                    <a:pt x="1371" y="4910"/>
                  </a:lnTo>
                  <a:lnTo>
                    <a:pt x="1179" y="5655"/>
                  </a:lnTo>
                  <a:lnTo>
                    <a:pt x="0" y="71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SMARTInkShape-515">
              <a:extLst>
                <a:ext uri="{FF2B5EF4-FFF2-40B4-BE49-F238E27FC236}">
                  <a16:creationId xmlns:a16="http://schemas.microsoft.com/office/drawing/2014/main" xmlns="" id="{A6FF09AE-C3B7-40F4-81EC-F6DF31E3724D}"/>
                </a:ext>
              </a:extLst>
            </p:cNvPr>
            <p:cNvSpPr/>
            <p:nvPr>
              <p:custDataLst>
                <p:tags r:id="rId74"/>
              </p:custDataLst>
            </p:nvPr>
          </p:nvSpPr>
          <p:spPr>
            <a:xfrm>
              <a:off x="1140721" y="2321719"/>
              <a:ext cx="602355" cy="160815"/>
            </a:xfrm>
            <a:custGeom>
              <a:avLst/>
              <a:gdLst/>
              <a:ahLst/>
              <a:cxnLst/>
              <a:rect l="0" t="0" r="0" b="0"/>
              <a:pathLst>
                <a:path w="602355" h="160815">
                  <a:moveTo>
                    <a:pt x="99910" y="2381"/>
                  </a:moveTo>
                  <a:lnTo>
                    <a:pt x="99910" y="2381"/>
                  </a:lnTo>
                  <a:lnTo>
                    <a:pt x="104663" y="2381"/>
                  </a:lnTo>
                  <a:lnTo>
                    <a:pt x="103406" y="2381"/>
                  </a:lnTo>
                  <a:lnTo>
                    <a:pt x="100093" y="1117"/>
                  </a:lnTo>
                  <a:lnTo>
                    <a:pt x="99503" y="744"/>
                  </a:lnTo>
                  <a:lnTo>
                    <a:pt x="99374" y="496"/>
                  </a:lnTo>
                  <a:lnTo>
                    <a:pt x="99553" y="331"/>
                  </a:lnTo>
                  <a:lnTo>
                    <a:pt x="99407" y="220"/>
                  </a:lnTo>
                  <a:lnTo>
                    <a:pt x="64070" y="0"/>
                  </a:lnTo>
                  <a:lnTo>
                    <a:pt x="56818" y="264"/>
                  </a:lnTo>
                  <a:lnTo>
                    <a:pt x="41559" y="4402"/>
                  </a:lnTo>
                  <a:lnTo>
                    <a:pt x="35174" y="9601"/>
                  </a:lnTo>
                  <a:lnTo>
                    <a:pt x="28542" y="12862"/>
                  </a:lnTo>
                  <a:lnTo>
                    <a:pt x="15251" y="25432"/>
                  </a:lnTo>
                  <a:lnTo>
                    <a:pt x="8103" y="36605"/>
                  </a:lnTo>
                  <a:lnTo>
                    <a:pt x="3000" y="51734"/>
                  </a:lnTo>
                  <a:lnTo>
                    <a:pt x="0" y="76160"/>
                  </a:lnTo>
                  <a:lnTo>
                    <a:pt x="2841" y="92953"/>
                  </a:lnTo>
                  <a:lnTo>
                    <a:pt x="12755" y="113323"/>
                  </a:lnTo>
                  <a:lnTo>
                    <a:pt x="17965" y="118626"/>
                  </a:lnTo>
                  <a:lnTo>
                    <a:pt x="41682" y="130168"/>
                  </a:lnTo>
                  <a:lnTo>
                    <a:pt x="60489" y="135260"/>
                  </a:lnTo>
                  <a:lnTo>
                    <a:pt x="72067" y="131589"/>
                  </a:lnTo>
                  <a:lnTo>
                    <a:pt x="88649" y="121840"/>
                  </a:lnTo>
                  <a:lnTo>
                    <a:pt x="94075" y="116093"/>
                  </a:lnTo>
                  <a:lnTo>
                    <a:pt x="95994" y="112363"/>
                  </a:lnTo>
                  <a:lnTo>
                    <a:pt x="97780" y="107993"/>
                  </a:lnTo>
                  <a:lnTo>
                    <a:pt x="103167" y="97594"/>
                  </a:lnTo>
                  <a:lnTo>
                    <a:pt x="108688" y="78741"/>
                  </a:lnTo>
                  <a:lnTo>
                    <a:pt x="111482" y="45412"/>
                  </a:lnTo>
                  <a:lnTo>
                    <a:pt x="111532" y="29697"/>
                  </a:lnTo>
                  <a:lnTo>
                    <a:pt x="109464" y="11609"/>
                  </a:lnTo>
                  <a:lnTo>
                    <a:pt x="111719" y="5013"/>
                  </a:lnTo>
                  <a:lnTo>
                    <a:pt x="111068" y="4873"/>
                  </a:lnTo>
                  <a:lnTo>
                    <a:pt x="110524" y="4836"/>
                  </a:lnTo>
                  <a:lnTo>
                    <a:pt x="110161" y="5341"/>
                  </a:lnTo>
                  <a:lnTo>
                    <a:pt x="109531" y="10133"/>
                  </a:lnTo>
                  <a:lnTo>
                    <a:pt x="109435" y="43972"/>
                  </a:lnTo>
                  <a:lnTo>
                    <a:pt x="112375" y="73053"/>
                  </a:lnTo>
                  <a:lnTo>
                    <a:pt x="114899" y="106441"/>
                  </a:lnTo>
                  <a:lnTo>
                    <a:pt x="119683" y="134706"/>
                  </a:lnTo>
                  <a:lnTo>
                    <a:pt x="125965" y="144720"/>
                  </a:lnTo>
                  <a:lnTo>
                    <a:pt x="131381" y="150480"/>
                  </a:lnTo>
                  <a:lnTo>
                    <a:pt x="133829" y="151547"/>
                  </a:lnTo>
                  <a:lnTo>
                    <a:pt x="145586" y="152385"/>
                  </a:lnTo>
                  <a:lnTo>
                    <a:pt x="156934" y="147217"/>
                  </a:lnTo>
                  <a:lnTo>
                    <a:pt x="164032" y="142468"/>
                  </a:lnTo>
                  <a:lnTo>
                    <a:pt x="177947" y="122022"/>
                  </a:lnTo>
                  <a:lnTo>
                    <a:pt x="188001" y="86929"/>
                  </a:lnTo>
                  <a:lnTo>
                    <a:pt x="194322" y="53784"/>
                  </a:lnTo>
                  <a:lnTo>
                    <a:pt x="195865" y="18726"/>
                  </a:lnTo>
                  <a:lnTo>
                    <a:pt x="197210" y="13900"/>
                  </a:lnTo>
                  <a:lnTo>
                    <a:pt x="197443" y="11233"/>
                  </a:lnTo>
                  <a:lnTo>
                    <a:pt x="197211" y="10663"/>
                  </a:lnTo>
                  <a:lnTo>
                    <a:pt x="196792" y="10284"/>
                  </a:lnTo>
                  <a:lnTo>
                    <a:pt x="196248" y="10031"/>
                  </a:lnTo>
                  <a:lnTo>
                    <a:pt x="196150" y="9597"/>
                  </a:lnTo>
                  <a:lnTo>
                    <a:pt x="197472" y="5204"/>
                  </a:lnTo>
                  <a:lnTo>
                    <a:pt x="197230" y="5057"/>
                  </a:lnTo>
                  <a:lnTo>
                    <a:pt x="195485" y="4801"/>
                  </a:lnTo>
                  <a:lnTo>
                    <a:pt x="195377" y="5053"/>
                  </a:lnTo>
                  <a:lnTo>
                    <a:pt x="195160" y="39756"/>
                  </a:lnTo>
                  <a:lnTo>
                    <a:pt x="199683" y="74670"/>
                  </a:lnTo>
                  <a:lnTo>
                    <a:pt x="200581" y="84639"/>
                  </a:lnTo>
                  <a:lnTo>
                    <a:pt x="206704" y="118848"/>
                  </a:lnTo>
                  <a:lnTo>
                    <a:pt x="215869" y="140530"/>
                  </a:lnTo>
                  <a:lnTo>
                    <a:pt x="217681" y="142538"/>
                  </a:lnTo>
                  <a:lnTo>
                    <a:pt x="227768" y="148411"/>
                  </a:lnTo>
                  <a:lnTo>
                    <a:pt x="233802" y="149701"/>
                  </a:lnTo>
                  <a:lnTo>
                    <a:pt x="235971" y="149877"/>
                  </a:lnTo>
                  <a:lnTo>
                    <a:pt x="243207" y="147956"/>
                  </a:lnTo>
                  <a:lnTo>
                    <a:pt x="245707" y="145662"/>
                  </a:lnTo>
                  <a:lnTo>
                    <a:pt x="262190" y="120356"/>
                  </a:lnTo>
                  <a:lnTo>
                    <a:pt x="276814" y="88159"/>
                  </a:lnTo>
                  <a:lnTo>
                    <a:pt x="280081" y="76034"/>
                  </a:lnTo>
                  <a:lnTo>
                    <a:pt x="282739" y="57625"/>
                  </a:lnTo>
                  <a:lnTo>
                    <a:pt x="284995" y="49551"/>
                  </a:lnTo>
                  <a:lnTo>
                    <a:pt x="286874" y="37411"/>
                  </a:lnTo>
                  <a:lnTo>
                    <a:pt x="291338" y="30604"/>
                  </a:lnTo>
                  <a:lnTo>
                    <a:pt x="300178" y="21468"/>
                  </a:lnTo>
                  <a:lnTo>
                    <a:pt x="312606" y="13572"/>
                  </a:lnTo>
                  <a:lnTo>
                    <a:pt x="317980" y="12235"/>
                  </a:lnTo>
                  <a:lnTo>
                    <a:pt x="324756" y="11919"/>
                  </a:lnTo>
                  <a:lnTo>
                    <a:pt x="326224" y="12617"/>
                  </a:lnTo>
                  <a:lnTo>
                    <a:pt x="327759" y="13545"/>
                  </a:lnTo>
                  <a:lnTo>
                    <a:pt x="329323" y="13957"/>
                  </a:lnTo>
                  <a:lnTo>
                    <a:pt x="337287" y="23180"/>
                  </a:lnTo>
                  <a:lnTo>
                    <a:pt x="345019" y="34433"/>
                  </a:lnTo>
                  <a:lnTo>
                    <a:pt x="349222" y="48194"/>
                  </a:lnTo>
                  <a:lnTo>
                    <a:pt x="351139" y="53967"/>
                  </a:lnTo>
                  <a:lnTo>
                    <a:pt x="353648" y="60969"/>
                  </a:lnTo>
                  <a:lnTo>
                    <a:pt x="356986" y="96545"/>
                  </a:lnTo>
                  <a:lnTo>
                    <a:pt x="357085" y="130031"/>
                  </a:lnTo>
                  <a:lnTo>
                    <a:pt x="357085" y="149021"/>
                  </a:lnTo>
                  <a:lnTo>
                    <a:pt x="357791" y="150281"/>
                  </a:lnTo>
                  <a:lnTo>
                    <a:pt x="358349" y="150987"/>
                  </a:lnTo>
                  <a:lnTo>
                    <a:pt x="358457" y="151458"/>
                  </a:lnTo>
                  <a:lnTo>
                    <a:pt x="358264" y="151772"/>
                  </a:lnTo>
                  <a:lnTo>
                    <a:pt x="357871" y="151981"/>
                  </a:lnTo>
                  <a:lnTo>
                    <a:pt x="357609" y="151856"/>
                  </a:lnTo>
                  <a:lnTo>
                    <a:pt x="357435" y="151508"/>
                  </a:lnTo>
                  <a:lnTo>
                    <a:pt x="357154" y="150313"/>
                  </a:lnTo>
                  <a:lnTo>
                    <a:pt x="359142" y="144680"/>
                  </a:lnTo>
                  <a:lnTo>
                    <a:pt x="358244" y="133457"/>
                  </a:lnTo>
                  <a:lnTo>
                    <a:pt x="359460" y="99702"/>
                  </a:lnTo>
                  <a:lnTo>
                    <a:pt x="360731" y="65594"/>
                  </a:lnTo>
                  <a:lnTo>
                    <a:pt x="363215" y="44239"/>
                  </a:lnTo>
                  <a:lnTo>
                    <a:pt x="371421" y="24854"/>
                  </a:lnTo>
                  <a:lnTo>
                    <a:pt x="375033" y="20740"/>
                  </a:lnTo>
                  <a:lnTo>
                    <a:pt x="379189" y="17992"/>
                  </a:lnTo>
                  <a:lnTo>
                    <a:pt x="381285" y="17257"/>
                  </a:lnTo>
                  <a:lnTo>
                    <a:pt x="390519" y="16720"/>
                  </a:lnTo>
                  <a:lnTo>
                    <a:pt x="396155" y="18580"/>
                  </a:lnTo>
                  <a:lnTo>
                    <a:pt x="415270" y="28084"/>
                  </a:lnTo>
                  <a:lnTo>
                    <a:pt x="419526" y="31653"/>
                  </a:lnTo>
                  <a:lnTo>
                    <a:pt x="426704" y="46531"/>
                  </a:lnTo>
                  <a:lnTo>
                    <a:pt x="430502" y="59558"/>
                  </a:lnTo>
                  <a:lnTo>
                    <a:pt x="433218" y="93845"/>
                  </a:lnTo>
                  <a:lnTo>
                    <a:pt x="433977" y="102665"/>
                  </a:lnTo>
                  <a:lnTo>
                    <a:pt x="438086" y="136780"/>
                  </a:lnTo>
                  <a:lnTo>
                    <a:pt x="440358" y="152863"/>
                  </a:lnTo>
                  <a:lnTo>
                    <a:pt x="440397" y="155075"/>
                  </a:lnTo>
                  <a:lnTo>
                    <a:pt x="441121" y="156940"/>
                  </a:lnTo>
                  <a:lnTo>
                    <a:pt x="442477" y="159029"/>
                  </a:lnTo>
                  <a:lnTo>
                    <a:pt x="442744" y="160814"/>
                  </a:lnTo>
                  <a:lnTo>
                    <a:pt x="445162" y="125400"/>
                  </a:lnTo>
                  <a:lnTo>
                    <a:pt x="448234" y="92862"/>
                  </a:lnTo>
                  <a:lnTo>
                    <a:pt x="453207" y="58590"/>
                  </a:lnTo>
                  <a:lnTo>
                    <a:pt x="461164" y="35116"/>
                  </a:lnTo>
                  <a:lnTo>
                    <a:pt x="468907" y="18473"/>
                  </a:lnTo>
                  <a:lnTo>
                    <a:pt x="473179" y="14263"/>
                  </a:lnTo>
                  <a:lnTo>
                    <a:pt x="480735" y="10735"/>
                  </a:lnTo>
                  <a:lnTo>
                    <a:pt x="496194" y="7522"/>
                  </a:lnTo>
                  <a:lnTo>
                    <a:pt x="498992" y="8017"/>
                  </a:lnTo>
                  <a:lnTo>
                    <a:pt x="508407" y="13868"/>
                  </a:lnTo>
                  <a:lnTo>
                    <a:pt x="512253" y="17955"/>
                  </a:lnTo>
                  <a:lnTo>
                    <a:pt x="517954" y="27108"/>
                  </a:lnTo>
                  <a:lnTo>
                    <a:pt x="524937" y="47864"/>
                  </a:lnTo>
                  <a:lnTo>
                    <a:pt x="532902" y="81790"/>
                  </a:lnTo>
                  <a:lnTo>
                    <a:pt x="538238" y="116290"/>
                  </a:lnTo>
                  <a:lnTo>
                    <a:pt x="543654" y="132179"/>
                  </a:lnTo>
                  <a:lnTo>
                    <a:pt x="552483" y="140784"/>
                  </a:lnTo>
                  <a:lnTo>
                    <a:pt x="555142" y="141945"/>
                  </a:lnTo>
                  <a:lnTo>
                    <a:pt x="556592" y="142255"/>
                  </a:lnTo>
                  <a:lnTo>
                    <a:pt x="565994" y="140851"/>
                  </a:lnTo>
                  <a:lnTo>
                    <a:pt x="574201" y="137321"/>
                  </a:lnTo>
                  <a:lnTo>
                    <a:pt x="593787" y="124425"/>
                  </a:lnTo>
                  <a:lnTo>
                    <a:pt x="602354" y="1143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8" name="SMARTInkShape-Group356">
            <a:extLst>
              <a:ext uri="{FF2B5EF4-FFF2-40B4-BE49-F238E27FC236}">
                <a16:creationId xmlns:a16="http://schemas.microsoft.com/office/drawing/2014/main" xmlns="" id="{362406C6-68FF-485E-B787-B856DE07AC8C}"/>
              </a:ext>
            </a:extLst>
          </p:cNvPr>
          <p:cNvGrpSpPr/>
          <p:nvPr/>
        </p:nvGrpSpPr>
        <p:grpSpPr>
          <a:xfrm>
            <a:off x="1988344" y="2245519"/>
            <a:ext cx="519113" cy="227927"/>
            <a:chOff x="1988344" y="2245519"/>
            <a:chExt cx="519113" cy="227927"/>
          </a:xfrm>
        </p:grpSpPr>
        <p:sp>
          <p:nvSpPr>
            <p:cNvPr id="26" name="SMARTInkShape-516">
              <a:extLst>
                <a:ext uri="{FF2B5EF4-FFF2-40B4-BE49-F238E27FC236}">
                  <a16:creationId xmlns:a16="http://schemas.microsoft.com/office/drawing/2014/main" xmlns="" id="{C91E992E-EDF6-4CFE-BB36-1C54809F0F55}"/>
                </a:ext>
              </a:extLst>
            </p:cNvPr>
            <p:cNvSpPr/>
            <p:nvPr>
              <p:custDataLst>
                <p:tags r:id="rId71"/>
              </p:custDataLst>
            </p:nvPr>
          </p:nvSpPr>
          <p:spPr>
            <a:xfrm>
              <a:off x="2096509" y="2245519"/>
              <a:ext cx="3755" cy="7145"/>
            </a:xfrm>
            <a:custGeom>
              <a:avLst/>
              <a:gdLst/>
              <a:ahLst/>
              <a:cxnLst/>
              <a:rect l="0" t="0" r="0" b="0"/>
              <a:pathLst>
                <a:path w="3755" h="7145">
                  <a:moveTo>
                    <a:pt x="1372" y="0"/>
                  </a:moveTo>
                  <a:lnTo>
                    <a:pt x="1372" y="0"/>
                  </a:lnTo>
                  <a:lnTo>
                    <a:pt x="108" y="2528"/>
                  </a:lnTo>
                  <a:lnTo>
                    <a:pt x="0" y="3273"/>
                  </a:lnTo>
                  <a:lnTo>
                    <a:pt x="193" y="3769"/>
                  </a:lnTo>
                  <a:lnTo>
                    <a:pt x="586" y="4100"/>
                  </a:lnTo>
                  <a:lnTo>
                    <a:pt x="848" y="4056"/>
                  </a:lnTo>
                  <a:lnTo>
                    <a:pt x="1023" y="3763"/>
                  </a:lnTo>
                  <a:lnTo>
                    <a:pt x="1139" y="3302"/>
                  </a:lnTo>
                  <a:lnTo>
                    <a:pt x="1482" y="3260"/>
                  </a:lnTo>
                  <a:lnTo>
                    <a:pt x="2567" y="3918"/>
                  </a:lnTo>
                  <a:lnTo>
                    <a:pt x="2963" y="4464"/>
                  </a:lnTo>
                  <a:lnTo>
                    <a:pt x="3754" y="71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SMARTInkShape-517">
              <a:extLst>
                <a:ext uri="{FF2B5EF4-FFF2-40B4-BE49-F238E27FC236}">
                  <a16:creationId xmlns:a16="http://schemas.microsoft.com/office/drawing/2014/main" xmlns="" id="{B336154D-0F93-4B50-829B-49CD217BEF86}"/>
                </a:ext>
              </a:extLst>
            </p:cNvPr>
            <p:cNvSpPr/>
            <p:nvPr>
              <p:custDataLst>
                <p:tags r:id="rId72"/>
              </p:custDataLst>
            </p:nvPr>
          </p:nvSpPr>
          <p:spPr>
            <a:xfrm>
              <a:off x="1988344" y="2316153"/>
              <a:ext cx="519113" cy="157293"/>
            </a:xfrm>
            <a:custGeom>
              <a:avLst/>
              <a:gdLst/>
              <a:ahLst/>
              <a:cxnLst/>
              <a:rect l="0" t="0" r="0" b="0"/>
              <a:pathLst>
                <a:path w="519113" h="157293">
                  <a:moveTo>
                    <a:pt x="0" y="146060"/>
                  </a:moveTo>
                  <a:lnTo>
                    <a:pt x="0" y="146060"/>
                  </a:lnTo>
                  <a:lnTo>
                    <a:pt x="1264" y="146060"/>
                  </a:lnTo>
                  <a:lnTo>
                    <a:pt x="4578" y="147324"/>
                  </a:lnTo>
                  <a:lnTo>
                    <a:pt x="9396" y="150884"/>
                  </a:lnTo>
                  <a:lnTo>
                    <a:pt x="11759" y="153067"/>
                  </a:lnTo>
                  <a:lnTo>
                    <a:pt x="31609" y="157292"/>
                  </a:lnTo>
                  <a:lnTo>
                    <a:pt x="39558" y="156502"/>
                  </a:lnTo>
                  <a:lnTo>
                    <a:pt x="44823" y="154592"/>
                  </a:lnTo>
                  <a:lnTo>
                    <a:pt x="61515" y="143377"/>
                  </a:lnTo>
                  <a:lnTo>
                    <a:pt x="69908" y="134064"/>
                  </a:lnTo>
                  <a:lnTo>
                    <a:pt x="83246" y="111923"/>
                  </a:lnTo>
                  <a:lnTo>
                    <a:pt x="93460" y="77334"/>
                  </a:lnTo>
                  <a:lnTo>
                    <a:pt x="99150" y="59580"/>
                  </a:lnTo>
                  <a:lnTo>
                    <a:pt x="104743" y="25930"/>
                  </a:lnTo>
                  <a:lnTo>
                    <a:pt x="107156" y="7961"/>
                  </a:lnTo>
                  <a:lnTo>
                    <a:pt x="107862" y="23008"/>
                  </a:lnTo>
                  <a:lnTo>
                    <a:pt x="111678" y="58451"/>
                  </a:lnTo>
                  <a:lnTo>
                    <a:pt x="115463" y="91485"/>
                  </a:lnTo>
                  <a:lnTo>
                    <a:pt x="121156" y="126254"/>
                  </a:lnTo>
                  <a:lnTo>
                    <a:pt x="127859" y="139329"/>
                  </a:lnTo>
                  <a:lnTo>
                    <a:pt x="133786" y="146333"/>
                  </a:lnTo>
                  <a:lnTo>
                    <a:pt x="140211" y="149080"/>
                  </a:lnTo>
                  <a:lnTo>
                    <a:pt x="151442" y="150669"/>
                  </a:lnTo>
                  <a:lnTo>
                    <a:pt x="157584" y="149513"/>
                  </a:lnTo>
                  <a:lnTo>
                    <a:pt x="163167" y="146230"/>
                  </a:lnTo>
                  <a:lnTo>
                    <a:pt x="172583" y="136949"/>
                  </a:lnTo>
                  <a:lnTo>
                    <a:pt x="174864" y="133015"/>
                  </a:lnTo>
                  <a:lnTo>
                    <a:pt x="187458" y="99755"/>
                  </a:lnTo>
                  <a:lnTo>
                    <a:pt x="197523" y="66360"/>
                  </a:lnTo>
                  <a:lnTo>
                    <a:pt x="199989" y="58063"/>
                  </a:lnTo>
                  <a:lnTo>
                    <a:pt x="217274" y="23329"/>
                  </a:lnTo>
                  <a:lnTo>
                    <a:pt x="221159" y="16728"/>
                  </a:lnTo>
                  <a:lnTo>
                    <a:pt x="226712" y="12027"/>
                  </a:lnTo>
                  <a:lnTo>
                    <a:pt x="229172" y="11083"/>
                  </a:lnTo>
                  <a:lnTo>
                    <a:pt x="236431" y="10372"/>
                  </a:lnTo>
                  <a:lnTo>
                    <a:pt x="242964" y="13875"/>
                  </a:lnTo>
                  <a:lnTo>
                    <a:pt x="246409" y="16818"/>
                  </a:lnTo>
                  <a:lnTo>
                    <a:pt x="254453" y="29099"/>
                  </a:lnTo>
                  <a:lnTo>
                    <a:pt x="261205" y="51355"/>
                  </a:lnTo>
                  <a:lnTo>
                    <a:pt x="261932" y="86483"/>
                  </a:lnTo>
                  <a:lnTo>
                    <a:pt x="262202" y="118599"/>
                  </a:lnTo>
                  <a:lnTo>
                    <a:pt x="264171" y="134613"/>
                  </a:lnTo>
                  <a:lnTo>
                    <a:pt x="264316" y="151169"/>
                  </a:lnTo>
                  <a:lnTo>
                    <a:pt x="265023" y="153005"/>
                  </a:lnTo>
                  <a:lnTo>
                    <a:pt x="266602" y="155434"/>
                  </a:lnTo>
                  <a:lnTo>
                    <a:pt x="265407" y="155540"/>
                  </a:lnTo>
                  <a:lnTo>
                    <a:pt x="265044" y="155290"/>
                  </a:lnTo>
                  <a:lnTo>
                    <a:pt x="264802" y="154859"/>
                  </a:lnTo>
                  <a:lnTo>
                    <a:pt x="264533" y="153146"/>
                  </a:lnTo>
                  <a:lnTo>
                    <a:pt x="264584" y="119255"/>
                  </a:lnTo>
                  <a:lnTo>
                    <a:pt x="268721" y="84075"/>
                  </a:lnTo>
                  <a:lnTo>
                    <a:pt x="273481" y="50314"/>
                  </a:lnTo>
                  <a:lnTo>
                    <a:pt x="277574" y="39550"/>
                  </a:lnTo>
                  <a:lnTo>
                    <a:pt x="285220" y="26574"/>
                  </a:lnTo>
                  <a:lnTo>
                    <a:pt x="299150" y="14615"/>
                  </a:lnTo>
                  <a:lnTo>
                    <a:pt x="309008" y="11696"/>
                  </a:lnTo>
                  <a:lnTo>
                    <a:pt x="321751" y="10448"/>
                  </a:lnTo>
                  <a:lnTo>
                    <a:pt x="328696" y="11628"/>
                  </a:lnTo>
                  <a:lnTo>
                    <a:pt x="331295" y="12934"/>
                  </a:lnTo>
                  <a:lnTo>
                    <a:pt x="333509" y="14662"/>
                  </a:lnTo>
                  <a:lnTo>
                    <a:pt x="348314" y="24198"/>
                  </a:lnTo>
                  <a:lnTo>
                    <a:pt x="351303" y="27870"/>
                  </a:lnTo>
                  <a:lnTo>
                    <a:pt x="358701" y="39925"/>
                  </a:lnTo>
                  <a:lnTo>
                    <a:pt x="366015" y="75045"/>
                  </a:lnTo>
                  <a:lnTo>
                    <a:pt x="366709" y="110397"/>
                  </a:lnTo>
                  <a:lnTo>
                    <a:pt x="367891" y="123434"/>
                  </a:lnTo>
                  <a:lnTo>
                    <a:pt x="366449" y="149928"/>
                  </a:lnTo>
                  <a:lnTo>
                    <a:pt x="365449" y="151571"/>
                  </a:lnTo>
                  <a:lnTo>
                    <a:pt x="365341" y="152380"/>
                  </a:lnTo>
                  <a:lnTo>
                    <a:pt x="366703" y="155566"/>
                  </a:lnTo>
                  <a:lnTo>
                    <a:pt x="366706" y="155572"/>
                  </a:lnTo>
                  <a:lnTo>
                    <a:pt x="364661" y="153533"/>
                  </a:lnTo>
                  <a:lnTo>
                    <a:pt x="362097" y="118906"/>
                  </a:lnTo>
                  <a:lnTo>
                    <a:pt x="365267" y="85804"/>
                  </a:lnTo>
                  <a:lnTo>
                    <a:pt x="368984" y="51794"/>
                  </a:lnTo>
                  <a:lnTo>
                    <a:pt x="373914" y="26150"/>
                  </a:lnTo>
                  <a:lnTo>
                    <a:pt x="378362" y="15244"/>
                  </a:lnTo>
                  <a:lnTo>
                    <a:pt x="389261" y="5125"/>
                  </a:lnTo>
                  <a:lnTo>
                    <a:pt x="395361" y="393"/>
                  </a:lnTo>
                  <a:lnTo>
                    <a:pt x="396924" y="0"/>
                  </a:lnTo>
                  <a:lnTo>
                    <a:pt x="400777" y="270"/>
                  </a:lnTo>
                  <a:lnTo>
                    <a:pt x="403725" y="1272"/>
                  </a:lnTo>
                  <a:lnTo>
                    <a:pt x="414917" y="7436"/>
                  </a:lnTo>
                  <a:lnTo>
                    <a:pt x="429456" y="25577"/>
                  </a:lnTo>
                  <a:lnTo>
                    <a:pt x="436430" y="42270"/>
                  </a:lnTo>
                  <a:lnTo>
                    <a:pt x="440413" y="69777"/>
                  </a:lnTo>
                  <a:lnTo>
                    <a:pt x="440530" y="103855"/>
                  </a:lnTo>
                  <a:lnTo>
                    <a:pt x="442432" y="115596"/>
                  </a:lnTo>
                  <a:lnTo>
                    <a:pt x="453067" y="138041"/>
                  </a:lnTo>
                  <a:lnTo>
                    <a:pt x="464438" y="150858"/>
                  </a:lnTo>
                  <a:lnTo>
                    <a:pt x="469839" y="153772"/>
                  </a:lnTo>
                  <a:lnTo>
                    <a:pt x="476467" y="155048"/>
                  </a:lnTo>
                  <a:lnTo>
                    <a:pt x="479698" y="154640"/>
                  </a:lnTo>
                  <a:lnTo>
                    <a:pt x="489982" y="149590"/>
                  </a:lnTo>
                  <a:lnTo>
                    <a:pt x="497827" y="143297"/>
                  </a:lnTo>
                  <a:lnTo>
                    <a:pt x="519112" y="1079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9" name="SMARTInkShape-518">
            <a:extLst>
              <a:ext uri="{FF2B5EF4-FFF2-40B4-BE49-F238E27FC236}">
                <a16:creationId xmlns:a16="http://schemas.microsoft.com/office/drawing/2014/main" xmlns="" id="{6649D812-D70D-42CE-800C-8218E5F09F53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2850396" y="2314635"/>
            <a:ext cx="535743" cy="442714"/>
          </a:xfrm>
          <a:custGeom>
            <a:avLst/>
            <a:gdLst/>
            <a:ahLst/>
            <a:cxnLst/>
            <a:rect l="0" t="0" r="0" b="0"/>
            <a:pathLst>
              <a:path w="535743" h="442714">
                <a:moveTo>
                  <a:pt x="7104" y="138053"/>
                </a:moveTo>
                <a:lnTo>
                  <a:pt x="7104" y="138053"/>
                </a:lnTo>
                <a:lnTo>
                  <a:pt x="3042" y="141850"/>
                </a:lnTo>
                <a:lnTo>
                  <a:pt x="1506" y="142386"/>
                </a:lnTo>
                <a:lnTo>
                  <a:pt x="991" y="142793"/>
                </a:lnTo>
                <a:lnTo>
                  <a:pt x="0" y="145087"/>
                </a:lnTo>
                <a:lnTo>
                  <a:pt x="6115" y="151337"/>
                </a:lnTo>
                <a:lnTo>
                  <a:pt x="8075" y="151894"/>
                </a:lnTo>
                <a:lnTo>
                  <a:pt x="12154" y="152913"/>
                </a:lnTo>
                <a:lnTo>
                  <a:pt x="13646" y="153516"/>
                </a:lnTo>
                <a:lnTo>
                  <a:pt x="17420" y="153480"/>
                </a:lnTo>
                <a:lnTo>
                  <a:pt x="25366" y="151961"/>
                </a:lnTo>
                <a:lnTo>
                  <a:pt x="37153" y="144467"/>
                </a:lnTo>
                <a:lnTo>
                  <a:pt x="40303" y="140815"/>
                </a:lnTo>
                <a:lnTo>
                  <a:pt x="42497" y="137164"/>
                </a:lnTo>
                <a:lnTo>
                  <a:pt x="59797" y="111062"/>
                </a:lnTo>
                <a:lnTo>
                  <a:pt x="71084" y="82904"/>
                </a:lnTo>
                <a:lnTo>
                  <a:pt x="78177" y="50534"/>
                </a:lnTo>
                <a:lnTo>
                  <a:pt x="78540" y="15355"/>
                </a:lnTo>
                <a:lnTo>
                  <a:pt x="78542" y="5119"/>
                </a:lnTo>
                <a:lnTo>
                  <a:pt x="81481" y="32516"/>
                </a:lnTo>
                <a:lnTo>
                  <a:pt x="84536" y="67952"/>
                </a:lnTo>
                <a:lnTo>
                  <a:pt x="90496" y="102623"/>
                </a:lnTo>
                <a:lnTo>
                  <a:pt x="97853" y="121919"/>
                </a:lnTo>
                <a:lnTo>
                  <a:pt x="102608" y="127892"/>
                </a:lnTo>
                <a:lnTo>
                  <a:pt x="113076" y="134892"/>
                </a:lnTo>
                <a:lnTo>
                  <a:pt x="120230" y="136704"/>
                </a:lnTo>
                <a:lnTo>
                  <a:pt x="128200" y="136389"/>
                </a:lnTo>
                <a:lnTo>
                  <a:pt x="136368" y="133647"/>
                </a:lnTo>
                <a:lnTo>
                  <a:pt x="146423" y="126778"/>
                </a:lnTo>
                <a:lnTo>
                  <a:pt x="160295" y="105554"/>
                </a:lnTo>
                <a:lnTo>
                  <a:pt x="168936" y="79818"/>
                </a:lnTo>
                <a:lnTo>
                  <a:pt x="173698" y="47299"/>
                </a:lnTo>
                <a:lnTo>
                  <a:pt x="173084" y="18252"/>
                </a:lnTo>
                <a:lnTo>
                  <a:pt x="171557" y="8407"/>
                </a:lnTo>
                <a:lnTo>
                  <a:pt x="171411" y="0"/>
                </a:lnTo>
                <a:lnTo>
                  <a:pt x="171675" y="9164"/>
                </a:lnTo>
                <a:lnTo>
                  <a:pt x="175982" y="33872"/>
                </a:lnTo>
                <a:lnTo>
                  <a:pt x="176822" y="41567"/>
                </a:lnTo>
                <a:lnTo>
                  <a:pt x="178041" y="49316"/>
                </a:lnTo>
                <a:lnTo>
                  <a:pt x="182879" y="83182"/>
                </a:lnTo>
                <a:lnTo>
                  <a:pt x="185649" y="118059"/>
                </a:lnTo>
                <a:lnTo>
                  <a:pt x="188636" y="152603"/>
                </a:lnTo>
                <a:lnTo>
                  <a:pt x="193976" y="186258"/>
                </a:lnTo>
                <a:lnTo>
                  <a:pt x="197626" y="220014"/>
                </a:lnTo>
                <a:lnTo>
                  <a:pt x="204054" y="255175"/>
                </a:lnTo>
                <a:lnTo>
                  <a:pt x="207679" y="287375"/>
                </a:lnTo>
                <a:lnTo>
                  <a:pt x="211730" y="322318"/>
                </a:lnTo>
                <a:lnTo>
                  <a:pt x="211891" y="357500"/>
                </a:lnTo>
                <a:lnTo>
                  <a:pt x="213070" y="369971"/>
                </a:lnTo>
                <a:lnTo>
                  <a:pt x="211289" y="386049"/>
                </a:lnTo>
                <a:lnTo>
                  <a:pt x="207782" y="400207"/>
                </a:lnTo>
                <a:lnTo>
                  <a:pt x="205314" y="409593"/>
                </a:lnTo>
                <a:lnTo>
                  <a:pt x="197132" y="425031"/>
                </a:lnTo>
                <a:lnTo>
                  <a:pt x="194660" y="427700"/>
                </a:lnTo>
                <a:lnTo>
                  <a:pt x="192327" y="429768"/>
                </a:lnTo>
                <a:lnTo>
                  <a:pt x="190484" y="432420"/>
                </a:lnTo>
                <a:lnTo>
                  <a:pt x="179092" y="439675"/>
                </a:lnTo>
                <a:lnTo>
                  <a:pt x="173245" y="441793"/>
                </a:lnTo>
                <a:lnTo>
                  <a:pt x="163077" y="442713"/>
                </a:lnTo>
                <a:lnTo>
                  <a:pt x="156770" y="440283"/>
                </a:lnTo>
                <a:lnTo>
                  <a:pt x="152403" y="437476"/>
                </a:lnTo>
                <a:lnTo>
                  <a:pt x="148557" y="432255"/>
                </a:lnTo>
                <a:lnTo>
                  <a:pt x="144444" y="423296"/>
                </a:lnTo>
                <a:lnTo>
                  <a:pt x="142877" y="400861"/>
                </a:lnTo>
                <a:lnTo>
                  <a:pt x="149478" y="368497"/>
                </a:lnTo>
                <a:lnTo>
                  <a:pt x="158862" y="336394"/>
                </a:lnTo>
                <a:lnTo>
                  <a:pt x="168685" y="309587"/>
                </a:lnTo>
                <a:lnTo>
                  <a:pt x="183876" y="276306"/>
                </a:lnTo>
                <a:lnTo>
                  <a:pt x="194751" y="242665"/>
                </a:lnTo>
                <a:lnTo>
                  <a:pt x="210133" y="208687"/>
                </a:lnTo>
                <a:lnTo>
                  <a:pt x="222942" y="176953"/>
                </a:lnTo>
                <a:lnTo>
                  <a:pt x="235161" y="141722"/>
                </a:lnTo>
                <a:lnTo>
                  <a:pt x="242796" y="107675"/>
                </a:lnTo>
                <a:lnTo>
                  <a:pt x="250568" y="74006"/>
                </a:lnTo>
                <a:lnTo>
                  <a:pt x="258182" y="40881"/>
                </a:lnTo>
                <a:lnTo>
                  <a:pt x="266872" y="22101"/>
                </a:lnTo>
                <a:lnTo>
                  <a:pt x="268607" y="20108"/>
                </a:lnTo>
                <a:lnTo>
                  <a:pt x="277928" y="13067"/>
                </a:lnTo>
                <a:lnTo>
                  <a:pt x="285863" y="10069"/>
                </a:lnTo>
                <a:lnTo>
                  <a:pt x="295990" y="9475"/>
                </a:lnTo>
                <a:lnTo>
                  <a:pt x="302469" y="11368"/>
                </a:lnTo>
                <a:lnTo>
                  <a:pt x="310234" y="16107"/>
                </a:lnTo>
                <a:lnTo>
                  <a:pt x="314964" y="23102"/>
                </a:lnTo>
                <a:lnTo>
                  <a:pt x="322750" y="45214"/>
                </a:lnTo>
                <a:lnTo>
                  <a:pt x="326118" y="78714"/>
                </a:lnTo>
                <a:lnTo>
                  <a:pt x="328351" y="112055"/>
                </a:lnTo>
                <a:lnTo>
                  <a:pt x="328289" y="125028"/>
                </a:lnTo>
                <a:lnTo>
                  <a:pt x="325499" y="149094"/>
                </a:lnTo>
                <a:lnTo>
                  <a:pt x="324311" y="152084"/>
                </a:lnTo>
                <a:lnTo>
                  <a:pt x="323909" y="154200"/>
                </a:lnTo>
                <a:lnTo>
                  <a:pt x="326163" y="159422"/>
                </a:lnTo>
                <a:lnTo>
                  <a:pt x="325926" y="153100"/>
                </a:lnTo>
                <a:lnTo>
                  <a:pt x="323854" y="130407"/>
                </a:lnTo>
                <a:lnTo>
                  <a:pt x="325447" y="95789"/>
                </a:lnTo>
                <a:lnTo>
                  <a:pt x="328766" y="61531"/>
                </a:lnTo>
                <a:lnTo>
                  <a:pt x="337398" y="28854"/>
                </a:lnTo>
                <a:lnTo>
                  <a:pt x="341497" y="23134"/>
                </a:lnTo>
                <a:lnTo>
                  <a:pt x="347044" y="17488"/>
                </a:lnTo>
                <a:lnTo>
                  <a:pt x="349658" y="15853"/>
                </a:lnTo>
                <a:lnTo>
                  <a:pt x="358297" y="14370"/>
                </a:lnTo>
                <a:lnTo>
                  <a:pt x="361692" y="14270"/>
                </a:lnTo>
                <a:lnTo>
                  <a:pt x="366050" y="15504"/>
                </a:lnTo>
                <a:lnTo>
                  <a:pt x="378674" y="22178"/>
                </a:lnTo>
                <a:lnTo>
                  <a:pt x="392096" y="36404"/>
                </a:lnTo>
                <a:lnTo>
                  <a:pt x="398602" y="50021"/>
                </a:lnTo>
                <a:lnTo>
                  <a:pt x="404319" y="72684"/>
                </a:lnTo>
                <a:lnTo>
                  <a:pt x="404769" y="106345"/>
                </a:lnTo>
                <a:lnTo>
                  <a:pt x="402400" y="140691"/>
                </a:lnTo>
                <a:lnTo>
                  <a:pt x="402657" y="150631"/>
                </a:lnTo>
                <a:lnTo>
                  <a:pt x="404772" y="157100"/>
                </a:lnTo>
                <a:lnTo>
                  <a:pt x="404772" y="157101"/>
                </a:lnTo>
                <a:lnTo>
                  <a:pt x="403136" y="122719"/>
                </a:lnTo>
                <a:lnTo>
                  <a:pt x="404450" y="89586"/>
                </a:lnTo>
                <a:lnTo>
                  <a:pt x="407196" y="53901"/>
                </a:lnTo>
                <a:lnTo>
                  <a:pt x="409254" y="45768"/>
                </a:lnTo>
                <a:lnTo>
                  <a:pt x="416312" y="28618"/>
                </a:lnTo>
                <a:lnTo>
                  <a:pt x="420271" y="24086"/>
                </a:lnTo>
                <a:lnTo>
                  <a:pt x="420661" y="23181"/>
                </a:lnTo>
                <a:lnTo>
                  <a:pt x="422506" y="21470"/>
                </a:lnTo>
                <a:lnTo>
                  <a:pt x="429255" y="17680"/>
                </a:lnTo>
                <a:lnTo>
                  <a:pt x="431352" y="17085"/>
                </a:lnTo>
                <a:lnTo>
                  <a:pt x="433166" y="15409"/>
                </a:lnTo>
                <a:lnTo>
                  <a:pt x="434855" y="13430"/>
                </a:lnTo>
                <a:lnTo>
                  <a:pt x="436487" y="12550"/>
                </a:lnTo>
                <a:lnTo>
                  <a:pt x="446647" y="11908"/>
                </a:lnTo>
                <a:lnTo>
                  <a:pt x="449224" y="12579"/>
                </a:lnTo>
                <a:lnTo>
                  <a:pt x="457300" y="17379"/>
                </a:lnTo>
                <a:lnTo>
                  <a:pt x="459868" y="19861"/>
                </a:lnTo>
                <a:lnTo>
                  <a:pt x="468091" y="34978"/>
                </a:lnTo>
                <a:lnTo>
                  <a:pt x="470706" y="44971"/>
                </a:lnTo>
                <a:lnTo>
                  <a:pt x="473494" y="79044"/>
                </a:lnTo>
                <a:lnTo>
                  <a:pt x="477443" y="114402"/>
                </a:lnTo>
                <a:lnTo>
                  <a:pt x="483318" y="138772"/>
                </a:lnTo>
                <a:lnTo>
                  <a:pt x="490659" y="147578"/>
                </a:lnTo>
                <a:lnTo>
                  <a:pt x="493304" y="148900"/>
                </a:lnTo>
                <a:lnTo>
                  <a:pt x="499313" y="149750"/>
                </a:lnTo>
                <a:lnTo>
                  <a:pt x="506233" y="147890"/>
                </a:lnTo>
                <a:lnTo>
                  <a:pt x="515764" y="140976"/>
                </a:lnTo>
                <a:lnTo>
                  <a:pt x="535742" y="11424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1264" name="SMARTInkShape-Group358">
            <a:extLst>
              <a:ext uri="{FF2B5EF4-FFF2-40B4-BE49-F238E27FC236}">
                <a16:creationId xmlns:a16="http://schemas.microsoft.com/office/drawing/2014/main" xmlns="" id="{2E3C856B-AA9F-4CD1-BB59-AA533C570C7B}"/>
              </a:ext>
            </a:extLst>
          </p:cNvPr>
          <p:cNvGrpSpPr/>
          <p:nvPr/>
        </p:nvGrpSpPr>
        <p:grpSpPr>
          <a:xfrm>
            <a:off x="3783811" y="2231231"/>
            <a:ext cx="595309" cy="242852"/>
            <a:chOff x="3783811" y="2231231"/>
            <a:chExt cx="595309" cy="242852"/>
          </a:xfrm>
        </p:grpSpPr>
        <p:sp>
          <p:nvSpPr>
            <p:cNvPr id="30" name="SMARTInkShape-519">
              <a:extLst>
                <a:ext uri="{FF2B5EF4-FFF2-40B4-BE49-F238E27FC236}">
                  <a16:creationId xmlns:a16="http://schemas.microsoft.com/office/drawing/2014/main" xmlns="" id="{48BFF68D-CEE0-4163-9E12-C1D442706D58}"/>
                </a:ext>
              </a:extLst>
            </p:cNvPr>
            <p:cNvSpPr/>
            <p:nvPr>
              <p:custDataLst>
                <p:tags r:id="rId69"/>
              </p:custDataLst>
            </p:nvPr>
          </p:nvSpPr>
          <p:spPr>
            <a:xfrm>
              <a:off x="3783811" y="2321861"/>
              <a:ext cx="595309" cy="152222"/>
            </a:xfrm>
            <a:custGeom>
              <a:avLst/>
              <a:gdLst/>
              <a:ahLst/>
              <a:cxnLst/>
              <a:rect l="0" t="0" r="0" b="0"/>
              <a:pathLst>
                <a:path w="595309" h="152222">
                  <a:moveTo>
                    <a:pt x="97627" y="7002"/>
                  </a:moveTo>
                  <a:lnTo>
                    <a:pt x="97627" y="7002"/>
                  </a:lnTo>
                  <a:lnTo>
                    <a:pt x="99910" y="7002"/>
                  </a:lnTo>
                  <a:lnTo>
                    <a:pt x="102049" y="9052"/>
                  </a:lnTo>
                  <a:lnTo>
                    <a:pt x="102163" y="8898"/>
                  </a:lnTo>
                  <a:lnTo>
                    <a:pt x="102359" y="7303"/>
                  </a:lnTo>
                  <a:lnTo>
                    <a:pt x="98286" y="7028"/>
                  </a:lnTo>
                  <a:lnTo>
                    <a:pt x="95123" y="5120"/>
                  </a:lnTo>
                  <a:lnTo>
                    <a:pt x="81789" y="2599"/>
                  </a:lnTo>
                  <a:lnTo>
                    <a:pt x="77976" y="3105"/>
                  </a:lnTo>
                  <a:lnTo>
                    <a:pt x="59366" y="8358"/>
                  </a:lnTo>
                  <a:lnTo>
                    <a:pt x="46848" y="10512"/>
                  </a:lnTo>
                  <a:lnTo>
                    <a:pt x="16756" y="33553"/>
                  </a:lnTo>
                  <a:lnTo>
                    <a:pt x="7360" y="45854"/>
                  </a:lnTo>
                  <a:lnTo>
                    <a:pt x="2097" y="55422"/>
                  </a:lnTo>
                  <a:lnTo>
                    <a:pt x="410" y="65945"/>
                  </a:lnTo>
                  <a:lnTo>
                    <a:pt x="0" y="99657"/>
                  </a:lnTo>
                  <a:lnTo>
                    <a:pt x="3543" y="121296"/>
                  </a:lnTo>
                  <a:lnTo>
                    <a:pt x="5662" y="125915"/>
                  </a:lnTo>
                  <a:lnTo>
                    <a:pt x="19315" y="142877"/>
                  </a:lnTo>
                  <a:lnTo>
                    <a:pt x="36347" y="150653"/>
                  </a:lnTo>
                  <a:lnTo>
                    <a:pt x="43992" y="151941"/>
                  </a:lnTo>
                  <a:lnTo>
                    <a:pt x="54439" y="151490"/>
                  </a:lnTo>
                  <a:lnTo>
                    <a:pt x="66628" y="147923"/>
                  </a:lnTo>
                  <a:lnTo>
                    <a:pt x="78789" y="141092"/>
                  </a:lnTo>
                  <a:lnTo>
                    <a:pt x="91039" y="123363"/>
                  </a:lnTo>
                  <a:lnTo>
                    <a:pt x="98272" y="103905"/>
                  </a:lnTo>
                  <a:lnTo>
                    <a:pt x="102271" y="71023"/>
                  </a:lnTo>
                  <a:lnTo>
                    <a:pt x="99315" y="36841"/>
                  </a:lnTo>
                  <a:lnTo>
                    <a:pt x="97627" y="9384"/>
                  </a:lnTo>
                  <a:lnTo>
                    <a:pt x="100207" y="45085"/>
                  </a:lnTo>
                  <a:lnTo>
                    <a:pt x="104409" y="78830"/>
                  </a:lnTo>
                  <a:lnTo>
                    <a:pt x="110667" y="111954"/>
                  </a:lnTo>
                  <a:lnTo>
                    <a:pt x="115470" y="121072"/>
                  </a:lnTo>
                  <a:lnTo>
                    <a:pt x="130190" y="141397"/>
                  </a:lnTo>
                  <a:lnTo>
                    <a:pt x="139831" y="148643"/>
                  </a:lnTo>
                  <a:lnTo>
                    <a:pt x="142049" y="149328"/>
                  </a:lnTo>
                  <a:lnTo>
                    <a:pt x="149321" y="149804"/>
                  </a:lnTo>
                  <a:lnTo>
                    <a:pt x="159540" y="147820"/>
                  </a:lnTo>
                  <a:lnTo>
                    <a:pt x="165007" y="145063"/>
                  </a:lnTo>
                  <a:lnTo>
                    <a:pt x="173437" y="137754"/>
                  </a:lnTo>
                  <a:lnTo>
                    <a:pt x="176123" y="134258"/>
                  </a:lnTo>
                  <a:lnTo>
                    <a:pt x="190067" y="98809"/>
                  </a:lnTo>
                  <a:lnTo>
                    <a:pt x="195078" y="63309"/>
                  </a:lnTo>
                  <a:lnTo>
                    <a:pt x="197619" y="27879"/>
                  </a:lnTo>
                  <a:lnTo>
                    <a:pt x="197639" y="0"/>
                  </a:lnTo>
                  <a:lnTo>
                    <a:pt x="195754" y="32420"/>
                  </a:lnTo>
                  <a:lnTo>
                    <a:pt x="198581" y="67460"/>
                  </a:lnTo>
                  <a:lnTo>
                    <a:pt x="205607" y="101269"/>
                  </a:lnTo>
                  <a:lnTo>
                    <a:pt x="217104" y="133312"/>
                  </a:lnTo>
                  <a:lnTo>
                    <a:pt x="224054" y="142600"/>
                  </a:lnTo>
                  <a:lnTo>
                    <a:pt x="232310" y="148764"/>
                  </a:lnTo>
                  <a:lnTo>
                    <a:pt x="234039" y="149382"/>
                  </a:lnTo>
                  <a:lnTo>
                    <a:pt x="242478" y="147878"/>
                  </a:lnTo>
                  <a:lnTo>
                    <a:pt x="246319" y="146519"/>
                  </a:lnTo>
                  <a:lnTo>
                    <a:pt x="249790" y="143622"/>
                  </a:lnTo>
                  <a:lnTo>
                    <a:pt x="264400" y="126320"/>
                  </a:lnTo>
                  <a:lnTo>
                    <a:pt x="276721" y="96536"/>
                  </a:lnTo>
                  <a:lnTo>
                    <a:pt x="287247" y="61761"/>
                  </a:lnTo>
                  <a:lnTo>
                    <a:pt x="292941" y="32059"/>
                  </a:lnTo>
                  <a:lnTo>
                    <a:pt x="300952" y="16218"/>
                  </a:lnTo>
                  <a:lnTo>
                    <a:pt x="306743" y="9027"/>
                  </a:lnTo>
                  <a:lnTo>
                    <a:pt x="316214" y="1564"/>
                  </a:lnTo>
                  <a:lnTo>
                    <a:pt x="319497" y="363"/>
                  </a:lnTo>
                  <a:lnTo>
                    <a:pt x="322001" y="788"/>
                  </a:lnTo>
                  <a:lnTo>
                    <a:pt x="326464" y="2577"/>
                  </a:lnTo>
                  <a:lnTo>
                    <a:pt x="329772" y="4682"/>
                  </a:lnTo>
                  <a:lnTo>
                    <a:pt x="332477" y="8087"/>
                  </a:lnTo>
                  <a:lnTo>
                    <a:pt x="349225" y="41470"/>
                  </a:lnTo>
                  <a:lnTo>
                    <a:pt x="352210" y="61038"/>
                  </a:lnTo>
                  <a:lnTo>
                    <a:pt x="352522" y="95870"/>
                  </a:lnTo>
                  <a:lnTo>
                    <a:pt x="354773" y="129753"/>
                  </a:lnTo>
                  <a:lnTo>
                    <a:pt x="355494" y="133701"/>
                  </a:lnTo>
                  <a:lnTo>
                    <a:pt x="356057" y="135124"/>
                  </a:lnTo>
                  <a:lnTo>
                    <a:pt x="355977" y="138116"/>
                  </a:lnTo>
                  <a:lnTo>
                    <a:pt x="354803" y="147450"/>
                  </a:lnTo>
                  <a:lnTo>
                    <a:pt x="353538" y="148746"/>
                  </a:lnTo>
                  <a:lnTo>
                    <a:pt x="353166" y="148858"/>
                  </a:lnTo>
                  <a:lnTo>
                    <a:pt x="352917" y="148669"/>
                  </a:lnTo>
                  <a:lnTo>
                    <a:pt x="352518" y="147727"/>
                  </a:lnTo>
                  <a:lnTo>
                    <a:pt x="353126" y="113018"/>
                  </a:lnTo>
                  <a:lnTo>
                    <a:pt x="354782" y="77957"/>
                  </a:lnTo>
                  <a:lnTo>
                    <a:pt x="359018" y="47801"/>
                  </a:lnTo>
                  <a:lnTo>
                    <a:pt x="363162" y="29320"/>
                  </a:lnTo>
                  <a:lnTo>
                    <a:pt x="375080" y="14070"/>
                  </a:lnTo>
                  <a:lnTo>
                    <a:pt x="377837" y="12083"/>
                  </a:lnTo>
                  <a:lnTo>
                    <a:pt x="387365" y="7735"/>
                  </a:lnTo>
                  <a:lnTo>
                    <a:pt x="396964" y="4994"/>
                  </a:lnTo>
                  <a:lnTo>
                    <a:pt x="402925" y="5995"/>
                  </a:lnTo>
                  <a:lnTo>
                    <a:pt x="415616" y="11787"/>
                  </a:lnTo>
                  <a:lnTo>
                    <a:pt x="422200" y="17472"/>
                  </a:lnTo>
                  <a:lnTo>
                    <a:pt x="426306" y="23950"/>
                  </a:lnTo>
                  <a:lnTo>
                    <a:pt x="432282" y="41727"/>
                  </a:lnTo>
                  <a:lnTo>
                    <a:pt x="434576" y="50922"/>
                  </a:lnTo>
                  <a:lnTo>
                    <a:pt x="437088" y="58997"/>
                  </a:lnTo>
                  <a:lnTo>
                    <a:pt x="442542" y="93658"/>
                  </a:lnTo>
                  <a:lnTo>
                    <a:pt x="442908" y="129223"/>
                  </a:lnTo>
                  <a:lnTo>
                    <a:pt x="442908" y="147852"/>
                  </a:lnTo>
                  <a:lnTo>
                    <a:pt x="443613" y="149683"/>
                  </a:lnTo>
                  <a:lnTo>
                    <a:pt x="445260" y="152213"/>
                  </a:lnTo>
                  <a:lnTo>
                    <a:pt x="444016" y="150981"/>
                  </a:lnTo>
                  <a:lnTo>
                    <a:pt x="443400" y="148956"/>
                  </a:lnTo>
                  <a:lnTo>
                    <a:pt x="442348" y="144841"/>
                  </a:lnTo>
                  <a:lnTo>
                    <a:pt x="441336" y="141289"/>
                  </a:lnTo>
                  <a:lnTo>
                    <a:pt x="438246" y="105824"/>
                  </a:lnTo>
                  <a:lnTo>
                    <a:pt x="439784" y="72516"/>
                  </a:lnTo>
                  <a:lnTo>
                    <a:pt x="446634" y="37361"/>
                  </a:lnTo>
                  <a:lnTo>
                    <a:pt x="448877" y="27531"/>
                  </a:lnTo>
                  <a:lnTo>
                    <a:pt x="452994" y="19347"/>
                  </a:lnTo>
                  <a:lnTo>
                    <a:pt x="463741" y="5721"/>
                  </a:lnTo>
                  <a:lnTo>
                    <a:pt x="467542" y="3388"/>
                  </a:lnTo>
                  <a:lnTo>
                    <a:pt x="473440" y="1126"/>
                  </a:lnTo>
                  <a:lnTo>
                    <a:pt x="477115" y="1127"/>
                  </a:lnTo>
                  <a:lnTo>
                    <a:pt x="492525" y="4800"/>
                  </a:lnTo>
                  <a:lnTo>
                    <a:pt x="496856" y="7055"/>
                  </a:lnTo>
                  <a:lnTo>
                    <a:pt x="498899" y="8877"/>
                  </a:lnTo>
                  <a:lnTo>
                    <a:pt x="505366" y="20424"/>
                  </a:lnTo>
                  <a:lnTo>
                    <a:pt x="510951" y="43249"/>
                  </a:lnTo>
                  <a:lnTo>
                    <a:pt x="515002" y="78007"/>
                  </a:lnTo>
                  <a:lnTo>
                    <a:pt x="520768" y="111944"/>
                  </a:lnTo>
                  <a:lnTo>
                    <a:pt x="528634" y="134181"/>
                  </a:lnTo>
                  <a:lnTo>
                    <a:pt x="536239" y="146427"/>
                  </a:lnTo>
                  <a:lnTo>
                    <a:pt x="537408" y="147577"/>
                  </a:lnTo>
                  <a:lnTo>
                    <a:pt x="541052" y="149460"/>
                  </a:lnTo>
                  <a:lnTo>
                    <a:pt x="542090" y="150838"/>
                  </a:lnTo>
                  <a:lnTo>
                    <a:pt x="542896" y="151311"/>
                  </a:lnTo>
                  <a:lnTo>
                    <a:pt x="546823" y="151977"/>
                  </a:lnTo>
                  <a:lnTo>
                    <a:pt x="554880" y="152221"/>
                  </a:lnTo>
                  <a:lnTo>
                    <a:pt x="559046" y="150983"/>
                  </a:lnTo>
                  <a:lnTo>
                    <a:pt x="568650" y="144842"/>
                  </a:lnTo>
                  <a:lnTo>
                    <a:pt x="570393" y="143345"/>
                  </a:lnTo>
                  <a:lnTo>
                    <a:pt x="590302" y="109935"/>
                  </a:lnTo>
                  <a:lnTo>
                    <a:pt x="595308" y="951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SMARTInkShape-520">
              <a:extLst>
                <a:ext uri="{FF2B5EF4-FFF2-40B4-BE49-F238E27FC236}">
                  <a16:creationId xmlns:a16="http://schemas.microsoft.com/office/drawing/2014/main" xmlns="" id="{3D6C8928-24F2-43E2-9D8A-1AFA04F5A003}"/>
                </a:ext>
              </a:extLst>
            </p:cNvPr>
            <p:cNvSpPr/>
            <p:nvPr>
              <p:custDataLst>
                <p:tags r:id="rId70"/>
              </p:custDataLst>
            </p:nvPr>
          </p:nvSpPr>
          <p:spPr>
            <a:xfrm>
              <a:off x="3981450" y="2231231"/>
              <a:ext cx="2382" cy="9526"/>
            </a:xfrm>
            <a:custGeom>
              <a:avLst/>
              <a:gdLst/>
              <a:ahLst/>
              <a:cxnLst/>
              <a:rect l="0" t="0" r="0" b="0"/>
              <a:pathLst>
                <a:path w="2382" h="9526">
                  <a:moveTo>
                    <a:pt x="2381" y="0"/>
                  </a:moveTo>
                  <a:lnTo>
                    <a:pt x="2381" y="0"/>
                  </a:lnTo>
                  <a:lnTo>
                    <a:pt x="2381" y="8321"/>
                  </a:lnTo>
                  <a:lnTo>
                    <a:pt x="2117" y="8722"/>
                  </a:lnTo>
                  <a:lnTo>
                    <a:pt x="1676" y="899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1271" name="SMARTInkShape-Group359">
            <a:extLst>
              <a:ext uri="{FF2B5EF4-FFF2-40B4-BE49-F238E27FC236}">
                <a16:creationId xmlns:a16="http://schemas.microsoft.com/office/drawing/2014/main" xmlns="" id="{AA41C228-0FFC-4090-A448-971810728AE6}"/>
              </a:ext>
            </a:extLst>
          </p:cNvPr>
          <p:cNvGrpSpPr/>
          <p:nvPr/>
        </p:nvGrpSpPr>
        <p:grpSpPr>
          <a:xfrm>
            <a:off x="4795838" y="2219325"/>
            <a:ext cx="419101" cy="251128"/>
            <a:chOff x="4795838" y="2219325"/>
            <a:chExt cx="419101" cy="251128"/>
          </a:xfrm>
        </p:grpSpPr>
        <p:sp>
          <p:nvSpPr>
            <p:cNvPr id="11265" name="SMARTInkShape-521">
              <a:extLst>
                <a:ext uri="{FF2B5EF4-FFF2-40B4-BE49-F238E27FC236}">
                  <a16:creationId xmlns:a16="http://schemas.microsoft.com/office/drawing/2014/main" xmlns="" id="{F5A960C0-C091-4474-9D43-550419CD2659}"/>
                </a:ext>
              </a:extLst>
            </p:cNvPr>
            <p:cNvSpPr/>
            <p:nvPr>
              <p:custDataLst>
                <p:tags r:id="rId67"/>
              </p:custDataLst>
            </p:nvPr>
          </p:nvSpPr>
          <p:spPr>
            <a:xfrm>
              <a:off x="4857750" y="2219325"/>
              <a:ext cx="2051" cy="2382"/>
            </a:xfrm>
            <a:custGeom>
              <a:avLst/>
              <a:gdLst/>
              <a:ahLst/>
              <a:cxnLst/>
              <a:rect l="0" t="0" r="0" b="0"/>
              <a:pathLst>
                <a:path w="2051" h="2382">
                  <a:moveTo>
                    <a:pt x="0" y="0"/>
                  </a:moveTo>
                  <a:lnTo>
                    <a:pt x="0" y="0"/>
                  </a:lnTo>
                  <a:lnTo>
                    <a:pt x="2050" y="0"/>
                  </a:lnTo>
                  <a:lnTo>
                    <a:pt x="0" y="23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270" name="SMARTInkShape-522">
              <a:extLst>
                <a:ext uri="{FF2B5EF4-FFF2-40B4-BE49-F238E27FC236}">
                  <a16:creationId xmlns:a16="http://schemas.microsoft.com/office/drawing/2014/main" xmlns="" id="{182DFE69-B726-4311-81CD-CCE1B5D93EBF}"/>
                </a:ext>
              </a:extLst>
            </p:cNvPr>
            <p:cNvSpPr/>
            <p:nvPr>
              <p:custDataLst>
                <p:tags r:id="rId68"/>
              </p:custDataLst>
            </p:nvPr>
          </p:nvSpPr>
          <p:spPr>
            <a:xfrm>
              <a:off x="4795838" y="2319484"/>
              <a:ext cx="419101" cy="150969"/>
            </a:xfrm>
            <a:custGeom>
              <a:avLst/>
              <a:gdLst/>
              <a:ahLst/>
              <a:cxnLst/>
              <a:rect l="0" t="0" r="0" b="0"/>
              <a:pathLst>
                <a:path w="419101" h="150969">
                  <a:moveTo>
                    <a:pt x="0" y="137966"/>
                  </a:moveTo>
                  <a:lnTo>
                    <a:pt x="0" y="137966"/>
                  </a:lnTo>
                  <a:lnTo>
                    <a:pt x="0" y="135683"/>
                  </a:lnTo>
                  <a:lnTo>
                    <a:pt x="6383" y="135587"/>
                  </a:lnTo>
                  <a:lnTo>
                    <a:pt x="14109" y="130404"/>
                  </a:lnTo>
                  <a:lnTo>
                    <a:pt x="21937" y="124202"/>
                  </a:lnTo>
                  <a:lnTo>
                    <a:pt x="41455" y="90902"/>
                  </a:lnTo>
                  <a:lnTo>
                    <a:pt x="53142" y="57638"/>
                  </a:lnTo>
                  <a:lnTo>
                    <a:pt x="59282" y="23164"/>
                  </a:lnTo>
                  <a:lnTo>
                    <a:pt x="61903" y="348"/>
                  </a:lnTo>
                  <a:lnTo>
                    <a:pt x="61641" y="183"/>
                  </a:lnTo>
                  <a:lnTo>
                    <a:pt x="60645" y="0"/>
                  </a:lnTo>
                  <a:lnTo>
                    <a:pt x="60274" y="216"/>
                  </a:lnTo>
                  <a:lnTo>
                    <a:pt x="60026" y="624"/>
                  </a:lnTo>
                  <a:lnTo>
                    <a:pt x="59678" y="2463"/>
                  </a:lnTo>
                  <a:lnTo>
                    <a:pt x="57179" y="37699"/>
                  </a:lnTo>
                  <a:lnTo>
                    <a:pt x="56448" y="52890"/>
                  </a:lnTo>
                  <a:lnTo>
                    <a:pt x="55779" y="58350"/>
                  </a:lnTo>
                  <a:lnTo>
                    <a:pt x="59353" y="93817"/>
                  </a:lnTo>
                  <a:lnTo>
                    <a:pt x="63077" y="127800"/>
                  </a:lnTo>
                  <a:lnTo>
                    <a:pt x="68548" y="140487"/>
                  </a:lnTo>
                  <a:lnTo>
                    <a:pt x="74284" y="147728"/>
                  </a:lnTo>
                  <a:lnTo>
                    <a:pt x="76759" y="148919"/>
                  </a:lnTo>
                  <a:lnTo>
                    <a:pt x="79359" y="149713"/>
                  </a:lnTo>
                  <a:lnTo>
                    <a:pt x="81396" y="150948"/>
                  </a:lnTo>
                  <a:lnTo>
                    <a:pt x="84594" y="150968"/>
                  </a:lnTo>
                  <a:lnTo>
                    <a:pt x="96771" y="148672"/>
                  </a:lnTo>
                  <a:lnTo>
                    <a:pt x="108406" y="138916"/>
                  </a:lnTo>
                  <a:lnTo>
                    <a:pt x="116399" y="128903"/>
                  </a:lnTo>
                  <a:lnTo>
                    <a:pt x="126305" y="111326"/>
                  </a:lnTo>
                  <a:lnTo>
                    <a:pt x="127860" y="109887"/>
                  </a:lnTo>
                  <a:lnTo>
                    <a:pt x="138800" y="76901"/>
                  </a:lnTo>
                  <a:lnTo>
                    <a:pt x="148401" y="42154"/>
                  </a:lnTo>
                  <a:lnTo>
                    <a:pt x="157867" y="14511"/>
                  </a:lnTo>
                  <a:lnTo>
                    <a:pt x="161919" y="6086"/>
                  </a:lnTo>
                  <a:lnTo>
                    <a:pt x="164215" y="4123"/>
                  </a:lnTo>
                  <a:lnTo>
                    <a:pt x="166294" y="3074"/>
                  </a:lnTo>
                  <a:lnTo>
                    <a:pt x="169657" y="2483"/>
                  </a:lnTo>
                  <a:lnTo>
                    <a:pt x="177379" y="2249"/>
                  </a:lnTo>
                  <a:lnTo>
                    <a:pt x="178577" y="2509"/>
                  </a:lnTo>
                  <a:lnTo>
                    <a:pt x="179377" y="2947"/>
                  </a:lnTo>
                  <a:lnTo>
                    <a:pt x="186489" y="8944"/>
                  </a:lnTo>
                  <a:lnTo>
                    <a:pt x="193488" y="25207"/>
                  </a:lnTo>
                  <a:lnTo>
                    <a:pt x="199310" y="58063"/>
                  </a:lnTo>
                  <a:lnTo>
                    <a:pt x="202365" y="91293"/>
                  </a:lnTo>
                  <a:lnTo>
                    <a:pt x="202406" y="125841"/>
                  </a:lnTo>
                  <a:lnTo>
                    <a:pt x="202406" y="146894"/>
                  </a:lnTo>
                  <a:lnTo>
                    <a:pt x="204456" y="149489"/>
                  </a:lnTo>
                  <a:lnTo>
                    <a:pt x="201231" y="146315"/>
                  </a:lnTo>
                  <a:lnTo>
                    <a:pt x="201093" y="145649"/>
                  </a:lnTo>
                  <a:lnTo>
                    <a:pt x="201266" y="144940"/>
                  </a:lnTo>
                  <a:lnTo>
                    <a:pt x="201646" y="144203"/>
                  </a:lnTo>
                  <a:lnTo>
                    <a:pt x="201362" y="141973"/>
                  </a:lnTo>
                  <a:lnTo>
                    <a:pt x="198257" y="129841"/>
                  </a:lnTo>
                  <a:lnTo>
                    <a:pt x="199882" y="94333"/>
                  </a:lnTo>
                  <a:lnTo>
                    <a:pt x="201659" y="60312"/>
                  </a:lnTo>
                  <a:lnTo>
                    <a:pt x="205332" y="31977"/>
                  </a:lnTo>
                  <a:lnTo>
                    <a:pt x="209334" y="23426"/>
                  </a:lnTo>
                  <a:lnTo>
                    <a:pt x="219118" y="11886"/>
                  </a:lnTo>
                  <a:lnTo>
                    <a:pt x="226168" y="6601"/>
                  </a:lnTo>
                  <a:lnTo>
                    <a:pt x="228665" y="5498"/>
                  </a:lnTo>
                  <a:lnTo>
                    <a:pt x="245185" y="4639"/>
                  </a:lnTo>
                  <a:lnTo>
                    <a:pt x="249447" y="5887"/>
                  </a:lnTo>
                  <a:lnTo>
                    <a:pt x="257908" y="12737"/>
                  </a:lnTo>
                  <a:lnTo>
                    <a:pt x="268521" y="24385"/>
                  </a:lnTo>
                  <a:lnTo>
                    <a:pt x="274844" y="36141"/>
                  </a:lnTo>
                  <a:lnTo>
                    <a:pt x="282643" y="71372"/>
                  </a:lnTo>
                  <a:lnTo>
                    <a:pt x="285544" y="88298"/>
                  </a:lnTo>
                  <a:lnTo>
                    <a:pt x="288101" y="123213"/>
                  </a:lnTo>
                  <a:lnTo>
                    <a:pt x="288128" y="133225"/>
                  </a:lnTo>
                  <a:lnTo>
                    <a:pt x="288835" y="135241"/>
                  </a:lnTo>
                  <a:lnTo>
                    <a:pt x="289394" y="136150"/>
                  </a:lnTo>
                  <a:lnTo>
                    <a:pt x="289502" y="137284"/>
                  </a:lnTo>
                  <a:lnTo>
                    <a:pt x="288132" y="146472"/>
                  </a:lnTo>
                  <a:lnTo>
                    <a:pt x="288131" y="145341"/>
                  </a:lnTo>
                  <a:lnTo>
                    <a:pt x="286867" y="145178"/>
                  </a:lnTo>
                  <a:lnTo>
                    <a:pt x="286494" y="144891"/>
                  </a:lnTo>
                  <a:lnTo>
                    <a:pt x="286080" y="143866"/>
                  </a:lnTo>
                  <a:lnTo>
                    <a:pt x="285758" y="136683"/>
                  </a:lnTo>
                  <a:lnTo>
                    <a:pt x="287646" y="122594"/>
                  </a:lnTo>
                  <a:lnTo>
                    <a:pt x="286074" y="95584"/>
                  </a:lnTo>
                  <a:lnTo>
                    <a:pt x="286941" y="82714"/>
                  </a:lnTo>
                  <a:lnTo>
                    <a:pt x="285985" y="71049"/>
                  </a:lnTo>
                  <a:lnTo>
                    <a:pt x="291651" y="39156"/>
                  </a:lnTo>
                  <a:lnTo>
                    <a:pt x="301041" y="17376"/>
                  </a:lnTo>
                  <a:lnTo>
                    <a:pt x="313037" y="1176"/>
                  </a:lnTo>
                  <a:lnTo>
                    <a:pt x="315163" y="441"/>
                  </a:lnTo>
                  <a:lnTo>
                    <a:pt x="316471" y="246"/>
                  </a:lnTo>
                  <a:lnTo>
                    <a:pt x="322104" y="1234"/>
                  </a:lnTo>
                  <a:lnTo>
                    <a:pt x="326272" y="3202"/>
                  </a:lnTo>
                  <a:lnTo>
                    <a:pt x="340538" y="16822"/>
                  </a:lnTo>
                  <a:lnTo>
                    <a:pt x="342996" y="20272"/>
                  </a:lnTo>
                  <a:lnTo>
                    <a:pt x="345868" y="28981"/>
                  </a:lnTo>
                  <a:lnTo>
                    <a:pt x="349875" y="63193"/>
                  </a:lnTo>
                  <a:lnTo>
                    <a:pt x="353994" y="96183"/>
                  </a:lnTo>
                  <a:lnTo>
                    <a:pt x="358088" y="118757"/>
                  </a:lnTo>
                  <a:lnTo>
                    <a:pt x="367177" y="134513"/>
                  </a:lnTo>
                  <a:lnTo>
                    <a:pt x="368345" y="135664"/>
                  </a:lnTo>
                  <a:lnTo>
                    <a:pt x="376818" y="138927"/>
                  </a:lnTo>
                  <a:lnTo>
                    <a:pt x="379846" y="139011"/>
                  </a:lnTo>
                  <a:lnTo>
                    <a:pt x="387739" y="135644"/>
                  </a:lnTo>
                  <a:lnTo>
                    <a:pt x="406017" y="122072"/>
                  </a:lnTo>
                  <a:lnTo>
                    <a:pt x="414046" y="112200"/>
                  </a:lnTo>
                  <a:lnTo>
                    <a:pt x="417484" y="105020"/>
                  </a:lnTo>
                  <a:lnTo>
                    <a:pt x="419100" y="974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1272" name="SMARTInkShape-523">
            <a:extLst>
              <a:ext uri="{FF2B5EF4-FFF2-40B4-BE49-F238E27FC236}">
                <a16:creationId xmlns:a16="http://schemas.microsoft.com/office/drawing/2014/main" xmlns="" id="{BAE507D8-E48D-46DC-A6FB-CB54D67FD360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5564981" y="2312247"/>
            <a:ext cx="531020" cy="452178"/>
          </a:xfrm>
          <a:custGeom>
            <a:avLst/>
            <a:gdLst/>
            <a:ahLst/>
            <a:cxnLst/>
            <a:rect l="0" t="0" r="0" b="0"/>
            <a:pathLst>
              <a:path w="531020" h="452178">
                <a:moveTo>
                  <a:pt x="0" y="147584"/>
                </a:moveTo>
                <a:lnTo>
                  <a:pt x="0" y="147584"/>
                </a:lnTo>
                <a:lnTo>
                  <a:pt x="2051" y="149635"/>
                </a:lnTo>
                <a:lnTo>
                  <a:pt x="6939" y="152240"/>
                </a:lnTo>
                <a:lnTo>
                  <a:pt x="19906" y="154388"/>
                </a:lnTo>
                <a:lnTo>
                  <a:pt x="24193" y="153165"/>
                </a:lnTo>
                <a:lnTo>
                  <a:pt x="32149" y="149334"/>
                </a:lnTo>
                <a:lnTo>
                  <a:pt x="51941" y="129818"/>
                </a:lnTo>
                <a:lnTo>
                  <a:pt x="68174" y="99600"/>
                </a:lnTo>
                <a:lnTo>
                  <a:pt x="77339" y="66346"/>
                </a:lnTo>
                <a:lnTo>
                  <a:pt x="78560" y="32865"/>
                </a:lnTo>
                <a:lnTo>
                  <a:pt x="78582" y="4855"/>
                </a:lnTo>
                <a:lnTo>
                  <a:pt x="78582" y="38017"/>
                </a:lnTo>
                <a:lnTo>
                  <a:pt x="79845" y="71829"/>
                </a:lnTo>
                <a:lnTo>
                  <a:pt x="83393" y="93969"/>
                </a:lnTo>
                <a:lnTo>
                  <a:pt x="94810" y="122463"/>
                </a:lnTo>
                <a:lnTo>
                  <a:pt x="97788" y="126541"/>
                </a:lnTo>
                <a:lnTo>
                  <a:pt x="113509" y="145104"/>
                </a:lnTo>
                <a:lnTo>
                  <a:pt x="118094" y="146482"/>
                </a:lnTo>
                <a:lnTo>
                  <a:pt x="129046" y="147520"/>
                </a:lnTo>
                <a:lnTo>
                  <a:pt x="139479" y="140164"/>
                </a:lnTo>
                <a:lnTo>
                  <a:pt x="145662" y="133626"/>
                </a:lnTo>
                <a:lnTo>
                  <a:pt x="161910" y="102952"/>
                </a:lnTo>
                <a:lnTo>
                  <a:pt x="170717" y="67770"/>
                </a:lnTo>
                <a:lnTo>
                  <a:pt x="171446" y="33961"/>
                </a:lnTo>
                <a:lnTo>
                  <a:pt x="169400" y="14435"/>
                </a:lnTo>
                <a:lnTo>
                  <a:pt x="168511" y="12295"/>
                </a:lnTo>
                <a:lnTo>
                  <a:pt x="166719" y="9521"/>
                </a:lnTo>
                <a:lnTo>
                  <a:pt x="164640" y="11526"/>
                </a:lnTo>
                <a:lnTo>
                  <a:pt x="164309" y="35933"/>
                </a:lnTo>
                <a:lnTo>
                  <a:pt x="166644" y="68447"/>
                </a:lnTo>
                <a:lnTo>
                  <a:pt x="167392" y="101643"/>
                </a:lnTo>
                <a:lnTo>
                  <a:pt x="170910" y="134752"/>
                </a:lnTo>
                <a:lnTo>
                  <a:pt x="175491" y="168371"/>
                </a:lnTo>
                <a:lnTo>
                  <a:pt x="181473" y="202797"/>
                </a:lnTo>
                <a:lnTo>
                  <a:pt x="186953" y="235353"/>
                </a:lnTo>
                <a:lnTo>
                  <a:pt x="188924" y="240832"/>
                </a:lnTo>
                <a:lnTo>
                  <a:pt x="194521" y="274047"/>
                </a:lnTo>
                <a:lnTo>
                  <a:pt x="200523" y="307578"/>
                </a:lnTo>
                <a:lnTo>
                  <a:pt x="207971" y="340616"/>
                </a:lnTo>
                <a:lnTo>
                  <a:pt x="209509" y="373598"/>
                </a:lnTo>
                <a:lnTo>
                  <a:pt x="208843" y="405830"/>
                </a:lnTo>
                <a:lnTo>
                  <a:pt x="203953" y="426761"/>
                </a:lnTo>
                <a:lnTo>
                  <a:pt x="197382" y="441780"/>
                </a:lnTo>
                <a:lnTo>
                  <a:pt x="192363" y="447478"/>
                </a:lnTo>
                <a:lnTo>
                  <a:pt x="189035" y="450028"/>
                </a:lnTo>
                <a:lnTo>
                  <a:pt x="185792" y="451337"/>
                </a:lnTo>
                <a:lnTo>
                  <a:pt x="181927" y="452177"/>
                </a:lnTo>
                <a:lnTo>
                  <a:pt x="176201" y="451059"/>
                </a:lnTo>
                <a:lnTo>
                  <a:pt x="165239" y="444731"/>
                </a:lnTo>
                <a:lnTo>
                  <a:pt x="154801" y="433558"/>
                </a:lnTo>
                <a:lnTo>
                  <a:pt x="150126" y="420935"/>
                </a:lnTo>
                <a:lnTo>
                  <a:pt x="143414" y="399012"/>
                </a:lnTo>
                <a:lnTo>
                  <a:pt x="144946" y="365666"/>
                </a:lnTo>
                <a:lnTo>
                  <a:pt x="151124" y="331289"/>
                </a:lnTo>
                <a:lnTo>
                  <a:pt x="162460" y="297623"/>
                </a:lnTo>
                <a:lnTo>
                  <a:pt x="177513" y="262430"/>
                </a:lnTo>
                <a:lnTo>
                  <a:pt x="189188" y="230960"/>
                </a:lnTo>
                <a:lnTo>
                  <a:pt x="200750" y="197709"/>
                </a:lnTo>
                <a:lnTo>
                  <a:pt x="212394" y="162861"/>
                </a:lnTo>
                <a:lnTo>
                  <a:pt x="220701" y="129824"/>
                </a:lnTo>
                <a:lnTo>
                  <a:pt x="228305" y="96140"/>
                </a:lnTo>
                <a:lnTo>
                  <a:pt x="241000" y="60977"/>
                </a:lnTo>
                <a:lnTo>
                  <a:pt x="243926" y="50249"/>
                </a:lnTo>
                <a:lnTo>
                  <a:pt x="260215" y="19163"/>
                </a:lnTo>
                <a:lnTo>
                  <a:pt x="262760" y="16425"/>
                </a:lnTo>
                <a:lnTo>
                  <a:pt x="270921" y="10593"/>
                </a:lnTo>
                <a:lnTo>
                  <a:pt x="279037" y="7487"/>
                </a:lnTo>
                <a:lnTo>
                  <a:pt x="281532" y="7972"/>
                </a:lnTo>
                <a:lnTo>
                  <a:pt x="288732" y="11175"/>
                </a:lnTo>
                <a:lnTo>
                  <a:pt x="292294" y="13779"/>
                </a:lnTo>
                <a:lnTo>
                  <a:pt x="298293" y="23967"/>
                </a:lnTo>
                <a:lnTo>
                  <a:pt x="304126" y="47003"/>
                </a:lnTo>
                <a:lnTo>
                  <a:pt x="304792" y="82116"/>
                </a:lnTo>
                <a:lnTo>
                  <a:pt x="302750" y="116499"/>
                </a:lnTo>
                <a:lnTo>
                  <a:pt x="300039" y="151845"/>
                </a:lnTo>
                <a:lnTo>
                  <a:pt x="300303" y="152012"/>
                </a:lnTo>
                <a:lnTo>
                  <a:pt x="301302" y="152198"/>
                </a:lnTo>
                <a:lnTo>
                  <a:pt x="302628" y="151575"/>
                </a:lnTo>
                <a:lnTo>
                  <a:pt x="303352" y="151038"/>
                </a:lnTo>
                <a:lnTo>
                  <a:pt x="303570" y="150416"/>
                </a:lnTo>
                <a:lnTo>
                  <a:pt x="303451" y="149737"/>
                </a:lnTo>
                <a:lnTo>
                  <a:pt x="302878" y="148012"/>
                </a:lnTo>
                <a:lnTo>
                  <a:pt x="302424" y="126885"/>
                </a:lnTo>
                <a:lnTo>
                  <a:pt x="306035" y="93483"/>
                </a:lnTo>
                <a:lnTo>
                  <a:pt x="311575" y="59057"/>
                </a:lnTo>
                <a:lnTo>
                  <a:pt x="312400" y="46332"/>
                </a:lnTo>
                <a:lnTo>
                  <a:pt x="319036" y="25962"/>
                </a:lnTo>
                <a:lnTo>
                  <a:pt x="328670" y="10265"/>
                </a:lnTo>
                <a:lnTo>
                  <a:pt x="338205" y="2005"/>
                </a:lnTo>
                <a:lnTo>
                  <a:pt x="340902" y="861"/>
                </a:lnTo>
                <a:lnTo>
                  <a:pt x="356541" y="0"/>
                </a:lnTo>
                <a:lnTo>
                  <a:pt x="359634" y="1382"/>
                </a:lnTo>
                <a:lnTo>
                  <a:pt x="362244" y="3495"/>
                </a:lnTo>
                <a:lnTo>
                  <a:pt x="374645" y="21192"/>
                </a:lnTo>
                <a:lnTo>
                  <a:pt x="379872" y="35649"/>
                </a:lnTo>
                <a:lnTo>
                  <a:pt x="385566" y="68279"/>
                </a:lnTo>
                <a:lnTo>
                  <a:pt x="386548" y="102973"/>
                </a:lnTo>
                <a:lnTo>
                  <a:pt x="383481" y="136264"/>
                </a:lnTo>
                <a:lnTo>
                  <a:pt x="381101" y="154043"/>
                </a:lnTo>
                <a:lnTo>
                  <a:pt x="381332" y="155065"/>
                </a:lnTo>
                <a:lnTo>
                  <a:pt x="381751" y="155747"/>
                </a:lnTo>
                <a:lnTo>
                  <a:pt x="383059" y="156840"/>
                </a:lnTo>
                <a:lnTo>
                  <a:pt x="382902" y="156930"/>
                </a:lnTo>
                <a:lnTo>
                  <a:pt x="382022" y="157030"/>
                </a:lnTo>
                <a:lnTo>
                  <a:pt x="381681" y="156791"/>
                </a:lnTo>
                <a:lnTo>
                  <a:pt x="381303" y="155822"/>
                </a:lnTo>
                <a:lnTo>
                  <a:pt x="381003" y="134328"/>
                </a:lnTo>
                <a:lnTo>
                  <a:pt x="384617" y="99308"/>
                </a:lnTo>
                <a:lnTo>
                  <a:pt x="388793" y="65683"/>
                </a:lnTo>
                <a:lnTo>
                  <a:pt x="394064" y="30457"/>
                </a:lnTo>
                <a:lnTo>
                  <a:pt x="399281" y="17054"/>
                </a:lnTo>
                <a:lnTo>
                  <a:pt x="401825" y="14077"/>
                </a:lnTo>
                <a:lnTo>
                  <a:pt x="413509" y="6427"/>
                </a:lnTo>
                <a:lnTo>
                  <a:pt x="418296" y="3954"/>
                </a:lnTo>
                <a:lnTo>
                  <a:pt x="422182" y="3756"/>
                </a:lnTo>
                <a:lnTo>
                  <a:pt x="436141" y="7968"/>
                </a:lnTo>
                <a:lnTo>
                  <a:pt x="446775" y="14704"/>
                </a:lnTo>
                <a:lnTo>
                  <a:pt x="451613" y="19842"/>
                </a:lnTo>
                <a:lnTo>
                  <a:pt x="460065" y="37087"/>
                </a:lnTo>
                <a:lnTo>
                  <a:pt x="463939" y="57623"/>
                </a:lnTo>
                <a:lnTo>
                  <a:pt x="465973" y="90245"/>
                </a:lnTo>
                <a:lnTo>
                  <a:pt x="471050" y="124160"/>
                </a:lnTo>
                <a:lnTo>
                  <a:pt x="474939" y="134481"/>
                </a:lnTo>
                <a:lnTo>
                  <a:pt x="481810" y="144792"/>
                </a:lnTo>
                <a:lnTo>
                  <a:pt x="483837" y="146343"/>
                </a:lnTo>
                <a:lnTo>
                  <a:pt x="488993" y="148481"/>
                </a:lnTo>
                <a:lnTo>
                  <a:pt x="496812" y="148262"/>
                </a:lnTo>
                <a:lnTo>
                  <a:pt x="501352" y="145769"/>
                </a:lnTo>
                <a:lnTo>
                  <a:pt x="517002" y="129306"/>
                </a:lnTo>
                <a:lnTo>
                  <a:pt x="531019" y="102341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1275" name="SMARTInkShape-Group361">
            <a:extLst>
              <a:ext uri="{FF2B5EF4-FFF2-40B4-BE49-F238E27FC236}">
                <a16:creationId xmlns:a16="http://schemas.microsoft.com/office/drawing/2014/main" xmlns="" id="{FFA3232E-7C6A-49B5-9F9A-F9D0A0607438}"/>
              </a:ext>
            </a:extLst>
          </p:cNvPr>
          <p:cNvGrpSpPr/>
          <p:nvPr/>
        </p:nvGrpSpPr>
        <p:grpSpPr>
          <a:xfrm>
            <a:off x="6486890" y="2245519"/>
            <a:ext cx="556849" cy="233114"/>
            <a:chOff x="6486890" y="2245519"/>
            <a:chExt cx="556849" cy="233114"/>
          </a:xfrm>
        </p:grpSpPr>
        <p:sp>
          <p:nvSpPr>
            <p:cNvPr id="11273" name="SMARTInkShape-524">
              <a:extLst>
                <a:ext uri="{FF2B5EF4-FFF2-40B4-BE49-F238E27FC236}">
                  <a16:creationId xmlns:a16="http://schemas.microsoft.com/office/drawing/2014/main" xmlns="" id="{763C47EF-B018-4917-B661-2D7D4EB1670D}"/>
                </a:ext>
              </a:extLst>
            </p:cNvPr>
            <p:cNvSpPr/>
            <p:nvPr>
              <p:custDataLst>
                <p:tags r:id="rId65"/>
              </p:custDataLst>
            </p:nvPr>
          </p:nvSpPr>
          <p:spPr>
            <a:xfrm>
              <a:off x="6697150" y="2245519"/>
              <a:ext cx="3689" cy="2382"/>
            </a:xfrm>
            <a:custGeom>
              <a:avLst/>
              <a:gdLst/>
              <a:ahLst/>
              <a:cxnLst/>
              <a:rect l="0" t="0" r="0" b="0"/>
              <a:pathLst>
                <a:path w="3689" h="2382">
                  <a:moveTo>
                    <a:pt x="3688" y="2381"/>
                  </a:moveTo>
                  <a:lnTo>
                    <a:pt x="3688" y="2381"/>
                  </a:lnTo>
                  <a:lnTo>
                    <a:pt x="1637" y="331"/>
                  </a:lnTo>
                  <a:lnTo>
                    <a:pt x="0" y="65"/>
                  </a:lnTo>
                  <a:lnTo>
                    <a:pt x="130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274" name="SMARTInkShape-525">
              <a:extLst>
                <a:ext uri="{FF2B5EF4-FFF2-40B4-BE49-F238E27FC236}">
                  <a16:creationId xmlns:a16="http://schemas.microsoft.com/office/drawing/2014/main" xmlns="" id="{1D60180C-8215-41FA-95E1-AF77F3C33D3D}"/>
                </a:ext>
              </a:extLst>
            </p:cNvPr>
            <p:cNvSpPr/>
            <p:nvPr>
              <p:custDataLst>
                <p:tags r:id="rId66"/>
              </p:custDataLst>
            </p:nvPr>
          </p:nvSpPr>
          <p:spPr>
            <a:xfrm>
              <a:off x="6486890" y="2314614"/>
              <a:ext cx="556849" cy="164019"/>
            </a:xfrm>
            <a:custGeom>
              <a:avLst/>
              <a:gdLst/>
              <a:ahLst/>
              <a:cxnLst/>
              <a:rect l="0" t="0" r="0" b="0"/>
              <a:pathLst>
                <a:path w="556849" h="164019">
                  <a:moveTo>
                    <a:pt x="102029" y="19011"/>
                  </a:moveTo>
                  <a:lnTo>
                    <a:pt x="102029" y="19011"/>
                  </a:lnTo>
                  <a:lnTo>
                    <a:pt x="102029" y="15697"/>
                  </a:lnTo>
                  <a:lnTo>
                    <a:pt x="102293" y="15214"/>
                  </a:lnTo>
                  <a:lnTo>
                    <a:pt x="102734" y="14892"/>
                  </a:lnTo>
                  <a:lnTo>
                    <a:pt x="103929" y="14270"/>
                  </a:lnTo>
                  <a:lnTo>
                    <a:pt x="106664" y="11977"/>
                  </a:lnTo>
                  <a:lnTo>
                    <a:pt x="105490" y="9371"/>
                  </a:lnTo>
                  <a:lnTo>
                    <a:pt x="103479" y="7407"/>
                  </a:lnTo>
                  <a:lnTo>
                    <a:pt x="100821" y="5916"/>
                  </a:lnTo>
                  <a:lnTo>
                    <a:pt x="80595" y="158"/>
                  </a:lnTo>
                  <a:lnTo>
                    <a:pt x="72983" y="0"/>
                  </a:lnTo>
                  <a:lnTo>
                    <a:pt x="55025" y="5329"/>
                  </a:lnTo>
                  <a:lnTo>
                    <a:pt x="25861" y="23463"/>
                  </a:lnTo>
                  <a:lnTo>
                    <a:pt x="16594" y="33580"/>
                  </a:lnTo>
                  <a:lnTo>
                    <a:pt x="5049" y="57242"/>
                  </a:lnTo>
                  <a:lnTo>
                    <a:pt x="398" y="74993"/>
                  </a:lnTo>
                  <a:lnTo>
                    <a:pt x="0" y="92990"/>
                  </a:lnTo>
                  <a:lnTo>
                    <a:pt x="1830" y="100403"/>
                  </a:lnTo>
                  <a:lnTo>
                    <a:pt x="16909" y="133765"/>
                  </a:lnTo>
                  <a:lnTo>
                    <a:pt x="20466" y="141537"/>
                  </a:lnTo>
                  <a:lnTo>
                    <a:pt x="31825" y="147753"/>
                  </a:lnTo>
                  <a:lnTo>
                    <a:pt x="45479" y="151702"/>
                  </a:lnTo>
                  <a:lnTo>
                    <a:pt x="61269" y="152303"/>
                  </a:lnTo>
                  <a:lnTo>
                    <a:pt x="69873" y="149816"/>
                  </a:lnTo>
                  <a:lnTo>
                    <a:pt x="84000" y="140825"/>
                  </a:lnTo>
                  <a:lnTo>
                    <a:pt x="97830" y="127193"/>
                  </a:lnTo>
                  <a:lnTo>
                    <a:pt x="106135" y="112257"/>
                  </a:lnTo>
                  <a:lnTo>
                    <a:pt x="112675" y="91266"/>
                  </a:lnTo>
                  <a:lnTo>
                    <a:pt x="113926" y="57400"/>
                  </a:lnTo>
                  <a:lnTo>
                    <a:pt x="113671" y="30430"/>
                  </a:lnTo>
                  <a:lnTo>
                    <a:pt x="111556" y="16704"/>
                  </a:lnTo>
                  <a:lnTo>
                    <a:pt x="112259" y="34621"/>
                  </a:lnTo>
                  <a:lnTo>
                    <a:pt x="113438" y="42951"/>
                  </a:lnTo>
                  <a:lnTo>
                    <a:pt x="114194" y="77373"/>
                  </a:lnTo>
                  <a:lnTo>
                    <a:pt x="117684" y="111002"/>
                  </a:lnTo>
                  <a:lnTo>
                    <a:pt x="121672" y="122525"/>
                  </a:lnTo>
                  <a:lnTo>
                    <a:pt x="132267" y="138398"/>
                  </a:lnTo>
                  <a:lnTo>
                    <a:pt x="140201" y="145479"/>
                  </a:lnTo>
                  <a:lnTo>
                    <a:pt x="143601" y="146657"/>
                  </a:lnTo>
                  <a:lnTo>
                    <a:pt x="156715" y="147543"/>
                  </a:lnTo>
                  <a:lnTo>
                    <a:pt x="162241" y="145054"/>
                  </a:lnTo>
                  <a:lnTo>
                    <a:pt x="165214" y="142411"/>
                  </a:lnTo>
                  <a:lnTo>
                    <a:pt x="175937" y="131389"/>
                  </a:lnTo>
                  <a:lnTo>
                    <a:pt x="190048" y="96148"/>
                  </a:lnTo>
                  <a:lnTo>
                    <a:pt x="196964" y="60842"/>
                  </a:lnTo>
                  <a:lnTo>
                    <a:pt x="199327" y="28267"/>
                  </a:lnTo>
                  <a:lnTo>
                    <a:pt x="198268" y="23135"/>
                  </a:lnTo>
                  <a:lnTo>
                    <a:pt x="198865" y="18528"/>
                  </a:lnTo>
                  <a:lnTo>
                    <a:pt x="197281" y="14253"/>
                  </a:lnTo>
                  <a:lnTo>
                    <a:pt x="198543" y="15514"/>
                  </a:lnTo>
                  <a:lnTo>
                    <a:pt x="199164" y="16839"/>
                  </a:lnTo>
                  <a:lnTo>
                    <a:pt x="199658" y="36950"/>
                  </a:lnTo>
                  <a:lnTo>
                    <a:pt x="200365" y="71367"/>
                  </a:lnTo>
                  <a:lnTo>
                    <a:pt x="204062" y="104777"/>
                  </a:lnTo>
                  <a:lnTo>
                    <a:pt x="209517" y="124356"/>
                  </a:lnTo>
                  <a:lnTo>
                    <a:pt x="222083" y="144327"/>
                  </a:lnTo>
                  <a:lnTo>
                    <a:pt x="226863" y="149490"/>
                  </a:lnTo>
                  <a:lnTo>
                    <a:pt x="227320" y="150447"/>
                  </a:lnTo>
                  <a:lnTo>
                    <a:pt x="229945" y="152216"/>
                  </a:lnTo>
                  <a:lnTo>
                    <a:pt x="235180" y="153994"/>
                  </a:lnTo>
                  <a:lnTo>
                    <a:pt x="238465" y="154145"/>
                  </a:lnTo>
                  <a:lnTo>
                    <a:pt x="248071" y="152023"/>
                  </a:lnTo>
                  <a:lnTo>
                    <a:pt x="256015" y="145758"/>
                  </a:lnTo>
                  <a:lnTo>
                    <a:pt x="264277" y="128263"/>
                  </a:lnTo>
                  <a:lnTo>
                    <a:pt x="274179" y="95909"/>
                  </a:lnTo>
                  <a:lnTo>
                    <a:pt x="282504" y="62630"/>
                  </a:lnTo>
                  <a:lnTo>
                    <a:pt x="292311" y="28254"/>
                  </a:lnTo>
                  <a:lnTo>
                    <a:pt x="298893" y="15540"/>
                  </a:lnTo>
                  <a:lnTo>
                    <a:pt x="300706" y="13367"/>
                  </a:lnTo>
                  <a:lnTo>
                    <a:pt x="302160" y="12534"/>
                  </a:lnTo>
                  <a:lnTo>
                    <a:pt x="302918" y="12312"/>
                  </a:lnTo>
                  <a:lnTo>
                    <a:pt x="305172" y="12770"/>
                  </a:lnTo>
                  <a:lnTo>
                    <a:pt x="308711" y="14516"/>
                  </a:lnTo>
                  <a:lnTo>
                    <a:pt x="310569" y="15690"/>
                  </a:lnTo>
                  <a:lnTo>
                    <a:pt x="312276" y="16212"/>
                  </a:lnTo>
                  <a:lnTo>
                    <a:pt x="313917" y="18561"/>
                  </a:lnTo>
                  <a:lnTo>
                    <a:pt x="326631" y="49891"/>
                  </a:lnTo>
                  <a:lnTo>
                    <a:pt x="330518" y="82578"/>
                  </a:lnTo>
                  <a:lnTo>
                    <a:pt x="333567" y="116519"/>
                  </a:lnTo>
                  <a:lnTo>
                    <a:pt x="335231" y="132804"/>
                  </a:lnTo>
                  <a:lnTo>
                    <a:pt x="335391" y="156948"/>
                  </a:lnTo>
                  <a:lnTo>
                    <a:pt x="335391" y="122704"/>
                  </a:lnTo>
                  <a:lnTo>
                    <a:pt x="337442" y="87696"/>
                  </a:lnTo>
                  <a:lnTo>
                    <a:pt x="343046" y="55330"/>
                  </a:lnTo>
                  <a:lnTo>
                    <a:pt x="345067" y="47499"/>
                  </a:lnTo>
                  <a:lnTo>
                    <a:pt x="355060" y="29840"/>
                  </a:lnTo>
                  <a:lnTo>
                    <a:pt x="358067" y="26470"/>
                  </a:lnTo>
                  <a:lnTo>
                    <a:pt x="370058" y="18567"/>
                  </a:lnTo>
                  <a:lnTo>
                    <a:pt x="375002" y="17204"/>
                  </a:lnTo>
                  <a:lnTo>
                    <a:pt x="384422" y="17008"/>
                  </a:lnTo>
                  <a:lnTo>
                    <a:pt x="393144" y="19959"/>
                  </a:lnTo>
                  <a:lnTo>
                    <a:pt x="404354" y="28681"/>
                  </a:lnTo>
                  <a:lnTo>
                    <a:pt x="413171" y="44025"/>
                  </a:lnTo>
                  <a:lnTo>
                    <a:pt x="422367" y="71912"/>
                  </a:lnTo>
                  <a:lnTo>
                    <a:pt x="427031" y="105716"/>
                  </a:lnTo>
                  <a:lnTo>
                    <a:pt x="430414" y="139686"/>
                  </a:lnTo>
                  <a:lnTo>
                    <a:pt x="430641" y="161728"/>
                  </a:lnTo>
                  <a:lnTo>
                    <a:pt x="430641" y="159822"/>
                  </a:lnTo>
                  <a:lnTo>
                    <a:pt x="428741" y="156873"/>
                  </a:lnTo>
                  <a:lnTo>
                    <a:pt x="426307" y="147765"/>
                  </a:lnTo>
                  <a:lnTo>
                    <a:pt x="424355" y="115918"/>
                  </a:lnTo>
                  <a:lnTo>
                    <a:pt x="429166" y="82641"/>
                  </a:lnTo>
                  <a:lnTo>
                    <a:pt x="437437" y="47344"/>
                  </a:lnTo>
                  <a:lnTo>
                    <a:pt x="447869" y="21673"/>
                  </a:lnTo>
                  <a:lnTo>
                    <a:pt x="456516" y="14886"/>
                  </a:lnTo>
                  <a:lnTo>
                    <a:pt x="460798" y="12762"/>
                  </a:lnTo>
                  <a:lnTo>
                    <a:pt x="465879" y="12044"/>
                  </a:lnTo>
                  <a:lnTo>
                    <a:pt x="469158" y="11920"/>
                  </a:lnTo>
                  <a:lnTo>
                    <a:pt x="471660" y="13302"/>
                  </a:lnTo>
                  <a:lnTo>
                    <a:pt x="476314" y="17236"/>
                  </a:lnTo>
                  <a:lnTo>
                    <a:pt x="477399" y="18928"/>
                  </a:lnTo>
                  <a:lnTo>
                    <a:pt x="482030" y="38856"/>
                  </a:lnTo>
                  <a:lnTo>
                    <a:pt x="484067" y="72208"/>
                  </a:lnTo>
                  <a:lnTo>
                    <a:pt x="485394" y="105804"/>
                  </a:lnTo>
                  <a:lnTo>
                    <a:pt x="486672" y="119363"/>
                  </a:lnTo>
                  <a:lnTo>
                    <a:pt x="491108" y="131634"/>
                  </a:lnTo>
                  <a:lnTo>
                    <a:pt x="494806" y="140251"/>
                  </a:lnTo>
                  <a:lnTo>
                    <a:pt x="497278" y="147803"/>
                  </a:lnTo>
                  <a:lnTo>
                    <a:pt x="500392" y="152421"/>
                  </a:lnTo>
                  <a:lnTo>
                    <a:pt x="504665" y="156436"/>
                  </a:lnTo>
                  <a:lnTo>
                    <a:pt x="512954" y="162374"/>
                  </a:lnTo>
                  <a:lnTo>
                    <a:pt x="523175" y="164018"/>
                  </a:lnTo>
                  <a:lnTo>
                    <a:pt x="525390" y="163451"/>
                  </a:lnTo>
                  <a:lnTo>
                    <a:pt x="528830" y="160939"/>
                  </a:lnTo>
                  <a:lnTo>
                    <a:pt x="548723" y="142447"/>
                  </a:lnTo>
                  <a:lnTo>
                    <a:pt x="556848" y="1237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1278" name="SMARTInkShape-Group362">
            <a:extLst>
              <a:ext uri="{FF2B5EF4-FFF2-40B4-BE49-F238E27FC236}">
                <a16:creationId xmlns:a16="http://schemas.microsoft.com/office/drawing/2014/main" xmlns="" id="{BB895807-A206-4921-8C9B-DDF7537CDBC0}"/>
              </a:ext>
            </a:extLst>
          </p:cNvPr>
          <p:cNvGrpSpPr/>
          <p:nvPr/>
        </p:nvGrpSpPr>
        <p:grpSpPr>
          <a:xfrm>
            <a:off x="7260431" y="2231231"/>
            <a:ext cx="473870" cy="247229"/>
            <a:chOff x="7260431" y="2231231"/>
            <a:chExt cx="473870" cy="247229"/>
          </a:xfrm>
        </p:grpSpPr>
        <p:sp>
          <p:nvSpPr>
            <p:cNvPr id="11276" name="SMARTInkShape-526">
              <a:extLst>
                <a:ext uri="{FF2B5EF4-FFF2-40B4-BE49-F238E27FC236}">
                  <a16:creationId xmlns:a16="http://schemas.microsoft.com/office/drawing/2014/main" xmlns="" id="{5ED936A4-72B8-420D-8E9E-32BD951F633A}"/>
                </a:ext>
              </a:extLst>
            </p:cNvPr>
            <p:cNvSpPr/>
            <p:nvPr>
              <p:custDataLst>
                <p:tags r:id="rId63"/>
              </p:custDataLst>
            </p:nvPr>
          </p:nvSpPr>
          <p:spPr>
            <a:xfrm>
              <a:off x="7260431" y="2322121"/>
              <a:ext cx="473870" cy="156339"/>
            </a:xfrm>
            <a:custGeom>
              <a:avLst/>
              <a:gdLst/>
              <a:ahLst/>
              <a:cxnLst/>
              <a:rect l="0" t="0" r="0" b="0"/>
              <a:pathLst>
                <a:path w="473870" h="156339">
                  <a:moveTo>
                    <a:pt x="0" y="137710"/>
                  </a:moveTo>
                  <a:lnTo>
                    <a:pt x="0" y="137710"/>
                  </a:lnTo>
                  <a:lnTo>
                    <a:pt x="12496" y="143823"/>
                  </a:lnTo>
                  <a:lnTo>
                    <a:pt x="30737" y="147203"/>
                  </a:lnTo>
                  <a:lnTo>
                    <a:pt x="57546" y="143935"/>
                  </a:lnTo>
                  <a:lnTo>
                    <a:pt x="76523" y="136428"/>
                  </a:lnTo>
                  <a:lnTo>
                    <a:pt x="89952" y="127007"/>
                  </a:lnTo>
                  <a:lnTo>
                    <a:pt x="110166" y="95231"/>
                  </a:lnTo>
                  <a:lnTo>
                    <a:pt x="123614" y="61202"/>
                  </a:lnTo>
                  <a:lnTo>
                    <a:pt x="132093" y="26686"/>
                  </a:lnTo>
                  <a:lnTo>
                    <a:pt x="133350" y="0"/>
                  </a:lnTo>
                  <a:lnTo>
                    <a:pt x="133086" y="33695"/>
                  </a:lnTo>
                  <a:lnTo>
                    <a:pt x="132171" y="48392"/>
                  </a:lnTo>
                  <a:lnTo>
                    <a:pt x="133329" y="83440"/>
                  </a:lnTo>
                  <a:lnTo>
                    <a:pt x="139203" y="115913"/>
                  </a:lnTo>
                  <a:lnTo>
                    <a:pt x="143603" y="130956"/>
                  </a:lnTo>
                  <a:lnTo>
                    <a:pt x="152527" y="142360"/>
                  </a:lnTo>
                  <a:lnTo>
                    <a:pt x="157906" y="145379"/>
                  </a:lnTo>
                  <a:lnTo>
                    <a:pt x="168461" y="146991"/>
                  </a:lnTo>
                  <a:lnTo>
                    <a:pt x="174035" y="147187"/>
                  </a:lnTo>
                  <a:lnTo>
                    <a:pt x="179360" y="144693"/>
                  </a:lnTo>
                  <a:lnTo>
                    <a:pt x="186104" y="139109"/>
                  </a:lnTo>
                  <a:lnTo>
                    <a:pt x="189610" y="133685"/>
                  </a:lnTo>
                  <a:lnTo>
                    <a:pt x="201591" y="99222"/>
                  </a:lnTo>
                  <a:lnTo>
                    <a:pt x="208060" y="63761"/>
                  </a:lnTo>
                  <a:lnTo>
                    <a:pt x="215413" y="29732"/>
                  </a:lnTo>
                  <a:lnTo>
                    <a:pt x="220165" y="16612"/>
                  </a:lnTo>
                  <a:lnTo>
                    <a:pt x="228544" y="5481"/>
                  </a:lnTo>
                  <a:lnTo>
                    <a:pt x="231964" y="3134"/>
                  </a:lnTo>
                  <a:lnTo>
                    <a:pt x="235036" y="2321"/>
                  </a:lnTo>
                  <a:lnTo>
                    <a:pt x="237722" y="2131"/>
                  </a:lnTo>
                  <a:lnTo>
                    <a:pt x="239975" y="2752"/>
                  </a:lnTo>
                  <a:lnTo>
                    <a:pt x="250485" y="9930"/>
                  </a:lnTo>
                  <a:lnTo>
                    <a:pt x="254370" y="16094"/>
                  </a:lnTo>
                  <a:lnTo>
                    <a:pt x="260284" y="32666"/>
                  </a:lnTo>
                  <a:lnTo>
                    <a:pt x="265692" y="67541"/>
                  </a:lnTo>
                  <a:lnTo>
                    <a:pt x="266682" y="102517"/>
                  </a:lnTo>
                  <a:lnTo>
                    <a:pt x="269037" y="137604"/>
                  </a:lnTo>
                  <a:lnTo>
                    <a:pt x="269082" y="156338"/>
                  </a:lnTo>
                  <a:lnTo>
                    <a:pt x="267030" y="122870"/>
                  </a:lnTo>
                  <a:lnTo>
                    <a:pt x="269744" y="90069"/>
                  </a:lnTo>
                  <a:lnTo>
                    <a:pt x="272123" y="57701"/>
                  </a:lnTo>
                  <a:lnTo>
                    <a:pt x="276514" y="29848"/>
                  </a:lnTo>
                  <a:lnTo>
                    <a:pt x="282691" y="18106"/>
                  </a:lnTo>
                  <a:lnTo>
                    <a:pt x="286814" y="13431"/>
                  </a:lnTo>
                  <a:lnTo>
                    <a:pt x="294517" y="8478"/>
                  </a:lnTo>
                  <a:lnTo>
                    <a:pt x="297991" y="7256"/>
                  </a:lnTo>
                  <a:lnTo>
                    <a:pt x="303224" y="6894"/>
                  </a:lnTo>
                  <a:lnTo>
                    <a:pt x="308537" y="8051"/>
                  </a:lnTo>
                  <a:lnTo>
                    <a:pt x="315073" y="11077"/>
                  </a:lnTo>
                  <a:lnTo>
                    <a:pt x="319868" y="15287"/>
                  </a:lnTo>
                  <a:lnTo>
                    <a:pt x="330530" y="32204"/>
                  </a:lnTo>
                  <a:lnTo>
                    <a:pt x="334450" y="42845"/>
                  </a:lnTo>
                  <a:lnTo>
                    <a:pt x="338025" y="76438"/>
                  </a:lnTo>
                  <a:lnTo>
                    <a:pt x="340032" y="111179"/>
                  </a:lnTo>
                  <a:lnTo>
                    <a:pt x="339296" y="122102"/>
                  </a:lnTo>
                  <a:lnTo>
                    <a:pt x="342892" y="151613"/>
                  </a:lnTo>
                  <a:lnTo>
                    <a:pt x="342898" y="150620"/>
                  </a:lnTo>
                  <a:lnTo>
                    <a:pt x="343605" y="149357"/>
                  </a:lnTo>
                  <a:lnTo>
                    <a:pt x="344164" y="148650"/>
                  </a:lnTo>
                  <a:lnTo>
                    <a:pt x="344785" y="146453"/>
                  </a:lnTo>
                  <a:lnTo>
                    <a:pt x="345253" y="134813"/>
                  </a:lnTo>
                  <a:lnTo>
                    <a:pt x="342207" y="100199"/>
                  </a:lnTo>
                  <a:lnTo>
                    <a:pt x="340532" y="65737"/>
                  </a:lnTo>
                  <a:lnTo>
                    <a:pt x="342802" y="35309"/>
                  </a:lnTo>
                  <a:lnTo>
                    <a:pt x="346683" y="24693"/>
                  </a:lnTo>
                  <a:lnTo>
                    <a:pt x="354282" y="13274"/>
                  </a:lnTo>
                  <a:lnTo>
                    <a:pt x="363603" y="5484"/>
                  </a:lnTo>
                  <a:lnTo>
                    <a:pt x="369319" y="3135"/>
                  </a:lnTo>
                  <a:lnTo>
                    <a:pt x="381302" y="2024"/>
                  </a:lnTo>
                  <a:lnTo>
                    <a:pt x="385294" y="3256"/>
                  </a:lnTo>
                  <a:lnTo>
                    <a:pt x="388563" y="5297"/>
                  </a:lnTo>
                  <a:lnTo>
                    <a:pt x="395312" y="12159"/>
                  </a:lnTo>
                  <a:lnTo>
                    <a:pt x="398529" y="18577"/>
                  </a:lnTo>
                  <a:lnTo>
                    <a:pt x="402171" y="44515"/>
                  </a:lnTo>
                  <a:lnTo>
                    <a:pt x="404479" y="79299"/>
                  </a:lnTo>
                  <a:lnTo>
                    <a:pt x="406695" y="105009"/>
                  </a:lnTo>
                  <a:lnTo>
                    <a:pt x="415397" y="128902"/>
                  </a:lnTo>
                  <a:lnTo>
                    <a:pt x="420897" y="137852"/>
                  </a:lnTo>
                  <a:lnTo>
                    <a:pt x="423956" y="140419"/>
                  </a:lnTo>
                  <a:lnTo>
                    <a:pt x="434981" y="145667"/>
                  </a:lnTo>
                  <a:lnTo>
                    <a:pt x="438153" y="145833"/>
                  </a:lnTo>
                  <a:lnTo>
                    <a:pt x="444501" y="145047"/>
                  </a:lnTo>
                  <a:lnTo>
                    <a:pt x="448381" y="142823"/>
                  </a:lnTo>
                  <a:lnTo>
                    <a:pt x="451958" y="139454"/>
                  </a:lnTo>
                  <a:lnTo>
                    <a:pt x="473869" y="1043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277" name="SMARTInkShape-527">
              <a:extLst>
                <a:ext uri="{FF2B5EF4-FFF2-40B4-BE49-F238E27FC236}">
                  <a16:creationId xmlns:a16="http://schemas.microsoft.com/office/drawing/2014/main" xmlns="" id="{5EA7F8D7-39E4-45C9-AD02-80294E8D2033}"/>
                </a:ext>
              </a:extLst>
            </p:cNvPr>
            <p:cNvSpPr/>
            <p:nvPr>
              <p:custDataLst>
                <p:tags r:id="rId64"/>
              </p:custDataLst>
            </p:nvPr>
          </p:nvSpPr>
          <p:spPr>
            <a:xfrm>
              <a:off x="7398544" y="2231231"/>
              <a:ext cx="2382" cy="2383"/>
            </a:xfrm>
            <a:custGeom>
              <a:avLst/>
              <a:gdLst/>
              <a:ahLst/>
              <a:cxnLst/>
              <a:rect l="0" t="0" r="0" b="0"/>
              <a:pathLst>
                <a:path w="2382" h="2383">
                  <a:moveTo>
                    <a:pt x="0" y="0"/>
                  </a:moveTo>
                  <a:lnTo>
                    <a:pt x="0" y="0"/>
                  </a:lnTo>
                  <a:lnTo>
                    <a:pt x="2050" y="0"/>
                  </a:lnTo>
                  <a:lnTo>
                    <a:pt x="2160" y="265"/>
                  </a:lnTo>
                  <a:lnTo>
                    <a:pt x="2381" y="23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1279" name="SMARTInkShape-528">
            <a:extLst>
              <a:ext uri="{FF2B5EF4-FFF2-40B4-BE49-F238E27FC236}">
                <a16:creationId xmlns:a16="http://schemas.microsoft.com/office/drawing/2014/main" xmlns="" id="{0668C13C-A470-4939-870D-7C7E44ACBD36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7991806" y="2326643"/>
            <a:ext cx="556883" cy="456129"/>
          </a:xfrm>
          <a:custGeom>
            <a:avLst/>
            <a:gdLst/>
            <a:ahLst/>
            <a:cxnLst/>
            <a:rect l="0" t="0" r="0" b="0"/>
            <a:pathLst>
              <a:path w="556883" h="456129">
                <a:moveTo>
                  <a:pt x="2050" y="118901"/>
                </a:moveTo>
                <a:lnTo>
                  <a:pt x="2050" y="118901"/>
                </a:lnTo>
                <a:lnTo>
                  <a:pt x="0" y="129152"/>
                </a:lnTo>
                <a:lnTo>
                  <a:pt x="1031" y="132845"/>
                </a:lnTo>
                <a:lnTo>
                  <a:pt x="1636" y="133753"/>
                </a:lnTo>
                <a:lnTo>
                  <a:pt x="3012" y="134762"/>
                </a:lnTo>
                <a:lnTo>
                  <a:pt x="8961" y="137832"/>
                </a:lnTo>
                <a:lnTo>
                  <a:pt x="9125" y="139180"/>
                </a:lnTo>
                <a:lnTo>
                  <a:pt x="34269" y="138181"/>
                </a:lnTo>
                <a:lnTo>
                  <a:pt x="42201" y="135491"/>
                </a:lnTo>
                <a:lnTo>
                  <a:pt x="47049" y="132606"/>
                </a:lnTo>
                <a:lnTo>
                  <a:pt x="67418" y="107445"/>
                </a:lnTo>
                <a:lnTo>
                  <a:pt x="78198" y="86596"/>
                </a:lnTo>
                <a:lnTo>
                  <a:pt x="84655" y="59619"/>
                </a:lnTo>
                <a:lnTo>
                  <a:pt x="88315" y="25898"/>
                </a:lnTo>
                <a:lnTo>
                  <a:pt x="90400" y="3601"/>
                </a:lnTo>
                <a:lnTo>
                  <a:pt x="92439" y="0"/>
                </a:lnTo>
                <a:lnTo>
                  <a:pt x="92508" y="1150"/>
                </a:lnTo>
                <a:lnTo>
                  <a:pt x="91819" y="2450"/>
                </a:lnTo>
                <a:lnTo>
                  <a:pt x="91265" y="3167"/>
                </a:lnTo>
                <a:lnTo>
                  <a:pt x="90649" y="5375"/>
                </a:lnTo>
                <a:lnTo>
                  <a:pt x="90160" y="39762"/>
                </a:lnTo>
                <a:lnTo>
                  <a:pt x="92737" y="75393"/>
                </a:lnTo>
                <a:lnTo>
                  <a:pt x="100183" y="106801"/>
                </a:lnTo>
                <a:lnTo>
                  <a:pt x="108175" y="121417"/>
                </a:lnTo>
                <a:lnTo>
                  <a:pt x="114706" y="130187"/>
                </a:lnTo>
                <a:lnTo>
                  <a:pt x="119059" y="133177"/>
                </a:lnTo>
                <a:lnTo>
                  <a:pt x="127057" y="135097"/>
                </a:lnTo>
                <a:lnTo>
                  <a:pt x="138642" y="135212"/>
                </a:lnTo>
                <a:lnTo>
                  <a:pt x="143103" y="134264"/>
                </a:lnTo>
                <a:lnTo>
                  <a:pt x="147555" y="130139"/>
                </a:lnTo>
                <a:lnTo>
                  <a:pt x="167022" y="100618"/>
                </a:lnTo>
                <a:lnTo>
                  <a:pt x="175633" y="68073"/>
                </a:lnTo>
                <a:lnTo>
                  <a:pt x="178210" y="33594"/>
                </a:lnTo>
                <a:lnTo>
                  <a:pt x="178953" y="25186"/>
                </a:lnTo>
                <a:lnTo>
                  <a:pt x="179628" y="20893"/>
                </a:lnTo>
                <a:lnTo>
                  <a:pt x="178495" y="11842"/>
                </a:lnTo>
                <a:lnTo>
                  <a:pt x="179071" y="9759"/>
                </a:lnTo>
                <a:lnTo>
                  <a:pt x="179945" y="7952"/>
                </a:lnTo>
                <a:lnTo>
                  <a:pt x="180552" y="5094"/>
                </a:lnTo>
                <a:lnTo>
                  <a:pt x="180318" y="4930"/>
                </a:lnTo>
                <a:lnTo>
                  <a:pt x="179254" y="4698"/>
                </a:lnTo>
                <a:lnTo>
                  <a:pt x="179849" y="4644"/>
                </a:lnTo>
                <a:lnTo>
                  <a:pt x="180115" y="4894"/>
                </a:lnTo>
                <a:lnTo>
                  <a:pt x="180574" y="6655"/>
                </a:lnTo>
                <a:lnTo>
                  <a:pt x="184441" y="40812"/>
                </a:lnTo>
                <a:lnTo>
                  <a:pt x="185664" y="75557"/>
                </a:lnTo>
                <a:lnTo>
                  <a:pt x="187723" y="110792"/>
                </a:lnTo>
                <a:lnTo>
                  <a:pt x="190212" y="145707"/>
                </a:lnTo>
                <a:lnTo>
                  <a:pt x="192443" y="178794"/>
                </a:lnTo>
                <a:lnTo>
                  <a:pt x="198242" y="209192"/>
                </a:lnTo>
                <a:lnTo>
                  <a:pt x="203239" y="242203"/>
                </a:lnTo>
                <a:lnTo>
                  <a:pt x="211568" y="277693"/>
                </a:lnTo>
                <a:lnTo>
                  <a:pt x="218738" y="311870"/>
                </a:lnTo>
                <a:lnTo>
                  <a:pt x="223289" y="346078"/>
                </a:lnTo>
                <a:lnTo>
                  <a:pt x="226438" y="377549"/>
                </a:lnTo>
                <a:lnTo>
                  <a:pt x="228222" y="409684"/>
                </a:lnTo>
                <a:lnTo>
                  <a:pt x="226362" y="425755"/>
                </a:lnTo>
                <a:lnTo>
                  <a:pt x="223263" y="439205"/>
                </a:lnTo>
                <a:lnTo>
                  <a:pt x="218382" y="447048"/>
                </a:lnTo>
                <a:lnTo>
                  <a:pt x="211058" y="453771"/>
                </a:lnTo>
                <a:lnTo>
                  <a:pt x="205891" y="455586"/>
                </a:lnTo>
                <a:lnTo>
                  <a:pt x="199803" y="456128"/>
                </a:lnTo>
                <a:lnTo>
                  <a:pt x="187231" y="454320"/>
                </a:lnTo>
                <a:lnTo>
                  <a:pt x="182514" y="452391"/>
                </a:lnTo>
                <a:lnTo>
                  <a:pt x="162468" y="438355"/>
                </a:lnTo>
                <a:lnTo>
                  <a:pt x="157238" y="430953"/>
                </a:lnTo>
                <a:lnTo>
                  <a:pt x="151381" y="414516"/>
                </a:lnTo>
                <a:lnTo>
                  <a:pt x="149754" y="379013"/>
                </a:lnTo>
                <a:lnTo>
                  <a:pt x="152380" y="346910"/>
                </a:lnTo>
                <a:lnTo>
                  <a:pt x="157207" y="326864"/>
                </a:lnTo>
                <a:lnTo>
                  <a:pt x="170865" y="295549"/>
                </a:lnTo>
                <a:lnTo>
                  <a:pt x="183672" y="263182"/>
                </a:lnTo>
                <a:lnTo>
                  <a:pt x="198950" y="231191"/>
                </a:lnTo>
                <a:lnTo>
                  <a:pt x="214118" y="196464"/>
                </a:lnTo>
                <a:lnTo>
                  <a:pt x="227409" y="163438"/>
                </a:lnTo>
                <a:lnTo>
                  <a:pt x="240335" y="128614"/>
                </a:lnTo>
                <a:lnTo>
                  <a:pt x="251526" y="95064"/>
                </a:lnTo>
                <a:lnTo>
                  <a:pt x="266036" y="61498"/>
                </a:lnTo>
                <a:lnTo>
                  <a:pt x="289761" y="26591"/>
                </a:lnTo>
                <a:lnTo>
                  <a:pt x="294784" y="20742"/>
                </a:lnTo>
                <a:lnTo>
                  <a:pt x="300616" y="13551"/>
                </a:lnTo>
                <a:lnTo>
                  <a:pt x="303462" y="11225"/>
                </a:lnTo>
                <a:lnTo>
                  <a:pt x="320546" y="2921"/>
                </a:lnTo>
                <a:lnTo>
                  <a:pt x="328709" y="2261"/>
                </a:lnTo>
                <a:lnTo>
                  <a:pt x="330500" y="2943"/>
                </a:lnTo>
                <a:lnTo>
                  <a:pt x="332178" y="3864"/>
                </a:lnTo>
                <a:lnTo>
                  <a:pt x="333806" y="4273"/>
                </a:lnTo>
                <a:lnTo>
                  <a:pt x="334345" y="4647"/>
                </a:lnTo>
                <a:lnTo>
                  <a:pt x="334705" y="5161"/>
                </a:lnTo>
                <a:lnTo>
                  <a:pt x="334945" y="5768"/>
                </a:lnTo>
                <a:lnTo>
                  <a:pt x="341016" y="11297"/>
                </a:lnTo>
                <a:lnTo>
                  <a:pt x="344001" y="17555"/>
                </a:lnTo>
                <a:lnTo>
                  <a:pt x="347310" y="51904"/>
                </a:lnTo>
                <a:lnTo>
                  <a:pt x="349669" y="86194"/>
                </a:lnTo>
                <a:lnTo>
                  <a:pt x="349713" y="120724"/>
                </a:lnTo>
                <a:lnTo>
                  <a:pt x="349713" y="142563"/>
                </a:lnTo>
                <a:lnTo>
                  <a:pt x="347662" y="138600"/>
                </a:lnTo>
                <a:lnTo>
                  <a:pt x="344705" y="104045"/>
                </a:lnTo>
                <a:lnTo>
                  <a:pt x="342598" y="69847"/>
                </a:lnTo>
                <a:lnTo>
                  <a:pt x="351040" y="41761"/>
                </a:lnTo>
                <a:lnTo>
                  <a:pt x="367060" y="9513"/>
                </a:lnTo>
                <a:lnTo>
                  <a:pt x="369522" y="6468"/>
                </a:lnTo>
                <a:lnTo>
                  <a:pt x="373192" y="3890"/>
                </a:lnTo>
                <a:lnTo>
                  <a:pt x="380544" y="2550"/>
                </a:lnTo>
                <a:lnTo>
                  <a:pt x="388528" y="2263"/>
                </a:lnTo>
                <a:lnTo>
                  <a:pt x="391482" y="2944"/>
                </a:lnTo>
                <a:lnTo>
                  <a:pt x="399409" y="6284"/>
                </a:lnTo>
                <a:lnTo>
                  <a:pt x="400904" y="7818"/>
                </a:lnTo>
                <a:lnTo>
                  <a:pt x="409625" y="21193"/>
                </a:lnTo>
                <a:lnTo>
                  <a:pt x="417594" y="53576"/>
                </a:lnTo>
                <a:lnTo>
                  <a:pt x="421336" y="88408"/>
                </a:lnTo>
                <a:lnTo>
                  <a:pt x="423523" y="122800"/>
                </a:lnTo>
                <a:lnTo>
                  <a:pt x="423532" y="142560"/>
                </a:lnTo>
                <a:lnTo>
                  <a:pt x="423532" y="141404"/>
                </a:lnTo>
                <a:lnTo>
                  <a:pt x="422826" y="140103"/>
                </a:lnTo>
                <a:lnTo>
                  <a:pt x="422267" y="139385"/>
                </a:lnTo>
                <a:lnTo>
                  <a:pt x="421371" y="132795"/>
                </a:lnTo>
                <a:lnTo>
                  <a:pt x="419887" y="98441"/>
                </a:lnTo>
                <a:lnTo>
                  <a:pt x="418782" y="64249"/>
                </a:lnTo>
                <a:lnTo>
                  <a:pt x="419476" y="46216"/>
                </a:lnTo>
                <a:lnTo>
                  <a:pt x="427773" y="18893"/>
                </a:lnTo>
                <a:lnTo>
                  <a:pt x="436920" y="6690"/>
                </a:lnTo>
                <a:lnTo>
                  <a:pt x="440241" y="4824"/>
                </a:lnTo>
                <a:lnTo>
                  <a:pt x="450210" y="1190"/>
                </a:lnTo>
                <a:lnTo>
                  <a:pt x="460017" y="2359"/>
                </a:lnTo>
                <a:lnTo>
                  <a:pt x="467978" y="5517"/>
                </a:lnTo>
                <a:lnTo>
                  <a:pt x="472743" y="9076"/>
                </a:lnTo>
                <a:lnTo>
                  <a:pt x="474507" y="11970"/>
                </a:lnTo>
                <a:lnTo>
                  <a:pt x="475556" y="14755"/>
                </a:lnTo>
                <a:lnTo>
                  <a:pt x="477634" y="18869"/>
                </a:lnTo>
                <a:lnTo>
                  <a:pt x="485132" y="52984"/>
                </a:lnTo>
                <a:lnTo>
                  <a:pt x="489658" y="88131"/>
                </a:lnTo>
                <a:lnTo>
                  <a:pt x="498101" y="120824"/>
                </a:lnTo>
                <a:lnTo>
                  <a:pt x="506457" y="136065"/>
                </a:lnTo>
                <a:lnTo>
                  <a:pt x="510955" y="141596"/>
                </a:lnTo>
                <a:lnTo>
                  <a:pt x="514069" y="143540"/>
                </a:lnTo>
                <a:lnTo>
                  <a:pt x="523335" y="146262"/>
                </a:lnTo>
                <a:lnTo>
                  <a:pt x="525921" y="145790"/>
                </a:lnTo>
                <a:lnTo>
                  <a:pt x="533274" y="141430"/>
                </a:lnTo>
                <a:lnTo>
                  <a:pt x="538451" y="136483"/>
                </a:lnTo>
                <a:lnTo>
                  <a:pt x="556882" y="9747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80" name="SMARTInkShape-529">
            <a:extLst>
              <a:ext uri="{FF2B5EF4-FFF2-40B4-BE49-F238E27FC236}">
                <a16:creationId xmlns:a16="http://schemas.microsoft.com/office/drawing/2014/main" xmlns="" id="{69ED4FAF-BC97-40A6-B042-C1B8287C7B1C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102519" y="2926613"/>
            <a:ext cx="454820" cy="159310"/>
          </a:xfrm>
          <a:custGeom>
            <a:avLst/>
            <a:gdLst/>
            <a:ahLst/>
            <a:cxnLst/>
            <a:rect l="0" t="0" r="0" b="0"/>
            <a:pathLst>
              <a:path w="454820" h="159310">
                <a:moveTo>
                  <a:pt x="0" y="142818"/>
                </a:moveTo>
                <a:lnTo>
                  <a:pt x="0" y="142818"/>
                </a:lnTo>
                <a:lnTo>
                  <a:pt x="2050" y="142818"/>
                </a:lnTo>
                <a:lnTo>
                  <a:pt x="7281" y="146455"/>
                </a:lnTo>
                <a:lnTo>
                  <a:pt x="17709" y="145983"/>
                </a:lnTo>
                <a:lnTo>
                  <a:pt x="32965" y="141817"/>
                </a:lnTo>
                <a:lnTo>
                  <a:pt x="47126" y="134354"/>
                </a:lnTo>
                <a:lnTo>
                  <a:pt x="65391" y="115787"/>
                </a:lnTo>
                <a:lnTo>
                  <a:pt x="81175" y="89819"/>
                </a:lnTo>
                <a:lnTo>
                  <a:pt x="91763" y="55682"/>
                </a:lnTo>
                <a:lnTo>
                  <a:pt x="98137" y="23678"/>
                </a:lnTo>
                <a:lnTo>
                  <a:pt x="99980" y="4407"/>
                </a:lnTo>
                <a:lnTo>
                  <a:pt x="99726" y="3713"/>
                </a:lnTo>
                <a:lnTo>
                  <a:pt x="99292" y="3250"/>
                </a:lnTo>
                <a:lnTo>
                  <a:pt x="98738" y="2942"/>
                </a:lnTo>
                <a:lnTo>
                  <a:pt x="98634" y="2736"/>
                </a:lnTo>
                <a:lnTo>
                  <a:pt x="98829" y="2599"/>
                </a:lnTo>
                <a:lnTo>
                  <a:pt x="99779" y="2379"/>
                </a:lnTo>
                <a:lnTo>
                  <a:pt x="98679" y="3605"/>
                </a:lnTo>
                <a:lnTo>
                  <a:pt x="98097" y="5627"/>
                </a:lnTo>
                <a:lnTo>
                  <a:pt x="95317" y="38732"/>
                </a:lnTo>
                <a:lnTo>
                  <a:pt x="95956" y="74305"/>
                </a:lnTo>
                <a:lnTo>
                  <a:pt x="99652" y="107440"/>
                </a:lnTo>
                <a:lnTo>
                  <a:pt x="109148" y="134370"/>
                </a:lnTo>
                <a:lnTo>
                  <a:pt x="117040" y="145269"/>
                </a:lnTo>
                <a:lnTo>
                  <a:pt x="126300" y="154793"/>
                </a:lnTo>
                <a:lnTo>
                  <a:pt x="128982" y="156078"/>
                </a:lnTo>
                <a:lnTo>
                  <a:pt x="133751" y="156903"/>
                </a:lnTo>
                <a:lnTo>
                  <a:pt x="138937" y="154517"/>
                </a:lnTo>
                <a:lnTo>
                  <a:pt x="142972" y="151723"/>
                </a:lnTo>
                <a:lnTo>
                  <a:pt x="165238" y="117378"/>
                </a:lnTo>
                <a:lnTo>
                  <a:pt x="176492" y="84453"/>
                </a:lnTo>
                <a:lnTo>
                  <a:pt x="182574" y="50621"/>
                </a:lnTo>
                <a:lnTo>
                  <a:pt x="185221" y="26080"/>
                </a:lnTo>
                <a:lnTo>
                  <a:pt x="184291" y="18977"/>
                </a:lnTo>
                <a:lnTo>
                  <a:pt x="185311" y="6870"/>
                </a:lnTo>
                <a:lnTo>
                  <a:pt x="183448" y="2517"/>
                </a:lnTo>
                <a:lnTo>
                  <a:pt x="183356" y="35757"/>
                </a:lnTo>
                <a:lnTo>
                  <a:pt x="183356" y="70855"/>
                </a:lnTo>
                <a:lnTo>
                  <a:pt x="183356" y="106351"/>
                </a:lnTo>
                <a:lnTo>
                  <a:pt x="184062" y="138149"/>
                </a:lnTo>
                <a:lnTo>
                  <a:pt x="185946" y="143816"/>
                </a:lnTo>
                <a:lnTo>
                  <a:pt x="190218" y="149365"/>
                </a:lnTo>
                <a:lnTo>
                  <a:pt x="192403" y="151020"/>
                </a:lnTo>
                <a:lnTo>
                  <a:pt x="198688" y="153805"/>
                </a:lnTo>
                <a:lnTo>
                  <a:pt x="201724" y="154316"/>
                </a:lnTo>
                <a:lnTo>
                  <a:pt x="204837" y="153837"/>
                </a:lnTo>
                <a:lnTo>
                  <a:pt x="206408" y="153339"/>
                </a:lnTo>
                <a:lnTo>
                  <a:pt x="216689" y="145016"/>
                </a:lnTo>
                <a:lnTo>
                  <a:pt x="228166" y="120159"/>
                </a:lnTo>
                <a:lnTo>
                  <a:pt x="239046" y="87567"/>
                </a:lnTo>
                <a:lnTo>
                  <a:pt x="250552" y="55297"/>
                </a:lnTo>
                <a:lnTo>
                  <a:pt x="264863" y="21170"/>
                </a:lnTo>
                <a:lnTo>
                  <a:pt x="273413" y="5958"/>
                </a:lnTo>
                <a:lnTo>
                  <a:pt x="277920" y="2137"/>
                </a:lnTo>
                <a:lnTo>
                  <a:pt x="281342" y="593"/>
                </a:lnTo>
                <a:lnTo>
                  <a:pt x="288555" y="0"/>
                </a:lnTo>
                <a:lnTo>
                  <a:pt x="291054" y="1380"/>
                </a:lnTo>
                <a:lnTo>
                  <a:pt x="295705" y="5313"/>
                </a:lnTo>
                <a:lnTo>
                  <a:pt x="301874" y="16509"/>
                </a:lnTo>
                <a:lnTo>
                  <a:pt x="306051" y="29034"/>
                </a:lnTo>
                <a:lnTo>
                  <a:pt x="311501" y="62020"/>
                </a:lnTo>
                <a:lnTo>
                  <a:pt x="311936" y="95677"/>
                </a:lnTo>
                <a:lnTo>
                  <a:pt x="309709" y="131235"/>
                </a:lnTo>
                <a:lnTo>
                  <a:pt x="309363" y="135289"/>
                </a:lnTo>
                <a:lnTo>
                  <a:pt x="307690" y="141458"/>
                </a:lnTo>
                <a:lnTo>
                  <a:pt x="307184" y="152185"/>
                </a:lnTo>
                <a:lnTo>
                  <a:pt x="307181" y="146965"/>
                </a:lnTo>
                <a:lnTo>
                  <a:pt x="311982" y="111589"/>
                </a:lnTo>
                <a:lnTo>
                  <a:pt x="318394" y="78363"/>
                </a:lnTo>
                <a:lnTo>
                  <a:pt x="330717" y="43747"/>
                </a:lnTo>
                <a:lnTo>
                  <a:pt x="340953" y="24160"/>
                </a:lnTo>
                <a:lnTo>
                  <a:pt x="349537" y="15051"/>
                </a:lnTo>
                <a:lnTo>
                  <a:pt x="358577" y="8391"/>
                </a:lnTo>
                <a:lnTo>
                  <a:pt x="363449" y="7474"/>
                </a:lnTo>
                <a:lnTo>
                  <a:pt x="375233" y="7385"/>
                </a:lnTo>
                <a:lnTo>
                  <a:pt x="383415" y="9142"/>
                </a:lnTo>
                <a:lnTo>
                  <a:pt x="388859" y="13164"/>
                </a:lnTo>
                <a:lnTo>
                  <a:pt x="392971" y="18119"/>
                </a:lnTo>
                <a:lnTo>
                  <a:pt x="394258" y="21339"/>
                </a:lnTo>
                <a:lnTo>
                  <a:pt x="397277" y="37372"/>
                </a:lnTo>
                <a:lnTo>
                  <a:pt x="394621" y="70099"/>
                </a:lnTo>
                <a:lnTo>
                  <a:pt x="392936" y="99618"/>
                </a:lnTo>
                <a:lnTo>
                  <a:pt x="397834" y="126975"/>
                </a:lnTo>
                <a:lnTo>
                  <a:pt x="405609" y="149498"/>
                </a:lnTo>
                <a:lnTo>
                  <a:pt x="412419" y="157458"/>
                </a:lnTo>
                <a:lnTo>
                  <a:pt x="414896" y="158585"/>
                </a:lnTo>
                <a:lnTo>
                  <a:pt x="419533" y="159309"/>
                </a:lnTo>
                <a:lnTo>
                  <a:pt x="423432" y="158170"/>
                </a:lnTo>
                <a:lnTo>
                  <a:pt x="430862" y="153514"/>
                </a:lnTo>
                <a:lnTo>
                  <a:pt x="450534" y="131449"/>
                </a:lnTo>
                <a:lnTo>
                  <a:pt x="454819" y="123768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1283" name="SMARTInkShape-Group365">
            <a:extLst>
              <a:ext uri="{FF2B5EF4-FFF2-40B4-BE49-F238E27FC236}">
                <a16:creationId xmlns:a16="http://schemas.microsoft.com/office/drawing/2014/main" xmlns="" id="{213EDE8B-8D3F-4A62-82D0-F2056C5F9736}"/>
              </a:ext>
            </a:extLst>
          </p:cNvPr>
          <p:cNvGrpSpPr/>
          <p:nvPr/>
        </p:nvGrpSpPr>
        <p:grpSpPr>
          <a:xfrm>
            <a:off x="1714675" y="2762250"/>
            <a:ext cx="216520" cy="316666"/>
            <a:chOff x="1714675" y="2762250"/>
            <a:chExt cx="216520" cy="316666"/>
          </a:xfrm>
        </p:grpSpPr>
        <p:sp>
          <p:nvSpPr>
            <p:cNvPr id="11281" name="SMARTInkShape-530">
              <a:extLst>
                <a:ext uri="{FF2B5EF4-FFF2-40B4-BE49-F238E27FC236}">
                  <a16:creationId xmlns:a16="http://schemas.microsoft.com/office/drawing/2014/main" xmlns="" id="{C84F42A0-A260-4696-AD08-8337581DE148}"/>
                </a:ext>
              </a:extLst>
            </p:cNvPr>
            <p:cNvSpPr/>
            <p:nvPr>
              <p:custDataLst>
                <p:tags r:id="rId61"/>
              </p:custDataLst>
            </p:nvPr>
          </p:nvSpPr>
          <p:spPr>
            <a:xfrm>
              <a:off x="1714675" y="2929323"/>
              <a:ext cx="142684" cy="149593"/>
            </a:xfrm>
            <a:custGeom>
              <a:avLst/>
              <a:gdLst/>
              <a:ahLst/>
              <a:cxnLst/>
              <a:rect l="0" t="0" r="0" b="0"/>
              <a:pathLst>
                <a:path w="142684" h="149593">
                  <a:moveTo>
                    <a:pt x="137938" y="16283"/>
                  </a:moveTo>
                  <a:lnTo>
                    <a:pt x="137938" y="16283"/>
                  </a:lnTo>
                  <a:lnTo>
                    <a:pt x="137938" y="15019"/>
                  </a:lnTo>
                  <a:lnTo>
                    <a:pt x="139349" y="13693"/>
                  </a:lnTo>
                  <a:lnTo>
                    <a:pt x="142683" y="11532"/>
                  </a:lnTo>
                  <a:lnTo>
                    <a:pt x="136993" y="6349"/>
                  </a:lnTo>
                  <a:lnTo>
                    <a:pt x="129637" y="2934"/>
                  </a:lnTo>
                  <a:lnTo>
                    <a:pt x="115035" y="0"/>
                  </a:lnTo>
                  <a:lnTo>
                    <a:pt x="111178" y="492"/>
                  </a:lnTo>
                  <a:lnTo>
                    <a:pt x="107259" y="1327"/>
                  </a:lnTo>
                  <a:lnTo>
                    <a:pt x="84198" y="5284"/>
                  </a:lnTo>
                  <a:lnTo>
                    <a:pt x="51205" y="19752"/>
                  </a:lnTo>
                  <a:lnTo>
                    <a:pt x="41801" y="26131"/>
                  </a:lnTo>
                  <a:lnTo>
                    <a:pt x="13817" y="60575"/>
                  </a:lnTo>
                  <a:lnTo>
                    <a:pt x="8067" y="70021"/>
                  </a:lnTo>
                  <a:lnTo>
                    <a:pt x="711" y="91369"/>
                  </a:lnTo>
                  <a:lnTo>
                    <a:pt x="0" y="99877"/>
                  </a:lnTo>
                  <a:lnTo>
                    <a:pt x="3155" y="113936"/>
                  </a:lnTo>
                  <a:lnTo>
                    <a:pt x="11877" y="127726"/>
                  </a:lnTo>
                  <a:lnTo>
                    <a:pt x="24530" y="138275"/>
                  </a:lnTo>
                  <a:lnTo>
                    <a:pt x="42672" y="146431"/>
                  </a:lnTo>
                  <a:lnTo>
                    <a:pt x="59376" y="149317"/>
                  </a:lnTo>
                  <a:lnTo>
                    <a:pt x="72016" y="149592"/>
                  </a:lnTo>
                  <a:lnTo>
                    <a:pt x="90925" y="142355"/>
                  </a:lnTo>
                  <a:lnTo>
                    <a:pt x="110873" y="127773"/>
                  </a:lnTo>
                  <a:lnTo>
                    <a:pt x="126031" y="10915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282" name="SMARTInkShape-531">
              <a:extLst>
                <a:ext uri="{FF2B5EF4-FFF2-40B4-BE49-F238E27FC236}">
                  <a16:creationId xmlns:a16="http://schemas.microsoft.com/office/drawing/2014/main" xmlns="" id="{6577461A-A01D-472E-8789-FDE4A0B8D5A0}"/>
                </a:ext>
              </a:extLst>
            </p:cNvPr>
            <p:cNvSpPr/>
            <p:nvPr>
              <p:custDataLst>
                <p:tags r:id="rId62"/>
              </p:custDataLst>
            </p:nvPr>
          </p:nvSpPr>
          <p:spPr>
            <a:xfrm>
              <a:off x="1845478" y="2762250"/>
              <a:ext cx="85717" cy="306778"/>
            </a:xfrm>
            <a:custGeom>
              <a:avLst/>
              <a:gdLst/>
              <a:ahLst/>
              <a:cxnLst/>
              <a:rect l="0" t="0" r="0" b="0"/>
              <a:pathLst>
                <a:path w="85717" h="306778">
                  <a:moveTo>
                    <a:pt x="4753" y="0"/>
                  </a:moveTo>
                  <a:lnTo>
                    <a:pt x="4753" y="0"/>
                  </a:lnTo>
                  <a:lnTo>
                    <a:pt x="351" y="0"/>
                  </a:lnTo>
                  <a:lnTo>
                    <a:pt x="231" y="265"/>
                  </a:lnTo>
                  <a:lnTo>
                    <a:pt x="0" y="18377"/>
                  </a:lnTo>
                  <a:lnTo>
                    <a:pt x="2329" y="52522"/>
                  </a:lnTo>
                  <a:lnTo>
                    <a:pt x="4952" y="87546"/>
                  </a:lnTo>
                  <a:lnTo>
                    <a:pt x="7090" y="122777"/>
                  </a:lnTo>
                  <a:lnTo>
                    <a:pt x="7134" y="156211"/>
                  </a:lnTo>
                  <a:lnTo>
                    <a:pt x="5084" y="190860"/>
                  </a:lnTo>
                  <a:lnTo>
                    <a:pt x="2594" y="226245"/>
                  </a:lnTo>
                  <a:lnTo>
                    <a:pt x="324" y="260592"/>
                  </a:lnTo>
                  <a:lnTo>
                    <a:pt x="3547" y="281050"/>
                  </a:lnTo>
                  <a:lnTo>
                    <a:pt x="9880" y="297093"/>
                  </a:lnTo>
                  <a:lnTo>
                    <a:pt x="11794" y="299258"/>
                  </a:lnTo>
                  <a:lnTo>
                    <a:pt x="16805" y="302923"/>
                  </a:lnTo>
                  <a:lnTo>
                    <a:pt x="26421" y="306272"/>
                  </a:lnTo>
                  <a:lnTo>
                    <a:pt x="29905" y="306777"/>
                  </a:lnTo>
                  <a:lnTo>
                    <a:pt x="40443" y="305096"/>
                  </a:lnTo>
                  <a:lnTo>
                    <a:pt x="51321" y="300725"/>
                  </a:lnTo>
                  <a:lnTo>
                    <a:pt x="72482" y="279961"/>
                  </a:lnTo>
                  <a:lnTo>
                    <a:pt x="81357" y="266588"/>
                  </a:lnTo>
                  <a:lnTo>
                    <a:pt x="85716" y="2571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1286" name="SMARTInkShape-Group366">
            <a:extLst>
              <a:ext uri="{FF2B5EF4-FFF2-40B4-BE49-F238E27FC236}">
                <a16:creationId xmlns:a16="http://schemas.microsoft.com/office/drawing/2014/main" xmlns="" id="{347AB8F8-4B1B-4EC8-A87B-2D51B65D5F47}"/>
              </a:ext>
            </a:extLst>
          </p:cNvPr>
          <p:cNvGrpSpPr/>
          <p:nvPr/>
        </p:nvGrpSpPr>
        <p:grpSpPr>
          <a:xfrm>
            <a:off x="1924658" y="2809875"/>
            <a:ext cx="508981" cy="270801"/>
            <a:chOff x="1924658" y="2809875"/>
            <a:chExt cx="508981" cy="270801"/>
          </a:xfrm>
        </p:grpSpPr>
        <p:sp>
          <p:nvSpPr>
            <p:cNvPr id="11284" name="SMARTInkShape-532">
              <a:extLst>
                <a:ext uri="{FF2B5EF4-FFF2-40B4-BE49-F238E27FC236}">
                  <a16:creationId xmlns:a16="http://schemas.microsoft.com/office/drawing/2014/main" xmlns="" id="{687C78C6-0C82-436E-8AB2-153A1B5A4AAE}"/>
                </a:ext>
              </a:extLst>
            </p:cNvPr>
            <p:cNvSpPr/>
            <p:nvPr>
              <p:custDataLst>
                <p:tags r:id="rId59"/>
              </p:custDataLst>
            </p:nvPr>
          </p:nvSpPr>
          <p:spPr>
            <a:xfrm>
              <a:off x="1924658" y="2924230"/>
              <a:ext cx="508981" cy="156446"/>
            </a:xfrm>
            <a:custGeom>
              <a:avLst/>
              <a:gdLst/>
              <a:ahLst/>
              <a:cxnLst/>
              <a:rect l="0" t="0" r="0" b="0"/>
              <a:pathLst>
                <a:path w="508981" h="156446">
                  <a:moveTo>
                    <a:pt x="104167" y="30901"/>
                  </a:moveTo>
                  <a:lnTo>
                    <a:pt x="104167" y="30901"/>
                  </a:lnTo>
                  <a:lnTo>
                    <a:pt x="104167" y="27587"/>
                  </a:lnTo>
                  <a:lnTo>
                    <a:pt x="101742" y="20001"/>
                  </a:lnTo>
                  <a:lnTo>
                    <a:pt x="99765" y="17112"/>
                  </a:lnTo>
                  <a:lnTo>
                    <a:pt x="99511" y="15497"/>
                  </a:lnTo>
                  <a:lnTo>
                    <a:pt x="88813" y="6035"/>
                  </a:lnTo>
                  <a:lnTo>
                    <a:pt x="83320" y="2828"/>
                  </a:lnTo>
                  <a:lnTo>
                    <a:pt x="73237" y="799"/>
                  </a:lnTo>
                  <a:lnTo>
                    <a:pt x="56871" y="2279"/>
                  </a:lnTo>
                  <a:lnTo>
                    <a:pt x="42611" y="8879"/>
                  </a:lnTo>
                  <a:lnTo>
                    <a:pt x="25470" y="22011"/>
                  </a:lnTo>
                  <a:lnTo>
                    <a:pt x="10730" y="44067"/>
                  </a:lnTo>
                  <a:lnTo>
                    <a:pt x="1128" y="76055"/>
                  </a:lnTo>
                  <a:lnTo>
                    <a:pt x="0" y="90268"/>
                  </a:lnTo>
                  <a:lnTo>
                    <a:pt x="6043" y="122588"/>
                  </a:lnTo>
                  <a:lnTo>
                    <a:pt x="11766" y="138287"/>
                  </a:lnTo>
                  <a:lnTo>
                    <a:pt x="16905" y="144005"/>
                  </a:lnTo>
                  <a:lnTo>
                    <a:pt x="23455" y="147787"/>
                  </a:lnTo>
                  <a:lnTo>
                    <a:pt x="37036" y="151823"/>
                  </a:lnTo>
                  <a:lnTo>
                    <a:pt x="40023" y="151407"/>
                  </a:lnTo>
                  <a:lnTo>
                    <a:pt x="64764" y="143528"/>
                  </a:lnTo>
                  <a:lnTo>
                    <a:pt x="83143" y="131109"/>
                  </a:lnTo>
                  <a:lnTo>
                    <a:pt x="95447" y="116319"/>
                  </a:lnTo>
                  <a:lnTo>
                    <a:pt x="102371" y="96161"/>
                  </a:lnTo>
                  <a:lnTo>
                    <a:pt x="106171" y="63072"/>
                  </a:lnTo>
                  <a:lnTo>
                    <a:pt x="106546" y="28706"/>
                  </a:lnTo>
                  <a:lnTo>
                    <a:pt x="106548" y="15969"/>
                  </a:lnTo>
                  <a:lnTo>
                    <a:pt x="106548" y="16486"/>
                  </a:lnTo>
                  <a:lnTo>
                    <a:pt x="104498" y="25282"/>
                  </a:lnTo>
                  <a:lnTo>
                    <a:pt x="100052" y="60427"/>
                  </a:lnTo>
                  <a:lnTo>
                    <a:pt x="101656" y="95073"/>
                  </a:lnTo>
                  <a:lnTo>
                    <a:pt x="104365" y="116305"/>
                  </a:lnTo>
                  <a:lnTo>
                    <a:pt x="112371" y="140982"/>
                  </a:lnTo>
                  <a:lnTo>
                    <a:pt x="115222" y="145178"/>
                  </a:lnTo>
                  <a:lnTo>
                    <a:pt x="123271" y="152561"/>
                  </a:lnTo>
                  <a:lnTo>
                    <a:pt x="125975" y="153764"/>
                  </a:lnTo>
                  <a:lnTo>
                    <a:pt x="127437" y="154085"/>
                  </a:lnTo>
                  <a:lnTo>
                    <a:pt x="133287" y="153272"/>
                  </a:lnTo>
                  <a:lnTo>
                    <a:pt x="141846" y="148991"/>
                  </a:lnTo>
                  <a:lnTo>
                    <a:pt x="144549" y="147062"/>
                  </a:lnTo>
                  <a:lnTo>
                    <a:pt x="150342" y="137700"/>
                  </a:lnTo>
                  <a:lnTo>
                    <a:pt x="164671" y="105803"/>
                  </a:lnTo>
                  <a:lnTo>
                    <a:pt x="171217" y="74148"/>
                  </a:lnTo>
                  <a:lnTo>
                    <a:pt x="175056" y="39584"/>
                  </a:lnTo>
                  <a:lnTo>
                    <a:pt x="178530" y="13070"/>
                  </a:lnTo>
                  <a:lnTo>
                    <a:pt x="180125" y="4339"/>
                  </a:lnTo>
                  <a:lnTo>
                    <a:pt x="180364" y="0"/>
                  </a:lnTo>
                  <a:lnTo>
                    <a:pt x="178133" y="33489"/>
                  </a:lnTo>
                  <a:lnTo>
                    <a:pt x="175831" y="65173"/>
                  </a:lnTo>
                  <a:lnTo>
                    <a:pt x="177029" y="94901"/>
                  </a:lnTo>
                  <a:lnTo>
                    <a:pt x="182754" y="130192"/>
                  </a:lnTo>
                  <a:lnTo>
                    <a:pt x="184837" y="139402"/>
                  </a:lnTo>
                  <a:lnTo>
                    <a:pt x="191714" y="154870"/>
                  </a:lnTo>
                  <a:lnTo>
                    <a:pt x="192430" y="155616"/>
                  </a:lnTo>
                  <a:lnTo>
                    <a:pt x="194636" y="156445"/>
                  </a:lnTo>
                  <a:lnTo>
                    <a:pt x="197380" y="156107"/>
                  </a:lnTo>
                  <a:lnTo>
                    <a:pt x="203454" y="153735"/>
                  </a:lnTo>
                  <a:lnTo>
                    <a:pt x="211121" y="145544"/>
                  </a:lnTo>
                  <a:lnTo>
                    <a:pt x="225442" y="116593"/>
                  </a:lnTo>
                  <a:lnTo>
                    <a:pt x="236722" y="82442"/>
                  </a:lnTo>
                  <a:lnTo>
                    <a:pt x="244015" y="48935"/>
                  </a:lnTo>
                  <a:lnTo>
                    <a:pt x="251317" y="25365"/>
                  </a:lnTo>
                  <a:lnTo>
                    <a:pt x="252911" y="20768"/>
                  </a:lnTo>
                  <a:lnTo>
                    <a:pt x="253619" y="15197"/>
                  </a:lnTo>
                  <a:lnTo>
                    <a:pt x="256051" y="10604"/>
                  </a:lnTo>
                  <a:lnTo>
                    <a:pt x="261551" y="4608"/>
                  </a:lnTo>
                  <a:lnTo>
                    <a:pt x="264162" y="3340"/>
                  </a:lnTo>
                  <a:lnTo>
                    <a:pt x="270150" y="1263"/>
                  </a:lnTo>
                  <a:lnTo>
                    <a:pt x="271708" y="1352"/>
                  </a:lnTo>
                  <a:lnTo>
                    <a:pt x="274850" y="2864"/>
                  </a:lnTo>
                  <a:lnTo>
                    <a:pt x="283087" y="9910"/>
                  </a:lnTo>
                  <a:lnTo>
                    <a:pt x="285797" y="16333"/>
                  </a:lnTo>
                  <a:lnTo>
                    <a:pt x="289737" y="50548"/>
                  </a:lnTo>
                  <a:lnTo>
                    <a:pt x="289900" y="86120"/>
                  </a:lnTo>
                  <a:lnTo>
                    <a:pt x="289199" y="114466"/>
                  </a:lnTo>
                  <a:lnTo>
                    <a:pt x="285104" y="141666"/>
                  </a:lnTo>
                  <a:lnTo>
                    <a:pt x="282868" y="145048"/>
                  </a:lnTo>
                  <a:lnTo>
                    <a:pt x="282770" y="141873"/>
                  </a:lnTo>
                  <a:lnTo>
                    <a:pt x="286759" y="108438"/>
                  </a:lnTo>
                  <a:lnTo>
                    <a:pt x="289565" y="73828"/>
                  </a:lnTo>
                  <a:lnTo>
                    <a:pt x="296757" y="41889"/>
                  </a:lnTo>
                  <a:lnTo>
                    <a:pt x="306222" y="23330"/>
                  </a:lnTo>
                  <a:lnTo>
                    <a:pt x="319602" y="10866"/>
                  </a:lnTo>
                  <a:lnTo>
                    <a:pt x="324133" y="8325"/>
                  </a:lnTo>
                  <a:lnTo>
                    <a:pt x="330722" y="7252"/>
                  </a:lnTo>
                  <a:lnTo>
                    <a:pt x="335953" y="9665"/>
                  </a:lnTo>
                  <a:lnTo>
                    <a:pt x="348650" y="19322"/>
                  </a:lnTo>
                  <a:lnTo>
                    <a:pt x="354435" y="27458"/>
                  </a:lnTo>
                  <a:lnTo>
                    <a:pt x="359331" y="37835"/>
                  </a:lnTo>
                  <a:lnTo>
                    <a:pt x="362679" y="69084"/>
                  </a:lnTo>
                  <a:lnTo>
                    <a:pt x="361372" y="102062"/>
                  </a:lnTo>
                  <a:lnTo>
                    <a:pt x="359182" y="135515"/>
                  </a:lnTo>
                  <a:lnTo>
                    <a:pt x="358762" y="142243"/>
                  </a:lnTo>
                  <a:lnTo>
                    <a:pt x="356609" y="152082"/>
                  </a:lnTo>
                  <a:lnTo>
                    <a:pt x="356588" y="151003"/>
                  </a:lnTo>
                  <a:lnTo>
                    <a:pt x="355878" y="149720"/>
                  </a:lnTo>
                  <a:lnTo>
                    <a:pt x="354945" y="148268"/>
                  </a:lnTo>
                  <a:lnTo>
                    <a:pt x="354530" y="146741"/>
                  </a:lnTo>
                  <a:lnTo>
                    <a:pt x="353032" y="127375"/>
                  </a:lnTo>
                  <a:lnTo>
                    <a:pt x="358246" y="92255"/>
                  </a:lnTo>
                  <a:lnTo>
                    <a:pt x="366425" y="59786"/>
                  </a:lnTo>
                  <a:lnTo>
                    <a:pt x="385486" y="24264"/>
                  </a:lnTo>
                  <a:lnTo>
                    <a:pt x="392446" y="13512"/>
                  </a:lnTo>
                  <a:lnTo>
                    <a:pt x="398678" y="9004"/>
                  </a:lnTo>
                  <a:lnTo>
                    <a:pt x="406376" y="7467"/>
                  </a:lnTo>
                  <a:lnTo>
                    <a:pt x="410551" y="7465"/>
                  </a:lnTo>
                  <a:lnTo>
                    <a:pt x="416051" y="9023"/>
                  </a:lnTo>
                  <a:lnTo>
                    <a:pt x="418554" y="10418"/>
                  </a:lnTo>
                  <a:lnTo>
                    <a:pt x="420548" y="13331"/>
                  </a:lnTo>
                  <a:lnTo>
                    <a:pt x="431720" y="45252"/>
                  </a:lnTo>
                  <a:lnTo>
                    <a:pt x="432774" y="80920"/>
                  </a:lnTo>
                  <a:lnTo>
                    <a:pt x="432780" y="114662"/>
                  </a:lnTo>
                  <a:lnTo>
                    <a:pt x="434830" y="134899"/>
                  </a:lnTo>
                  <a:lnTo>
                    <a:pt x="438633" y="142608"/>
                  </a:lnTo>
                  <a:lnTo>
                    <a:pt x="444378" y="150648"/>
                  </a:lnTo>
                  <a:lnTo>
                    <a:pt x="449533" y="153400"/>
                  </a:lnTo>
                  <a:lnTo>
                    <a:pt x="453501" y="154333"/>
                  </a:lnTo>
                  <a:lnTo>
                    <a:pt x="457335" y="154552"/>
                  </a:lnTo>
                  <a:lnTo>
                    <a:pt x="462390" y="151121"/>
                  </a:lnTo>
                  <a:lnTo>
                    <a:pt x="497503" y="122831"/>
                  </a:lnTo>
                  <a:lnTo>
                    <a:pt x="508980" y="1094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285" name="SMARTInkShape-533">
              <a:extLst>
                <a:ext uri="{FF2B5EF4-FFF2-40B4-BE49-F238E27FC236}">
                  <a16:creationId xmlns:a16="http://schemas.microsoft.com/office/drawing/2014/main" xmlns="" id="{24ED9BC5-2119-4AAA-97EE-2E619F9E6A4B}"/>
                </a:ext>
              </a:extLst>
            </p:cNvPr>
            <p:cNvSpPr/>
            <p:nvPr>
              <p:custDataLst>
                <p:tags r:id="rId60"/>
              </p:custDataLst>
            </p:nvPr>
          </p:nvSpPr>
          <p:spPr>
            <a:xfrm>
              <a:off x="2107406" y="2809875"/>
              <a:ext cx="1" cy="4764"/>
            </a:xfrm>
            <a:custGeom>
              <a:avLst/>
              <a:gdLst/>
              <a:ahLst/>
              <a:cxnLst/>
              <a:rect l="0" t="0" r="0" b="0"/>
              <a:pathLst>
                <a:path w="1" h="4764">
                  <a:moveTo>
                    <a:pt x="0" y="0"/>
                  </a:moveTo>
                  <a:lnTo>
                    <a:pt x="0" y="0"/>
                  </a:lnTo>
                  <a:lnTo>
                    <a:pt x="0" y="47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1290" name="SMARTInkShape-Group367">
            <a:extLst>
              <a:ext uri="{FF2B5EF4-FFF2-40B4-BE49-F238E27FC236}">
                <a16:creationId xmlns:a16="http://schemas.microsoft.com/office/drawing/2014/main" xmlns="" id="{99F1EEE5-74CB-4477-81F9-0B93C9D1A467}"/>
              </a:ext>
            </a:extLst>
          </p:cNvPr>
          <p:cNvGrpSpPr/>
          <p:nvPr/>
        </p:nvGrpSpPr>
        <p:grpSpPr>
          <a:xfrm>
            <a:off x="2612231" y="2767013"/>
            <a:ext cx="762001" cy="320333"/>
            <a:chOff x="2612231" y="2767013"/>
            <a:chExt cx="762001" cy="320333"/>
          </a:xfrm>
        </p:grpSpPr>
        <p:sp>
          <p:nvSpPr>
            <p:cNvPr id="11287" name="SMARTInkShape-534">
              <a:extLst>
                <a:ext uri="{FF2B5EF4-FFF2-40B4-BE49-F238E27FC236}">
                  <a16:creationId xmlns:a16="http://schemas.microsoft.com/office/drawing/2014/main" xmlns="" id="{1D0536F8-B697-4212-A07D-EE740DDA66D3}"/>
                </a:ext>
              </a:extLst>
            </p:cNvPr>
            <p:cNvSpPr/>
            <p:nvPr>
              <p:custDataLst>
                <p:tags r:id="rId56"/>
              </p:custDataLst>
            </p:nvPr>
          </p:nvSpPr>
          <p:spPr>
            <a:xfrm>
              <a:off x="2612231" y="2917328"/>
              <a:ext cx="495301" cy="170018"/>
            </a:xfrm>
            <a:custGeom>
              <a:avLst/>
              <a:gdLst/>
              <a:ahLst/>
              <a:cxnLst/>
              <a:rect l="0" t="0" r="0" b="0"/>
              <a:pathLst>
                <a:path w="495301" h="170018">
                  <a:moveTo>
                    <a:pt x="0" y="133053"/>
                  </a:moveTo>
                  <a:lnTo>
                    <a:pt x="0" y="133053"/>
                  </a:lnTo>
                  <a:lnTo>
                    <a:pt x="3315" y="138418"/>
                  </a:lnTo>
                  <a:lnTo>
                    <a:pt x="4825" y="139406"/>
                  </a:lnTo>
                  <a:lnTo>
                    <a:pt x="5598" y="139670"/>
                  </a:lnTo>
                  <a:lnTo>
                    <a:pt x="6113" y="140110"/>
                  </a:lnTo>
                  <a:lnTo>
                    <a:pt x="18889" y="157631"/>
                  </a:lnTo>
                  <a:lnTo>
                    <a:pt x="21712" y="159852"/>
                  </a:lnTo>
                  <a:lnTo>
                    <a:pt x="27837" y="162542"/>
                  </a:lnTo>
                  <a:lnTo>
                    <a:pt x="31687" y="162651"/>
                  </a:lnTo>
                  <a:lnTo>
                    <a:pt x="33825" y="162310"/>
                  </a:lnTo>
                  <a:lnTo>
                    <a:pt x="36906" y="160520"/>
                  </a:lnTo>
                  <a:lnTo>
                    <a:pt x="39951" y="157961"/>
                  </a:lnTo>
                  <a:lnTo>
                    <a:pt x="48412" y="152006"/>
                  </a:lnTo>
                  <a:lnTo>
                    <a:pt x="61620" y="135620"/>
                  </a:lnTo>
                  <a:lnTo>
                    <a:pt x="77003" y="100502"/>
                  </a:lnTo>
                  <a:lnTo>
                    <a:pt x="87644" y="64976"/>
                  </a:lnTo>
                  <a:lnTo>
                    <a:pt x="93128" y="30327"/>
                  </a:lnTo>
                  <a:lnTo>
                    <a:pt x="97321" y="10239"/>
                  </a:lnTo>
                  <a:lnTo>
                    <a:pt x="98245" y="4765"/>
                  </a:lnTo>
                  <a:lnTo>
                    <a:pt x="99909" y="0"/>
                  </a:lnTo>
                  <a:lnTo>
                    <a:pt x="100010" y="11151"/>
                  </a:lnTo>
                  <a:lnTo>
                    <a:pt x="97432" y="43802"/>
                  </a:lnTo>
                  <a:lnTo>
                    <a:pt x="95351" y="79142"/>
                  </a:lnTo>
                  <a:lnTo>
                    <a:pt x="100079" y="113889"/>
                  </a:lnTo>
                  <a:lnTo>
                    <a:pt x="104787" y="141183"/>
                  </a:lnTo>
                  <a:lnTo>
                    <a:pt x="107514" y="146632"/>
                  </a:lnTo>
                  <a:lnTo>
                    <a:pt x="119554" y="160462"/>
                  </a:lnTo>
                  <a:lnTo>
                    <a:pt x="126352" y="164222"/>
                  </a:lnTo>
                  <a:lnTo>
                    <a:pt x="132129" y="165748"/>
                  </a:lnTo>
                  <a:lnTo>
                    <a:pt x="138457" y="164936"/>
                  </a:lnTo>
                  <a:lnTo>
                    <a:pt x="149078" y="160390"/>
                  </a:lnTo>
                  <a:lnTo>
                    <a:pt x="159786" y="151574"/>
                  </a:lnTo>
                  <a:lnTo>
                    <a:pt x="167224" y="139033"/>
                  </a:lnTo>
                  <a:lnTo>
                    <a:pt x="178646" y="104868"/>
                  </a:lnTo>
                  <a:lnTo>
                    <a:pt x="186446" y="69744"/>
                  </a:lnTo>
                  <a:lnTo>
                    <a:pt x="191030" y="35566"/>
                  </a:lnTo>
                  <a:lnTo>
                    <a:pt x="193125" y="11312"/>
                  </a:lnTo>
                  <a:lnTo>
                    <a:pt x="193573" y="10617"/>
                  </a:lnTo>
                  <a:lnTo>
                    <a:pt x="194136" y="10154"/>
                  </a:lnTo>
                  <a:lnTo>
                    <a:pt x="194762" y="8934"/>
                  </a:lnTo>
                  <a:lnTo>
                    <a:pt x="195164" y="7259"/>
                  </a:lnTo>
                  <a:lnTo>
                    <a:pt x="195526" y="18820"/>
                  </a:lnTo>
                  <a:lnTo>
                    <a:pt x="196899" y="23859"/>
                  </a:lnTo>
                  <a:lnTo>
                    <a:pt x="197579" y="55088"/>
                  </a:lnTo>
                  <a:lnTo>
                    <a:pt x="198346" y="88063"/>
                  </a:lnTo>
                  <a:lnTo>
                    <a:pt x="202914" y="123098"/>
                  </a:lnTo>
                  <a:lnTo>
                    <a:pt x="211773" y="148609"/>
                  </a:lnTo>
                  <a:lnTo>
                    <a:pt x="214595" y="152579"/>
                  </a:lnTo>
                  <a:lnTo>
                    <a:pt x="220570" y="157007"/>
                  </a:lnTo>
                  <a:lnTo>
                    <a:pt x="225825" y="159574"/>
                  </a:lnTo>
                  <a:lnTo>
                    <a:pt x="235545" y="161358"/>
                  </a:lnTo>
                  <a:lnTo>
                    <a:pt x="241153" y="159020"/>
                  </a:lnTo>
                  <a:lnTo>
                    <a:pt x="244145" y="156412"/>
                  </a:lnTo>
                  <a:lnTo>
                    <a:pt x="256979" y="135681"/>
                  </a:lnTo>
                  <a:lnTo>
                    <a:pt x="269633" y="104278"/>
                  </a:lnTo>
                  <a:lnTo>
                    <a:pt x="278986" y="69845"/>
                  </a:lnTo>
                  <a:lnTo>
                    <a:pt x="287826" y="34460"/>
                  </a:lnTo>
                  <a:lnTo>
                    <a:pt x="296318" y="18880"/>
                  </a:lnTo>
                  <a:lnTo>
                    <a:pt x="300641" y="13999"/>
                  </a:lnTo>
                  <a:lnTo>
                    <a:pt x="306728" y="10660"/>
                  </a:lnTo>
                  <a:lnTo>
                    <a:pt x="309987" y="9652"/>
                  </a:lnTo>
                  <a:lnTo>
                    <a:pt x="312485" y="10122"/>
                  </a:lnTo>
                  <a:lnTo>
                    <a:pt x="315873" y="11316"/>
                  </a:lnTo>
                  <a:lnTo>
                    <a:pt x="319893" y="16046"/>
                  </a:lnTo>
                  <a:lnTo>
                    <a:pt x="321212" y="16948"/>
                  </a:lnTo>
                  <a:lnTo>
                    <a:pt x="328683" y="31467"/>
                  </a:lnTo>
                  <a:lnTo>
                    <a:pt x="337023" y="58286"/>
                  </a:lnTo>
                  <a:lnTo>
                    <a:pt x="341048" y="91943"/>
                  </a:lnTo>
                  <a:lnTo>
                    <a:pt x="344918" y="125984"/>
                  </a:lnTo>
                  <a:lnTo>
                    <a:pt x="345281" y="161545"/>
                  </a:lnTo>
                  <a:lnTo>
                    <a:pt x="345282" y="166229"/>
                  </a:lnTo>
                  <a:lnTo>
                    <a:pt x="345017" y="132668"/>
                  </a:lnTo>
                  <a:lnTo>
                    <a:pt x="344102" y="117955"/>
                  </a:lnTo>
                  <a:lnTo>
                    <a:pt x="347311" y="83687"/>
                  </a:lnTo>
                  <a:lnTo>
                    <a:pt x="349028" y="67041"/>
                  </a:lnTo>
                  <a:lnTo>
                    <a:pt x="358349" y="32904"/>
                  </a:lnTo>
                  <a:lnTo>
                    <a:pt x="367539" y="17133"/>
                  </a:lnTo>
                  <a:lnTo>
                    <a:pt x="373863" y="12073"/>
                  </a:lnTo>
                  <a:lnTo>
                    <a:pt x="380208" y="8526"/>
                  </a:lnTo>
                  <a:lnTo>
                    <a:pt x="381795" y="8231"/>
                  </a:lnTo>
                  <a:lnTo>
                    <a:pt x="388467" y="9045"/>
                  </a:lnTo>
                  <a:lnTo>
                    <a:pt x="394972" y="12966"/>
                  </a:lnTo>
                  <a:lnTo>
                    <a:pt x="404969" y="23488"/>
                  </a:lnTo>
                  <a:lnTo>
                    <a:pt x="411664" y="35769"/>
                  </a:lnTo>
                  <a:lnTo>
                    <a:pt x="420137" y="70216"/>
                  </a:lnTo>
                  <a:lnTo>
                    <a:pt x="423314" y="105025"/>
                  </a:lnTo>
                  <a:lnTo>
                    <a:pt x="425226" y="126454"/>
                  </a:lnTo>
                  <a:lnTo>
                    <a:pt x="434164" y="153700"/>
                  </a:lnTo>
                  <a:lnTo>
                    <a:pt x="445213" y="165399"/>
                  </a:lnTo>
                  <a:lnTo>
                    <a:pt x="451003" y="169448"/>
                  </a:lnTo>
                  <a:lnTo>
                    <a:pt x="452275" y="170017"/>
                  </a:lnTo>
                  <a:lnTo>
                    <a:pt x="455805" y="169942"/>
                  </a:lnTo>
                  <a:lnTo>
                    <a:pt x="463275" y="167739"/>
                  </a:lnTo>
                  <a:lnTo>
                    <a:pt x="476807" y="153761"/>
                  </a:lnTo>
                  <a:lnTo>
                    <a:pt x="487656" y="137125"/>
                  </a:lnTo>
                  <a:lnTo>
                    <a:pt x="495300" y="1163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288" name="SMARTInkShape-535">
              <a:extLst>
                <a:ext uri="{FF2B5EF4-FFF2-40B4-BE49-F238E27FC236}">
                  <a16:creationId xmlns:a16="http://schemas.microsoft.com/office/drawing/2014/main" xmlns="" id="{416DCBA8-4536-4579-A5DA-714E4DD0E5D0}"/>
                </a:ext>
              </a:extLst>
            </p:cNvPr>
            <p:cNvSpPr/>
            <p:nvPr>
              <p:custDataLst>
                <p:tags r:id="rId57"/>
              </p:custDataLst>
            </p:nvPr>
          </p:nvSpPr>
          <p:spPr>
            <a:xfrm>
              <a:off x="3191365" y="2927186"/>
              <a:ext cx="111430" cy="156412"/>
            </a:xfrm>
            <a:custGeom>
              <a:avLst/>
              <a:gdLst/>
              <a:ahLst/>
              <a:cxnLst/>
              <a:rect l="0" t="0" r="0" b="0"/>
              <a:pathLst>
                <a:path w="111430" h="156412">
                  <a:moveTo>
                    <a:pt x="104285" y="20802"/>
                  </a:moveTo>
                  <a:lnTo>
                    <a:pt x="104285" y="20802"/>
                  </a:lnTo>
                  <a:lnTo>
                    <a:pt x="104020" y="16999"/>
                  </a:lnTo>
                  <a:lnTo>
                    <a:pt x="101933" y="9069"/>
                  </a:lnTo>
                  <a:lnTo>
                    <a:pt x="94842" y="2558"/>
                  </a:lnTo>
                  <a:lnTo>
                    <a:pt x="90727" y="315"/>
                  </a:lnTo>
                  <a:lnTo>
                    <a:pt x="89690" y="0"/>
                  </a:lnTo>
                  <a:lnTo>
                    <a:pt x="84439" y="821"/>
                  </a:lnTo>
                  <a:lnTo>
                    <a:pt x="61679" y="7951"/>
                  </a:lnTo>
                  <a:lnTo>
                    <a:pt x="37162" y="24531"/>
                  </a:lnTo>
                  <a:lnTo>
                    <a:pt x="19202" y="45969"/>
                  </a:lnTo>
                  <a:lnTo>
                    <a:pt x="6609" y="71370"/>
                  </a:lnTo>
                  <a:lnTo>
                    <a:pt x="0" y="100391"/>
                  </a:lnTo>
                  <a:lnTo>
                    <a:pt x="8186" y="126913"/>
                  </a:lnTo>
                  <a:lnTo>
                    <a:pt x="12693" y="134528"/>
                  </a:lnTo>
                  <a:lnTo>
                    <a:pt x="32092" y="153415"/>
                  </a:lnTo>
                  <a:lnTo>
                    <a:pt x="36128" y="155147"/>
                  </a:lnTo>
                  <a:lnTo>
                    <a:pt x="50381" y="156411"/>
                  </a:lnTo>
                  <a:lnTo>
                    <a:pt x="62485" y="152706"/>
                  </a:lnTo>
                  <a:lnTo>
                    <a:pt x="79329" y="141542"/>
                  </a:lnTo>
                  <a:lnTo>
                    <a:pt x="111429" y="1065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289" name="SMARTInkShape-536">
              <a:extLst>
                <a:ext uri="{FF2B5EF4-FFF2-40B4-BE49-F238E27FC236}">
                  <a16:creationId xmlns:a16="http://schemas.microsoft.com/office/drawing/2014/main" xmlns="" id="{010E95A8-0956-4F97-8604-54017F45727A}"/>
                </a:ext>
              </a:extLst>
            </p:cNvPr>
            <p:cNvSpPr/>
            <p:nvPr>
              <p:custDataLst>
                <p:tags r:id="rId58"/>
              </p:custDataLst>
            </p:nvPr>
          </p:nvSpPr>
          <p:spPr>
            <a:xfrm>
              <a:off x="3298031" y="2767013"/>
              <a:ext cx="76201" cy="309247"/>
            </a:xfrm>
            <a:custGeom>
              <a:avLst/>
              <a:gdLst/>
              <a:ahLst/>
              <a:cxnLst/>
              <a:rect l="0" t="0" r="0" b="0"/>
              <a:pathLst>
                <a:path w="76201" h="309247">
                  <a:moveTo>
                    <a:pt x="0" y="0"/>
                  </a:moveTo>
                  <a:lnTo>
                    <a:pt x="0" y="0"/>
                  </a:lnTo>
                  <a:lnTo>
                    <a:pt x="2234" y="33918"/>
                  </a:lnTo>
                  <a:lnTo>
                    <a:pt x="4262" y="68901"/>
                  </a:lnTo>
                  <a:lnTo>
                    <a:pt x="4750" y="102412"/>
                  </a:lnTo>
                  <a:lnTo>
                    <a:pt x="4762" y="134277"/>
                  </a:lnTo>
                  <a:lnTo>
                    <a:pt x="6399" y="169109"/>
                  </a:lnTo>
                  <a:lnTo>
                    <a:pt x="8399" y="203214"/>
                  </a:lnTo>
                  <a:lnTo>
                    <a:pt x="11800" y="238400"/>
                  </a:lnTo>
                  <a:lnTo>
                    <a:pt x="16308" y="271959"/>
                  </a:lnTo>
                  <a:lnTo>
                    <a:pt x="19212" y="285792"/>
                  </a:lnTo>
                  <a:lnTo>
                    <a:pt x="22776" y="295594"/>
                  </a:lnTo>
                  <a:lnTo>
                    <a:pt x="23352" y="300179"/>
                  </a:lnTo>
                  <a:lnTo>
                    <a:pt x="25725" y="304157"/>
                  </a:lnTo>
                  <a:lnTo>
                    <a:pt x="29160" y="307160"/>
                  </a:lnTo>
                  <a:lnTo>
                    <a:pt x="32451" y="308494"/>
                  </a:lnTo>
                  <a:lnTo>
                    <a:pt x="37279" y="309246"/>
                  </a:lnTo>
                  <a:lnTo>
                    <a:pt x="42061" y="308204"/>
                  </a:lnTo>
                  <a:lnTo>
                    <a:pt x="50054" y="303581"/>
                  </a:lnTo>
                  <a:lnTo>
                    <a:pt x="55341" y="298588"/>
                  </a:lnTo>
                  <a:lnTo>
                    <a:pt x="76200" y="2714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1293" name="SMARTInkShape-Group368">
            <a:extLst>
              <a:ext uri="{FF2B5EF4-FFF2-40B4-BE49-F238E27FC236}">
                <a16:creationId xmlns:a16="http://schemas.microsoft.com/office/drawing/2014/main" xmlns="" id="{C52C94A9-DBD0-4AB2-A5F0-853C4C8A2EEE}"/>
              </a:ext>
            </a:extLst>
          </p:cNvPr>
          <p:cNvGrpSpPr/>
          <p:nvPr/>
        </p:nvGrpSpPr>
        <p:grpSpPr>
          <a:xfrm>
            <a:off x="3376999" y="2828925"/>
            <a:ext cx="513965" cy="258855"/>
            <a:chOff x="3376999" y="2828925"/>
            <a:chExt cx="513965" cy="258855"/>
          </a:xfrm>
        </p:grpSpPr>
        <p:sp>
          <p:nvSpPr>
            <p:cNvPr id="11291" name="SMARTInkShape-537">
              <a:extLst>
                <a:ext uri="{FF2B5EF4-FFF2-40B4-BE49-F238E27FC236}">
                  <a16:creationId xmlns:a16="http://schemas.microsoft.com/office/drawing/2014/main" xmlns="" id="{EF798303-429F-43A6-AA64-51272EE1AAB1}"/>
                </a:ext>
              </a:extLst>
            </p:cNvPr>
            <p:cNvSpPr/>
            <p:nvPr>
              <p:custDataLst>
                <p:tags r:id="rId54"/>
              </p:custDataLst>
            </p:nvPr>
          </p:nvSpPr>
          <p:spPr>
            <a:xfrm>
              <a:off x="3376999" y="2921840"/>
              <a:ext cx="513965" cy="165940"/>
            </a:xfrm>
            <a:custGeom>
              <a:avLst/>
              <a:gdLst/>
              <a:ahLst/>
              <a:cxnLst/>
              <a:rect l="0" t="0" r="0" b="0"/>
              <a:pathLst>
                <a:path w="513965" h="165940">
                  <a:moveTo>
                    <a:pt x="75814" y="30910"/>
                  </a:moveTo>
                  <a:lnTo>
                    <a:pt x="75814" y="30910"/>
                  </a:lnTo>
                  <a:lnTo>
                    <a:pt x="78342" y="28382"/>
                  </a:lnTo>
                  <a:lnTo>
                    <a:pt x="78822" y="27108"/>
                  </a:lnTo>
                  <a:lnTo>
                    <a:pt x="78207" y="19177"/>
                  </a:lnTo>
                  <a:lnTo>
                    <a:pt x="59117" y="11488"/>
                  </a:lnTo>
                  <a:lnTo>
                    <a:pt x="53311" y="10636"/>
                  </a:lnTo>
                  <a:lnTo>
                    <a:pt x="46275" y="11909"/>
                  </a:lnTo>
                  <a:lnTo>
                    <a:pt x="31174" y="18425"/>
                  </a:lnTo>
                  <a:lnTo>
                    <a:pt x="22341" y="24301"/>
                  </a:lnTo>
                  <a:lnTo>
                    <a:pt x="18269" y="29472"/>
                  </a:lnTo>
                  <a:lnTo>
                    <a:pt x="4016" y="61355"/>
                  </a:lnTo>
                  <a:lnTo>
                    <a:pt x="0" y="90210"/>
                  </a:lnTo>
                  <a:lnTo>
                    <a:pt x="193" y="111381"/>
                  </a:lnTo>
                  <a:lnTo>
                    <a:pt x="6249" y="131024"/>
                  </a:lnTo>
                  <a:lnTo>
                    <a:pt x="18828" y="152756"/>
                  </a:lnTo>
                  <a:lnTo>
                    <a:pt x="24910" y="157912"/>
                  </a:lnTo>
                  <a:lnTo>
                    <a:pt x="35802" y="164270"/>
                  </a:lnTo>
                  <a:lnTo>
                    <a:pt x="45143" y="165939"/>
                  </a:lnTo>
                  <a:lnTo>
                    <a:pt x="49659" y="165623"/>
                  </a:lnTo>
                  <a:lnTo>
                    <a:pt x="58506" y="162001"/>
                  </a:lnTo>
                  <a:lnTo>
                    <a:pt x="64835" y="156447"/>
                  </a:lnTo>
                  <a:lnTo>
                    <a:pt x="74524" y="143237"/>
                  </a:lnTo>
                  <a:lnTo>
                    <a:pt x="76828" y="136925"/>
                  </a:lnTo>
                  <a:lnTo>
                    <a:pt x="83729" y="103507"/>
                  </a:lnTo>
                  <a:lnTo>
                    <a:pt x="85244" y="71141"/>
                  </a:lnTo>
                  <a:lnTo>
                    <a:pt x="84631" y="44687"/>
                  </a:lnTo>
                  <a:lnTo>
                    <a:pt x="83104" y="25917"/>
                  </a:lnTo>
                  <a:lnTo>
                    <a:pt x="82966" y="19408"/>
                  </a:lnTo>
                  <a:lnTo>
                    <a:pt x="83227" y="19274"/>
                  </a:lnTo>
                  <a:lnTo>
                    <a:pt x="84224" y="19124"/>
                  </a:lnTo>
                  <a:lnTo>
                    <a:pt x="84596" y="19877"/>
                  </a:lnTo>
                  <a:lnTo>
                    <a:pt x="86600" y="53858"/>
                  </a:lnTo>
                  <a:lnTo>
                    <a:pt x="87691" y="88073"/>
                  </a:lnTo>
                  <a:lnTo>
                    <a:pt x="89619" y="110326"/>
                  </a:lnTo>
                  <a:lnTo>
                    <a:pt x="95669" y="131648"/>
                  </a:lnTo>
                  <a:lnTo>
                    <a:pt x="101000" y="140591"/>
                  </a:lnTo>
                  <a:lnTo>
                    <a:pt x="108717" y="148590"/>
                  </a:lnTo>
                  <a:lnTo>
                    <a:pt x="112133" y="150681"/>
                  </a:lnTo>
                  <a:lnTo>
                    <a:pt x="121834" y="153579"/>
                  </a:lnTo>
                  <a:lnTo>
                    <a:pt x="128522" y="152567"/>
                  </a:lnTo>
                  <a:lnTo>
                    <a:pt x="132500" y="149889"/>
                  </a:lnTo>
                  <a:lnTo>
                    <a:pt x="147963" y="128097"/>
                  </a:lnTo>
                  <a:lnTo>
                    <a:pt x="157210" y="106067"/>
                  </a:lnTo>
                  <a:lnTo>
                    <a:pt x="161008" y="73483"/>
                  </a:lnTo>
                  <a:lnTo>
                    <a:pt x="163834" y="38247"/>
                  </a:lnTo>
                  <a:lnTo>
                    <a:pt x="161868" y="9925"/>
                  </a:lnTo>
                  <a:lnTo>
                    <a:pt x="160980" y="7649"/>
                  </a:lnTo>
                  <a:lnTo>
                    <a:pt x="159517" y="5295"/>
                  </a:lnTo>
                  <a:lnTo>
                    <a:pt x="159397" y="5367"/>
                  </a:lnTo>
                  <a:lnTo>
                    <a:pt x="159229" y="7261"/>
                  </a:lnTo>
                  <a:lnTo>
                    <a:pt x="161208" y="42572"/>
                  </a:lnTo>
                  <a:lnTo>
                    <a:pt x="162231" y="74849"/>
                  </a:lnTo>
                  <a:lnTo>
                    <a:pt x="165761" y="107844"/>
                  </a:lnTo>
                  <a:lnTo>
                    <a:pt x="171634" y="133478"/>
                  </a:lnTo>
                  <a:lnTo>
                    <a:pt x="175517" y="143402"/>
                  </a:lnTo>
                  <a:lnTo>
                    <a:pt x="184360" y="155562"/>
                  </a:lnTo>
                  <a:lnTo>
                    <a:pt x="194851" y="162466"/>
                  </a:lnTo>
                  <a:lnTo>
                    <a:pt x="203593" y="163906"/>
                  </a:lnTo>
                  <a:lnTo>
                    <a:pt x="206511" y="164102"/>
                  </a:lnTo>
                  <a:lnTo>
                    <a:pt x="213434" y="161685"/>
                  </a:lnTo>
                  <a:lnTo>
                    <a:pt x="217059" y="159059"/>
                  </a:lnTo>
                  <a:lnTo>
                    <a:pt x="225716" y="147700"/>
                  </a:lnTo>
                  <a:lnTo>
                    <a:pt x="236507" y="116499"/>
                  </a:lnTo>
                  <a:lnTo>
                    <a:pt x="244812" y="83197"/>
                  </a:lnTo>
                  <a:lnTo>
                    <a:pt x="252163" y="48796"/>
                  </a:lnTo>
                  <a:lnTo>
                    <a:pt x="262551" y="17665"/>
                  </a:lnTo>
                  <a:lnTo>
                    <a:pt x="265081" y="13168"/>
                  </a:lnTo>
                  <a:lnTo>
                    <a:pt x="266470" y="6064"/>
                  </a:lnTo>
                  <a:lnTo>
                    <a:pt x="266947" y="5614"/>
                  </a:lnTo>
                  <a:lnTo>
                    <a:pt x="267529" y="5315"/>
                  </a:lnTo>
                  <a:lnTo>
                    <a:pt x="272142" y="4894"/>
                  </a:lnTo>
                  <a:lnTo>
                    <a:pt x="274901" y="5501"/>
                  </a:lnTo>
                  <a:lnTo>
                    <a:pt x="277942" y="7330"/>
                  </a:lnTo>
                  <a:lnTo>
                    <a:pt x="279684" y="9053"/>
                  </a:lnTo>
                  <a:lnTo>
                    <a:pt x="282958" y="15176"/>
                  </a:lnTo>
                  <a:lnTo>
                    <a:pt x="293765" y="43874"/>
                  </a:lnTo>
                  <a:lnTo>
                    <a:pt x="300993" y="78033"/>
                  </a:lnTo>
                  <a:lnTo>
                    <a:pt x="302020" y="111998"/>
                  </a:lnTo>
                  <a:lnTo>
                    <a:pt x="302032" y="147148"/>
                  </a:lnTo>
                  <a:lnTo>
                    <a:pt x="302032" y="149136"/>
                  </a:lnTo>
                  <a:lnTo>
                    <a:pt x="302297" y="149415"/>
                  </a:lnTo>
                  <a:lnTo>
                    <a:pt x="303296" y="149725"/>
                  </a:lnTo>
                  <a:lnTo>
                    <a:pt x="303404" y="149807"/>
                  </a:lnTo>
                  <a:lnTo>
                    <a:pt x="302265" y="149951"/>
                  </a:lnTo>
                  <a:lnTo>
                    <a:pt x="300137" y="123710"/>
                  </a:lnTo>
                  <a:lnTo>
                    <a:pt x="301992" y="90592"/>
                  </a:lnTo>
                  <a:lnTo>
                    <a:pt x="305344" y="65792"/>
                  </a:lnTo>
                  <a:lnTo>
                    <a:pt x="312683" y="30571"/>
                  </a:lnTo>
                  <a:lnTo>
                    <a:pt x="315184" y="18071"/>
                  </a:lnTo>
                  <a:lnTo>
                    <a:pt x="319070" y="10613"/>
                  </a:lnTo>
                  <a:lnTo>
                    <a:pt x="323860" y="4617"/>
                  </a:lnTo>
                  <a:lnTo>
                    <a:pt x="329049" y="1747"/>
                  </a:lnTo>
                  <a:lnTo>
                    <a:pt x="334111" y="308"/>
                  </a:lnTo>
                  <a:lnTo>
                    <a:pt x="339748" y="0"/>
                  </a:lnTo>
                  <a:lnTo>
                    <a:pt x="341990" y="680"/>
                  </a:lnTo>
                  <a:lnTo>
                    <a:pt x="349951" y="4547"/>
                  </a:lnTo>
                  <a:lnTo>
                    <a:pt x="358323" y="14533"/>
                  </a:lnTo>
                  <a:lnTo>
                    <a:pt x="364593" y="28554"/>
                  </a:lnTo>
                  <a:lnTo>
                    <a:pt x="370879" y="62148"/>
                  </a:lnTo>
                  <a:lnTo>
                    <a:pt x="371087" y="97624"/>
                  </a:lnTo>
                  <a:lnTo>
                    <a:pt x="371089" y="133291"/>
                  </a:lnTo>
                  <a:lnTo>
                    <a:pt x="371089" y="149817"/>
                  </a:lnTo>
                  <a:lnTo>
                    <a:pt x="372725" y="114827"/>
                  </a:lnTo>
                  <a:lnTo>
                    <a:pt x="373729" y="80354"/>
                  </a:lnTo>
                  <a:lnTo>
                    <a:pt x="380155" y="46944"/>
                  </a:lnTo>
                  <a:lnTo>
                    <a:pt x="385769" y="27332"/>
                  </a:lnTo>
                  <a:lnTo>
                    <a:pt x="393943" y="12771"/>
                  </a:lnTo>
                  <a:lnTo>
                    <a:pt x="400415" y="7601"/>
                  </a:lnTo>
                  <a:lnTo>
                    <a:pt x="404502" y="5571"/>
                  </a:lnTo>
                  <a:lnTo>
                    <a:pt x="409919" y="4791"/>
                  </a:lnTo>
                  <a:lnTo>
                    <a:pt x="413609" y="6003"/>
                  </a:lnTo>
                  <a:lnTo>
                    <a:pt x="416789" y="8037"/>
                  </a:lnTo>
                  <a:lnTo>
                    <a:pt x="419408" y="11580"/>
                  </a:lnTo>
                  <a:lnTo>
                    <a:pt x="424261" y="23951"/>
                  </a:lnTo>
                  <a:lnTo>
                    <a:pt x="428128" y="57298"/>
                  </a:lnTo>
                  <a:lnTo>
                    <a:pt x="432298" y="90407"/>
                  </a:lnTo>
                  <a:lnTo>
                    <a:pt x="437242" y="111903"/>
                  </a:lnTo>
                  <a:lnTo>
                    <a:pt x="448053" y="137887"/>
                  </a:lnTo>
                  <a:lnTo>
                    <a:pt x="456943" y="145587"/>
                  </a:lnTo>
                  <a:lnTo>
                    <a:pt x="461016" y="146701"/>
                  </a:lnTo>
                  <a:lnTo>
                    <a:pt x="463584" y="146997"/>
                  </a:lnTo>
                  <a:lnTo>
                    <a:pt x="468554" y="145916"/>
                  </a:lnTo>
                  <a:lnTo>
                    <a:pt x="476948" y="142175"/>
                  </a:lnTo>
                  <a:lnTo>
                    <a:pt x="513964" y="1047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292" name="SMARTInkShape-538">
              <a:extLst>
                <a:ext uri="{FF2B5EF4-FFF2-40B4-BE49-F238E27FC236}">
                  <a16:creationId xmlns:a16="http://schemas.microsoft.com/office/drawing/2014/main" xmlns="" id="{BC52339A-E01F-4612-B103-1D3532C0E284}"/>
                </a:ext>
              </a:extLst>
            </p:cNvPr>
            <p:cNvSpPr/>
            <p:nvPr>
              <p:custDataLst>
                <p:tags r:id="rId55"/>
              </p:custDataLst>
            </p:nvPr>
          </p:nvSpPr>
          <p:spPr>
            <a:xfrm>
              <a:off x="3543300" y="2828925"/>
              <a:ext cx="2382" cy="2382"/>
            </a:xfrm>
            <a:custGeom>
              <a:avLst/>
              <a:gdLst/>
              <a:ahLst/>
              <a:cxnLst/>
              <a:rect l="0" t="0" r="0" b="0"/>
              <a:pathLst>
                <a:path w="2382" h="2382">
                  <a:moveTo>
                    <a:pt x="0" y="2381"/>
                  </a:moveTo>
                  <a:lnTo>
                    <a:pt x="0" y="2381"/>
                  </a:lnTo>
                  <a:lnTo>
                    <a:pt x="0" y="1117"/>
                  </a:lnTo>
                  <a:lnTo>
                    <a:pt x="265" y="745"/>
                  </a:lnTo>
                  <a:lnTo>
                    <a:pt x="705" y="496"/>
                  </a:lnTo>
                  <a:lnTo>
                    <a:pt x="238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1294" name="SMARTInkShape-539">
            <a:extLst>
              <a:ext uri="{FF2B5EF4-FFF2-40B4-BE49-F238E27FC236}">
                <a16:creationId xmlns:a16="http://schemas.microsoft.com/office/drawing/2014/main" xmlns="" id="{CC2B03FE-DA02-43C7-A547-ACE708544EC9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4107656" y="2931835"/>
            <a:ext cx="504826" cy="161227"/>
          </a:xfrm>
          <a:custGeom>
            <a:avLst/>
            <a:gdLst/>
            <a:ahLst/>
            <a:cxnLst/>
            <a:rect l="0" t="0" r="0" b="0"/>
            <a:pathLst>
              <a:path w="504826" h="161227">
                <a:moveTo>
                  <a:pt x="0" y="132834"/>
                </a:moveTo>
                <a:lnTo>
                  <a:pt x="0" y="132834"/>
                </a:lnTo>
                <a:lnTo>
                  <a:pt x="0" y="135212"/>
                </a:lnTo>
                <a:lnTo>
                  <a:pt x="3802" y="142025"/>
                </a:lnTo>
                <a:lnTo>
                  <a:pt x="7859" y="145494"/>
                </a:lnTo>
                <a:lnTo>
                  <a:pt x="12440" y="148211"/>
                </a:lnTo>
                <a:lnTo>
                  <a:pt x="15319" y="150251"/>
                </a:lnTo>
                <a:lnTo>
                  <a:pt x="18362" y="151158"/>
                </a:lnTo>
                <a:lnTo>
                  <a:pt x="31891" y="149770"/>
                </a:lnTo>
                <a:lnTo>
                  <a:pt x="51169" y="141633"/>
                </a:lnTo>
                <a:lnTo>
                  <a:pt x="69331" y="130552"/>
                </a:lnTo>
                <a:lnTo>
                  <a:pt x="99100" y="95607"/>
                </a:lnTo>
                <a:lnTo>
                  <a:pt x="104358" y="86173"/>
                </a:lnTo>
                <a:lnTo>
                  <a:pt x="113756" y="52661"/>
                </a:lnTo>
                <a:lnTo>
                  <a:pt x="123116" y="18050"/>
                </a:lnTo>
                <a:lnTo>
                  <a:pt x="126157" y="9129"/>
                </a:lnTo>
                <a:lnTo>
                  <a:pt x="126197" y="9033"/>
                </a:lnTo>
                <a:lnTo>
                  <a:pt x="125940" y="16089"/>
                </a:lnTo>
                <a:lnTo>
                  <a:pt x="123890" y="41177"/>
                </a:lnTo>
                <a:lnTo>
                  <a:pt x="125728" y="76308"/>
                </a:lnTo>
                <a:lnTo>
                  <a:pt x="132399" y="106305"/>
                </a:lnTo>
                <a:lnTo>
                  <a:pt x="144905" y="140201"/>
                </a:lnTo>
                <a:lnTo>
                  <a:pt x="153844" y="152511"/>
                </a:lnTo>
                <a:lnTo>
                  <a:pt x="159972" y="157126"/>
                </a:lnTo>
                <a:lnTo>
                  <a:pt x="166550" y="160022"/>
                </a:lnTo>
                <a:lnTo>
                  <a:pt x="175296" y="161226"/>
                </a:lnTo>
                <a:lnTo>
                  <a:pt x="179245" y="159917"/>
                </a:lnTo>
                <a:lnTo>
                  <a:pt x="188248" y="154764"/>
                </a:lnTo>
                <a:lnTo>
                  <a:pt x="192233" y="149636"/>
                </a:lnTo>
                <a:lnTo>
                  <a:pt x="208207" y="117759"/>
                </a:lnTo>
                <a:lnTo>
                  <a:pt x="213107" y="101222"/>
                </a:lnTo>
                <a:lnTo>
                  <a:pt x="216332" y="65651"/>
                </a:lnTo>
                <a:lnTo>
                  <a:pt x="216688" y="31499"/>
                </a:lnTo>
                <a:lnTo>
                  <a:pt x="216694" y="16232"/>
                </a:lnTo>
                <a:lnTo>
                  <a:pt x="216958" y="15412"/>
                </a:lnTo>
                <a:lnTo>
                  <a:pt x="217399" y="14865"/>
                </a:lnTo>
                <a:lnTo>
                  <a:pt x="218977" y="13835"/>
                </a:lnTo>
                <a:lnTo>
                  <a:pt x="219334" y="20262"/>
                </a:lnTo>
                <a:lnTo>
                  <a:pt x="222872" y="31894"/>
                </a:lnTo>
                <a:lnTo>
                  <a:pt x="223800" y="64481"/>
                </a:lnTo>
                <a:lnTo>
                  <a:pt x="227481" y="98972"/>
                </a:lnTo>
                <a:lnTo>
                  <a:pt x="237250" y="132821"/>
                </a:lnTo>
                <a:lnTo>
                  <a:pt x="245252" y="147218"/>
                </a:lnTo>
                <a:lnTo>
                  <a:pt x="249292" y="151030"/>
                </a:lnTo>
                <a:lnTo>
                  <a:pt x="255280" y="154747"/>
                </a:lnTo>
                <a:lnTo>
                  <a:pt x="264236" y="156396"/>
                </a:lnTo>
                <a:lnTo>
                  <a:pt x="267722" y="154418"/>
                </a:lnTo>
                <a:lnTo>
                  <a:pt x="271123" y="151423"/>
                </a:lnTo>
                <a:lnTo>
                  <a:pt x="280366" y="135311"/>
                </a:lnTo>
                <a:lnTo>
                  <a:pt x="291072" y="102641"/>
                </a:lnTo>
                <a:lnTo>
                  <a:pt x="299897" y="70744"/>
                </a:lnTo>
                <a:lnTo>
                  <a:pt x="311178" y="37051"/>
                </a:lnTo>
                <a:lnTo>
                  <a:pt x="321824" y="14445"/>
                </a:lnTo>
                <a:lnTo>
                  <a:pt x="328624" y="7084"/>
                </a:lnTo>
                <a:lnTo>
                  <a:pt x="335226" y="3356"/>
                </a:lnTo>
                <a:lnTo>
                  <a:pt x="338539" y="2307"/>
                </a:lnTo>
                <a:lnTo>
                  <a:pt x="343725" y="3260"/>
                </a:lnTo>
                <a:lnTo>
                  <a:pt x="347760" y="5218"/>
                </a:lnTo>
                <a:lnTo>
                  <a:pt x="354502" y="11523"/>
                </a:lnTo>
                <a:lnTo>
                  <a:pt x="364096" y="27631"/>
                </a:lnTo>
                <a:lnTo>
                  <a:pt x="372436" y="59008"/>
                </a:lnTo>
                <a:lnTo>
                  <a:pt x="377765" y="93813"/>
                </a:lnTo>
                <a:lnTo>
                  <a:pt x="380952" y="128848"/>
                </a:lnTo>
                <a:lnTo>
                  <a:pt x="381244" y="131591"/>
                </a:lnTo>
                <a:lnTo>
                  <a:pt x="383048" y="137965"/>
                </a:lnTo>
                <a:lnTo>
                  <a:pt x="382894" y="138636"/>
                </a:lnTo>
                <a:lnTo>
                  <a:pt x="382528" y="139083"/>
                </a:lnTo>
                <a:lnTo>
                  <a:pt x="381302" y="139801"/>
                </a:lnTo>
                <a:lnTo>
                  <a:pt x="381466" y="139860"/>
                </a:lnTo>
                <a:lnTo>
                  <a:pt x="382354" y="139925"/>
                </a:lnTo>
                <a:lnTo>
                  <a:pt x="382696" y="139678"/>
                </a:lnTo>
                <a:lnTo>
                  <a:pt x="383077" y="138698"/>
                </a:lnTo>
                <a:lnTo>
                  <a:pt x="383291" y="134130"/>
                </a:lnTo>
                <a:lnTo>
                  <a:pt x="382636" y="131382"/>
                </a:lnTo>
                <a:lnTo>
                  <a:pt x="382090" y="130278"/>
                </a:lnTo>
                <a:lnTo>
                  <a:pt x="381096" y="114530"/>
                </a:lnTo>
                <a:lnTo>
                  <a:pt x="381003" y="79178"/>
                </a:lnTo>
                <a:lnTo>
                  <a:pt x="385217" y="46137"/>
                </a:lnTo>
                <a:lnTo>
                  <a:pt x="391329" y="19152"/>
                </a:lnTo>
                <a:lnTo>
                  <a:pt x="398133" y="7615"/>
                </a:lnTo>
                <a:lnTo>
                  <a:pt x="401315" y="5038"/>
                </a:lnTo>
                <a:lnTo>
                  <a:pt x="408850" y="646"/>
                </a:lnTo>
                <a:lnTo>
                  <a:pt x="412693" y="0"/>
                </a:lnTo>
                <a:lnTo>
                  <a:pt x="416341" y="419"/>
                </a:lnTo>
                <a:lnTo>
                  <a:pt x="424258" y="2843"/>
                </a:lnTo>
                <a:lnTo>
                  <a:pt x="427390" y="5034"/>
                </a:lnTo>
                <a:lnTo>
                  <a:pt x="436541" y="18085"/>
                </a:lnTo>
                <a:lnTo>
                  <a:pt x="447486" y="48509"/>
                </a:lnTo>
                <a:lnTo>
                  <a:pt x="451841" y="79965"/>
                </a:lnTo>
                <a:lnTo>
                  <a:pt x="455742" y="115371"/>
                </a:lnTo>
                <a:lnTo>
                  <a:pt x="465043" y="138595"/>
                </a:lnTo>
                <a:lnTo>
                  <a:pt x="466397" y="139849"/>
                </a:lnTo>
                <a:lnTo>
                  <a:pt x="470019" y="141244"/>
                </a:lnTo>
                <a:lnTo>
                  <a:pt x="475257" y="142028"/>
                </a:lnTo>
                <a:lnTo>
                  <a:pt x="479248" y="140801"/>
                </a:lnTo>
                <a:lnTo>
                  <a:pt x="485252" y="137135"/>
                </a:lnTo>
                <a:lnTo>
                  <a:pt x="487014" y="135701"/>
                </a:lnTo>
                <a:lnTo>
                  <a:pt x="497845" y="116964"/>
                </a:lnTo>
                <a:lnTo>
                  <a:pt x="504825" y="101878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1297" name="SMARTInkShape-Group370">
            <a:extLst>
              <a:ext uri="{FF2B5EF4-FFF2-40B4-BE49-F238E27FC236}">
                <a16:creationId xmlns:a16="http://schemas.microsoft.com/office/drawing/2014/main" xmlns="" id="{92B4DAF9-B32B-4CBF-AEDA-95212BD904F1}"/>
              </a:ext>
            </a:extLst>
          </p:cNvPr>
          <p:cNvGrpSpPr/>
          <p:nvPr/>
        </p:nvGrpSpPr>
        <p:grpSpPr>
          <a:xfrm>
            <a:off x="4796058" y="2788446"/>
            <a:ext cx="259120" cy="294629"/>
            <a:chOff x="4796058" y="2788446"/>
            <a:chExt cx="259120" cy="294629"/>
          </a:xfrm>
        </p:grpSpPr>
        <p:sp>
          <p:nvSpPr>
            <p:cNvPr id="11295" name="SMARTInkShape-540">
              <a:extLst>
                <a:ext uri="{FF2B5EF4-FFF2-40B4-BE49-F238E27FC236}">
                  <a16:creationId xmlns:a16="http://schemas.microsoft.com/office/drawing/2014/main" xmlns="" id="{A3501B76-4BC6-45AE-9CBF-68BC202DF36B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>
            <a:xfrm>
              <a:off x="4796058" y="2932472"/>
              <a:ext cx="95896" cy="148778"/>
            </a:xfrm>
            <a:custGeom>
              <a:avLst/>
              <a:gdLst/>
              <a:ahLst/>
              <a:cxnLst/>
              <a:rect l="0" t="0" r="0" b="0"/>
              <a:pathLst>
                <a:path w="95896" h="148778">
                  <a:moveTo>
                    <a:pt x="87886" y="22659"/>
                  </a:moveTo>
                  <a:lnTo>
                    <a:pt x="87886" y="22659"/>
                  </a:lnTo>
                  <a:lnTo>
                    <a:pt x="89150" y="22659"/>
                  </a:lnTo>
                  <a:lnTo>
                    <a:pt x="92464" y="21395"/>
                  </a:lnTo>
                  <a:lnTo>
                    <a:pt x="94595" y="19363"/>
                  </a:lnTo>
                  <a:lnTo>
                    <a:pt x="95534" y="18081"/>
                  </a:lnTo>
                  <a:lnTo>
                    <a:pt x="95895" y="16961"/>
                  </a:lnTo>
                  <a:lnTo>
                    <a:pt x="95871" y="15950"/>
                  </a:lnTo>
                  <a:lnTo>
                    <a:pt x="92516" y="8127"/>
                  </a:lnTo>
                  <a:lnTo>
                    <a:pt x="89669" y="3684"/>
                  </a:lnTo>
                  <a:lnTo>
                    <a:pt x="88281" y="2865"/>
                  </a:lnTo>
                  <a:lnTo>
                    <a:pt x="76070" y="0"/>
                  </a:lnTo>
                  <a:lnTo>
                    <a:pt x="64836" y="2278"/>
                  </a:lnTo>
                  <a:lnTo>
                    <a:pt x="37775" y="15556"/>
                  </a:lnTo>
                  <a:lnTo>
                    <a:pt x="18520" y="35319"/>
                  </a:lnTo>
                  <a:lnTo>
                    <a:pt x="3554" y="63255"/>
                  </a:lnTo>
                  <a:lnTo>
                    <a:pt x="1457" y="70600"/>
                  </a:lnTo>
                  <a:lnTo>
                    <a:pt x="0" y="92309"/>
                  </a:lnTo>
                  <a:lnTo>
                    <a:pt x="8607" y="120011"/>
                  </a:lnTo>
                  <a:lnTo>
                    <a:pt x="14566" y="130703"/>
                  </a:lnTo>
                  <a:lnTo>
                    <a:pt x="26514" y="143763"/>
                  </a:lnTo>
                  <a:lnTo>
                    <a:pt x="30711" y="146598"/>
                  </a:lnTo>
                  <a:lnTo>
                    <a:pt x="34341" y="147858"/>
                  </a:lnTo>
                  <a:lnTo>
                    <a:pt x="52398" y="148777"/>
                  </a:lnTo>
                  <a:lnTo>
                    <a:pt x="57032" y="147415"/>
                  </a:lnTo>
                  <a:lnTo>
                    <a:pt x="73494" y="137199"/>
                  </a:lnTo>
                  <a:lnTo>
                    <a:pt x="80829" y="129093"/>
                  </a:lnTo>
                  <a:lnTo>
                    <a:pt x="95030" y="988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296" name="SMARTInkShape-541">
              <a:extLst>
                <a:ext uri="{FF2B5EF4-FFF2-40B4-BE49-F238E27FC236}">
                  <a16:creationId xmlns:a16="http://schemas.microsoft.com/office/drawing/2014/main" xmlns="" id="{C906DC4C-3C27-4D92-9D3C-2D28400574F4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4883944" y="2788446"/>
              <a:ext cx="171234" cy="294629"/>
            </a:xfrm>
            <a:custGeom>
              <a:avLst/>
              <a:gdLst/>
              <a:ahLst/>
              <a:cxnLst/>
              <a:rect l="0" t="0" r="0" b="0"/>
              <a:pathLst>
                <a:path w="171234" h="294629">
                  <a:moveTo>
                    <a:pt x="0" y="2379"/>
                  </a:moveTo>
                  <a:lnTo>
                    <a:pt x="0" y="2379"/>
                  </a:lnTo>
                  <a:lnTo>
                    <a:pt x="0" y="0"/>
                  </a:lnTo>
                  <a:lnTo>
                    <a:pt x="2234" y="35025"/>
                  </a:lnTo>
                  <a:lnTo>
                    <a:pt x="4662" y="70449"/>
                  </a:lnTo>
                  <a:lnTo>
                    <a:pt x="5464" y="103446"/>
                  </a:lnTo>
                  <a:lnTo>
                    <a:pt x="5940" y="115845"/>
                  </a:lnTo>
                  <a:lnTo>
                    <a:pt x="5073" y="142972"/>
                  </a:lnTo>
                  <a:lnTo>
                    <a:pt x="7101" y="178161"/>
                  </a:lnTo>
                  <a:lnTo>
                    <a:pt x="9426" y="212139"/>
                  </a:lnTo>
                  <a:lnTo>
                    <a:pt x="12830" y="231122"/>
                  </a:lnTo>
                  <a:lnTo>
                    <a:pt x="20795" y="264335"/>
                  </a:lnTo>
                  <a:lnTo>
                    <a:pt x="24627" y="277029"/>
                  </a:lnTo>
                  <a:lnTo>
                    <a:pt x="33471" y="289317"/>
                  </a:lnTo>
                  <a:lnTo>
                    <a:pt x="37542" y="292008"/>
                  </a:lnTo>
                  <a:lnTo>
                    <a:pt x="44986" y="294628"/>
                  </a:lnTo>
                  <a:lnTo>
                    <a:pt x="50635" y="293818"/>
                  </a:lnTo>
                  <a:lnTo>
                    <a:pt x="54808" y="291902"/>
                  </a:lnTo>
                  <a:lnTo>
                    <a:pt x="63201" y="281743"/>
                  </a:lnTo>
                  <a:lnTo>
                    <a:pt x="77930" y="253650"/>
                  </a:lnTo>
                  <a:lnTo>
                    <a:pt x="84945" y="220982"/>
                  </a:lnTo>
                  <a:lnTo>
                    <a:pt x="90446" y="197879"/>
                  </a:lnTo>
                  <a:lnTo>
                    <a:pt x="91193" y="232231"/>
                  </a:lnTo>
                  <a:lnTo>
                    <a:pt x="97394" y="264802"/>
                  </a:lnTo>
                  <a:lnTo>
                    <a:pt x="106717" y="281584"/>
                  </a:lnTo>
                  <a:lnTo>
                    <a:pt x="113787" y="289071"/>
                  </a:lnTo>
                  <a:lnTo>
                    <a:pt x="117688" y="291193"/>
                  </a:lnTo>
                  <a:lnTo>
                    <a:pt x="124123" y="292388"/>
                  </a:lnTo>
                  <a:lnTo>
                    <a:pt x="132321" y="291478"/>
                  </a:lnTo>
                  <a:lnTo>
                    <a:pt x="141453" y="285741"/>
                  </a:lnTo>
                  <a:lnTo>
                    <a:pt x="157823" y="261995"/>
                  </a:lnTo>
                  <a:lnTo>
                    <a:pt x="168980" y="236016"/>
                  </a:lnTo>
                  <a:lnTo>
                    <a:pt x="171233" y="204954"/>
                  </a:lnTo>
                  <a:lnTo>
                    <a:pt x="165535" y="176703"/>
                  </a:lnTo>
                  <a:lnTo>
                    <a:pt x="161413" y="166640"/>
                  </a:lnTo>
                  <a:lnTo>
                    <a:pt x="145956" y="147443"/>
                  </a:lnTo>
                  <a:lnTo>
                    <a:pt x="140805" y="143757"/>
                  </a:lnTo>
                  <a:lnTo>
                    <a:pt x="130914" y="141459"/>
                  </a:lnTo>
                  <a:lnTo>
                    <a:pt x="122133" y="140778"/>
                  </a:lnTo>
                  <a:lnTo>
                    <a:pt x="114871" y="144147"/>
                  </a:lnTo>
                  <a:lnTo>
                    <a:pt x="102330" y="153296"/>
                  </a:lnTo>
                  <a:lnTo>
                    <a:pt x="93967" y="166128"/>
                  </a:lnTo>
                  <a:lnTo>
                    <a:pt x="86993" y="187602"/>
                  </a:lnTo>
                  <a:lnTo>
                    <a:pt x="85725" y="2024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1300" name="SMARTInkShape-Group371">
            <a:extLst>
              <a:ext uri="{FF2B5EF4-FFF2-40B4-BE49-F238E27FC236}">
                <a16:creationId xmlns:a16="http://schemas.microsoft.com/office/drawing/2014/main" xmlns="" id="{8400767C-DC05-4F50-AC5C-0891F2B1B689}"/>
              </a:ext>
            </a:extLst>
          </p:cNvPr>
          <p:cNvGrpSpPr/>
          <p:nvPr/>
        </p:nvGrpSpPr>
        <p:grpSpPr>
          <a:xfrm>
            <a:off x="5041106" y="2814638"/>
            <a:ext cx="426245" cy="265855"/>
            <a:chOff x="5041106" y="2814638"/>
            <a:chExt cx="426245" cy="265855"/>
          </a:xfrm>
        </p:grpSpPr>
        <p:sp>
          <p:nvSpPr>
            <p:cNvPr id="11298" name="SMARTInkShape-542">
              <a:extLst>
                <a:ext uri="{FF2B5EF4-FFF2-40B4-BE49-F238E27FC236}">
                  <a16:creationId xmlns:a16="http://schemas.microsoft.com/office/drawing/2014/main" xmlns="" id="{39E79E87-1F1F-4DC3-B9E4-21B64884BCA8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5041106" y="2931628"/>
              <a:ext cx="426245" cy="148865"/>
            </a:xfrm>
            <a:custGeom>
              <a:avLst/>
              <a:gdLst/>
              <a:ahLst/>
              <a:cxnLst/>
              <a:rect l="0" t="0" r="0" b="0"/>
              <a:pathLst>
                <a:path w="426245" h="148865">
                  <a:moveTo>
                    <a:pt x="0" y="28266"/>
                  </a:moveTo>
                  <a:lnTo>
                    <a:pt x="0" y="28266"/>
                  </a:lnTo>
                  <a:lnTo>
                    <a:pt x="0" y="22901"/>
                  </a:lnTo>
                  <a:lnTo>
                    <a:pt x="265" y="22308"/>
                  </a:lnTo>
                  <a:lnTo>
                    <a:pt x="706" y="21913"/>
                  </a:lnTo>
                  <a:lnTo>
                    <a:pt x="2051" y="21278"/>
                  </a:lnTo>
                  <a:lnTo>
                    <a:pt x="8489" y="42319"/>
                  </a:lnTo>
                  <a:lnTo>
                    <a:pt x="13036" y="75291"/>
                  </a:lnTo>
                  <a:lnTo>
                    <a:pt x="20950" y="109441"/>
                  </a:lnTo>
                  <a:lnTo>
                    <a:pt x="35352" y="129724"/>
                  </a:lnTo>
                  <a:lnTo>
                    <a:pt x="41078" y="133322"/>
                  </a:lnTo>
                  <a:lnTo>
                    <a:pt x="45274" y="134800"/>
                  </a:lnTo>
                  <a:lnTo>
                    <a:pt x="51985" y="132709"/>
                  </a:lnTo>
                  <a:lnTo>
                    <a:pt x="58148" y="130003"/>
                  </a:lnTo>
                  <a:lnTo>
                    <a:pt x="61651" y="124811"/>
                  </a:lnTo>
                  <a:lnTo>
                    <a:pt x="72904" y="91316"/>
                  </a:lnTo>
                  <a:lnTo>
                    <a:pt x="78058" y="59552"/>
                  </a:lnTo>
                  <a:lnTo>
                    <a:pt x="82668" y="26224"/>
                  </a:lnTo>
                  <a:lnTo>
                    <a:pt x="83342" y="0"/>
                  </a:lnTo>
                  <a:lnTo>
                    <a:pt x="82079" y="1046"/>
                  </a:lnTo>
                  <a:lnTo>
                    <a:pt x="82165" y="3733"/>
                  </a:lnTo>
                  <a:lnTo>
                    <a:pt x="84588" y="34517"/>
                  </a:lnTo>
                  <a:lnTo>
                    <a:pt x="84027" y="69165"/>
                  </a:lnTo>
                  <a:lnTo>
                    <a:pt x="90412" y="103793"/>
                  </a:lnTo>
                  <a:lnTo>
                    <a:pt x="97440" y="127175"/>
                  </a:lnTo>
                  <a:lnTo>
                    <a:pt x="102191" y="137594"/>
                  </a:lnTo>
                  <a:lnTo>
                    <a:pt x="109066" y="144885"/>
                  </a:lnTo>
                  <a:lnTo>
                    <a:pt x="113385" y="147565"/>
                  </a:lnTo>
                  <a:lnTo>
                    <a:pt x="115278" y="148280"/>
                  </a:lnTo>
                  <a:lnTo>
                    <a:pt x="122998" y="148022"/>
                  </a:lnTo>
                  <a:lnTo>
                    <a:pt x="128925" y="144109"/>
                  </a:lnTo>
                  <a:lnTo>
                    <a:pt x="134029" y="138754"/>
                  </a:lnTo>
                  <a:lnTo>
                    <a:pt x="149925" y="105986"/>
                  </a:lnTo>
                  <a:lnTo>
                    <a:pt x="158830" y="73953"/>
                  </a:lnTo>
                  <a:lnTo>
                    <a:pt x="166395" y="42360"/>
                  </a:lnTo>
                  <a:lnTo>
                    <a:pt x="178781" y="12934"/>
                  </a:lnTo>
                  <a:lnTo>
                    <a:pt x="183966" y="6426"/>
                  </a:lnTo>
                  <a:lnTo>
                    <a:pt x="185615" y="6033"/>
                  </a:lnTo>
                  <a:lnTo>
                    <a:pt x="190269" y="6302"/>
                  </a:lnTo>
                  <a:lnTo>
                    <a:pt x="193749" y="7303"/>
                  </a:lnTo>
                  <a:lnTo>
                    <a:pt x="197901" y="10060"/>
                  </a:lnTo>
                  <a:lnTo>
                    <a:pt x="201777" y="14228"/>
                  </a:lnTo>
                  <a:lnTo>
                    <a:pt x="203979" y="18587"/>
                  </a:lnTo>
                  <a:lnTo>
                    <a:pt x="210566" y="50908"/>
                  </a:lnTo>
                  <a:lnTo>
                    <a:pt x="214277" y="85024"/>
                  </a:lnTo>
                  <a:lnTo>
                    <a:pt x="218530" y="117731"/>
                  </a:lnTo>
                  <a:lnTo>
                    <a:pt x="218208" y="126564"/>
                  </a:lnTo>
                  <a:lnTo>
                    <a:pt x="216753" y="136321"/>
                  </a:lnTo>
                  <a:lnTo>
                    <a:pt x="216734" y="136286"/>
                  </a:lnTo>
                  <a:lnTo>
                    <a:pt x="216960" y="128964"/>
                  </a:lnTo>
                  <a:lnTo>
                    <a:pt x="219737" y="97194"/>
                  </a:lnTo>
                  <a:lnTo>
                    <a:pt x="223290" y="63803"/>
                  </a:lnTo>
                  <a:lnTo>
                    <a:pt x="230668" y="34301"/>
                  </a:lnTo>
                  <a:lnTo>
                    <a:pt x="241064" y="16882"/>
                  </a:lnTo>
                  <a:lnTo>
                    <a:pt x="243224" y="14122"/>
                  </a:lnTo>
                  <a:lnTo>
                    <a:pt x="248455" y="11081"/>
                  </a:lnTo>
                  <a:lnTo>
                    <a:pt x="253768" y="9768"/>
                  </a:lnTo>
                  <a:lnTo>
                    <a:pt x="257072" y="10167"/>
                  </a:lnTo>
                  <a:lnTo>
                    <a:pt x="258694" y="10644"/>
                  </a:lnTo>
                  <a:lnTo>
                    <a:pt x="261907" y="13290"/>
                  </a:lnTo>
                  <a:lnTo>
                    <a:pt x="268499" y="22884"/>
                  </a:lnTo>
                  <a:lnTo>
                    <a:pt x="279192" y="45009"/>
                  </a:lnTo>
                  <a:lnTo>
                    <a:pt x="284145" y="77681"/>
                  </a:lnTo>
                  <a:lnTo>
                    <a:pt x="288627" y="109935"/>
                  </a:lnTo>
                  <a:lnTo>
                    <a:pt x="290503" y="137033"/>
                  </a:lnTo>
                  <a:lnTo>
                    <a:pt x="290241" y="137290"/>
                  </a:lnTo>
                  <a:lnTo>
                    <a:pt x="289246" y="137575"/>
                  </a:lnTo>
                  <a:lnTo>
                    <a:pt x="288874" y="137122"/>
                  </a:lnTo>
                  <a:lnTo>
                    <a:pt x="286110" y="121238"/>
                  </a:lnTo>
                  <a:lnTo>
                    <a:pt x="287024" y="88511"/>
                  </a:lnTo>
                  <a:lnTo>
                    <a:pt x="292913" y="54960"/>
                  </a:lnTo>
                  <a:lnTo>
                    <a:pt x="297659" y="38121"/>
                  </a:lnTo>
                  <a:lnTo>
                    <a:pt x="310533" y="16370"/>
                  </a:lnTo>
                  <a:lnTo>
                    <a:pt x="315583" y="11336"/>
                  </a:lnTo>
                  <a:lnTo>
                    <a:pt x="316751" y="10629"/>
                  </a:lnTo>
                  <a:lnTo>
                    <a:pt x="324065" y="9495"/>
                  </a:lnTo>
                  <a:lnTo>
                    <a:pt x="329500" y="9563"/>
                  </a:lnTo>
                  <a:lnTo>
                    <a:pt x="333769" y="10517"/>
                  </a:lnTo>
                  <a:lnTo>
                    <a:pt x="341900" y="16333"/>
                  </a:lnTo>
                  <a:lnTo>
                    <a:pt x="347219" y="22231"/>
                  </a:lnTo>
                  <a:lnTo>
                    <a:pt x="351123" y="39049"/>
                  </a:lnTo>
                  <a:lnTo>
                    <a:pt x="357530" y="68904"/>
                  </a:lnTo>
                  <a:lnTo>
                    <a:pt x="362956" y="102955"/>
                  </a:lnTo>
                  <a:lnTo>
                    <a:pt x="368789" y="124707"/>
                  </a:lnTo>
                  <a:lnTo>
                    <a:pt x="379133" y="141466"/>
                  </a:lnTo>
                  <a:lnTo>
                    <a:pt x="387109" y="148864"/>
                  </a:lnTo>
                  <a:lnTo>
                    <a:pt x="390506" y="147217"/>
                  </a:lnTo>
                  <a:lnTo>
                    <a:pt x="404338" y="136856"/>
                  </a:lnTo>
                  <a:lnTo>
                    <a:pt x="426244" y="1092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299" name="SMARTInkShape-543">
              <a:extLst>
                <a:ext uri="{FF2B5EF4-FFF2-40B4-BE49-F238E27FC236}">
                  <a16:creationId xmlns:a16="http://schemas.microsoft.com/office/drawing/2014/main" xmlns="" id="{9871B54E-161C-4F7F-A08D-7B84C388490B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>
            <a:xfrm>
              <a:off x="5126831" y="2814638"/>
              <a:ext cx="4764" cy="1"/>
            </a:xfrm>
            <a:custGeom>
              <a:avLst/>
              <a:gdLst/>
              <a:ahLst/>
              <a:cxnLst/>
              <a:rect l="0" t="0" r="0" b="0"/>
              <a:pathLst>
                <a:path w="4764" h="1">
                  <a:moveTo>
                    <a:pt x="4763" y="0"/>
                  </a:moveTo>
                  <a:lnTo>
                    <a:pt x="4763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1304" name="SMARTInkShape-Group372">
            <a:extLst>
              <a:ext uri="{FF2B5EF4-FFF2-40B4-BE49-F238E27FC236}">
                <a16:creationId xmlns:a16="http://schemas.microsoft.com/office/drawing/2014/main" xmlns="" id="{402FCDE0-9A12-4D72-87CA-2B858DCA4C70}"/>
              </a:ext>
            </a:extLst>
          </p:cNvPr>
          <p:cNvGrpSpPr/>
          <p:nvPr/>
        </p:nvGrpSpPr>
        <p:grpSpPr>
          <a:xfrm>
            <a:off x="5668826" y="2771775"/>
            <a:ext cx="748644" cy="316096"/>
            <a:chOff x="5668826" y="2771775"/>
            <a:chExt cx="748644" cy="316096"/>
          </a:xfrm>
        </p:grpSpPr>
        <p:sp>
          <p:nvSpPr>
            <p:cNvPr id="11301" name="SMARTInkShape-544">
              <a:extLst>
                <a:ext uri="{FF2B5EF4-FFF2-40B4-BE49-F238E27FC236}">
                  <a16:creationId xmlns:a16="http://schemas.microsoft.com/office/drawing/2014/main" xmlns="" id="{AEA90332-6387-44A2-94C3-C02C9F5A69BD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5668826" y="2919925"/>
              <a:ext cx="474800" cy="167946"/>
            </a:xfrm>
            <a:custGeom>
              <a:avLst/>
              <a:gdLst/>
              <a:ahLst/>
              <a:cxnLst/>
              <a:rect l="0" t="0" r="0" b="0"/>
              <a:pathLst>
                <a:path w="474800" h="167946">
                  <a:moveTo>
                    <a:pt x="5693" y="139981"/>
                  </a:moveTo>
                  <a:lnTo>
                    <a:pt x="5693" y="139981"/>
                  </a:lnTo>
                  <a:lnTo>
                    <a:pt x="328" y="143296"/>
                  </a:lnTo>
                  <a:lnTo>
                    <a:pt x="0" y="143778"/>
                  </a:lnTo>
                  <a:lnTo>
                    <a:pt x="45" y="144100"/>
                  </a:lnTo>
                  <a:lnTo>
                    <a:pt x="5630" y="147093"/>
                  </a:lnTo>
                  <a:lnTo>
                    <a:pt x="31626" y="146594"/>
                  </a:lnTo>
                  <a:lnTo>
                    <a:pt x="37680" y="144596"/>
                  </a:lnTo>
                  <a:lnTo>
                    <a:pt x="61923" y="121848"/>
                  </a:lnTo>
                  <a:lnTo>
                    <a:pt x="78929" y="96722"/>
                  </a:lnTo>
                  <a:lnTo>
                    <a:pt x="84782" y="80564"/>
                  </a:lnTo>
                  <a:lnTo>
                    <a:pt x="93032" y="49161"/>
                  </a:lnTo>
                  <a:lnTo>
                    <a:pt x="100337" y="13985"/>
                  </a:lnTo>
                  <a:lnTo>
                    <a:pt x="100940" y="0"/>
                  </a:lnTo>
                  <a:lnTo>
                    <a:pt x="100594" y="35655"/>
                  </a:lnTo>
                  <a:lnTo>
                    <a:pt x="102186" y="66212"/>
                  </a:lnTo>
                  <a:lnTo>
                    <a:pt x="105752" y="98486"/>
                  </a:lnTo>
                  <a:lnTo>
                    <a:pt x="112540" y="125886"/>
                  </a:lnTo>
                  <a:lnTo>
                    <a:pt x="117961" y="135482"/>
                  </a:lnTo>
                  <a:lnTo>
                    <a:pt x="125373" y="142336"/>
                  </a:lnTo>
                  <a:lnTo>
                    <a:pt x="130322" y="145261"/>
                  </a:lnTo>
                  <a:lnTo>
                    <a:pt x="143032" y="148895"/>
                  </a:lnTo>
                  <a:lnTo>
                    <a:pt x="146901" y="147823"/>
                  </a:lnTo>
                  <a:lnTo>
                    <a:pt x="152836" y="144245"/>
                  </a:lnTo>
                  <a:lnTo>
                    <a:pt x="164211" y="133203"/>
                  </a:lnTo>
                  <a:lnTo>
                    <a:pt x="176702" y="106534"/>
                  </a:lnTo>
                  <a:lnTo>
                    <a:pt x="186179" y="74872"/>
                  </a:lnTo>
                  <a:lnTo>
                    <a:pt x="193412" y="40559"/>
                  </a:lnTo>
                  <a:lnTo>
                    <a:pt x="196349" y="14743"/>
                  </a:lnTo>
                  <a:lnTo>
                    <a:pt x="196826" y="13626"/>
                  </a:lnTo>
                  <a:lnTo>
                    <a:pt x="199493" y="10571"/>
                  </a:lnTo>
                  <a:lnTo>
                    <a:pt x="199716" y="10580"/>
                  </a:lnTo>
                  <a:lnTo>
                    <a:pt x="198577" y="44333"/>
                  </a:lnTo>
                  <a:lnTo>
                    <a:pt x="198574" y="77177"/>
                  </a:lnTo>
                  <a:lnTo>
                    <a:pt x="200740" y="97383"/>
                  </a:lnTo>
                  <a:lnTo>
                    <a:pt x="210071" y="132600"/>
                  </a:lnTo>
                  <a:lnTo>
                    <a:pt x="218459" y="151926"/>
                  </a:lnTo>
                  <a:lnTo>
                    <a:pt x="222487" y="158190"/>
                  </a:lnTo>
                  <a:lnTo>
                    <a:pt x="229148" y="162986"/>
                  </a:lnTo>
                  <a:lnTo>
                    <a:pt x="239975" y="167640"/>
                  </a:lnTo>
                  <a:lnTo>
                    <a:pt x="241256" y="167945"/>
                  </a:lnTo>
                  <a:lnTo>
                    <a:pt x="242639" y="167620"/>
                  </a:lnTo>
                  <a:lnTo>
                    <a:pt x="250222" y="163138"/>
                  </a:lnTo>
                  <a:lnTo>
                    <a:pt x="256210" y="155603"/>
                  </a:lnTo>
                  <a:lnTo>
                    <a:pt x="258586" y="150099"/>
                  </a:lnTo>
                  <a:lnTo>
                    <a:pt x="268675" y="115260"/>
                  </a:lnTo>
                  <a:lnTo>
                    <a:pt x="279975" y="79542"/>
                  </a:lnTo>
                  <a:lnTo>
                    <a:pt x="292781" y="44149"/>
                  </a:lnTo>
                  <a:lnTo>
                    <a:pt x="301370" y="25000"/>
                  </a:lnTo>
                  <a:lnTo>
                    <a:pt x="306555" y="18336"/>
                  </a:lnTo>
                  <a:lnTo>
                    <a:pt x="313118" y="13862"/>
                  </a:lnTo>
                  <a:lnTo>
                    <a:pt x="317562" y="12125"/>
                  </a:lnTo>
                  <a:lnTo>
                    <a:pt x="320337" y="12424"/>
                  </a:lnTo>
                  <a:lnTo>
                    <a:pt x="323070" y="13439"/>
                  </a:lnTo>
                  <a:lnTo>
                    <a:pt x="325167" y="14772"/>
                  </a:lnTo>
                  <a:lnTo>
                    <a:pt x="329099" y="19539"/>
                  </a:lnTo>
                  <a:lnTo>
                    <a:pt x="330668" y="24451"/>
                  </a:lnTo>
                  <a:lnTo>
                    <a:pt x="336386" y="56820"/>
                  </a:lnTo>
                  <a:lnTo>
                    <a:pt x="338580" y="90963"/>
                  </a:lnTo>
                  <a:lnTo>
                    <a:pt x="340897" y="114598"/>
                  </a:lnTo>
                  <a:lnTo>
                    <a:pt x="339079" y="149157"/>
                  </a:lnTo>
                  <a:lnTo>
                    <a:pt x="339070" y="153259"/>
                  </a:lnTo>
                  <a:lnTo>
                    <a:pt x="341119" y="120895"/>
                  </a:lnTo>
                  <a:lnTo>
                    <a:pt x="339917" y="89166"/>
                  </a:lnTo>
                  <a:lnTo>
                    <a:pt x="343290" y="55846"/>
                  </a:lnTo>
                  <a:lnTo>
                    <a:pt x="349396" y="28880"/>
                  </a:lnTo>
                  <a:lnTo>
                    <a:pt x="354299" y="21161"/>
                  </a:lnTo>
                  <a:lnTo>
                    <a:pt x="362538" y="12235"/>
                  </a:lnTo>
                  <a:lnTo>
                    <a:pt x="365198" y="10445"/>
                  </a:lnTo>
                  <a:lnTo>
                    <a:pt x="376893" y="9138"/>
                  </a:lnTo>
                  <a:lnTo>
                    <a:pt x="383819" y="12842"/>
                  </a:lnTo>
                  <a:lnTo>
                    <a:pt x="390045" y="17702"/>
                  </a:lnTo>
                  <a:lnTo>
                    <a:pt x="400133" y="33894"/>
                  </a:lnTo>
                  <a:lnTo>
                    <a:pt x="406969" y="63454"/>
                  </a:lnTo>
                  <a:lnTo>
                    <a:pt x="410519" y="97637"/>
                  </a:lnTo>
                  <a:lnTo>
                    <a:pt x="414043" y="129295"/>
                  </a:lnTo>
                  <a:lnTo>
                    <a:pt x="420200" y="144407"/>
                  </a:lnTo>
                  <a:lnTo>
                    <a:pt x="427796" y="157786"/>
                  </a:lnTo>
                  <a:lnTo>
                    <a:pt x="429177" y="158995"/>
                  </a:lnTo>
                  <a:lnTo>
                    <a:pt x="430890" y="159536"/>
                  </a:lnTo>
                  <a:lnTo>
                    <a:pt x="434911" y="159432"/>
                  </a:lnTo>
                  <a:lnTo>
                    <a:pt x="438638" y="157798"/>
                  </a:lnTo>
                  <a:lnTo>
                    <a:pt x="456318" y="141696"/>
                  </a:lnTo>
                  <a:lnTo>
                    <a:pt x="474799" y="1185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302" name="SMARTInkShape-545">
              <a:extLst>
                <a:ext uri="{FF2B5EF4-FFF2-40B4-BE49-F238E27FC236}">
                  <a16:creationId xmlns:a16="http://schemas.microsoft.com/office/drawing/2014/main" xmlns="" id="{5DA1B94B-A1BC-421D-9F81-8BF3495936B6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>
              <a:off x="6227715" y="2931407"/>
              <a:ext cx="113555" cy="148598"/>
            </a:xfrm>
            <a:custGeom>
              <a:avLst/>
              <a:gdLst/>
              <a:ahLst/>
              <a:cxnLst/>
              <a:rect l="0" t="0" r="0" b="0"/>
              <a:pathLst>
                <a:path w="113555" h="148598">
                  <a:moveTo>
                    <a:pt x="111173" y="21343"/>
                  </a:moveTo>
                  <a:lnTo>
                    <a:pt x="111173" y="21343"/>
                  </a:lnTo>
                  <a:lnTo>
                    <a:pt x="111173" y="16764"/>
                  </a:lnTo>
                  <a:lnTo>
                    <a:pt x="110467" y="14634"/>
                  </a:lnTo>
                  <a:lnTo>
                    <a:pt x="101881" y="210"/>
                  </a:lnTo>
                  <a:lnTo>
                    <a:pt x="100453" y="0"/>
                  </a:lnTo>
                  <a:lnTo>
                    <a:pt x="74289" y="3234"/>
                  </a:lnTo>
                  <a:lnTo>
                    <a:pt x="52741" y="13227"/>
                  </a:lnTo>
                  <a:lnTo>
                    <a:pt x="35523" y="27325"/>
                  </a:lnTo>
                  <a:lnTo>
                    <a:pt x="13433" y="56838"/>
                  </a:lnTo>
                  <a:lnTo>
                    <a:pt x="3032" y="82547"/>
                  </a:lnTo>
                  <a:lnTo>
                    <a:pt x="0" y="99637"/>
                  </a:lnTo>
                  <a:lnTo>
                    <a:pt x="4684" y="122509"/>
                  </a:lnTo>
                  <a:lnTo>
                    <a:pt x="12210" y="133045"/>
                  </a:lnTo>
                  <a:lnTo>
                    <a:pt x="22819" y="142017"/>
                  </a:lnTo>
                  <a:lnTo>
                    <a:pt x="29042" y="145090"/>
                  </a:lnTo>
                  <a:lnTo>
                    <a:pt x="48508" y="148597"/>
                  </a:lnTo>
                  <a:lnTo>
                    <a:pt x="55011" y="148191"/>
                  </a:lnTo>
                  <a:lnTo>
                    <a:pt x="68191" y="143947"/>
                  </a:lnTo>
                  <a:lnTo>
                    <a:pt x="80034" y="136398"/>
                  </a:lnTo>
                  <a:lnTo>
                    <a:pt x="99115" y="115592"/>
                  </a:lnTo>
                  <a:lnTo>
                    <a:pt x="113554" y="927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303" name="SMARTInkShape-546">
              <a:extLst>
                <a:ext uri="{FF2B5EF4-FFF2-40B4-BE49-F238E27FC236}">
                  <a16:creationId xmlns:a16="http://schemas.microsoft.com/office/drawing/2014/main" xmlns="" id="{DEFB989C-3093-470F-B940-53A01425A644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>
            <a:xfrm>
              <a:off x="6346031" y="2771775"/>
              <a:ext cx="71439" cy="299409"/>
            </a:xfrm>
            <a:custGeom>
              <a:avLst/>
              <a:gdLst/>
              <a:ahLst/>
              <a:cxnLst/>
              <a:rect l="0" t="0" r="0" b="0"/>
              <a:pathLst>
                <a:path w="71439" h="299409">
                  <a:moveTo>
                    <a:pt x="0" y="0"/>
                  </a:moveTo>
                  <a:lnTo>
                    <a:pt x="0" y="0"/>
                  </a:lnTo>
                  <a:lnTo>
                    <a:pt x="2425" y="18603"/>
                  </a:lnTo>
                  <a:lnTo>
                    <a:pt x="4603" y="37243"/>
                  </a:lnTo>
                  <a:lnTo>
                    <a:pt x="4758" y="72695"/>
                  </a:lnTo>
                  <a:lnTo>
                    <a:pt x="2602" y="104422"/>
                  </a:lnTo>
                  <a:lnTo>
                    <a:pt x="2387" y="138881"/>
                  </a:lnTo>
                  <a:lnTo>
                    <a:pt x="2382" y="170704"/>
                  </a:lnTo>
                  <a:lnTo>
                    <a:pt x="2382" y="204889"/>
                  </a:lnTo>
                  <a:lnTo>
                    <a:pt x="4283" y="237015"/>
                  </a:lnTo>
                  <a:lnTo>
                    <a:pt x="10857" y="271988"/>
                  </a:lnTo>
                  <a:lnTo>
                    <a:pt x="11207" y="274194"/>
                  </a:lnTo>
                  <a:lnTo>
                    <a:pt x="19260" y="288948"/>
                  </a:lnTo>
                  <a:lnTo>
                    <a:pt x="24581" y="294253"/>
                  </a:lnTo>
                  <a:lnTo>
                    <a:pt x="34597" y="298621"/>
                  </a:lnTo>
                  <a:lnTo>
                    <a:pt x="37690" y="299408"/>
                  </a:lnTo>
                  <a:lnTo>
                    <a:pt x="41357" y="298347"/>
                  </a:lnTo>
                  <a:lnTo>
                    <a:pt x="50180" y="293354"/>
                  </a:lnTo>
                  <a:lnTo>
                    <a:pt x="71438" y="2667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1307" name="SMARTInkShape-Group373">
            <a:extLst>
              <a:ext uri="{FF2B5EF4-FFF2-40B4-BE49-F238E27FC236}">
                <a16:creationId xmlns:a16="http://schemas.microsoft.com/office/drawing/2014/main" xmlns="" id="{B2DA8ED5-78AB-4C53-8477-B4B1762DA036}"/>
              </a:ext>
            </a:extLst>
          </p:cNvPr>
          <p:cNvGrpSpPr/>
          <p:nvPr/>
        </p:nvGrpSpPr>
        <p:grpSpPr>
          <a:xfrm>
            <a:off x="6427413" y="2817019"/>
            <a:ext cx="516313" cy="254118"/>
            <a:chOff x="6427413" y="2817019"/>
            <a:chExt cx="516313" cy="254118"/>
          </a:xfrm>
        </p:grpSpPr>
        <p:sp>
          <p:nvSpPr>
            <p:cNvPr id="11305" name="SMARTInkShape-547">
              <a:extLst>
                <a:ext uri="{FF2B5EF4-FFF2-40B4-BE49-F238E27FC236}">
                  <a16:creationId xmlns:a16="http://schemas.microsoft.com/office/drawing/2014/main" xmlns="" id="{90E6FE1A-0605-4139-9184-8BA405B79EB5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6427413" y="2924716"/>
              <a:ext cx="516313" cy="146421"/>
            </a:xfrm>
            <a:custGeom>
              <a:avLst/>
              <a:gdLst/>
              <a:ahLst/>
              <a:cxnLst/>
              <a:rect l="0" t="0" r="0" b="0"/>
              <a:pathLst>
                <a:path w="516313" h="146421">
                  <a:moveTo>
                    <a:pt x="82925" y="18509"/>
                  </a:moveTo>
                  <a:lnTo>
                    <a:pt x="82925" y="18509"/>
                  </a:lnTo>
                  <a:lnTo>
                    <a:pt x="80874" y="16459"/>
                  </a:lnTo>
                  <a:lnTo>
                    <a:pt x="78708" y="12920"/>
                  </a:lnTo>
                  <a:lnTo>
                    <a:pt x="75910" y="11426"/>
                  </a:lnTo>
                  <a:lnTo>
                    <a:pt x="57312" y="12162"/>
                  </a:lnTo>
                  <a:lnTo>
                    <a:pt x="34259" y="21309"/>
                  </a:lnTo>
                  <a:lnTo>
                    <a:pt x="25760" y="26894"/>
                  </a:lnTo>
                  <a:lnTo>
                    <a:pt x="10700" y="44150"/>
                  </a:lnTo>
                  <a:lnTo>
                    <a:pt x="4237" y="57656"/>
                  </a:lnTo>
                  <a:lnTo>
                    <a:pt x="0" y="86412"/>
                  </a:lnTo>
                  <a:lnTo>
                    <a:pt x="3139" y="118652"/>
                  </a:lnTo>
                  <a:lnTo>
                    <a:pt x="9544" y="132453"/>
                  </a:lnTo>
                  <a:lnTo>
                    <a:pt x="12916" y="136443"/>
                  </a:lnTo>
                  <a:lnTo>
                    <a:pt x="22931" y="142797"/>
                  </a:lnTo>
                  <a:lnTo>
                    <a:pt x="32121" y="146169"/>
                  </a:lnTo>
                  <a:lnTo>
                    <a:pt x="36004" y="146420"/>
                  </a:lnTo>
                  <a:lnTo>
                    <a:pt x="47298" y="143728"/>
                  </a:lnTo>
                  <a:lnTo>
                    <a:pt x="53113" y="140219"/>
                  </a:lnTo>
                  <a:lnTo>
                    <a:pt x="61984" y="129696"/>
                  </a:lnTo>
                  <a:lnTo>
                    <a:pt x="79024" y="96728"/>
                  </a:lnTo>
                  <a:lnTo>
                    <a:pt x="85638" y="77261"/>
                  </a:lnTo>
                  <a:lnTo>
                    <a:pt x="89492" y="42151"/>
                  </a:lnTo>
                  <a:lnTo>
                    <a:pt x="89312" y="24854"/>
                  </a:lnTo>
                  <a:lnTo>
                    <a:pt x="87485" y="11299"/>
                  </a:lnTo>
                  <a:lnTo>
                    <a:pt x="87023" y="11057"/>
                  </a:lnTo>
                  <a:lnTo>
                    <a:pt x="85645" y="11304"/>
                  </a:lnTo>
                  <a:lnTo>
                    <a:pt x="83147" y="43797"/>
                  </a:lnTo>
                  <a:lnTo>
                    <a:pt x="83643" y="75582"/>
                  </a:lnTo>
                  <a:lnTo>
                    <a:pt x="86472" y="107442"/>
                  </a:lnTo>
                  <a:lnTo>
                    <a:pt x="92945" y="130084"/>
                  </a:lnTo>
                  <a:lnTo>
                    <a:pt x="96109" y="134332"/>
                  </a:lnTo>
                  <a:lnTo>
                    <a:pt x="103633" y="141114"/>
                  </a:lnTo>
                  <a:lnTo>
                    <a:pt x="107474" y="142938"/>
                  </a:lnTo>
                  <a:lnTo>
                    <a:pt x="111827" y="143220"/>
                  </a:lnTo>
                  <a:lnTo>
                    <a:pt x="116408" y="142199"/>
                  </a:lnTo>
                  <a:lnTo>
                    <a:pt x="129451" y="134493"/>
                  </a:lnTo>
                  <a:lnTo>
                    <a:pt x="134840" y="129104"/>
                  </a:lnTo>
                  <a:lnTo>
                    <a:pt x="150311" y="94773"/>
                  </a:lnTo>
                  <a:lnTo>
                    <a:pt x="160914" y="59078"/>
                  </a:lnTo>
                  <a:lnTo>
                    <a:pt x="165511" y="31703"/>
                  </a:lnTo>
                  <a:lnTo>
                    <a:pt x="165974" y="10053"/>
                  </a:lnTo>
                  <a:lnTo>
                    <a:pt x="164214" y="5042"/>
                  </a:lnTo>
                  <a:lnTo>
                    <a:pt x="164105" y="5033"/>
                  </a:lnTo>
                  <a:lnTo>
                    <a:pt x="163952" y="6285"/>
                  </a:lnTo>
                  <a:lnTo>
                    <a:pt x="161604" y="39206"/>
                  </a:lnTo>
                  <a:lnTo>
                    <a:pt x="161510" y="74134"/>
                  </a:lnTo>
                  <a:lnTo>
                    <a:pt x="164820" y="106974"/>
                  </a:lnTo>
                  <a:lnTo>
                    <a:pt x="168194" y="122753"/>
                  </a:lnTo>
                  <a:lnTo>
                    <a:pt x="177429" y="140458"/>
                  </a:lnTo>
                  <a:lnTo>
                    <a:pt x="178471" y="141877"/>
                  </a:lnTo>
                  <a:lnTo>
                    <a:pt x="181746" y="144159"/>
                  </a:lnTo>
                  <a:lnTo>
                    <a:pt x="183730" y="145138"/>
                  </a:lnTo>
                  <a:lnTo>
                    <a:pt x="187347" y="145521"/>
                  </a:lnTo>
                  <a:lnTo>
                    <a:pt x="193980" y="143610"/>
                  </a:lnTo>
                  <a:lnTo>
                    <a:pt x="200055" y="138920"/>
                  </a:lnTo>
                  <a:lnTo>
                    <a:pt x="204354" y="133767"/>
                  </a:lnTo>
                  <a:lnTo>
                    <a:pt x="214568" y="100797"/>
                  </a:lnTo>
                  <a:lnTo>
                    <a:pt x="219712" y="69502"/>
                  </a:lnTo>
                  <a:lnTo>
                    <a:pt x="225768" y="37826"/>
                  </a:lnTo>
                  <a:lnTo>
                    <a:pt x="228968" y="25529"/>
                  </a:lnTo>
                  <a:lnTo>
                    <a:pt x="240685" y="4230"/>
                  </a:lnTo>
                  <a:lnTo>
                    <a:pt x="246996" y="1284"/>
                  </a:lnTo>
                  <a:lnTo>
                    <a:pt x="251777" y="0"/>
                  </a:lnTo>
                  <a:lnTo>
                    <a:pt x="254631" y="405"/>
                  </a:lnTo>
                  <a:lnTo>
                    <a:pt x="259918" y="2826"/>
                  </a:lnTo>
                  <a:lnTo>
                    <a:pt x="262039" y="4085"/>
                  </a:lnTo>
                  <a:lnTo>
                    <a:pt x="267552" y="10913"/>
                  </a:lnTo>
                  <a:lnTo>
                    <a:pt x="276802" y="31550"/>
                  </a:lnTo>
                  <a:lnTo>
                    <a:pt x="282036" y="49321"/>
                  </a:lnTo>
                  <a:lnTo>
                    <a:pt x="284798" y="81797"/>
                  </a:lnTo>
                  <a:lnTo>
                    <a:pt x="285327" y="117151"/>
                  </a:lnTo>
                  <a:lnTo>
                    <a:pt x="285331" y="128481"/>
                  </a:lnTo>
                  <a:lnTo>
                    <a:pt x="285066" y="129130"/>
                  </a:lnTo>
                  <a:lnTo>
                    <a:pt x="284625" y="129563"/>
                  </a:lnTo>
                  <a:lnTo>
                    <a:pt x="284066" y="129851"/>
                  </a:lnTo>
                  <a:lnTo>
                    <a:pt x="283959" y="130043"/>
                  </a:lnTo>
                  <a:lnTo>
                    <a:pt x="284152" y="130171"/>
                  </a:lnTo>
                  <a:lnTo>
                    <a:pt x="284545" y="130257"/>
                  </a:lnTo>
                  <a:lnTo>
                    <a:pt x="284542" y="130314"/>
                  </a:lnTo>
                  <a:lnTo>
                    <a:pt x="283834" y="130377"/>
                  </a:lnTo>
                  <a:lnTo>
                    <a:pt x="281947" y="125356"/>
                  </a:lnTo>
                  <a:lnTo>
                    <a:pt x="280689" y="110564"/>
                  </a:lnTo>
                  <a:lnTo>
                    <a:pt x="286169" y="76447"/>
                  </a:lnTo>
                  <a:lnTo>
                    <a:pt x="294533" y="42306"/>
                  </a:lnTo>
                  <a:lnTo>
                    <a:pt x="299133" y="30344"/>
                  </a:lnTo>
                  <a:lnTo>
                    <a:pt x="305020" y="19749"/>
                  </a:lnTo>
                  <a:lnTo>
                    <a:pt x="305601" y="17748"/>
                  </a:lnTo>
                  <a:lnTo>
                    <a:pt x="311474" y="11140"/>
                  </a:lnTo>
                  <a:lnTo>
                    <a:pt x="318874" y="5862"/>
                  </a:lnTo>
                  <a:lnTo>
                    <a:pt x="321229" y="4951"/>
                  </a:lnTo>
                  <a:lnTo>
                    <a:pt x="326571" y="5702"/>
                  </a:lnTo>
                  <a:lnTo>
                    <a:pt x="334801" y="9838"/>
                  </a:lnTo>
                  <a:lnTo>
                    <a:pt x="345355" y="25753"/>
                  </a:lnTo>
                  <a:lnTo>
                    <a:pt x="354614" y="50322"/>
                  </a:lnTo>
                  <a:lnTo>
                    <a:pt x="358569" y="82246"/>
                  </a:lnTo>
                  <a:lnTo>
                    <a:pt x="359134" y="115777"/>
                  </a:lnTo>
                  <a:lnTo>
                    <a:pt x="359150" y="142197"/>
                  </a:lnTo>
                  <a:lnTo>
                    <a:pt x="359855" y="109639"/>
                  </a:lnTo>
                  <a:lnTo>
                    <a:pt x="362697" y="74411"/>
                  </a:lnTo>
                  <a:lnTo>
                    <a:pt x="370742" y="44548"/>
                  </a:lnTo>
                  <a:lnTo>
                    <a:pt x="380616" y="27443"/>
                  </a:lnTo>
                  <a:lnTo>
                    <a:pt x="387323" y="21979"/>
                  </a:lnTo>
                  <a:lnTo>
                    <a:pt x="392221" y="19537"/>
                  </a:lnTo>
                  <a:lnTo>
                    <a:pt x="397877" y="18814"/>
                  </a:lnTo>
                  <a:lnTo>
                    <a:pt x="405261" y="20470"/>
                  </a:lnTo>
                  <a:lnTo>
                    <a:pt x="411530" y="22853"/>
                  </a:lnTo>
                  <a:lnTo>
                    <a:pt x="415150" y="25379"/>
                  </a:lnTo>
                  <a:lnTo>
                    <a:pt x="423397" y="38046"/>
                  </a:lnTo>
                  <a:lnTo>
                    <a:pt x="428520" y="49091"/>
                  </a:lnTo>
                  <a:lnTo>
                    <a:pt x="432448" y="83297"/>
                  </a:lnTo>
                  <a:lnTo>
                    <a:pt x="435545" y="113749"/>
                  </a:lnTo>
                  <a:lnTo>
                    <a:pt x="442720" y="129930"/>
                  </a:lnTo>
                  <a:lnTo>
                    <a:pt x="446033" y="134705"/>
                  </a:lnTo>
                  <a:lnTo>
                    <a:pt x="452097" y="139838"/>
                  </a:lnTo>
                  <a:lnTo>
                    <a:pt x="455669" y="141225"/>
                  </a:lnTo>
                  <a:lnTo>
                    <a:pt x="461919" y="142005"/>
                  </a:lnTo>
                  <a:lnTo>
                    <a:pt x="477914" y="136941"/>
                  </a:lnTo>
                  <a:lnTo>
                    <a:pt x="497360" y="122564"/>
                  </a:lnTo>
                  <a:lnTo>
                    <a:pt x="516312" y="970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306" name="SMARTInkShape-548">
              <a:extLst>
                <a:ext uri="{FF2B5EF4-FFF2-40B4-BE49-F238E27FC236}">
                  <a16:creationId xmlns:a16="http://schemas.microsoft.com/office/drawing/2014/main" xmlns="" id="{420C38AD-9291-4E19-84D2-3F69024531B2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6596063" y="2817019"/>
              <a:ext cx="2382" cy="2382"/>
            </a:xfrm>
            <a:custGeom>
              <a:avLst/>
              <a:gdLst/>
              <a:ahLst/>
              <a:cxnLst/>
              <a:rect l="0" t="0" r="0" b="0"/>
              <a:pathLst>
                <a:path w="2382" h="2382">
                  <a:moveTo>
                    <a:pt x="0" y="0"/>
                  </a:moveTo>
                  <a:lnTo>
                    <a:pt x="0" y="0"/>
                  </a:lnTo>
                  <a:lnTo>
                    <a:pt x="2381" y="23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1311" name="SMARTInkShape-Group374">
            <a:extLst>
              <a:ext uri="{FF2B5EF4-FFF2-40B4-BE49-F238E27FC236}">
                <a16:creationId xmlns:a16="http://schemas.microsoft.com/office/drawing/2014/main" xmlns="" id="{D92978DB-28DF-405A-9FB4-54511E443693}"/>
              </a:ext>
            </a:extLst>
          </p:cNvPr>
          <p:cNvGrpSpPr/>
          <p:nvPr/>
        </p:nvGrpSpPr>
        <p:grpSpPr>
          <a:xfrm>
            <a:off x="7172325" y="2774156"/>
            <a:ext cx="704851" cy="309417"/>
            <a:chOff x="7172325" y="2774156"/>
            <a:chExt cx="704851" cy="309417"/>
          </a:xfrm>
        </p:grpSpPr>
        <p:sp>
          <p:nvSpPr>
            <p:cNvPr id="11308" name="SMARTInkShape-549">
              <a:extLst>
                <a:ext uri="{FF2B5EF4-FFF2-40B4-BE49-F238E27FC236}">
                  <a16:creationId xmlns:a16="http://schemas.microsoft.com/office/drawing/2014/main" xmlns="" id="{1AE0519F-F5E7-4741-8CFD-E77EBA1A575C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7172325" y="2929527"/>
              <a:ext cx="442914" cy="154046"/>
            </a:xfrm>
            <a:custGeom>
              <a:avLst/>
              <a:gdLst/>
              <a:ahLst/>
              <a:cxnLst/>
              <a:rect l="0" t="0" r="0" b="0"/>
              <a:pathLst>
                <a:path w="442914" h="154046">
                  <a:moveTo>
                    <a:pt x="0" y="142286"/>
                  </a:moveTo>
                  <a:lnTo>
                    <a:pt x="0" y="142286"/>
                  </a:lnTo>
                  <a:lnTo>
                    <a:pt x="5434" y="147984"/>
                  </a:lnTo>
                  <a:lnTo>
                    <a:pt x="6383" y="149933"/>
                  </a:lnTo>
                  <a:lnTo>
                    <a:pt x="9628" y="151682"/>
                  </a:lnTo>
                  <a:lnTo>
                    <a:pt x="16257" y="154045"/>
                  </a:lnTo>
                  <a:lnTo>
                    <a:pt x="34989" y="153467"/>
                  </a:lnTo>
                  <a:lnTo>
                    <a:pt x="37613" y="152915"/>
                  </a:lnTo>
                  <a:lnTo>
                    <a:pt x="53131" y="142442"/>
                  </a:lnTo>
                  <a:lnTo>
                    <a:pt x="61530" y="133330"/>
                  </a:lnTo>
                  <a:lnTo>
                    <a:pt x="65562" y="126285"/>
                  </a:lnTo>
                  <a:lnTo>
                    <a:pt x="72932" y="98585"/>
                  </a:lnTo>
                  <a:lnTo>
                    <a:pt x="75945" y="66191"/>
                  </a:lnTo>
                  <a:lnTo>
                    <a:pt x="76194" y="31619"/>
                  </a:lnTo>
                  <a:lnTo>
                    <a:pt x="76199" y="13449"/>
                  </a:lnTo>
                  <a:lnTo>
                    <a:pt x="75494" y="11559"/>
                  </a:lnTo>
                  <a:lnTo>
                    <a:pt x="74936" y="10684"/>
                  </a:lnTo>
                  <a:lnTo>
                    <a:pt x="74150" y="6925"/>
                  </a:lnTo>
                  <a:lnTo>
                    <a:pt x="73884" y="3345"/>
                  </a:lnTo>
                  <a:lnTo>
                    <a:pt x="73862" y="3356"/>
                  </a:lnTo>
                  <a:lnTo>
                    <a:pt x="73819" y="35918"/>
                  </a:lnTo>
                  <a:lnTo>
                    <a:pt x="74524" y="70740"/>
                  </a:lnTo>
                  <a:lnTo>
                    <a:pt x="78454" y="105112"/>
                  </a:lnTo>
                  <a:lnTo>
                    <a:pt x="82623" y="118235"/>
                  </a:lnTo>
                  <a:lnTo>
                    <a:pt x="90110" y="132037"/>
                  </a:lnTo>
                  <a:lnTo>
                    <a:pt x="100805" y="140867"/>
                  </a:lnTo>
                  <a:lnTo>
                    <a:pt x="115371" y="148838"/>
                  </a:lnTo>
                  <a:lnTo>
                    <a:pt x="119538" y="150313"/>
                  </a:lnTo>
                  <a:lnTo>
                    <a:pt x="124037" y="150439"/>
                  </a:lnTo>
                  <a:lnTo>
                    <a:pt x="128681" y="149349"/>
                  </a:lnTo>
                  <a:lnTo>
                    <a:pt x="139242" y="144124"/>
                  </a:lnTo>
                  <a:lnTo>
                    <a:pt x="147331" y="135573"/>
                  </a:lnTo>
                  <a:lnTo>
                    <a:pt x="151310" y="128890"/>
                  </a:lnTo>
                  <a:lnTo>
                    <a:pt x="163054" y="95465"/>
                  </a:lnTo>
                  <a:lnTo>
                    <a:pt x="168377" y="61998"/>
                  </a:lnTo>
                  <a:lnTo>
                    <a:pt x="169042" y="30255"/>
                  </a:lnTo>
                  <a:lnTo>
                    <a:pt x="171421" y="0"/>
                  </a:lnTo>
                  <a:lnTo>
                    <a:pt x="171450" y="35375"/>
                  </a:lnTo>
                  <a:lnTo>
                    <a:pt x="173334" y="70590"/>
                  </a:lnTo>
                  <a:lnTo>
                    <a:pt x="175066" y="103193"/>
                  </a:lnTo>
                  <a:lnTo>
                    <a:pt x="179357" y="120802"/>
                  </a:lnTo>
                  <a:lnTo>
                    <a:pt x="184890" y="134719"/>
                  </a:lnTo>
                  <a:lnTo>
                    <a:pt x="185172" y="136447"/>
                  </a:lnTo>
                  <a:lnTo>
                    <a:pt x="186898" y="139779"/>
                  </a:lnTo>
                  <a:lnTo>
                    <a:pt x="191550" y="144630"/>
                  </a:lnTo>
                  <a:lnTo>
                    <a:pt x="195464" y="147296"/>
                  </a:lnTo>
                  <a:lnTo>
                    <a:pt x="200644" y="148797"/>
                  </a:lnTo>
                  <a:lnTo>
                    <a:pt x="203915" y="149148"/>
                  </a:lnTo>
                  <a:lnTo>
                    <a:pt x="208545" y="147188"/>
                  </a:lnTo>
                  <a:lnTo>
                    <a:pt x="213337" y="143935"/>
                  </a:lnTo>
                  <a:lnTo>
                    <a:pt x="216349" y="140726"/>
                  </a:lnTo>
                  <a:lnTo>
                    <a:pt x="219532" y="133415"/>
                  </a:lnTo>
                  <a:lnTo>
                    <a:pt x="229806" y="99938"/>
                  </a:lnTo>
                  <a:lnTo>
                    <a:pt x="235737" y="67509"/>
                  </a:lnTo>
                  <a:lnTo>
                    <a:pt x="244925" y="32761"/>
                  </a:lnTo>
                  <a:lnTo>
                    <a:pt x="249542" y="22951"/>
                  </a:lnTo>
                  <a:lnTo>
                    <a:pt x="263223" y="5385"/>
                  </a:lnTo>
                  <a:lnTo>
                    <a:pt x="265243" y="4712"/>
                  </a:lnTo>
                  <a:lnTo>
                    <a:pt x="266522" y="4532"/>
                  </a:lnTo>
                  <a:lnTo>
                    <a:pt x="267905" y="5206"/>
                  </a:lnTo>
                  <a:lnTo>
                    <a:pt x="281142" y="19310"/>
                  </a:lnTo>
                  <a:lnTo>
                    <a:pt x="283966" y="24130"/>
                  </a:lnTo>
                  <a:lnTo>
                    <a:pt x="292171" y="55131"/>
                  </a:lnTo>
                  <a:lnTo>
                    <a:pt x="292875" y="88822"/>
                  </a:lnTo>
                  <a:lnTo>
                    <a:pt x="292893" y="123070"/>
                  </a:lnTo>
                  <a:lnTo>
                    <a:pt x="293599" y="143032"/>
                  </a:lnTo>
                  <a:lnTo>
                    <a:pt x="295246" y="153652"/>
                  </a:lnTo>
                  <a:lnTo>
                    <a:pt x="296531" y="151504"/>
                  </a:lnTo>
                  <a:lnTo>
                    <a:pt x="297558" y="140932"/>
                  </a:lnTo>
                  <a:lnTo>
                    <a:pt x="295318" y="106926"/>
                  </a:lnTo>
                  <a:lnTo>
                    <a:pt x="295982" y="73301"/>
                  </a:lnTo>
                  <a:lnTo>
                    <a:pt x="302437" y="38963"/>
                  </a:lnTo>
                  <a:lnTo>
                    <a:pt x="305598" y="27626"/>
                  </a:lnTo>
                  <a:lnTo>
                    <a:pt x="316001" y="13197"/>
                  </a:lnTo>
                  <a:lnTo>
                    <a:pt x="325188" y="6269"/>
                  </a:lnTo>
                  <a:lnTo>
                    <a:pt x="331390" y="3530"/>
                  </a:lnTo>
                  <a:lnTo>
                    <a:pt x="335932" y="3270"/>
                  </a:lnTo>
                  <a:lnTo>
                    <a:pt x="344052" y="3995"/>
                  </a:lnTo>
                  <a:lnTo>
                    <a:pt x="348174" y="6210"/>
                  </a:lnTo>
                  <a:lnTo>
                    <a:pt x="351858" y="9312"/>
                  </a:lnTo>
                  <a:lnTo>
                    <a:pt x="353496" y="11572"/>
                  </a:lnTo>
                  <a:lnTo>
                    <a:pt x="362653" y="38316"/>
                  </a:lnTo>
                  <a:lnTo>
                    <a:pt x="364288" y="73974"/>
                  </a:lnTo>
                  <a:lnTo>
                    <a:pt x="365737" y="90307"/>
                  </a:lnTo>
                  <a:lnTo>
                    <a:pt x="373476" y="115845"/>
                  </a:lnTo>
                  <a:lnTo>
                    <a:pt x="385460" y="133316"/>
                  </a:lnTo>
                  <a:lnTo>
                    <a:pt x="389773" y="136359"/>
                  </a:lnTo>
                  <a:lnTo>
                    <a:pt x="392405" y="137541"/>
                  </a:lnTo>
                  <a:lnTo>
                    <a:pt x="398857" y="138148"/>
                  </a:lnTo>
                  <a:lnTo>
                    <a:pt x="405340" y="137272"/>
                  </a:lnTo>
                  <a:lnTo>
                    <a:pt x="409987" y="135118"/>
                  </a:lnTo>
                  <a:lnTo>
                    <a:pt x="428785" y="118138"/>
                  </a:lnTo>
                  <a:lnTo>
                    <a:pt x="442913" y="898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309" name="SMARTInkShape-550">
              <a:extLst>
                <a:ext uri="{FF2B5EF4-FFF2-40B4-BE49-F238E27FC236}">
                  <a16:creationId xmlns:a16="http://schemas.microsoft.com/office/drawing/2014/main" xmlns="" id="{AF0F83B4-9835-4281-97A6-502033312D5C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7692321" y="2929789"/>
              <a:ext cx="106274" cy="150932"/>
            </a:xfrm>
            <a:custGeom>
              <a:avLst/>
              <a:gdLst/>
              <a:ahLst/>
              <a:cxnLst/>
              <a:rect l="0" t="0" r="0" b="0"/>
              <a:pathLst>
                <a:path w="106274" h="150932">
                  <a:moveTo>
                    <a:pt x="96748" y="32486"/>
                  </a:moveTo>
                  <a:lnTo>
                    <a:pt x="96748" y="32486"/>
                  </a:lnTo>
                  <a:lnTo>
                    <a:pt x="96748" y="29958"/>
                  </a:lnTo>
                  <a:lnTo>
                    <a:pt x="97453" y="28011"/>
                  </a:lnTo>
                  <a:lnTo>
                    <a:pt x="98012" y="27121"/>
                  </a:lnTo>
                  <a:lnTo>
                    <a:pt x="98798" y="23341"/>
                  </a:lnTo>
                  <a:lnTo>
                    <a:pt x="99120" y="18368"/>
                  </a:lnTo>
                  <a:lnTo>
                    <a:pt x="93285" y="7792"/>
                  </a:lnTo>
                  <a:lnTo>
                    <a:pt x="88418" y="3608"/>
                  </a:lnTo>
                  <a:lnTo>
                    <a:pt x="82727" y="1130"/>
                  </a:lnTo>
                  <a:lnTo>
                    <a:pt x="73573" y="0"/>
                  </a:lnTo>
                  <a:lnTo>
                    <a:pt x="64157" y="1488"/>
                  </a:lnTo>
                  <a:lnTo>
                    <a:pt x="41039" y="13262"/>
                  </a:lnTo>
                  <a:lnTo>
                    <a:pt x="32036" y="19444"/>
                  </a:lnTo>
                  <a:lnTo>
                    <a:pt x="16159" y="39363"/>
                  </a:lnTo>
                  <a:lnTo>
                    <a:pt x="4441" y="61578"/>
                  </a:lnTo>
                  <a:lnTo>
                    <a:pt x="0" y="84053"/>
                  </a:lnTo>
                  <a:lnTo>
                    <a:pt x="38" y="92711"/>
                  </a:lnTo>
                  <a:lnTo>
                    <a:pt x="4532" y="112129"/>
                  </a:lnTo>
                  <a:lnTo>
                    <a:pt x="15574" y="133293"/>
                  </a:lnTo>
                  <a:lnTo>
                    <a:pt x="29146" y="146856"/>
                  </a:lnTo>
                  <a:lnTo>
                    <a:pt x="34424" y="149463"/>
                  </a:lnTo>
                  <a:lnTo>
                    <a:pt x="45385" y="150931"/>
                  </a:lnTo>
                  <a:lnTo>
                    <a:pt x="59921" y="149954"/>
                  </a:lnTo>
                  <a:lnTo>
                    <a:pt x="68739" y="146871"/>
                  </a:lnTo>
                  <a:lnTo>
                    <a:pt x="88268" y="132928"/>
                  </a:lnTo>
                  <a:lnTo>
                    <a:pt x="106273" y="1015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310" name="SMARTInkShape-551">
              <a:extLst>
                <a:ext uri="{FF2B5EF4-FFF2-40B4-BE49-F238E27FC236}">
                  <a16:creationId xmlns:a16="http://schemas.microsoft.com/office/drawing/2014/main" xmlns="" id="{16958C72-9CF1-49C8-945F-3BDB479AEF38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7784306" y="2774156"/>
              <a:ext cx="92870" cy="292268"/>
            </a:xfrm>
            <a:custGeom>
              <a:avLst/>
              <a:gdLst/>
              <a:ahLst/>
              <a:cxnLst/>
              <a:rect l="0" t="0" r="0" b="0"/>
              <a:pathLst>
                <a:path w="92870" h="292268">
                  <a:moveTo>
                    <a:pt x="0" y="0"/>
                  </a:moveTo>
                  <a:lnTo>
                    <a:pt x="0" y="0"/>
                  </a:lnTo>
                  <a:lnTo>
                    <a:pt x="6456" y="18073"/>
                  </a:lnTo>
                  <a:lnTo>
                    <a:pt x="11088" y="51669"/>
                  </a:lnTo>
                  <a:lnTo>
                    <a:pt x="12150" y="85726"/>
                  </a:lnTo>
                  <a:lnTo>
                    <a:pt x="14950" y="119991"/>
                  </a:lnTo>
                  <a:lnTo>
                    <a:pt x="17903" y="154974"/>
                  </a:lnTo>
                  <a:lnTo>
                    <a:pt x="16737" y="189218"/>
                  </a:lnTo>
                  <a:lnTo>
                    <a:pt x="16669" y="221338"/>
                  </a:lnTo>
                  <a:lnTo>
                    <a:pt x="18570" y="252958"/>
                  </a:lnTo>
                  <a:lnTo>
                    <a:pt x="25149" y="279037"/>
                  </a:lnTo>
                  <a:lnTo>
                    <a:pt x="29530" y="285466"/>
                  </a:lnTo>
                  <a:lnTo>
                    <a:pt x="36064" y="291060"/>
                  </a:lnTo>
                  <a:lnTo>
                    <a:pt x="39312" y="292079"/>
                  </a:lnTo>
                  <a:lnTo>
                    <a:pt x="43666" y="292267"/>
                  </a:lnTo>
                  <a:lnTo>
                    <a:pt x="55626" y="289532"/>
                  </a:lnTo>
                  <a:lnTo>
                    <a:pt x="64695" y="284754"/>
                  </a:lnTo>
                  <a:lnTo>
                    <a:pt x="69146" y="280545"/>
                  </a:lnTo>
                  <a:lnTo>
                    <a:pt x="92869" y="2452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1314" name="SMARTInkShape-Group375">
            <a:extLst>
              <a:ext uri="{FF2B5EF4-FFF2-40B4-BE49-F238E27FC236}">
                <a16:creationId xmlns:a16="http://schemas.microsoft.com/office/drawing/2014/main" xmlns="" id="{A368442A-CB82-4B62-8D28-4AA331E0631D}"/>
              </a:ext>
            </a:extLst>
          </p:cNvPr>
          <p:cNvGrpSpPr/>
          <p:nvPr/>
        </p:nvGrpSpPr>
        <p:grpSpPr>
          <a:xfrm>
            <a:off x="7882868" y="2833688"/>
            <a:ext cx="484846" cy="244852"/>
            <a:chOff x="7882868" y="2833688"/>
            <a:chExt cx="484846" cy="244852"/>
          </a:xfrm>
        </p:grpSpPr>
        <p:sp>
          <p:nvSpPr>
            <p:cNvPr id="11312" name="SMARTInkShape-552">
              <a:extLst>
                <a:ext uri="{FF2B5EF4-FFF2-40B4-BE49-F238E27FC236}">
                  <a16:creationId xmlns:a16="http://schemas.microsoft.com/office/drawing/2014/main" xmlns="" id="{1BD7E843-290D-415E-AF8F-117A2FE23423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7882868" y="2930414"/>
              <a:ext cx="484846" cy="148126"/>
            </a:xfrm>
            <a:custGeom>
              <a:avLst/>
              <a:gdLst/>
              <a:ahLst/>
              <a:cxnLst/>
              <a:rect l="0" t="0" r="0" b="0"/>
              <a:pathLst>
                <a:path w="484846" h="148126">
                  <a:moveTo>
                    <a:pt x="60982" y="17574"/>
                  </a:moveTo>
                  <a:lnTo>
                    <a:pt x="60982" y="17574"/>
                  </a:lnTo>
                  <a:lnTo>
                    <a:pt x="57974" y="15937"/>
                  </a:lnTo>
                  <a:lnTo>
                    <a:pt x="57918" y="15689"/>
                  </a:lnTo>
                  <a:lnTo>
                    <a:pt x="58146" y="15523"/>
                  </a:lnTo>
                  <a:lnTo>
                    <a:pt x="58597" y="10490"/>
                  </a:lnTo>
                  <a:lnTo>
                    <a:pt x="58600" y="9184"/>
                  </a:lnTo>
                  <a:lnTo>
                    <a:pt x="52279" y="5857"/>
                  </a:lnTo>
                  <a:lnTo>
                    <a:pt x="47060" y="5134"/>
                  </a:lnTo>
                  <a:lnTo>
                    <a:pt x="36473" y="6126"/>
                  </a:lnTo>
                  <a:lnTo>
                    <a:pt x="23908" y="13551"/>
                  </a:lnTo>
                  <a:lnTo>
                    <a:pt x="18570" y="17646"/>
                  </a:lnTo>
                  <a:lnTo>
                    <a:pt x="4617" y="43782"/>
                  </a:lnTo>
                  <a:lnTo>
                    <a:pt x="0" y="69489"/>
                  </a:lnTo>
                  <a:lnTo>
                    <a:pt x="2420" y="104761"/>
                  </a:lnTo>
                  <a:lnTo>
                    <a:pt x="10486" y="132335"/>
                  </a:lnTo>
                  <a:lnTo>
                    <a:pt x="12875" y="136841"/>
                  </a:lnTo>
                  <a:lnTo>
                    <a:pt x="18153" y="143047"/>
                  </a:lnTo>
                  <a:lnTo>
                    <a:pt x="20604" y="144777"/>
                  </a:lnTo>
                  <a:lnTo>
                    <a:pt x="34198" y="143989"/>
                  </a:lnTo>
                  <a:lnTo>
                    <a:pt x="41345" y="140050"/>
                  </a:lnTo>
                  <a:lnTo>
                    <a:pt x="52448" y="128334"/>
                  </a:lnTo>
                  <a:lnTo>
                    <a:pt x="63200" y="106120"/>
                  </a:lnTo>
                  <a:lnTo>
                    <a:pt x="70932" y="78723"/>
                  </a:lnTo>
                  <a:lnTo>
                    <a:pt x="72452" y="46940"/>
                  </a:lnTo>
                  <a:lnTo>
                    <a:pt x="68932" y="11969"/>
                  </a:lnTo>
                  <a:lnTo>
                    <a:pt x="68147" y="0"/>
                  </a:lnTo>
                  <a:lnTo>
                    <a:pt x="68128" y="5790"/>
                  </a:lnTo>
                  <a:lnTo>
                    <a:pt x="70464" y="39997"/>
                  </a:lnTo>
                  <a:lnTo>
                    <a:pt x="70503" y="69914"/>
                  </a:lnTo>
                  <a:lnTo>
                    <a:pt x="73097" y="102932"/>
                  </a:lnTo>
                  <a:lnTo>
                    <a:pt x="81293" y="127860"/>
                  </a:lnTo>
                  <a:lnTo>
                    <a:pt x="84032" y="131501"/>
                  </a:lnTo>
                  <a:lnTo>
                    <a:pt x="85874" y="133213"/>
                  </a:lnTo>
                  <a:lnTo>
                    <a:pt x="90037" y="135115"/>
                  </a:lnTo>
                  <a:lnTo>
                    <a:pt x="94797" y="135695"/>
                  </a:lnTo>
                  <a:lnTo>
                    <a:pt x="102634" y="134535"/>
                  </a:lnTo>
                  <a:lnTo>
                    <a:pt x="105775" y="133233"/>
                  </a:lnTo>
                  <a:lnTo>
                    <a:pt x="114858" y="123166"/>
                  </a:lnTo>
                  <a:lnTo>
                    <a:pt x="132012" y="87641"/>
                  </a:lnTo>
                  <a:lnTo>
                    <a:pt x="137562" y="55942"/>
                  </a:lnTo>
                  <a:lnTo>
                    <a:pt x="139511" y="20899"/>
                  </a:lnTo>
                  <a:lnTo>
                    <a:pt x="139562" y="7178"/>
                  </a:lnTo>
                  <a:lnTo>
                    <a:pt x="139563" y="39642"/>
                  </a:lnTo>
                  <a:lnTo>
                    <a:pt x="140269" y="71956"/>
                  </a:lnTo>
                  <a:lnTo>
                    <a:pt x="145547" y="107221"/>
                  </a:lnTo>
                  <a:lnTo>
                    <a:pt x="153459" y="134529"/>
                  </a:lnTo>
                  <a:lnTo>
                    <a:pt x="156411" y="138345"/>
                  </a:lnTo>
                  <a:lnTo>
                    <a:pt x="157939" y="139363"/>
                  </a:lnTo>
                  <a:lnTo>
                    <a:pt x="163882" y="140795"/>
                  </a:lnTo>
                  <a:lnTo>
                    <a:pt x="169406" y="141220"/>
                  </a:lnTo>
                  <a:lnTo>
                    <a:pt x="171099" y="140486"/>
                  </a:lnTo>
                  <a:lnTo>
                    <a:pt x="179222" y="133968"/>
                  </a:lnTo>
                  <a:lnTo>
                    <a:pt x="189559" y="117228"/>
                  </a:lnTo>
                  <a:lnTo>
                    <a:pt x="198567" y="83575"/>
                  </a:lnTo>
                  <a:lnTo>
                    <a:pt x="205424" y="50312"/>
                  </a:lnTo>
                  <a:lnTo>
                    <a:pt x="213058" y="22475"/>
                  </a:lnTo>
                  <a:lnTo>
                    <a:pt x="222940" y="6367"/>
                  </a:lnTo>
                  <a:lnTo>
                    <a:pt x="227067" y="3950"/>
                  </a:lnTo>
                  <a:lnTo>
                    <a:pt x="235812" y="1506"/>
                  </a:lnTo>
                  <a:lnTo>
                    <a:pt x="239725" y="1083"/>
                  </a:lnTo>
                  <a:lnTo>
                    <a:pt x="243824" y="2222"/>
                  </a:lnTo>
                  <a:lnTo>
                    <a:pt x="249653" y="10555"/>
                  </a:lnTo>
                  <a:lnTo>
                    <a:pt x="259575" y="35565"/>
                  </a:lnTo>
                  <a:lnTo>
                    <a:pt x="262215" y="69931"/>
                  </a:lnTo>
                  <a:lnTo>
                    <a:pt x="265576" y="104593"/>
                  </a:lnTo>
                  <a:lnTo>
                    <a:pt x="265790" y="134014"/>
                  </a:lnTo>
                  <a:lnTo>
                    <a:pt x="266299" y="115792"/>
                  </a:lnTo>
                  <a:lnTo>
                    <a:pt x="272864" y="83261"/>
                  </a:lnTo>
                  <a:lnTo>
                    <a:pt x="280829" y="49130"/>
                  </a:lnTo>
                  <a:lnTo>
                    <a:pt x="293804" y="15783"/>
                  </a:lnTo>
                  <a:lnTo>
                    <a:pt x="297413" y="8312"/>
                  </a:lnTo>
                  <a:lnTo>
                    <a:pt x="300470" y="6137"/>
                  </a:lnTo>
                  <a:lnTo>
                    <a:pt x="302397" y="5187"/>
                  </a:lnTo>
                  <a:lnTo>
                    <a:pt x="303946" y="4818"/>
                  </a:lnTo>
                  <a:lnTo>
                    <a:pt x="305244" y="4836"/>
                  </a:lnTo>
                  <a:lnTo>
                    <a:pt x="307920" y="5827"/>
                  </a:lnTo>
                  <a:lnTo>
                    <a:pt x="321133" y="14115"/>
                  </a:lnTo>
                  <a:lnTo>
                    <a:pt x="323316" y="16062"/>
                  </a:lnTo>
                  <a:lnTo>
                    <a:pt x="332663" y="36493"/>
                  </a:lnTo>
                  <a:lnTo>
                    <a:pt x="337950" y="67163"/>
                  </a:lnTo>
                  <a:lnTo>
                    <a:pt x="339757" y="99738"/>
                  </a:lnTo>
                  <a:lnTo>
                    <a:pt x="341476" y="120811"/>
                  </a:lnTo>
                  <a:lnTo>
                    <a:pt x="339596" y="138839"/>
                  </a:lnTo>
                  <a:lnTo>
                    <a:pt x="341225" y="105404"/>
                  </a:lnTo>
                  <a:lnTo>
                    <a:pt x="346012" y="71374"/>
                  </a:lnTo>
                  <a:lnTo>
                    <a:pt x="353349" y="36201"/>
                  </a:lnTo>
                  <a:lnTo>
                    <a:pt x="357365" y="25092"/>
                  </a:lnTo>
                  <a:lnTo>
                    <a:pt x="368499" y="10468"/>
                  </a:lnTo>
                  <a:lnTo>
                    <a:pt x="374995" y="7501"/>
                  </a:lnTo>
                  <a:lnTo>
                    <a:pt x="376951" y="7419"/>
                  </a:lnTo>
                  <a:lnTo>
                    <a:pt x="378520" y="7893"/>
                  </a:lnTo>
                  <a:lnTo>
                    <a:pt x="384203" y="12457"/>
                  </a:lnTo>
                  <a:lnTo>
                    <a:pt x="394364" y="25681"/>
                  </a:lnTo>
                  <a:lnTo>
                    <a:pt x="400195" y="39814"/>
                  </a:lnTo>
                  <a:lnTo>
                    <a:pt x="403701" y="75155"/>
                  </a:lnTo>
                  <a:lnTo>
                    <a:pt x="405277" y="101739"/>
                  </a:lnTo>
                  <a:lnTo>
                    <a:pt x="414476" y="131509"/>
                  </a:lnTo>
                  <a:lnTo>
                    <a:pt x="421310" y="141405"/>
                  </a:lnTo>
                  <a:lnTo>
                    <a:pt x="425651" y="145370"/>
                  </a:lnTo>
                  <a:lnTo>
                    <a:pt x="432293" y="147602"/>
                  </a:lnTo>
                  <a:lnTo>
                    <a:pt x="436000" y="148125"/>
                  </a:lnTo>
                  <a:lnTo>
                    <a:pt x="440822" y="146240"/>
                  </a:lnTo>
                  <a:lnTo>
                    <a:pt x="461419" y="130953"/>
                  </a:lnTo>
                  <a:lnTo>
                    <a:pt x="484845" y="1032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313" name="SMARTInkShape-553">
              <a:extLst>
                <a:ext uri="{FF2B5EF4-FFF2-40B4-BE49-F238E27FC236}">
                  <a16:creationId xmlns:a16="http://schemas.microsoft.com/office/drawing/2014/main" xmlns="" id="{2BF47A1F-A645-4F49-9B42-9FDBDC6B90F4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8027194" y="2833688"/>
              <a:ext cx="2051" cy="2382"/>
            </a:xfrm>
            <a:custGeom>
              <a:avLst/>
              <a:gdLst/>
              <a:ahLst/>
              <a:cxnLst/>
              <a:rect l="0" t="0" r="0" b="0"/>
              <a:pathLst>
                <a:path w="2051" h="2382">
                  <a:moveTo>
                    <a:pt x="0" y="0"/>
                  </a:moveTo>
                  <a:lnTo>
                    <a:pt x="0" y="0"/>
                  </a:lnTo>
                  <a:lnTo>
                    <a:pt x="1264" y="0"/>
                  </a:lnTo>
                  <a:lnTo>
                    <a:pt x="1636" y="264"/>
                  </a:lnTo>
                  <a:lnTo>
                    <a:pt x="2050" y="1264"/>
                  </a:lnTo>
                  <a:lnTo>
                    <a:pt x="1896" y="1636"/>
                  </a:lnTo>
                  <a:lnTo>
                    <a:pt x="0" y="23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1315" name="SMARTInkShape-554">
            <a:extLst>
              <a:ext uri="{FF2B5EF4-FFF2-40B4-BE49-F238E27FC236}">
                <a16:creationId xmlns:a16="http://schemas.microsoft.com/office/drawing/2014/main" xmlns="" id="{AAB417C8-28D1-4358-B546-27D2E54BDC47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1097756" y="3224642"/>
            <a:ext cx="228601" cy="474383"/>
          </a:xfrm>
          <a:custGeom>
            <a:avLst/>
            <a:gdLst/>
            <a:ahLst/>
            <a:cxnLst/>
            <a:rect l="0" t="0" r="0" b="0"/>
            <a:pathLst>
              <a:path w="228601" h="474383">
                <a:moveTo>
                  <a:pt x="0" y="459152"/>
                </a:moveTo>
                <a:lnTo>
                  <a:pt x="0" y="459152"/>
                </a:lnTo>
                <a:lnTo>
                  <a:pt x="2051" y="455051"/>
                </a:lnTo>
                <a:lnTo>
                  <a:pt x="4812" y="453321"/>
                </a:lnTo>
                <a:lnTo>
                  <a:pt x="7717" y="452397"/>
                </a:lnTo>
                <a:lnTo>
                  <a:pt x="9427" y="450770"/>
                </a:lnTo>
                <a:lnTo>
                  <a:pt x="18655" y="440899"/>
                </a:lnTo>
                <a:lnTo>
                  <a:pt x="32538" y="428258"/>
                </a:lnTo>
                <a:lnTo>
                  <a:pt x="51244" y="395553"/>
                </a:lnTo>
                <a:lnTo>
                  <a:pt x="67457" y="360359"/>
                </a:lnTo>
                <a:lnTo>
                  <a:pt x="83022" y="324830"/>
                </a:lnTo>
                <a:lnTo>
                  <a:pt x="93743" y="290212"/>
                </a:lnTo>
                <a:lnTo>
                  <a:pt x="104780" y="255713"/>
                </a:lnTo>
                <a:lnTo>
                  <a:pt x="113838" y="222678"/>
                </a:lnTo>
                <a:lnTo>
                  <a:pt x="125165" y="188041"/>
                </a:lnTo>
                <a:lnTo>
                  <a:pt x="131583" y="156192"/>
                </a:lnTo>
                <a:lnTo>
                  <a:pt x="137958" y="121780"/>
                </a:lnTo>
                <a:lnTo>
                  <a:pt x="144457" y="87931"/>
                </a:lnTo>
                <a:lnTo>
                  <a:pt x="147428" y="61010"/>
                </a:lnTo>
                <a:lnTo>
                  <a:pt x="146361" y="35533"/>
                </a:lnTo>
                <a:lnTo>
                  <a:pt x="137939" y="11914"/>
                </a:lnTo>
                <a:lnTo>
                  <a:pt x="131329" y="4463"/>
                </a:lnTo>
                <a:lnTo>
                  <a:pt x="126460" y="1020"/>
                </a:lnTo>
                <a:lnTo>
                  <a:pt x="122078" y="0"/>
                </a:lnTo>
                <a:lnTo>
                  <a:pt x="116164" y="962"/>
                </a:lnTo>
                <a:lnTo>
                  <a:pt x="113100" y="2923"/>
                </a:lnTo>
                <a:lnTo>
                  <a:pt x="109182" y="8413"/>
                </a:lnTo>
                <a:lnTo>
                  <a:pt x="99514" y="29491"/>
                </a:lnTo>
                <a:lnTo>
                  <a:pt x="94106" y="63737"/>
                </a:lnTo>
                <a:lnTo>
                  <a:pt x="92901" y="98732"/>
                </a:lnTo>
                <a:lnTo>
                  <a:pt x="92870" y="134243"/>
                </a:lnTo>
                <a:lnTo>
                  <a:pt x="92869" y="165482"/>
                </a:lnTo>
                <a:lnTo>
                  <a:pt x="92869" y="199605"/>
                </a:lnTo>
                <a:lnTo>
                  <a:pt x="92869" y="231408"/>
                </a:lnTo>
                <a:lnTo>
                  <a:pt x="92869" y="266861"/>
                </a:lnTo>
                <a:lnTo>
                  <a:pt x="92869" y="300172"/>
                </a:lnTo>
                <a:lnTo>
                  <a:pt x="92340" y="334359"/>
                </a:lnTo>
                <a:lnTo>
                  <a:pt x="88165" y="365666"/>
                </a:lnTo>
                <a:lnTo>
                  <a:pt x="88107" y="400065"/>
                </a:lnTo>
                <a:lnTo>
                  <a:pt x="88107" y="433098"/>
                </a:lnTo>
                <a:lnTo>
                  <a:pt x="88812" y="443638"/>
                </a:lnTo>
                <a:lnTo>
                  <a:pt x="92931" y="457346"/>
                </a:lnTo>
                <a:lnTo>
                  <a:pt x="97111" y="464519"/>
                </a:lnTo>
                <a:lnTo>
                  <a:pt x="104122" y="469341"/>
                </a:lnTo>
                <a:lnTo>
                  <a:pt x="110050" y="470549"/>
                </a:lnTo>
                <a:lnTo>
                  <a:pt x="113117" y="470126"/>
                </a:lnTo>
                <a:lnTo>
                  <a:pt x="127091" y="464143"/>
                </a:lnTo>
                <a:lnTo>
                  <a:pt x="144187" y="446380"/>
                </a:lnTo>
                <a:lnTo>
                  <a:pt x="168035" y="410817"/>
                </a:lnTo>
                <a:lnTo>
                  <a:pt x="184994" y="376933"/>
                </a:lnTo>
                <a:lnTo>
                  <a:pt x="186730" y="370487"/>
                </a:lnTo>
                <a:lnTo>
                  <a:pt x="189274" y="336836"/>
                </a:lnTo>
                <a:lnTo>
                  <a:pt x="187742" y="325520"/>
                </a:lnTo>
                <a:lnTo>
                  <a:pt x="182774" y="318402"/>
                </a:lnTo>
                <a:lnTo>
                  <a:pt x="179658" y="317221"/>
                </a:lnTo>
                <a:lnTo>
                  <a:pt x="171190" y="316463"/>
                </a:lnTo>
                <a:lnTo>
                  <a:pt x="165494" y="317596"/>
                </a:lnTo>
                <a:lnTo>
                  <a:pt x="161718" y="319608"/>
                </a:lnTo>
                <a:lnTo>
                  <a:pt x="157660" y="323143"/>
                </a:lnTo>
                <a:lnTo>
                  <a:pt x="147619" y="341662"/>
                </a:lnTo>
                <a:lnTo>
                  <a:pt x="143683" y="354270"/>
                </a:lnTo>
                <a:lnTo>
                  <a:pt x="140662" y="386509"/>
                </a:lnTo>
                <a:lnTo>
                  <a:pt x="143190" y="416933"/>
                </a:lnTo>
                <a:lnTo>
                  <a:pt x="152092" y="443033"/>
                </a:lnTo>
                <a:lnTo>
                  <a:pt x="161628" y="458441"/>
                </a:lnTo>
                <a:lnTo>
                  <a:pt x="168834" y="464715"/>
                </a:lnTo>
                <a:lnTo>
                  <a:pt x="180555" y="472506"/>
                </a:lnTo>
                <a:lnTo>
                  <a:pt x="185375" y="474171"/>
                </a:lnTo>
                <a:lnTo>
                  <a:pt x="189633" y="474382"/>
                </a:lnTo>
                <a:lnTo>
                  <a:pt x="197943" y="472361"/>
                </a:lnTo>
                <a:lnTo>
                  <a:pt x="204876" y="468916"/>
                </a:lnTo>
                <a:lnTo>
                  <a:pt x="221177" y="454383"/>
                </a:lnTo>
                <a:lnTo>
                  <a:pt x="228600" y="440102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1318" name="SMARTInkShape-Group377">
            <a:extLst>
              <a:ext uri="{FF2B5EF4-FFF2-40B4-BE49-F238E27FC236}">
                <a16:creationId xmlns:a16="http://schemas.microsoft.com/office/drawing/2014/main" xmlns="" id="{06BD09E8-A9AB-4005-9F5F-14936FFD4893}"/>
              </a:ext>
            </a:extLst>
          </p:cNvPr>
          <p:cNvGrpSpPr/>
          <p:nvPr/>
        </p:nvGrpSpPr>
        <p:grpSpPr>
          <a:xfrm>
            <a:off x="1426467" y="3222610"/>
            <a:ext cx="785715" cy="782460"/>
            <a:chOff x="1426467" y="3222610"/>
            <a:chExt cx="785715" cy="782460"/>
          </a:xfrm>
        </p:grpSpPr>
        <p:sp>
          <p:nvSpPr>
            <p:cNvPr id="11316" name="SMARTInkShape-555">
              <a:extLst>
                <a:ext uri="{FF2B5EF4-FFF2-40B4-BE49-F238E27FC236}">
                  <a16:creationId xmlns:a16="http://schemas.microsoft.com/office/drawing/2014/main" xmlns="" id="{004D9A61-8138-4A0F-86F5-368BBE4E39F5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1426467" y="3222610"/>
              <a:ext cx="785715" cy="782460"/>
            </a:xfrm>
            <a:custGeom>
              <a:avLst/>
              <a:gdLst/>
              <a:ahLst/>
              <a:cxnLst/>
              <a:rect l="0" t="0" r="0" b="0"/>
              <a:pathLst>
                <a:path w="785715" h="782460">
                  <a:moveTo>
                    <a:pt x="2283" y="444515"/>
                  </a:moveTo>
                  <a:lnTo>
                    <a:pt x="2283" y="444515"/>
                  </a:lnTo>
                  <a:lnTo>
                    <a:pt x="2283" y="445779"/>
                  </a:lnTo>
                  <a:lnTo>
                    <a:pt x="2018" y="446151"/>
                  </a:lnTo>
                  <a:lnTo>
                    <a:pt x="1577" y="446400"/>
                  </a:lnTo>
                  <a:lnTo>
                    <a:pt x="0" y="446867"/>
                  </a:lnTo>
                  <a:lnTo>
                    <a:pt x="1558" y="448791"/>
                  </a:lnTo>
                  <a:lnTo>
                    <a:pt x="2187" y="451229"/>
                  </a:lnTo>
                  <a:lnTo>
                    <a:pt x="2255" y="452796"/>
                  </a:lnTo>
                  <a:lnTo>
                    <a:pt x="3682" y="454192"/>
                  </a:lnTo>
                  <a:lnTo>
                    <a:pt x="6080" y="455431"/>
                  </a:lnTo>
                  <a:lnTo>
                    <a:pt x="16133" y="456363"/>
                  </a:lnTo>
                  <a:lnTo>
                    <a:pt x="20609" y="456131"/>
                  </a:lnTo>
                  <a:lnTo>
                    <a:pt x="33759" y="452873"/>
                  </a:lnTo>
                  <a:lnTo>
                    <a:pt x="36822" y="450787"/>
                  </a:lnTo>
                  <a:lnTo>
                    <a:pt x="57050" y="426130"/>
                  </a:lnTo>
                  <a:lnTo>
                    <a:pt x="71698" y="390522"/>
                  </a:lnTo>
                  <a:lnTo>
                    <a:pt x="79033" y="355323"/>
                  </a:lnTo>
                  <a:lnTo>
                    <a:pt x="86323" y="321324"/>
                  </a:lnTo>
                  <a:lnTo>
                    <a:pt x="92202" y="288770"/>
                  </a:lnTo>
                  <a:lnTo>
                    <a:pt x="95162" y="256518"/>
                  </a:lnTo>
                  <a:lnTo>
                    <a:pt x="96666" y="227207"/>
                  </a:lnTo>
                  <a:lnTo>
                    <a:pt x="96306" y="217144"/>
                  </a:lnTo>
                  <a:lnTo>
                    <a:pt x="97527" y="181758"/>
                  </a:lnTo>
                  <a:lnTo>
                    <a:pt x="96827" y="172448"/>
                  </a:lnTo>
                  <a:lnTo>
                    <a:pt x="95181" y="163972"/>
                  </a:lnTo>
                  <a:lnTo>
                    <a:pt x="93888" y="171665"/>
                  </a:lnTo>
                  <a:lnTo>
                    <a:pt x="91033" y="180824"/>
                  </a:lnTo>
                  <a:lnTo>
                    <a:pt x="88109" y="216111"/>
                  </a:lnTo>
                  <a:lnTo>
                    <a:pt x="85694" y="249628"/>
                  </a:lnTo>
                  <a:lnTo>
                    <a:pt x="85628" y="283286"/>
                  </a:lnTo>
                  <a:lnTo>
                    <a:pt x="85627" y="316351"/>
                  </a:lnTo>
                  <a:lnTo>
                    <a:pt x="85627" y="350293"/>
                  </a:lnTo>
                  <a:lnTo>
                    <a:pt x="87787" y="385133"/>
                  </a:lnTo>
                  <a:lnTo>
                    <a:pt x="91555" y="419838"/>
                  </a:lnTo>
                  <a:lnTo>
                    <a:pt x="97581" y="446077"/>
                  </a:lnTo>
                  <a:lnTo>
                    <a:pt x="102300" y="455644"/>
                  </a:lnTo>
                  <a:lnTo>
                    <a:pt x="109902" y="463982"/>
                  </a:lnTo>
                  <a:lnTo>
                    <a:pt x="111674" y="465073"/>
                  </a:lnTo>
                  <a:lnTo>
                    <a:pt x="112516" y="465365"/>
                  </a:lnTo>
                  <a:lnTo>
                    <a:pt x="114864" y="464982"/>
                  </a:lnTo>
                  <a:lnTo>
                    <a:pt x="118455" y="463279"/>
                  </a:lnTo>
                  <a:lnTo>
                    <a:pt x="123303" y="459070"/>
                  </a:lnTo>
                  <a:lnTo>
                    <a:pt x="139758" y="433855"/>
                  </a:lnTo>
                  <a:lnTo>
                    <a:pt x="153697" y="400212"/>
                  </a:lnTo>
                  <a:lnTo>
                    <a:pt x="169841" y="368814"/>
                  </a:lnTo>
                  <a:lnTo>
                    <a:pt x="178383" y="349020"/>
                  </a:lnTo>
                  <a:lnTo>
                    <a:pt x="190674" y="316105"/>
                  </a:lnTo>
                  <a:lnTo>
                    <a:pt x="203927" y="285626"/>
                  </a:lnTo>
                  <a:lnTo>
                    <a:pt x="218040" y="251909"/>
                  </a:lnTo>
                  <a:lnTo>
                    <a:pt x="231010" y="218578"/>
                  </a:lnTo>
                  <a:lnTo>
                    <a:pt x="245334" y="187449"/>
                  </a:lnTo>
                  <a:lnTo>
                    <a:pt x="257544" y="154739"/>
                  </a:lnTo>
                  <a:lnTo>
                    <a:pt x="267305" y="120006"/>
                  </a:lnTo>
                  <a:lnTo>
                    <a:pt x="272272" y="88904"/>
                  </a:lnTo>
                  <a:lnTo>
                    <a:pt x="273395" y="58058"/>
                  </a:lnTo>
                  <a:lnTo>
                    <a:pt x="266880" y="24503"/>
                  </a:lnTo>
                  <a:lnTo>
                    <a:pt x="263745" y="14650"/>
                  </a:lnTo>
                  <a:lnTo>
                    <a:pt x="259864" y="9253"/>
                  </a:lnTo>
                  <a:lnTo>
                    <a:pt x="252541" y="1850"/>
                  </a:lnTo>
                  <a:lnTo>
                    <a:pt x="248270" y="389"/>
                  </a:lnTo>
                  <a:lnTo>
                    <a:pt x="245649" y="0"/>
                  </a:lnTo>
                  <a:lnTo>
                    <a:pt x="240621" y="979"/>
                  </a:lnTo>
                  <a:lnTo>
                    <a:pt x="234033" y="4504"/>
                  </a:lnTo>
                  <a:lnTo>
                    <a:pt x="225802" y="12965"/>
                  </a:lnTo>
                  <a:lnTo>
                    <a:pt x="221411" y="20491"/>
                  </a:lnTo>
                  <a:lnTo>
                    <a:pt x="212013" y="51455"/>
                  </a:lnTo>
                  <a:lnTo>
                    <a:pt x="207551" y="81315"/>
                  </a:lnTo>
                  <a:lnTo>
                    <a:pt x="205062" y="115439"/>
                  </a:lnTo>
                  <a:lnTo>
                    <a:pt x="206623" y="148189"/>
                  </a:lnTo>
                  <a:lnTo>
                    <a:pt x="207044" y="182824"/>
                  </a:lnTo>
                  <a:lnTo>
                    <a:pt x="207775" y="217808"/>
                  </a:lnTo>
                  <a:lnTo>
                    <a:pt x="209231" y="250726"/>
                  </a:lnTo>
                  <a:lnTo>
                    <a:pt x="210707" y="285646"/>
                  </a:lnTo>
                  <a:lnTo>
                    <a:pt x="211767" y="318101"/>
                  </a:lnTo>
                  <a:lnTo>
                    <a:pt x="213992" y="349791"/>
                  </a:lnTo>
                  <a:lnTo>
                    <a:pt x="214916" y="385041"/>
                  </a:lnTo>
                  <a:lnTo>
                    <a:pt x="215585" y="390301"/>
                  </a:lnTo>
                  <a:lnTo>
                    <a:pt x="215023" y="412770"/>
                  </a:lnTo>
                  <a:lnTo>
                    <a:pt x="216590" y="447199"/>
                  </a:lnTo>
                  <a:lnTo>
                    <a:pt x="216596" y="468308"/>
                  </a:lnTo>
                  <a:lnTo>
                    <a:pt x="214015" y="433419"/>
                  </a:lnTo>
                  <a:lnTo>
                    <a:pt x="211878" y="400665"/>
                  </a:lnTo>
                  <a:lnTo>
                    <a:pt x="212542" y="379870"/>
                  </a:lnTo>
                  <a:lnTo>
                    <a:pt x="219872" y="345754"/>
                  </a:lnTo>
                  <a:lnTo>
                    <a:pt x="226969" y="330678"/>
                  </a:lnTo>
                  <a:lnTo>
                    <a:pt x="232670" y="322408"/>
                  </a:lnTo>
                  <a:lnTo>
                    <a:pt x="239388" y="317067"/>
                  </a:lnTo>
                  <a:lnTo>
                    <a:pt x="241101" y="316434"/>
                  </a:lnTo>
                  <a:lnTo>
                    <a:pt x="244817" y="316077"/>
                  </a:lnTo>
                  <a:lnTo>
                    <a:pt x="252676" y="317991"/>
                  </a:lnTo>
                  <a:lnTo>
                    <a:pt x="256625" y="320743"/>
                  </a:lnTo>
                  <a:lnTo>
                    <a:pt x="259883" y="323645"/>
                  </a:lnTo>
                  <a:lnTo>
                    <a:pt x="264172" y="332985"/>
                  </a:lnTo>
                  <a:lnTo>
                    <a:pt x="265882" y="339855"/>
                  </a:lnTo>
                  <a:lnTo>
                    <a:pt x="267094" y="346212"/>
                  </a:lnTo>
                  <a:lnTo>
                    <a:pt x="268144" y="350289"/>
                  </a:lnTo>
                  <a:lnTo>
                    <a:pt x="268973" y="385933"/>
                  </a:lnTo>
                  <a:lnTo>
                    <a:pt x="269688" y="409423"/>
                  </a:lnTo>
                  <a:lnTo>
                    <a:pt x="278061" y="444040"/>
                  </a:lnTo>
                  <a:lnTo>
                    <a:pt x="284642" y="460645"/>
                  </a:lnTo>
                  <a:lnTo>
                    <a:pt x="292084" y="469482"/>
                  </a:lnTo>
                  <a:lnTo>
                    <a:pt x="295919" y="472456"/>
                  </a:lnTo>
                  <a:lnTo>
                    <a:pt x="300269" y="474131"/>
                  </a:lnTo>
                  <a:lnTo>
                    <a:pt x="304848" y="474611"/>
                  </a:lnTo>
                  <a:lnTo>
                    <a:pt x="309530" y="473942"/>
                  </a:lnTo>
                  <a:lnTo>
                    <a:pt x="313550" y="472058"/>
                  </a:lnTo>
                  <a:lnTo>
                    <a:pt x="320443" y="466536"/>
                  </a:lnTo>
                  <a:lnTo>
                    <a:pt x="328826" y="455147"/>
                  </a:lnTo>
                  <a:lnTo>
                    <a:pt x="343534" y="423051"/>
                  </a:lnTo>
                  <a:lnTo>
                    <a:pt x="350525" y="399393"/>
                  </a:lnTo>
                  <a:lnTo>
                    <a:pt x="354382" y="366794"/>
                  </a:lnTo>
                  <a:lnTo>
                    <a:pt x="353440" y="333310"/>
                  </a:lnTo>
                  <a:lnTo>
                    <a:pt x="351768" y="323191"/>
                  </a:lnTo>
                  <a:lnTo>
                    <a:pt x="350185" y="318687"/>
                  </a:lnTo>
                  <a:lnTo>
                    <a:pt x="349977" y="316343"/>
                  </a:lnTo>
                  <a:lnTo>
                    <a:pt x="349946" y="324064"/>
                  </a:lnTo>
                  <a:lnTo>
                    <a:pt x="350651" y="326864"/>
                  </a:lnTo>
                  <a:lnTo>
                    <a:pt x="351210" y="327981"/>
                  </a:lnTo>
                  <a:lnTo>
                    <a:pt x="354637" y="362212"/>
                  </a:lnTo>
                  <a:lnTo>
                    <a:pt x="359032" y="393601"/>
                  </a:lnTo>
                  <a:lnTo>
                    <a:pt x="367874" y="427896"/>
                  </a:lnTo>
                  <a:lnTo>
                    <a:pt x="368497" y="431661"/>
                  </a:lnTo>
                  <a:lnTo>
                    <a:pt x="372640" y="437796"/>
                  </a:lnTo>
                  <a:lnTo>
                    <a:pt x="377614" y="443178"/>
                  </a:lnTo>
                  <a:lnTo>
                    <a:pt x="380411" y="445067"/>
                  </a:lnTo>
                  <a:lnTo>
                    <a:pt x="381897" y="445412"/>
                  </a:lnTo>
                  <a:lnTo>
                    <a:pt x="389660" y="444686"/>
                  </a:lnTo>
                  <a:lnTo>
                    <a:pt x="395668" y="442037"/>
                  </a:lnTo>
                  <a:lnTo>
                    <a:pt x="405418" y="434111"/>
                  </a:lnTo>
                  <a:lnTo>
                    <a:pt x="422596" y="398560"/>
                  </a:lnTo>
                  <a:lnTo>
                    <a:pt x="429603" y="376389"/>
                  </a:lnTo>
                  <a:lnTo>
                    <a:pt x="432529" y="341379"/>
                  </a:lnTo>
                  <a:lnTo>
                    <a:pt x="433260" y="320531"/>
                  </a:lnTo>
                  <a:lnTo>
                    <a:pt x="433005" y="318997"/>
                  </a:lnTo>
                  <a:lnTo>
                    <a:pt x="432570" y="317973"/>
                  </a:lnTo>
                  <a:lnTo>
                    <a:pt x="432016" y="317291"/>
                  </a:lnTo>
                  <a:lnTo>
                    <a:pt x="431401" y="315123"/>
                  </a:lnTo>
                  <a:lnTo>
                    <a:pt x="431005" y="311947"/>
                  </a:lnTo>
                  <a:lnTo>
                    <a:pt x="430973" y="311951"/>
                  </a:lnTo>
                  <a:lnTo>
                    <a:pt x="430911" y="315997"/>
                  </a:lnTo>
                  <a:lnTo>
                    <a:pt x="431615" y="317987"/>
                  </a:lnTo>
                  <a:lnTo>
                    <a:pt x="432173" y="318888"/>
                  </a:lnTo>
                  <a:lnTo>
                    <a:pt x="433285" y="353981"/>
                  </a:lnTo>
                  <a:lnTo>
                    <a:pt x="435572" y="387217"/>
                  </a:lnTo>
                  <a:lnTo>
                    <a:pt x="438976" y="419598"/>
                  </a:lnTo>
                  <a:lnTo>
                    <a:pt x="441659" y="454428"/>
                  </a:lnTo>
                  <a:lnTo>
                    <a:pt x="444834" y="486392"/>
                  </a:lnTo>
                  <a:lnTo>
                    <a:pt x="447416" y="517023"/>
                  </a:lnTo>
                  <a:lnTo>
                    <a:pt x="449731" y="549955"/>
                  </a:lnTo>
                  <a:lnTo>
                    <a:pt x="451213" y="583927"/>
                  </a:lnTo>
                  <a:lnTo>
                    <a:pt x="454886" y="618017"/>
                  </a:lnTo>
                  <a:lnTo>
                    <a:pt x="459634" y="652792"/>
                  </a:lnTo>
                  <a:lnTo>
                    <a:pt x="463414" y="686618"/>
                  </a:lnTo>
                  <a:lnTo>
                    <a:pt x="464213" y="719321"/>
                  </a:lnTo>
                  <a:lnTo>
                    <a:pt x="461654" y="745443"/>
                  </a:lnTo>
                  <a:lnTo>
                    <a:pt x="456244" y="768326"/>
                  </a:lnTo>
                  <a:lnTo>
                    <a:pt x="450582" y="776618"/>
                  </a:lnTo>
                  <a:lnTo>
                    <a:pt x="445939" y="780453"/>
                  </a:lnTo>
                  <a:lnTo>
                    <a:pt x="442792" y="781675"/>
                  </a:lnTo>
                  <a:lnTo>
                    <a:pt x="437724" y="782459"/>
                  </a:lnTo>
                  <a:lnTo>
                    <a:pt x="424978" y="779952"/>
                  </a:lnTo>
                  <a:lnTo>
                    <a:pt x="419717" y="777836"/>
                  </a:lnTo>
                  <a:lnTo>
                    <a:pt x="409356" y="768298"/>
                  </a:lnTo>
                  <a:lnTo>
                    <a:pt x="401929" y="755458"/>
                  </a:lnTo>
                  <a:lnTo>
                    <a:pt x="398696" y="734881"/>
                  </a:lnTo>
                  <a:lnTo>
                    <a:pt x="402074" y="702423"/>
                  </a:lnTo>
                  <a:lnTo>
                    <a:pt x="411447" y="667942"/>
                  </a:lnTo>
                  <a:lnTo>
                    <a:pt x="420839" y="633052"/>
                  </a:lnTo>
                  <a:lnTo>
                    <a:pt x="432272" y="601446"/>
                  </a:lnTo>
                  <a:lnTo>
                    <a:pt x="445892" y="566687"/>
                  </a:lnTo>
                  <a:lnTo>
                    <a:pt x="458133" y="532499"/>
                  </a:lnTo>
                  <a:lnTo>
                    <a:pt x="467010" y="499755"/>
                  </a:lnTo>
                  <a:lnTo>
                    <a:pt x="477803" y="468534"/>
                  </a:lnTo>
                  <a:lnTo>
                    <a:pt x="488154" y="436324"/>
                  </a:lnTo>
                  <a:lnTo>
                    <a:pt x="494450" y="403453"/>
                  </a:lnTo>
                  <a:lnTo>
                    <a:pt x="501525" y="369486"/>
                  </a:lnTo>
                  <a:lnTo>
                    <a:pt x="504864" y="351066"/>
                  </a:lnTo>
                  <a:lnTo>
                    <a:pt x="513879" y="327347"/>
                  </a:lnTo>
                  <a:lnTo>
                    <a:pt x="527462" y="312302"/>
                  </a:lnTo>
                  <a:lnTo>
                    <a:pt x="530089" y="310347"/>
                  </a:lnTo>
                  <a:lnTo>
                    <a:pt x="532403" y="309479"/>
                  </a:lnTo>
                  <a:lnTo>
                    <a:pt x="540341" y="308811"/>
                  </a:lnTo>
                  <a:lnTo>
                    <a:pt x="541434" y="309331"/>
                  </a:lnTo>
                  <a:lnTo>
                    <a:pt x="554330" y="323176"/>
                  </a:lnTo>
                  <a:lnTo>
                    <a:pt x="566600" y="356692"/>
                  </a:lnTo>
                  <a:lnTo>
                    <a:pt x="571029" y="390925"/>
                  </a:lnTo>
                  <a:lnTo>
                    <a:pt x="571392" y="423740"/>
                  </a:lnTo>
                  <a:lnTo>
                    <a:pt x="571402" y="458864"/>
                  </a:lnTo>
                  <a:lnTo>
                    <a:pt x="571402" y="462352"/>
                  </a:lnTo>
                  <a:lnTo>
                    <a:pt x="571402" y="460126"/>
                  </a:lnTo>
                  <a:lnTo>
                    <a:pt x="570696" y="458685"/>
                  </a:lnTo>
                  <a:lnTo>
                    <a:pt x="570138" y="457930"/>
                  </a:lnTo>
                  <a:lnTo>
                    <a:pt x="569064" y="440478"/>
                  </a:lnTo>
                  <a:lnTo>
                    <a:pt x="570906" y="406882"/>
                  </a:lnTo>
                  <a:lnTo>
                    <a:pt x="575034" y="372065"/>
                  </a:lnTo>
                  <a:lnTo>
                    <a:pt x="588724" y="337328"/>
                  </a:lnTo>
                  <a:lnTo>
                    <a:pt x="597957" y="325267"/>
                  </a:lnTo>
                  <a:lnTo>
                    <a:pt x="604752" y="320232"/>
                  </a:lnTo>
                  <a:lnTo>
                    <a:pt x="607214" y="319163"/>
                  </a:lnTo>
                  <a:lnTo>
                    <a:pt x="611352" y="318562"/>
                  </a:lnTo>
                  <a:lnTo>
                    <a:pt x="617194" y="319648"/>
                  </a:lnTo>
                  <a:lnTo>
                    <a:pt x="624854" y="323849"/>
                  </a:lnTo>
                  <a:lnTo>
                    <a:pt x="630996" y="328311"/>
                  </a:lnTo>
                  <a:lnTo>
                    <a:pt x="638475" y="338727"/>
                  </a:lnTo>
                  <a:lnTo>
                    <a:pt x="641135" y="343644"/>
                  </a:lnTo>
                  <a:lnTo>
                    <a:pt x="644900" y="366150"/>
                  </a:lnTo>
                  <a:lnTo>
                    <a:pt x="644953" y="400239"/>
                  </a:lnTo>
                  <a:lnTo>
                    <a:pt x="642852" y="435893"/>
                  </a:lnTo>
                  <a:lnTo>
                    <a:pt x="642576" y="444154"/>
                  </a:lnTo>
                  <a:lnTo>
                    <a:pt x="642135" y="445068"/>
                  </a:lnTo>
                  <a:lnTo>
                    <a:pt x="640556" y="446789"/>
                  </a:lnTo>
                  <a:lnTo>
                    <a:pt x="641751" y="445601"/>
                  </a:lnTo>
                  <a:lnTo>
                    <a:pt x="642356" y="444292"/>
                  </a:lnTo>
                  <a:lnTo>
                    <a:pt x="643544" y="408999"/>
                  </a:lnTo>
                  <a:lnTo>
                    <a:pt x="647720" y="376572"/>
                  </a:lnTo>
                  <a:lnTo>
                    <a:pt x="655563" y="342108"/>
                  </a:lnTo>
                  <a:lnTo>
                    <a:pt x="662101" y="329034"/>
                  </a:lnTo>
                  <a:lnTo>
                    <a:pt x="668483" y="321691"/>
                  </a:lnTo>
                  <a:lnTo>
                    <a:pt x="677563" y="314867"/>
                  </a:lnTo>
                  <a:lnTo>
                    <a:pt x="683722" y="313720"/>
                  </a:lnTo>
                  <a:lnTo>
                    <a:pt x="686379" y="313598"/>
                  </a:lnTo>
                  <a:lnTo>
                    <a:pt x="690106" y="314826"/>
                  </a:lnTo>
                  <a:lnTo>
                    <a:pt x="700544" y="326147"/>
                  </a:lnTo>
                  <a:lnTo>
                    <a:pt x="707621" y="338771"/>
                  </a:lnTo>
                  <a:lnTo>
                    <a:pt x="708673" y="341779"/>
                  </a:lnTo>
                  <a:lnTo>
                    <a:pt x="709508" y="376902"/>
                  </a:lnTo>
                  <a:lnTo>
                    <a:pt x="709514" y="412589"/>
                  </a:lnTo>
                  <a:lnTo>
                    <a:pt x="710043" y="427670"/>
                  </a:lnTo>
                  <a:lnTo>
                    <a:pt x="719583" y="454890"/>
                  </a:lnTo>
                  <a:lnTo>
                    <a:pt x="724669" y="460171"/>
                  </a:lnTo>
                  <a:lnTo>
                    <a:pt x="731066" y="462057"/>
                  </a:lnTo>
                  <a:lnTo>
                    <a:pt x="738672" y="462365"/>
                  </a:lnTo>
                  <a:lnTo>
                    <a:pt x="752891" y="458112"/>
                  </a:lnTo>
                  <a:lnTo>
                    <a:pt x="780145" y="439219"/>
                  </a:lnTo>
                  <a:lnTo>
                    <a:pt x="785714" y="4326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317" name="SMARTInkShape-556">
              <a:extLst>
                <a:ext uri="{FF2B5EF4-FFF2-40B4-BE49-F238E27FC236}">
                  <a16:creationId xmlns:a16="http://schemas.microsoft.com/office/drawing/2014/main" xmlns="" id="{FAD0B49C-50A7-4D70-B058-CAAE0B639A97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1445419" y="3464719"/>
              <a:ext cx="145257" cy="7145"/>
            </a:xfrm>
            <a:custGeom>
              <a:avLst/>
              <a:gdLst/>
              <a:ahLst/>
              <a:cxnLst/>
              <a:rect l="0" t="0" r="0" b="0"/>
              <a:pathLst>
                <a:path w="145257" h="7145">
                  <a:moveTo>
                    <a:pt x="0" y="7144"/>
                  </a:moveTo>
                  <a:lnTo>
                    <a:pt x="0" y="7144"/>
                  </a:lnTo>
                  <a:lnTo>
                    <a:pt x="2283" y="7144"/>
                  </a:lnTo>
                  <a:lnTo>
                    <a:pt x="6843" y="5259"/>
                  </a:lnTo>
                  <a:lnTo>
                    <a:pt x="37436" y="4234"/>
                  </a:lnTo>
                  <a:lnTo>
                    <a:pt x="68683" y="441"/>
                  </a:lnTo>
                  <a:lnTo>
                    <a:pt x="100798" y="26"/>
                  </a:lnTo>
                  <a:lnTo>
                    <a:pt x="135928" y="0"/>
                  </a:lnTo>
                  <a:lnTo>
                    <a:pt x="14525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1321" name="SMARTInkShape-Group378">
            <a:extLst>
              <a:ext uri="{FF2B5EF4-FFF2-40B4-BE49-F238E27FC236}">
                <a16:creationId xmlns:a16="http://schemas.microsoft.com/office/drawing/2014/main" xmlns="" id="{2FD756A3-7C33-4064-86A8-DB6468FAE4DA}"/>
              </a:ext>
            </a:extLst>
          </p:cNvPr>
          <p:cNvGrpSpPr/>
          <p:nvPr/>
        </p:nvGrpSpPr>
        <p:grpSpPr>
          <a:xfrm>
            <a:off x="1514475" y="3731419"/>
            <a:ext cx="222974" cy="129239"/>
            <a:chOff x="1514475" y="3731419"/>
            <a:chExt cx="222974" cy="129239"/>
          </a:xfrm>
        </p:grpSpPr>
        <p:sp>
          <p:nvSpPr>
            <p:cNvPr id="11319" name="SMARTInkShape-557">
              <a:extLst>
                <a:ext uri="{FF2B5EF4-FFF2-40B4-BE49-F238E27FC236}">
                  <a16:creationId xmlns:a16="http://schemas.microsoft.com/office/drawing/2014/main" xmlns="" id="{E9BDD393-9D26-4207-BCCE-6265CEDC10DE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1514475" y="3731419"/>
              <a:ext cx="222974" cy="54564"/>
            </a:xfrm>
            <a:custGeom>
              <a:avLst/>
              <a:gdLst/>
              <a:ahLst/>
              <a:cxnLst/>
              <a:rect l="0" t="0" r="0" b="0"/>
              <a:pathLst>
                <a:path w="222974" h="54564">
                  <a:moveTo>
                    <a:pt x="0" y="0"/>
                  </a:moveTo>
                  <a:lnTo>
                    <a:pt x="0" y="0"/>
                  </a:lnTo>
                  <a:lnTo>
                    <a:pt x="2283" y="2283"/>
                  </a:lnTo>
                  <a:lnTo>
                    <a:pt x="2352" y="3616"/>
                  </a:lnTo>
                  <a:lnTo>
                    <a:pt x="15097" y="20395"/>
                  </a:lnTo>
                  <a:lnTo>
                    <a:pt x="38896" y="37847"/>
                  </a:lnTo>
                  <a:lnTo>
                    <a:pt x="73423" y="52430"/>
                  </a:lnTo>
                  <a:lnTo>
                    <a:pt x="103501" y="54563"/>
                  </a:lnTo>
                  <a:lnTo>
                    <a:pt x="135717" y="50740"/>
                  </a:lnTo>
                  <a:lnTo>
                    <a:pt x="169357" y="42251"/>
                  </a:lnTo>
                  <a:lnTo>
                    <a:pt x="201727" y="31956"/>
                  </a:lnTo>
                  <a:lnTo>
                    <a:pt x="222937" y="26350"/>
                  </a:lnTo>
                  <a:lnTo>
                    <a:pt x="222973" y="26298"/>
                  </a:lnTo>
                  <a:lnTo>
                    <a:pt x="221456" y="261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320" name="SMARTInkShape-558">
              <a:extLst>
                <a:ext uri="{FF2B5EF4-FFF2-40B4-BE49-F238E27FC236}">
                  <a16:creationId xmlns:a16="http://schemas.microsoft.com/office/drawing/2014/main" xmlns="" id="{2F006F1A-02CA-4CFB-A18C-560A801B0BDA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1521619" y="3807619"/>
              <a:ext cx="209551" cy="53039"/>
            </a:xfrm>
            <a:custGeom>
              <a:avLst/>
              <a:gdLst/>
              <a:ahLst/>
              <a:cxnLst/>
              <a:rect l="0" t="0" r="0" b="0"/>
              <a:pathLst>
                <a:path w="209551" h="53039">
                  <a:moveTo>
                    <a:pt x="0" y="0"/>
                  </a:moveTo>
                  <a:lnTo>
                    <a:pt x="0" y="0"/>
                  </a:lnTo>
                  <a:lnTo>
                    <a:pt x="0" y="5364"/>
                  </a:lnTo>
                  <a:lnTo>
                    <a:pt x="2116" y="7764"/>
                  </a:lnTo>
                  <a:lnTo>
                    <a:pt x="35608" y="35902"/>
                  </a:lnTo>
                  <a:lnTo>
                    <a:pt x="52836" y="47191"/>
                  </a:lnTo>
                  <a:lnTo>
                    <a:pt x="77670" y="52409"/>
                  </a:lnTo>
                  <a:lnTo>
                    <a:pt x="98098" y="53038"/>
                  </a:lnTo>
                  <a:lnTo>
                    <a:pt x="126212" y="47766"/>
                  </a:lnTo>
                  <a:lnTo>
                    <a:pt x="159641" y="36329"/>
                  </a:lnTo>
                  <a:lnTo>
                    <a:pt x="193817" y="23456"/>
                  </a:lnTo>
                  <a:lnTo>
                    <a:pt x="209550" y="166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1322" name="SMARTInkShape-559">
            <a:extLst>
              <a:ext uri="{FF2B5EF4-FFF2-40B4-BE49-F238E27FC236}">
                <a16:creationId xmlns:a16="http://schemas.microsoft.com/office/drawing/2014/main" xmlns="" id="{5ACD5118-1A5D-44C7-9647-9551F9DB4AC7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2428875" y="3243712"/>
            <a:ext cx="285751" cy="444428"/>
          </a:xfrm>
          <a:custGeom>
            <a:avLst/>
            <a:gdLst/>
            <a:ahLst/>
            <a:cxnLst/>
            <a:rect l="0" t="0" r="0" b="0"/>
            <a:pathLst>
              <a:path w="285751" h="444428">
                <a:moveTo>
                  <a:pt x="0" y="423413"/>
                </a:moveTo>
                <a:lnTo>
                  <a:pt x="0" y="423413"/>
                </a:lnTo>
                <a:lnTo>
                  <a:pt x="11264" y="423413"/>
                </a:lnTo>
                <a:lnTo>
                  <a:pt x="14355" y="422002"/>
                </a:lnTo>
                <a:lnTo>
                  <a:pt x="48409" y="394063"/>
                </a:lnTo>
                <a:lnTo>
                  <a:pt x="74604" y="358792"/>
                </a:lnTo>
                <a:lnTo>
                  <a:pt x="93931" y="326018"/>
                </a:lnTo>
                <a:lnTo>
                  <a:pt x="110386" y="292055"/>
                </a:lnTo>
                <a:lnTo>
                  <a:pt x="124686" y="256420"/>
                </a:lnTo>
                <a:lnTo>
                  <a:pt x="139760" y="221065"/>
                </a:lnTo>
                <a:lnTo>
                  <a:pt x="150016" y="188028"/>
                </a:lnTo>
                <a:lnTo>
                  <a:pt x="159152" y="158675"/>
                </a:lnTo>
                <a:lnTo>
                  <a:pt x="165793" y="125633"/>
                </a:lnTo>
                <a:lnTo>
                  <a:pt x="171148" y="90864"/>
                </a:lnTo>
                <a:lnTo>
                  <a:pt x="173561" y="56954"/>
                </a:lnTo>
                <a:lnTo>
                  <a:pt x="172367" y="41287"/>
                </a:lnTo>
                <a:lnTo>
                  <a:pt x="168709" y="25527"/>
                </a:lnTo>
                <a:lnTo>
                  <a:pt x="160447" y="13058"/>
                </a:lnTo>
                <a:lnTo>
                  <a:pt x="151235" y="3946"/>
                </a:lnTo>
                <a:lnTo>
                  <a:pt x="145881" y="1823"/>
                </a:lnTo>
                <a:lnTo>
                  <a:pt x="135855" y="0"/>
                </a:lnTo>
                <a:lnTo>
                  <a:pt x="129888" y="948"/>
                </a:lnTo>
                <a:lnTo>
                  <a:pt x="120123" y="5539"/>
                </a:lnTo>
                <a:lnTo>
                  <a:pt x="117064" y="8474"/>
                </a:lnTo>
                <a:lnTo>
                  <a:pt x="109178" y="21924"/>
                </a:lnTo>
                <a:lnTo>
                  <a:pt x="107556" y="32594"/>
                </a:lnTo>
                <a:lnTo>
                  <a:pt x="105006" y="65009"/>
                </a:lnTo>
                <a:lnTo>
                  <a:pt x="103609" y="97724"/>
                </a:lnTo>
                <a:lnTo>
                  <a:pt x="104673" y="131645"/>
                </a:lnTo>
                <a:lnTo>
                  <a:pt x="106819" y="166281"/>
                </a:lnTo>
                <a:lnTo>
                  <a:pt x="107136" y="201452"/>
                </a:lnTo>
                <a:lnTo>
                  <a:pt x="107155" y="236979"/>
                </a:lnTo>
                <a:lnTo>
                  <a:pt x="107156" y="268724"/>
                </a:lnTo>
                <a:lnTo>
                  <a:pt x="107156" y="302549"/>
                </a:lnTo>
                <a:lnTo>
                  <a:pt x="107156" y="337752"/>
                </a:lnTo>
                <a:lnTo>
                  <a:pt x="107156" y="371897"/>
                </a:lnTo>
                <a:lnTo>
                  <a:pt x="107685" y="397868"/>
                </a:lnTo>
                <a:lnTo>
                  <a:pt x="113036" y="418697"/>
                </a:lnTo>
                <a:lnTo>
                  <a:pt x="121046" y="434058"/>
                </a:lnTo>
                <a:lnTo>
                  <a:pt x="128450" y="440254"/>
                </a:lnTo>
                <a:lnTo>
                  <a:pt x="136687" y="443906"/>
                </a:lnTo>
                <a:lnTo>
                  <a:pt x="139772" y="444427"/>
                </a:lnTo>
                <a:lnTo>
                  <a:pt x="142907" y="443953"/>
                </a:lnTo>
                <a:lnTo>
                  <a:pt x="162851" y="437124"/>
                </a:lnTo>
                <a:lnTo>
                  <a:pt x="173269" y="429708"/>
                </a:lnTo>
                <a:lnTo>
                  <a:pt x="197758" y="402861"/>
                </a:lnTo>
                <a:lnTo>
                  <a:pt x="213463" y="375043"/>
                </a:lnTo>
                <a:lnTo>
                  <a:pt x="221434" y="341454"/>
                </a:lnTo>
                <a:lnTo>
                  <a:pt x="223363" y="330171"/>
                </a:lnTo>
                <a:lnTo>
                  <a:pt x="222433" y="323290"/>
                </a:lnTo>
                <a:lnTo>
                  <a:pt x="220482" y="318752"/>
                </a:lnTo>
                <a:lnTo>
                  <a:pt x="213834" y="309061"/>
                </a:lnTo>
                <a:lnTo>
                  <a:pt x="212071" y="307767"/>
                </a:lnTo>
                <a:lnTo>
                  <a:pt x="211231" y="307422"/>
                </a:lnTo>
                <a:lnTo>
                  <a:pt x="206256" y="308200"/>
                </a:lnTo>
                <a:lnTo>
                  <a:pt x="202283" y="310107"/>
                </a:lnTo>
                <a:lnTo>
                  <a:pt x="195562" y="316394"/>
                </a:lnTo>
                <a:lnTo>
                  <a:pt x="189579" y="328183"/>
                </a:lnTo>
                <a:lnTo>
                  <a:pt x="182051" y="359503"/>
                </a:lnTo>
                <a:lnTo>
                  <a:pt x="183067" y="389119"/>
                </a:lnTo>
                <a:lnTo>
                  <a:pt x="193681" y="421667"/>
                </a:lnTo>
                <a:lnTo>
                  <a:pt x="197146" y="428217"/>
                </a:lnTo>
                <a:lnTo>
                  <a:pt x="202964" y="433244"/>
                </a:lnTo>
                <a:lnTo>
                  <a:pt x="215635" y="440547"/>
                </a:lnTo>
                <a:lnTo>
                  <a:pt x="240175" y="442441"/>
                </a:lnTo>
                <a:lnTo>
                  <a:pt x="245876" y="441192"/>
                </a:lnTo>
                <a:lnTo>
                  <a:pt x="266559" y="430970"/>
                </a:lnTo>
                <a:lnTo>
                  <a:pt x="278075" y="421286"/>
                </a:lnTo>
                <a:lnTo>
                  <a:pt x="285750" y="409126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1325" name="SMARTInkShape-Group380">
            <a:extLst>
              <a:ext uri="{FF2B5EF4-FFF2-40B4-BE49-F238E27FC236}">
                <a16:creationId xmlns:a16="http://schemas.microsoft.com/office/drawing/2014/main" xmlns="" id="{B6DF6C27-AAD2-4877-BD35-EDFA376F466C}"/>
              </a:ext>
            </a:extLst>
          </p:cNvPr>
          <p:cNvGrpSpPr/>
          <p:nvPr/>
        </p:nvGrpSpPr>
        <p:grpSpPr>
          <a:xfrm>
            <a:off x="2829934" y="3227070"/>
            <a:ext cx="825286" cy="778120"/>
            <a:chOff x="2829934" y="3227070"/>
            <a:chExt cx="825286" cy="778120"/>
          </a:xfrm>
        </p:grpSpPr>
        <p:sp>
          <p:nvSpPr>
            <p:cNvPr id="11323" name="SMARTInkShape-560">
              <a:extLst>
                <a:ext uri="{FF2B5EF4-FFF2-40B4-BE49-F238E27FC236}">
                  <a16:creationId xmlns:a16="http://schemas.microsoft.com/office/drawing/2014/main" xmlns="" id="{DDB02F6A-131E-4012-A23C-348A215BC5CE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2829934" y="3227070"/>
              <a:ext cx="825286" cy="778120"/>
            </a:xfrm>
            <a:custGeom>
              <a:avLst/>
              <a:gdLst/>
              <a:ahLst/>
              <a:cxnLst/>
              <a:rect l="0" t="0" r="0" b="0"/>
              <a:pathLst>
                <a:path w="825286" h="778120">
                  <a:moveTo>
                    <a:pt x="1372" y="430530"/>
                  </a:moveTo>
                  <a:lnTo>
                    <a:pt x="1372" y="430530"/>
                  </a:lnTo>
                  <a:lnTo>
                    <a:pt x="108" y="434322"/>
                  </a:lnTo>
                  <a:lnTo>
                    <a:pt x="0" y="435439"/>
                  </a:lnTo>
                  <a:lnTo>
                    <a:pt x="193" y="436184"/>
                  </a:lnTo>
                  <a:lnTo>
                    <a:pt x="586" y="436681"/>
                  </a:lnTo>
                  <a:lnTo>
                    <a:pt x="1023" y="437938"/>
                  </a:lnTo>
                  <a:lnTo>
                    <a:pt x="1366" y="440018"/>
                  </a:lnTo>
                  <a:lnTo>
                    <a:pt x="6545" y="440312"/>
                  </a:lnTo>
                  <a:lnTo>
                    <a:pt x="11370" y="441938"/>
                  </a:lnTo>
                  <a:lnTo>
                    <a:pt x="24088" y="442407"/>
                  </a:lnTo>
                  <a:lnTo>
                    <a:pt x="40849" y="437611"/>
                  </a:lnTo>
                  <a:lnTo>
                    <a:pt x="52932" y="431795"/>
                  </a:lnTo>
                  <a:lnTo>
                    <a:pt x="63542" y="422873"/>
                  </a:lnTo>
                  <a:lnTo>
                    <a:pt x="88427" y="387206"/>
                  </a:lnTo>
                  <a:lnTo>
                    <a:pt x="95621" y="372348"/>
                  </a:lnTo>
                  <a:lnTo>
                    <a:pt x="107465" y="338653"/>
                  </a:lnTo>
                  <a:lnTo>
                    <a:pt x="114837" y="306929"/>
                  </a:lnTo>
                  <a:lnTo>
                    <a:pt x="121009" y="272168"/>
                  </a:lnTo>
                  <a:lnTo>
                    <a:pt x="125301" y="237555"/>
                  </a:lnTo>
                  <a:lnTo>
                    <a:pt x="129126" y="202627"/>
                  </a:lnTo>
                  <a:lnTo>
                    <a:pt x="129950" y="173158"/>
                  </a:lnTo>
                  <a:lnTo>
                    <a:pt x="129250" y="169916"/>
                  </a:lnTo>
                  <a:lnTo>
                    <a:pt x="128321" y="167329"/>
                  </a:lnTo>
                  <a:lnTo>
                    <a:pt x="127607" y="159659"/>
                  </a:lnTo>
                  <a:lnTo>
                    <a:pt x="127579" y="171122"/>
                  </a:lnTo>
                  <a:lnTo>
                    <a:pt x="130622" y="202839"/>
                  </a:lnTo>
                  <a:lnTo>
                    <a:pt x="133910" y="237244"/>
                  </a:lnTo>
                  <a:lnTo>
                    <a:pt x="134691" y="271718"/>
                  </a:lnTo>
                  <a:lnTo>
                    <a:pt x="134720" y="306122"/>
                  </a:lnTo>
                  <a:lnTo>
                    <a:pt x="134722" y="338924"/>
                  </a:lnTo>
                  <a:lnTo>
                    <a:pt x="134722" y="373797"/>
                  </a:lnTo>
                  <a:lnTo>
                    <a:pt x="134722" y="405942"/>
                  </a:lnTo>
                  <a:lnTo>
                    <a:pt x="137005" y="439771"/>
                  </a:lnTo>
                  <a:lnTo>
                    <a:pt x="140409" y="452931"/>
                  </a:lnTo>
                  <a:lnTo>
                    <a:pt x="147426" y="464273"/>
                  </a:lnTo>
                  <a:lnTo>
                    <a:pt x="149717" y="465371"/>
                  </a:lnTo>
                  <a:lnTo>
                    <a:pt x="152235" y="466123"/>
                  </a:lnTo>
                  <a:lnTo>
                    <a:pt x="155404" y="467770"/>
                  </a:lnTo>
                  <a:lnTo>
                    <a:pt x="162614" y="468516"/>
                  </a:lnTo>
                  <a:lnTo>
                    <a:pt x="167299" y="467332"/>
                  </a:lnTo>
                  <a:lnTo>
                    <a:pt x="174502" y="461916"/>
                  </a:lnTo>
                  <a:lnTo>
                    <a:pt x="200085" y="434553"/>
                  </a:lnTo>
                  <a:lnTo>
                    <a:pt x="217947" y="400609"/>
                  </a:lnTo>
                  <a:lnTo>
                    <a:pt x="233010" y="368939"/>
                  </a:lnTo>
                  <a:lnTo>
                    <a:pt x="247176" y="335833"/>
                  </a:lnTo>
                  <a:lnTo>
                    <a:pt x="259241" y="300233"/>
                  </a:lnTo>
                  <a:lnTo>
                    <a:pt x="267945" y="269443"/>
                  </a:lnTo>
                  <a:lnTo>
                    <a:pt x="278045" y="235654"/>
                  </a:lnTo>
                  <a:lnTo>
                    <a:pt x="288757" y="201175"/>
                  </a:lnTo>
                  <a:lnTo>
                    <a:pt x="297281" y="171593"/>
                  </a:lnTo>
                  <a:lnTo>
                    <a:pt x="306412" y="141423"/>
                  </a:lnTo>
                  <a:lnTo>
                    <a:pt x="311668" y="108957"/>
                  </a:lnTo>
                  <a:lnTo>
                    <a:pt x="316681" y="74120"/>
                  </a:lnTo>
                  <a:lnTo>
                    <a:pt x="316257" y="40017"/>
                  </a:lnTo>
                  <a:lnTo>
                    <a:pt x="314507" y="23318"/>
                  </a:lnTo>
                  <a:lnTo>
                    <a:pt x="306792" y="4947"/>
                  </a:lnTo>
                  <a:lnTo>
                    <a:pt x="303714" y="1934"/>
                  </a:lnTo>
                  <a:lnTo>
                    <a:pt x="302152" y="1130"/>
                  </a:lnTo>
                  <a:lnTo>
                    <a:pt x="294898" y="0"/>
                  </a:lnTo>
                  <a:lnTo>
                    <a:pt x="291195" y="441"/>
                  </a:lnTo>
                  <a:lnTo>
                    <a:pt x="289838" y="929"/>
                  </a:lnTo>
                  <a:lnTo>
                    <a:pt x="279235" y="14496"/>
                  </a:lnTo>
                  <a:lnTo>
                    <a:pt x="261021" y="49617"/>
                  </a:lnTo>
                  <a:lnTo>
                    <a:pt x="254278" y="83214"/>
                  </a:lnTo>
                  <a:lnTo>
                    <a:pt x="253828" y="116407"/>
                  </a:lnTo>
                  <a:lnTo>
                    <a:pt x="254496" y="149834"/>
                  </a:lnTo>
                  <a:lnTo>
                    <a:pt x="256068" y="183397"/>
                  </a:lnTo>
                  <a:lnTo>
                    <a:pt x="258321" y="215319"/>
                  </a:lnTo>
                  <a:lnTo>
                    <a:pt x="260419" y="250185"/>
                  </a:lnTo>
                  <a:lnTo>
                    <a:pt x="262498" y="281535"/>
                  </a:lnTo>
                  <a:lnTo>
                    <a:pt x="265147" y="314429"/>
                  </a:lnTo>
                  <a:lnTo>
                    <a:pt x="267562" y="348753"/>
                  </a:lnTo>
                  <a:lnTo>
                    <a:pt x="270999" y="383387"/>
                  </a:lnTo>
                  <a:lnTo>
                    <a:pt x="274853" y="416349"/>
                  </a:lnTo>
                  <a:lnTo>
                    <a:pt x="277567" y="451826"/>
                  </a:lnTo>
                  <a:lnTo>
                    <a:pt x="277597" y="463718"/>
                  </a:lnTo>
                  <a:lnTo>
                    <a:pt x="277333" y="460036"/>
                  </a:lnTo>
                  <a:lnTo>
                    <a:pt x="275547" y="453933"/>
                  </a:lnTo>
                  <a:lnTo>
                    <a:pt x="271671" y="420964"/>
                  </a:lnTo>
                  <a:lnTo>
                    <a:pt x="268435" y="387077"/>
                  </a:lnTo>
                  <a:lnTo>
                    <a:pt x="268608" y="352683"/>
                  </a:lnTo>
                  <a:lnTo>
                    <a:pt x="278415" y="319236"/>
                  </a:lnTo>
                  <a:lnTo>
                    <a:pt x="284248" y="308198"/>
                  </a:lnTo>
                  <a:lnTo>
                    <a:pt x="286638" y="305517"/>
                  </a:lnTo>
                  <a:lnTo>
                    <a:pt x="294369" y="299186"/>
                  </a:lnTo>
                  <a:lnTo>
                    <a:pt x="297751" y="298071"/>
                  </a:lnTo>
                  <a:lnTo>
                    <a:pt x="303862" y="297356"/>
                  </a:lnTo>
                  <a:lnTo>
                    <a:pt x="305851" y="297964"/>
                  </a:lnTo>
                  <a:lnTo>
                    <a:pt x="306752" y="298496"/>
                  </a:lnTo>
                  <a:lnTo>
                    <a:pt x="311471" y="304525"/>
                  </a:lnTo>
                  <a:lnTo>
                    <a:pt x="318892" y="327086"/>
                  </a:lnTo>
                  <a:lnTo>
                    <a:pt x="320322" y="341546"/>
                  </a:lnTo>
                  <a:lnTo>
                    <a:pt x="318141" y="375498"/>
                  </a:lnTo>
                  <a:lnTo>
                    <a:pt x="315845" y="408039"/>
                  </a:lnTo>
                  <a:lnTo>
                    <a:pt x="318393" y="434457"/>
                  </a:lnTo>
                  <a:lnTo>
                    <a:pt x="325165" y="454532"/>
                  </a:lnTo>
                  <a:lnTo>
                    <a:pt x="331937" y="461542"/>
                  </a:lnTo>
                  <a:lnTo>
                    <a:pt x="336854" y="464854"/>
                  </a:lnTo>
                  <a:lnTo>
                    <a:pt x="341251" y="465836"/>
                  </a:lnTo>
                  <a:lnTo>
                    <a:pt x="344341" y="465360"/>
                  </a:lnTo>
                  <a:lnTo>
                    <a:pt x="348350" y="463604"/>
                  </a:lnTo>
                  <a:lnTo>
                    <a:pt x="364270" y="452652"/>
                  </a:lnTo>
                  <a:lnTo>
                    <a:pt x="380581" y="431467"/>
                  </a:lnTo>
                  <a:lnTo>
                    <a:pt x="385831" y="417123"/>
                  </a:lnTo>
                  <a:lnTo>
                    <a:pt x="393752" y="383546"/>
                  </a:lnTo>
                  <a:lnTo>
                    <a:pt x="398540" y="356617"/>
                  </a:lnTo>
                  <a:lnTo>
                    <a:pt x="399032" y="323441"/>
                  </a:lnTo>
                  <a:lnTo>
                    <a:pt x="399041" y="307556"/>
                  </a:lnTo>
                  <a:lnTo>
                    <a:pt x="397404" y="342911"/>
                  </a:lnTo>
                  <a:lnTo>
                    <a:pt x="396673" y="376930"/>
                  </a:lnTo>
                  <a:lnTo>
                    <a:pt x="398561" y="411085"/>
                  </a:lnTo>
                  <a:lnTo>
                    <a:pt x="403037" y="430278"/>
                  </a:lnTo>
                  <a:lnTo>
                    <a:pt x="406982" y="439124"/>
                  </a:lnTo>
                  <a:lnTo>
                    <a:pt x="419281" y="450625"/>
                  </a:lnTo>
                  <a:lnTo>
                    <a:pt x="423765" y="453124"/>
                  </a:lnTo>
                  <a:lnTo>
                    <a:pt x="432864" y="454182"/>
                  </a:lnTo>
                  <a:lnTo>
                    <a:pt x="437138" y="454295"/>
                  </a:lnTo>
                  <a:lnTo>
                    <a:pt x="442608" y="451800"/>
                  </a:lnTo>
                  <a:lnTo>
                    <a:pt x="451675" y="444410"/>
                  </a:lnTo>
                  <a:lnTo>
                    <a:pt x="468196" y="411294"/>
                  </a:lnTo>
                  <a:lnTo>
                    <a:pt x="480350" y="378063"/>
                  </a:lnTo>
                  <a:lnTo>
                    <a:pt x="486302" y="344089"/>
                  </a:lnTo>
                  <a:lnTo>
                    <a:pt x="488312" y="321546"/>
                  </a:lnTo>
                  <a:lnTo>
                    <a:pt x="487151" y="300406"/>
                  </a:lnTo>
                  <a:lnTo>
                    <a:pt x="487853" y="316866"/>
                  </a:lnTo>
                  <a:lnTo>
                    <a:pt x="489308" y="328485"/>
                  </a:lnTo>
                  <a:lnTo>
                    <a:pt x="489526" y="361029"/>
                  </a:lnTo>
                  <a:lnTo>
                    <a:pt x="491762" y="394820"/>
                  </a:lnTo>
                  <a:lnTo>
                    <a:pt x="491908" y="428410"/>
                  </a:lnTo>
                  <a:lnTo>
                    <a:pt x="492174" y="462737"/>
                  </a:lnTo>
                  <a:lnTo>
                    <a:pt x="494262" y="495158"/>
                  </a:lnTo>
                  <a:lnTo>
                    <a:pt x="498767" y="530258"/>
                  </a:lnTo>
                  <a:lnTo>
                    <a:pt x="501627" y="552166"/>
                  </a:lnTo>
                  <a:lnTo>
                    <a:pt x="503168" y="561291"/>
                  </a:lnTo>
                  <a:lnTo>
                    <a:pt x="506739" y="594155"/>
                  </a:lnTo>
                  <a:lnTo>
                    <a:pt x="509811" y="628971"/>
                  </a:lnTo>
                  <a:lnTo>
                    <a:pt x="512980" y="661568"/>
                  </a:lnTo>
                  <a:lnTo>
                    <a:pt x="513332" y="695941"/>
                  </a:lnTo>
                  <a:lnTo>
                    <a:pt x="512635" y="731286"/>
                  </a:lnTo>
                  <a:lnTo>
                    <a:pt x="504127" y="762330"/>
                  </a:lnTo>
                  <a:lnTo>
                    <a:pt x="499199" y="770423"/>
                  </a:lnTo>
                  <a:lnTo>
                    <a:pt x="494839" y="776307"/>
                  </a:lnTo>
                  <a:lnTo>
                    <a:pt x="492242" y="777355"/>
                  </a:lnTo>
                  <a:lnTo>
                    <a:pt x="483924" y="778119"/>
                  </a:lnTo>
                  <a:lnTo>
                    <a:pt x="478637" y="776907"/>
                  </a:lnTo>
                  <a:lnTo>
                    <a:pt x="468105" y="770177"/>
                  </a:lnTo>
                  <a:lnTo>
                    <a:pt x="465631" y="768192"/>
                  </a:lnTo>
                  <a:lnTo>
                    <a:pt x="457247" y="755061"/>
                  </a:lnTo>
                  <a:lnTo>
                    <a:pt x="450112" y="729763"/>
                  </a:lnTo>
                  <a:lnTo>
                    <a:pt x="449060" y="694779"/>
                  </a:lnTo>
                  <a:lnTo>
                    <a:pt x="456142" y="663007"/>
                  </a:lnTo>
                  <a:lnTo>
                    <a:pt x="468832" y="632118"/>
                  </a:lnTo>
                  <a:lnTo>
                    <a:pt x="486878" y="596782"/>
                  </a:lnTo>
                  <a:lnTo>
                    <a:pt x="501133" y="563833"/>
                  </a:lnTo>
                  <a:lnTo>
                    <a:pt x="519767" y="530253"/>
                  </a:lnTo>
                  <a:lnTo>
                    <a:pt x="532520" y="496926"/>
                  </a:lnTo>
                  <a:lnTo>
                    <a:pt x="547482" y="461903"/>
                  </a:lnTo>
                  <a:lnTo>
                    <a:pt x="559219" y="426872"/>
                  </a:lnTo>
                  <a:lnTo>
                    <a:pt x="566428" y="394467"/>
                  </a:lnTo>
                  <a:lnTo>
                    <a:pt x="576018" y="359872"/>
                  </a:lnTo>
                  <a:lnTo>
                    <a:pt x="591590" y="325405"/>
                  </a:lnTo>
                  <a:lnTo>
                    <a:pt x="597716" y="317099"/>
                  </a:lnTo>
                  <a:lnTo>
                    <a:pt x="598166" y="316015"/>
                  </a:lnTo>
                  <a:lnTo>
                    <a:pt x="602592" y="311962"/>
                  </a:lnTo>
                  <a:lnTo>
                    <a:pt x="609033" y="308018"/>
                  </a:lnTo>
                  <a:lnTo>
                    <a:pt x="615260" y="305614"/>
                  </a:lnTo>
                  <a:lnTo>
                    <a:pt x="618258" y="305603"/>
                  </a:lnTo>
                  <a:lnTo>
                    <a:pt x="623230" y="306487"/>
                  </a:lnTo>
                  <a:lnTo>
                    <a:pt x="624171" y="307089"/>
                  </a:lnTo>
                  <a:lnTo>
                    <a:pt x="630575" y="314551"/>
                  </a:lnTo>
                  <a:lnTo>
                    <a:pt x="633427" y="320553"/>
                  </a:lnTo>
                  <a:lnTo>
                    <a:pt x="634778" y="354260"/>
                  </a:lnTo>
                  <a:lnTo>
                    <a:pt x="634785" y="389875"/>
                  </a:lnTo>
                  <a:lnTo>
                    <a:pt x="632502" y="423025"/>
                  </a:lnTo>
                  <a:lnTo>
                    <a:pt x="629468" y="440181"/>
                  </a:lnTo>
                  <a:lnTo>
                    <a:pt x="628453" y="443815"/>
                  </a:lnTo>
                  <a:lnTo>
                    <a:pt x="627650" y="458536"/>
                  </a:lnTo>
                  <a:lnTo>
                    <a:pt x="627906" y="444664"/>
                  </a:lnTo>
                  <a:lnTo>
                    <a:pt x="632213" y="418985"/>
                  </a:lnTo>
                  <a:lnTo>
                    <a:pt x="634283" y="385498"/>
                  </a:lnTo>
                  <a:lnTo>
                    <a:pt x="638841" y="350326"/>
                  </a:lnTo>
                  <a:lnTo>
                    <a:pt x="645107" y="327488"/>
                  </a:lnTo>
                  <a:lnTo>
                    <a:pt x="653967" y="316320"/>
                  </a:lnTo>
                  <a:lnTo>
                    <a:pt x="664697" y="308701"/>
                  </a:lnTo>
                  <a:lnTo>
                    <a:pt x="668371" y="307296"/>
                  </a:lnTo>
                  <a:lnTo>
                    <a:pt x="670967" y="307674"/>
                  </a:lnTo>
                  <a:lnTo>
                    <a:pt x="680379" y="311054"/>
                  </a:lnTo>
                  <a:lnTo>
                    <a:pt x="692175" y="320110"/>
                  </a:lnTo>
                  <a:lnTo>
                    <a:pt x="694687" y="323334"/>
                  </a:lnTo>
                  <a:lnTo>
                    <a:pt x="702998" y="341655"/>
                  </a:lnTo>
                  <a:lnTo>
                    <a:pt x="703837" y="376137"/>
                  </a:lnTo>
                  <a:lnTo>
                    <a:pt x="703135" y="390964"/>
                  </a:lnTo>
                  <a:lnTo>
                    <a:pt x="699318" y="417780"/>
                  </a:lnTo>
                  <a:lnTo>
                    <a:pt x="696706" y="450740"/>
                  </a:lnTo>
                  <a:lnTo>
                    <a:pt x="695996" y="452124"/>
                  </a:lnTo>
                  <a:lnTo>
                    <a:pt x="694325" y="454331"/>
                  </a:lnTo>
                  <a:lnTo>
                    <a:pt x="694316" y="452059"/>
                  </a:lnTo>
                  <a:lnTo>
                    <a:pt x="692266" y="443291"/>
                  </a:lnTo>
                  <a:lnTo>
                    <a:pt x="692219" y="432381"/>
                  </a:lnTo>
                  <a:lnTo>
                    <a:pt x="694575" y="398026"/>
                  </a:lnTo>
                  <a:lnTo>
                    <a:pt x="701264" y="363558"/>
                  </a:lnTo>
                  <a:lnTo>
                    <a:pt x="707825" y="342797"/>
                  </a:lnTo>
                  <a:lnTo>
                    <a:pt x="717379" y="326997"/>
                  </a:lnTo>
                  <a:lnTo>
                    <a:pt x="728010" y="315893"/>
                  </a:lnTo>
                  <a:lnTo>
                    <a:pt x="734809" y="312616"/>
                  </a:lnTo>
                  <a:lnTo>
                    <a:pt x="738299" y="311543"/>
                  </a:lnTo>
                  <a:lnTo>
                    <a:pt x="740146" y="310355"/>
                  </a:lnTo>
                  <a:lnTo>
                    <a:pt x="741009" y="310196"/>
                  </a:lnTo>
                  <a:lnTo>
                    <a:pt x="741849" y="310356"/>
                  </a:lnTo>
                  <a:lnTo>
                    <a:pt x="753201" y="316263"/>
                  </a:lnTo>
                  <a:lnTo>
                    <a:pt x="754210" y="317046"/>
                  </a:lnTo>
                  <a:lnTo>
                    <a:pt x="756895" y="321940"/>
                  </a:lnTo>
                  <a:lnTo>
                    <a:pt x="759907" y="330969"/>
                  </a:lnTo>
                  <a:lnTo>
                    <a:pt x="760982" y="362728"/>
                  </a:lnTo>
                  <a:lnTo>
                    <a:pt x="762255" y="395815"/>
                  </a:lnTo>
                  <a:lnTo>
                    <a:pt x="767570" y="430937"/>
                  </a:lnTo>
                  <a:lnTo>
                    <a:pt x="771267" y="440214"/>
                  </a:lnTo>
                  <a:lnTo>
                    <a:pt x="775750" y="447083"/>
                  </a:lnTo>
                  <a:lnTo>
                    <a:pt x="777517" y="448470"/>
                  </a:lnTo>
                  <a:lnTo>
                    <a:pt x="778358" y="448840"/>
                  </a:lnTo>
                  <a:lnTo>
                    <a:pt x="783335" y="449361"/>
                  </a:lnTo>
                  <a:lnTo>
                    <a:pt x="786179" y="448777"/>
                  </a:lnTo>
                  <a:lnTo>
                    <a:pt x="800097" y="439876"/>
                  </a:lnTo>
                  <a:lnTo>
                    <a:pt x="816343" y="422404"/>
                  </a:lnTo>
                  <a:lnTo>
                    <a:pt x="825285" y="4090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324" name="SMARTInkShape-561">
              <a:extLst>
                <a:ext uri="{FF2B5EF4-FFF2-40B4-BE49-F238E27FC236}">
                  <a16:creationId xmlns:a16="http://schemas.microsoft.com/office/drawing/2014/main" xmlns="" id="{4F3B7933-CBCA-48B4-87BE-FED0E0A01A24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2876550" y="3462338"/>
              <a:ext cx="161926" cy="16599"/>
            </a:xfrm>
            <a:custGeom>
              <a:avLst/>
              <a:gdLst/>
              <a:ahLst/>
              <a:cxnLst/>
              <a:rect l="0" t="0" r="0" b="0"/>
              <a:pathLst>
                <a:path w="161926" h="16599">
                  <a:moveTo>
                    <a:pt x="0" y="0"/>
                  </a:moveTo>
                  <a:lnTo>
                    <a:pt x="0" y="0"/>
                  </a:lnTo>
                  <a:lnTo>
                    <a:pt x="1901" y="2165"/>
                  </a:lnTo>
                  <a:lnTo>
                    <a:pt x="4333" y="6383"/>
                  </a:lnTo>
                  <a:lnTo>
                    <a:pt x="9318" y="9407"/>
                  </a:lnTo>
                  <a:lnTo>
                    <a:pt x="39370" y="15475"/>
                  </a:lnTo>
                  <a:lnTo>
                    <a:pt x="73249" y="16598"/>
                  </a:lnTo>
                  <a:lnTo>
                    <a:pt x="106453" y="14614"/>
                  </a:lnTo>
                  <a:lnTo>
                    <a:pt x="140690" y="10509"/>
                  </a:lnTo>
                  <a:lnTo>
                    <a:pt x="156977" y="9876"/>
                  </a:lnTo>
                  <a:lnTo>
                    <a:pt x="161925" y="119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1326" name="SMARTInkShape-562">
            <a:extLst>
              <a:ext uri="{FF2B5EF4-FFF2-40B4-BE49-F238E27FC236}">
                <a16:creationId xmlns:a16="http://schemas.microsoft.com/office/drawing/2014/main" xmlns="" id="{3FA0FF7D-CCE0-44E2-9E4C-50E7323A7B97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2062163" y="3819525"/>
            <a:ext cx="288132" cy="480648"/>
          </a:xfrm>
          <a:custGeom>
            <a:avLst/>
            <a:gdLst/>
            <a:ahLst/>
            <a:cxnLst/>
            <a:rect l="0" t="0" r="0" b="0"/>
            <a:pathLst>
              <a:path w="288132" h="480648">
                <a:moveTo>
                  <a:pt x="19050" y="0"/>
                </a:moveTo>
                <a:lnTo>
                  <a:pt x="19050" y="0"/>
                </a:lnTo>
                <a:lnTo>
                  <a:pt x="19050" y="1264"/>
                </a:lnTo>
                <a:lnTo>
                  <a:pt x="19314" y="1636"/>
                </a:lnTo>
                <a:lnTo>
                  <a:pt x="19755" y="1885"/>
                </a:lnTo>
                <a:lnTo>
                  <a:pt x="21100" y="2283"/>
                </a:lnTo>
                <a:lnTo>
                  <a:pt x="21284" y="3043"/>
                </a:lnTo>
                <a:lnTo>
                  <a:pt x="23331" y="20088"/>
                </a:lnTo>
                <a:lnTo>
                  <a:pt x="25549" y="26320"/>
                </a:lnTo>
                <a:lnTo>
                  <a:pt x="26193" y="59865"/>
                </a:lnTo>
                <a:lnTo>
                  <a:pt x="23553" y="93945"/>
                </a:lnTo>
                <a:lnTo>
                  <a:pt x="21186" y="128441"/>
                </a:lnTo>
                <a:lnTo>
                  <a:pt x="17028" y="164066"/>
                </a:lnTo>
                <a:lnTo>
                  <a:pt x="14798" y="197938"/>
                </a:lnTo>
                <a:lnTo>
                  <a:pt x="14307" y="229483"/>
                </a:lnTo>
                <a:lnTo>
                  <a:pt x="13024" y="262055"/>
                </a:lnTo>
                <a:lnTo>
                  <a:pt x="14184" y="295916"/>
                </a:lnTo>
                <a:lnTo>
                  <a:pt x="16336" y="328898"/>
                </a:lnTo>
                <a:lnTo>
                  <a:pt x="15395" y="360926"/>
                </a:lnTo>
                <a:lnTo>
                  <a:pt x="14321" y="396153"/>
                </a:lnTo>
                <a:lnTo>
                  <a:pt x="14038" y="400170"/>
                </a:lnTo>
                <a:lnTo>
                  <a:pt x="9581" y="421827"/>
                </a:lnTo>
                <a:lnTo>
                  <a:pt x="9262" y="433930"/>
                </a:lnTo>
                <a:lnTo>
                  <a:pt x="340" y="462505"/>
                </a:lnTo>
                <a:lnTo>
                  <a:pt x="0" y="470824"/>
                </a:lnTo>
                <a:lnTo>
                  <a:pt x="264" y="471045"/>
                </a:lnTo>
                <a:lnTo>
                  <a:pt x="2050" y="471429"/>
                </a:lnTo>
                <a:lnTo>
                  <a:pt x="3547" y="471470"/>
                </a:lnTo>
                <a:lnTo>
                  <a:pt x="3952" y="471741"/>
                </a:lnTo>
                <a:lnTo>
                  <a:pt x="4222" y="472186"/>
                </a:lnTo>
                <a:lnTo>
                  <a:pt x="4402" y="472747"/>
                </a:lnTo>
                <a:lnTo>
                  <a:pt x="4787" y="473121"/>
                </a:lnTo>
                <a:lnTo>
                  <a:pt x="5919" y="473536"/>
                </a:lnTo>
                <a:lnTo>
                  <a:pt x="8045" y="473770"/>
                </a:lnTo>
                <a:lnTo>
                  <a:pt x="9572" y="473120"/>
                </a:lnTo>
                <a:lnTo>
                  <a:pt x="10350" y="472575"/>
                </a:lnTo>
                <a:lnTo>
                  <a:pt x="13973" y="471810"/>
                </a:lnTo>
                <a:lnTo>
                  <a:pt x="49634" y="469172"/>
                </a:lnTo>
                <a:lnTo>
                  <a:pt x="82621" y="468842"/>
                </a:lnTo>
                <a:lnTo>
                  <a:pt x="116634" y="461944"/>
                </a:lnTo>
                <a:lnTo>
                  <a:pt x="148009" y="451974"/>
                </a:lnTo>
                <a:lnTo>
                  <a:pt x="157002" y="446539"/>
                </a:lnTo>
                <a:lnTo>
                  <a:pt x="158643" y="446124"/>
                </a:lnTo>
                <a:lnTo>
                  <a:pt x="161171" y="444252"/>
                </a:lnTo>
                <a:lnTo>
                  <a:pt x="163177" y="442185"/>
                </a:lnTo>
                <a:lnTo>
                  <a:pt x="166172" y="440749"/>
                </a:lnTo>
                <a:lnTo>
                  <a:pt x="166344" y="440412"/>
                </a:lnTo>
                <a:lnTo>
                  <a:pt x="166687" y="438150"/>
                </a:lnTo>
                <a:lnTo>
                  <a:pt x="171597" y="434612"/>
                </a:lnTo>
                <a:lnTo>
                  <a:pt x="175506" y="430386"/>
                </a:lnTo>
                <a:lnTo>
                  <a:pt x="183792" y="422987"/>
                </a:lnTo>
                <a:lnTo>
                  <a:pt x="186983" y="418018"/>
                </a:lnTo>
                <a:lnTo>
                  <a:pt x="189869" y="412165"/>
                </a:lnTo>
                <a:lnTo>
                  <a:pt x="204077" y="392654"/>
                </a:lnTo>
                <a:lnTo>
                  <a:pt x="218445" y="361733"/>
                </a:lnTo>
                <a:lnTo>
                  <a:pt x="223242" y="337934"/>
                </a:lnTo>
                <a:lnTo>
                  <a:pt x="221818" y="325554"/>
                </a:lnTo>
                <a:lnTo>
                  <a:pt x="220470" y="322138"/>
                </a:lnTo>
                <a:lnTo>
                  <a:pt x="209732" y="311940"/>
                </a:lnTo>
                <a:lnTo>
                  <a:pt x="206191" y="310619"/>
                </a:lnTo>
                <a:lnTo>
                  <a:pt x="197450" y="309771"/>
                </a:lnTo>
                <a:lnTo>
                  <a:pt x="193500" y="311066"/>
                </a:lnTo>
                <a:lnTo>
                  <a:pt x="191706" y="312153"/>
                </a:lnTo>
                <a:lnTo>
                  <a:pt x="189007" y="315476"/>
                </a:lnTo>
                <a:lnTo>
                  <a:pt x="182023" y="326829"/>
                </a:lnTo>
                <a:lnTo>
                  <a:pt x="178530" y="331524"/>
                </a:lnTo>
                <a:lnTo>
                  <a:pt x="173238" y="347513"/>
                </a:lnTo>
                <a:lnTo>
                  <a:pt x="167351" y="382911"/>
                </a:lnTo>
                <a:lnTo>
                  <a:pt x="167410" y="418437"/>
                </a:lnTo>
                <a:lnTo>
                  <a:pt x="173618" y="449876"/>
                </a:lnTo>
                <a:lnTo>
                  <a:pt x="182023" y="465743"/>
                </a:lnTo>
                <a:lnTo>
                  <a:pt x="192428" y="476612"/>
                </a:lnTo>
                <a:lnTo>
                  <a:pt x="202042" y="479869"/>
                </a:lnTo>
                <a:lnTo>
                  <a:pt x="220199" y="480647"/>
                </a:lnTo>
                <a:lnTo>
                  <a:pt x="235212" y="477685"/>
                </a:lnTo>
                <a:lnTo>
                  <a:pt x="249544" y="471095"/>
                </a:lnTo>
                <a:lnTo>
                  <a:pt x="257705" y="463012"/>
                </a:lnTo>
                <a:lnTo>
                  <a:pt x="283253" y="427942"/>
                </a:lnTo>
                <a:lnTo>
                  <a:pt x="288131" y="411956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1330" name="SMARTInkShape-Group382">
            <a:extLst>
              <a:ext uri="{FF2B5EF4-FFF2-40B4-BE49-F238E27FC236}">
                <a16:creationId xmlns:a16="http://schemas.microsoft.com/office/drawing/2014/main" xmlns="" id="{F9F49904-0EF4-419B-9A6A-C2BECAD63833}"/>
              </a:ext>
            </a:extLst>
          </p:cNvPr>
          <p:cNvGrpSpPr/>
          <p:nvPr/>
        </p:nvGrpSpPr>
        <p:grpSpPr>
          <a:xfrm>
            <a:off x="2561247" y="3990975"/>
            <a:ext cx="181954" cy="290368"/>
            <a:chOff x="2561247" y="3990975"/>
            <a:chExt cx="181954" cy="290368"/>
          </a:xfrm>
        </p:grpSpPr>
        <p:sp>
          <p:nvSpPr>
            <p:cNvPr id="11327" name="SMARTInkShape-563">
              <a:extLst>
                <a:ext uri="{FF2B5EF4-FFF2-40B4-BE49-F238E27FC236}">
                  <a16:creationId xmlns:a16="http://schemas.microsoft.com/office/drawing/2014/main" xmlns="" id="{27F6EFE3-F310-457D-9DC3-B7804799DC52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2561247" y="4141508"/>
              <a:ext cx="108037" cy="132811"/>
            </a:xfrm>
            <a:custGeom>
              <a:avLst/>
              <a:gdLst/>
              <a:ahLst/>
              <a:cxnLst/>
              <a:rect l="0" t="0" r="0" b="0"/>
              <a:pathLst>
                <a:path w="108037" h="132811">
                  <a:moveTo>
                    <a:pt x="105753" y="11392"/>
                  </a:moveTo>
                  <a:lnTo>
                    <a:pt x="105753" y="11392"/>
                  </a:lnTo>
                  <a:lnTo>
                    <a:pt x="107803" y="9342"/>
                  </a:lnTo>
                  <a:lnTo>
                    <a:pt x="108036" y="7845"/>
                  </a:lnTo>
                  <a:lnTo>
                    <a:pt x="107385" y="6464"/>
                  </a:lnTo>
                  <a:lnTo>
                    <a:pt x="104811" y="3422"/>
                  </a:lnTo>
                  <a:lnTo>
                    <a:pt x="103306" y="2558"/>
                  </a:lnTo>
                  <a:lnTo>
                    <a:pt x="88455" y="0"/>
                  </a:lnTo>
                  <a:lnTo>
                    <a:pt x="80078" y="344"/>
                  </a:lnTo>
                  <a:lnTo>
                    <a:pt x="52995" y="6419"/>
                  </a:lnTo>
                  <a:lnTo>
                    <a:pt x="23635" y="27527"/>
                  </a:lnTo>
                  <a:lnTo>
                    <a:pt x="19514" y="32057"/>
                  </a:lnTo>
                  <a:lnTo>
                    <a:pt x="6322" y="56852"/>
                  </a:lnTo>
                  <a:lnTo>
                    <a:pt x="0" y="81198"/>
                  </a:lnTo>
                  <a:lnTo>
                    <a:pt x="1387" y="99842"/>
                  </a:lnTo>
                  <a:lnTo>
                    <a:pt x="8855" y="117257"/>
                  </a:lnTo>
                  <a:lnTo>
                    <a:pt x="14219" y="124457"/>
                  </a:lnTo>
                  <a:lnTo>
                    <a:pt x="20423" y="129530"/>
                  </a:lnTo>
                  <a:lnTo>
                    <a:pt x="26377" y="131366"/>
                  </a:lnTo>
                  <a:lnTo>
                    <a:pt x="51813" y="132810"/>
                  </a:lnTo>
                  <a:lnTo>
                    <a:pt x="68181" y="125419"/>
                  </a:lnTo>
                  <a:lnTo>
                    <a:pt x="76217" y="118879"/>
                  </a:lnTo>
                  <a:lnTo>
                    <a:pt x="86703" y="1018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328" name="SMARTInkShape-564">
              <a:extLst>
                <a:ext uri="{FF2B5EF4-FFF2-40B4-BE49-F238E27FC236}">
                  <a16:creationId xmlns:a16="http://schemas.microsoft.com/office/drawing/2014/main" xmlns="" id="{7834F06B-E0B4-4A79-8423-EA4490C90536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2662238" y="3990975"/>
              <a:ext cx="80963" cy="290368"/>
            </a:xfrm>
            <a:custGeom>
              <a:avLst/>
              <a:gdLst/>
              <a:ahLst/>
              <a:cxnLst/>
              <a:rect l="0" t="0" r="0" b="0"/>
              <a:pathLst>
                <a:path w="80963" h="290368">
                  <a:moveTo>
                    <a:pt x="0" y="0"/>
                  </a:moveTo>
                  <a:lnTo>
                    <a:pt x="0" y="0"/>
                  </a:lnTo>
                  <a:lnTo>
                    <a:pt x="264" y="11383"/>
                  </a:lnTo>
                  <a:lnTo>
                    <a:pt x="2234" y="25123"/>
                  </a:lnTo>
                  <a:lnTo>
                    <a:pt x="4430" y="58232"/>
                  </a:lnTo>
                  <a:lnTo>
                    <a:pt x="6018" y="91767"/>
                  </a:lnTo>
                  <a:lnTo>
                    <a:pt x="8378" y="124483"/>
                  </a:lnTo>
                  <a:lnTo>
                    <a:pt x="8228" y="158276"/>
                  </a:lnTo>
                  <a:lnTo>
                    <a:pt x="9510" y="191400"/>
                  </a:lnTo>
                  <a:lnTo>
                    <a:pt x="9524" y="225322"/>
                  </a:lnTo>
                  <a:lnTo>
                    <a:pt x="10230" y="234067"/>
                  </a:lnTo>
                  <a:lnTo>
                    <a:pt x="17241" y="267671"/>
                  </a:lnTo>
                  <a:lnTo>
                    <a:pt x="23469" y="279145"/>
                  </a:lnTo>
                  <a:lnTo>
                    <a:pt x="26650" y="283381"/>
                  </a:lnTo>
                  <a:lnTo>
                    <a:pt x="33770" y="288856"/>
                  </a:lnTo>
                  <a:lnTo>
                    <a:pt x="36969" y="289776"/>
                  </a:lnTo>
                  <a:lnTo>
                    <a:pt x="42962" y="290367"/>
                  </a:lnTo>
                  <a:lnTo>
                    <a:pt x="48360" y="289205"/>
                  </a:lnTo>
                  <a:lnTo>
                    <a:pt x="52458" y="287185"/>
                  </a:lnTo>
                  <a:lnTo>
                    <a:pt x="58114" y="281967"/>
                  </a:lnTo>
                  <a:lnTo>
                    <a:pt x="64327" y="274978"/>
                  </a:lnTo>
                  <a:lnTo>
                    <a:pt x="69771" y="269682"/>
                  </a:lnTo>
                  <a:lnTo>
                    <a:pt x="80962" y="2524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329" name="SMARTInkShape-565">
              <a:extLst>
                <a:ext uri="{FF2B5EF4-FFF2-40B4-BE49-F238E27FC236}">
                  <a16:creationId xmlns:a16="http://schemas.microsoft.com/office/drawing/2014/main" xmlns="" id="{4BCA85B9-715A-42D8-B268-ABC6F24FAD5F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2643188" y="4205288"/>
              <a:ext cx="28576" cy="33329"/>
            </a:xfrm>
            <a:custGeom>
              <a:avLst/>
              <a:gdLst/>
              <a:ahLst/>
              <a:cxnLst/>
              <a:rect l="0" t="0" r="0" b="0"/>
              <a:pathLst>
                <a:path w="28576" h="33329">
                  <a:moveTo>
                    <a:pt x="0" y="28575"/>
                  </a:moveTo>
                  <a:lnTo>
                    <a:pt x="0" y="28575"/>
                  </a:lnTo>
                  <a:lnTo>
                    <a:pt x="0" y="33230"/>
                  </a:lnTo>
                  <a:lnTo>
                    <a:pt x="2050" y="33328"/>
                  </a:lnTo>
                  <a:lnTo>
                    <a:pt x="4402" y="31286"/>
                  </a:lnTo>
                  <a:lnTo>
                    <a:pt x="5919" y="31054"/>
                  </a:lnTo>
                  <a:lnTo>
                    <a:pt x="6327" y="30757"/>
                  </a:lnTo>
                  <a:lnTo>
                    <a:pt x="6599" y="30294"/>
                  </a:lnTo>
                  <a:lnTo>
                    <a:pt x="6781" y="29721"/>
                  </a:lnTo>
                  <a:lnTo>
                    <a:pt x="9686" y="26135"/>
                  </a:lnTo>
                  <a:lnTo>
                    <a:pt x="15092" y="20365"/>
                  </a:lnTo>
                  <a:lnTo>
                    <a:pt x="23034" y="8161"/>
                  </a:lnTo>
                  <a:lnTo>
                    <a:pt x="25139" y="5622"/>
                  </a:lnTo>
                  <a:lnTo>
                    <a:pt x="25725" y="3998"/>
                  </a:lnTo>
                  <a:lnTo>
                    <a:pt x="26146" y="3459"/>
                  </a:lnTo>
                  <a:lnTo>
                    <a:pt x="27737" y="2435"/>
                  </a:lnTo>
                  <a:lnTo>
                    <a:pt x="285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1333" name="SMARTInkShape-Group383">
            <a:extLst>
              <a:ext uri="{FF2B5EF4-FFF2-40B4-BE49-F238E27FC236}">
                <a16:creationId xmlns:a16="http://schemas.microsoft.com/office/drawing/2014/main" xmlns="" id="{D3C04567-4289-4F96-8313-1240A3A2CB0E}"/>
              </a:ext>
            </a:extLst>
          </p:cNvPr>
          <p:cNvGrpSpPr/>
          <p:nvPr/>
        </p:nvGrpSpPr>
        <p:grpSpPr>
          <a:xfrm>
            <a:off x="2750440" y="4064794"/>
            <a:ext cx="492824" cy="250423"/>
            <a:chOff x="2750440" y="4064794"/>
            <a:chExt cx="492824" cy="250423"/>
          </a:xfrm>
        </p:grpSpPr>
        <p:sp>
          <p:nvSpPr>
            <p:cNvPr id="11331" name="SMARTInkShape-566">
              <a:extLst>
                <a:ext uri="{FF2B5EF4-FFF2-40B4-BE49-F238E27FC236}">
                  <a16:creationId xmlns:a16="http://schemas.microsoft.com/office/drawing/2014/main" xmlns="" id="{8E5D4540-8F1D-4A3E-8151-B1AEF4EDAC0A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2750440" y="4141264"/>
              <a:ext cx="492824" cy="173953"/>
            </a:xfrm>
            <a:custGeom>
              <a:avLst/>
              <a:gdLst/>
              <a:ahLst/>
              <a:cxnLst/>
              <a:rect l="0" t="0" r="0" b="0"/>
              <a:pathLst>
                <a:path w="492824" h="173953">
                  <a:moveTo>
                    <a:pt x="104679" y="11636"/>
                  </a:moveTo>
                  <a:lnTo>
                    <a:pt x="104679" y="11636"/>
                  </a:lnTo>
                  <a:lnTo>
                    <a:pt x="102628" y="11636"/>
                  </a:lnTo>
                  <a:lnTo>
                    <a:pt x="102518" y="11371"/>
                  </a:lnTo>
                  <a:lnTo>
                    <a:pt x="102396" y="10372"/>
                  </a:lnTo>
                  <a:lnTo>
                    <a:pt x="102098" y="10000"/>
                  </a:lnTo>
                  <a:lnTo>
                    <a:pt x="97967" y="7234"/>
                  </a:lnTo>
                  <a:lnTo>
                    <a:pt x="95135" y="6980"/>
                  </a:lnTo>
                  <a:lnTo>
                    <a:pt x="65861" y="11206"/>
                  </a:lnTo>
                  <a:lnTo>
                    <a:pt x="40889" y="22794"/>
                  </a:lnTo>
                  <a:lnTo>
                    <a:pt x="18053" y="41722"/>
                  </a:lnTo>
                  <a:lnTo>
                    <a:pt x="5082" y="60076"/>
                  </a:lnTo>
                  <a:lnTo>
                    <a:pt x="2381" y="65709"/>
                  </a:lnTo>
                  <a:lnTo>
                    <a:pt x="0" y="98715"/>
                  </a:lnTo>
                  <a:lnTo>
                    <a:pt x="446" y="117814"/>
                  </a:lnTo>
                  <a:lnTo>
                    <a:pt x="5270" y="133336"/>
                  </a:lnTo>
                  <a:lnTo>
                    <a:pt x="11557" y="143449"/>
                  </a:lnTo>
                  <a:lnTo>
                    <a:pt x="24872" y="156383"/>
                  </a:lnTo>
                  <a:lnTo>
                    <a:pt x="30580" y="159312"/>
                  </a:lnTo>
                  <a:lnTo>
                    <a:pt x="43481" y="161346"/>
                  </a:lnTo>
                  <a:lnTo>
                    <a:pt x="53914" y="159035"/>
                  </a:lnTo>
                  <a:lnTo>
                    <a:pt x="62003" y="154999"/>
                  </a:lnTo>
                  <a:lnTo>
                    <a:pt x="78648" y="135332"/>
                  </a:lnTo>
                  <a:lnTo>
                    <a:pt x="88711" y="117759"/>
                  </a:lnTo>
                  <a:lnTo>
                    <a:pt x="100601" y="85375"/>
                  </a:lnTo>
                  <a:lnTo>
                    <a:pt x="106554" y="53639"/>
                  </a:lnTo>
                  <a:lnTo>
                    <a:pt x="109476" y="18279"/>
                  </a:lnTo>
                  <a:lnTo>
                    <a:pt x="111791" y="640"/>
                  </a:lnTo>
                  <a:lnTo>
                    <a:pt x="111537" y="337"/>
                  </a:lnTo>
                  <a:lnTo>
                    <a:pt x="110549" y="0"/>
                  </a:lnTo>
                  <a:lnTo>
                    <a:pt x="110180" y="703"/>
                  </a:lnTo>
                  <a:lnTo>
                    <a:pt x="107560" y="32466"/>
                  </a:lnTo>
                  <a:lnTo>
                    <a:pt x="107080" y="67538"/>
                  </a:lnTo>
                  <a:lnTo>
                    <a:pt x="107061" y="101754"/>
                  </a:lnTo>
                  <a:lnTo>
                    <a:pt x="109588" y="134059"/>
                  </a:lnTo>
                  <a:lnTo>
                    <a:pt x="119412" y="164098"/>
                  </a:lnTo>
                  <a:lnTo>
                    <a:pt x="123302" y="169934"/>
                  </a:lnTo>
                  <a:lnTo>
                    <a:pt x="127684" y="172654"/>
                  </a:lnTo>
                  <a:lnTo>
                    <a:pt x="130335" y="173751"/>
                  </a:lnTo>
                  <a:lnTo>
                    <a:pt x="132631" y="173952"/>
                  </a:lnTo>
                  <a:lnTo>
                    <a:pt x="136593" y="172765"/>
                  </a:lnTo>
                  <a:lnTo>
                    <a:pt x="148743" y="165954"/>
                  </a:lnTo>
                  <a:lnTo>
                    <a:pt x="155041" y="159548"/>
                  </a:lnTo>
                  <a:lnTo>
                    <a:pt x="166953" y="139167"/>
                  </a:lnTo>
                  <a:lnTo>
                    <a:pt x="176332" y="109506"/>
                  </a:lnTo>
                  <a:lnTo>
                    <a:pt x="180007" y="78687"/>
                  </a:lnTo>
                  <a:lnTo>
                    <a:pt x="180828" y="47043"/>
                  </a:lnTo>
                  <a:lnTo>
                    <a:pt x="181580" y="23172"/>
                  </a:lnTo>
                  <a:lnTo>
                    <a:pt x="183231" y="5566"/>
                  </a:lnTo>
                  <a:lnTo>
                    <a:pt x="183505" y="5737"/>
                  </a:lnTo>
                  <a:lnTo>
                    <a:pt x="184516" y="7339"/>
                  </a:lnTo>
                  <a:lnTo>
                    <a:pt x="185308" y="12479"/>
                  </a:lnTo>
                  <a:lnTo>
                    <a:pt x="184418" y="24832"/>
                  </a:lnTo>
                  <a:lnTo>
                    <a:pt x="185594" y="57831"/>
                  </a:lnTo>
                  <a:lnTo>
                    <a:pt x="185638" y="90102"/>
                  </a:lnTo>
                  <a:lnTo>
                    <a:pt x="185641" y="123664"/>
                  </a:lnTo>
                  <a:lnTo>
                    <a:pt x="192025" y="159044"/>
                  </a:lnTo>
                  <a:lnTo>
                    <a:pt x="193858" y="163229"/>
                  </a:lnTo>
                  <a:lnTo>
                    <a:pt x="196437" y="166587"/>
                  </a:lnTo>
                  <a:lnTo>
                    <a:pt x="199347" y="168962"/>
                  </a:lnTo>
                  <a:lnTo>
                    <a:pt x="203110" y="170194"/>
                  </a:lnTo>
                  <a:lnTo>
                    <a:pt x="209465" y="170985"/>
                  </a:lnTo>
                  <a:lnTo>
                    <a:pt x="212193" y="169682"/>
                  </a:lnTo>
                  <a:lnTo>
                    <a:pt x="213661" y="168594"/>
                  </a:lnTo>
                  <a:lnTo>
                    <a:pt x="222968" y="153351"/>
                  </a:lnTo>
                  <a:lnTo>
                    <a:pt x="235185" y="119843"/>
                  </a:lnTo>
                  <a:lnTo>
                    <a:pt x="243448" y="84845"/>
                  </a:lnTo>
                  <a:lnTo>
                    <a:pt x="247193" y="59603"/>
                  </a:lnTo>
                  <a:lnTo>
                    <a:pt x="248153" y="48603"/>
                  </a:lnTo>
                  <a:lnTo>
                    <a:pt x="257929" y="15474"/>
                  </a:lnTo>
                  <a:lnTo>
                    <a:pt x="259926" y="12195"/>
                  </a:lnTo>
                  <a:lnTo>
                    <a:pt x="263107" y="9856"/>
                  </a:lnTo>
                  <a:lnTo>
                    <a:pt x="270112" y="5894"/>
                  </a:lnTo>
                  <a:lnTo>
                    <a:pt x="271059" y="5956"/>
                  </a:lnTo>
                  <a:lnTo>
                    <a:pt x="278273" y="9221"/>
                  </a:lnTo>
                  <a:lnTo>
                    <a:pt x="281756" y="11974"/>
                  </a:lnTo>
                  <a:lnTo>
                    <a:pt x="284186" y="15490"/>
                  </a:lnTo>
                  <a:lnTo>
                    <a:pt x="293583" y="43608"/>
                  </a:lnTo>
                  <a:lnTo>
                    <a:pt x="297188" y="79137"/>
                  </a:lnTo>
                  <a:lnTo>
                    <a:pt x="295393" y="114279"/>
                  </a:lnTo>
                  <a:lnTo>
                    <a:pt x="295180" y="149791"/>
                  </a:lnTo>
                  <a:lnTo>
                    <a:pt x="295179" y="156852"/>
                  </a:lnTo>
                  <a:lnTo>
                    <a:pt x="295443" y="152818"/>
                  </a:lnTo>
                  <a:lnTo>
                    <a:pt x="297462" y="137445"/>
                  </a:lnTo>
                  <a:lnTo>
                    <a:pt x="298264" y="103195"/>
                  </a:lnTo>
                  <a:lnTo>
                    <a:pt x="301777" y="70547"/>
                  </a:lnTo>
                  <a:lnTo>
                    <a:pt x="310315" y="35829"/>
                  </a:lnTo>
                  <a:lnTo>
                    <a:pt x="323324" y="9254"/>
                  </a:lnTo>
                  <a:lnTo>
                    <a:pt x="327002" y="5903"/>
                  </a:lnTo>
                  <a:lnTo>
                    <a:pt x="331018" y="3797"/>
                  </a:lnTo>
                  <a:lnTo>
                    <a:pt x="337908" y="2444"/>
                  </a:lnTo>
                  <a:lnTo>
                    <a:pt x="340893" y="2523"/>
                  </a:lnTo>
                  <a:lnTo>
                    <a:pt x="343101" y="3441"/>
                  </a:lnTo>
                  <a:lnTo>
                    <a:pt x="350367" y="9764"/>
                  </a:lnTo>
                  <a:lnTo>
                    <a:pt x="355214" y="19978"/>
                  </a:lnTo>
                  <a:lnTo>
                    <a:pt x="365297" y="52742"/>
                  </a:lnTo>
                  <a:lnTo>
                    <a:pt x="371160" y="87658"/>
                  </a:lnTo>
                  <a:lnTo>
                    <a:pt x="371375" y="122259"/>
                  </a:lnTo>
                  <a:lnTo>
                    <a:pt x="371379" y="154283"/>
                  </a:lnTo>
                  <a:lnTo>
                    <a:pt x="372084" y="138649"/>
                  </a:lnTo>
                  <a:lnTo>
                    <a:pt x="373429" y="130387"/>
                  </a:lnTo>
                  <a:lnTo>
                    <a:pt x="372124" y="96613"/>
                  </a:lnTo>
                  <a:lnTo>
                    <a:pt x="377046" y="61340"/>
                  </a:lnTo>
                  <a:lnTo>
                    <a:pt x="386228" y="26591"/>
                  </a:lnTo>
                  <a:lnTo>
                    <a:pt x="393252" y="15009"/>
                  </a:lnTo>
                  <a:lnTo>
                    <a:pt x="396446" y="12429"/>
                  </a:lnTo>
                  <a:lnTo>
                    <a:pt x="405626" y="8036"/>
                  </a:lnTo>
                  <a:lnTo>
                    <a:pt x="409883" y="7390"/>
                  </a:lnTo>
                  <a:lnTo>
                    <a:pt x="413010" y="7809"/>
                  </a:lnTo>
                  <a:lnTo>
                    <a:pt x="421321" y="12602"/>
                  </a:lnTo>
                  <a:lnTo>
                    <a:pt x="423826" y="14535"/>
                  </a:lnTo>
                  <a:lnTo>
                    <a:pt x="430522" y="27442"/>
                  </a:lnTo>
                  <a:lnTo>
                    <a:pt x="436953" y="48857"/>
                  </a:lnTo>
                  <a:lnTo>
                    <a:pt x="439383" y="82039"/>
                  </a:lnTo>
                  <a:lnTo>
                    <a:pt x="438074" y="117461"/>
                  </a:lnTo>
                  <a:lnTo>
                    <a:pt x="441700" y="147083"/>
                  </a:lnTo>
                  <a:lnTo>
                    <a:pt x="443908" y="152532"/>
                  </a:lnTo>
                  <a:lnTo>
                    <a:pt x="448307" y="157583"/>
                  </a:lnTo>
                  <a:lnTo>
                    <a:pt x="452048" y="157816"/>
                  </a:lnTo>
                  <a:lnTo>
                    <a:pt x="454527" y="157508"/>
                  </a:lnTo>
                  <a:lnTo>
                    <a:pt x="458692" y="155049"/>
                  </a:lnTo>
                  <a:lnTo>
                    <a:pt x="492823" y="1235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332" name="SMARTInkShape-567">
              <a:extLst>
                <a:ext uri="{FF2B5EF4-FFF2-40B4-BE49-F238E27FC236}">
                  <a16:creationId xmlns:a16="http://schemas.microsoft.com/office/drawing/2014/main" xmlns="" id="{4660024D-DEBF-48F9-9A39-584A77570A38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2952750" y="4064794"/>
              <a:ext cx="11907" cy="1"/>
            </a:xfrm>
            <a:custGeom>
              <a:avLst/>
              <a:gdLst/>
              <a:ahLst/>
              <a:cxnLst/>
              <a:rect l="0" t="0" r="0" b="0"/>
              <a:pathLst>
                <a:path w="11907" h="1">
                  <a:moveTo>
                    <a:pt x="0" y="0"/>
                  </a:moveTo>
                  <a:lnTo>
                    <a:pt x="0" y="0"/>
                  </a:lnTo>
                  <a:lnTo>
                    <a:pt x="1190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1336" name="SMARTInkShape-Group384">
            <a:extLst>
              <a:ext uri="{FF2B5EF4-FFF2-40B4-BE49-F238E27FC236}">
                <a16:creationId xmlns:a16="http://schemas.microsoft.com/office/drawing/2014/main" xmlns="" id="{823BF1D6-01D1-4CA0-AB47-89E67BA550AB}"/>
              </a:ext>
            </a:extLst>
          </p:cNvPr>
          <p:cNvGrpSpPr/>
          <p:nvPr/>
        </p:nvGrpSpPr>
        <p:grpSpPr>
          <a:xfrm>
            <a:off x="3403835" y="4136865"/>
            <a:ext cx="677629" cy="167862"/>
            <a:chOff x="3403835" y="4136865"/>
            <a:chExt cx="677629" cy="167862"/>
          </a:xfrm>
        </p:grpSpPr>
        <p:sp>
          <p:nvSpPr>
            <p:cNvPr id="11334" name="SMARTInkShape-568">
              <a:extLst>
                <a:ext uri="{FF2B5EF4-FFF2-40B4-BE49-F238E27FC236}">
                  <a16:creationId xmlns:a16="http://schemas.microsoft.com/office/drawing/2014/main" xmlns="" id="{C50B750B-07ED-47FB-AB69-7636C2457678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3403835" y="4141428"/>
              <a:ext cx="353779" cy="163299"/>
            </a:xfrm>
            <a:custGeom>
              <a:avLst/>
              <a:gdLst/>
              <a:ahLst/>
              <a:cxnLst/>
              <a:rect l="0" t="0" r="0" b="0"/>
              <a:pathLst>
                <a:path w="353779" h="163299">
                  <a:moveTo>
                    <a:pt x="3734" y="18616"/>
                  </a:moveTo>
                  <a:lnTo>
                    <a:pt x="3734" y="18616"/>
                  </a:lnTo>
                  <a:lnTo>
                    <a:pt x="3734" y="19880"/>
                  </a:lnTo>
                  <a:lnTo>
                    <a:pt x="3469" y="20252"/>
                  </a:lnTo>
                  <a:lnTo>
                    <a:pt x="3028" y="20501"/>
                  </a:lnTo>
                  <a:lnTo>
                    <a:pt x="1451" y="20968"/>
                  </a:lnTo>
                  <a:lnTo>
                    <a:pt x="0" y="20991"/>
                  </a:lnTo>
                  <a:lnTo>
                    <a:pt x="1122" y="20996"/>
                  </a:lnTo>
                  <a:lnTo>
                    <a:pt x="13844" y="10667"/>
                  </a:lnTo>
                  <a:lnTo>
                    <a:pt x="32809" y="3565"/>
                  </a:lnTo>
                  <a:lnTo>
                    <a:pt x="49290" y="2089"/>
                  </a:lnTo>
                  <a:lnTo>
                    <a:pt x="61108" y="4556"/>
                  </a:lnTo>
                  <a:lnTo>
                    <a:pt x="81314" y="12588"/>
                  </a:lnTo>
                  <a:lnTo>
                    <a:pt x="87604" y="17653"/>
                  </a:lnTo>
                  <a:lnTo>
                    <a:pt x="99053" y="32871"/>
                  </a:lnTo>
                  <a:lnTo>
                    <a:pt x="114363" y="66750"/>
                  </a:lnTo>
                  <a:lnTo>
                    <a:pt x="119925" y="100723"/>
                  </a:lnTo>
                  <a:lnTo>
                    <a:pt x="120396" y="134357"/>
                  </a:lnTo>
                  <a:lnTo>
                    <a:pt x="119704" y="144103"/>
                  </a:lnTo>
                  <a:lnTo>
                    <a:pt x="118529" y="150782"/>
                  </a:lnTo>
                  <a:lnTo>
                    <a:pt x="118042" y="163298"/>
                  </a:lnTo>
                  <a:lnTo>
                    <a:pt x="118034" y="127630"/>
                  </a:lnTo>
                  <a:lnTo>
                    <a:pt x="116505" y="97558"/>
                  </a:lnTo>
                  <a:lnTo>
                    <a:pt x="120934" y="65087"/>
                  </a:lnTo>
                  <a:lnTo>
                    <a:pt x="127813" y="38084"/>
                  </a:lnTo>
                  <a:lnTo>
                    <a:pt x="136059" y="22110"/>
                  </a:lnTo>
                  <a:lnTo>
                    <a:pt x="145622" y="13103"/>
                  </a:lnTo>
                  <a:lnTo>
                    <a:pt x="147539" y="11765"/>
                  </a:lnTo>
                  <a:lnTo>
                    <a:pt x="152490" y="10279"/>
                  </a:lnTo>
                  <a:lnTo>
                    <a:pt x="163028" y="9326"/>
                  </a:lnTo>
                  <a:lnTo>
                    <a:pt x="174125" y="12675"/>
                  </a:lnTo>
                  <a:lnTo>
                    <a:pt x="180720" y="16121"/>
                  </a:lnTo>
                  <a:lnTo>
                    <a:pt x="192706" y="26809"/>
                  </a:lnTo>
                  <a:lnTo>
                    <a:pt x="197985" y="35743"/>
                  </a:lnTo>
                  <a:lnTo>
                    <a:pt x="209009" y="69455"/>
                  </a:lnTo>
                  <a:lnTo>
                    <a:pt x="216757" y="103318"/>
                  </a:lnTo>
                  <a:lnTo>
                    <a:pt x="217290" y="134102"/>
                  </a:lnTo>
                  <a:lnTo>
                    <a:pt x="215666" y="161409"/>
                  </a:lnTo>
                  <a:lnTo>
                    <a:pt x="216371" y="153709"/>
                  </a:lnTo>
                  <a:lnTo>
                    <a:pt x="217826" y="141563"/>
                  </a:lnTo>
                  <a:lnTo>
                    <a:pt x="218305" y="109988"/>
                  </a:lnTo>
                  <a:lnTo>
                    <a:pt x="222870" y="76686"/>
                  </a:lnTo>
                  <a:lnTo>
                    <a:pt x="228069" y="43755"/>
                  </a:lnTo>
                  <a:lnTo>
                    <a:pt x="236147" y="19252"/>
                  </a:lnTo>
                  <a:lnTo>
                    <a:pt x="242481" y="3910"/>
                  </a:lnTo>
                  <a:lnTo>
                    <a:pt x="245310" y="1497"/>
                  </a:lnTo>
                  <a:lnTo>
                    <a:pt x="249878" y="138"/>
                  </a:lnTo>
                  <a:lnTo>
                    <a:pt x="255112" y="0"/>
                  </a:lnTo>
                  <a:lnTo>
                    <a:pt x="260273" y="905"/>
                  </a:lnTo>
                  <a:lnTo>
                    <a:pt x="269128" y="6695"/>
                  </a:lnTo>
                  <a:lnTo>
                    <a:pt x="272499" y="11465"/>
                  </a:lnTo>
                  <a:lnTo>
                    <a:pt x="287364" y="45694"/>
                  </a:lnTo>
                  <a:lnTo>
                    <a:pt x="291991" y="79524"/>
                  </a:lnTo>
                  <a:lnTo>
                    <a:pt x="297754" y="113657"/>
                  </a:lnTo>
                  <a:lnTo>
                    <a:pt x="305422" y="132942"/>
                  </a:lnTo>
                  <a:lnTo>
                    <a:pt x="309846" y="138244"/>
                  </a:lnTo>
                  <a:lnTo>
                    <a:pt x="316907" y="143366"/>
                  </a:lnTo>
                  <a:lnTo>
                    <a:pt x="318085" y="143851"/>
                  </a:lnTo>
                  <a:lnTo>
                    <a:pt x="324799" y="143270"/>
                  </a:lnTo>
                  <a:lnTo>
                    <a:pt x="328374" y="141398"/>
                  </a:lnTo>
                  <a:lnTo>
                    <a:pt x="339529" y="129217"/>
                  </a:lnTo>
                  <a:lnTo>
                    <a:pt x="353778" y="1043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335" name="SMARTInkShape-569">
              <a:extLst>
                <a:ext uri="{FF2B5EF4-FFF2-40B4-BE49-F238E27FC236}">
                  <a16:creationId xmlns:a16="http://schemas.microsoft.com/office/drawing/2014/main" xmlns="" id="{10CCBB2F-8754-4A6B-8813-05137E9EB142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3768196" y="4136865"/>
              <a:ext cx="313268" cy="157209"/>
            </a:xfrm>
            <a:custGeom>
              <a:avLst/>
              <a:gdLst/>
              <a:ahLst/>
              <a:cxnLst/>
              <a:rect l="0" t="0" r="0" b="0"/>
              <a:pathLst>
                <a:path w="313268" h="157209">
                  <a:moveTo>
                    <a:pt x="79904" y="37466"/>
                  </a:moveTo>
                  <a:lnTo>
                    <a:pt x="79904" y="37466"/>
                  </a:lnTo>
                  <a:lnTo>
                    <a:pt x="81789" y="32991"/>
                  </a:lnTo>
                  <a:lnTo>
                    <a:pt x="81954" y="32102"/>
                  </a:lnTo>
                  <a:lnTo>
                    <a:pt x="80923" y="27057"/>
                  </a:lnTo>
                  <a:lnTo>
                    <a:pt x="77647" y="20996"/>
                  </a:lnTo>
                  <a:lnTo>
                    <a:pt x="66670" y="14291"/>
                  </a:lnTo>
                  <a:lnTo>
                    <a:pt x="60176" y="12614"/>
                  </a:lnTo>
                  <a:lnTo>
                    <a:pt x="50569" y="12934"/>
                  </a:lnTo>
                  <a:lnTo>
                    <a:pt x="43548" y="14704"/>
                  </a:lnTo>
                  <a:lnTo>
                    <a:pt x="29625" y="23376"/>
                  </a:lnTo>
                  <a:lnTo>
                    <a:pt x="17152" y="37126"/>
                  </a:lnTo>
                  <a:lnTo>
                    <a:pt x="9094" y="53470"/>
                  </a:lnTo>
                  <a:lnTo>
                    <a:pt x="730" y="89005"/>
                  </a:lnTo>
                  <a:lnTo>
                    <a:pt x="0" y="104419"/>
                  </a:lnTo>
                  <a:lnTo>
                    <a:pt x="4103" y="131576"/>
                  </a:lnTo>
                  <a:lnTo>
                    <a:pt x="13953" y="148777"/>
                  </a:lnTo>
                  <a:lnTo>
                    <a:pt x="18765" y="154261"/>
                  </a:lnTo>
                  <a:lnTo>
                    <a:pt x="21951" y="156668"/>
                  </a:lnTo>
                  <a:lnTo>
                    <a:pt x="27248" y="157208"/>
                  </a:lnTo>
                  <a:lnTo>
                    <a:pt x="33218" y="156301"/>
                  </a:lnTo>
                  <a:lnTo>
                    <a:pt x="37635" y="154135"/>
                  </a:lnTo>
                  <a:lnTo>
                    <a:pt x="44361" y="148676"/>
                  </a:lnTo>
                  <a:lnTo>
                    <a:pt x="54704" y="131731"/>
                  </a:lnTo>
                  <a:lnTo>
                    <a:pt x="66709" y="100002"/>
                  </a:lnTo>
                  <a:lnTo>
                    <a:pt x="72271" y="67947"/>
                  </a:lnTo>
                  <a:lnTo>
                    <a:pt x="76529" y="34096"/>
                  </a:lnTo>
                  <a:lnTo>
                    <a:pt x="77512" y="14586"/>
                  </a:lnTo>
                  <a:lnTo>
                    <a:pt x="77780" y="14540"/>
                  </a:lnTo>
                  <a:lnTo>
                    <a:pt x="78784" y="15194"/>
                  </a:lnTo>
                  <a:lnTo>
                    <a:pt x="79406" y="17072"/>
                  </a:lnTo>
                  <a:lnTo>
                    <a:pt x="79418" y="20200"/>
                  </a:lnTo>
                  <a:lnTo>
                    <a:pt x="77318" y="52433"/>
                  </a:lnTo>
                  <a:lnTo>
                    <a:pt x="77882" y="84596"/>
                  </a:lnTo>
                  <a:lnTo>
                    <a:pt x="83100" y="116349"/>
                  </a:lnTo>
                  <a:lnTo>
                    <a:pt x="89894" y="138806"/>
                  </a:lnTo>
                  <a:lnTo>
                    <a:pt x="93075" y="143449"/>
                  </a:lnTo>
                  <a:lnTo>
                    <a:pt x="100660" y="151088"/>
                  </a:lnTo>
                  <a:lnTo>
                    <a:pt x="104928" y="151565"/>
                  </a:lnTo>
                  <a:lnTo>
                    <a:pt x="106640" y="150838"/>
                  </a:lnTo>
                  <a:lnTo>
                    <a:pt x="111580" y="146023"/>
                  </a:lnTo>
                  <a:lnTo>
                    <a:pt x="117284" y="137285"/>
                  </a:lnTo>
                  <a:lnTo>
                    <a:pt x="123882" y="118226"/>
                  </a:lnTo>
                  <a:lnTo>
                    <a:pt x="131321" y="86662"/>
                  </a:lnTo>
                  <a:lnTo>
                    <a:pt x="139105" y="52963"/>
                  </a:lnTo>
                  <a:lnTo>
                    <a:pt x="148608" y="17602"/>
                  </a:lnTo>
                  <a:lnTo>
                    <a:pt x="154277" y="6925"/>
                  </a:lnTo>
                  <a:lnTo>
                    <a:pt x="160289" y="0"/>
                  </a:lnTo>
                  <a:lnTo>
                    <a:pt x="162021" y="354"/>
                  </a:lnTo>
                  <a:lnTo>
                    <a:pt x="167382" y="3451"/>
                  </a:lnTo>
                  <a:lnTo>
                    <a:pt x="169973" y="5265"/>
                  </a:lnTo>
                  <a:lnTo>
                    <a:pt x="185135" y="26503"/>
                  </a:lnTo>
                  <a:lnTo>
                    <a:pt x="192101" y="46165"/>
                  </a:lnTo>
                  <a:lnTo>
                    <a:pt x="197062" y="80762"/>
                  </a:lnTo>
                  <a:lnTo>
                    <a:pt x="200905" y="115456"/>
                  </a:lnTo>
                  <a:lnTo>
                    <a:pt x="201075" y="142495"/>
                  </a:lnTo>
                  <a:lnTo>
                    <a:pt x="199973" y="145550"/>
                  </a:lnTo>
                  <a:lnTo>
                    <a:pt x="200167" y="146035"/>
                  </a:lnTo>
                  <a:lnTo>
                    <a:pt x="200561" y="146358"/>
                  </a:lnTo>
                  <a:lnTo>
                    <a:pt x="200558" y="146573"/>
                  </a:lnTo>
                  <a:lnTo>
                    <a:pt x="200292" y="146717"/>
                  </a:lnTo>
                  <a:lnTo>
                    <a:pt x="199851" y="146812"/>
                  </a:lnTo>
                  <a:lnTo>
                    <a:pt x="199556" y="146347"/>
                  </a:lnTo>
                  <a:lnTo>
                    <a:pt x="199001" y="137116"/>
                  </a:lnTo>
                  <a:lnTo>
                    <a:pt x="198967" y="103660"/>
                  </a:lnTo>
                  <a:lnTo>
                    <a:pt x="200851" y="70840"/>
                  </a:lnTo>
                  <a:lnTo>
                    <a:pt x="202715" y="46707"/>
                  </a:lnTo>
                  <a:lnTo>
                    <a:pt x="209515" y="24407"/>
                  </a:lnTo>
                  <a:lnTo>
                    <a:pt x="216693" y="13803"/>
                  </a:lnTo>
                  <a:lnTo>
                    <a:pt x="219721" y="11250"/>
                  </a:lnTo>
                  <a:lnTo>
                    <a:pt x="222831" y="9940"/>
                  </a:lnTo>
                  <a:lnTo>
                    <a:pt x="229139" y="9098"/>
                  </a:lnTo>
                  <a:lnTo>
                    <a:pt x="231603" y="9689"/>
                  </a:lnTo>
                  <a:lnTo>
                    <a:pt x="235183" y="12214"/>
                  </a:lnTo>
                  <a:lnTo>
                    <a:pt x="238890" y="16314"/>
                  </a:lnTo>
                  <a:lnTo>
                    <a:pt x="248640" y="37990"/>
                  </a:lnTo>
                  <a:lnTo>
                    <a:pt x="250818" y="49270"/>
                  </a:lnTo>
                  <a:lnTo>
                    <a:pt x="253765" y="81439"/>
                  </a:lnTo>
                  <a:lnTo>
                    <a:pt x="256310" y="116083"/>
                  </a:lnTo>
                  <a:lnTo>
                    <a:pt x="259421" y="132554"/>
                  </a:lnTo>
                  <a:lnTo>
                    <a:pt x="264240" y="141488"/>
                  </a:lnTo>
                  <a:lnTo>
                    <a:pt x="268166" y="146634"/>
                  </a:lnTo>
                  <a:lnTo>
                    <a:pt x="272231" y="148162"/>
                  </a:lnTo>
                  <a:lnTo>
                    <a:pt x="279673" y="149144"/>
                  </a:lnTo>
                  <a:lnTo>
                    <a:pt x="286585" y="145521"/>
                  </a:lnTo>
                  <a:lnTo>
                    <a:pt x="297736" y="135376"/>
                  </a:lnTo>
                  <a:lnTo>
                    <a:pt x="304343" y="126360"/>
                  </a:lnTo>
                  <a:lnTo>
                    <a:pt x="313267" y="1112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1337" name="SMARTInkShape-570">
            <a:extLst>
              <a:ext uri="{FF2B5EF4-FFF2-40B4-BE49-F238E27FC236}">
                <a16:creationId xmlns:a16="http://schemas.microsoft.com/office/drawing/2014/main" xmlns="" id="{8A28189E-BEE9-451F-AEDB-78FF58EBDEC7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4083203" y="4143649"/>
            <a:ext cx="205429" cy="463899"/>
          </a:xfrm>
          <a:custGeom>
            <a:avLst/>
            <a:gdLst/>
            <a:ahLst/>
            <a:cxnLst/>
            <a:rect l="0" t="0" r="0" b="0"/>
            <a:pathLst>
              <a:path w="205429" h="463899">
                <a:moveTo>
                  <a:pt x="69697" y="25920"/>
                </a:moveTo>
                <a:lnTo>
                  <a:pt x="69697" y="25920"/>
                </a:lnTo>
                <a:lnTo>
                  <a:pt x="70961" y="25920"/>
                </a:lnTo>
                <a:lnTo>
                  <a:pt x="71333" y="25655"/>
                </a:lnTo>
                <a:lnTo>
                  <a:pt x="71582" y="25214"/>
                </a:lnTo>
                <a:lnTo>
                  <a:pt x="71931" y="22624"/>
                </a:lnTo>
                <a:lnTo>
                  <a:pt x="72277" y="20222"/>
                </a:lnTo>
                <a:lnTo>
                  <a:pt x="74359" y="16559"/>
                </a:lnTo>
                <a:lnTo>
                  <a:pt x="68736" y="6344"/>
                </a:lnTo>
                <a:lnTo>
                  <a:pt x="62798" y="1805"/>
                </a:lnTo>
                <a:lnTo>
                  <a:pt x="60193" y="650"/>
                </a:lnTo>
                <a:lnTo>
                  <a:pt x="54710" y="0"/>
                </a:lnTo>
                <a:lnTo>
                  <a:pt x="43845" y="1946"/>
                </a:lnTo>
                <a:lnTo>
                  <a:pt x="32155" y="7381"/>
                </a:lnTo>
                <a:lnTo>
                  <a:pt x="17480" y="22344"/>
                </a:lnTo>
                <a:lnTo>
                  <a:pt x="4977" y="47996"/>
                </a:lnTo>
                <a:lnTo>
                  <a:pt x="0" y="68482"/>
                </a:lnTo>
                <a:lnTo>
                  <a:pt x="1079" y="86901"/>
                </a:lnTo>
                <a:lnTo>
                  <a:pt x="9211" y="115100"/>
                </a:lnTo>
                <a:lnTo>
                  <a:pt x="18918" y="132522"/>
                </a:lnTo>
                <a:lnTo>
                  <a:pt x="27464" y="142946"/>
                </a:lnTo>
                <a:lnTo>
                  <a:pt x="31171" y="145400"/>
                </a:lnTo>
                <a:lnTo>
                  <a:pt x="36939" y="146782"/>
                </a:lnTo>
                <a:lnTo>
                  <a:pt x="39127" y="146976"/>
                </a:lnTo>
                <a:lnTo>
                  <a:pt x="44380" y="145074"/>
                </a:lnTo>
                <a:lnTo>
                  <a:pt x="49449" y="141848"/>
                </a:lnTo>
                <a:lnTo>
                  <a:pt x="57100" y="133875"/>
                </a:lnTo>
                <a:lnTo>
                  <a:pt x="71082" y="99865"/>
                </a:lnTo>
                <a:lnTo>
                  <a:pt x="78307" y="66210"/>
                </a:lnTo>
                <a:lnTo>
                  <a:pt x="81094" y="34643"/>
                </a:lnTo>
                <a:lnTo>
                  <a:pt x="79248" y="21463"/>
                </a:lnTo>
                <a:lnTo>
                  <a:pt x="79487" y="31078"/>
                </a:lnTo>
                <a:lnTo>
                  <a:pt x="86384" y="66766"/>
                </a:lnTo>
                <a:lnTo>
                  <a:pt x="91923" y="101310"/>
                </a:lnTo>
                <a:lnTo>
                  <a:pt x="95332" y="136953"/>
                </a:lnTo>
                <a:lnTo>
                  <a:pt x="97908" y="170455"/>
                </a:lnTo>
                <a:lnTo>
                  <a:pt x="102340" y="201138"/>
                </a:lnTo>
                <a:lnTo>
                  <a:pt x="103649" y="232696"/>
                </a:lnTo>
                <a:lnTo>
                  <a:pt x="105966" y="264321"/>
                </a:lnTo>
                <a:lnTo>
                  <a:pt x="108342" y="295335"/>
                </a:lnTo>
                <a:lnTo>
                  <a:pt x="111335" y="327955"/>
                </a:lnTo>
                <a:lnTo>
                  <a:pt x="112488" y="360800"/>
                </a:lnTo>
                <a:lnTo>
                  <a:pt x="110133" y="395297"/>
                </a:lnTo>
                <a:lnTo>
                  <a:pt x="100967" y="430892"/>
                </a:lnTo>
                <a:lnTo>
                  <a:pt x="95194" y="446728"/>
                </a:lnTo>
                <a:lnTo>
                  <a:pt x="82125" y="461131"/>
                </a:lnTo>
                <a:lnTo>
                  <a:pt x="79101" y="462764"/>
                </a:lnTo>
                <a:lnTo>
                  <a:pt x="71269" y="463898"/>
                </a:lnTo>
                <a:lnTo>
                  <a:pt x="66782" y="463754"/>
                </a:lnTo>
                <a:lnTo>
                  <a:pt x="64609" y="462783"/>
                </a:lnTo>
                <a:lnTo>
                  <a:pt x="57369" y="456420"/>
                </a:lnTo>
                <a:lnTo>
                  <a:pt x="49302" y="443317"/>
                </a:lnTo>
                <a:lnTo>
                  <a:pt x="40669" y="414474"/>
                </a:lnTo>
                <a:lnTo>
                  <a:pt x="38910" y="389317"/>
                </a:lnTo>
                <a:lnTo>
                  <a:pt x="42856" y="358094"/>
                </a:lnTo>
                <a:lnTo>
                  <a:pt x="52126" y="326514"/>
                </a:lnTo>
                <a:lnTo>
                  <a:pt x="61569" y="293742"/>
                </a:lnTo>
                <a:lnTo>
                  <a:pt x="71057" y="263595"/>
                </a:lnTo>
                <a:lnTo>
                  <a:pt x="84369" y="228489"/>
                </a:lnTo>
                <a:lnTo>
                  <a:pt x="97699" y="197970"/>
                </a:lnTo>
                <a:lnTo>
                  <a:pt x="115923" y="162717"/>
                </a:lnTo>
                <a:lnTo>
                  <a:pt x="133431" y="128068"/>
                </a:lnTo>
                <a:lnTo>
                  <a:pt x="154119" y="93827"/>
                </a:lnTo>
                <a:lnTo>
                  <a:pt x="166657" y="66480"/>
                </a:lnTo>
                <a:lnTo>
                  <a:pt x="171581" y="46231"/>
                </a:lnTo>
                <a:lnTo>
                  <a:pt x="172078" y="24282"/>
                </a:lnTo>
                <a:lnTo>
                  <a:pt x="167240" y="10268"/>
                </a:lnTo>
                <a:lnTo>
                  <a:pt x="163657" y="4613"/>
                </a:lnTo>
                <a:lnTo>
                  <a:pt x="159508" y="1291"/>
                </a:lnTo>
                <a:lnTo>
                  <a:pt x="157415" y="422"/>
                </a:lnTo>
                <a:lnTo>
                  <a:pt x="152220" y="1196"/>
                </a:lnTo>
                <a:lnTo>
                  <a:pt x="142911" y="5283"/>
                </a:lnTo>
                <a:lnTo>
                  <a:pt x="140731" y="6606"/>
                </a:lnTo>
                <a:lnTo>
                  <a:pt x="136898" y="12309"/>
                </a:lnTo>
                <a:lnTo>
                  <a:pt x="133960" y="19870"/>
                </a:lnTo>
                <a:lnTo>
                  <a:pt x="129651" y="50545"/>
                </a:lnTo>
                <a:lnTo>
                  <a:pt x="131522" y="83791"/>
                </a:lnTo>
                <a:lnTo>
                  <a:pt x="132866" y="107794"/>
                </a:lnTo>
                <a:lnTo>
                  <a:pt x="139729" y="126157"/>
                </a:lnTo>
                <a:lnTo>
                  <a:pt x="145480" y="135083"/>
                </a:lnTo>
                <a:lnTo>
                  <a:pt x="155681" y="144717"/>
                </a:lnTo>
                <a:lnTo>
                  <a:pt x="167362" y="150295"/>
                </a:lnTo>
                <a:lnTo>
                  <a:pt x="171400" y="150606"/>
                </a:lnTo>
                <a:lnTo>
                  <a:pt x="176017" y="149334"/>
                </a:lnTo>
                <a:lnTo>
                  <a:pt x="191364" y="142380"/>
                </a:lnTo>
                <a:lnTo>
                  <a:pt x="198351" y="135803"/>
                </a:lnTo>
                <a:lnTo>
                  <a:pt x="205428" y="125932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1340" name="SMARTInkShape-Group386">
            <a:extLst>
              <a:ext uri="{FF2B5EF4-FFF2-40B4-BE49-F238E27FC236}">
                <a16:creationId xmlns:a16="http://schemas.microsoft.com/office/drawing/2014/main" xmlns="" id="{5DDF97B5-4BD3-46AE-AA34-E1BAE1DCA0FD}"/>
              </a:ext>
            </a:extLst>
          </p:cNvPr>
          <p:cNvGrpSpPr/>
          <p:nvPr/>
        </p:nvGrpSpPr>
        <p:grpSpPr>
          <a:xfrm>
            <a:off x="4493500" y="3983831"/>
            <a:ext cx="349964" cy="323311"/>
            <a:chOff x="4493500" y="3983831"/>
            <a:chExt cx="349964" cy="323311"/>
          </a:xfrm>
        </p:grpSpPr>
        <p:sp>
          <p:nvSpPr>
            <p:cNvPr id="11338" name="SMARTInkShape-571">
              <a:extLst>
                <a:ext uri="{FF2B5EF4-FFF2-40B4-BE49-F238E27FC236}">
                  <a16:creationId xmlns:a16="http://schemas.microsoft.com/office/drawing/2014/main" xmlns="" id="{9E19BCF8-07EA-4A59-8074-BC2BDD07BC6E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4493500" y="4150726"/>
              <a:ext cx="97257" cy="135087"/>
            </a:xfrm>
            <a:custGeom>
              <a:avLst/>
              <a:gdLst/>
              <a:ahLst/>
              <a:cxnLst/>
              <a:rect l="0" t="0" r="0" b="0"/>
              <a:pathLst>
                <a:path w="97257" h="135087">
                  <a:moveTo>
                    <a:pt x="90406" y="14080"/>
                  </a:moveTo>
                  <a:lnTo>
                    <a:pt x="90406" y="14080"/>
                  </a:lnTo>
                  <a:lnTo>
                    <a:pt x="95316" y="12179"/>
                  </a:lnTo>
                  <a:lnTo>
                    <a:pt x="97256" y="9747"/>
                  </a:lnTo>
                  <a:lnTo>
                    <a:pt x="96714" y="8803"/>
                  </a:lnTo>
                  <a:lnTo>
                    <a:pt x="95326" y="7502"/>
                  </a:lnTo>
                  <a:lnTo>
                    <a:pt x="84787" y="1371"/>
                  </a:lnTo>
                  <a:lnTo>
                    <a:pt x="76215" y="0"/>
                  </a:lnTo>
                  <a:lnTo>
                    <a:pt x="69974" y="560"/>
                  </a:lnTo>
                  <a:lnTo>
                    <a:pt x="58307" y="2755"/>
                  </a:lnTo>
                  <a:lnTo>
                    <a:pt x="31061" y="18140"/>
                  </a:lnTo>
                  <a:lnTo>
                    <a:pt x="19486" y="28748"/>
                  </a:lnTo>
                  <a:lnTo>
                    <a:pt x="7643" y="46370"/>
                  </a:lnTo>
                  <a:lnTo>
                    <a:pt x="1993" y="60274"/>
                  </a:lnTo>
                  <a:lnTo>
                    <a:pt x="0" y="87073"/>
                  </a:lnTo>
                  <a:lnTo>
                    <a:pt x="5110" y="106056"/>
                  </a:lnTo>
                  <a:lnTo>
                    <a:pt x="9571" y="114799"/>
                  </a:lnTo>
                  <a:lnTo>
                    <a:pt x="15655" y="121446"/>
                  </a:lnTo>
                  <a:lnTo>
                    <a:pt x="24664" y="128274"/>
                  </a:lnTo>
                  <a:lnTo>
                    <a:pt x="39673" y="134644"/>
                  </a:lnTo>
                  <a:lnTo>
                    <a:pt x="51673" y="135086"/>
                  </a:lnTo>
                  <a:lnTo>
                    <a:pt x="70688" y="130923"/>
                  </a:lnTo>
                  <a:lnTo>
                    <a:pt x="88025" y="1212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339" name="SMARTInkShape-572">
              <a:extLst>
                <a:ext uri="{FF2B5EF4-FFF2-40B4-BE49-F238E27FC236}">
                  <a16:creationId xmlns:a16="http://schemas.microsoft.com/office/drawing/2014/main" xmlns="" id="{C585F256-7ACC-4DEA-A400-F3A24B62FE37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4583907" y="3983831"/>
              <a:ext cx="259557" cy="323311"/>
            </a:xfrm>
            <a:custGeom>
              <a:avLst/>
              <a:gdLst/>
              <a:ahLst/>
              <a:cxnLst/>
              <a:rect l="0" t="0" r="0" b="0"/>
              <a:pathLst>
                <a:path w="259557" h="323311">
                  <a:moveTo>
                    <a:pt x="4762" y="0"/>
                  </a:moveTo>
                  <a:lnTo>
                    <a:pt x="4762" y="0"/>
                  </a:lnTo>
                  <a:lnTo>
                    <a:pt x="5467" y="14711"/>
                  </a:lnTo>
                  <a:lnTo>
                    <a:pt x="6996" y="28844"/>
                  </a:lnTo>
                  <a:lnTo>
                    <a:pt x="6394" y="38444"/>
                  </a:lnTo>
                  <a:lnTo>
                    <a:pt x="4905" y="61600"/>
                  </a:lnTo>
                  <a:lnTo>
                    <a:pt x="2720" y="95115"/>
                  </a:lnTo>
                  <a:lnTo>
                    <a:pt x="240" y="126506"/>
                  </a:lnTo>
                  <a:lnTo>
                    <a:pt x="13" y="159050"/>
                  </a:lnTo>
                  <a:lnTo>
                    <a:pt x="0" y="193622"/>
                  </a:lnTo>
                  <a:lnTo>
                    <a:pt x="2590" y="221616"/>
                  </a:lnTo>
                  <a:lnTo>
                    <a:pt x="8739" y="254192"/>
                  </a:lnTo>
                  <a:lnTo>
                    <a:pt x="16668" y="287995"/>
                  </a:lnTo>
                  <a:lnTo>
                    <a:pt x="20957" y="304106"/>
                  </a:lnTo>
                  <a:lnTo>
                    <a:pt x="29041" y="316517"/>
                  </a:lnTo>
                  <a:lnTo>
                    <a:pt x="31251" y="319092"/>
                  </a:lnTo>
                  <a:lnTo>
                    <a:pt x="37775" y="322029"/>
                  </a:lnTo>
                  <a:lnTo>
                    <a:pt x="42619" y="323310"/>
                  </a:lnTo>
                  <a:lnTo>
                    <a:pt x="51800" y="321843"/>
                  </a:lnTo>
                  <a:lnTo>
                    <a:pt x="55742" y="320488"/>
                  </a:lnTo>
                  <a:lnTo>
                    <a:pt x="59258" y="317594"/>
                  </a:lnTo>
                  <a:lnTo>
                    <a:pt x="71891" y="300589"/>
                  </a:lnTo>
                  <a:lnTo>
                    <a:pt x="85232" y="265660"/>
                  </a:lnTo>
                  <a:lnTo>
                    <a:pt x="91210" y="231930"/>
                  </a:lnTo>
                  <a:lnTo>
                    <a:pt x="94068" y="197550"/>
                  </a:lnTo>
                  <a:lnTo>
                    <a:pt x="95248" y="162200"/>
                  </a:lnTo>
                  <a:lnTo>
                    <a:pt x="95249" y="196506"/>
                  </a:lnTo>
                  <a:lnTo>
                    <a:pt x="95249" y="231849"/>
                  </a:lnTo>
                  <a:lnTo>
                    <a:pt x="96513" y="264875"/>
                  </a:lnTo>
                  <a:lnTo>
                    <a:pt x="98204" y="278844"/>
                  </a:lnTo>
                  <a:lnTo>
                    <a:pt x="104652" y="292970"/>
                  </a:lnTo>
                  <a:lnTo>
                    <a:pt x="110206" y="299355"/>
                  </a:lnTo>
                  <a:lnTo>
                    <a:pt x="119895" y="307356"/>
                  </a:lnTo>
                  <a:lnTo>
                    <a:pt x="128550" y="309272"/>
                  </a:lnTo>
                  <a:lnTo>
                    <a:pt x="135308" y="305684"/>
                  </a:lnTo>
                  <a:lnTo>
                    <a:pt x="150767" y="294027"/>
                  </a:lnTo>
                  <a:lnTo>
                    <a:pt x="160612" y="277550"/>
                  </a:lnTo>
                  <a:lnTo>
                    <a:pt x="164840" y="261906"/>
                  </a:lnTo>
                  <a:lnTo>
                    <a:pt x="170116" y="230754"/>
                  </a:lnTo>
                  <a:lnTo>
                    <a:pt x="174296" y="198847"/>
                  </a:lnTo>
                  <a:lnTo>
                    <a:pt x="178554" y="164006"/>
                  </a:lnTo>
                  <a:lnTo>
                    <a:pt x="178585" y="160690"/>
                  </a:lnTo>
                  <a:lnTo>
                    <a:pt x="178593" y="192995"/>
                  </a:lnTo>
                  <a:lnTo>
                    <a:pt x="179298" y="224550"/>
                  </a:lnTo>
                  <a:lnTo>
                    <a:pt x="184191" y="259172"/>
                  </a:lnTo>
                  <a:lnTo>
                    <a:pt x="192230" y="284183"/>
                  </a:lnTo>
                  <a:lnTo>
                    <a:pt x="204261" y="304223"/>
                  </a:lnTo>
                  <a:lnTo>
                    <a:pt x="215307" y="312087"/>
                  </a:lnTo>
                  <a:lnTo>
                    <a:pt x="225543" y="314926"/>
                  </a:lnTo>
                  <a:lnTo>
                    <a:pt x="231298" y="315210"/>
                  </a:lnTo>
                  <a:lnTo>
                    <a:pt x="233573" y="314915"/>
                  </a:lnTo>
                  <a:lnTo>
                    <a:pt x="238218" y="312471"/>
                  </a:lnTo>
                  <a:lnTo>
                    <a:pt x="259556" y="2905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1343" name="SMARTInkShape-Group387">
            <a:extLst>
              <a:ext uri="{FF2B5EF4-FFF2-40B4-BE49-F238E27FC236}">
                <a16:creationId xmlns:a16="http://schemas.microsoft.com/office/drawing/2014/main" xmlns="" id="{B53632A7-8240-4FF9-801D-0A235605116E}"/>
              </a:ext>
            </a:extLst>
          </p:cNvPr>
          <p:cNvGrpSpPr/>
          <p:nvPr/>
        </p:nvGrpSpPr>
        <p:grpSpPr>
          <a:xfrm>
            <a:off x="4927137" y="3828385"/>
            <a:ext cx="780720" cy="784873"/>
            <a:chOff x="4927137" y="3828385"/>
            <a:chExt cx="780720" cy="784873"/>
          </a:xfrm>
        </p:grpSpPr>
        <p:sp>
          <p:nvSpPr>
            <p:cNvPr id="11341" name="SMARTInkShape-573">
              <a:extLst>
                <a:ext uri="{FF2B5EF4-FFF2-40B4-BE49-F238E27FC236}">
                  <a16:creationId xmlns:a16="http://schemas.microsoft.com/office/drawing/2014/main" xmlns="" id="{AC5C4AC3-152D-451C-A279-1109961E7F1D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4927137" y="3828385"/>
              <a:ext cx="780720" cy="784873"/>
            </a:xfrm>
            <a:custGeom>
              <a:avLst/>
              <a:gdLst/>
              <a:ahLst/>
              <a:cxnLst/>
              <a:rect l="0" t="0" r="0" b="0"/>
              <a:pathLst>
                <a:path w="780720" h="784873">
                  <a:moveTo>
                    <a:pt x="2051" y="436434"/>
                  </a:moveTo>
                  <a:lnTo>
                    <a:pt x="2051" y="436434"/>
                  </a:lnTo>
                  <a:lnTo>
                    <a:pt x="0" y="447949"/>
                  </a:lnTo>
                  <a:lnTo>
                    <a:pt x="522" y="450195"/>
                  </a:lnTo>
                  <a:lnTo>
                    <a:pt x="4011" y="454983"/>
                  </a:lnTo>
                  <a:lnTo>
                    <a:pt x="11424" y="460294"/>
                  </a:lnTo>
                  <a:lnTo>
                    <a:pt x="25084" y="464059"/>
                  </a:lnTo>
                  <a:lnTo>
                    <a:pt x="31218" y="464463"/>
                  </a:lnTo>
                  <a:lnTo>
                    <a:pt x="38474" y="462495"/>
                  </a:lnTo>
                  <a:lnTo>
                    <a:pt x="47709" y="457385"/>
                  </a:lnTo>
                  <a:lnTo>
                    <a:pt x="68334" y="438201"/>
                  </a:lnTo>
                  <a:lnTo>
                    <a:pt x="85148" y="403778"/>
                  </a:lnTo>
                  <a:lnTo>
                    <a:pt x="93842" y="372361"/>
                  </a:lnTo>
                  <a:lnTo>
                    <a:pt x="100814" y="340762"/>
                  </a:lnTo>
                  <a:lnTo>
                    <a:pt x="104355" y="306396"/>
                  </a:lnTo>
                  <a:lnTo>
                    <a:pt x="108210" y="275413"/>
                  </a:lnTo>
                  <a:lnTo>
                    <a:pt x="109119" y="244281"/>
                  </a:lnTo>
                  <a:lnTo>
                    <a:pt x="111086" y="209334"/>
                  </a:lnTo>
                  <a:lnTo>
                    <a:pt x="109225" y="173643"/>
                  </a:lnTo>
                  <a:lnTo>
                    <a:pt x="109209" y="172316"/>
                  </a:lnTo>
                  <a:lnTo>
                    <a:pt x="107943" y="174703"/>
                  </a:lnTo>
                  <a:lnTo>
                    <a:pt x="108028" y="178028"/>
                  </a:lnTo>
                  <a:lnTo>
                    <a:pt x="108418" y="181622"/>
                  </a:lnTo>
                  <a:lnTo>
                    <a:pt x="106848" y="215274"/>
                  </a:lnTo>
                  <a:lnTo>
                    <a:pt x="105563" y="247987"/>
                  </a:lnTo>
                  <a:lnTo>
                    <a:pt x="106593" y="278789"/>
                  </a:lnTo>
                  <a:lnTo>
                    <a:pt x="107077" y="314422"/>
                  </a:lnTo>
                  <a:lnTo>
                    <a:pt x="108353" y="349644"/>
                  </a:lnTo>
                  <a:lnTo>
                    <a:pt x="107665" y="382728"/>
                  </a:lnTo>
                  <a:lnTo>
                    <a:pt x="109872" y="417761"/>
                  </a:lnTo>
                  <a:lnTo>
                    <a:pt x="113687" y="435597"/>
                  </a:lnTo>
                  <a:lnTo>
                    <a:pt x="124278" y="457452"/>
                  </a:lnTo>
                  <a:lnTo>
                    <a:pt x="130209" y="464422"/>
                  </a:lnTo>
                  <a:lnTo>
                    <a:pt x="132476" y="466071"/>
                  </a:lnTo>
                  <a:lnTo>
                    <a:pt x="138615" y="468393"/>
                  </a:lnTo>
                  <a:lnTo>
                    <a:pt x="142915" y="468454"/>
                  </a:lnTo>
                  <a:lnTo>
                    <a:pt x="148350" y="467600"/>
                  </a:lnTo>
                  <a:lnTo>
                    <a:pt x="153084" y="464924"/>
                  </a:lnTo>
                  <a:lnTo>
                    <a:pt x="171792" y="445904"/>
                  </a:lnTo>
                  <a:lnTo>
                    <a:pt x="188247" y="413537"/>
                  </a:lnTo>
                  <a:lnTo>
                    <a:pt x="201893" y="381385"/>
                  </a:lnTo>
                  <a:lnTo>
                    <a:pt x="214504" y="347228"/>
                  </a:lnTo>
                  <a:lnTo>
                    <a:pt x="224454" y="318288"/>
                  </a:lnTo>
                  <a:lnTo>
                    <a:pt x="237999" y="283933"/>
                  </a:lnTo>
                  <a:lnTo>
                    <a:pt x="249495" y="252012"/>
                  </a:lnTo>
                  <a:lnTo>
                    <a:pt x="258920" y="220640"/>
                  </a:lnTo>
                  <a:lnTo>
                    <a:pt x="268018" y="188886"/>
                  </a:lnTo>
                  <a:lnTo>
                    <a:pt x="276161" y="159713"/>
                  </a:lnTo>
                  <a:lnTo>
                    <a:pt x="284266" y="126857"/>
                  </a:lnTo>
                  <a:lnTo>
                    <a:pt x="287985" y="93290"/>
                  </a:lnTo>
                  <a:lnTo>
                    <a:pt x="291827" y="63907"/>
                  </a:lnTo>
                  <a:lnTo>
                    <a:pt x="288997" y="28423"/>
                  </a:lnTo>
                  <a:lnTo>
                    <a:pt x="285627" y="17239"/>
                  </a:lnTo>
                  <a:lnTo>
                    <a:pt x="274956" y="5958"/>
                  </a:lnTo>
                  <a:lnTo>
                    <a:pt x="266385" y="558"/>
                  </a:lnTo>
                  <a:lnTo>
                    <a:pt x="260908" y="0"/>
                  </a:lnTo>
                  <a:lnTo>
                    <a:pt x="255475" y="899"/>
                  </a:lnTo>
                  <a:lnTo>
                    <a:pt x="251297" y="3062"/>
                  </a:lnTo>
                  <a:lnTo>
                    <a:pt x="239598" y="14066"/>
                  </a:lnTo>
                  <a:lnTo>
                    <a:pt x="228889" y="33915"/>
                  </a:lnTo>
                  <a:lnTo>
                    <a:pt x="222252" y="57291"/>
                  </a:lnTo>
                  <a:lnTo>
                    <a:pt x="219389" y="88209"/>
                  </a:lnTo>
                  <a:lnTo>
                    <a:pt x="220465" y="123387"/>
                  </a:lnTo>
                  <a:lnTo>
                    <a:pt x="221039" y="157023"/>
                  </a:lnTo>
                  <a:lnTo>
                    <a:pt x="223704" y="192137"/>
                  </a:lnTo>
                  <a:lnTo>
                    <a:pt x="225600" y="223455"/>
                  </a:lnTo>
                  <a:lnTo>
                    <a:pt x="227114" y="255814"/>
                  </a:lnTo>
                  <a:lnTo>
                    <a:pt x="226663" y="286256"/>
                  </a:lnTo>
                  <a:lnTo>
                    <a:pt x="226041" y="319104"/>
                  </a:lnTo>
                  <a:lnTo>
                    <a:pt x="226166" y="350583"/>
                  </a:lnTo>
                  <a:lnTo>
                    <a:pt x="228172" y="384018"/>
                  </a:lnTo>
                  <a:lnTo>
                    <a:pt x="230848" y="417579"/>
                  </a:lnTo>
                  <a:lnTo>
                    <a:pt x="235306" y="445309"/>
                  </a:lnTo>
                  <a:lnTo>
                    <a:pt x="234660" y="447699"/>
                  </a:lnTo>
                  <a:lnTo>
                    <a:pt x="233755" y="449907"/>
                  </a:lnTo>
                  <a:lnTo>
                    <a:pt x="233032" y="464996"/>
                  </a:lnTo>
                  <a:lnTo>
                    <a:pt x="232767" y="459568"/>
                  </a:lnTo>
                  <a:lnTo>
                    <a:pt x="230871" y="449144"/>
                  </a:lnTo>
                  <a:lnTo>
                    <a:pt x="230653" y="415943"/>
                  </a:lnTo>
                  <a:lnTo>
                    <a:pt x="230391" y="381136"/>
                  </a:lnTo>
                  <a:lnTo>
                    <a:pt x="239688" y="345889"/>
                  </a:lnTo>
                  <a:lnTo>
                    <a:pt x="249804" y="328488"/>
                  </a:lnTo>
                  <a:lnTo>
                    <a:pt x="257335" y="319861"/>
                  </a:lnTo>
                  <a:lnTo>
                    <a:pt x="265055" y="314198"/>
                  </a:lnTo>
                  <a:lnTo>
                    <a:pt x="267902" y="313315"/>
                  </a:lnTo>
                  <a:lnTo>
                    <a:pt x="273703" y="313083"/>
                  </a:lnTo>
                  <a:lnTo>
                    <a:pt x="282165" y="315951"/>
                  </a:lnTo>
                  <a:lnTo>
                    <a:pt x="284678" y="318151"/>
                  </a:lnTo>
                  <a:lnTo>
                    <a:pt x="286677" y="321422"/>
                  </a:lnTo>
                  <a:lnTo>
                    <a:pt x="298580" y="355345"/>
                  </a:lnTo>
                  <a:lnTo>
                    <a:pt x="301838" y="387982"/>
                  </a:lnTo>
                  <a:lnTo>
                    <a:pt x="302081" y="423692"/>
                  </a:lnTo>
                  <a:lnTo>
                    <a:pt x="302792" y="435093"/>
                  </a:lnTo>
                  <a:lnTo>
                    <a:pt x="308797" y="452675"/>
                  </a:lnTo>
                  <a:lnTo>
                    <a:pt x="313585" y="459368"/>
                  </a:lnTo>
                  <a:lnTo>
                    <a:pt x="318077" y="462926"/>
                  </a:lnTo>
                  <a:lnTo>
                    <a:pt x="319362" y="463356"/>
                  </a:lnTo>
                  <a:lnTo>
                    <a:pt x="320483" y="463377"/>
                  </a:lnTo>
                  <a:lnTo>
                    <a:pt x="322434" y="462696"/>
                  </a:lnTo>
                  <a:lnTo>
                    <a:pt x="329184" y="456829"/>
                  </a:lnTo>
                  <a:lnTo>
                    <a:pt x="334429" y="450414"/>
                  </a:lnTo>
                  <a:lnTo>
                    <a:pt x="336305" y="445822"/>
                  </a:lnTo>
                  <a:lnTo>
                    <a:pt x="346926" y="411024"/>
                  </a:lnTo>
                  <a:lnTo>
                    <a:pt x="352823" y="380740"/>
                  </a:lnTo>
                  <a:lnTo>
                    <a:pt x="354432" y="346610"/>
                  </a:lnTo>
                  <a:lnTo>
                    <a:pt x="354476" y="315284"/>
                  </a:lnTo>
                  <a:lnTo>
                    <a:pt x="357066" y="349848"/>
                  </a:lnTo>
                  <a:lnTo>
                    <a:pt x="359418" y="382484"/>
                  </a:lnTo>
                  <a:lnTo>
                    <a:pt x="366096" y="416531"/>
                  </a:lnTo>
                  <a:lnTo>
                    <a:pt x="371708" y="431428"/>
                  </a:lnTo>
                  <a:lnTo>
                    <a:pt x="381025" y="445798"/>
                  </a:lnTo>
                  <a:lnTo>
                    <a:pt x="382856" y="447210"/>
                  </a:lnTo>
                  <a:lnTo>
                    <a:pt x="388715" y="449381"/>
                  </a:lnTo>
                  <a:lnTo>
                    <a:pt x="390531" y="449298"/>
                  </a:lnTo>
                  <a:lnTo>
                    <a:pt x="393960" y="447796"/>
                  </a:lnTo>
                  <a:lnTo>
                    <a:pt x="410262" y="432994"/>
                  </a:lnTo>
                  <a:lnTo>
                    <a:pt x="423807" y="410311"/>
                  </a:lnTo>
                  <a:lnTo>
                    <a:pt x="436550" y="376129"/>
                  </a:lnTo>
                  <a:lnTo>
                    <a:pt x="444599" y="340680"/>
                  </a:lnTo>
                  <a:lnTo>
                    <a:pt x="444892" y="317980"/>
                  </a:lnTo>
                  <a:lnTo>
                    <a:pt x="444651" y="318041"/>
                  </a:lnTo>
                  <a:lnTo>
                    <a:pt x="443678" y="318816"/>
                  </a:lnTo>
                  <a:lnTo>
                    <a:pt x="443577" y="319392"/>
                  </a:lnTo>
                  <a:lnTo>
                    <a:pt x="444611" y="324336"/>
                  </a:lnTo>
                  <a:lnTo>
                    <a:pt x="446221" y="356683"/>
                  </a:lnTo>
                  <a:lnTo>
                    <a:pt x="450596" y="391609"/>
                  </a:lnTo>
                  <a:lnTo>
                    <a:pt x="455973" y="426485"/>
                  </a:lnTo>
                  <a:lnTo>
                    <a:pt x="458885" y="460191"/>
                  </a:lnTo>
                  <a:lnTo>
                    <a:pt x="463026" y="494866"/>
                  </a:lnTo>
                  <a:lnTo>
                    <a:pt x="466148" y="528329"/>
                  </a:lnTo>
                  <a:lnTo>
                    <a:pt x="469925" y="562957"/>
                  </a:lnTo>
                  <a:lnTo>
                    <a:pt x="477231" y="597282"/>
                  </a:lnTo>
                  <a:lnTo>
                    <a:pt x="480338" y="631868"/>
                  </a:lnTo>
                  <a:lnTo>
                    <a:pt x="480415" y="666024"/>
                  </a:lnTo>
                  <a:lnTo>
                    <a:pt x="479309" y="672471"/>
                  </a:lnTo>
                  <a:lnTo>
                    <a:pt x="479627" y="681761"/>
                  </a:lnTo>
                  <a:lnTo>
                    <a:pt x="474353" y="716567"/>
                  </a:lnTo>
                  <a:lnTo>
                    <a:pt x="473250" y="723019"/>
                  </a:lnTo>
                  <a:lnTo>
                    <a:pt x="467199" y="744889"/>
                  </a:lnTo>
                  <a:lnTo>
                    <a:pt x="466223" y="750531"/>
                  </a:lnTo>
                  <a:lnTo>
                    <a:pt x="459674" y="765792"/>
                  </a:lnTo>
                  <a:lnTo>
                    <a:pt x="451996" y="776538"/>
                  </a:lnTo>
                  <a:lnTo>
                    <a:pt x="444471" y="782319"/>
                  </a:lnTo>
                  <a:lnTo>
                    <a:pt x="439982" y="784453"/>
                  </a:lnTo>
                  <a:lnTo>
                    <a:pt x="436752" y="784872"/>
                  </a:lnTo>
                  <a:lnTo>
                    <a:pt x="434435" y="784176"/>
                  </a:lnTo>
                  <a:lnTo>
                    <a:pt x="430085" y="780869"/>
                  </a:lnTo>
                  <a:lnTo>
                    <a:pt x="426444" y="776702"/>
                  </a:lnTo>
                  <a:lnTo>
                    <a:pt x="422843" y="770553"/>
                  </a:lnTo>
                  <a:lnTo>
                    <a:pt x="419489" y="752297"/>
                  </a:lnTo>
                  <a:lnTo>
                    <a:pt x="420698" y="718745"/>
                  </a:lnTo>
                  <a:lnTo>
                    <a:pt x="428523" y="683892"/>
                  </a:lnTo>
                  <a:lnTo>
                    <a:pt x="437366" y="649923"/>
                  </a:lnTo>
                  <a:lnTo>
                    <a:pt x="450888" y="617235"/>
                  </a:lnTo>
                  <a:lnTo>
                    <a:pt x="462518" y="585422"/>
                  </a:lnTo>
                  <a:lnTo>
                    <a:pt x="474112" y="550333"/>
                  </a:lnTo>
                  <a:lnTo>
                    <a:pt x="483354" y="519293"/>
                  </a:lnTo>
                  <a:lnTo>
                    <a:pt x="490936" y="485108"/>
                  </a:lnTo>
                  <a:lnTo>
                    <a:pt x="497300" y="451093"/>
                  </a:lnTo>
                  <a:lnTo>
                    <a:pt x="502108" y="419589"/>
                  </a:lnTo>
                  <a:lnTo>
                    <a:pt x="505619" y="387490"/>
                  </a:lnTo>
                  <a:lnTo>
                    <a:pt x="514491" y="355535"/>
                  </a:lnTo>
                  <a:lnTo>
                    <a:pt x="521330" y="342394"/>
                  </a:lnTo>
                  <a:lnTo>
                    <a:pt x="526680" y="336780"/>
                  </a:lnTo>
                  <a:lnTo>
                    <a:pt x="540948" y="324789"/>
                  </a:lnTo>
                  <a:lnTo>
                    <a:pt x="551703" y="322483"/>
                  </a:lnTo>
                  <a:lnTo>
                    <a:pt x="560759" y="322467"/>
                  </a:lnTo>
                  <a:lnTo>
                    <a:pt x="563720" y="323429"/>
                  </a:lnTo>
                  <a:lnTo>
                    <a:pt x="570786" y="327838"/>
                  </a:lnTo>
                  <a:lnTo>
                    <a:pt x="572322" y="329784"/>
                  </a:lnTo>
                  <a:lnTo>
                    <a:pt x="586697" y="361526"/>
                  </a:lnTo>
                  <a:lnTo>
                    <a:pt x="590101" y="392905"/>
                  </a:lnTo>
                  <a:lnTo>
                    <a:pt x="590215" y="426472"/>
                  </a:lnTo>
                  <a:lnTo>
                    <a:pt x="590219" y="460550"/>
                  </a:lnTo>
                  <a:lnTo>
                    <a:pt x="590219" y="467176"/>
                  </a:lnTo>
                  <a:lnTo>
                    <a:pt x="588318" y="463016"/>
                  </a:lnTo>
                  <a:lnTo>
                    <a:pt x="583444" y="435890"/>
                  </a:lnTo>
                  <a:lnTo>
                    <a:pt x="581205" y="402066"/>
                  </a:lnTo>
                  <a:lnTo>
                    <a:pt x="583404" y="371889"/>
                  </a:lnTo>
                  <a:lnTo>
                    <a:pt x="588414" y="353403"/>
                  </a:lnTo>
                  <a:lnTo>
                    <a:pt x="595831" y="341726"/>
                  </a:lnTo>
                  <a:lnTo>
                    <a:pt x="609709" y="324460"/>
                  </a:lnTo>
                  <a:lnTo>
                    <a:pt x="614868" y="321559"/>
                  </a:lnTo>
                  <a:lnTo>
                    <a:pt x="622752" y="319990"/>
                  </a:lnTo>
                  <a:lnTo>
                    <a:pt x="623814" y="319911"/>
                  </a:lnTo>
                  <a:lnTo>
                    <a:pt x="626405" y="321234"/>
                  </a:lnTo>
                  <a:lnTo>
                    <a:pt x="629056" y="323586"/>
                  </a:lnTo>
                  <a:lnTo>
                    <a:pt x="636495" y="335205"/>
                  </a:lnTo>
                  <a:lnTo>
                    <a:pt x="643602" y="360432"/>
                  </a:lnTo>
                  <a:lnTo>
                    <a:pt x="648761" y="393355"/>
                  </a:lnTo>
                  <a:lnTo>
                    <a:pt x="647456" y="428245"/>
                  </a:lnTo>
                  <a:lnTo>
                    <a:pt x="647106" y="447231"/>
                  </a:lnTo>
                  <a:lnTo>
                    <a:pt x="645998" y="451392"/>
                  </a:lnTo>
                  <a:lnTo>
                    <a:pt x="647363" y="457820"/>
                  </a:lnTo>
                  <a:lnTo>
                    <a:pt x="647633" y="454054"/>
                  </a:lnTo>
                  <a:lnTo>
                    <a:pt x="649530" y="447010"/>
                  </a:lnTo>
                  <a:lnTo>
                    <a:pt x="651385" y="412773"/>
                  </a:lnTo>
                  <a:lnTo>
                    <a:pt x="655058" y="380592"/>
                  </a:lnTo>
                  <a:lnTo>
                    <a:pt x="663095" y="347639"/>
                  </a:lnTo>
                  <a:lnTo>
                    <a:pt x="666111" y="342420"/>
                  </a:lnTo>
                  <a:lnTo>
                    <a:pt x="679417" y="327497"/>
                  </a:lnTo>
                  <a:lnTo>
                    <a:pt x="679847" y="326503"/>
                  </a:lnTo>
                  <a:lnTo>
                    <a:pt x="681736" y="324693"/>
                  </a:lnTo>
                  <a:lnTo>
                    <a:pt x="684074" y="323271"/>
                  </a:lnTo>
                  <a:lnTo>
                    <a:pt x="685996" y="322639"/>
                  </a:lnTo>
                  <a:lnTo>
                    <a:pt x="688437" y="323064"/>
                  </a:lnTo>
                  <a:lnTo>
                    <a:pt x="692081" y="324791"/>
                  </a:lnTo>
                  <a:lnTo>
                    <a:pt x="696947" y="329009"/>
                  </a:lnTo>
                  <a:lnTo>
                    <a:pt x="700189" y="333402"/>
                  </a:lnTo>
                  <a:lnTo>
                    <a:pt x="705901" y="360876"/>
                  </a:lnTo>
                  <a:lnTo>
                    <a:pt x="708153" y="395932"/>
                  </a:lnTo>
                  <a:lnTo>
                    <a:pt x="713324" y="429616"/>
                  </a:lnTo>
                  <a:lnTo>
                    <a:pt x="717146" y="442544"/>
                  </a:lnTo>
                  <a:lnTo>
                    <a:pt x="721653" y="450370"/>
                  </a:lnTo>
                  <a:lnTo>
                    <a:pt x="730001" y="455836"/>
                  </a:lnTo>
                  <a:lnTo>
                    <a:pt x="734265" y="457264"/>
                  </a:lnTo>
                  <a:lnTo>
                    <a:pt x="737231" y="457598"/>
                  </a:lnTo>
                  <a:lnTo>
                    <a:pt x="750703" y="452477"/>
                  </a:lnTo>
                  <a:lnTo>
                    <a:pt x="780719" y="4269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342" name="SMARTInkShape-574">
              <a:extLst>
                <a:ext uri="{FF2B5EF4-FFF2-40B4-BE49-F238E27FC236}">
                  <a16:creationId xmlns:a16="http://schemas.microsoft.com/office/drawing/2014/main" xmlns="" id="{6B08DD9D-521D-4708-8943-36B8D9208D27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4995961" y="4067175"/>
              <a:ext cx="99915" cy="7145"/>
            </a:xfrm>
            <a:custGeom>
              <a:avLst/>
              <a:gdLst/>
              <a:ahLst/>
              <a:cxnLst/>
              <a:rect l="0" t="0" r="0" b="0"/>
              <a:pathLst>
                <a:path w="99915" h="7145">
                  <a:moveTo>
                    <a:pt x="2283" y="0"/>
                  </a:moveTo>
                  <a:lnTo>
                    <a:pt x="2283" y="0"/>
                  </a:lnTo>
                  <a:lnTo>
                    <a:pt x="0" y="0"/>
                  </a:lnTo>
                  <a:lnTo>
                    <a:pt x="35385" y="4475"/>
                  </a:lnTo>
                  <a:lnTo>
                    <a:pt x="66394" y="6988"/>
                  </a:lnTo>
                  <a:lnTo>
                    <a:pt x="99914" y="71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1350" name="SMARTInkShape-Group388">
            <a:extLst>
              <a:ext uri="{FF2B5EF4-FFF2-40B4-BE49-F238E27FC236}">
                <a16:creationId xmlns:a16="http://schemas.microsoft.com/office/drawing/2014/main" xmlns="" id="{7B6C9A68-7C2F-4B70-B5D6-FF24B9F1ED97}"/>
              </a:ext>
            </a:extLst>
          </p:cNvPr>
          <p:cNvGrpSpPr/>
          <p:nvPr/>
        </p:nvGrpSpPr>
        <p:grpSpPr>
          <a:xfrm>
            <a:off x="5875905" y="3837856"/>
            <a:ext cx="1215459" cy="788416"/>
            <a:chOff x="5875905" y="3837856"/>
            <a:chExt cx="1215459" cy="788416"/>
          </a:xfrm>
        </p:grpSpPr>
        <p:sp>
          <p:nvSpPr>
            <p:cNvPr id="11344" name="SMARTInkShape-575">
              <a:extLst>
                <a:ext uri="{FF2B5EF4-FFF2-40B4-BE49-F238E27FC236}">
                  <a16:creationId xmlns:a16="http://schemas.microsoft.com/office/drawing/2014/main" xmlns="" id="{64BEC36E-BFFB-496E-B506-B86973B00A69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5875905" y="4145982"/>
              <a:ext cx="110550" cy="156307"/>
            </a:xfrm>
            <a:custGeom>
              <a:avLst/>
              <a:gdLst/>
              <a:ahLst/>
              <a:cxnLst/>
              <a:rect l="0" t="0" r="0" b="0"/>
              <a:pathLst>
                <a:path w="110550" h="156307">
                  <a:moveTo>
                    <a:pt x="108176" y="11681"/>
                  </a:moveTo>
                  <a:lnTo>
                    <a:pt x="108176" y="11681"/>
                  </a:lnTo>
                  <a:lnTo>
                    <a:pt x="109440" y="11681"/>
                  </a:lnTo>
                  <a:lnTo>
                    <a:pt x="109813" y="11151"/>
                  </a:lnTo>
                  <a:lnTo>
                    <a:pt x="110549" y="6976"/>
                  </a:lnTo>
                  <a:lnTo>
                    <a:pt x="104714" y="2345"/>
                  </a:lnTo>
                  <a:lnTo>
                    <a:pt x="100552" y="917"/>
                  </a:lnTo>
                  <a:lnTo>
                    <a:pt x="92677" y="0"/>
                  </a:lnTo>
                  <a:lnTo>
                    <a:pt x="69189" y="4705"/>
                  </a:lnTo>
                  <a:lnTo>
                    <a:pt x="40651" y="18075"/>
                  </a:lnTo>
                  <a:lnTo>
                    <a:pt x="24352" y="32334"/>
                  </a:lnTo>
                  <a:lnTo>
                    <a:pt x="10664" y="52571"/>
                  </a:lnTo>
                  <a:lnTo>
                    <a:pt x="2839" y="71661"/>
                  </a:lnTo>
                  <a:lnTo>
                    <a:pt x="0" y="92650"/>
                  </a:lnTo>
                  <a:lnTo>
                    <a:pt x="3051" y="114046"/>
                  </a:lnTo>
                  <a:lnTo>
                    <a:pt x="8408" y="128385"/>
                  </a:lnTo>
                  <a:lnTo>
                    <a:pt x="18416" y="143831"/>
                  </a:lnTo>
                  <a:lnTo>
                    <a:pt x="28621" y="151144"/>
                  </a:lnTo>
                  <a:lnTo>
                    <a:pt x="35186" y="154809"/>
                  </a:lnTo>
                  <a:lnTo>
                    <a:pt x="45539" y="156306"/>
                  </a:lnTo>
                  <a:lnTo>
                    <a:pt x="68811" y="153567"/>
                  </a:lnTo>
                  <a:lnTo>
                    <a:pt x="86764" y="145292"/>
                  </a:lnTo>
                  <a:lnTo>
                    <a:pt x="105795" y="1331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345" name="SMARTInkShape-576">
              <a:extLst>
                <a:ext uri="{FF2B5EF4-FFF2-40B4-BE49-F238E27FC236}">
                  <a16:creationId xmlns:a16="http://schemas.microsoft.com/office/drawing/2014/main" xmlns="" id="{9DCCD7ED-1C73-4D4E-8AB7-15FDBD85776B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5984081" y="3989121"/>
              <a:ext cx="168777" cy="318926"/>
            </a:xfrm>
            <a:custGeom>
              <a:avLst/>
              <a:gdLst/>
              <a:ahLst/>
              <a:cxnLst/>
              <a:rect l="0" t="0" r="0" b="0"/>
              <a:pathLst>
                <a:path w="168777" h="318926">
                  <a:moveTo>
                    <a:pt x="0" y="6617"/>
                  </a:moveTo>
                  <a:lnTo>
                    <a:pt x="0" y="6617"/>
                  </a:lnTo>
                  <a:lnTo>
                    <a:pt x="1885" y="2142"/>
                  </a:lnTo>
                  <a:lnTo>
                    <a:pt x="2051" y="1252"/>
                  </a:lnTo>
                  <a:lnTo>
                    <a:pt x="1896" y="659"/>
                  </a:lnTo>
                  <a:lnTo>
                    <a:pt x="1529" y="263"/>
                  </a:lnTo>
                  <a:lnTo>
                    <a:pt x="1019" y="0"/>
                  </a:lnTo>
                  <a:lnTo>
                    <a:pt x="680" y="89"/>
                  </a:lnTo>
                  <a:lnTo>
                    <a:pt x="453" y="413"/>
                  </a:lnTo>
                  <a:lnTo>
                    <a:pt x="134" y="2133"/>
                  </a:lnTo>
                  <a:lnTo>
                    <a:pt x="90" y="2833"/>
                  </a:lnTo>
                  <a:lnTo>
                    <a:pt x="6173" y="38001"/>
                  </a:lnTo>
                  <a:lnTo>
                    <a:pt x="10421" y="71351"/>
                  </a:lnTo>
                  <a:lnTo>
                    <a:pt x="14439" y="106326"/>
                  </a:lnTo>
                  <a:lnTo>
                    <a:pt x="16538" y="139546"/>
                  </a:lnTo>
                  <a:lnTo>
                    <a:pt x="18298" y="173549"/>
                  </a:lnTo>
                  <a:lnTo>
                    <a:pt x="19006" y="208363"/>
                  </a:lnTo>
                  <a:lnTo>
                    <a:pt x="17153" y="240351"/>
                  </a:lnTo>
                  <a:lnTo>
                    <a:pt x="21011" y="274078"/>
                  </a:lnTo>
                  <a:lnTo>
                    <a:pt x="25973" y="296472"/>
                  </a:lnTo>
                  <a:lnTo>
                    <a:pt x="29962" y="304633"/>
                  </a:lnTo>
                  <a:lnTo>
                    <a:pt x="33014" y="308142"/>
                  </a:lnTo>
                  <a:lnTo>
                    <a:pt x="40888" y="313230"/>
                  </a:lnTo>
                  <a:lnTo>
                    <a:pt x="45160" y="314604"/>
                  </a:lnTo>
                  <a:lnTo>
                    <a:pt x="48822" y="314332"/>
                  </a:lnTo>
                  <a:lnTo>
                    <a:pt x="52215" y="312624"/>
                  </a:lnTo>
                  <a:lnTo>
                    <a:pt x="57804" y="307276"/>
                  </a:lnTo>
                  <a:lnTo>
                    <a:pt x="64276" y="298516"/>
                  </a:lnTo>
                  <a:lnTo>
                    <a:pt x="75758" y="264895"/>
                  </a:lnTo>
                  <a:lnTo>
                    <a:pt x="82590" y="233902"/>
                  </a:lnTo>
                  <a:lnTo>
                    <a:pt x="83983" y="219060"/>
                  </a:lnTo>
                  <a:lnTo>
                    <a:pt x="85623" y="212044"/>
                  </a:lnTo>
                  <a:lnTo>
                    <a:pt x="85657" y="212095"/>
                  </a:lnTo>
                  <a:lnTo>
                    <a:pt x="85695" y="212858"/>
                  </a:lnTo>
                  <a:lnTo>
                    <a:pt x="87606" y="219549"/>
                  </a:lnTo>
                  <a:lnTo>
                    <a:pt x="89362" y="251214"/>
                  </a:lnTo>
                  <a:lnTo>
                    <a:pt x="98914" y="283955"/>
                  </a:lnTo>
                  <a:lnTo>
                    <a:pt x="110275" y="305515"/>
                  </a:lnTo>
                  <a:lnTo>
                    <a:pt x="123412" y="318313"/>
                  </a:lnTo>
                  <a:lnTo>
                    <a:pt x="125402" y="318925"/>
                  </a:lnTo>
                  <a:lnTo>
                    <a:pt x="132730" y="318521"/>
                  </a:lnTo>
                  <a:lnTo>
                    <a:pt x="136690" y="317396"/>
                  </a:lnTo>
                  <a:lnTo>
                    <a:pt x="147058" y="309274"/>
                  </a:lnTo>
                  <a:lnTo>
                    <a:pt x="150820" y="304908"/>
                  </a:lnTo>
                  <a:lnTo>
                    <a:pt x="156606" y="294319"/>
                  </a:lnTo>
                  <a:lnTo>
                    <a:pt x="165732" y="260976"/>
                  </a:lnTo>
                  <a:lnTo>
                    <a:pt x="168776" y="230106"/>
                  </a:lnTo>
                  <a:lnTo>
                    <a:pt x="167788" y="195449"/>
                  </a:lnTo>
                  <a:lnTo>
                    <a:pt x="159369" y="165129"/>
                  </a:lnTo>
                  <a:lnTo>
                    <a:pt x="154024" y="155771"/>
                  </a:lnTo>
                  <a:lnTo>
                    <a:pt x="148977" y="151577"/>
                  </a:lnTo>
                  <a:lnTo>
                    <a:pt x="141596" y="148434"/>
                  </a:lnTo>
                  <a:lnTo>
                    <a:pt x="139641" y="147993"/>
                  </a:lnTo>
                  <a:lnTo>
                    <a:pt x="129305" y="149900"/>
                  </a:lnTo>
                  <a:lnTo>
                    <a:pt x="121245" y="153816"/>
                  </a:lnTo>
                  <a:lnTo>
                    <a:pt x="101774" y="169645"/>
                  </a:lnTo>
                  <a:lnTo>
                    <a:pt x="86454" y="193022"/>
                  </a:lnTo>
                  <a:lnTo>
                    <a:pt x="78873" y="213447"/>
                  </a:lnTo>
                  <a:lnTo>
                    <a:pt x="76200" y="2495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346" name="SMARTInkShape-577">
              <a:extLst>
                <a:ext uri="{FF2B5EF4-FFF2-40B4-BE49-F238E27FC236}">
                  <a16:creationId xmlns:a16="http://schemas.microsoft.com/office/drawing/2014/main" xmlns="" id="{DDA85D65-D9ED-43F9-8187-9B71860381E9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6155531" y="4134200"/>
              <a:ext cx="318211" cy="164162"/>
            </a:xfrm>
            <a:custGeom>
              <a:avLst/>
              <a:gdLst/>
              <a:ahLst/>
              <a:cxnLst/>
              <a:rect l="0" t="0" r="0" b="0"/>
              <a:pathLst>
                <a:path w="318211" h="164162">
                  <a:moveTo>
                    <a:pt x="0" y="37750"/>
                  </a:moveTo>
                  <a:lnTo>
                    <a:pt x="0" y="37750"/>
                  </a:lnTo>
                  <a:lnTo>
                    <a:pt x="1264" y="37750"/>
                  </a:lnTo>
                  <a:lnTo>
                    <a:pt x="2590" y="38455"/>
                  </a:lnTo>
                  <a:lnTo>
                    <a:pt x="4636" y="40033"/>
                  </a:lnTo>
                  <a:lnTo>
                    <a:pt x="6802" y="54952"/>
                  </a:lnTo>
                  <a:lnTo>
                    <a:pt x="6459" y="88840"/>
                  </a:lnTo>
                  <a:lnTo>
                    <a:pt x="8515" y="118901"/>
                  </a:lnTo>
                  <a:lnTo>
                    <a:pt x="19233" y="149736"/>
                  </a:lnTo>
                  <a:lnTo>
                    <a:pt x="25436" y="157943"/>
                  </a:lnTo>
                  <a:lnTo>
                    <a:pt x="31437" y="163027"/>
                  </a:lnTo>
                  <a:lnTo>
                    <a:pt x="33129" y="163866"/>
                  </a:lnTo>
                  <a:lnTo>
                    <a:pt x="34522" y="164161"/>
                  </a:lnTo>
                  <a:lnTo>
                    <a:pt x="35715" y="164092"/>
                  </a:lnTo>
                  <a:lnTo>
                    <a:pt x="42450" y="161468"/>
                  </a:lnTo>
                  <a:lnTo>
                    <a:pt x="46031" y="158793"/>
                  </a:lnTo>
                  <a:lnTo>
                    <a:pt x="51749" y="150237"/>
                  </a:lnTo>
                  <a:lnTo>
                    <a:pt x="56962" y="138311"/>
                  </a:lnTo>
                  <a:lnTo>
                    <a:pt x="64746" y="102790"/>
                  </a:lnTo>
                  <a:lnTo>
                    <a:pt x="70889" y="70705"/>
                  </a:lnTo>
                  <a:lnTo>
                    <a:pt x="79276" y="35857"/>
                  </a:lnTo>
                  <a:lnTo>
                    <a:pt x="87443" y="17688"/>
                  </a:lnTo>
                  <a:lnTo>
                    <a:pt x="92114" y="10845"/>
                  </a:lnTo>
                  <a:lnTo>
                    <a:pt x="95267" y="8594"/>
                  </a:lnTo>
                  <a:lnTo>
                    <a:pt x="98697" y="7594"/>
                  </a:lnTo>
                  <a:lnTo>
                    <a:pt x="104562" y="7296"/>
                  </a:lnTo>
                  <a:lnTo>
                    <a:pt x="107150" y="8163"/>
                  </a:lnTo>
                  <a:lnTo>
                    <a:pt x="113887" y="13932"/>
                  </a:lnTo>
                  <a:lnTo>
                    <a:pt x="118793" y="21079"/>
                  </a:lnTo>
                  <a:lnTo>
                    <a:pt x="126576" y="41997"/>
                  </a:lnTo>
                  <a:lnTo>
                    <a:pt x="132267" y="77375"/>
                  </a:lnTo>
                  <a:lnTo>
                    <a:pt x="135171" y="111287"/>
                  </a:lnTo>
                  <a:lnTo>
                    <a:pt x="136906" y="145872"/>
                  </a:lnTo>
                  <a:lnTo>
                    <a:pt x="135964" y="148919"/>
                  </a:lnTo>
                  <a:lnTo>
                    <a:pt x="135886" y="148904"/>
                  </a:lnTo>
                  <a:lnTo>
                    <a:pt x="135800" y="148182"/>
                  </a:lnTo>
                  <a:lnTo>
                    <a:pt x="137788" y="138209"/>
                  </a:lnTo>
                  <a:lnTo>
                    <a:pt x="135947" y="104358"/>
                  </a:lnTo>
                  <a:lnTo>
                    <a:pt x="137004" y="71568"/>
                  </a:lnTo>
                  <a:lnTo>
                    <a:pt x="142895" y="36953"/>
                  </a:lnTo>
                  <a:lnTo>
                    <a:pt x="150892" y="22006"/>
                  </a:lnTo>
                  <a:lnTo>
                    <a:pt x="156157" y="16740"/>
                  </a:lnTo>
                  <a:lnTo>
                    <a:pt x="162333" y="13504"/>
                  </a:lnTo>
                  <a:lnTo>
                    <a:pt x="164049" y="13119"/>
                  </a:lnTo>
                  <a:lnTo>
                    <a:pt x="166661" y="13398"/>
                  </a:lnTo>
                  <a:lnTo>
                    <a:pt x="170884" y="15042"/>
                  </a:lnTo>
                  <a:lnTo>
                    <a:pt x="183943" y="27581"/>
                  </a:lnTo>
                  <a:lnTo>
                    <a:pt x="188851" y="36119"/>
                  </a:lnTo>
                  <a:lnTo>
                    <a:pt x="194314" y="54171"/>
                  </a:lnTo>
                  <a:lnTo>
                    <a:pt x="197110" y="88289"/>
                  </a:lnTo>
                  <a:lnTo>
                    <a:pt x="198877" y="120531"/>
                  </a:lnTo>
                  <a:lnTo>
                    <a:pt x="204331" y="146815"/>
                  </a:lnTo>
                  <a:lnTo>
                    <a:pt x="209784" y="158013"/>
                  </a:lnTo>
                  <a:lnTo>
                    <a:pt x="213093" y="160697"/>
                  </a:lnTo>
                  <a:lnTo>
                    <a:pt x="218008" y="162990"/>
                  </a:lnTo>
                  <a:lnTo>
                    <a:pt x="219158" y="163312"/>
                  </a:lnTo>
                  <a:lnTo>
                    <a:pt x="220453" y="162733"/>
                  </a:lnTo>
                  <a:lnTo>
                    <a:pt x="224540" y="158390"/>
                  </a:lnTo>
                  <a:lnTo>
                    <a:pt x="235020" y="141270"/>
                  </a:lnTo>
                  <a:lnTo>
                    <a:pt x="243458" y="111946"/>
                  </a:lnTo>
                  <a:lnTo>
                    <a:pt x="249873" y="79156"/>
                  </a:lnTo>
                  <a:lnTo>
                    <a:pt x="253528" y="43492"/>
                  </a:lnTo>
                  <a:lnTo>
                    <a:pt x="254772" y="7820"/>
                  </a:lnTo>
                  <a:lnTo>
                    <a:pt x="255052" y="2306"/>
                  </a:lnTo>
                  <a:lnTo>
                    <a:pt x="255495" y="1420"/>
                  </a:lnTo>
                  <a:lnTo>
                    <a:pt x="256055" y="830"/>
                  </a:lnTo>
                  <a:lnTo>
                    <a:pt x="257383" y="174"/>
                  </a:lnTo>
                  <a:lnTo>
                    <a:pt x="258107" y="0"/>
                  </a:lnTo>
                  <a:lnTo>
                    <a:pt x="258591" y="148"/>
                  </a:lnTo>
                  <a:lnTo>
                    <a:pt x="258912" y="511"/>
                  </a:lnTo>
                  <a:lnTo>
                    <a:pt x="259127" y="1018"/>
                  </a:lnTo>
                  <a:lnTo>
                    <a:pt x="283402" y="33520"/>
                  </a:lnTo>
                  <a:lnTo>
                    <a:pt x="303949" y="65756"/>
                  </a:lnTo>
                  <a:lnTo>
                    <a:pt x="315042" y="98499"/>
                  </a:lnTo>
                  <a:lnTo>
                    <a:pt x="318210" y="110447"/>
                  </a:lnTo>
                  <a:lnTo>
                    <a:pt x="318168" y="117685"/>
                  </a:lnTo>
                  <a:lnTo>
                    <a:pt x="315170" y="128403"/>
                  </a:lnTo>
                  <a:lnTo>
                    <a:pt x="307877" y="140218"/>
                  </a:lnTo>
                  <a:lnTo>
                    <a:pt x="303184" y="144781"/>
                  </a:lnTo>
                  <a:lnTo>
                    <a:pt x="283716" y="150938"/>
                  </a:lnTo>
                  <a:lnTo>
                    <a:pt x="276063" y="151456"/>
                  </a:lnTo>
                  <a:lnTo>
                    <a:pt x="254794" y="1472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347" name="SMARTInkShape-578">
              <a:extLst>
                <a:ext uri="{FF2B5EF4-FFF2-40B4-BE49-F238E27FC236}">
                  <a16:creationId xmlns:a16="http://schemas.microsoft.com/office/drawing/2014/main" xmlns="" id="{5B9B4BAE-4489-4CC6-93B4-A9FFD563090E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6591300" y="3837856"/>
              <a:ext cx="261939" cy="443507"/>
            </a:xfrm>
            <a:custGeom>
              <a:avLst/>
              <a:gdLst/>
              <a:ahLst/>
              <a:cxnLst/>
              <a:rect l="0" t="0" r="0" b="0"/>
              <a:pathLst>
                <a:path w="261939" h="443507">
                  <a:moveTo>
                    <a:pt x="0" y="441250"/>
                  </a:moveTo>
                  <a:lnTo>
                    <a:pt x="0" y="441250"/>
                  </a:lnTo>
                  <a:lnTo>
                    <a:pt x="3315" y="441250"/>
                  </a:lnTo>
                  <a:lnTo>
                    <a:pt x="4825" y="440545"/>
                  </a:lnTo>
                  <a:lnTo>
                    <a:pt x="6378" y="439614"/>
                  </a:lnTo>
                  <a:lnTo>
                    <a:pt x="9058" y="438967"/>
                  </a:lnTo>
                  <a:lnTo>
                    <a:pt x="37733" y="412185"/>
                  </a:lnTo>
                  <a:lnTo>
                    <a:pt x="48846" y="397321"/>
                  </a:lnTo>
                  <a:lnTo>
                    <a:pt x="65213" y="363373"/>
                  </a:lnTo>
                  <a:lnTo>
                    <a:pt x="78697" y="331084"/>
                  </a:lnTo>
                  <a:lnTo>
                    <a:pt x="87974" y="299942"/>
                  </a:lnTo>
                  <a:lnTo>
                    <a:pt x="96043" y="271532"/>
                  </a:lnTo>
                  <a:lnTo>
                    <a:pt x="103987" y="240160"/>
                  </a:lnTo>
                  <a:lnTo>
                    <a:pt x="112233" y="210402"/>
                  </a:lnTo>
                  <a:lnTo>
                    <a:pt x="121965" y="176185"/>
                  </a:lnTo>
                  <a:lnTo>
                    <a:pt x="127611" y="142192"/>
                  </a:lnTo>
                  <a:lnTo>
                    <a:pt x="133866" y="107837"/>
                  </a:lnTo>
                  <a:lnTo>
                    <a:pt x="136665" y="76045"/>
                  </a:lnTo>
                  <a:lnTo>
                    <a:pt x="131106" y="47098"/>
                  </a:lnTo>
                  <a:lnTo>
                    <a:pt x="123461" y="19203"/>
                  </a:lnTo>
                  <a:lnTo>
                    <a:pt x="115398" y="8195"/>
                  </a:lnTo>
                  <a:lnTo>
                    <a:pt x="111172" y="4218"/>
                  </a:lnTo>
                  <a:lnTo>
                    <a:pt x="103289" y="491"/>
                  </a:lnTo>
                  <a:lnTo>
                    <a:pt x="97324" y="0"/>
                  </a:lnTo>
                  <a:lnTo>
                    <a:pt x="90132" y="1212"/>
                  </a:lnTo>
                  <a:lnTo>
                    <a:pt x="88663" y="1841"/>
                  </a:lnTo>
                  <a:lnTo>
                    <a:pt x="86325" y="3952"/>
                  </a:lnTo>
                  <a:lnTo>
                    <a:pt x="75835" y="20703"/>
                  </a:lnTo>
                  <a:lnTo>
                    <a:pt x="71065" y="34598"/>
                  </a:lnTo>
                  <a:lnTo>
                    <a:pt x="69233" y="66635"/>
                  </a:lnTo>
                  <a:lnTo>
                    <a:pt x="70981" y="95271"/>
                  </a:lnTo>
                  <a:lnTo>
                    <a:pt x="74657" y="128502"/>
                  </a:lnTo>
                  <a:lnTo>
                    <a:pt x="79379" y="163962"/>
                  </a:lnTo>
                  <a:lnTo>
                    <a:pt x="84187" y="191421"/>
                  </a:lnTo>
                  <a:lnTo>
                    <a:pt x="86827" y="220618"/>
                  </a:lnTo>
                  <a:lnTo>
                    <a:pt x="89202" y="251747"/>
                  </a:lnTo>
                  <a:lnTo>
                    <a:pt x="92908" y="280946"/>
                  </a:lnTo>
                  <a:lnTo>
                    <a:pt x="96843" y="312563"/>
                  </a:lnTo>
                  <a:lnTo>
                    <a:pt x="102394" y="345786"/>
                  </a:lnTo>
                  <a:lnTo>
                    <a:pt x="107950" y="378942"/>
                  </a:lnTo>
                  <a:lnTo>
                    <a:pt x="114360" y="413198"/>
                  </a:lnTo>
                  <a:lnTo>
                    <a:pt x="117963" y="422561"/>
                  </a:lnTo>
                  <a:lnTo>
                    <a:pt x="125936" y="434152"/>
                  </a:lnTo>
                  <a:lnTo>
                    <a:pt x="132623" y="438912"/>
                  </a:lnTo>
                  <a:lnTo>
                    <a:pt x="142243" y="442998"/>
                  </a:lnTo>
                  <a:lnTo>
                    <a:pt x="152246" y="443506"/>
                  </a:lnTo>
                  <a:lnTo>
                    <a:pt x="156301" y="442870"/>
                  </a:lnTo>
                  <a:lnTo>
                    <a:pt x="167829" y="435760"/>
                  </a:lnTo>
                  <a:lnTo>
                    <a:pt x="187061" y="411567"/>
                  </a:lnTo>
                  <a:lnTo>
                    <a:pt x="193632" y="398316"/>
                  </a:lnTo>
                  <a:lnTo>
                    <a:pt x="200786" y="364624"/>
                  </a:lnTo>
                  <a:lnTo>
                    <a:pt x="204647" y="331800"/>
                  </a:lnTo>
                  <a:lnTo>
                    <a:pt x="202594" y="318932"/>
                  </a:lnTo>
                  <a:lnTo>
                    <a:pt x="199081" y="311522"/>
                  </a:lnTo>
                  <a:lnTo>
                    <a:pt x="194553" y="307113"/>
                  </a:lnTo>
                  <a:lnTo>
                    <a:pt x="193467" y="306846"/>
                  </a:lnTo>
                  <a:lnTo>
                    <a:pt x="190848" y="307255"/>
                  </a:lnTo>
                  <a:lnTo>
                    <a:pt x="187921" y="309730"/>
                  </a:lnTo>
                  <a:lnTo>
                    <a:pt x="184003" y="315586"/>
                  </a:lnTo>
                  <a:lnTo>
                    <a:pt x="174871" y="341655"/>
                  </a:lnTo>
                  <a:lnTo>
                    <a:pt x="171785" y="374195"/>
                  </a:lnTo>
                  <a:lnTo>
                    <a:pt x="172927" y="392502"/>
                  </a:lnTo>
                  <a:lnTo>
                    <a:pt x="179846" y="413752"/>
                  </a:lnTo>
                  <a:lnTo>
                    <a:pt x="189401" y="429558"/>
                  </a:lnTo>
                  <a:lnTo>
                    <a:pt x="195642" y="436551"/>
                  </a:lnTo>
                  <a:lnTo>
                    <a:pt x="201605" y="439867"/>
                  </a:lnTo>
                  <a:lnTo>
                    <a:pt x="212420" y="442888"/>
                  </a:lnTo>
                  <a:lnTo>
                    <a:pt x="226198" y="439947"/>
                  </a:lnTo>
                  <a:lnTo>
                    <a:pt x="261938" y="4222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348" name="SMARTInkShape-579">
              <a:extLst>
                <a:ext uri="{FF2B5EF4-FFF2-40B4-BE49-F238E27FC236}">
                  <a16:creationId xmlns:a16="http://schemas.microsoft.com/office/drawing/2014/main" xmlns="" id="{57EF5A88-B4AB-43BF-AAF6-A985C94420FE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6917531" y="4136724"/>
              <a:ext cx="173833" cy="489548"/>
            </a:xfrm>
            <a:custGeom>
              <a:avLst/>
              <a:gdLst/>
              <a:ahLst/>
              <a:cxnLst/>
              <a:rect l="0" t="0" r="0" b="0"/>
              <a:pathLst>
                <a:path w="173833" h="489548">
                  <a:moveTo>
                    <a:pt x="0" y="135239"/>
                  </a:moveTo>
                  <a:lnTo>
                    <a:pt x="0" y="135239"/>
                  </a:lnTo>
                  <a:lnTo>
                    <a:pt x="2051" y="135239"/>
                  </a:lnTo>
                  <a:lnTo>
                    <a:pt x="2161" y="134974"/>
                  </a:lnTo>
                  <a:lnTo>
                    <a:pt x="2283" y="133975"/>
                  </a:lnTo>
                  <a:lnTo>
                    <a:pt x="11279" y="126270"/>
                  </a:lnTo>
                  <a:lnTo>
                    <a:pt x="11627" y="125255"/>
                  </a:lnTo>
                  <a:lnTo>
                    <a:pt x="11720" y="124614"/>
                  </a:lnTo>
                  <a:lnTo>
                    <a:pt x="34280" y="89006"/>
                  </a:lnTo>
                  <a:lnTo>
                    <a:pt x="46894" y="60148"/>
                  </a:lnTo>
                  <a:lnTo>
                    <a:pt x="56336" y="25679"/>
                  </a:lnTo>
                  <a:lnTo>
                    <a:pt x="62293" y="4648"/>
                  </a:lnTo>
                  <a:lnTo>
                    <a:pt x="63404" y="2850"/>
                  </a:lnTo>
                  <a:lnTo>
                    <a:pt x="64177" y="0"/>
                  </a:lnTo>
                  <a:lnTo>
                    <a:pt x="64480" y="100"/>
                  </a:lnTo>
                  <a:lnTo>
                    <a:pt x="65523" y="917"/>
                  </a:lnTo>
                  <a:lnTo>
                    <a:pt x="66164" y="2868"/>
                  </a:lnTo>
                  <a:lnTo>
                    <a:pt x="69262" y="35858"/>
                  </a:lnTo>
                  <a:lnTo>
                    <a:pt x="74624" y="68006"/>
                  </a:lnTo>
                  <a:lnTo>
                    <a:pt x="81542" y="101403"/>
                  </a:lnTo>
                  <a:lnTo>
                    <a:pt x="83450" y="132710"/>
                  </a:lnTo>
                  <a:lnTo>
                    <a:pt x="85755" y="163648"/>
                  </a:lnTo>
                  <a:lnTo>
                    <a:pt x="87865" y="198493"/>
                  </a:lnTo>
                  <a:lnTo>
                    <a:pt x="90683" y="228501"/>
                  </a:lnTo>
                  <a:lnTo>
                    <a:pt x="93702" y="258671"/>
                  </a:lnTo>
                  <a:lnTo>
                    <a:pt x="98957" y="293648"/>
                  </a:lnTo>
                  <a:lnTo>
                    <a:pt x="101836" y="328091"/>
                  </a:lnTo>
                  <a:lnTo>
                    <a:pt x="103626" y="362911"/>
                  </a:lnTo>
                  <a:lnTo>
                    <a:pt x="105531" y="398085"/>
                  </a:lnTo>
                  <a:lnTo>
                    <a:pt x="104795" y="432378"/>
                  </a:lnTo>
                  <a:lnTo>
                    <a:pt x="102875" y="455048"/>
                  </a:lnTo>
                  <a:lnTo>
                    <a:pt x="95239" y="477762"/>
                  </a:lnTo>
                  <a:lnTo>
                    <a:pt x="92511" y="481323"/>
                  </a:lnTo>
                  <a:lnTo>
                    <a:pt x="83786" y="488365"/>
                  </a:lnTo>
                  <a:lnTo>
                    <a:pt x="79271" y="489547"/>
                  </a:lnTo>
                  <a:lnTo>
                    <a:pt x="76154" y="489118"/>
                  </a:lnTo>
                  <a:lnTo>
                    <a:pt x="64299" y="485699"/>
                  </a:lnTo>
                  <a:lnTo>
                    <a:pt x="52033" y="474234"/>
                  </a:lnTo>
                  <a:lnTo>
                    <a:pt x="43234" y="455384"/>
                  </a:lnTo>
                  <a:lnTo>
                    <a:pt x="36845" y="430444"/>
                  </a:lnTo>
                  <a:lnTo>
                    <a:pt x="37027" y="397057"/>
                  </a:lnTo>
                  <a:lnTo>
                    <a:pt x="40175" y="362316"/>
                  </a:lnTo>
                  <a:lnTo>
                    <a:pt x="45106" y="331702"/>
                  </a:lnTo>
                  <a:lnTo>
                    <a:pt x="53309" y="300034"/>
                  </a:lnTo>
                  <a:lnTo>
                    <a:pt x="65713" y="266399"/>
                  </a:lnTo>
                  <a:lnTo>
                    <a:pt x="82501" y="232211"/>
                  </a:lnTo>
                  <a:lnTo>
                    <a:pt x="103416" y="196931"/>
                  </a:lnTo>
                  <a:lnTo>
                    <a:pt x="129235" y="162838"/>
                  </a:lnTo>
                  <a:lnTo>
                    <a:pt x="145224" y="146967"/>
                  </a:lnTo>
                  <a:lnTo>
                    <a:pt x="173832" y="1257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349" name="SMARTInkShape-580">
              <a:extLst>
                <a:ext uri="{FF2B5EF4-FFF2-40B4-BE49-F238E27FC236}">
                  <a16:creationId xmlns:a16="http://schemas.microsoft.com/office/drawing/2014/main" xmlns="" id="{F6095296-68A1-4F1A-9F80-1EE0B988C52A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6981825" y="4069556"/>
              <a:ext cx="2382" cy="4764"/>
            </a:xfrm>
            <a:custGeom>
              <a:avLst/>
              <a:gdLst/>
              <a:ahLst/>
              <a:cxnLst/>
              <a:rect l="0" t="0" r="0" b="0"/>
              <a:pathLst>
                <a:path w="2382" h="4764">
                  <a:moveTo>
                    <a:pt x="2381" y="4763"/>
                  </a:moveTo>
                  <a:lnTo>
                    <a:pt x="2381" y="4763"/>
                  </a:lnTo>
                  <a:lnTo>
                    <a:pt x="2381" y="271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1351" name="SMARTInkShape-581">
            <a:extLst>
              <a:ext uri="{FF2B5EF4-FFF2-40B4-BE49-F238E27FC236}">
                <a16:creationId xmlns:a16="http://schemas.microsoft.com/office/drawing/2014/main" xmlns="" id="{6E069359-0C90-470E-A8D9-A530271DE597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7086913" y="4137146"/>
            <a:ext cx="422293" cy="169575"/>
          </a:xfrm>
          <a:custGeom>
            <a:avLst/>
            <a:gdLst/>
            <a:ahLst/>
            <a:cxnLst/>
            <a:rect l="0" t="0" r="0" b="0"/>
            <a:pathLst>
              <a:path w="422293" h="169575">
                <a:moveTo>
                  <a:pt x="90175" y="37185"/>
                </a:moveTo>
                <a:lnTo>
                  <a:pt x="90175" y="37185"/>
                </a:lnTo>
                <a:lnTo>
                  <a:pt x="91439" y="37185"/>
                </a:lnTo>
                <a:lnTo>
                  <a:pt x="91811" y="36656"/>
                </a:lnTo>
                <a:lnTo>
                  <a:pt x="92457" y="31821"/>
                </a:lnTo>
                <a:lnTo>
                  <a:pt x="92527" y="29305"/>
                </a:lnTo>
                <a:lnTo>
                  <a:pt x="92007" y="28492"/>
                </a:lnTo>
                <a:lnTo>
                  <a:pt x="87372" y="25286"/>
                </a:lnTo>
                <a:lnTo>
                  <a:pt x="75870" y="18937"/>
                </a:lnTo>
                <a:lnTo>
                  <a:pt x="64996" y="16922"/>
                </a:lnTo>
                <a:lnTo>
                  <a:pt x="45960" y="19452"/>
                </a:lnTo>
                <a:lnTo>
                  <a:pt x="34962" y="23481"/>
                </a:lnTo>
                <a:lnTo>
                  <a:pt x="21558" y="34586"/>
                </a:lnTo>
                <a:lnTo>
                  <a:pt x="5610" y="61722"/>
                </a:lnTo>
                <a:lnTo>
                  <a:pt x="935" y="74488"/>
                </a:lnTo>
                <a:lnTo>
                  <a:pt x="0" y="107856"/>
                </a:lnTo>
                <a:lnTo>
                  <a:pt x="4272" y="127552"/>
                </a:lnTo>
                <a:lnTo>
                  <a:pt x="10392" y="139624"/>
                </a:lnTo>
                <a:lnTo>
                  <a:pt x="23603" y="157115"/>
                </a:lnTo>
                <a:lnTo>
                  <a:pt x="34456" y="163485"/>
                </a:lnTo>
                <a:lnTo>
                  <a:pt x="44649" y="166770"/>
                </a:lnTo>
                <a:lnTo>
                  <a:pt x="50891" y="167275"/>
                </a:lnTo>
                <a:lnTo>
                  <a:pt x="60660" y="165442"/>
                </a:lnTo>
                <a:lnTo>
                  <a:pt x="65150" y="163245"/>
                </a:lnTo>
                <a:lnTo>
                  <a:pt x="83753" y="147754"/>
                </a:lnTo>
                <a:lnTo>
                  <a:pt x="87144" y="143565"/>
                </a:lnTo>
                <a:lnTo>
                  <a:pt x="99705" y="111974"/>
                </a:lnTo>
                <a:lnTo>
                  <a:pt x="106844" y="81998"/>
                </a:lnTo>
                <a:lnTo>
                  <a:pt x="106853" y="48919"/>
                </a:lnTo>
                <a:lnTo>
                  <a:pt x="106582" y="40868"/>
                </a:lnTo>
                <a:lnTo>
                  <a:pt x="104560" y="35056"/>
                </a:lnTo>
                <a:lnTo>
                  <a:pt x="103227" y="36143"/>
                </a:lnTo>
                <a:lnTo>
                  <a:pt x="102307" y="44319"/>
                </a:lnTo>
                <a:lnTo>
                  <a:pt x="102087" y="77680"/>
                </a:lnTo>
                <a:lnTo>
                  <a:pt x="104131" y="109702"/>
                </a:lnTo>
                <a:lnTo>
                  <a:pt x="109797" y="134164"/>
                </a:lnTo>
                <a:lnTo>
                  <a:pt x="126609" y="162369"/>
                </a:lnTo>
                <a:lnTo>
                  <a:pt x="132838" y="167292"/>
                </a:lnTo>
                <a:lnTo>
                  <a:pt x="138858" y="169574"/>
                </a:lnTo>
                <a:lnTo>
                  <a:pt x="143738" y="168697"/>
                </a:lnTo>
                <a:lnTo>
                  <a:pt x="151702" y="165086"/>
                </a:lnTo>
                <a:lnTo>
                  <a:pt x="163690" y="150761"/>
                </a:lnTo>
                <a:lnTo>
                  <a:pt x="180034" y="117685"/>
                </a:lnTo>
                <a:lnTo>
                  <a:pt x="190091" y="85618"/>
                </a:lnTo>
                <a:lnTo>
                  <a:pt x="196527" y="53242"/>
                </a:lnTo>
                <a:lnTo>
                  <a:pt x="197283" y="20672"/>
                </a:lnTo>
                <a:lnTo>
                  <a:pt x="194789" y="8804"/>
                </a:lnTo>
                <a:lnTo>
                  <a:pt x="191962" y="2376"/>
                </a:lnTo>
                <a:lnTo>
                  <a:pt x="190271" y="548"/>
                </a:lnTo>
                <a:lnTo>
                  <a:pt x="189449" y="60"/>
                </a:lnTo>
                <a:lnTo>
                  <a:pt x="188901" y="0"/>
                </a:lnTo>
                <a:lnTo>
                  <a:pt x="188536" y="224"/>
                </a:lnTo>
                <a:lnTo>
                  <a:pt x="188293" y="638"/>
                </a:lnTo>
                <a:lnTo>
                  <a:pt x="188395" y="1179"/>
                </a:lnTo>
                <a:lnTo>
                  <a:pt x="189214" y="2485"/>
                </a:lnTo>
                <a:lnTo>
                  <a:pt x="189803" y="2939"/>
                </a:lnTo>
                <a:lnTo>
                  <a:pt x="196859" y="6385"/>
                </a:lnTo>
                <a:lnTo>
                  <a:pt x="197810" y="7127"/>
                </a:lnTo>
                <a:lnTo>
                  <a:pt x="204205" y="9435"/>
                </a:lnTo>
                <a:lnTo>
                  <a:pt x="238541" y="11692"/>
                </a:lnTo>
                <a:lnTo>
                  <a:pt x="246217" y="14305"/>
                </a:lnTo>
                <a:lnTo>
                  <a:pt x="248868" y="17226"/>
                </a:lnTo>
                <a:lnTo>
                  <a:pt x="252725" y="25570"/>
                </a:lnTo>
                <a:lnTo>
                  <a:pt x="254133" y="33754"/>
                </a:lnTo>
                <a:lnTo>
                  <a:pt x="254478" y="68104"/>
                </a:lnTo>
                <a:lnTo>
                  <a:pt x="256381" y="103397"/>
                </a:lnTo>
                <a:lnTo>
                  <a:pt x="263217" y="136456"/>
                </a:lnTo>
                <a:lnTo>
                  <a:pt x="270087" y="154256"/>
                </a:lnTo>
                <a:lnTo>
                  <a:pt x="273500" y="158802"/>
                </a:lnTo>
                <a:lnTo>
                  <a:pt x="279254" y="163707"/>
                </a:lnTo>
                <a:lnTo>
                  <a:pt x="280522" y="164396"/>
                </a:lnTo>
                <a:lnTo>
                  <a:pt x="286097" y="165365"/>
                </a:lnTo>
                <a:lnTo>
                  <a:pt x="291199" y="163475"/>
                </a:lnTo>
                <a:lnTo>
                  <a:pt x="300569" y="157058"/>
                </a:lnTo>
                <a:lnTo>
                  <a:pt x="310524" y="145521"/>
                </a:lnTo>
                <a:lnTo>
                  <a:pt x="330032" y="110048"/>
                </a:lnTo>
                <a:lnTo>
                  <a:pt x="341003" y="79598"/>
                </a:lnTo>
                <a:lnTo>
                  <a:pt x="342575" y="61867"/>
                </a:lnTo>
                <a:lnTo>
                  <a:pt x="342587" y="95160"/>
                </a:lnTo>
                <a:lnTo>
                  <a:pt x="343851" y="109109"/>
                </a:lnTo>
                <a:lnTo>
                  <a:pt x="350707" y="129726"/>
                </a:lnTo>
                <a:lnTo>
                  <a:pt x="363621" y="151665"/>
                </a:lnTo>
                <a:lnTo>
                  <a:pt x="371564" y="159155"/>
                </a:lnTo>
                <a:lnTo>
                  <a:pt x="376602" y="162018"/>
                </a:lnTo>
                <a:lnTo>
                  <a:pt x="379841" y="162781"/>
                </a:lnTo>
                <a:lnTo>
                  <a:pt x="383045" y="162415"/>
                </a:lnTo>
                <a:lnTo>
                  <a:pt x="389414" y="160023"/>
                </a:lnTo>
                <a:lnTo>
                  <a:pt x="401125" y="147272"/>
                </a:lnTo>
                <a:lnTo>
                  <a:pt x="404323" y="142469"/>
                </a:lnTo>
                <a:lnTo>
                  <a:pt x="417174" y="108877"/>
                </a:lnTo>
                <a:lnTo>
                  <a:pt x="422292" y="83173"/>
                </a:lnTo>
                <a:lnTo>
                  <a:pt x="419969" y="52622"/>
                </a:lnTo>
                <a:lnTo>
                  <a:pt x="413303" y="28644"/>
                </a:lnTo>
                <a:lnTo>
                  <a:pt x="407532" y="19594"/>
                </a:lnTo>
                <a:lnTo>
                  <a:pt x="395301" y="10726"/>
                </a:lnTo>
                <a:lnTo>
                  <a:pt x="392386" y="9551"/>
                </a:lnTo>
                <a:lnTo>
                  <a:pt x="384938" y="8796"/>
                </a:lnTo>
                <a:lnTo>
                  <a:pt x="365937" y="17585"/>
                </a:lnTo>
                <a:lnTo>
                  <a:pt x="352344" y="28169"/>
                </a:lnTo>
                <a:lnTo>
                  <a:pt x="345890" y="37895"/>
                </a:lnTo>
                <a:lnTo>
                  <a:pt x="337825" y="5623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1355" name="SMARTInkShape-Group390">
            <a:extLst>
              <a:ext uri="{FF2B5EF4-FFF2-40B4-BE49-F238E27FC236}">
                <a16:creationId xmlns:a16="http://schemas.microsoft.com/office/drawing/2014/main" xmlns="" id="{141CFDF6-4F0F-49EE-BA81-58AFDE837519}"/>
              </a:ext>
            </a:extLst>
          </p:cNvPr>
          <p:cNvGrpSpPr/>
          <p:nvPr/>
        </p:nvGrpSpPr>
        <p:grpSpPr>
          <a:xfrm>
            <a:off x="7491413" y="3983831"/>
            <a:ext cx="457778" cy="325025"/>
            <a:chOff x="7491413" y="3983831"/>
            <a:chExt cx="457778" cy="325025"/>
          </a:xfrm>
        </p:grpSpPr>
        <p:sp>
          <p:nvSpPr>
            <p:cNvPr id="11352" name="SMARTInkShape-582">
              <a:extLst>
                <a:ext uri="{FF2B5EF4-FFF2-40B4-BE49-F238E27FC236}">
                  <a16:creationId xmlns:a16="http://schemas.microsoft.com/office/drawing/2014/main" xmlns="" id="{D32F8C5A-B709-450A-9BFB-6C6BBBF3AA41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7491413" y="3983831"/>
              <a:ext cx="388144" cy="325025"/>
            </a:xfrm>
            <a:custGeom>
              <a:avLst/>
              <a:gdLst/>
              <a:ahLst/>
              <a:cxnLst/>
              <a:rect l="0" t="0" r="0" b="0"/>
              <a:pathLst>
                <a:path w="388144" h="325025">
                  <a:moveTo>
                    <a:pt x="0" y="0"/>
                  </a:moveTo>
                  <a:lnTo>
                    <a:pt x="0" y="0"/>
                  </a:lnTo>
                  <a:lnTo>
                    <a:pt x="1264" y="1264"/>
                  </a:lnTo>
                  <a:lnTo>
                    <a:pt x="1884" y="2590"/>
                  </a:lnTo>
                  <a:lnTo>
                    <a:pt x="4430" y="35852"/>
                  </a:lnTo>
                  <a:lnTo>
                    <a:pt x="7308" y="67927"/>
                  </a:lnTo>
                  <a:lnTo>
                    <a:pt x="9330" y="100782"/>
                  </a:lnTo>
                  <a:lnTo>
                    <a:pt x="11392" y="132369"/>
                  </a:lnTo>
                  <a:lnTo>
                    <a:pt x="13745" y="163119"/>
                  </a:lnTo>
                  <a:lnTo>
                    <a:pt x="15519" y="198053"/>
                  </a:lnTo>
                  <a:lnTo>
                    <a:pt x="21448" y="233704"/>
                  </a:lnTo>
                  <a:lnTo>
                    <a:pt x="31579" y="269242"/>
                  </a:lnTo>
                  <a:lnTo>
                    <a:pt x="44222" y="304126"/>
                  </a:lnTo>
                  <a:lnTo>
                    <a:pt x="45935" y="306970"/>
                  </a:lnTo>
                  <a:lnTo>
                    <a:pt x="52181" y="311323"/>
                  </a:lnTo>
                  <a:lnTo>
                    <a:pt x="56941" y="313436"/>
                  </a:lnTo>
                  <a:lnTo>
                    <a:pt x="62556" y="312797"/>
                  </a:lnTo>
                  <a:lnTo>
                    <a:pt x="66961" y="309501"/>
                  </a:lnTo>
                  <a:lnTo>
                    <a:pt x="74992" y="301290"/>
                  </a:lnTo>
                  <a:lnTo>
                    <a:pt x="78782" y="292412"/>
                  </a:lnTo>
                  <a:lnTo>
                    <a:pt x="86503" y="258647"/>
                  </a:lnTo>
                  <a:lnTo>
                    <a:pt x="90172" y="222979"/>
                  </a:lnTo>
                  <a:lnTo>
                    <a:pt x="90475" y="188918"/>
                  </a:lnTo>
                  <a:lnTo>
                    <a:pt x="90487" y="156315"/>
                  </a:lnTo>
                  <a:lnTo>
                    <a:pt x="91192" y="189608"/>
                  </a:lnTo>
                  <a:lnTo>
                    <a:pt x="95312" y="223527"/>
                  </a:lnTo>
                  <a:lnTo>
                    <a:pt x="101903" y="256341"/>
                  </a:lnTo>
                  <a:lnTo>
                    <a:pt x="112786" y="291048"/>
                  </a:lnTo>
                  <a:lnTo>
                    <a:pt x="119395" y="303293"/>
                  </a:lnTo>
                  <a:lnTo>
                    <a:pt x="123355" y="306159"/>
                  </a:lnTo>
                  <a:lnTo>
                    <a:pt x="130729" y="308890"/>
                  </a:lnTo>
                  <a:lnTo>
                    <a:pt x="134301" y="307853"/>
                  </a:lnTo>
                  <a:lnTo>
                    <a:pt x="136366" y="306835"/>
                  </a:lnTo>
                  <a:lnTo>
                    <a:pt x="145591" y="297819"/>
                  </a:lnTo>
                  <a:lnTo>
                    <a:pt x="149373" y="291643"/>
                  </a:lnTo>
                  <a:lnTo>
                    <a:pt x="159735" y="261582"/>
                  </a:lnTo>
                  <a:lnTo>
                    <a:pt x="167906" y="231058"/>
                  </a:lnTo>
                  <a:lnTo>
                    <a:pt x="180351" y="197407"/>
                  </a:lnTo>
                  <a:lnTo>
                    <a:pt x="186938" y="184204"/>
                  </a:lnTo>
                  <a:lnTo>
                    <a:pt x="189710" y="181705"/>
                  </a:lnTo>
                  <a:lnTo>
                    <a:pt x="198333" y="177367"/>
                  </a:lnTo>
                  <a:lnTo>
                    <a:pt x="201566" y="176726"/>
                  </a:lnTo>
                  <a:lnTo>
                    <a:pt x="204061" y="177146"/>
                  </a:lnTo>
                  <a:lnTo>
                    <a:pt x="206581" y="178744"/>
                  </a:lnTo>
                  <a:lnTo>
                    <a:pt x="210347" y="182100"/>
                  </a:lnTo>
                  <a:lnTo>
                    <a:pt x="219329" y="198198"/>
                  </a:lnTo>
                  <a:lnTo>
                    <a:pt x="224948" y="232015"/>
                  </a:lnTo>
                  <a:lnTo>
                    <a:pt x="226169" y="264771"/>
                  </a:lnTo>
                  <a:lnTo>
                    <a:pt x="227236" y="299932"/>
                  </a:lnTo>
                  <a:lnTo>
                    <a:pt x="226155" y="308748"/>
                  </a:lnTo>
                  <a:lnTo>
                    <a:pt x="225647" y="309814"/>
                  </a:lnTo>
                  <a:lnTo>
                    <a:pt x="224194" y="311523"/>
                  </a:lnTo>
                  <a:lnTo>
                    <a:pt x="224076" y="311399"/>
                  </a:lnTo>
                  <a:lnTo>
                    <a:pt x="223843" y="294163"/>
                  </a:lnTo>
                  <a:lnTo>
                    <a:pt x="224101" y="260947"/>
                  </a:lnTo>
                  <a:lnTo>
                    <a:pt x="229434" y="225371"/>
                  </a:lnTo>
                  <a:lnTo>
                    <a:pt x="237118" y="197336"/>
                  </a:lnTo>
                  <a:lnTo>
                    <a:pt x="248218" y="176326"/>
                  </a:lnTo>
                  <a:lnTo>
                    <a:pt x="250758" y="173307"/>
                  </a:lnTo>
                  <a:lnTo>
                    <a:pt x="258243" y="169472"/>
                  </a:lnTo>
                  <a:lnTo>
                    <a:pt x="262324" y="168631"/>
                  </a:lnTo>
                  <a:lnTo>
                    <a:pt x="265813" y="169403"/>
                  </a:lnTo>
                  <a:lnTo>
                    <a:pt x="273463" y="173078"/>
                  </a:lnTo>
                  <a:lnTo>
                    <a:pt x="283171" y="181043"/>
                  </a:lnTo>
                  <a:lnTo>
                    <a:pt x="292938" y="197983"/>
                  </a:lnTo>
                  <a:lnTo>
                    <a:pt x="297068" y="229296"/>
                  </a:lnTo>
                  <a:lnTo>
                    <a:pt x="297898" y="263519"/>
                  </a:lnTo>
                  <a:lnTo>
                    <a:pt x="304517" y="296237"/>
                  </a:lnTo>
                  <a:lnTo>
                    <a:pt x="307656" y="306055"/>
                  </a:lnTo>
                  <a:lnTo>
                    <a:pt x="315317" y="315256"/>
                  </a:lnTo>
                  <a:lnTo>
                    <a:pt x="327328" y="323515"/>
                  </a:lnTo>
                  <a:lnTo>
                    <a:pt x="331658" y="325024"/>
                  </a:lnTo>
                  <a:lnTo>
                    <a:pt x="343390" y="322081"/>
                  </a:lnTo>
                  <a:lnTo>
                    <a:pt x="353540" y="317446"/>
                  </a:lnTo>
                  <a:lnTo>
                    <a:pt x="369609" y="303196"/>
                  </a:lnTo>
                  <a:lnTo>
                    <a:pt x="388143" y="2738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353" name="SMARTInkShape-583">
              <a:extLst>
                <a:ext uri="{FF2B5EF4-FFF2-40B4-BE49-F238E27FC236}">
                  <a16:creationId xmlns:a16="http://schemas.microsoft.com/office/drawing/2014/main" xmlns="" id="{9A930A1E-0305-4C84-919C-1324491E2ADD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7934985" y="4166133"/>
              <a:ext cx="14206" cy="14770"/>
            </a:xfrm>
            <a:custGeom>
              <a:avLst/>
              <a:gdLst/>
              <a:ahLst/>
              <a:cxnLst/>
              <a:rect l="0" t="0" r="0" b="0"/>
              <a:pathLst>
                <a:path w="14206" h="14770">
                  <a:moveTo>
                    <a:pt x="1721" y="5817"/>
                  </a:moveTo>
                  <a:lnTo>
                    <a:pt x="1721" y="5817"/>
                  </a:lnTo>
                  <a:lnTo>
                    <a:pt x="1721" y="7189"/>
                  </a:lnTo>
                  <a:lnTo>
                    <a:pt x="1721" y="4786"/>
                  </a:lnTo>
                  <a:lnTo>
                    <a:pt x="2427" y="3330"/>
                  </a:lnTo>
                  <a:lnTo>
                    <a:pt x="4074" y="1094"/>
                  </a:lnTo>
                  <a:lnTo>
                    <a:pt x="824" y="4600"/>
                  </a:lnTo>
                  <a:lnTo>
                    <a:pt x="0" y="6423"/>
                  </a:lnTo>
                  <a:lnTo>
                    <a:pt x="338" y="8820"/>
                  </a:lnTo>
                  <a:lnTo>
                    <a:pt x="1371" y="11385"/>
                  </a:lnTo>
                  <a:lnTo>
                    <a:pt x="2713" y="13407"/>
                  </a:lnTo>
                  <a:lnTo>
                    <a:pt x="4190" y="14482"/>
                  </a:lnTo>
                  <a:lnTo>
                    <a:pt x="4954" y="14769"/>
                  </a:lnTo>
                  <a:lnTo>
                    <a:pt x="7215" y="14382"/>
                  </a:lnTo>
                  <a:lnTo>
                    <a:pt x="10450" y="13241"/>
                  </a:lnTo>
                  <a:lnTo>
                    <a:pt x="13538" y="10516"/>
                  </a:lnTo>
                  <a:lnTo>
                    <a:pt x="14097" y="9478"/>
                  </a:lnTo>
                  <a:lnTo>
                    <a:pt x="14205" y="8523"/>
                  </a:lnTo>
                  <a:lnTo>
                    <a:pt x="13439" y="4272"/>
                  </a:lnTo>
                  <a:lnTo>
                    <a:pt x="10323" y="267"/>
                  </a:lnTo>
                  <a:lnTo>
                    <a:pt x="9308" y="0"/>
                  </a:lnTo>
                  <a:lnTo>
                    <a:pt x="1721" y="10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354" name="SMARTInkShape-584">
              <a:extLst>
                <a:ext uri="{FF2B5EF4-FFF2-40B4-BE49-F238E27FC236}">
                  <a16:creationId xmlns:a16="http://schemas.microsoft.com/office/drawing/2014/main" xmlns="" id="{3EB34E08-37D6-4757-A9ED-1E95D537094D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7598569" y="4052888"/>
              <a:ext cx="1" cy="4763"/>
            </a:xfrm>
            <a:custGeom>
              <a:avLst/>
              <a:gdLst/>
              <a:ahLst/>
              <a:cxnLst/>
              <a:rect l="0" t="0" r="0" b="0"/>
              <a:pathLst>
                <a:path w="1" h="4763">
                  <a:moveTo>
                    <a:pt x="0" y="0"/>
                  </a:moveTo>
                  <a:lnTo>
                    <a:pt x="0" y="0"/>
                  </a:lnTo>
                  <a:lnTo>
                    <a:pt x="0" y="47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993775"/>
          </a:xfrm>
        </p:spPr>
        <p:txBody>
          <a:bodyPr/>
          <a:lstStyle/>
          <a:p>
            <a:pPr eaLnBrk="1" hangingPunct="1"/>
            <a: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</a:br>
            <a: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  <a:t> </a:t>
            </a:r>
            <a:r>
              <a:rPr lang="fr-FR" altLang="fr-FR" sz="5400" dirty="0">
                <a:solidFill>
                  <a:srgbClr val="7030A0"/>
                </a:solidFill>
                <a:latin typeface="Script cole" pitchFamily="2" charset="0"/>
              </a:rPr>
              <a:t>Le quiz du jour </a:t>
            </a:r>
            <a: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</a:br>
            <a:endParaRPr lang="fr-FR" altLang="fr-FR" sz="2400" dirty="0">
              <a:solidFill>
                <a:srgbClr val="7030A0"/>
              </a:solidFill>
              <a:latin typeface="Script cole" pitchFamily="2" charset="0"/>
            </a:endParaRP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5050035"/>
              </p:ext>
            </p:extLst>
          </p:nvPr>
        </p:nvGraphicFramePr>
        <p:xfrm>
          <a:off x="628650" y="1824228"/>
          <a:ext cx="7886700" cy="2808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1"/>
          <p:cNvSpPr/>
          <p:nvPr/>
        </p:nvSpPr>
        <p:spPr>
          <a:xfrm>
            <a:off x="251520" y="1275606"/>
            <a:ext cx="54601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2800" dirty="0">
                <a:latin typeface="Script cole" pitchFamily="2" charset="0"/>
              </a:rPr>
              <a:t>Quel est le mot où on n’entend pas le son « in » ?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44851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993775"/>
          </a:xfrm>
        </p:spPr>
        <p:txBody>
          <a:bodyPr/>
          <a:lstStyle/>
          <a:p>
            <a:pPr eaLnBrk="1" hangingPunct="1"/>
            <a: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</a:br>
            <a: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  <a:t> </a:t>
            </a:r>
            <a:r>
              <a:rPr lang="fr-FR" altLang="fr-FR" sz="5400" dirty="0">
                <a:solidFill>
                  <a:srgbClr val="7030A0"/>
                </a:solidFill>
                <a:latin typeface="Script cole" pitchFamily="2" charset="0"/>
              </a:rPr>
              <a:t>Le quiz du jour </a:t>
            </a:r>
            <a: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</a:br>
            <a:endParaRPr lang="fr-FR" altLang="fr-FR" sz="2400" dirty="0">
              <a:solidFill>
                <a:srgbClr val="7030A0"/>
              </a:solidFill>
              <a:latin typeface="Script cole" pitchFamily="2" charset="0"/>
            </a:endParaRP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5131429"/>
              </p:ext>
            </p:extLst>
          </p:nvPr>
        </p:nvGraphicFramePr>
        <p:xfrm>
          <a:off x="628650" y="1824228"/>
          <a:ext cx="7886700" cy="2808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Rectangle 1"/>
          <p:cNvSpPr/>
          <p:nvPr/>
        </p:nvSpPr>
        <p:spPr>
          <a:xfrm>
            <a:off x="251520" y="1275606"/>
            <a:ext cx="54601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2800" dirty="0">
                <a:latin typeface="Script cole" pitchFamily="2" charset="0"/>
              </a:rPr>
              <a:t>Quel est le mot où on n’entend pas le son « in » ?</a:t>
            </a:r>
            <a:endParaRPr lang="fr-FR" sz="2800" dirty="0"/>
          </a:p>
        </p:txBody>
      </p:sp>
      <p:sp>
        <p:nvSpPr>
          <p:cNvPr id="3" name="SMARTInkShape-585">
            <a:extLst>
              <a:ext uri="{FF2B5EF4-FFF2-40B4-BE49-F238E27FC236}">
                <a16:creationId xmlns:a16="http://schemas.microsoft.com/office/drawing/2014/main" xmlns="" id="{191B833F-87A3-40BE-ADA0-F1728BD7C929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5677425" y="3641116"/>
            <a:ext cx="984722" cy="146581"/>
          </a:xfrm>
          <a:custGeom>
            <a:avLst/>
            <a:gdLst/>
            <a:ahLst/>
            <a:cxnLst/>
            <a:rect l="0" t="0" r="0" b="0"/>
            <a:pathLst>
              <a:path w="984722" h="146581">
                <a:moveTo>
                  <a:pt x="1264" y="35534"/>
                </a:moveTo>
                <a:lnTo>
                  <a:pt x="1264" y="35534"/>
                </a:lnTo>
                <a:lnTo>
                  <a:pt x="0" y="36798"/>
                </a:lnTo>
                <a:lnTo>
                  <a:pt x="157" y="37699"/>
                </a:lnTo>
                <a:lnTo>
                  <a:pt x="22798" y="73336"/>
                </a:lnTo>
                <a:lnTo>
                  <a:pt x="30241" y="83195"/>
                </a:lnTo>
                <a:lnTo>
                  <a:pt x="64989" y="108241"/>
                </a:lnTo>
                <a:lnTo>
                  <a:pt x="74892" y="110965"/>
                </a:lnTo>
                <a:lnTo>
                  <a:pt x="109038" y="116300"/>
                </a:lnTo>
                <a:lnTo>
                  <a:pt x="144044" y="114445"/>
                </a:lnTo>
                <a:lnTo>
                  <a:pt x="159280" y="111569"/>
                </a:lnTo>
                <a:lnTo>
                  <a:pt x="193116" y="93866"/>
                </a:lnTo>
                <a:lnTo>
                  <a:pt x="209522" y="85435"/>
                </a:lnTo>
                <a:lnTo>
                  <a:pt x="235540" y="62307"/>
                </a:lnTo>
                <a:lnTo>
                  <a:pt x="260269" y="26597"/>
                </a:lnTo>
                <a:lnTo>
                  <a:pt x="273410" y="2969"/>
                </a:lnTo>
                <a:lnTo>
                  <a:pt x="277251" y="0"/>
                </a:lnTo>
                <a:lnTo>
                  <a:pt x="277330" y="203"/>
                </a:lnTo>
                <a:lnTo>
                  <a:pt x="278192" y="9919"/>
                </a:lnTo>
                <a:lnTo>
                  <a:pt x="281286" y="20627"/>
                </a:lnTo>
                <a:lnTo>
                  <a:pt x="281823" y="24587"/>
                </a:lnTo>
                <a:lnTo>
                  <a:pt x="284178" y="28817"/>
                </a:lnTo>
                <a:lnTo>
                  <a:pt x="310565" y="62690"/>
                </a:lnTo>
                <a:lnTo>
                  <a:pt x="333712" y="79084"/>
                </a:lnTo>
                <a:lnTo>
                  <a:pt x="366940" y="92998"/>
                </a:lnTo>
                <a:lnTo>
                  <a:pt x="398643" y="104348"/>
                </a:lnTo>
                <a:lnTo>
                  <a:pt x="434230" y="113372"/>
                </a:lnTo>
                <a:lnTo>
                  <a:pt x="466169" y="121690"/>
                </a:lnTo>
                <a:lnTo>
                  <a:pt x="497156" y="128937"/>
                </a:lnTo>
                <a:lnTo>
                  <a:pt x="526510" y="134774"/>
                </a:lnTo>
                <a:lnTo>
                  <a:pt x="555318" y="139764"/>
                </a:lnTo>
                <a:lnTo>
                  <a:pt x="587763" y="143941"/>
                </a:lnTo>
                <a:lnTo>
                  <a:pt x="619771" y="146187"/>
                </a:lnTo>
                <a:lnTo>
                  <a:pt x="649533" y="146580"/>
                </a:lnTo>
                <a:lnTo>
                  <a:pt x="682091" y="144105"/>
                </a:lnTo>
                <a:lnTo>
                  <a:pt x="711667" y="141845"/>
                </a:lnTo>
                <a:lnTo>
                  <a:pt x="739588" y="138447"/>
                </a:lnTo>
                <a:lnTo>
                  <a:pt x="774110" y="132701"/>
                </a:lnTo>
                <a:lnTo>
                  <a:pt x="805467" y="124088"/>
                </a:lnTo>
                <a:lnTo>
                  <a:pt x="839044" y="112544"/>
                </a:lnTo>
                <a:lnTo>
                  <a:pt x="874180" y="98997"/>
                </a:lnTo>
                <a:lnTo>
                  <a:pt x="907382" y="80614"/>
                </a:lnTo>
                <a:lnTo>
                  <a:pt x="938909" y="60008"/>
                </a:lnTo>
                <a:lnTo>
                  <a:pt x="973426" y="29790"/>
                </a:lnTo>
                <a:lnTo>
                  <a:pt x="984721" y="1886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91613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993775"/>
          </a:xfrm>
        </p:spPr>
        <p:txBody>
          <a:bodyPr/>
          <a:lstStyle/>
          <a:p>
            <a:pPr eaLnBrk="1" hangingPunct="1"/>
            <a: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</a:br>
            <a: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  <a:t> </a:t>
            </a:r>
            <a:r>
              <a:rPr lang="fr-FR" altLang="fr-FR" sz="5400" dirty="0">
                <a:solidFill>
                  <a:srgbClr val="7030A0"/>
                </a:solidFill>
                <a:latin typeface="Script cole" pitchFamily="2" charset="0"/>
              </a:rPr>
              <a:t>Le quiz du jour </a:t>
            </a:r>
            <a: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</a:br>
            <a:endParaRPr lang="fr-FR" altLang="fr-FR" sz="2400" dirty="0">
              <a:solidFill>
                <a:srgbClr val="7030A0"/>
              </a:solidFill>
              <a:latin typeface="Script cole" pitchFamily="2" charset="0"/>
            </a:endParaRP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7835790"/>
              </p:ext>
            </p:extLst>
          </p:nvPr>
        </p:nvGraphicFramePr>
        <p:xfrm>
          <a:off x="628650" y="1824228"/>
          <a:ext cx="7886700" cy="2808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1"/>
          <p:cNvSpPr/>
          <p:nvPr/>
        </p:nvSpPr>
        <p:spPr>
          <a:xfrm>
            <a:off x="251520" y="1275606"/>
            <a:ext cx="54601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2800" dirty="0">
                <a:latin typeface="Script cole" pitchFamily="2" charset="0"/>
              </a:rPr>
              <a:t>Quel est le mot où on n’entend pas le son « in » ?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2852066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993775"/>
          </a:xfrm>
        </p:spPr>
        <p:txBody>
          <a:bodyPr/>
          <a:lstStyle/>
          <a:p>
            <a:pPr eaLnBrk="1" hangingPunct="1"/>
            <a: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</a:br>
            <a: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  <a:t> </a:t>
            </a:r>
            <a:r>
              <a:rPr lang="fr-FR" altLang="fr-FR" sz="5400" dirty="0">
                <a:solidFill>
                  <a:srgbClr val="7030A0"/>
                </a:solidFill>
                <a:latin typeface="Script cole" pitchFamily="2" charset="0"/>
              </a:rPr>
              <a:t>Le quiz du jour </a:t>
            </a:r>
            <a: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</a:br>
            <a:endParaRPr lang="fr-FR" altLang="fr-FR" sz="2400" dirty="0">
              <a:solidFill>
                <a:srgbClr val="7030A0"/>
              </a:solidFill>
              <a:latin typeface="Script cole" pitchFamily="2" charset="0"/>
            </a:endParaRP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2819871"/>
              </p:ext>
            </p:extLst>
          </p:nvPr>
        </p:nvGraphicFramePr>
        <p:xfrm>
          <a:off x="628650" y="1824228"/>
          <a:ext cx="7886700" cy="2808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Rectangle 1"/>
          <p:cNvSpPr/>
          <p:nvPr/>
        </p:nvSpPr>
        <p:spPr>
          <a:xfrm>
            <a:off x="251520" y="1275606"/>
            <a:ext cx="54601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2800" dirty="0">
                <a:latin typeface="Script cole" pitchFamily="2" charset="0"/>
              </a:rPr>
              <a:t>Quel est le mot où on n’entend pas le son « in » ?</a:t>
            </a:r>
            <a:endParaRPr lang="fr-FR" sz="2800" dirty="0"/>
          </a:p>
        </p:txBody>
      </p:sp>
      <p:sp>
        <p:nvSpPr>
          <p:cNvPr id="3" name="SMARTInkShape-586">
            <a:extLst>
              <a:ext uri="{FF2B5EF4-FFF2-40B4-BE49-F238E27FC236}">
                <a16:creationId xmlns:a16="http://schemas.microsoft.com/office/drawing/2014/main" xmlns="" id="{65FE7284-6B97-4BC4-BDDD-DDFB9655937E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5508104" y="2976563"/>
            <a:ext cx="1345407" cy="144384"/>
          </a:xfrm>
          <a:custGeom>
            <a:avLst/>
            <a:gdLst/>
            <a:ahLst/>
            <a:cxnLst/>
            <a:rect l="0" t="0" r="0" b="0"/>
            <a:pathLst>
              <a:path w="1345407" h="144384">
                <a:moveTo>
                  <a:pt x="0" y="52387"/>
                </a:moveTo>
                <a:lnTo>
                  <a:pt x="0" y="52387"/>
                </a:lnTo>
                <a:lnTo>
                  <a:pt x="2528" y="51123"/>
                </a:lnTo>
                <a:lnTo>
                  <a:pt x="3273" y="51015"/>
                </a:lnTo>
                <a:lnTo>
                  <a:pt x="3769" y="51208"/>
                </a:lnTo>
                <a:lnTo>
                  <a:pt x="4566" y="52154"/>
                </a:lnTo>
                <a:lnTo>
                  <a:pt x="6624" y="60524"/>
                </a:lnTo>
                <a:lnTo>
                  <a:pt x="8059" y="62618"/>
                </a:lnTo>
                <a:lnTo>
                  <a:pt x="41076" y="97650"/>
                </a:lnTo>
                <a:lnTo>
                  <a:pt x="75517" y="119952"/>
                </a:lnTo>
                <a:lnTo>
                  <a:pt x="108961" y="137221"/>
                </a:lnTo>
                <a:lnTo>
                  <a:pt x="131127" y="142091"/>
                </a:lnTo>
                <a:lnTo>
                  <a:pt x="163395" y="144383"/>
                </a:lnTo>
                <a:lnTo>
                  <a:pt x="174707" y="140499"/>
                </a:lnTo>
                <a:lnTo>
                  <a:pt x="190054" y="131235"/>
                </a:lnTo>
                <a:lnTo>
                  <a:pt x="223208" y="102437"/>
                </a:lnTo>
                <a:lnTo>
                  <a:pt x="250738" y="67046"/>
                </a:lnTo>
                <a:lnTo>
                  <a:pt x="271829" y="33494"/>
                </a:lnTo>
                <a:lnTo>
                  <a:pt x="272501" y="32913"/>
                </a:lnTo>
                <a:lnTo>
                  <a:pt x="272948" y="32790"/>
                </a:lnTo>
                <a:lnTo>
                  <a:pt x="275626" y="35166"/>
                </a:lnTo>
                <a:lnTo>
                  <a:pt x="277605" y="37377"/>
                </a:lnTo>
                <a:lnTo>
                  <a:pt x="279114" y="40495"/>
                </a:lnTo>
                <a:lnTo>
                  <a:pt x="305927" y="76051"/>
                </a:lnTo>
                <a:lnTo>
                  <a:pt x="337359" y="106063"/>
                </a:lnTo>
                <a:lnTo>
                  <a:pt x="345844" y="110330"/>
                </a:lnTo>
                <a:lnTo>
                  <a:pt x="381248" y="117983"/>
                </a:lnTo>
                <a:lnTo>
                  <a:pt x="416148" y="119034"/>
                </a:lnTo>
                <a:lnTo>
                  <a:pt x="450501" y="117650"/>
                </a:lnTo>
                <a:lnTo>
                  <a:pt x="486103" y="105561"/>
                </a:lnTo>
                <a:lnTo>
                  <a:pt x="517264" y="88440"/>
                </a:lnTo>
                <a:lnTo>
                  <a:pt x="552146" y="53396"/>
                </a:lnTo>
                <a:lnTo>
                  <a:pt x="582202" y="21006"/>
                </a:lnTo>
                <a:lnTo>
                  <a:pt x="585430" y="19629"/>
                </a:lnTo>
                <a:lnTo>
                  <a:pt x="586343" y="19436"/>
                </a:lnTo>
                <a:lnTo>
                  <a:pt x="586951" y="19572"/>
                </a:lnTo>
                <a:lnTo>
                  <a:pt x="587357" y="19927"/>
                </a:lnTo>
                <a:lnTo>
                  <a:pt x="587808" y="21027"/>
                </a:lnTo>
                <a:lnTo>
                  <a:pt x="592747" y="55001"/>
                </a:lnTo>
                <a:lnTo>
                  <a:pt x="605030" y="74563"/>
                </a:lnTo>
                <a:lnTo>
                  <a:pt x="638671" y="105781"/>
                </a:lnTo>
                <a:lnTo>
                  <a:pt x="672914" y="124711"/>
                </a:lnTo>
                <a:lnTo>
                  <a:pt x="698901" y="133922"/>
                </a:lnTo>
                <a:lnTo>
                  <a:pt x="732115" y="137844"/>
                </a:lnTo>
                <a:lnTo>
                  <a:pt x="764135" y="136832"/>
                </a:lnTo>
                <a:lnTo>
                  <a:pt x="783163" y="132580"/>
                </a:lnTo>
                <a:lnTo>
                  <a:pt x="816061" y="116349"/>
                </a:lnTo>
                <a:lnTo>
                  <a:pt x="847661" y="92371"/>
                </a:lnTo>
                <a:lnTo>
                  <a:pt x="879238" y="59439"/>
                </a:lnTo>
                <a:lnTo>
                  <a:pt x="894174" y="39845"/>
                </a:lnTo>
                <a:lnTo>
                  <a:pt x="895973" y="38875"/>
                </a:lnTo>
                <a:lnTo>
                  <a:pt x="899627" y="38168"/>
                </a:lnTo>
                <a:lnTo>
                  <a:pt x="904430" y="58081"/>
                </a:lnTo>
                <a:lnTo>
                  <a:pt x="915878" y="79550"/>
                </a:lnTo>
                <a:lnTo>
                  <a:pt x="946961" y="109870"/>
                </a:lnTo>
                <a:lnTo>
                  <a:pt x="980337" y="126220"/>
                </a:lnTo>
                <a:lnTo>
                  <a:pt x="1010220" y="132153"/>
                </a:lnTo>
                <a:lnTo>
                  <a:pt x="1044827" y="133244"/>
                </a:lnTo>
                <a:lnTo>
                  <a:pt x="1078604" y="131175"/>
                </a:lnTo>
                <a:lnTo>
                  <a:pt x="1110380" y="123172"/>
                </a:lnTo>
                <a:lnTo>
                  <a:pt x="1145651" y="113580"/>
                </a:lnTo>
                <a:lnTo>
                  <a:pt x="1173212" y="105679"/>
                </a:lnTo>
                <a:lnTo>
                  <a:pt x="1204838" y="95370"/>
                </a:lnTo>
                <a:lnTo>
                  <a:pt x="1238811" y="81060"/>
                </a:lnTo>
                <a:lnTo>
                  <a:pt x="1268847" y="65106"/>
                </a:lnTo>
                <a:lnTo>
                  <a:pt x="1301786" y="41584"/>
                </a:lnTo>
                <a:lnTo>
                  <a:pt x="1335612" y="11599"/>
                </a:lnTo>
                <a:lnTo>
                  <a:pt x="1345406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06330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993775"/>
          </a:xfrm>
        </p:spPr>
        <p:txBody>
          <a:bodyPr/>
          <a:lstStyle/>
          <a:p>
            <a:pPr eaLnBrk="1" hangingPunct="1"/>
            <a: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</a:br>
            <a: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  <a:t> </a:t>
            </a:r>
            <a:r>
              <a:rPr lang="fr-FR" altLang="fr-FR" sz="5400" dirty="0">
                <a:solidFill>
                  <a:srgbClr val="7030A0"/>
                </a:solidFill>
                <a:latin typeface="Script cole" pitchFamily="2" charset="0"/>
              </a:rPr>
              <a:t>Le quiz du jour </a:t>
            </a:r>
            <a: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</a:br>
            <a:endParaRPr lang="fr-FR" altLang="fr-FR" sz="2400" dirty="0">
              <a:solidFill>
                <a:srgbClr val="7030A0"/>
              </a:solidFill>
              <a:latin typeface="Script cole" pitchFamily="2" charset="0"/>
            </a:endParaRP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0870141"/>
              </p:ext>
            </p:extLst>
          </p:nvPr>
        </p:nvGraphicFramePr>
        <p:xfrm>
          <a:off x="628650" y="1824228"/>
          <a:ext cx="7886700" cy="2808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1"/>
          <p:cNvSpPr/>
          <p:nvPr/>
        </p:nvSpPr>
        <p:spPr>
          <a:xfrm>
            <a:off x="251520" y="1275606"/>
            <a:ext cx="54601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2800" dirty="0">
                <a:latin typeface="Script cole" pitchFamily="2" charset="0"/>
              </a:rPr>
              <a:t>Quel est le mot où on n’entend pas le son « in » ?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40180206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993775"/>
          </a:xfrm>
        </p:spPr>
        <p:txBody>
          <a:bodyPr/>
          <a:lstStyle/>
          <a:p>
            <a:pPr eaLnBrk="1" hangingPunct="1"/>
            <a: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</a:br>
            <a: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  <a:t> </a:t>
            </a:r>
            <a:r>
              <a:rPr lang="fr-FR" altLang="fr-FR" sz="5400" dirty="0">
                <a:solidFill>
                  <a:srgbClr val="7030A0"/>
                </a:solidFill>
                <a:latin typeface="Script cole" pitchFamily="2" charset="0"/>
              </a:rPr>
              <a:t>Le quiz du jour </a:t>
            </a:r>
            <a: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</a:br>
            <a:endParaRPr lang="fr-FR" altLang="fr-FR" sz="2400" dirty="0">
              <a:solidFill>
                <a:srgbClr val="7030A0"/>
              </a:solidFill>
              <a:latin typeface="Script cole" pitchFamily="2" charset="0"/>
            </a:endParaRP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0468719"/>
              </p:ext>
            </p:extLst>
          </p:nvPr>
        </p:nvGraphicFramePr>
        <p:xfrm>
          <a:off x="628650" y="1824228"/>
          <a:ext cx="7886700" cy="2808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1"/>
          <p:cNvSpPr/>
          <p:nvPr/>
        </p:nvSpPr>
        <p:spPr>
          <a:xfrm>
            <a:off x="251520" y="1275606"/>
            <a:ext cx="54601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2800" dirty="0">
                <a:latin typeface="Script cole" pitchFamily="2" charset="0"/>
              </a:rPr>
              <a:t>Quel est le mot où on n’entend pas le son « in » ?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409574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57200" y="1491629"/>
            <a:ext cx="8229600" cy="2592289"/>
          </a:xfrm>
        </p:spPr>
        <p:txBody>
          <a:bodyPr/>
          <a:lstStyle/>
          <a:p>
            <a:pPr algn="ctr">
              <a:buFont typeface="Arial" pitchFamily="34" charset="0"/>
              <a:buNone/>
            </a:pPr>
            <a:endParaRPr lang="fr-FR" altLang="fr-FR" b="1" dirty="0">
              <a:solidFill>
                <a:srgbClr val="0070C0"/>
              </a:solidFill>
            </a:endParaRPr>
          </a:p>
          <a:p>
            <a:pPr algn="ctr">
              <a:buFont typeface="Arial" pitchFamily="34" charset="0"/>
              <a:buNone/>
            </a:pPr>
            <a:r>
              <a:rPr lang="fr-FR" altLang="fr-FR" sz="4400" b="1" dirty="0" err="1">
                <a:solidFill>
                  <a:srgbClr val="0070C0"/>
                </a:solidFill>
              </a:rPr>
              <a:t>aim</a:t>
            </a:r>
            <a:r>
              <a:rPr lang="fr-FR" altLang="fr-FR" sz="4400" b="1" dirty="0"/>
              <a:t>/</a:t>
            </a:r>
            <a:r>
              <a:rPr lang="fr-FR" altLang="fr-FR" sz="4400" b="1" dirty="0" err="1">
                <a:solidFill>
                  <a:srgbClr val="0070C0"/>
                </a:solidFill>
              </a:rPr>
              <a:t>im</a:t>
            </a:r>
            <a:r>
              <a:rPr lang="fr-FR" altLang="fr-FR" sz="4400" b="1" dirty="0"/>
              <a:t>/</a:t>
            </a:r>
            <a:r>
              <a:rPr lang="fr-FR" altLang="fr-FR" sz="4400" b="1" dirty="0" err="1">
                <a:solidFill>
                  <a:srgbClr val="0070C0"/>
                </a:solidFill>
              </a:rPr>
              <a:t>ym</a:t>
            </a:r>
            <a:r>
              <a:rPr lang="fr-FR" altLang="fr-FR" sz="4400" b="1" dirty="0"/>
              <a:t> prononcés « in</a:t>
            </a:r>
            <a:r>
              <a:rPr lang="fr-FR" altLang="fr-FR" sz="4400" b="1" dirty="0">
                <a:solidFill>
                  <a:srgbClr val="0070C0"/>
                </a:solidFill>
              </a:rPr>
              <a:t> </a:t>
            </a:r>
            <a:r>
              <a:rPr lang="fr-FR" altLang="fr-FR" sz="4400" b="1" dirty="0"/>
              <a:t>»</a:t>
            </a:r>
            <a:endParaRPr lang="fr-FR" altLang="fr-FR" sz="4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z="2800" b="1" dirty="0" err="1">
                <a:solidFill>
                  <a:srgbClr val="0070C0"/>
                </a:solidFill>
              </a:rPr>
              <a:t>aim</a:t>
            </a:r>
            <a:r>
              <a:rPr lang="fr-FR" altLang="fr-FR" sz="2800" b="1" dirty="0"/>
              <a:t>/</a:t>
            </a:r>
            <a:r>
              <a:rPr lang="fr-FR" altLang="fr-FR" sz="2800" b="1" dirty="0" err="1">
                <a:solidFill>
                  <a:srgbClr val="0070C0"/>
                </a:solidFill>
              </a:rPr>
              <a:t>im</a:t>
            </a:r>
            <a:r>
              <a:rPr lang="fr-FR" altLang="fr-FR" sz="2800" b="1" dirty="0"/>
              <a:t>/</a:t>
            </a:r>
            <a:r>
              <a:rPr lang="fr-FR" altLang="fr-FR" sz="2800" b="1" dirty="0" err="1">
                <a:solidFill>
                  <a:srgbClr val="0070C0"/>
                </a:solidFill>
              </a:rPr>
              <a:t>ym</a:t>
            </a:r>
            <a:r>
              <a:rPr lang="fr-FR" altLang="fr-FR" sz="2800" b="1" dirty="0">
                <a:solidFill>
                  <a:srgbClr val="0070C0"/>
                </a:solidFill>
              </a:rPr>
              <a:t> </a:t>
            </a:r>
            <a:r>
              <a:rPr lang="fr-FR" altLang="fr-FR" sz="2800" b="1" dirty="0"/>
              <a:t>prononcés « </a:t>
            </a:r>
            <a:r>
              <a:rPr lang="fr-FR" altLang="fr-FR" sz="2800" b="1" dirty="0">
                <a:solidFill>
                  <a:srgbClr val="0070C0"/>
                </a:solidFill>
              </a:rPr>
              <a:t>in </a:t>
            </a:r>
            <a:r>
              <a:rPr lang="fr-FR" altLang="fr-FR" sz="2800" b="1" dirty="0"/>
              <a:t>»</a:t>
            </a:r>
          </a:p>
        </p:txBody>
      </p:sp>
      <p:sp>
        <p:nvSpPr>
          <p:cNvPr id="18435" name="Espace réservé du contenu 2"/>
          <p:cNvSpPr>
            <a:spLocks noGrp="1"/>
          </p:cNvSpPr>
          <p:nvPr>
            <p:ph idx="1"/>
          </p:nvPr>
        </p:nvSpPr>
        <p:spPr>
          <a:xfrm>
            <a:off x="467544" y="1275606"/>
            <a:ext cx="8229600" cy="3665537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fr-FR" altLang="fr-FR" dirty="0"/>
              <a:t>t</a:t>
            </a:r>
            <a:r>
              <a:rPr lang="fr-FR" altLang="fr-FR" b="1" dirty="0">
                <a:solidFill>
                  <a:srgbClr val="0070C0"/>
                </a:solidFill>
              </a:rPr>
              <a:t>im</a:t>
            </a:r>
            <a:r>
              <a:rPr lang="fr-FR" altLang="fr-FR" dirty="0"/>
              <a:t>bre </a:t>
            </a:r>
          </a:p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fr-FR" altLang="fr-FR" b="1" dirty="0">
                <a:solidFill>
                  <a:srgbClr val="0070C0"/>
                </a:solidFill>
              </a:rPr>
              <a:t>im</a:t>
            </a:r>
            <a:r>
              <a:rPr lang="fr-FR" altLang="fr-FR" dirty="0"/>
              <a:t>poli </a:t>
            </a:r>
          </a:p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fr-FR" altLang="fr-FR" dirty="0"/>
              <a:t>gr</a:t>
            </a:r>
            <a:r>
              <a:rPr lang="fr-FR" altLang="fr-FR" b="1" dirty="0">
                <a:solidFill>
                  <a:srgbClr val="0070C0"/>
                </a:solidFill>
              </a:rPr>
              <a:t>im</a:t>
            </a:r>
            <a:r>
              <a:rPr lang="fr-FR" altLang="fr-FR" dirty="0"/>
              <a:t>per 			</a:t>
            </a:r>
          </a:p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fr-FR" altLang="fr-FR" b="1" dirty="0">
                <a:solidFill>
                  <a:srgbClr val="0070C0"/>
                </a:solidFill>
              </a:rPr>
              <a:t>im</a:t>
            </a:r>
            <a:r>
              <a:rPr lang="fr-FR" altLang="fr-FR" dirty="0"/>
              <a:t>primer 		</a:t>
            </a:r>
            <a:endParaRPr lang="fr-FR" altLang="fr-FR" b="1" dirty="0">
              <a:solidFill>
                <a:srgbClr val="0070C0"/>
              </a:solidFill>
            </a:endParaRPr>
          </a:p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fr-FR" altLang="fr-FR" dirty="0"/>
              <a:t>s</a:t>
            </a:r>
            <a:r>
              <a:rPr lang="fr-FR" altLang="fr-FR" b="1" dirty="0">
                <a:solidFill>
                  <a:srgbClr val="0070C0"/>
                </a:solidFill>
              </a:rPr>
              <a:t>im</a:t>
            </a:r>
            <a:r>
              <a:rPr lang="fr-FR" altLang="fr-FR" dirty="0"/>
              <a:t>ple 			</a:t>
            </a:r>
          </a:p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fr-FR" altLang="fr-FR" b="1" dirty="0">
                <a:solidFill>
                  <a:srgbClr val="0070C0"/>
                </a:solidFill>
              </a:rPr>
              <a:t>Im</a:t>
            </a:r>
            <a:r>
              <a:rPr lang="fr-FR" altLang="fr-FR" dirty="0"/>
              <a:t>buvable		</a:t>
            </a:r>
            <a:endParaRPr lang="fr-FR" altLang="fr-FR" b="1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860032" y="2859783"/>
            <a:ext cx="33123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fr-FR" sz="2800" dirty="0">
                <a:latin typeface="Script cole" pitchFamily="2" charset="0"/>
              </a:rPr>
              <a:t>Ils s’écrivent avec </a:t>
            </a:r>
            <a:r>
              <a:rPr lang="fr-FR" altLang="fr-FR" sz="2800" b="1" dirty="0" err="1">
                <a:solidFill>
                  <a:srgbClr val="0070C0"/>
                </a:solidFill>
                <a:latin typeface="Script cole" pitchFamily="2" charset="0"/>
              </a:rPr>
              <a:t>im</a:t>
            </a:r>
            <a:endParaRPr lang="fr-FR" altLang="fr-FR" sz="2800" b="1" dirty="0">
              <a:solidFill>
                <a:srgbClr val="0070C0"/>
              </a:solidFill>
              <a:latin typeface="Script cole" pitchFamily="2" charset="0"/>
            </a:endParaRPr>
          </a:p>
          <a:p>
            <a:r>
              <a:rPr lang="fr-FR" altLang="fr-FR" sz="2800" dirty="0">
                <a:latin typeface="Script cole" pitchFamily="2" charset="0"/>
              </a:rPr>
              <a:t>et non </a:t>
            </a:r>
            <a:r>
              <a:rPr lang="fr-FR" altLang="fr-FR" sz="2800" b="1" dirty="0">
                <a:solidFill>
                  <a:srgbClr val="0070C0"/>
                </a:solidFill>
                <a:latin typeface="Script cole" pitchFamily="2" charset="0"/>
              </a:rPr>
              <a:t>in</a:t>
            </a:r>
            <a:r>
              <a:rPr lang="fr-FR" altLang="fr-FR" sz="2800" b="1" dirty="0">
                <a:latin typeface="Script cole" pitchFamily="2" charset="0"/>
              </a:rPr>
              <a:t>.</a:t>
            </a:r>
            <a:endParaRPr lang="fr-FR" altLang="fr-FR" sz="2800" b="1" dirty="0">
              <a:solidFill>
                <a:srgbClr val="0070C0"/>
              </a:solidFill>
              <a:latin typeface="Script col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829865" y="3727872"/>
            <a:ext cx="354335" cy="50006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899592" y="3219822"/>
            <a:ext cx="360040" cy="50006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792436" y="2715766"/>
            <a:ext cx="251172" cy="500063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1071834" y="2207717"/>
            <a:ext cx="285750" cy="50405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755576" y="1775098"/>
            <a:ext cx="285750" cy="500063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898451" y="1203598"/>
            <a:ext cx="285750" cy="500063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8435" name="Espace réservé du contenu 2"/>
          <p:cNvSpPr>
            <a:spLocks noGrp="1"/>
          </p:cNvSpPr>
          <p:nvPr>
            <p:ph idx="1"/>
          </p:nvPr>
        </p:nvSpPr>
        <p:spPr>
          <a:xfrm>
            <a:off x="601216" y="1133028"/>
            <a:ext cx="8229600" cy="3665537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fr-FR" altLang="fr-FR" dirty="0"/>
              <a:t>t</a:t>
            </a:r>
            <a:r>
              <a:rPr lang="fr-FR" altLang="fr-FR" b="1" dirty="0">
                <a:solidFill>
                  <a:srgbClr val="0070C0"/>
                </a:solidFill>
              </a:rPr>
              <a:t>im</a:t>
            </a:r>
            <a:r>
              <a:rPr lang="fr-FR" altLang="fr-FR" dirty="0"/>
              <a:t>bre </a:t>
            </a:r>
          </a:p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fr-FR" altLang="fr-FR" b="1" dirty="0">
                <a:solidFill>
                  <a:srgbClr val="0070C0"/>
                </a:solidFill>
              </a:rPr>
              <a:t>im</a:t>
            </a:r>
            <a:r>
              <a:rPr lang="fr-FR" altLang="fr-FR" dirty="0"/>
              <a:t>poli </a:t>
            </a:r>
          </a:p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fr-FR" altLang="fr-FR" dirty="0"/>
              <a:t>gr</a:t>
            </a:r>
            <a:r>
              <a:rPr lang="fr-FR" altLang="fr-FR" b="1" dirty="0">
                <a:solidFill>
                  <a:srgbClr val="0070C0"/>
                </a:solidFill>
              </a:rPr>
              <a:t>im</a:t>
            </a:r>
            <a:r>
              <a:rPr lang="fr-FR" altLang="fr-FR" dirty="0"/>
              <a:t>per 			</a:t>
            </a:r>
          </a:p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fr-FR" altLang="fr-FR" b="1" dirty="0">
                <a:solidFill>
                  <a:srgbClr val="0070C0"/>
                </a:solidFill>
              </a:rPr>
              <a:t>im</a:t>
            </a:r>
            <a:r>
              <a:rPr lang="fr-FR" altLang="fr-FR" dirty="0"/>
              <a:t>primer 		</a:t>
            </a:r>
            <a:endParaRPr lang="fr-FR" altLang="fr-FR" b="1" dirty="0">
              <a:solidFill>
                <a:srgbClr val="0070C0"/>
              </a:solidFill>
            </a:endParaRPr>
          </a:p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fr-FR" altLang="fr-FR" dirty="0"/>
              <a:t>s</a:t>
            </a:r>
            <a:r>
              <a:rPr lang="fr-FR" altLang="fr-FR" b="1" dirty="0">
                <a:solidFill>
                  <a:srgbClr val="0070C0"/>
                </a:solidFill>
              </a:rPr>
              <a:t>im</a:t>
            </a:r>
            <a:r>
              <a:rPr lang="fr-FR" altLang="fr-FR" dirty="0"/>
              <a:t>ple 			</a:t>
            </a:r>
          </a:p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fr-FR" altLang="fr-FR" b="1" dirty="0">
                <a:solidFill>
                  <a:srgbClr val="0070C0"/>
                </a:solidFill>
              </a:rPr>
              <a:t>im</a:t>
            </a:r>
            <a:r>
              <a:rPr lang="fr-FR" altLang="fr-FR" dirty="0"/>
              <a:t>buvable		</a:t>
            </a:r>
            <a:endParaRPr lang="fr-FR" altLang="fr-FR" b="1" dirty="0">
              <a:solidFill>
                <a:srgbClr val="0070C0"/>
              </a:solidFill>
            </a:endParaRPr>
          </a:p>
        </p:txBody>
      </p:sp>
      <p:sp>
        <p:nvSpPr>
          <p:cNvPr id="1843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z="2800" b="1" dirty="0" err="1">
                <a:solidFill>
                  <a:srgbClr val="0070C0"/>
                </a:solidFill>
              </a:rPr>
              <a:t>aim</a:t>
            </a:r>
            <a:r>
              <a:rPr lang="fr-FR" altLang="fr-FR" sz="2800" b="1" dirty="0"/>
              <a:t>/</a:t>
            </a:r>
            <a:r>
              <a:rPr lang="fr-FR" altLang="fr-FR" sz="2800" b="1" dirty="0" err="1">
                <a:solidFill>
                  <a:srgbClr val="0070C0"/>
                </a:solidFill>
              </a:rPr>
              <a:t>im</a:t>
            </a:r>
            <a:r>
              <a:rPr lang="fr-FR" altLang="fr-FR" sz="2800" b="1" dirty="0"/>
              <a:t>/</a:t>
            </a:r>
            <a:r>
              <a:rPr lang="fr-FR" altLang="fr-FR" sz="2800" b="1" dirty="0" err="1">
                <a:solidFill>
                  <a:srgbClr val="0070C0"/>
                </a:solidFill>
              </a:rPr>
              <a:t>ym</a:t>
            </a:r>
            <a:r>
              <a:rPr lang="fr-FR" altLang="fr-FR" sz="2800" b="1" dirty="0">
                <a:solidFill>
                  <a:srgbClr val="0070C0"/>
                </a:solidFill>
              </a:rPr>
              <a:t> </a:t>
            </a:r>
            <a:r>
              <a:rPr lang="fr-FR" altLang="fr-FR" sz="2800" b="1" dirty="0"/>
              <a:t>prononcés « </a:t>
            </a:r>
            <a:r>
              <a:rPr lang="fr-FR" altLang="fr-FR" sz="2800" b="1" dirty="0">
                <a:solidFill>
                  <a:srgbClr val="0070C0"/>
                </a:solidFill>
              </a:rPr>
              <a:t>in </a:t>
            </a:r>
            <a:r>
              <a:rPr lang="fr-FR" altLang="fr-FR" sz="2800" b="1" dirty="0"/>
              <a:t>»</a:t>
            </a:r>
          </a:p>
        </p:txBody>
      </p:sp>
      <p:sp>
        <p:nvSpPr>
          <p:cNvPr id="2" name="Rectangle 1"/>
          <p:cNvSpPr/>
          <p:nvPr/>
        </p:nvSpPr>
        <p:spPr>
          <a:xfrm>
            <a:off x="4716016" y="2171268"/>
            <a:ext cx="388843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fr-FR" sz="2800" dirty="0">
                <a:latin typeface="+mn-lt"/>
              </a:rPr>
              <a:t>On retrouve la même chose avec </a:t>
            </a:r>
          </a:p>
          <a:p>
            <a:r>
              <a:rPr lang="fr-FR" altLang="fr-FR" sz="2800" b="1" dirty="0">
                <a:solidFill>
                  <a:srgbClr val="0070C0"/>
                </a:solidFill>
                <a:latin typeface="+mn-lt"/>
              </a:rPr>
              <a:t>an </a:t>
            </a:r>
            <a:r>
              <a:rPr lang="fr-FR" altLang="fr-FR" sz="2800" dirty="0">
                <a:latin typeface="+mn-lt"/>
              </a:rPr>
              <a:t>devient</a:t>
            </a:r>
            <a:r>
              <a:rPr lang="fr-FR" altLang="fr-FR" sz="28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fr-FR" altLang="fr-FR" sz="2800" b="1" dirty="0" err="1">
                <a:solidFill>
                  <a:srgbClr val="0070C0"/>
                </a:solidFill>
                <a:latin typeface="+mn-lt"/>
              </a:rPr>
              <a:t>am</a:t>
            </a:r>
            <a:r>
              <a:rPr lang="fr-FR" altLang="fr-FR" sz="2800" dirty="0">
                <a:latin typeface="+mn-lt"/>
              </a:rPr>
              <a:t> : j</a:t>
            </a:r>
            <a:r>
              <a:rPr lang="fr-FR" altLang="fr-FR" sz="2800" b="1" dirty="0">
                <a:solidFill>
                  <a:srgbClr val="0070C0"/>
                </a:solidFill>
                <a:latin typeface="+mn-lt"/>
              </a:rPr>
              <a:t>am</a:t>
            </a:r>
            <a:r>
              <a:rPr lang="fr-FR" altLang="fr-FR" sz="2800" dirty="0">
                <a:latin typeface="+mn-lt"/>
              </a:rPr>
              <a:t>be</a:t>
            </a:r>
          </a:p>
          <a:p>
            <a:r>
              <a:rPr lang="fr-FR" altLang="fr-FR" sz="2800" b="1" dirty="0">
                <a:solidFill>
                  <a:srgbClr val="0070C0"/>
                </a:solidFill>
                <a:latin typeface="+mn-lt"/>
              </a:rPr>
              <a:t>on </a:t>
            </a:r>
            <a:r>
              <a:rPr lang="fr-FR" altLang="fr-FR" sz="2800" dirty="0">
                <a:latin typeface="+mn-lt"/>
              </a:rPr>
              <a:t>devient</a:t>
            </a:r>
            <a:r>
              <a:rPr lang="fr-FR" altLang="fr-FR" sz="2800" b="1" dirty="0">
                <a:solidFill>
                  <a:srgbClr val="0070C0"/>
                </a:solidFill>
                <a:latin typeface="+mn-lt"/>
              </a:rPr>
              <a:t> om </a:t>
            </a:r>
            <a:r>
              <a:rPr lang="fr-FR" altLang="fr-FR" sz="2800" dirty="0">
                <a:latin typeface="+mn-lt"/>
              </a:rPr>
              <a:t>:</a:t>
            </a:r>
            <a:r>
              <a:rPr lang="fr-FR" altLang="fr-FR" sz="28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fr-FR" altLang="fr-FR" sz="2800" dirty="0">
                <a:latin typeface="+mn-lt"/>
              </a:rPr>
              <a:t>c</a:t>
            </a:r>
            <a:r>
              <a:rPr lang="fr-FR" altLang="fr-FR" sz="2800" b="1" dirty="0">
                <a:solidFill>
                  <a:srgbClr val="0070C0"/>
                </a:solidFill>
                <a:latin typeface="+mn-lt"/>
              </a:rPr>
              <a:t>om</a:t>
            </a:r>
            <a:r>
              <a:rPr lang="fr-FR" altLang="fr-FR" sz="2800" dirty="0">
                <a:latin typeface="+mn-lt"/>
              </a:rPr>
              <a:t>pote</a:t>
            </a:r>
            <a:endParaRPr lang="fr-FR" altLang="fr-FR" sz="28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47172" y="1203598"/>
            <a:ext cx="39479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altLang="fr-FR" sz="3200" dirty="0">
                <a:solidFill>
                  <a:srgbClr val="C00000"/>
                </a:solidFill>
                <a:latin typeface="+mn-lt"/>
              </a:rPr>
              <a:t>m devant un b ou un p</a:t>
            </a:r>
          </a:p>
        </p:txBody>
      </p:sp>
    </p:spTree>
    <p:extLst>
      <p:ext uri="{BB962C8B-B14F-4D97-AF65-F5344CB8AC3E}">
        <p14:creationId xmlns:p14="http://schemas.microsoft.com/office/powerpoint/2010/main" val="285786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lipse 10"/>
          <p:cNvSpPr/>
          <p:nvPr/>
        </p:nvSpPr>
        <p:spPr>
          <a:xfrm>
            <a:off x="7786688" y="3571875"/>
            <a:ext cx="500062" cy="6429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3214688" y="3571875"/>
            <a:ext cx="642937" cy="6429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6929438" y="3000375"/>
            <a:ext cx="500062" cy="6429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5929313" y="1214438"/>
            <a:ext cx="714375" cy="71437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5929313" y="3571875"/>
            <a:ext cx="785812" cy="6429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5000625" y="2428875"/>
            <a:ext cx="785813" cy="5715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6858000" y="1857375"/>
            <a:ext cx="785813" cy="6429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4071938" y="1214438"/>
            <a:ext cx="714375" cy="64293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0490" name="Titr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637183"/>
          </a:xfrm>
        </p:spPr>
        <p:txBody>
          <a:bodyPr/>
          <a:lstStyle/>
          <a:p>
            <a:r>
              <a:rPr lang="fr-FR" altLang="fr-FR" sz="3600" dirty="0">
                <a:solidFill>
                  <a:srgbClr val="C00000"/>
                </a:solidFill>
                <a:latin typeface="Script cole" pitchFamily="2" charset="0"/>
              </a:rPr>
              <a:t/>
            </a:r>
            <a:br>
              <a:rPr lang="fr-FR" altLang="fr-FR" sz="3600" dirty="0">
                <a:solidFill>
                  <a:srgbClr val="C00000"/>
                </a:solidFill>
                <a:latin typeface="Script cole" pitchFamily="2" charset="0"/>
              </a:rPr>
            </a:br>
            <a:r>
              <a:rPr lang="fr-FR" altLang="fr-FR" sz="3600" dirty="0">
                <a:solidFill>
                  <a:srgbClr val="C00000"/>
                </a:solidFill>
                <a:latin typeface="Script cole" pitchFamily="2" charset="0"/>
              </a:rPr>
              <a:t/>
            </a:r>
            <a:br>
              <a:rPr lang="fr-FR" altLang="fr-FR" sz="3600" dirty="0">
                <a:solidFill>
                  <a:srgbClr val="C00000"/>
                </a:solidFill>
                <a:latin typeface="Script cole" pitchFamily="2" charset="0"/>
              </a:rPr>
            </a:br>
            <a:r>
              <a:rPr lang="fr-FR" altLang="fr-FR" sz="3200" dirty="0">
                <a:latin typeface="Script cole" pitchFamily="2" charset="0"/>
              </a:rPr>
              <a:t>À toi de jouer ! Complète ces mots.</a:t>
            </a:r>
            <a:r>
              <a:rPr lang="fr-FR" altLang="fr-FR" dirty="0">
                <a:solidFill>
                  <a:srgbClr val="C00000"/>
                </a:solidFill>
                <a:latin typeface="Script cole" pitchFamily="2" charset="0"/>
              </a:rPr>
              <a:t/>
            </a:r>
            <a:br>
              <a:rPr lang="fr-FR" altLang="fr-FR" dirty="0">
                <a:solidFill>
                  <a:srgbClr val="C00000"/>
                </a:solidFill>
                <a:latin typeface="Script cole" pitchFamily="2" charset="0"/>
              </a:rPr>
            </a:br>
            <a:endParaRPr lang="fr-FR" altLang="fr-FR" dirty="0"/>
          </a:p>
        </p:txBody>
      </p:sp>
      <p:sp>
        <p:nvSpPr>
          <p:cNvPr id="2049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r>
              <a:rPr lang="fr-FR" altLang="fr-FR" dirty="0"/>
              <a:t>s…...</a:t>
            </a:r>
            <a:r>
              <a:rPr lang="fr-FR" altLang="fr-FR" dirty="0" err="1"/>
              <a:t>bre</a:t>
            </a:r>
            <a:r>
              <a:rPr lang="fr-FR" altLang="fr-FR" dirty="0"/>
              <a:t>			</a:t>
            </a:r>
            <a:r>
              <a:rPr lang="fr-FR" altLang="fr-FR" dirty="0" err="1"/>
              <a:t>im</a:t>
            </a:r>
            <a:r>
              <a:rPr lang="fr-FR" altLang="fr-FR" dirty="0"/>
              <a:t>		an</a:t>
            </a:r>
          </a:p>
          <a:p>
            <a:pPr>
              <a:buFont typeface="Arial" pitchFamily="34" charset="0"/>
              <a:buNone/>
            </a:pPr>
            <a:r>
              <a:rPr lang="fr-FR" altLang="fr-FR" dirty="0"/>
              <a:t>t……</a:t>
            </a:r>
            <a:r>
              <a:rPr lang="fr-FR" altLang="fr-FR" dirty="0" err="1"/>
              <a:t>bre</a:t>
            </a:r>
            <a:r>
              <a:rPr lang="fr-FR" altLang="fr-FR" dirty="0"/>
              <a:t>						</a:t>
            </a:r>
            <a:r>
              <a:rPr lang="fr-FR" altLang="fr-FR" dirty="0" err="1"/>
              <a:t>em</a:t>
            </a:r>
            <a:endParaRPr lang="fr-FR" altLang="fr-FR" dirty="0"/>
          </a:p>
          <a:p>
            <a:pPr>
              <a:buFont typeface="Arial" pitchFamily="34" charset="0"/>
              <a:buNone/>
            </a:pPr>
            <a:r>
              <a:rPr lang="fr-FR" altLang="fr-FR" dirty="0"/>
              <a:t>……poule				om		</a:t>
            </a:r>
          </a:p>
          <a:p>
            <a:pPr>
              <a:buFont typeface="Arial" pitchFamily="34" charset="0"/>
              <a:buNone/>
            </a:pPr>
            <a:r>
              <a:rPr lang="fr-FR" altLang="fr-FR" dirty="0"/>
              <a:t>t…...</a:t>
            </a:r>
            <a:r>
              <a:rPr lang="fr-FR" altLang="fr-FR" dirty="0" err="1"/>
              <a:t>pérature</a:t>
            </a:r>
            <a:r>
              <a:rPr lang="fr-FR" altLang="fr-FR" dirty="0"/>
              <a:t>					on</a:t>
            </a:r>
          </a:p>
          <a:p>
            <a:pPr>
              <a:buFont typeface="Arial" pitchFamily="34" charset="0"/>
              <a:buNone/>
            </a:pPr>
            <a:r>
              <a:rPr lang="fr-FR" altLang="fr-FR" dirty="0"/>
              <a:t>				en			</a:t>
            </a:r>
            <a:r>
              <a:rPr lang="fr-FR" altLang="fr-FR" dirty="0" err="1"/>
              <a:t>am</a:t>
            </a:r>
            <a:r>
              <a:rPr lang="fr-FR" altLang="fr-FR" dirty="0"/>
              <a:t>		in</a:t>
            </a:r>
          </a:p>
          <a:p>
            <a:endParaRPr lang="fr-FR" altLang="fr-F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Espace réservé du contenu 2"/>
          <p:cNvSpPr>
            <a:spLocks noGrp="1"/>
          </p:cNvSpPr>
          <p:nvPr>
            <p:ph idx="1"/>
          </p:nvPr>
        </p:nvSpPr>
        <p:spPr>
          <a:xfrm>
            <a:off x="755576" y="555526"/>
            <a:ext cx="8280920" cy="3663255"/>
          </a:xfr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ct val="0"/>
              </a:spcBef>
              <a:buNone/>
            </a:pPr>
            <a:r>
              <a:rPr lang="fr-FR" altLang="fr-FR" sz="2400" dirty="0">
                <a:solidFill>
                  <a:schemeClr val="accent6">
                    <a:lumMod val="75000"/>
                  </a:schemeClr>
                </a:solidFill>
                <a:latin typeface="Script cole" pitchFamily="2" charset="0"/>
              </a:rPr>
              <a:t>Rom</a:t>
            </a:r>
            <a:r>
              <a:rPr lang="fr-FR" altLang="fr-FR" sz="2400" b="1" dirty="0">
                <a:solidFill>
                  <a:schemeClr val="accent6">
                    <a:lumMod val="75000"/>
                  </a:schemeClr>
                </a:solidFill>
                <a:latin typeface="Script cole" pitchFamily="2" charset="0"/>
              </a:rPr>
              <a:t>ain </a:t>
            </a:r>
            <a:r>
              <a:rPr lang="fr-FR" altLang="fr-FR" sz="2400" dirty="0">
                <a:solidFill>
                  <a:schemeClr val="accent6">
                    <a:lumMod val="75000"/>
                  </a:schemeClr>
                </a:solidFill>
                <a:latin typeface="Script cole" pitchFamily="2" charset="0"/>
              </a:rPr>
              <a:t>est </a:t>
            </a:r>
            <a:r>
              <a:rPr lang="fr-FR" altLang="fr-FR" sz="2400" b="1" dirty="0">
                <a:solidFill>
                  <a:schemeClr val="accent6">
                    <a:lumMod val="75000"/>
                  </a:schemeClr>
                </a:solidFill>
                <a:latin typeface="Script cole" pitchFamily="2" charset="0"/>
              </a:rPr>
              <a:t>un</a:t>
            </a:r>
            <a:r>
              <a:rPr lang="fr-FR" altLang="fr-FR" sz="2400" dirty="0">
                <a:solidFill>
                  <a:schemeClr val="accent6">
                    <a:lumMod val="75000"/>
                  </a:schemeClr>
                </a:solidFill>
                <a:latin typeface="Script cole" pitchFamily="2" charset="0"/>
              </a:rPr>
              <a:t> enfant très s</a:t>
            </a:r>
            <a:r>
              <a:rPr lang="fr-FR" altLang="fr-FR" sz="2400" b="1" dirty="0">
                <a:solidFill>
                  <a:schemeClr val="accent6">
                    <a:lumMod val="75000"/>
                  </a:schemeClr>
                </a:solidFill>
                <a:latin typeface="Script cole" pitchFamily="2" charset="0"/>
              </a:rPr>
              <a:t>ym</a:t>
            </a:r>
            <a:r>
              <a:rPr lang="fr-FR" altLang="fr-FR" sz="2400" dirty="0">
                <a:solidFill>
                  <a:schemeClr val="accent6">
                    <a:lumMod val="75000"/>
                  </a:schemeClr>
                </a:solidFill>
                <a:latin typeface="Script cole" pitchFamily="2" charset="0"/>
              </a:rPr>
              <a:t>pathique. L</a:t>
            </a:r>
            <a:r>
              <a:rPr lang="fr-FR" altLang="fr-FR" sz="2400" b="1" dirty="0">
                <a:solidFill>
                  <a:schemeClr val="accent6">
                    <a:lumMod val="75000"/>
                  </a:schemeClr>
                </a:solidFill>
                <a:latin typeface="Script cole" pitchFamily="2" charset="0"/>
              </a:rPr>
              <a:t>un</a:t>
            </a:r>
            <a:r>
              <a:rPr lang="fr-FR" altLang="fr-FR" sz="2400" dirty="0">
                <a:solidFill>
                  <a:schemeClr val="accent6">
                    <a:lumMod val="75000"/>
                  </a:schemeClr>
                </a:solidFill>
                <a:latin typeface="Script cole" pitchFamily="2" charset="0"/>
              </a:rPr>
              <a:t>di, il a planté du 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buNone/>
            </a:pPr>
            <a:r>
              <a:rPr lang="fr-FR" altLang="fr-FR" sz="2400" dirty="0">
                <a:solidFill>
                  <a:srgbClr val="0070C0"/>
                </a:solidFill>
                <a:latin typeface="Script cole" pitchFamily="2" charset="0"/>
              </a:rPr>
              <a:t>th</a:t>
            </a:r>
            <a:r>
              <a:rPr lang="fr-FR" altLang="fr-FR" sz="2400" b="1" dirty="0">
                <a:solidFill>
                  <a:srgbClr val="0070C0"/>
                </a:solidFill>
                <a:latin typeface="Script cole" pitchFamily="2" charset="0"/>
              </a:rPr>
              <a:t>ym </a:t>
            </a:r>
            <a:r>
              <a:rPr lang="fr-FR" altLang="fr-FR" sz="2400" dirty="0">
                <a:solidFill>
                  <a:srgbClr val="0070C0"/>
                </a:solidFill>
                <a:latin typeface="Script cole" pitchFamily="2" charset="0"/>
              </a:rPr>
              <a:t>et du romar</a:t>
            </a:r>
            <a:r>
              <a:rPr lang="fr-FR" altLang="fr-FR" sz="2400" b="1" dirty="0">
                <a:solidFill>
                  <a:srgbClr val="0070C0"/>
                </a:solidFill>
                <a:latin typeface="Script cole" pitchFamily="2" charset="0"/>
              </a:rPr>
              <a:t>in</a:t>
            </a:r>
            <a:r>
              <a:rPr lang="fr-FR" altLang="fr-FR" sz="2400" dirty="0">
                <a:solidFill>
                  <a:srgbClr val="0070C0"/>
                </a:solidFill>
                <a:latin typeface="Script cole" pitchFamily="2" charset="0"/>
              </a:rPr>
              <a:t> dans son jard</a:t>
            </a:r>
            <a:r>
              <a:rPr lang="fr-FR" altLang="fr-FR" sz="2400" b="1" dirty="0">
                <a:solidFill>
                  <a:srgbClr val="0070C0"/>
                </a:solidFill>
                <a:latin typeface="Script cole" pitchFamily="2" charset="0"/>
              </a:rPr>
              <a:t>in</a:t>
            </a:r>
            <a:r>
              <a:rPr lang="fr-FR" altLang="fr-FR" sz="2400" dirty="0">
                <a:solidFill>
                  <a:srgbClr val="0070C0"/>
                </a:solidFill>
                <a:latin typeface="Script cole" pitchFamily="2" charset="0"/>
              </a:rPr>
              <a:t>. En gr</a:t>
            </a:r>
            <a:r>
              <a:rPr lang="fr-FR" altLang="fr-FR" sz="2400" b="1" dirty="0">
                <a:solidFill>
                  <a:srgbClr val="0070C0"/>
                </a:solidFill>
                <a:latin typeface="Script cole" pitchFamily="2" charset="0"/>
              </a:rPr>
              <a:t>im</a:t>
            </a:r>
            <a:r>
              <a:rPr lang="fr-FR" altLang="fr-FR" sz="2400" dirty="0">
                <a:solidFill>
                  <a:srgbClr val="0070C0"/>
                </a:solidFill>
                <a:latin typeface="Script cole" pitchFamily="2" charset="0"/>
              </a:rPr>
              <a:t>pant sur un arbre, 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buNone/>
            </a:pPr>
            <a:r>
              <a:rPr lang="fr-FR" altLang="fr-FR" sz="2400" dirty="0">
                <a:solidFill>
                  <a:srgbClr val="993300"/>
                </a:solidFill>
                <a:latin typeface="Script cole" pitchFamily="2" charset="0"/>
              </a:rPr>
              <a:t>il a découvert un </a:t>
            </a:r>
            <a:r>
              <a:rPr lang="fr-FR" altLang="fr-FR" sz="2400" b="1" dirty="0">
                <a:solidFill>
                  <a:srgbClr val="993300"/>
                </a:solidFill>
                <a:latin typeface="Script cole" pitchFamily="2" charset="0"/>
              </a:rPr>
              <a:t>im</a:t>
            </a:r>
            <a:r>
              <a:rPr lang="fr-FR" altLang="fr-FR" sz="2400" dirty="0">
                <a:solidFill>
                  <a:srgbClr val="993300"/>
                </a:solidFill>
                <a:latin typeface="Script cole" pitchFamily="2" charset="0"/>
              </a:rPr>
              <a:t>pressionnant ess</a:t>
            </a:r>
            <a:r>
              <a:rPr lang="fr-FR" altLang="fr-FR" sz="2400" b="1" dirty="0">
                <a:solidFill>
                  <a:srgbClr val="993300"/>
                </a:solidFill>
                <a:latin typeface="Script cole" pitchFamily="2" charset="0"/>
              </a:rPr>
              <a:t>aim</a:t>
            </a:r>
            <a:r>
              <a:rPr lang="fr-FR" altLang="fr-FR" sz="2400" dirty="0">
                <a:solidFill>
                  <a:srgbClr val="993300"/>
                </a:solidFill>
                <a:latin typeface="Script cole" pitchFamily="2" charset="0"/>
              </a:rPr>
              <a:t> de frelons. Sa mère 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buNone/>
            </a:pPr>
            <a:r>
              <a:rPr lang="fr-FR" altLang="fr-FR" sz="2400" dirty="0">
                <a:latin typeface="Script cole" pitchFamily="2" charset="0"/>
              </a:rPr>
              <a:t>est sortie de la maison. « Ne sois pas </a:t>
            </a:r>
            <a:r>
              <a:rPr lang="fr-FR" altLang="fr-FR" sz="2400" b="1" dirty="0">
                <a:latin typeface="Script cole" pitchFamily="2" charset="0"/>
              </a:rPr>
              <a:t>im</a:t>
            </a:r>
            <a:r>
              <a:rPr lang="fr-FR" altLang="fr-FR" sz="2400" dirty="0">
                <a:latin typeface="Script cole" pitchFamily="2" charset="0"/>
              </a:rPr>
              <a:t>prudent ! Il ne faut pas 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buNone/>
            </a:pPr>
            <a:r>
              <a:rPr lang="fr-FR" altLang="fr-FR" sz="2400" dirty="0">
                <a:latin typeface="Script cole" pitchFamily="2" charset="0"/>
              </a:rPr>
              <a:t>les </a:t>
            </a:r>
            <a:r>
              <a:rPr lang="fr-FR" altLang="fr-FR" sz="2400" b="1" dirty="0">
                <a:latin typeface="Script cole" pitchFamily="2" charset="0"/>
              </a:rPr>
              <a:t>im</a:t>
            </a:r>
            <a:r>
              <a:rPr lang="fr-FR" altLang="fr-FR" sz="2400" dirty="0">
                <a:latin typeface="Script cole" pitchFamily="2" charset="0"/>
              </a:rPr>
              <a:t>portuner. »</a:t>
            </a:r>
          </a:p>
          <a:p>
            <a:pPr>
              <a:buFont typeface="Arial" charset="0"/>
              <a:buNone/>
              <a:defRPr/>
            </a:pPr>
            <a:endParaRPr lang="fr-FR" sz="2400" dirty="0">
              <a:latin typeface="Script cole" pitchFamily="2" charset="0"/>
            </a:endParaRPr>
          </a:p>
        </p:txBody>
      </p:sp>
      <p:pic>
        <p:nvPicPr>
          <p:cNvPr id="21508" name="Imag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3964533"/>
            <a:ext cx="12255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Imag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3964533"/>
            <a:ext cx="12255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Imag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88" y="3964533"/>
            <a:ext cx="12271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Imag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3964533"/>
            <a:ext cx="12255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r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endParaRPr lang="fr-FR" altLang="fr-FR" sz="600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fr-FR" sz="45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68313" y="123825"/>
            <a:ext cx="8229600" cy="857250"/>
          </a:xfrm>
        </p:spPr>
        <p:txBody>
          <a:bodyPr/>
          <a:lstStyle/>
          <a:p>
            <a:pPr eaLnBrk="1" hangingPunct="1"/>
            <a:r>
              <a:rPr lang="fr-FR" altLang="fr-FR" sz="2800" b="1" dirty="0" err="1">
                <a:solidFill>
                  <a:srgbClr val="0070C0"/>
                </a:solidFill>
              </a:rPr>
              <a:t>aim</a:t>
            </a:r>
            <a:r>
              <a:rPr lang="fr-FR" altLang="fr-FR" sz="2800" b="1" dirty="0"/>
              <a:t>/</a:t>
            </a:r>
            <a:r>
              <a:rPr lang="fr-FR" altLang="fr-FR" sz="2800" b="1" dirty="0" err="1">
                <a:solidFill>
                  <a:srgbClr val="0070C0"/>
                </a:solidFill>
              </a:rPr>
              <a:t>im</a:t>
            </a:r>
            <a:r>
              <a:rPr lang="fr-FR" altLang="fr-FR" sz="2800" b="1" dirty="0"/>
              <a:t>/</a:t>
            </a:r>
            <a:r>
              <a:rPr lang="fr-FR" altLang="fr-FR" sz="2800" b="1" dirty="0" err="1">
                <a:solidFill>
                  <a:srgbClr val="0070C0"/>
                </a:solidFill>
              </a:rPr>
              <a:t>ym</a:t>
            </a:r>
            <a:r>
              <a:rPr lang="fr-FR" altLang="fr-FR" sz="2800" b="1" dirty="0">
                <a:solidFill>
                  <a:srgbClr val="0070C0"/>
                </a:solidFill>
              </a:rPr>
              <a:t> </a:t>
            </a:r>
            <a:r>
              <a:rPr lang="fr-FR" altLang="fr-FR" sz="2800" b="1" dirty="0"/>
              <a:t>prononcés « in »</a:t>
            </a: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1042988" y="1203325"/>
            <a:ext cx="7643812" cy="3390900"/>
          </a:xfrm>
        </p:spPr>
        <p:txBody>
          <a:bodyPr/>
          <a:lstStyle/>
          <a:p>
            <a:pPr marL="0" indent="0" eaLnBrk="1" hangingPunct="1">
              <a:spcBef>
                <a:spcPts val="2400"/>
              </a:spcBef>
              <a:buFont typeface="Arial" pitchFamily="34" charset="0"/>
              <a:buNone/>
            </a:pPr>
            <a:r>
              <a:rPr lang="fr-FR" altLang="fr-FR" sz="4800" dirty="0"/>
              <a:t>un d</a:t>
            </a:r>
            <a:r>
              <a:rPr lang="fr-FR" altLang="fr-FR" sz="4800" b="1" dirty="0">
                <a:solidFill>
                  <a:srgbClr val="0070C0"/>
                </a:solidFill>
              </a:rPr>
              <a:t>aim		</a:t>
            </a:r>
          </a:p>
          <a:p>
            <a:pPr marL="0" indent="0" eaLnBrk="1" hangingPunct="1">
              <a:spcBef>
                <a:spcPts val="2400"/>
              </a:spcBef>
              <a:buFont typeface="Arial" pitchFamily="34" charset="0"/>
              <a:buNone/>
            </a:pPr>
            <a:r>
              <a:rPr lang="fr-FR" altLang="fr-FR" sz="4800" dirty="0"/>
              <a:t>des c</a:t>
            </a:r>
            <a:r>
              <a:rPr lang="fr-FR" altLang="fr-FR" sz="4800" b="1" dirty="0">
                <a:solidFill>
                  <a:srgbClr val="0070C0"/>
                </a:solidFill>
              </a:rPr>
              <a:t>ym</a:t>
            </a:r>
            <a:r>
              <a:rPr lang="fr-FR" altLang="fr-FR" sz="4800" dirty="0"/>
              <a:t>bales</a:t>
            </a:r>
          </a:p>
          <a:p>
            <a:pPr marL="0" indent="0" eaLnBrk="1" hangingPunct="1">
              <a:spcBef>
                <a:spcPts val="2400"/>
              </a:spcBef>
              <a:buFont typeface="Arial" pitchFamily="34" charset="0"/>
              <a:buNone/>
            </a:pPr>
            <a:r>
              <a:rPr lang="fr-FR" altLang="fr-FR" sz="4800" dirty="0"/>
              <a:t>des t</a:t>
            </a:r>
            <a:r>
              <a:rPr lang="fr-FR" altLang="fr-FR" sz="4800" b="1" dirty="0">
                <a:solidFill>
                  <a:srgbClr val="0070C0"/>
                </a:solidFill>
              </a:rPr>
              <a:t>im</a:t>
            </a:r>
            <a:r>
              <a:rPr lang="fr-FR" altLang="fr-FR" sz="4800" dirty="0"/>
              <a:t>bales		</a:t>
            </a:r>
          </a:p>
        </p:txBody>
      </p:sp>
      <p:pic>
        <p:nvPicPr>
          <p:cNvPr id="4100" name="Picture 3" descr="C:\Users\christine\AppData\Local\Microsoft\Windows\INetCache\IE\PREV7GH2\166px-Daim_4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7" t="8333" r="9337" b="4166"/>
          <a:stretch>
            <a:fillRect/>
          </a:stretch>
        </p:blipFill>
        <p:spPr bwMode="auto">
          <a:xfrm>
            <a:off x="3707904" y="915566"/>
            <a:ext cx="1187450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3" descr="C:\Users\christine\AppData\Local\Microsoft\Windows\INetCache\IE\PREV7GH2\220px-Chinese_New_Year_Seattle_2007_-_25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000250"/>
            <a:ext cx="1655763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2" descr="C:\Users\christine\AppData\Local\Microsoft\Windows\INetCache\IE\QJ080B3S\1200px-Timbalesy_HLTBR-1011_firmy_Hayman_cropped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3357563"/>
            <a:ext cx="1689100" cy="133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3643313"/>
            <a:ext cx="863600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2800" b="1" dirty="0" err="1">
                <a:solidFill>
                  <a:srgbClr val="0070C0"/>
                </a:solidFill>
              </a:rPr>
              <a:t>aim</a:t>
            </a:r>
            <a:r>
              <a:rPr lang="fr-FR" altLang="fr-FR" sz="2800" b="1" dirty="0"/>
              <a:t>/</a:t>
            </a:r>
            <a:r>
              <a:rPr lang="fr-FR" altLang="fr-FR" sz="2800" b="1" dirty="0" err="1">
                <a:solidFill>
                  <a:srgbClr val="0070C0"/>
                </a:solidFill>
              </a:rPr>
              <a:t>im</a:t>
            </a:r>
            <a:r>
              <a:rPr lang="fr-FR" altLang="fr-FR" sz="2800" b="1" dirty="0"/>
              <a:t>/</a:t>
            </a:r>
            <a:r>
              <a:rPr lang="fr-FR" altLang="fr-FR" sz="2800" b="1" dirty="0" err="1">
                <a:solidFill>
                  <a:srgbClr val="0070C0"/>
                </a:solidFill>
              </a:rPr>
              <a:t>ym</a:t>
            </a:r>
            <a:r>
              <a:rPr lang="fr-FR" altLang="fr-FR" sz="2800" b="1" dirty="0">
                <a:solidFill>
                  <a:srgbClr val="0070C0"/>
                </a:solidFill>
              </a:rPr>
              <a:t> </a:t>
            </a:r>
            <a:r>
              <a:rPr lang="fr-FR" altLang="fr-FR" sz="2800" b="1" dirty="0"/>
              <a:t>prononcés « in »</a:t>
            </a:r>
            <a:endParaRPr lang="fr-FR" altLang="fr-FR" sz="2800" dirty="0"/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9622"/>
            <a:ext cx="8229600" cy="3174603"/>
          </a:xfrm>
        </p:spPr>
        <p:txBody>
          <a:bodyPr/>
          <a:lstStyle/>
          <a:p>
            <a:pPr algn="ctr">
              <a:buFont typeface="Arial" pitchFamily="34" charset="0"/>
              <a:buNone/>
            </a:pPr>
            <a:r>
              <a:rPr lang="fr-FR" altLang="fr-FR" sz="3600" dirty="0"/>
              <a:t>ess</a:t>
            </a:r>
            <a:r>
              <a:rPr lang="fr-FR" altLang="fr-FR" sz="3600" b="1" dirty="0">
                <a:solidFill>
                  <a:srgbClr val="0070C0"/>
                </a:solidFill>
              </a:rPr>
              <a:t>aim</a:t>
            </a:r>
            <a:r>
              <a:rPr lang="fr-FR" altLang="fr-FR" sz="3600" dirty="0"/>
              <a:t> – d</a:t>
            </a:r>
            <a:r>
              <a:rPr lang="fr-FR" altLang="fr-FR" sz="3600" b="1" dirty="0">
                <a:solidFill>
                  <a:srgbClr val="0070C0"/>
                </a:solidFill>
              </a:rPr>
              <a:t>aim</a:t>
            </a:r>
            <a:r>
              <a:rPr lang="fr-FR" altLang="fr-FR" sz="3600" dirty="0"/>
              <a:t> – f</a:t>
            </a:r>
            <a:r>
              <a:rPr lang="fr-FR" altLang="fr-FR" sz="3600" b="1" dirty="0">
                <a:solidFill>
                  <a:srgbClr val="0070C0"/>
                </a:solidFill>
              </a:rPr>
              <a:t>aim</a:t>
            </a:r>
          </a:p>
          <a:p>
            <a:pPr algn="ctr">
              <a:buFont typeface="Arial" pitchFamily="34" charset="0"/>
              <a:buNone/>
            </a:pPr>
            <a:r>
              <a:rPr lang="fr-FR" altLang="fr-FR" sz="3600" dirty="0"/>
              <a:t>t</a:t>
            </a:r>
            <a:r>
              <a:rPr lang="fr-FR" altLang="fr-FR" sz="3600" b="1" dirty="0">
                <a:solidFill>
                  <a:srgbClr val="0070C0"/>
                </a:solidFill>
              </a:rPr>
              <a:t>im</a:t>
            </a:r>
            <a:r>
              <a:rPr lang="fr-FR" altLang="fr-FR" sz="3600" dirty="0"/>
              <a:t>bre – </a:t>
            </a:r>
            <a:r>
              <a:rPr lang="fr-FR" altLang="fr-FR" sz="3600" b="1" dirty="0">
                <a:solidFill>
                  <a:srgbClr val="0070C0"/>
                </a:solidFill>
              </a:rPr>
              <a:t>im</a:t>
            </a:r>
            <a:r>
              <a:rPr lang="fr-FR" altLang="fr-FR" sz="3600" dirty="0"/>
              <a:t>poli – </a:t>
            </a:r>
            <a:r>
              <a:rPr lang="fr-FR" altLang="fr-FR" sz="3600" b="1" dirty="0">
                <a:solidFill>
                  <a:srgbClr val="0070C0"/>
                </a:solidFill>
              </a:rPr>
              <a:t>im</a:t>
            </a:r>
            <a:r>
              <a:rPr lang="fr-FR" altLang="fr-FR" sz="3600" dirty="0"/>
              <a:t>possible – gr</a:t>
            </a:r>
            <a:r>
              <a:rPr lang="fr-FR" altLang="fr-FR" sz="3600" b="1" dirty="0">
                <a:solidFill>
                  <a:srgbClr val="0070C0"/>
                </a:solidFill>
              </a:rPr>
              <a:t>im</a:t>
            </a:r>
            <a:r>
              <a:rPr lang="fr-FR" altLang="fr-FR" sz="3600" dirty="0"/>
              <a:t>per </a:t>
            </a:r>
          </a:p>
          <a:p>
            <a:pPr algn="ctr">
              <a:buFont typeface="Arial" pitchFamily="34" charset="0"/>
              <a:buNone/>
            </a:pPr>
            <a:r>
              <a:rPr lang="fr-FR" altLang="fr-FR" sz="3600" dirty="0"/>
              <a:t>t</a:t>
            </a:r>
            <a:r>
              <a:rPr lang="fr-FR" altLang="fr-FR" sz="3600" b="1" dirty="0">
                <a:solidFill>
                  <a:srgbClr val="0070C0"/>
                </a:solidFill>
              </a:rPr>
              <a:t>ym</a:t>
            </a:r>
            <a:r>
              <a:rPr lang="fr-FR" altLang="fr-FR" sz="3600" dirty="0"/>
              <a:t>pan – s</a:t>
            </a:r>
            <a:r>
              <a:rPr lang="fr-FR" altLang="fr-FR" sz="3600" b="1" dirty="0">
                <a:solidFill>
                  <a:srgbClr val="0070C0"/>
                </a:solidFill>
              </a:rPr>
              <a:t>ym</a:t>
            </a:r>
            <a:r>
              <a:rPr lang="fr-FR" altLang="fr-FR" sz="3600" dirty="0"/>
              <a:t>bole – ol</a:t>
            </a:r>
            <a:r>
              <a:rPr lang="fr-FR" altLang="fr-FR" sz="3600" b="1" dirty="0">
                <a:solidFill>
                  <a:srgbClr val="0070C0"/>
                </a:solidFill>
              </a:rPr>
              <a:t>ym</a:t>
            </a:r>
            <a:r>
              <a:rPr lang="fr-FR" altLang="fr-FR" sz="3600" dirty="0"/>
              <a:t>pique – th</a:t>
            </a:r>
            <a:r>
              <a:rPr lang="fr-FR" altLang="fr-FR" sz="3600" b="1" dirty="0">
                <a:solidFill>
                  <a:srgbClr val="0070C0"/>
                </a:solidFill>
              </a:rPr>
              <a:t>ym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2800" b="1" dirty="0" err="1">
                <a:solidFill>
                  <a:srgbClr val="0070C0"/>
                </a:solidFill>
              </a:rPr>
              <a:t>aim</a:t>
            </a:r>
            <a:r>
              <a:rPr lang="fr-FR" altLang="fr-FR" sz="2800" b="1" dirty="0"/>
              <a:t>/</a:t>
            </a:r>
            <a:r>
              <a:rPr lang="fr-FR" altLang="fr-FR" sz="2800" b="1" dirty="0" err="1">
                <a:solidFill>
                  <a:srgbClr val="0070C0"/>
                </a:solidFill>
              </a:rPr>
              <a:t>im</a:t>
            </a:r>
            <a:r>
              <a:rPr lang="fr-FR" altLang="fr-FR" sz="2800" b="1" dirty="0"/>
              <a:t>/</a:t>
            </a:r>
            <a:r>
              <a:rPr lang="fr-FR" altLang="fr-FR" sz="2800" b="1" dirty="0" err="1">
                <a:solidFill>
                  <a:srgbClr val="0070C0"/>
                </a:solidFill>
              </a:rPr>
              <a:t>ym</a:t>
            </a:r>
            <a:r>
              <a:rPr lang="fr-FR" altLang="fr-FR" sz="2800" b="1" dirty="0">
                <a:solidFill>
                  <a:srgbClr val="0070C0"/>
                </a:solidFill>
              </a:rPr>
              <a:t> </a:t>
            </a:r>
            <a:r>
              <a:rPr lang="fr-FR" altLang="fr-FR" sz="2800" b="1" dirty="0"/>
              <a:t>prononcés « in »</a:t>
            </a:r>
            <a:endParaRPr lang="fr-FR" altLang="fr-FR" sz="2800" dirty="0"/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939551"/>
          </a:xfrm>
        </p:spPr>
        <p:txBody>
          <a:bodyPr/>
          <a:lstStyle/>
          <a:p>
            <a:pPr marL="144000">
              <a:spcBef>
                <a:spcPts val="0"/>
              </a:spcBef>
              <a:buFont typeface="Arial" charset="0"/>
              <a:buNone/>
              <a:defRPr/>
            </a:pPr>
            <a:r>
              <a:rPr lang="fr-FR" altLang="fr-FR" sz="2800" dirty="0" smtClean="0"/>
              <a:t>essaim    </a:t>
            </a:r>
            <a:r>
              <a:rPr lang="fr-FR" altLang="fr-FR" sz="2800" dirty="0"/>
              <a:t>timbre    	    tympan          thym 	olympique</a:t>
            </a:r>
          </a:p>
          <a:p>
            <a:pPr>
              <a:buFont typeface="Arial" charset="0"/>
              <a:buNone/>
              <a:defRPr/>
            </a:pPr>
            <a:endParaRPr lang="fr-FR" altLang="fr-FR" dirty="0"/>
          </a:p>
        </p:txBody>
      </p:sp>
      <p:pic>
        <p:nvPicPr>
          <p:cNvPr id="6148" name="Picture 2" descr="C:\Users\christine\AppData\Local\Microsoft\Windows\INetCache\IE\PREV7GH2\Essaim_3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2932410"/>
            <a:ext cx="1439863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3" descr="C:\Users\christine\AppData\Local\Microsoft\Windows\INetCache\IE\07W9AWKR\Timbre-Marianne-Source-La-Poste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931790"/>
            <a:ext cx="72072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 descr="C:\Users\christine\AppData\Local\Microsoft\Windows\INetCache\IE\MVDPB9KY\220px-Thym_français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2931220"/>
            <a:ext cx="101600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 descr="C:\Users\christine\AppData\Local\Microsoft\Windows\INetCache\IE\M09IC9KE\7662576984_f7a2ef429a_b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2931220"/>
            <a:ext cx="1439862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9" descr="C:\Users\christine\AppData\Local\Microsoft\Windows\INetCache\IE\07W9AWKR\1200px-OreilleMoyenneSchema[1]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881610"/>
            <a:ext cx="1439863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space réservé du contenu 2"/>
          <p:cNvSpPr txBox="1">
            <a:spLocks/>
          </p:cNvSpPr>
          <p:nvPr/>
        </p:nvSpPr>
        <p:spPr bwMode="auto">
          <a:xfrm>
            <a:off x="771525" y="1563638"/>
            <a:ext cx="8229600" cy="169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4000">
              <a:spcBef>
                <a:spcPts val="0"/>
              </a:spcBef>
              <a:buFont typeface="Arial" charset="0"/>
              <a:buNone/>
              <a:defRPr/>
            </a:pPr>
            <a:r>
              <a:rPr lang="fr-FR" altLang="fr-FR" sz="3600" dirty="0">
                <a:latin typeface="Script cole" pitchFamily="2" charset="0"/>
              </a:rPr>
              <a:t>• 	    • 	              • 	             •               • </a:t>
            </a:r>
          </a:p>
          <a:p>
            <a:pPr>
              <a:spcBef>
                <a:spcPts val="0"/>
              </a:spcBef>
              <a:buFont typeface="Arial" charset="0"/>
              <a:buNone/>
              <a:defRPr/>
            </a:pPr>
            <a:endParaRPr lang="fr-FR" altLang="fr-FR" sz="2000" dirty="0">
              <a:latin typeface="Script cole" pitchFamily="2" charset="0"/>
            </a:endParaRPr>
          </a:p>
          <a:p>
            <a:pPr>
              <a:spcBef>
                <a:spcPts val="0"/>
              </a:spcBef>
              <a:buFont typeface="Arial" charset="0"/>
              <a:buNone/>
              <a:defRPr/>
            </a:pPr>
            <a:r>
              <a:rPr lang="fr-FR" altLang="fr-FR" sz="4000" dirty="0">
                <a:latin typeface="Script cole" pitchFamily="2" charset="0"/>
              </a:rPr>
              <a:t>•           •               • 	     •            •</a:t>
            </a:r>
            <a:endParaRPr lang="fr-FR" alt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468313" y="1924050"/>
            <a:ext cx="8229600" cy="1943100"/>
          </a:xfr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altLang="fr-FR" sz="3600" dirty="0"/>
              <a:t>Rom</a:t>
            </a:r>
            <a:r>
              <a:rPr lang="fr-FR" altLang="fr-FR" sz="3600" b="1" dirty="0">
                <a:solidFill>
                  <a:srgbClr val="0070C0"/>
                </a:solidFill>
              </a:rPr>
              <a:t>ain </a:t>
            </a:r>
            <a:r>
              <a:rPr lang="fr-FR" altLang="fr-FR" sz="3600" dirty="0"/>
              <a:t>est </a:t>
            </a:r>
            <a:r>
              <a:rPr lang="fr-FR" altLang="fr-FR" sz="3600" b="1" dirty="0">
                <a:solidFill>
                  <a:srgbClr val="0070C0"/>
                </a:solidFill>
              </a:rPr>
              <a:t>un</a:t>
            </a:r>
            <a:r>
              <a:rPr lang="fr-FR" altLang="fr-FR" sz="3600" dirty="0"/>
              <a:t> enfant très s</a:t>
            </a:r>
            <a:r>
              <a:rPr lang="fr-FR" altLang="fr-FR" sz="3600" b="1" dirty="0">
                <a:solidFill>
                  <a:srgbClr val="0070C0"/>
                </a:solidFill>
              </a:rPr>
              <a:t>ym</a:t>
            </a:r>
            <a:r>
              <a:rPr lang="fr-FR" altLang="fr-FR" sz="3600" dirty="0"/>
              <a:t>pathique. 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buFont typeface="Arial" pitchFamily="34" charset="0"/>
              <a:buNone/>
            </a:pPr>
            <a:endParaRPr lang="fr-FR" alt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8776E7F1-99D7-4692-898A-9225C5305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1"/>
          <p:cNvSpPr>
            <a:spLocks noChangeArrowheads="1"/>
          </p:cNvSpPr>
          <p:nvPr/>
        </p:nvSpPr>
        <p:spPr bwMode="auto">
          <a:xfrm>
            <a:off x="520978" y="1779662"/>
            <a:ext cx="86169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 altLang="fr-FR" sz="2800" dirty="0">
                <a:latin typeface="+mn-lt"/>
              </a:rPr>
              <a:t>L</a:t>
            </a:r>
            <a:r>
              <a:rPr lang="fr-FR" altLang="fr-FR" sz="2800" b="1" dirty="0">
                <a:solidFill>
                  <a:srgbClr val="0070C0"/>
                </a:solidFill>
                <a:latin typeface="+mn-lt"/>
              </a:rPr>
              <a:t>un</a:t>
            </a:r>
            <a:r>
              <a:rPr lang="fr-FR" altLang="fr-FR" sz="2800" dirty="0">
                <a:latin typeface="+mn-lt"/>
              </a:rPr>
              <a:t>di, il a planté du th</a:t>
            </a:r>
            <a:r>
              <a:rPr lang="fr-FR" altLang="fr-FR" sz="2800" b="1" dirty="0">
                <a:solidFill>
                  <a:srgbClr val="0070C0"/>
                </a:solidFill>
                <a:latin typeface="+mn-lt"/>
              </a:rPr>
              <a:t>ym </a:t>
            </a:r>
            <a:r>
              <a:rPr lang="fr-FR" altLang="fr-FR" sz="2800" dirty="0">
                <a:latin typeface="+mn-lt"/>
              </a:rPr>
              <a:t>et du romar</a:t>
            </a:r>
            <a:r>
              <a:rPr lang="fr-FR" altLang="fr-FR" sz="2800" b="1" dirty="0">
                <a:solidFill>
                  <a:srgbClr val="0070C0"/>
                </a:solidFill>
                <a:latin typeface="+mn-lt"/>
              </a:rPr>
              <a:t>in</a:t>
            </a:r>
            <a:r>
              <a:rPr lang="fr-FR" altLang="fr-FR" sz="2800" dirty="0">
                <a:latin typeface="+mn-lt"/>
              </a:rPr>
              <a:t> dans son jard</a:t>
            </a:r>
            <a:r>
              <a:rPr lang="fr-FR" altLang="fr-FR" sz="2800" b="1" dirty="0">
                <a:solidFill>
                  <a:srgbClr val="0070C0"/>
                </a:solidFill>
                <a:latin typeface="+mn-lt"/>
              </a:rPr>
              <a:t>in</a:t>
            </a:r>
            <a:r>
              <a:rPr lang="fr-FR" altLang="fr-FR" sz="2800" dirty="0">
                <a:latin typeface="+mn-lt"/>
              </a:rPr>
              <a:t>. 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D4E447F7-BDEB-48A0-A2C5-E03D3CB8A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Espace réservé du contenu 2"/>
          <p:cNvSpPr>
            <a:spLocks noGrp="1"/>
          </p:cNvSpPr>
          <p:nvPr>
            <p:ph idx="1"/>
          </p:nvPr>
        </p:nvSpPr>
        <p:spPr>
          <a:xfrm>
            <a:off x="323528" y="411510"/>
            <a:ext cx="8568952" cy="3456384"/>
          </a:xfr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altLang="fr-FR" dirty="0"/>
              <a:t>Rom</a:t>
            </a:r>
            <a:r>
              <a:rPr lang="fr-FR" altLang="fr-FR" b="1" dirty="0">
                <a:solidFill>
                  <a:srgbClr val="0070C0"/>
                </a:solidFill>
              </a:rPr>
              <a:t>ain </a:t>
            </a:r>
            <a:r>
              <a:rPr lang="fr-FR" altLang="fr-FR" dirty="0"/>
              <a:t>est </a:t>
            </a:r>
            <a:r>
              <a:rPr lang="fr-FR" altLang="fr-FR" b="1" dirty="0">
                <a:solidFill>
                  <a:srgbClr val="0070C0"/>
                </a:solidFill>
              </a:rPr>
              <a:t>un</a:t>
            </a:r>
            <a:r>
              <a:rPr lang="fr-FR" altLang="fr-FR" dirty="0"/>
              <a:t> enfant très s</a:t>
            </a:r>
            <a:r>
              <a:rPr lang="fr-FR" altLang="fr-FR" b="1" dirty="0">
                <a:solidFill>
                  <a:srgbClr val="0070C0"/>
                </a:solidFill>
              </a:rPr>
              <a:t>ym</a:t>
            </a:r>
            <a:r>
              <a:rPr lang="fr-FR" altLang="fr-FR" dirty="0"/>
              <a:t>pathique. L</a:t>
            </a:r>
            <a:r>
              <a:rPr lang="fr-FR" altLang="fr-FR" b="1" dirty="0">
                <a:solidFill>
                  <a:srgbClr val="0070C0"/>
                </a:solidFill>
              </a:rPr>
              <a:t>un</a:t>
            </a:r>
            <a:r>
              <a:rPr lang="fr-FR" altLang="fr-FR" dirty="0"/>
              <a:t>di, il a planté du th</a:t>
            </a:r>
            <a:r>
              <a:rPr lang="fr-FR" altLang="fr-FR" b="1" dirty="0">
                <a:solidFill>
                  <a:srgbClr val="0070C0"/>
                </a:solidFill>
              </a:rPr>
              <a:t>ym </a:t>
            </a:r>
            <a:r>
              <a:rPr lang="fr-FR" altLang="fr-FR" dirty="0"/>
              <a:t>et du romar</a:t>
            </a:r>
            <a:r>
              <a:rPr lang="fr-FR" altLang="fr-FR" b="1" dirty="0">
                <a:solidFill>
                  <a:srgbClr val="0070C0"/>
                </a:solidFill>
              </a:rPr>
              <a:t>in</a:t>
            </a:r>
            <a:r>
              <a:rPr lang="fr-FR" altLang="fr-FR" dirty="0"/>
              <a:t> dans son jard</a:t>
            </a:r>
            <a:r>
              <a:rPr lang="fr-FR" altLang="fr-FR" b="1" dirty="0">
                <a:solidFill>
                  <a:srgbClr val="0070C0"/>
                </a:solidFill>
              </a:rPr>
              <a:t>in</a:t>
            </a:r>
            <a:r>
              <a:rPr lang="fr-FR" altLang="fr-FR" dirty="0"/>
              <a:t>. En gr</a:t>
            </a:r>
            <a:r>
              <a:rPr lang="fr-FR" altLang="fr-FR" b="1" dirty="0">
                <a:solidFill>
                  <a:srgbClr val="0070C0"/>
                </a:solidFill>
              </a:rPr>
              <a:t>im</a:t>
            </a:r>
            <a:r>
              <a:rPr lang="fr-FR" altLang="fr-FR" dirty="0"/>
              <a:t>pant sur un arbre, il a découvert un </a:t>
            </a:r>
            <a:r>
              <a:rPr lang="fr-FR" altLang="fr-FR" b="1" dirty="0">
                <a:solidFill>
                  <a:srgbClr val="0070C0"/>
                </a:solidFill>
              </a:rPr>
              <a:t>im</a:t>
            </a:r>
            <a:r>
              <a:rPr lang="fr-FR" altLang="fr-FR" dirty="0"/>
              <a:t>pressionnant ess</a:t>
            </a:r>
            <a:r>
              <a:rPr lang="fr-FR" altLang="fr-FR" b="1" dirty="0">
                <a:solidFill>
                  <a:srgbClr val="0070C0"/>
                </a:solidFill>
              </a:rPr>
              <a:t>aim</a:t>
            </a:r>
            <a:r>
              <a:rPr lang="fr-FR" altLang="fr-FR" dirty="0"/>
              <a:t> de frelons. Sa mère est sortie de la maison. « Ne sois pas </a:t>
            </a:r>
            <a:r>
              <a:rPr lang="fr-FR" altLang="fr-FR" b="1" dirty="0">
                <a:solidFill>
                  <a:srgbClr val="0070C0"/>
                </a:solidFill>
              </a:rPr>
              <a:t>im</a:t>
            </a:r>
            <a:r>
              <a:rPr lang="fr-FR" altLang="fr-FR" dirty="0"/>
              <a:t>prudent ! Il ne faut pas les </a:t>
            </a:r>
            <a:r>
              <a:rPr lang="fr-FR" altLang="fr-FR" b="1" dirty="0">
                <a:solidFill>
                  <a:srgbClr val="0070C0"/>
                </a:solidFill>
              </a:rPr>
              <a:t>im</a:t>
            </a:r>
            <a:r>
              <a:rPr lang="fr-FR" altLang="fr-FR" dirty="0"/>
              <a:t>portuner. »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993775"/>
          </a:xfrm>
        </p:spPr>
        <p:txBody>
          <a:bodyPr/>
          <a:lstStyle/>
          <a:p>
            <a:pPr eaLnBrk="1" hangingPunct="1"/>
            <a:r>
              <a:rPr lang="fr-FR" altLang="fr-FR" sz="5400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</p:nvPr>
        </p:nvGraphicFramePr>
        <p:xfrm>
          <a:off x="628650" y="1824228"/>
          <a:ext cx="7886700" cy="2808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1"/>
          <p:cNvSpPr/>
          <p:nvPr/>
        </p:nvSpPr>
        <p:spPr>
          <a:xfrm>
            <a:off x="755576" y="1271052"/>
            <a:ext cx="32047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2400" dirty="0">
                <a:latin typeface="Script cole" pitchFamily="2" charset="0"/>
              </a:rPr>
              <a:t>Que trouve Romain dans l’arbre ?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07693792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1396</TotalTime>
  <Words>514</Words>
  <Application>Microsoft Office PowerPoint</Application>
  <PresentationFormat>Affichage à l'écran (16:9)</PresentationFormat>
  <Paragraphs>172</Paragraphs>
  <Slides>24</Slides>
  <Notes>11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Thème Office</vt:lpstr>
      <vt:lpstr>Français</vt:lpstr>
      <vt:lpstr>Présentation PowerPoint</vt:lpstr>
      <vt:lpstr>aim/im/ym prononcés « in »</vt:lpstr>
      <vt:lpstr>aim/im/ym prononcés « in »</vt:lpstr>
      <vt:lpstr>aim/im/ym prononcés « in »</vt:lpstr>
      <vt:lpstr>Présentation PowerPoint</vt:lpstr>
      <vt:lpstr>Présentation PowerPoint</vt:lpstr>
      <vt:lpstr>Présentation PowerPoint</vt:lpstr>
      <vt:lpstr>Le quiz du jour</vt:lpstr>
      <vt:lpstr>Le quiz du jour</vt:lpstr>
      <vt:lpstr>Le quiz du jour</vt:lpstr>
      <vt:lpstr>Le quiz du jour</vt:lpstr>
      <vt:lpstr>Présentation PowerPoint</vt:lpstr>
      <vt:lpstr>  Le quiz du jour  </vt:lpstr>
      <vt:lpstr>  Le quiz du jour  </vt:lpstr>
      <vt:lpstr>  Le quiz du jour  </vt:lpstr>
      <vt:lpstr>  Le quiz du jour  </vt:lpstr>
      <vt:lpstr>  Le quiz du jour  </vt:lpstr>
      <vt:lpstr>  Le quiz du jour  </vt:lpstr>
      <vt:lpstr>aim/im/ym prononcés « in »</vt:lpstr>
      <vt:lpstr>aim/im/ym prononcés « in »</vt:lpstr>
      <vt:lpstr>  À toi de jouer ! Complète ces mots. </vt:lpstr>
      <vt:lpstr>Présentation PowerPoint</vt:lpstr>
      <vt:lpstr>Présentation PowerPoint</vt:lpstr>
    </vt:vector>
  </TitlesOfParts>
  <Company>Ministere de l'Education Nationale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Ollivier HUNAULT</dc:creator>
  <cp:lastModifiedBy>Ollivier HUNAULT</cp:lastModifiedBy>
  <cp:revision>116</cp:revision>
  <dcterms:created xsi:type="dcterms:W3CDTF">2020-03-20T11:24:42Z</dcterms:created>
  <dcterms:modified xsi:type="dcterms:W3CDTF">2020-05-04T06:52:36Z</dcterms:modified>
</cp:coreProperties>
</file>