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9" r:id="rId17"/>
    <p:sldId id="271" r:id="rId18"/>
    <p:sldId id="293" r:id="rId19"/>
    <p:sldId id="280" r:id="rId20"/>
    <p:sldId id="282" r:id="rId21"/>
    <p:sldId id="301" r:id="rId22"/>
    <p:sldId id="294" r:id="rId23"/>
    <p:sldId id="295" r:id="rId24"/>
    <p:sldId id="288" r:id="rId25"/>
    <p:sldId id="289" r:id="rId26"/>
    <p:sldId id="296" r:id="rId27"/>
    <p:sldId id="291" r:id="rId28"/>
    <p:sldId id="297" r:id="rId29"/>
    <p:sldId id="298" r:id="rId30"/>
    <p:sldId id="287" r:id="rId31"/>
    <p:sldId id="286" r:id="rId32"/>
    <p:sldId id="299" r:id="rId33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5050"/>
    <a:srgbClr val="9E3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poisson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prisons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veston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saumon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DAF995-92C2-4664-A59B-FE64F6860ECD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48AC806-4962-4E88-AD11-37DB3B77CED7}" type="presOf" srcId="{DD6BBC1B-D149-744A-A30E-EFE273F02222}" destId="{B2E2EFB5-3D81-DA40-B0AB-7277103CCFA5}" srcOrd="0" destOrd="0" presId="urn:microsoft.com/office/officeart/2005/8/layout/vList5"/>
    <dgm:cxn modelId="{5C6FD022-8544-4644-91F6-A67F0CEEF7E9}" type="presOf" srcId="{D865DF60-6A8A-1346-86CF-ADC5241F7441}" destId="{C3381103-080C-D746-8B27-46B2DEE4028C}" srcOrd="0" destOrd="0" presId="urn:microsoft.com/office/officeart/2005/8/layout/vList5"/>
    <dgm:cxn modelId="{CA3D823B-B0E1-4A32-AF97-3717790EE961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6B332A9-4E1B-40DD-A02E-08929754B689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BDCE396-E481-44B3-9285-E527101A0C40}" type="presOf" srcId="{8943F2E6-3B0D-E448-9217-B317A1C852F5}" destId="{1017B7CB-13B4-9B4A-A898-E550BB192901}" srcOrd="0" destOrd="0" presId="urn:microsoft.com/office/officeart/2005/8/layout/vList5"/>
    <dgm:cxn modelId="{52F6F8F1-F7D6-4FF4-BF13-90281E4F1171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5C4F878-B181-4CCD-A239-8135B1AE052D}" type="presOf" srcId="{C98D5B68-7884-6648-A6A0-2E344EE2F2C1}" destId="{70B8D9E0-4A6D-2F44-B595-4E51FB1CC510}" srcOrd="0" destOrd="0" presId="urn:microsoft.com/office/officeart/2005/8/layout/vList5"/>
    <dgm:cxn modelId="{FE682D13-B79E-4D75-BF8C-D2CF439BF226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769E95C-8D9A-44DA-99A7-C409B246F9D4}" type="presParOf" srcId="{82B71E07-46A9-1F4C-9980-576B2FA3ADD8}" destId="{A3A8D8DA-067B-EC42-9EAF-7E4FD8AA6489}" srcOrd="0" destOrd="0" presId="urn:microsoft.com/office/officeart/2005/8/layout/vList5"/>
    <dgm:cxn modelId="{773EE902-7DC0-41D6-8022-C6EA354DDB65}" type="presParOf" srcId="{A3A8D8DA-067B-EC42-9EAF-7E4FD8AA6489}" destId="{5131D196-118F-ED4B-8F8C-9F861CEE6268}" srcOrd="0" destOrd="0" presId="urn:microsoft.com/office/officeart/2005/8/layout/vList5"/>
    <dgm:cxn modelId="{FF6E5271-7FCE-41B2-B86E-5951F612EE65}" type="presParOf" srcId="{A3A8D8DA-067B-EC42-9EAF-7E4FD8AA6489}" destId="{B2E2EFB5-3D81-DA40-B0AB-7277103CCFA5}" srcOrd="1" destOrd="0" presId="urn:microsoft.com/office/officeart/2005/8/layout/vList5"/>
    <dgm:cxn modelId="{73F5FF17-C5EC-4F33-BAA5-C82DDE50F024}" type="presParOf" srcId="{82B71E07-46A9-1F4C-9980-576B2FA3ADD8}" destId="{86757E5C-20F4-E745-A720-B10E686939A4}" srcOrd="1" destOrd="0" presId="urn:microsoft.com/office/officeart/2005/8/layout/vList5"/>
    <dgm:cxn modelId="{3D920BF0-90B4-4492-933C-37668F85120F}" type="presParOf" srcId="{82B71E07-46A9-1F4C-9980-576B2FA3ADD8}" destId="{0760AE06-7B56-494A-A0E8-36B594643D8E}" srcOrd="2" destOrd="0" presId="urn:microsoft.com/office/officeart/2005/8/layout/vList5"/>
    <dgm:cxn modelId="{40604643-8CFC-4434-8DAE-67924B43DBBD}" type="presParOf" srcId="{0760AE06-7B56-494A-A0E8-36B594643D8E}" destId="{C3381103-080C-D746-8B27-46B2DEE4028C}" srcOrd="0" destOrd="0" presId="urn:microsoft.com/office/officeart/2005/8/layout/vList5"/>
    <dgm:cxn modelId="{93CA0AE0-532F-4D22-96F8-ED2F8CF1ECCF}" type="presParOf" srcId="{0760AE06-7B56-494A-A0E8-36B594643D8E}" destId="{FBE9ED35-B856-174C-8737-A32D2C924CA6}" srcOrd="1" destOrd="0" presId="urn:microsoft.com/office/officeart/2005/8/layout/vList5"/>
    <dgm:cxn modelId="{54892D68-E7F2-46A2-965C-89801E433853}" type="presParOf" srcId="{82B71E07-46A9-1F4C-9980-576B2FA3ADD8}" destId="{42D27948-8160-FF47-9116-9786F5E669CE}" srcOrd="3" destOrd="0" presId="urn:microsoft.com/office/officeart/2005/8/layout/vList5"/>
    <dgm:cxn modelId="{1D7875A4-2649-414D-BFAB-585DF9E98819}" type="presParOf" srcId="{82B71E07-46A9-1F4C-9980-576B2FA3ADD8}" destId="{39BBA486-03BD-2144-ABBF-AE369E5400B7}" srcOrd="4" destOrd="0" presId="urn:microsoft.com/office/officeart/2005/8/layout/vList5"/>
    <dgm:cxn modelId="{91A20637-1F94-4075-8F2D-C3D998FD674F}" type="presParOf" srcId="{39BBA486-03BD-2144-ABBF-AE369E5400B7}" destId="{70B8D9E0-4A6D-2F44-B595-4E51FB1CC510}" srcOrd="0" destOrd="0" presId="urn:microsoft.com/office/officeart/2005/8/layout/vList5"/>
    <dgm:cxn modelId="{B2473DA0-DB9F-49D2-9A34-D8D3BDBF3FE1}" type="presParOf" srcId="{39BBA486-03BD-2144-ABBF-AE369E5400B7}" destId="{09F84ED2-5430-D348-8351-1C588DA968EF}" srcOrd="1" destOrd="0" presId="urn:microsoft.com/office/officeart/2005/8/layout/vList5"/>
    <dgm:cxn modelId="{40CCCAFA-E8DE-40E9-BC9B-C3937A88472F}" type="presParOf" srcId="{82B71E07-46A9-1F4C-9980-576B2FA3ADD8}" destId="{26A10C18-A8F4-6A4C-BDEE-6F7DE3CE4615}" srcOrd="5" destOrd="0" presId="urn:microsoft.com/office/officeart/2005/8/layout/vList5"/>
    <dgm:cxn modelId="{8C52051E-A8FF-4D20-90E0-060097705773}" type="presParOf" srcId="{82B71E07-46A9-1F4C-9980-576B2FA3ADD8}" destId="{4ECD3363-8FE6-2E4D-AEB8-DD61ACBB9653}" srcOrd="6" destOrd="0" presId="urn:microsoft.com/office/officeart/2005/8/layout/vList5"/>
    <dgm:cxn modelId="{493AEDE7-E6E9-40BC-AD40-6324EF352037}" type="presParOf" srcId="{4ECD3363-8FE6-2E4D-AEB8-DD61ACBB9653}" destId="{E895D6B0-A2C0-8846-B022-1C147093D231}" srcOrd="0" destOrd="0" presId="urn:microsoft.com/office/officeart/2005/8/layout/vList5"/>
    <dgm:cxn modelId="{A3E31B43-81D5-4FA7-B736-0057210AB0F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çitron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scitron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sitron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citron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80EECA8-9499-49B4-BAAB-C57579B24EEA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2C6B091-E6B8-4090-A7EE-06827DE1A33E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083F7C4-11AF-4E61-9619-2A8C679BC5DF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4BEC9F5-0081-4E59-9202-453A8F5B9201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8100876-7EE6-4B8F-892D-FD654A003743}" type="presOf" srcId="{877D7047-60CD-754B-B94B-0D52DA8802EF}" destId="{E895D6B0-A2C0-8846-B022-1C147093D231}" srcOrd="0" destOrd="0" presId="urn:microsoft.com/office/officeart/2005/8/layout/vList5"/>
    <dgm:cxn modelId="{A7645620-2AB5-4792-8C6E-7FFB8CAE0319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D6C00D6-FDCB-404B-BE5C-FB68432BE2B1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0706540-0392-4CAE-A03C-9BF2DDC062BA}" type="presOf" srcId="{DD6BBC1B-D149-744A-A30E-EFE273F02222}" destId="{B2E2EFB5-3D81-DA40-B0AB-7277103CCFA5}" srcOrd="0" destOrd="0" presId="urn:microsoft.com/office/officeart/2005/8/layout/vList5"/>
    <dgm:cxn modelId="{331E9AFD-50F2-4A3C-A60C-0E1F6E378594}" type="presOf" srcId="{C98D5B68-7884-6648-A6A0-2E344EE2F2C1}" destId="{70B8D9E0-4A6D-2F44-B595-4E51FB1CC510}" srcOrd="0" destOrd="0" presId="urn:microsoft.com/office/officeart/2005/8/layout/vList5"/>
    <dgm:cxn modelId="{C960C717-8296-40BC-A595-A4328181216B}" type="presParOf" srcId="{82B71E07-46A9-1F4C-9980-576B2FA3ADD8}" destId="{A3A8D8DA-067B-EC42-9EAF-7E4FD8AA6489}" srcOrd="0" destOrd="0" presId="urn:microsoft.com/office/officeart/2005/8/layout/vList5"/>
    <dgm:cxn modelId="{29145653-FDA5-458F-84D0-2EDBFF43766A}" type="presParOf" srcId="{A3A8D8DA-067B-EC42-9EAF-7E4FD8AA6489}" destId="{5131D196-118F-ED4B-8F8C-9F861CEE6268}" srcOrd="0" destOrd="0" presId="urn:microsoft.com/office/officeart/2005/8/layout/vList5"/>
    <dgm:cxn modelId="{11590393-2B67-4D50-863E-E1BD0B016806}" type="presParOf" srcId="{A3A8D8DA-067B-EC42-9EAF-7E4FD8AA6489}" destId="{B2E2EFB5-3D81-DA40-B0AB-7277103CCFA5}" srcOrd="1" destOrd="0" presId="urn:microsoft.com/office/officeart/2005/8/layout/vList5"/>
    <dgm:cxn modelId="{ECC87FCF-CFB4-4311-A5D4-19B6632BB60F}" type="presParOf" srcId="{82B71E07-46A9-1F4C-9980-576B2FA3ADD8}" destId="{86757E5C-20F4-E745-A720-B10E686939A4}" srcOrd="1" destOrd="0" presId="urn:microsoft.com/office/officeart/2005/8/layout/vList5"/>
    <dgm:cxn modelId="{0FA2971A-68FA-404E-B29B-C4D898CAD461}" type="presParOf" srcId="{82B71E07-46A9-1F4C-9980-576B2FA3ADD8}" destId="{0760AE06-7B56-494A-A0E8-36B594643D8E}" srcOrd="2" destOrd="0" presId="urn:microsoft.com/office/officeart/2005/8/layout/vList5"/>
    <dgm:cxn modelId="{ED04B3E0-6582-4AB9-8C81-28E7A26BDB96}" type="presParOf" srcId="{0760AE06-7B56-494A-A0E8-36B594643D8E}" destId="{C3381103-080C-D746-8B27-46B2DEE4028C}" srcOrd="0" destOrd="0" presId="urn:microsoft.com/office/officeart/2005/8/layout/vList5"/>
    <dgm:cxn modelId="{F2D3851D-5971-478A-9AE6-528E9264157C}" type="presParOf" srcId="{0760AE06-7B56-494A-A0E8-36B594643D8E}" destId="{FBE9ED35-B856-174C-8737-A32D2C924CA6}" srcOrd="1" destOrd="0" presId="urn:microsoft.com/office/officeart/2005/8/layout/vList5"/>
    <dgm:cxn modelId="{2BA02B56-D4DF-4C59-B5F2-4C4E57D179F5}" type="presParOf" srcId="{82B71E07-46A9-1F4C-9980-576B2FA3ADD8}" destId="{42D27948-8160-FF47-9116-9786F5E669CE}" srcOrd="3" destOrd="0" presId="urn:microsoft.com/office/officeart/2005/8/layout/vList5"/>
    <dgm:cxn modelId="{92B23684-8E77-47C3-9576-3212B068416C}" type="presParOf" srcId="{82B71E07-46A9-1F4C-9980-576B2FA3ADD8}" destId="{39BBA486-03BD-2144-ABBF-AE369E5400B7}" srcOrd="4" destOrd="0" presId="urn:microsoft.com/office/officeart/2005/8/layout/vList5"/>
    <dgm:cxn modelId="{3C0A672E-AFD8-433F-8EA7-ECB6B5BC2E24}" type="presParOf" srcId="{39BBA486-03BD-2144-ABBF-AE369E5400B7}" destId="{70B8D9E0-4A6D-2F44-B595-4E51FB1CC510}" srcOrd="0" destOrd="0" presId="urn:microsoft.com/office/officeart/2005/8/layout/vList5"/>
    <dgm:cxn modelId="{0D050746-A0B9-4F67-897C-D41F603C23EB}" type="presParOf" srcId="{39BBA486-03BD-2144-ABBF-AE369E5400B7}" destId="{09F84ED2-5430-D348-8351-1C588DA968EF}" srcOrd="1" destOrd="0" presId="urn:microsoft.com/office/officeart/2005/8/layout/vList5"/>
    <dgm:cxn modelId="{75543719-B833-492B-85E6-F5F215D3A294}" type="presParOf" srcId="{82B71E07-46A9-1F4C-9980-576B2FA3ADD8}" destId="{26A10C18-A8F4-6A4C-BDEE-6F7DE3CE4615}" srcOrd="5" destOrd="0" presId="urn:microsoft.com/office/officeart/2005/8/layout/vList5"/>
    <dgm:cxn modelId="{4E71740F-20C2-4831-8928-F4EC04980B1F}" type="presParOf" srcId="{82B71E07-46A9-1F4C-9980-576B2FA3ADD8}" destId="{4ECD3363-8FE6-2E4D-AEB8-DD61ACBB9653}" srcOrd="6" destOrd="0" presId="urn:microsoft.com/office/officeart/2005/8/layout/vList5"/>
    <dgm:cxn modelId="{38D6E0B3-8FB7-4562-9855-8B919C653E3A}" type="presParOf" srcId="{4ECD3363-8FE6-2E4D-AEB8-DD61ACBB9653}" destId="{E895D6B0-A2C0-8846-B022-1C147093D231}" srcOrd="0" destOrd="0" presId="urn:microsoft.com/office/officeart/2005/8/layout/vList5"/>
    <dgm:cxn modelId="{A52D0851-365E-4679-BC4A-33248BCF29E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pistache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pisstache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 err="1"/>
            <a:t>pisctache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</a:t>
          </a:r>
          <a:r>
            <a:rPr lang="fr-FR" b="1" dirty="0" err="1"/>
            <a:t>pictache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34DE4C-41D4-45EA-B450-1FC157B5B218}" type="presOf" srcId="{8943F2E6-3B0D-E448-9217-B317A1C852F5}" destId="{1017B7CB-13B4-9B4A-A898-E550BB192901}" srcOrd="0" destOrd="0" presId="urn:microsoft.com/office/officeart/2005/8/layout/vList5"/>
    <dgm:cxn modelId="{5B051ED4-DF09-4FE7-A443-962748E9D044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F5AFB32-BF08-4F76-ADEA-C6E573176BE3}" type="presOf" srcId="{39104730-2024-374C-98E0-3A4CE7ED9881}" destId="{82B71E07-46A9-1F4C-9980-576B2FA3ADD8}" srcOrd="0" destOrd="0" presId="urn:microsoft.com/office/officeart/2005/8/layout/vList5"/>
    <dgm:cxn modelId="{6A2FE895-1A0E-4CEC-8147-BFFA2529AED4}" type="presOf" srcId="{31427C3A-E33A-4C40-B6A8-DF440F9FA9C2}" destId="{09F84ED2-5430-D348-8351-1C588DA968EF}" srcOrd="0" destOrd="0" presId="urn:microsoft.com/office/officeart/2005/8/layout/vList5"/>
    <dgm:cxn modelId="{CA0A333D-BF80-4300-A69E-9B9817E39A02}" type="presOf" srcId="{D865DF60-6A8A-1346-86CF-ADC5241F7441}" destId="{C3381103-080C-D746-8B27-46B2DEE4028C}" srcOrd="0" destOrd="0" presId="urn:microsoft.com/office/officeart/2005/8/layout/vList5"/>
    <dgm:cxn modelId="{3DB19A15-5C27-4E76-AE0E-B9DD7513DA92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2B2431E-EFC4-4004-9B7D-654C1CBF81CB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3EF9C37-11A8-468E-884C-0C6CAF231E1F}" type="presOf" srcId="{C98D5B68-7884-6648-A6A0-2E344EE2F2C1}" destId="{70B8D9E0-4A6D-2F44-B595-4E51FB1CC510}" srcOrd="0" destOrd="0" presId="urn:microsoft.com/office/officeart/2005/8/layout/vList5"/>
    <dgm:cxn modelId="{65E3B27C-F8AC-42CE-9B71-A6D45FD94DC7}" type="presOf" srcId="{877D7047-60CD-754B-B94B-0D52DA8802EF}" destId="{E895D6B0-A2C0-8846-B022-1C147093D231}" srcOrd="0" destOrd="0" presId="urn:microsoft.com/office/officeart/2005/8/layout/vList5"/>
    <dgm:cxn modelId="{9C9821E1-36BC-409F-9A4F-C1EED358A809}" type="presParOf" srcId="{82B71E07-46A9-1F4C-9980-576B2FA3ADD8}" destId="{A3A8D8DA-067B-EC42-9EAF-7E4FD8AA6489}" srcOrd="0" destOrd="0" presId="urn:microsoft.com/office/officeart/2005/8/layout/vList5"/>
    <dgm:cxn modelId="{5A690EF5-4A41-4FFA-B5C0-D1180F8A01F3}" type="presParOf" srcId="{A3A8D8DA-067B-EC42-9EAF-7E4FD8AA6489}" destId="{5131D196-118F-ED4B-8F8C-9F861CEE6268}" srcOrd="0" destOrd="0" presId="urn:microsoft.com/office/officeart/2005/8/layout/vList5"/>
    <dgm:cxn modelId="{83F6B617-B94B-413A-94E4-DB995992DC66}" type="presParOf" srcId="{A3A8D8DA-067B-EC42-9EAF-7E4FD8AA6489}" destId="{B2E2EFB5-3D81-DA40-B0AB-7277103CCFA5}" srcOrd="1" destOrd="0" presId="urn:microsoft.com/office/officeart/2005/8/layout/vList5"/>
    <dgm:cxn modelId="{AD04CF7D-BDCC-4A0F-8B63-5DDAD943AF15}" type="presParOf" srcId="{82B71E07-46A9-1F4C-9980-576B2FA3ADD8}" destId="{86757E5C-20F4-E745-A720-B10E686939A4}" srcOrd="1" destOrd="0" presId="urn:microsoft.com/office/officeart/2005/8/layout/vList5"/>
    <dgm:cxn modelId="{D0CF5D52-B5E5-4558-8F45-19A0C1EF945D}" type="presParOf" srcId="{82B71E07-46A9-1F4C-9980-576B2FA3ADD8}" destId="{0760AE06-7B56-494A-A0E8-36B594643D8E}" srcOrd="2" destOrd="0" presId="urn:microsoft.com/office/officeart/2005/8/layout/vList5"/>
    <dgm:cxn modelId="{D5B4C1DB-5AC6-4A17-8071-2C211D50C51D}" type="presParOf" srcId="{0760AE06-7B56-494A-A0E8-36B594643D8E}" destId="{C3381103-080C-D746-8B27-46B2DEE4028C}" srcOrd="0" destOrd="0" presId="urn:microsoft.com/office/officeart/2005/8/layout/vList5"/>
    <dgm:cxn modelId="{EBAA8D89-DC8C-4AB7-AD04-9361545D955C}" type="presParOf" srcId="{0760AE06-7B56-494A-A0E8-36B594643D8E}" destId="{FBE9ED35-B856-174C-8737-A32D2C924CA6}" srcOrd="1" destOrd="0" presId="urn:microsoft.com/office/officeart/2005/8/layout/vList5"/>
    <dgm:cxn modelId="{13EEAD65-1E2D-4409-8769-FF56D882AB35}" type="presParOf" srcId="{82B71E07-46A9-1F4C-9980-576B2FA3ADD8}" destId="{42D27948-8160-FF47-9116-9786F5E669CE}" srcOrd="3" destOrd="0" presId="urn:microsoft.com/office/officeart/2005/8/layout/vList5"/>
    <dgm:cxn modelId="{C0A9B2AB-0D0F-40C9-8837-C5376D3084F8}" type="presParOf" srcId="{82B71E07-46A9-1F4C-9980-576B2FA3ADD8}" destId="{39BBA486-03BD-2144-ABBF-AE369E5400B7}" srcOrd="4" destOrd="0" presId="urn:microsoft.com/office/officeart/2005/8/layout/vList5"/>
    <dgm:cxn modelId="{736EE9F4-6D2D-40CB-8D9F-6932D85D86EF}" type="presParOf" srcId="{39BBA486-03BD-2144-ABBF-AE369E5400B7}" destId="{70B8D9E0-4A6D-2F44-B595-4E51FB1CC510}" srcOrd="0" destOrd="0" presId="urn:microsoft.com/office/officeart/2005/8/layout/vList5"/>
    <dgm:cxn modelId="{2410686F-D0DE-4483-973F-D52BC7F3C21C}" type="presParOf" srcId="{39BBA486-03BD-2144-ABBF-AE369E5400B7}" destId="{09F84ED2-5430-D348-8351-1C588DA968EF}" srcOrd="1" destOrd="0" presId="urn:microsoft.com/office/officeart/2005/8/layout/vList5"/>
    <dgm:cxn modelId="{58F82C7E-57EA-448F-BCA2-85D3613223CC}" type="presParOf" srcId="{82B71E07-46A9-1F4C-9980-576B2FA3ADD8}" destId="{26A10C18-A8F4-6A4C-BDEE-6F7DE3CE4615}" srcOrd="5" destOrd="0" presId="urn:microsoft.com/office/officeart/2005/8/layout/vList5"/>
    <dgm:cxn modelId="{F848382B-0264-484F-BF25-B4FD1B1A35BD}" type="presParOf" srcId="{82B71E07-46A9-1F4C-9980-576B2FA3ADD8}" destId="{4ECD3363-8FE6-2E4D-AEB8-DD61ACBB9653}" srcOrd="6" destOrd="0" presId="urn:microsoft.com/office/officeart/2005/8/layout/vList5"/>
    <dgm:cxn modelId="{D68A19F0-709B-4D49-8527-0085E246FDDC}" type="presParOf" srcId="{4ECD3363-8FE6-2E4D-AEB8-DD61ACBB9653}" destId="{E895D6B0-A2C0-8846-B022-1C147093D231}" srcOrd="0" destOrd="0" presId="urn:microsoft.com/office/officeart/2005/8/layout/vList5"/>
    <dgm:cxn modelId="{B839467D-D7BC-4EB7-A9DE-3A0314A141D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pistache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pisstache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pisctache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</a:t>
          </a:r>
          <a:r>
            <a:rPr lang="fr-FR" b="1" dirty="0" err="1"/>
            <a:t>pictache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B0A93C-A782-42A4-9C49-854EE2A100D6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5E3810F-CD64-4CBD-B75F-DAE3B5638F6B}" type="presOf" srcId="{31427C3A-E33A-4C40-B6A8-DF440F9FA9C2}" destId="{09F84ED2-5430-D348-8351-1C588DA968EF}" srcOrd="0" destOrd="0" presId="urn:microsoft.com/office/officeart/2005/8/layout/vList5"/>
    <dgm:cxn modelId="{0DA00F6C-C037-4152-9A15-F75EE9AA5FA1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4E97EF7-A37F-4E12-9792-380AB50B7183}" type="presOf" srcId="{D865DF60-6A8A-1346-86CF-ADC5241F7441}" destId="{C3381103-080C-D746-8B27-46B2DEE4028C}" srcOrd="0" destOrd="0" presId="urn:microsoft.com/office/officeart/2005/8/layout/vList5"/>
    <dgm:cxn modelId="{74AE71EB-A4D2-47C6-ACCF-8A0BD487AAAE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C775336-5B52-4E42-8AD0-4E1143057021}" type="presOf" srcId="{C98D5B68-7884-6648-A6A0-2E344EE2F2C1}" destId="{70B8D9E0-4A6D-2F44-B595-4E51FB1CC510}" srcOrd="0" destOrd="0" presId="urn:microsoft.com/office/officeart/2005/8/layout/vList5"/>
    <dgm:cxn modelId="{C8734BF7-D6E5-406B-98E0-D0BD00F840AB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D4CA3395-761B-4F85-875B-D6E50E43B68C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22190A7-FC5C-415D-856C-6E8008604823}" type="presOf" srcId="{39104730-2024-374C-98E0-3A4CE7ED9881}" destId="{82B71E07-46A9-1F4C-9980-576B2FA3ADD8}" srcOrd="0" destOrd="0" presId="urn:microsoft.com/office/officeart/2005/8/layout/vList5"/>
    <dgm:cxn modelId="{C477760B-0439-4882-9B5A-1877B58A4753}" type="presParOf" srcId="{82B71E07-46A9-1F4C-9980-576B2FA3ADD8}" destId="{A3A8D8DA-067B-EC42-9EAF-7E4FD8AA6489}" srcOrd="0" destOrd="0" presId="urn:microsoft.com/office/officeart/2005/8/layout/vList5"/>
    <dgm:cxn modelId="{8CAC1126-A095-4FA7-968E-F0CA7031BF4A}" type="presParOf" srcId="{A3A8D8DA-067B-EC42-9EAF-7E4FD8AA6489}" destId="{5131D196-118F-ED4B-8F8C-9F861CEE6268}" srcOrd="0" destOrd="0" presId="urn:microsoft.com/office/officeart/2005/8/layout/vList5"/>
    <dgm:cxn modelId="{EC62EF14-737F-4FAA-B920-0425CBE932D7}" type="presParOf" srcId="{A3A8D8DA-067B-EC42-9EAF-7E4FD8AA6489}" destId="{B2E2EFB5-3D81-DA40-B0AB-7277103CCFA5}" srcOrd="1" destOrd="0" presId="urn:microsoft.com/office/officeart/2005/8/layout/vList5"/>
    <dgm:cxn modelId="{DD7229BD-2AED-4104-9B12-BB44A6314FE3}" type="presParOf" srcId="{82B71E07-46A9-1F4C-9980-576B2FA3ADD8}" destId="{86757E5C-20F4-E745-A720-B10E686939A4}" srcOrd="1" destOrd="0" presId="urn:microsoft.com/office/officeart/2005/8/layout/vList5"/>
    <dgm:cxn modelId="{13851650-455D-4531-8995-0A2E40B5DF50}" type="presParOf" srcId="{82B71E07-46A9-1F4C-9980-576B2FA3ADD8}" destId="{0760AE06-7B56-494A-A0E8-36B594643D8E}" srcOrd="2" destOrd="0" presId="urn:microsoft.com/office/officeart/2005/8/layout/vList5"/>
    <dgm:cxn modelId="{FFDD7064-BB13-4B54-98FB-1EB6D7764CF2}" type="presParOf" srcId="{0760AE06-7B56-494A-A0E8-36B594643D8E}" destId="{C3381103-080C-D746-8B27-46B2DEE4028C}" srcOrd="0" destOrd="0" presId="urn:microsoft.com/office/officeart/2005/8/layout/vList5"/>
    <dgm:cxn modelId="{440C604C-8230-4514-B083-C819F5698D5A}" type="presParOf" srcId="{0760AE06-7B56-494A-A0E8-36B594643D8E}" destId="{FBE9ED35-B856-174C-8737-A32D2C924CA6}" srcOrd="1" destOrd="0" presId="urn:microsoft.com/office/officeart/2005/8/layout/vList5"/>
    <dgm:cxn modelId="{CC2A3084-1AA7-4851-B4C8-BD6D4FC114C1}" type="presParOf" srcId="{82B71E07-46A9-1F4C-9980-576B2FA3ADD8}" destId="{42D27948-8160-FF47-9116-9786F5E669CE}" srcOrd="3" destOrd="0" presId="urn:microsoft.com/office/officeart/2005/8/layout/vList5"/>
    <dgm:cxn modelId="{7955D607-93FC-4CBD-A360-CC925EC004F2}" type="presParOf" srcId="{82B71E07-46A9-1F4C-9980-576B2FA3ADD8}" destId="{39BBA486-03BD-2144-ABBF-AE369E5400B7}" srcOrd="4" destOrd="0" presId="urn:microsoft.com/office/officeart/2005/8/layout/vList5"/>
    <dgm:cxn modelId="{0F492A15-86E0-4ED9-B60D-7C807EAB1D28}" type="presParOf" srcId="{39BBA486-03BD-2144-ABBF-AE369E5400B7}" destId="{70B8D9E0-4A6D-2F44-B595-4E51FB1CC510}" srcOrd="0" destOrd="0" presId="urn:microsoft.com/office/officeart/2005/8/layout/vList5"/>
    <dgm:cxn modelId="{BEA1B67D-EB94-4BBE-8868-F9F3B32A7E1D}" type="presParOf" srcId="{39BBA486-03BD-2144-ABBF-AE369E5400B7}" destId="{09F84ED2-5430-D348-8351-1C588DA968EF}" srcOrd="1" destOrd="0" presId="urn:microsoft.com/office/officeart/2005/8/layout/vList5"/>
    <dgm:cxn modelId="{A13CD45A-C95D-4F21-940D-BA2AD57AD9D1}" type="presParOf" srcId="{82B71E07-46A9-1F4C-9980-576B2FA3ADD8}" destId="{26A10C18-A8F4-6A4C-BDEE-6F7DE3CE4615}" srcOrd="5" destOrd="0" presId="urn:microsoft.com/office/officeart/2005/8/layout/vList5"/>
    <dgm:cxn modelId="{4007126B-AB8D-4102-85ED-CD2D962A0CA6}" type="presParOf" srcId="{82B71E07-46A9-1F4C-9980-576B2FA3ADD8}" destId="{4ECD3363-8FE6-2E4D-AEB8-DD61ACBB9653}" srcOrd="6" destOrd="0" presId="urn:microsoft.com/office/officeart/2005/8/layout/vList5"/>
    <dgm:cxn modelId="{8E5AAD87-4BC0-462C-A6F1-1C214D331BD6}" type="presParOf" srcId="{4ECD3363-8FE6-2E4D-AEB8-DD61ACBB9653}" destId="{E895D6B0-A2C0-8846-B022-1C147093D231}" srcOrd="0" destOrd="0" presId="urn:microsoft.com/office/officeart/2005/8/layout/vList5"/>
    <dgm:cxn modelId="{8E87060B-2A90-4C71-BB78-76B09D80C88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poisson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prisons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veston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saumon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90ACB2-D1C6-4F68-AEBB-5778D94E2FDB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22D09E9-C943-4535-A271-6219BCE36F69}" type="presOf" srcId="{8943F2E6-3B0D-E448-9217-B317A1C852F5}" destId="{1017B7CB-13B4-9B4A-A898-E550BB192901}" srcOrd="0" destOrd="0" presId="urn:microsoft.com/office/officeart/2005/8/layout/vList5"/>
    <dgm:cxn modelId="{A28890BF-7887-4033-84E2-E67F860FB023}" type="presOf" srcId="{D865DF60-6A8A-1346-86CF-ADC5241F7441}" destId="{C3381103-080C-D746-8B27-46B2DEE4028C}" srcOrd="0" destOrd="0" presId="urn:microsoft.com/office/officeart/2005/8/layout/vList5"/>
    <dgm:cxn modelId="{42B4B942-7D37-4D3D-A00A-581A26156161}" type="presOf" srcId="{39104730-2024-374C-98E0-3A4CE7ED9881}" destId="{82B71E07-46A9-1F4C-9980-576B2FA3ADD8}" srcOrd="0" destOrd="0" presId="urn:microsoft.com/office/officeart/2005/8/layout/vList5"/>
    <dgm:cxn modelId="{E7DF0E8E-DCD4-4FDB-9497-62F2A1D47F3C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80A2A28-7207-4F96-9243-83EF08A92730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9124CAF-3758-4966-B3C9-1C3F9B60C14E}" type="presOf" srcId="{2C8EC395-066D-984E-8F48-1D03BBA365D6}" destId="{FBE9ED35-B856-174C-8737-A32D2C924CA6}" srcOrd="0" destOrd="0" presId="urn:microsoft.com/office/officeart/2005/8/layout/vList5"/>
    <dgm:cxn modelId="{ED398F5F-68B5-42CE-B31B-3CDC144DBD8C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20B2851-6482-4D91-808B-861EE09A17CD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A0E0005-7340-4D1C-AB87-6FD113AA9266}" type="presParOf" srcId="{82B71E07-46A9-1F4C-9980-576B2FA3ADD8}" destId="{A3A8D8DA-067B-EC42-9EAF-7E4FD8AA6489}" srcOrd="0" destOrd="0" presId="urn:microsoft.com/office/officeart/2005/8/layout/vList5"/>
    <dgm:cxn modelId="{0F0C4B64-527B-4937-B56E-C7145C93FBC4}" type="presParOf" srcId="{A3A8D8DA-067B-EC42-9EAF-7E4FD8AA6489}" destId="{5131D196-118F-ED4B-8F8C-9F861CEE6268}" srcOrd="0" destOrd="0" presId="urn:microsoft.com/office/officeart/2005/8/layout/vList5"/>
    <dgm:cxn modelId="{4BBB7F5F-4E6D-45D8-BCE3-3CA337474D9C}" type="presParOf" srcId="{A3A8D8DA-067B-EC42-9EAF-7E4FD8AA6489}" destId="{B2E2EFB5-3D81-DA40-B0AB-7277103CCFA5}" srcOrd="1" destOrd="0" presId="urn:microsoft.com/office/officeart/2005/8/layout/vList5"/>
    <dgm:cxn modelId="{D73C9333-0D40-4738-B918-5BED1F67DECF}" type="presParOf" srcId="{82B71E07-46A9-1F4C-9980-576B2FA3ADD8}" destId="{86757E5C-20F4-E745-A720-B10E686939A4}" srcOrd="1" destOrd="0" presId="urn:microsoft.com/office/officeart/2005/8/layout/vList5"/>
    <dgm:cxn modelId="{A1CB76AC-2CEC-4F43-A798-19A21D84A670}" type="presParOf" srcId="{82B71E07-46A9-1F4C-9980-576B2FA3ADD8}" destId="{0760AE06-7B56-494A-A0E8-36B594643D8E}" srcOrd="2" destOrd="0" presId="urn:microsoft.com/office/officeart/2005/8/layout/vList5"/>
    <dgm:cxn modelId="{28CA3FFE-030A-42E5-845E-90001C26DFB2}" type="presParOf" srcId="{0760AE06-7B56-494A-A0E8-36B594643D8E}" destId="{C3381103-080C-D746-8B27-46B2DEE4028C}" srcOrd="0" destOrd="0" presId="urn:microsoft.com/office/officeart/2005/8/layout/vList5"/>
    <dgm:cxn modelId="{2C5D1944-9BF7-47BF-A845-B1AB54A5025C}" type="presParOf" srcId="{0760AE06-7B56-494A-A0E8-36B594643D8E}" destId="{FBE9ED35-B856-174C-8737-A32D2C924CA6}" srcOrd="1" destOrd="0" presId="urn:microsoft.com/office/officeart/2005/8/layout/vList5"/>
    <dgm:cxn modelId="{AF373D9A-A454-424A-929C-6636538850C8}" type="presParOf" srcId="{82B71E07-46A9-1F4C-9980-576B2FA3ADD8}" destId="{42D27948-8160-FF47-9116-9786F5E669CE}" srcOrd="3" destOrd="0" presId="urn:microsoft.com/office/officeart/2005/8/layout/vList5"/>
    <dgm:cxn modelId="{0706A557-0B53-4586-A509-30053D1BC36F}" type="presParOf" srcId="{82B71E07-46A9-1F4C-9980-576B2FA3ADD8}" destId="{39BBA486-03BD-2144-ABBF-AE369E5400B7}" srcOrd="4" destOrd="0" presId="urn:microsoft.com/office/officeart/2005/8/layout/vList5"/>
    <dgm:cxn modelId="{CB1C814A-9133-4C45-95C0-ABCB4DBA2E77}" type="presParOf" srcId="{39BBA486-03BD-2144-ABBF-AE369E5400B7}" destId="{70B8D9E0-4A6D-2F44-B595-4E51FB1CC510}" srcOrd="0" destOrd="0" presId="urn:microsoft.com/office/officeart/2005/8/layout/vList5"/>
    <dgm:cxn modelId="{2D41C272-3C6C-471B-8E7E-FB6DB2DBCFDA}" type="presParOf" srcId="{39BBA486-03BD-2144-ABBF-AE369E5400B7}" destId="{09F84ED2-5430-D348-8351-1C588DA968EF}" srcOrd="1" destOrd="0" presId="urn:microsoft.com/office/officeart/2005/8/layout/vList5"/>
    <dgm:cxn modelId="{97A58304-42D6-492E-838D-B89C801EE862}" type="presParOf" srcId="{82B71E07-46A9-1F4C-9980-576B2FA3ADD8}" destId="{26A10C18-A8F4-6A4C-BDEE-6F7DE3CE4615}" srcOrd="5" destOrd="0" presId="urn:microsoft.com/office/officeart/2005/8/layout/vList5"/>
    <dgm:cxn modelId="{226054E5-AD07-48A8-B886-96571DA867DA}" type="presParOf" srcId="{82B71E07-46A9-1F4C-9980-576B2FA3ADD8}" destId="{4ECD3363-8FE6-2E4D-AEB8-DD61ACBB9653}" srcOrd="6" destOrd="0" presId="urn:microsoft.com/office/officeart/2005/8/layout/vList5"/>
    <dgm:cxn modelId="{1802CB4D-2B90-46FF-9A85-294143DB9256}" type="presParOf" srcId="{4ECD3363-8FE6-2E4D-AEB8-DD61ACBB9653}" destId="{E895D6B0-A2C0-8846-B022-1C147093D231}" srcOrd="0" destOrd="0" presId="urn:microsoft.com/office/officeart/2005/8/layout/vList5"/>
    <dgm:cxn modelId="{4C22E398-B824-4B55-A46B-878B264CB65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pièce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leçon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carton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citron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1EC9245-E3BC-4EB6-AB4B-46AA0F52D42D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5A7B240-2C5C-4914-A2B5-3E42995185CD}" type="presOf" srcId="{31427C3A-E33A-4C40-B6A8-DF440F9FA9C2}" destId="{09F84ED2-5430-D348-8351-1C588DA968EF}" srcOrd="0" destOrd="0" presId="urn:microsoft.com/office/officeart/2005/8/layout/vList5"/>
    <dgm:cxn modelId="{EB5B4CB9-1064-4397-A049-5A45E06A9E8C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3399685-4A94-43B4-9617-E4BC3A5BC806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8D8D570-BD35-4971-9FD0-9E1A5C0A6261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3312C56-B30E-45E6-832A-448F8FAA0ED7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50BB2EE-4907-4D6F-B526-9AF507D88B47}" type="presOf" srcId="{5A256FE1-617A-F64B-AAA5-E71BA3D8E71B}" destId="{5131D196-118F-ED4B-8F8C-9F861CEE6268}" srcOrd="0" destOrd="0" presId="urn:microsoft.com/office/officeart/2005/8/layout/vList5"/>
    <dgm:cxn modelId="{BB64B712-F139-4513-810D-5F24893CFD2E}" type="presOf" srcId="{8943F2E6-3B0D-E448-9217-B317A1C852F5}" destId="{1017B7CB-13B4-9B4A-A898-E550BB192901}" srcOrd="0" destOrd="0" presId="urn:microsoft.com/office/officeart/2005/8/layout/vList5"/>
    <dgm:cxn modelId="{4B75341F-B616-4E17-9B04-EF73B0A27CB9}" type="presOf" srcId="{2C8EC395-066D-984E-8F48-1D03BBA365D6}" destId="{FBE9ED35-B856-174C-8737-A32D2C924CA6}" srcOrd="0" destOrd="0" presId="urn:microsoft.com/office/officeart/2005/8/layout/vList5"/>
    <dgm:cxn modelId="{5E48D200-0783-4FF5-9337-96031E215614}" type="presParOf" srcId="{82B71E07-46A9-1F4C-9980-576B2FA3ADD8}" destId="{A3A8D8DA-067B-EC42-9EAF-7E4FD8AA6489}" srcOrd="0" destOrd="0" presId="urn:microsoft.com/office/officeart/2005/8/layout/vList5"/>
    <dgm:cxn modelId="{5984BA7B-F461-4DF0-807E-4E6CED4B0EA4}" type="presParOf" srcId="{A3A8D8DA-067B-EC42-9EAF-7E4FD8AA6489}" destId="{5131D196-118F-ED4B-8F8C-9F861CEE6268}" srcOrd="0" destOrd="0" presId="urn:microsoft.com/office/officeart/2005/8/layout/vList5"/>
    <dgm:cxn modelId="{78C56934-4CA7-45C0-B3EC-E9295CC24259}" type="presParOf" srcId="{A3A8D8DA-067B-EC42-9EAF-7E4FD8AA6489}" destId="{B2E2EFB5-3D81-DA40-B0AB-7277103CCFA5}" srcOrd="1" destOrd="0" presId="urn:microsoft.com/office/officeart/2005/8/layout/vList5"/>
    <dgm:cxn modelId="{3D6E930E-2EE4-47BE-BB7B-6E3407318F55}" type="presParOf" srcId="{82B71E07-46A9-1F4C-9980-576B2FA3ADD8}" destId="{86757E5C-20F4-E745-A720-B10E686939A4}" srcOrd="1" destOrd="0" presId="urn:microsoft.com/office/officeart/2005/8/layout/vList5"/>
    <dgm:cxn modelId="{83556684-86D9-49D9-8991-EBA44BE1D86A}" type="presParOf" srcId="{82B71E07-46A9-1F4C-9980-576B2FA3ADD8}" destId="{0760AE06-7B56-494A-A0E8-36B594643D8E}" srcOrd="2" destOrd="0" presId="urn:microsoft.com/office/officeart/2005/8/layout/vList5"/>
    <dgm:cxn modelId="{EBEABE16-BD58-4BD2-9FE6-A4206E11CCF5}" type="presParOf" srcId="{0760AE06-7B56-494A-A0E8-36B594643D8E}" destId="{C3381103-080C-D746-8B27-46B2DEE4028C}" srcOrd="0" destOrd="0" presId="urn:microsoft.com/office/officeart/2005/8/layout/vList5"/>
    <dgm:cxn modelId="{DA51896D-8A09-49FD-A433-B3E3F525CC54}" type="presParOf" srcId="{0760AE06-7B56-494A-A0E8-36B594643D8E}" destId="{FBE9ED35-B856-174C-8737-A32D2C924CA6}" srcOrd="1" destOrd="0" presId="urn:microsoft.com/office/officeart/2005/8/layout/vList5"/>
    <dgm:cxn modelId="{8F8FF3FA-1AC7-486F-803F-2FFB05B40036}" type="presParOf" srcId="{82B71E07-46A9-1F4C-9980-576B2FA3ADD8}" destId="{42D27948-8160-FF47-9116-9786F5E669CE}" srcOrd="3" destOrd="0" presId="urn:microsoft.com/office/officeart/2005/8/layout/vList5"/>
    <dgm:cxn modelId="{FDCD38A2-A936-492A-9A40-CCDBABA88AEB}" type="presParOf" srcId="{82B71E07-46A9-1F4C-9980-576B2FA3ADD8}" destId="{39BBA486-03BD-2144-ABBF-AE369E5400B7}" srcOrd="4" destOrd="0" presId="urn:microsoft.com/office/officeart/2005/8/layout/vList5"/>
    <dgm:cxn modelId="{504A2B32-4B29-4690-8D97-CE084DCAAB13}" type="presParOf" srcId="{39BBA486-03BD-2144-ABBF-AE369E5400B7}" destId="{70B8D9E0-4A6D-2F44-B595-4E51FB1CC510}" srcOrd="0" destOrd="0" presId="urn:microsoft.com/office/officeart/2005/8/layout/vList5"/>
    <dgm:cxn modelId="{227B29A5-8652-4A21-8F43-CC9CB91AC9AE}" type="presParOf" srcId="{39BBA486-03BD-2144-ABBF-AE369E5400B7}" destId="{09F84ED2-5430-D348-8351-1C588DA968EF}" srcOrd="1" destOrd="0" presId="urn:microsoft.com/office/officeart/2005/8/layout/vList5"/>
    <dgm:cxn modelId="{8BFFBB36-8E4C-4B6F-BC87-8190FF2176A6}" type="presParOf" srcId="{82B71E07-46A9-1F4C-9980-576B2FA3ADD8}" destId="{26A10C18-A8F4-6A4C-BDEE-6F7DE3CE4615}" srcOrd="5" destOrd="0" presId="urn:microsoft.com/office/officeart/2005/8/layout/vList5"/>
    <dgm:cxn modelId="{B6C9A4CB-FF56-4233-B724-268429E3EB3D}" type="presParOf" srcId="{82B71E07-46A9-1F4C-9980-576B2FA3ADD8}" destId="{4ECD3363-8FE6-2E4D-AEB8-DD61ACBB9653}" srcOrd="6" destOrd="0" presId="urn:microsoft.com/office/officeart/2005/8/layout/vList5"/>
    <dgm:cxn modelId="{36BE4ED1-9028-4EF3-8513-5BF0C8F4C23C}" type="presParOf" srcId="{4ECD3363-8FE6-2E4D-AEB8-DD61ACBB9653}" destId="{E895D6B0-A2C0-8846-B022-1C147093D231}" srcOrd="0" destOrd="0" presId="urn:microsoft.com/office/officeart/2005/8/layout/vList5"/>
    <dgm:cxn modelId="{CCFA012F-B2CC-4F2A-8548-372CF6532E8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pièce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leçon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carton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citron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8F47BE3-AB61-4710-9820-106F0F688265}" type="presOf" srcId="{DD6BBC1B-D149-744A-A30E-EFE273F02222}" destId="{B2E2EFB5-3D81-DA40-B0AB-7277103CCFA5}" srcOrd="0" destOrd="0" presId="urn:microsoft.com/office/officeart/2005/8/layout/vList5"/>
    <dgm:cxn modelId="{D1FBA86B-00C9-4EEB-8278-954501D5C36A}" type="presOf" srcId="{8943F2E6-3B0D-E448-9217-B317A1C852F5}" destId="{1017B7CB-13B4-9B4A-A898-E550BB192901}" srcOrd="0" destOrd="0" presId="urn:microsoft.com/office/officeart/2005/8/layout/vList5"/>
    <dgm:cxn modelId="{998EBDDF-15FA-4906-9E22-49C7744B78A2}" type="presOf" srcId="{C98D5B68-7884-6648-A6A0-2E344EE2F2C1}" destId="{70B8D9E0-4A6D-2F44-B595-4E51FB1CC510}" srcOrd="0" destOrd="0" presId="urn:microsoft.com/office/officeart/2005/8/layout/vList5"/>
    <dgm:cxn modelId="{7433B5C0-9829-4DAA-B222-F6D7E5BE9DDE}" type="presOf" srcId="{31427C3A-E33A-4C40-B6A8-DF440F9FA9C2}" destId="{09F84ED2-5430-D348-8351-1C588DA968EF}" srcOrd="0" destOrd="0" presId="urn:microsoft.com/office/officeart/2005/8/layout/vList5"/>
    <dgm:cxn modelId="{28E9C02A-030A-47FC-B369-DDAB2C78E4B6}" type="presOf" srcId="{2C8EC395-066D-984E-8F48-1D03BBA365D6}" destId="{FBE9ED35-B856-174C-8737-A32D2C924CA6}" srcOrd="0" destOrd="0" presId="urn:microsoft.com/office/officeart/2005/8/layout/vList5"/>
    <dgm:cxn modelId="{18125E70-893E-4E4C-ABA3-30B7678858C6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B783041-8DCB-4E33-8F61-3199891FDF78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B812740-8249-4109-9032-45B1879881F9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4621AC1-00EA-4C24-AD7E-337EEE37C680}" type="presOf" srcId="{877D7047-60CD-754B-B94B-0D52DA8802EF}" destId="{E895D6B0-A2C0-8846-B022-1C147093D231}" srcOrd="0" destOrd="0" presId="urn:microsoft.com/office/officeart/2005/8/layout/vList5"/>
    <dgm:cxn modelId="{3FF1E73C-ADFE-440E-95DD-E3D473500270}" type="presParOf" srcId="{82B71E07-46A9-1F4C-9980-576B2FA3ADD8}" destId="{A3A8D8DA-067B-EC42-9EAF-7E4FD8AA6489}" srcOrd="0" destOrd="0" presId="urn:microsoft.com/office/officeart/2005/8/layout/vList5"/>
    <dgm:cxn modelId="{A7EA7DEA-12F2-49AE-8D0C-5DFFCFEE7874}" type="presParOf" srcId="{A3A8D8DA-067B-EC42-9EAF-7E4FD8AA6489}" destId="{5131D196-118F-ED4B-8F8C-9F861CEE6268}" srcOrd="0" destOrd="0" presId="urn:microsoft.com/office/officeart/2005/8/layout/vList5"/>
    <dgm:cxn modelId="{CA1E2865-6C1D-435F-8376-28CE6D74184A}" type="presParOf" srcId="{A3A8D8DA-067B-EC42-9EAF-7E4FD8AA6489}" destId="{B2E2EFB5-3D81-DA40-B0AB-7277103CCFA5}" srcOrd="1" destOrd="0" presId="urn:microsoft.com/office/officeart/2005/8/layout/vList5"/>
    <dgm:cxn modelId="{CDD6F1F1-E15E-4852-B768-2100D14E367B}" type="presParOf" srcId="{82B71E07-46A9-1F4C-9980-576B2FA3ADD8}" destId="{86757E5C-20F4-E745-A720-B10E686939A4}" srcOrd="1" destOrd="0" presId="urn:microsoft.com/office/officeart/2005/8/layout/vList5"/>
    <dgm:cxn modelId="{AA4D385B-78AC-4C91-8097-7C89E33161F2}" type="presParOf" srcId="{82B71E07-46A9-1F4C-9980-576B2FA3ADD8}" destId="{0760AE06-7B56-494A-A0E8-36B594643D8E}" srcOrd="2" destOrd="0" presId="urn:microsoft.com/office/officeart/2005/8/layout/vList5"/>
    <dgm:cxn modelId="{EB345F20-5F2A-4F0E-BEF9-93B20A1A7269}" type="presParOf" srcId="{0760AE06-7B56-494A-A0E8-36B594643D8E}" destId="{C3381103-080C-D746-8B27-46B2DEE4028C}" srcOrd="0" destOrd="0" presId="urn:microsoft.com/office/officeart/2005/8/layout/vList5"/>
    <dgm:cxn modelId="{A8F49E83-945A-428D-AE41-824F7C89A3BF}" type="presParOf" srcId="{0760AE06-7B56-494A-A0E8-36B594643D8E}" destId="{FBE9ED35-B856-174C-8737-A32D2C924CA6}" srcOrd="1" destOrd="0" presId="urn:microsoft.com/office/officeart/2005/8/layout/vList5"/>
    <dgm:cxn modelId="{E5F36B09-57C0-4548-AE5C-F116650A462F}" type="presParOf" srcId="{82B71E07-46A9-1F4C-9980-576B2FA3ADD8}" destId="{42D27948-8160-FF47-9116-9786F5E669CE}" srcOrd="3" destOrd="0" presId="urn:microsoft.com/office/officeart/2005/8/layout/vList5"/>
    <dgm:cxn modelId="{48D82491-7726-4FDC-BD66-B00F5D1A9815}" type="presParOf" srcId="{82B71E07-46A9-1F4C-9980-576B2FA3ADD8}" destId="{39BBA486-03BD-2144-ABBF-AE369E5400B7}" srcOrd="4" destOrd="0" presId="urn:microsoft.com/office/officeart/2005/8/layout/vList5"/>
    <dgm:cxn modelId="{985142CD-4E3E-4753-BBB7-FD04A511B035}" type="presParOf" srcId="{39BBA486-03BD-2144-ABBF-AE369E5400B7}" destId="{70B8D9E0-4A6D-2F44-B595-4E51FB1CC510}" srcOrd="0" destOrd="0" presId="urn:microsoft.com/office/officeart/2005/8/layout/vList5"/>
    <dgm:cxn modelId="{BAAA74D0-8A84-464C-B69D-FF079EF3EED8}" type="presParOf" srcId="{39BBA486-03BD-2144-ABBF-AE369E5400B7}" destId="{09F84ED2-5430-D348-8351-1C588DA968EF}" srcOrd="1" destOrd="0" presId="urn:microsoft.com/office/officeart/2005/8/layout/vList5"/>
    <dgm:cxn modelId="{4BB2306E-4B4E-436B-B27F-6A9A5F1A7F43}" type="presParOf" srcId="{82B71E07-46A9-1F4C-9980-576B2FA3ADD8}" destId="{26A10C18-A8F4-6A4C-BDEE-6F7DE3CE4615}" srcOrd="5" destOrd="0" presId="urn:microsoft.com/office/officeart/2005/8/layout/vList5"/>
    <dgm:cxn modelId="{59586E81-8CD6-47A0-B8A3-3F11F3428CA1}" type="presParOf" srcId="{82B71E07-46A9-1F4C-9980-576B2FA3ADD8}" destId="{4ECD3363-8FE6-2E4D-AEB8-DD61ACBB9653}" srcOrd="6" destOrd="0" presId="urn:microsoft.com/office/officeart/2005/8/layout/vList5"/>
    <dgm:cxn modelId="{38BB6625-A937-4C2E-A1DD-DEEC28762D40}" type="presParOf" srcId="{4ECD3363-8FE6-2E4D-AEB8-DD61ACBB9653}" destId="{E895D6B0-A2C0-8846-B022-1C147093D231}" srcOrd="0" destOrd="0" presId="urn:microsoft.com/office/officeart/2005/8/layout/vList5"/>
    <dgm:cxn modelId="{1E106079-208E-406C-8873-2FD2C7E7F00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adolescent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chemins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scie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Oscar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A3AF510-2D53-46EE-91B4-FBAB69AC4700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0140A19-3FD2-47C7-8A56-B05F049C324D}" type="presOf" srcId="{DD6BBC1B-D149-744A-A30E-EFE273F02222}" destId="{B2E2EFB5-3D81-DA40-B0AB-7277103CCFA5}" srcOrd="0" destOrd="0" presId="urn:microsoft.com/office/officeart/2005/8/layout/vList5"/>
    <dgm:cxn modelId="{F55EC253-779C-4AAD-AEE4-B38425A03220}" type="presOf" srcId="{31427C3A-E33A-4C40-B6A8-DF440F9FA9C2}" destId="{09F84ED2-5430-D348-8351-1C588DA968EF}" srcOrd="0" destOrd="0" presId="urn:microsoft.com/office/officeart/2005/8/layout/vList5"/>
    <dgm:cxn modelId="{C5FF64E6-9B0E-439C-94CA-5F2C878F933F}" type="presOf" srcId="{8943F2E6-3B0D-E448-9217-B317A1C852F5}" destId="{1017B7CB-13B4-9B4A-A898-E550BB192901}" srcOrd="0" destOrd="0" presId="urn:microsoft.com/office/officeart/2005/8/layout/vList5"/>
    <dgm:cxn modelId="{8A161B8B-E251-4526-B994-383240A386F8}" type="presOf" srcId="{D865DF60-6A8A-1346-86CF-ADC5241F7441}" destId="{C3381103-080C-D746-8B27-46B2DEE4028C}" srcOrd="0" destOrd="0" presId="urn:microsoft.com/office/officeart/2005/8/layout/vList5"/>
    <dgm:cxn modelId="{3EACDF48-F2D4-4EFB-A712-897A2A28A1E9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4AC4785-E573-49CD-8281-15EB99739658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691F079-3F43-423D-9B86-3A272F16974C}" type="presOf" srcId="{C98D5B68-7884-6648-A6A0-2E344EE2F2C1}" destId="{70B8D9E0-4A6D-2F44-B595-4E51FB1CC510}" srcOrd="0" destOrd="0" presId="urn:microsoft.com/office/officeart/2005/8/layout/vList5"/>
    <dgm:cxn modelId="{C718EEF9-599E-4967-BAFC-95DA3D95418A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AA50C38-B8CE-4177-9D1F-43924D8A2110}" type="presParOf" srcId="{82B71E07-46A9-1F4C-9980-576B2FA3ADD8}" destId="{A3A8D8DA-067B-EC42-9EAF-7E4FD8AA6489}" srcOrd="0" destOrd="0" presId="urn:microsoft.com/office/officeart/2005/8/layout/vList5"/>
    <dgm:cxn modelId="{6D0734AB-33F8-436C-AA8B-FCD4A0645ACE}" type="presParOf" srcId="{A3A8D8DA-067B-EC42-9EAF-7E4FD8AA6489}" destId="{5131D196-118F-ED4B-8F8C-9F861CEE6268}" srcOrd="0" destOrd="0" presId="urn:microsoft.com/office/officeart/2005/8/layout/vList5"/>
    <dgm:cxn modelId="{66A44C78-2ED0-4B20-B363-8A8B2C657875}" type="presParOf" srcId="{A3A8D8DA-067B-EC42-9EAF-7E4FD8AA6489}" destId="{B2E2EFB5-3D81-DA40-B0AB-7277103CCFA5}" srcOrd="1" destOrd="0" presId="urn:microsoft.com/office/officeart/2005/8/layout/vList5"/>
    <dgm:cxn modelId="{EFEA48D9-FCD4-4902-883B-7B3C3AB1BE1D}" type="presParOf" srcId="{82B71E07-46A9-1F4C-9980-576B2FA3ADD8}" destId="{86757E5C-20F4-E745-A720-B10E686939A4}" srcOrd="1" destOrd="0" presId="urn:microsoft.com/office/officeart/2005/8/layout/vList5"/>
    <dgm:cxn modelId="{C98D2F78-C978-422E-BD78-4ED9ACD16C62}" type="presParOf" srcId="{82B71E07-46A9-1F4C-9980-576B2FA3ADD8}" destId="{0760AE06-7B56-494A-A0E8-36B594643D8E}" srcOrd="2" destOrd="0" presId="urn:microsoft.com/office/officeart/2005/8/layout/vList5"/>
    <dgm:cxn modelId="{04C6DEAF-A477-43FA-BD18-3B7D9235F24D}" type="presParOf" srcId="{0760AE06-7B56-494A-A0E8-36B594643D8E}" destId="{C3381103-080C-D746-8B27-46B2DEE4028C}" srcOrd="0" destOrd="0" presId="urn:microsoft.com/office/officeart/2005/8/layout/vList5"/>
    <dgm:cxn modelId="{D34EA6BE-07E5-4B1C-8E1D-2DF890EC3E84}" type="presParOf" srcId="{0760AE06-7B56-494A-A0E8-36B594643D8E}" destId="{FBE9ED35-B856-174C-8737-A32D2C924CA6}" srcOrd="1" destOrd="0" presId="urn:microsoft.com/office/officeart/2005/8/layout/vList5"/>
    <dgm:cxn modelId="{6AC679C3-3F38-4FF8-9906-C4E3149E2FF6}" type="presParOf" srcId="{82B71E07-46A9-1F4C-9980-576B2FA3ADD8}" destId="{42D27948-8160-FF47-9116-9786F5E669CE}" srcOrd="3" destOrd="0" presId="urn:microsoft.com/office/officeart/2005/8/layout/vList5"/>
    <dgm:cxn modelId="{1770B989-9BC8-42E2-9F71-F0629379B22E}" type="presParOf" srcId="{82B71E07-46A9-1F4C-9980-576B2FA3ADD8}" destId="{39BBA486-03BD-2144-ABBF-AE369E5400B7}" srcOrd="4" destOrd="0" presId="urn:microsoft.com/office/officeart/2005/8/layout/vList5"/>
    <dgm:cxn modelId="{E9836F98-DCC1-4D41-9B96-5F5C13338EC1}" type="presParOf" srcId="{39BBA486-03BD-2144-ABBF-AE369E5400B7}" destId="{70B8D9E0-4A6D-2F44-B595-4E51FB1CC510}" srcOrd="0" destOrd="0" presId="urn:microsoft.com/office/officeart/2005/8/layout/vList5"/>
    <dgm:cxn modelId="{AC1EC09E-85DD-4674-A612-46FF194B1098}" type="presParOf" srcId="{39BBA486-03BD-2144-ABBF-AE369E5400B7}" destId="{09F84ED2-5430-D348-8351-1C588DA968EF}" srcOrd="1" destOrd="0" presId="urn:microsoft.com/office/officeart/2005/8/layout/vList5"/>
    <dgm:cxn modelId="{D0BDB25B-8A9C-4BAA-A84C-CE0363E47EFF}" type="presParOf" srcId="{82B71E07-46A9-1F4C-9980-576B2FA3ADD8}" destId="{26A10C18-A8F4-6A4C-BDEE-6F7DE3CE4615}" srcOrd="5" destOrd="0" presId="urn:microsoft.com/office/officeart/2005/8/layout/vList5"/>
    <dgm:cxn modelId="{973BDEAB-E938-4A44-87F7-E50C9D319443}" type="presParOf" srcId="{82B71E07-46A9-1F4C-9980-576B2FA3ADD8}" destId="{4ECD3363-8FE6-2E4D-AEB8-DD61ACBB9653}" srcOrd="6" destOrd="0" presId="urn:microsoft.com/office/officeart/2005/8/layout/vList5"/>
    <dgm:cxn modelId="{B69F5C39-FA0A-4C76-8391-5F4AE18455F8}" type="presParOf" srcId="{4ECD3363-8FE6-2E4D-AEB8-DD61ACBB9653}" destId="{E895D6B0-A2C0-8846-B022-1C147093D231}" srcOrd="0" destOrd="0" presId="urn:microsoft.com/office/officeart/2005/8/layout/vList5"/>
    <dgm:cxn modelId="{596BDD14-47A7-4FB1-BE61-F328DD8DF50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adolescent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chemins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scie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Oscar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6E80A3-F08B-43C2-92DB-673A61DD4972}" type="presOf" srcId="{2C8EC395-066D-984E-8F48-1D03BBA365D6}" destId="{FBE9ED35-B856-174C-8737-A32D2C924CA6}" srcOrd="0" destOrd="0" presId="urn:microsoft.com/office/officeart/2005/8/layout/vList5"/>
    <dgm:cxn modelId="{D427DDD0-96A9-41E5-9883-516B5F7A044A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B564443-C97B-4206-A3F9-5D8D772B479A}" type="presOf" srcId="{DD6BBC1B-D149-744A-A30E-EFE273F02222}" destId="{B2E2EFB5-3D81-DA40-B0AB-7277103CCFA5}" srcOrd="0" destOrd="0" presId="urn:microsoft.com/office/officeart/2005/8/layout/vList5"/>
    <dgm:cxn modelId="{F06E9C25-6EE0-4790-9D2B-E11D106F4F9C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708DE2F-22C7-49BD-B3CD-4C799620F7E1}" type="presOf" srcId="{39104730-2024-374C-98E0-3A4CE7ED9881}" destId="{82B71E07-46A9-1F4C-9980-576B2FA3ADD8}" srcOrd="0" destOrd="0" presId="urn:microsoft.com/office/officeart/2005/8/layout/vList5"/>
    <dgm:cxn modelId="{7935A8E6-F9A2-42A1-B799-F9626B1B9F7A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8B94859-BBDD-4436-A9E1-EBB2EDFB9DCF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B21A32C-92FF-4CD1-A9BF-DE244290CCA3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01AF250-BE8E-4669-A54E-D4BB27C9F13D}" type="presOf" srcId="{877D7047-60CD-754B-B94B-0D52DA8802EF}" destId="{E895D6B0-A2C0-8846-B022-1C147093D231}" srcOrd="0" destOrd="0" presId="urn:microsoft.com/office/officeart/2005/8/layout/vList5"/>
    <dgm:cxn modelId="{B42E8898-1272-4A6E-B282-C8B262137B53}" type="presParOf" srcId="{82B71E07-46A9-1F4C-9980-576B2FA3ADD8}" destId="{A3A8D8DA-067B-EC42-9EAF-7E4FD8AA6489}" srcOrd="0" destOrd="0" presId="urn:microsoft.com/office/officeart/2005/8/layout/vList5"/>
    <dgm:cxn modelId="{50158E67-CC13-449E-AA5F-2E50D2E6CDDC}" type="presParOf" srcId="{A3A8D8DA-067B-EC42-9EAF-7E4FD8AA6489}" destId="{5131D196-118F-ED4B-8F8C-9F861CEE6268}" srcOrd="0" destOrd="0" presId="urn:microsoft.com/office/officeart/2005/8/layout/vList5"/>
    <dgm:cxn modelId="{D7452BCF-C20B-4AD4-A19A-52FC92CD55EE}" type="presParOf" srcId="{A3A8D8DA-067B-EC42-9EAF-7E4FD8AA6489}" destId="{B2E2EFB5-3D81-DA40-B0AB-7277103CCFA5}" srcOrd="1" destOrd="0" presId="urn:microsoft.com/office/officeart/2005/8/layout/vList5"/>
    <dgm:cxn modelId="{E44B0368-24F2-4669-8AC0-9CE4548E0260}" type="presParOf" srcId="{82B71E07-46A9-1F4C-9980-576B2FA3ADD8}" destId="{86757E5C-20F4-E745-A720-B10E686939A4}" srcOrd="1" destOrd="0" presId="urn:microsoft.com/office/officeart/2005/8/layout/vList5"/>
    <dgm:cxn modelId="{53C444E2-A927-4921-8BD3-19D492E83CB3}" type="presParOf" srcId="{82B71E07-46A9-1F4C-9980-576B2FA3ADD8}" destId="{0760AE06-7B56-494A-A0E8-36B594643D8E}" srcOrd="2" destOrd="0" presId="urn:microsoft.com/office/officeart/2005/8/layout/vList5"/>
    <dgm:cxn modelId="{040922D8-08B6-4B66-B462-C09D1DB4E1AE}" type="presParOf" srcId="{0760AE06-7B56-494A-A0E8-36B594643D8E}" destId="{C3381103-080C-D746-8B27-46B2DEE4028C}" srcOrd="0" destOrd="0" presId="urn:microsoft.com/office/officeart/2005/8/layout/vList5"/>
    <dgm:cxn modelId="{646F7E12-3445-4022-821E-525D3DFB4341}" type="presParOf" srcId="{0760AE06-7B56-494A-A0E8-36B594643D8E}" destId="{FBE9ED35-B856-174C-8737-A32D2C924CA6}" srcOrd="1" destOrd="0" presId="urn:microsoft.com/office/officeart/2005/8/layout/vList5"/>
    <dgm:cxn modelId="{0312A250-00E2-45B7-B3F0-FE34A6D288EC}" type="presParOf" srcId="{82B71E07-46A9-1F4C-9980-576B2FA3ADD8}" destId="{42D27948-8160-FF47-9116-9786F5E669CE}" srcOrd="3" destOrd="0" presId="urn:microsoft.com/office/officeart/2005/8/layout/vList5"/>
    <dgm:cxn modelId="{FBF9FFD2-C627-4060-8C67-1AF3C03FE8E4}" type="presParOf" srcId="{82B71E07-46A9-1F4C-9980-576B2FA3ADD8}" destId="{39BBA486-03BD-2144-ABBF-AE369E5400B7}" srcOrd="4" destOrd="0" presId="urn:microsoft.com/office/officeart/2005/8/layout/vList5"/>
    <dgm:cxn modelId="{F02B9A13-1B0D-49CF-A377-D9E98D5A0882}" type="presParOf" srcId="{39BBA486-03BD-2144-ABBF-AE369E5400B7}" destId="{70B8D9E0-4A6D-2F44-B595-4E51FB1CC510}" srcOrd="0" destOrd="0" presId="urn:microsoft.com/office/officeart/2005/8/layout/vList5"/>
    <dgm:cxn modelId="{CF67606C-7B80-48A9-93B1-778D45AD7338}" type="presParOf" srcId="{39BBA486-03BD-2144-ABBF-AE369E5400B7}" destId="{09F84ED2-5430-D348-8351-1C588DA968EF}" srcOrd="1" destOrd="0" presId="urn:microsoft.com/office/officeart/2005/8/layout/vList5"/>
    <dgm:cxn modelId="{8ECB0510-53FA-4C17-A677-370292B7DDE5}" type="presParOf" srcId="{82B71E07-46A9-1F4C-9980-576B2FA3ADD8}" destId="{26A10C18-A8F4-6A4C-BDEE-6F7DE3CE4615}" srcOrd="5" destOrd="0" presId="urn:microsoft.com/office/officeart/2005/8/layout/vList5"/>
    <dgm:cxn modelId="{75BDB900-8B5A-44DB-B5F0-901F8098CA69}" type="presParOf" srcId="{82B71E07-46A9-1F4C-9980-576B2FA3ADD8}" destId="{4ECD3363-8FE6-2E4D-AEB8-DD61ACBB9653}" srcOrd="6" destOrd="0" presId="urn:microsoft.com/office/officeart/2005/8/layout/vList5"/>
    <dgm:cxn modelId="{B8C9231B-5A59-477A-ABAC-34099A94743D}" type="presParOf" srcId="{4ECD3363-8FE6-2E4D-AEB8-DD61ACBB9653}" destId="{E895D6B0-A2C0-8846-B022-1C147093D231}" srcOrd="0" destOrd="0" presId="urn:microsoft.com/office/officeart/2005/8/layout/vList5"/>
    <dgm:cxn modelId="{D51DDF8A-8746-43FB-A9B9-AD7703B566C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chaud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chahut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charrue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chalut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8221BD-F630-4B20-93E3-412A4F7D6D62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A90109E-DB92-469F-9853-B578EEDD578B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9FCA262-1087-4DC9-A2DC-21BB9B129140}" type="presOf" srcId="{8943F2E6-3B0D-E448-9217-B317A1C852F5}" destId="{1017B7CB-13B4-9B4A-A898-E550BB192901}" srcOrd="0" destOrd="0" presId="urn:microsoft.com/office/officeart/2005/8/layout/vList5"/>
    <dgm:cxn modelId="{EC56940F-9D53-4791-811C-1E05F526BEEE}" type="presOf" srcId="{C98D5B68-7884-6648-A6A0-2E344EE2F2C1}" destId="{70B8D9E0-4A6D-2F44-B595-4E51FB1CC510}" srcOrd="0" destOrd="0" presId="urn:microsoft.com/office/officeart/2005/8/layout/vList5"/>
    <dgm:cxn modelId="{45D66452-354A-4425-91B9-CC252AC77F9D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32C4409-3BC8-4DEA-93C8-D75764F28ECA}" type="presOf" srcId="{31427C3A-E33A-4C40-B6A8-DF440F9FA9C2}" destId="{09F84ED2-5430-D348-8351-1C588DA968EF}" srcOrd="0" destOrd="0" presId="urn:microsoft.com/office/officeart/2005/8/layout/vList5"/>
    <dgm:cxn modelId="{0BA5E666-AEC2-40F9-9762-65C539BB37AA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AF2EFC4-0AA6-4B8C-86A4-639DFA46717E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B8D53E5-8CE1-4CA2-89DB-DE09B5904E1F}" type="presOf" srcId="{5A256FE1-617A-F64B-AAA5-E71BA3D8E71B}" destId="{5131D196-118F-ED4B-8F8C-9F861CEE6268}" srcOrd="0" destOrd="0" presId="urn:microsoft.com/office/officeart/2005/8/layout/vList5"/>
    <dgm:cxn modelId="{487B9260-6BBF-4848-B4E6-BD362D18ABD3}" type="presParOf" srcId="{82B71E07-46A9-1F4C-9980-576B2FA3ADD8}" destId="{A3A8D8DA-067B-EC42-9EAF-7E4FD8AA6489}" srcOrd="0" destOrd="0" presId="urn:microsoft.com/office/officeart/2005/8/layout/vList5"/>
    <dgm:cxn modelId="{0F932109-BB09-4A85-B696-35ABFE9AFE43}" type="presParOf" srcId="{A3A8D8DA-067B-EC42-9EAF-7E4FD8AA6489}" destId="{5131D196-118F-ED4B-8F8C-9F861CEE6268}" srcOrd="0" destOrd="0" presId="urn:microsoft.com/office/officeart/2005/8/layout/vList5"/>
    <dgm:cxn modelId="{6E01E8A6-25A0-49E8-854C-AB97932207E2}" type="presParOf" srcId="{A3A8D8DA-067B-EC42-9EAF-7E4FD8AA6489}" destId="{B2E2EFB5-3D81-DA40-B0AB-7277103CCFA5}" srcOrd="1" destOrd="0" presId="urn:microsoft.com/office/officeart/2005/8/layout/vList5"/>
    <dgm:cxn modelId="{09442CD4-3542-4437-9793-78AEF0FE9C4C}" type="presParOf" srcId="{82B71E07-46A9-1F4C-9980-576B2FA3ADD8}" destId="{86757E5C-20F4-E745-A720-B10E686939A4}" srcOrd="1" destOrd="0" presId="urn:microsoft.com/office/officeart/2005/8/layout/vList5"/>
    <dgm:cxn modelId="{41F1C4F3-B28C-4796-9EC3-5653CF8DD39A}" type="presParOf" srcId="{82B71E07-46A9-1F4C-9980-576B2FA3ADD8}" destId="{0760AE06-7B56-494A-A0E8-36B594643D8E}" srcOrd="2" destOrd="0" presId="urn:microsoft.com/office/officeart/2005/8/layout/vList5"/>
    <dgm:cxn modelId="{3C5CB3FC-62DA-4457-83D4-A68A8446F0EA}" type="presParOf" srcId="{0760AE06-7B56-494A-A0E8-36B594643D8E}" destId="{C3381103-080C-D746-8B27-46B2DEE4028C}" srcOrd="0" destOrd="0" presId="urn:microsoft.com/office/officeart/2005/8/layout/vList5"/>
    <dgm:cxn modelId="{14EAB690-2E4C-4C1A-9221-40DCF3D5ACFC}" type="presParOf" srcId="{0760AE06-7B56-494A-A0E8-36B594643D8E}" destId="{FBE9ED35-B856-174C-8737-A32D2C924CA6}" srcOrd="1" destOrd="0" presId="urn:microsoft.com/office/officeart/2005/8/layout/vList5"/>
    <dgm:cxn modelId="{09E53DB4-F808-4B45-B16E-79F3A6826781}" type="presParOf" srcId="{82B71E07-46A9-1F4C-9980-576B2FA3ADD8}" destId="{42D27948-8160-FF47-9116-9786F5E669CE}" srcOrd="3" destOrd="0" presId="urn:microsoft.com/office/officeart/2005/8/layout/vList5"/>
    <dgm:cxn modelId="{505FB6F4-339B-41D9-BFFB-58FC1DC38ADD}" type="presParOf" srcId="{82B71E07-46A9-1F4C-9980-576B2FA3ADD8}" destId="{39BBA486-03BD-2144-ABBF-AE369E5400B7}" srcOrd="4" destOrd="0" presId="urn:microsoft.com/office/officeart/2005/8/layout/vList5"/>
    <dgm:cxn modelId="{45B89005-57DA-43AC-A172-540F875F25D9}" type="presParOf" srcId="{39BBA486-03BD-2144-ABBF-AE369E5400B7}" destId="{70B8D9E0-4A6D-2F44-B595-4E51FB1CC510}" srcOrd="0" destOrd="0" presId="urn:microsoft.com/office/officeart/2005/8/layout/vList5"/>
    <dgm:cxn modelId="{E46CF83E-50A1-40D0-A8EA-88F30529D3BA}" type="presParOf" srcId="{39BBA486-03BD-2144-ABBF-AE369E5400B7}" destId="{09F84ED2-5430-D348-8351-1C588DA968EF}" srcOrd="1" destOrd="0" presId="urn:microsoft.com/office/officeart/2005/8/layout/vList5"/>
    <dgm:cxn modelId="{C3ADCEF0-2837-4048-9542-C456F38070EC}" type="presParOf" srcId="{82B71E07-46A9-1F4C-9980-576B2FA3ADD8}" destId="{26A10C18-A8F4-6A4C-BDEE-6F7DE3CE4615}" srcOrd="5" destOrd="0" presId="urn:microsoft.com/office/officeart/2005/8/layout/vList5"/>
    <dgm:cxn modelId="{1862891C-BDCD-46D0-9E08-6DE79A5106A7}" type="presParOf" srcId="{82B71E07-46A9-1F4C-9980-576B2FA3ADD8}" destId="{4ECD3363-8FE6-2E4D-AEB8-DD61ACBB9653}" srcOrd="6" destOrd="0" presId="urn:microsoft.com/office/officeart/2005/8/layout/vList5"/>
    <dgm:cxn modelId="{1DCD397B-7B9B-4197-9BBF-7D7792333ED6}" type="presParOf" srcId="{4ECD3363-8FE6-2E4D-AEB8-DD61ACBB9653}" destId="{E895D6B0-A2C0-8846-B022-1C147093D231}" srcOrd="0" destOrd="0" presId="urn:microsoft.com/office/officeart/2005/8/layout/vList5"/>
    <dgm:cxn modelId="{AAF06609-E6C8-4CF2-AD30-CB2F219286C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chaud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chahut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charrue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chalut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178EE8-C5B0-4291-BDCF-F16C6DE8ED86}" type="presOf" srcId="{2C8EC395-066D-984E-8F48-1D03BBA365D6}" destId="{FBE9ED35-B856-174C-8737-A32D2C924CA6}" srcOrd="0" destOrd="0" presId="urn:microsoft.com/office/officeart/2005/8/layout/vList5"/>
    <dgm:cxn modelId="{E146C78C-772A-46EC-9D33-213780EF5C60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FF6CF5C-1F7F-4EC8-A659-0BB2EE53550B}" type="presOf" srcId="{8943F2E6-3B0D-E448-9217-B317A1C852F5}" destId="{1017B7CB-13B4-9B4A-A898-E550BB192901}" srcOrd="0" destOrd="0" presId="urn:microsoft.com/office/officeart/2005/8/layout/vList5"/>
    <dgm:cxn modelId="{5963837C-21A1-496E-86A9-67EC3D1C1CEB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B38FC70-72E2-4AC2-B62D-52243F878F0C}" type="presOf" srcId="{DD6BBC1B-D149-744A-A30E-EFE273F02222}" destId="{B2E2EFB5-3D81-DA40-B0AB-7277103CCFA5}" srcOrd="0" destOrd="0" presId="urn:microsoft.com/office/officeart/2005/8/layout/vList5"/>
    <dgm:cxn modelId="{4BCFCF64-4AF4-4A5A-90E1-5878228CBC15}" type="presOf" srcId="{C98D5B68-7884-6648-A6A0-2E344EE2F2C1}" destId="{70B8D9E0-4A6D-2F44-B595-4E51FB1CC510}" srcOrd="0" destOrd="0" presId="urn:microsoft.com/office/officeart/2005/8/layout/vList5"/>
    <dgm:cxn modelId="{55FF1730-0C2F-4226-B4F8-F2525F280569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4C0C089-95AA-4DD2-93ED-71F5D616AFBD}" type="presOf" srcId="{5A256FE1-617A-F64B-AAA5-E71BA3D8E71B}" destId="{5131D196-118F-ED4B-8F8C-9F861CEE6268}" srcOrd="0" destOrd="0" presId="urn:microsoft.com/office/officeart/2005/8/layout/vList5"/>
    <dgm:cxn modelId="{F4F170EE-06F1-47ED-BBBF-6090142E1292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1A03461-A79C-440D-AE18-987FCF73CE28}" type="presParOf" srcId="{82B71E07-46A9-1F4C-9980-576B2FA3ADD8}" destId="{A3A8D8DA-067B-EC42-9EAF-7E4FD8AA6489}" srcOrd="0" destOrd="0" presId="urn:microsoft.com/office/officeart/2005/8/layout/vList5"/>
    <dgm:cxn modelId="{460C2EA2-B28F-4982-B1BE-576AA98FA4B4}" type="presParOf" srcId="{A3A8D8DA-067B-EC42-9EAF-7E4FD8AA6489}" destId="{5131D196-118F-ED4B-8F8C-9F861CEE6268}" srcOrd="0" destOrd="0" presId="urn:microsoft.com/office/officeart/2005/8/layout/vList5"/>
    <dgm:cxn modelId="{D2339C7E-B66E-4AD0-9B91-7CB488AE119C}" type="presParOf" srcId="{A3A8D8DA-067B-EC42-9EAF-7E4FD8AA6489}" destId="{B2E2EFB5-3D81-DA40-B0AB-7277103CCFA5}" srcOrd="1" destOrd="0" presId="urn:microsoft.com/office/officeart/2005/8/layout/vList5"/>
    <dgm:cxn modelId="{E94B171B-AD21-42FA-97F4-5AC2340C030B}" type="presParOf" srcId="{82B71E07-46A9-1F4C-9980-576B2FA3ADD8}" destId="{86757E5C-20F4-E745-A720-B10E686939A4}" srcOrd="1" destOrd="0" presId="urn:microsoft.com/office/officeart/2005/8/layout/vList5"/>
    <dgm:cxn modelId="{34F99FAA-2086-4EA6-A32C-520ABE7C7337}" type="presParOf" srcId="{82B71E07-46A9-1F4C-9980-576B2FA3ADD8}" destId="{0760AE06-7B56-494A-A0E8-36B594643D8E}" srcOrd="2" destOrd="0" presId="urn:microsoft.com/office/officeart/2005/8/layout/vList5"/>
    <dgm:cxn modelId="{98617C21-43B9-43CE-81BC-4F19B684CD69}" type="presParOf" srcId="{0760AE06-7B56-494A-A0E8-36B594643D8E}" destId="{C3381103-080C-D746-8B27-46B2DEE4028C}" srcOrd="0" destOrd="0" presId="urn:microsoft.com/office/officeart/2005/8/layout/vList5"/>
    <dgm:cxn modelId="{3DB0FF21-9026-4023-9C21-A48BBC3799FE}" type="presParOf" srcId="{0760AE06-7B56-494A-A0E8-36B594643D8E}" destId="{FBE9ED35-B856-174C-8737-A32D2C924CA6}" srcOrd="1" destOrd="0" presId="urn:microsoft.com/office/officeart/2005/8/layout/vList5"/>
    <dgm:cxn modelId="{A16BB7E7-DED3-48D6-ACAB-2E784F029568}" type="presParOf" srcId="{82B71E07-46A9-1F4C-9980-576B2FA3ADD8}" destId="{42D27948-8160-FF47-9116-9786F5E669CE}" srcOrd="3" destOrd="0" presId="urn:microsoft.com/office/officeart/2005/8/layout/vList5"/>
    <dgm:cxn modelId="{E92EEDAE-4978-4EAC-9409-7A08B954681F}" type="presParOf" srcId="{82B71E07-46A9-1F4C-9980-576B2FA3ADD8}" destId="{39BBA486-03BD-2144-ABBF-AE369E5400B7}" srcOrd="4" destOrd="0" presId="urn:microsoft.com/office/officeart/2005/8/layout/vList5"/>
    <dgm:cxn modelId="{3AA2B7EC-4CE8-4456-AD32-95BDA7D927C5}" type="presParOf" srcId="{39BBA486-03BD-2144-ABBF-AE369E5400B7}" destId="{70B8D9E0-4A6D-2F44-B595-4E51FB1CC510}" srcOrd="0" destOrd="0" presId="urn:microsoft.com/office/officeart/2005/8/layout/vList5"/>
    <dgm:cxn modelId="{778DB45D-C506-43BE-A2A0-DEB3EA2FFBDF}" type="presParOf" srcId="{39BBA486-03BD-2144-ABBF-AE369E5400B7}" destId="{09F84ED2-5430-D348-8351-1C588DA968EF}" srcOrd="1" destOrd="0" presId="urn:microsoft.com/office/officeart/2005/8/layout/vList5"/>
    <dgm:cxn modelId="{F20C5C78-4083-45E4-8000-49BD94D91454}" type="presParOf" srcId="{82B71E07-46A9-1F4C-9980-576B2FA3ADD8}" destId="{26A10C18-A8F4-6A4C-BDEE-6F7DE3CE4615}" srcOrd="5" destOrd="0" presId="urn:microsoft.com/office/officeart/2005/8/layout/vList5"/>
    <dgm:cxn modelId="{EC65F4CC-01F6-4662-8291-1EE615FB193F}" type="presParOf" srcId="{82B71E07-46A9-1F4C-9980-576B2FA3ADD8}" destId="{4ECD3363-8FE6-2E4D-AEB8-DD61ACBB9653}" srcOrd="6" destOrd="0" presId="urn:microsoft.com/office/officeart/2005/8/layout/vList5"/>
    <dgm:cxn modelId="{441E76E4-8945-4CAD-88EF-64A166FE8842}" type="presParOf" srcId="{4ECD3363-8FE6-2E4D-AEB8-DD61ACBB9653}" destId="{E895D6B0-A2C0-8846-B022-1C147093D231}" srcOrd="0" destOrd="0" presId="urn:microsoft.com/office/officeart/2005/8/layout/vList5"/>
    <dgm:cxn modelId="{BD70AF4D-D92A-4974-99C0-82A843BDC53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çitron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scitron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 err="1"/>
            <a:t>sitron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citron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DD754FF-9724-435D-BD35-C3AC9B71272E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5D2CAC6-619A-45D3-9ED9-BE4391DA9B97}" type="presOf" srcId="{8943F2E6-3B0D-E448-9217-B317A1C852F5}" destId="{1017B7CB-13B4-9B4A-A898-E550BB192901}" srcOrd="0" destOrd="0" presId="urn:microsoft.com/office/officeart/2005/8/layout/vList5"/>
    <dgm:cxn modelId="{39FCE606-3B01-455B-AA21-45387DEE4DB3}" type="presOf" srcId="{5A256FE1-617A-F64B-AAA5-E71BA3D8E71B}" destId="{5131D196-118F-ED4B-8F8C-9F861CEE6268}" srcOrd="0" destOrd="0" presId="urn:microsoft.com/office/officeart/2005/8/layout/vList5"/>
    <dgm:cxn modelId="{0064202A-8877-464C-B31E-83ACF7592B67}" type="presOf" srcId="{C98D5B68-7884-6648-A6A0-2E344EE2F2C1}" destId="{70B8D9E0-4A6D-2F44-B595-4E51FB1CC510}" srcOrd="0" destOrd="0" presId="urn:microsoft.com/office/officeart/2005/8/layout/vList5"/>
    <dgm:cxn modelId="{15938780-09C5-4039-BF96-162E4564C664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6F7C8A9-F234-428E-BFD6-07319E04E43B}" type="presOf" srcId="{2C8EC395-066D-984E-8F48-1D03BBA365D6}" destId="{FBE9ED35-B856-174C-8737-A32D2C924CA6}" srcOrd="0" destOrd="0" presId="urn:microsoft.com/office/officeart/2005/8/layout/vList5"/>
    <dgm:cxn modelId="{81D7534F-CCE4-4BBE-ADA1-1CE834F0863B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9AD3B86-82F5-42E7-9FF9-6DBAC43DB348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74BF4C5-50BF-49CA-B334-D30EBC55C6A5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368BB7C-DCF2-43B7-B04B-79E26F668364}" type="presParOf" srcId="{82B71E07-46A9-1F4C-9980-576B2FA3ADD8}" destId="{A3A8D8DA-067B-EC42-9EAF-7E4FD8AA6489}" srcOrd="0" destOrd="0" presId="urn:microsoft.com/office/officeart/2005/8/layout/vList5"/>
    <dgm:cxn modelId="{126A2266-0317-47F6-BA78-78437A1FF686}" type="presParOf" srcId="{A3A8D8DA-067B-EC42-9EAF-7E4FD8AA6489}" destId="{5131D196-118F-ED4B-8F8C-9F861CEE6268}" srcOrd="0" destOrd="0" presId="urn:microsoft.com/office/officeart/2005/8/layout/vList5"/>
    <dgm:cxn modelId="{F787C277-2DBA-42CB-ABBD-6C3C80CFA49F}" type="presParOf" srcId="{A3A8D8DA-067B-EC42-9EAF-7E4FD8AA6489}" destId="{B2E2EFB5-3D81-DA40-B0AB-7277103CCFA5}" srcOrd="1" destOrd="0" presId="urn:microsoft.com/office/officeart/2005/8/layout/vList5"/>
    <dgm:cxn modelId="{D8CD5FCD-6066-426E-91DD-840279B1A6DA}" type="presParOf" srcId="{82B71E07-46A9-1F4C-9980-576B2FA3ADD8}" destId="{86757E5C-20F4-E745-A720-B10E686939A4}" srcOrd="1" destOrd="0" presId="urn:microsoft.com/office/officeart/2005/8/layout/vList5"/>
    <dgm:cxn modelId="{CB6984F5-4835-4791-A369-B59898D38506}" type="presParOf" srcId="{82B71E07-46A9-1F4C-9980-576B2FA3ADD8}" destId="{0760AE06-7B56-494A-A0E8-36B594643D8E}" srcOrd="2" destOrd="0" presId="urn:microsoft.com/office/officeart/2005/8/layout/vList5"/>
    <dgm:cxn modelId="{F209EBCF-60D1-4CBE-9E16-AFB11DC18247}" type="presParOf" srcId="{0760AE06-7B56-494A-A0E8-36B594643D8E}" destId="{C3381103-080C-D746-8B27-46B2DEE4028C}" srcOrd="0" destOrd="0" presId="urn:microsoft.com/office/officeart/2005/8/layout/vList5"/>
    <dgm:cxn modelId="{E9203419-0673-4549-AB3D-798B0B6D82F9}" type="presParOf" srcId="{0760AE06-7B56-494A-A0E8-36B594643D8E}" destId="{FBE9ED35-B856-174C-8737-A32D2C924CA6}" srcOrd="1" destOrd="0" presId="urn:microsoft.com/office/officeart/2005/8/layout/vList5"/>
    <dgm:cxn modelId="{893A4B09-0425-4CA9-A1D1-85C3A51BF7C2}" type="presParOf" srcId="{82B71E07-46A9-1F4C-9980-576B2FA3ADD8}" destId="{42D27948-8160-FF47-9116-9786F5E669CE}" srcOrd="3" destOrd="0" presId="urn:microsoft.com/office/officeart/2005/8/layout/vList5"/>
    <dgm:cxn modelId="{840F9A60-7C5C-4AB1-92AE-D1F978E54F47}" type="presParOf" srcId="{82B71E07-46A9-1F4C-9980-576B2FA3ADD8}" destId="{39BBA486-03BD-2144-ABBF-AE369E5400B7}" srcOrd="4" destOrd="0" presId="urn:microsoft.com/office/officeart/2005/8/layout/vList5"/>
    <dgm:cxn modelId="{D5C303DC-7D00-4B4B-B10C-EBD04040E4F3}" type="presParOf" srcId="{39BBA486-03BD-2144-ABBF-AE369E5400B7}" destId="{70B8D9E0-4A6D-2F44-B595-4E51FB1CC510}" srcOrd="0" destOrd="0" presId="urn:microsoft.com/office/officeart/2005/8/layout/vList5"/>
    <dgm:cxn modelId="{9FA4BFF6-4662-4EEA-9346-3062DB4EE8D2}" type="presParOf" srcId="{39BBA486-03BD-2144-ABBF-AE369E5400B7}" destId="{09F84ED2-5430-D348-8351-1C588DA968EF}" srcOrd="1" destOrd="0" presId="urn:microsoft.com/office/officeart/2005/8/layout/vList5"/>
    <dgm:cxn modelId="{F72122DF-0703-441F-BF1D-E00A8648BFE9}" type="presParOf" srcId="{82B71E07-46A9-1F4C-9980-576B2FA3ADD8}" destId="{26A10C18-A8F4-6A4C-BDEE-6F7DE3CE4615}" srcOrd="5" destOrd="0" presId="urn:microsoft.com/office/officeart/2005/8/layout/vList5"/>
    <dgm:cxn modelId="{AB5156D2-ACF7-4076-A6DB-6241FCB6FA28}" type="presParOf" srcId="{82B71E07-46A9-1F4C-9980-576B2FA3ADD8}" destId="{4ECD3363-8FE6-2E4D-AEB8-DD61ACBB9653}" srcOrd="6" destOrd="0" presId="urn:microsoft.com/office/officeart/2005/8/layout/vList5"/>
    <dgm:cxn modelId="{54C7350C-8E6F-4EA7-AFE5-9CD40217CBDC}" type="presParOf" srcId="{4ECD3363-8FE6-2E4D-AEB8-DD61ACBB9653}" destId="{E895D6B0-A2C0-8846-B022-1C147093D231}" srcOrd="0" destOrd="0" presId="urn:microsoft.com/office/officeart/2005/8/layout/vList5"/>
    <dgm:cxn modelId="{5F54481C-DFA7-4E07-B0B9-345CDACDDF5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saumon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veston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poisson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prisons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citron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sitron</a:t>
          </a:r>
          <a:endParaRPr lang="fr-FR" sz="29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çitron</a:t>
          </a:r>
          <a:endParaRPr lang="fr-FR" sz="2900" b="1" kern="1200" dirty="0"/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scitron</a:t>
          </a:r>
          <a:endParaRPr lang="fr-FR" sz="29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</a:t>
          </a:r>
          <a:r>
            <a:rPr lang="fr-FR" sz="2900" b="1" kern="1200" dirty="0" err="1"/>
            <a:t>pictache</a:t>
          </a:r>
          <a:endParaRPr lang="fr-FR" sz="2900" b="1" kern="1200" dirty="0"/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pisctache</a:t>
          </a:r>
          <a:endParaRPr lang="fr-FR" sz="29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pistache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pisstache</a:t>
          </a:r>
          <a:endParaRPr lang="fr-FR" sz="29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</a:t>
          </a:r>
          <a:r>
            <a:rPr lang="fr-FR" sz="2900" b="1" kern="1200" dirty="0" err="1"/>
            <a:t>pictache</a:t>
          </a:r>
          <a:endParaRPr lang="fr-FR" sz="2900" b="1" kern="1200" dirty="0"/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pisctache</a:t>
          </a:r>
          <a:endParaRPr lang="fr-FR" sz="29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pistache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pisstache</a:t>
          </a:r>
          <a:endParaRPr lang="fr-FR" sz="29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saumon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veston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poisson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prisons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citron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carton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pièce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leçon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citron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carton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pièce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leçon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Oscar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scie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adolescent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chemins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Oscar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scie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adolescent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chemins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chalut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charrue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chaud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chahut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chalut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charrue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chaud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chahut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citron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sitron</a:t>
          </a:r>
          <a:endParaRPr lang="fr-FR" sz="29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çitron</a:t>
          </a:r>
          <a:endParaRPr lang="fr-FR" sz="2900" b="1" kern="1200" dirty="0"/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err="1"/>
            <a:t>scitron</a:t>
          </a:r>
          <a:endParaRPr lang="fr-FR" sz="29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51C55-4CBE-4D1E-A88F-3C883474C46A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8D58-1C16-4128-B77E-0272B2D901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4775-27CB-4E8F-B19E-AFF3F0641D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9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21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6840" cy="209880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8920" cy="13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32000" y="413078"/>
            <a:ext cx="8278920" cy="43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Sicile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Sicilien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Sicilienne  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2" name="Image 91"/>
          <p:cNvPicPr/>
          <p:nvPr/>
        </p:nvPicPr>
        <p:blipFill rotWithShape="1">
          <a:blip r:embed="rId2"/>
          <a:srcRect l="6219" r="11633" b="25403"/>
          <a:stretch/>
        </p:blipFill>
        <p:spPr>
          <a:xfrm>
            <a:off x="2029740" y="216000"/>
            <a:ext cx="2760469" cy="1851694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13011"/>
          <a:stretch/>
        </p:blipFill>
        <p:spPr bwMode="auto">
          <a:xfrm>
            <a:off x="5148064" y="215999"/>
            <a:ext cx="3519010" cy="2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CustomShape 2"/>
          <p:cNvSpPr/>
          <p:nvPr/>
        </p:nvSpPr>
        <p:spPr>
          <a:xfrm rot="1249318">
            <a:off x="7416335" y="2832422"/>
            <a:ext cx="358920" cy="1078920"/>
          </a:xfrm>
          <a:custGeom>
            <a:avLst/>
            <a:gdLst/>
            <a:ahLst/>
            <a:cxnLst/>
            <a:rect l="l" t="t" r="r" b="b"/>
            <a:pathLst>
              <a:path w="1002" h="3002">
                <a:moveTo>
                  <a:pt x="250" y="3001"/>
                </a:moveTo>
                <a:lnTo>
                  <a:pt x="250" y="750"/>
                </a:lnTo>
                <a:lnTo>
                  <a:pt x="0" y="750"/>
                </a:lnTo>
                <a:lnTo>
                  <a:pt x="500" y="0"/>
                </a:lnTo>
                <a:lnTo>
                  <a:pt x="1001" y="750"/>
                </a:lnTo>
                <a:lnTo>
                  <a:pt x="750" y="750"/>
                </a:lnTo>
                <a:lnTo>
                  <a:pt x="750" y="3001"/>
                </a:lnTo>
                <a:lnTo>
                  <a:pt x="250" y="3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99592" y="158400"/>
            <a:ext cx="7811328" cy="43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vacances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succulents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muscade 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4" name="Image 93"/>
          <p:cNvPicPr/>
          <p:nvPr/>
        </p:nvPicPr>
        <p:blipFill>
          <a:blip r:embed="rId2"/>
          <a:stretch/>
        </p:blipFill>
        <p:spPr>
          <a:xfrm>
            <a:off x="4464000" y="1400400"/>
            <a:ext cx="1872360" cy="205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138"/>
          <p:cNvPicPr/>
          <p:nvPr/>
        </p:nvPicPr>
        <p:blipFill rotWithShape="1">
          <a:blip r:embed="rId2"/>
          <a:srcRect l="16193" r="5354" b="20136"/>
          <a:stretch/>
        </p:blipFill>
        <p:spPr>
          <a:xfrm>
            <a:off x="1763688" y="486202"/>
            <a:ext cx="1194956" cy="11422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1759188"/>
            <a:ext cx="9036496" cy="28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 •                       •                           •                          •                       •                  </a:t>
            </a:r>
          </a:p>
          <a:p>
            <a:pPr algn="ctr"/>
            <a:endParaRPr lang="fr-FR" sz="2400" b="0" strike="noStrike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/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</a:t>
            </a:r>
          </a:p>
          <a:p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      •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PingFang SC"/>
              </a:rPr>
              <a:t>                      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•                      •                         •                         •</a:t>
            </a:r>
            <a:endParaRPr lang="fr-FR" sz="2400" spc="-1" dirty="0">
              <a:solidFill>
                <a:srgbClr val="000000"/>
              </a:solidFill>
              <a:latin typeface="Calibri"/>
              <a:ea typeface="PingFang SC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pistachier - la muscade - du parmesan - des lasagnes - un citronnier  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97" name="Image 96"/>
          <p:cNvPicPr/>
          <p:nvPr/>
        </p:nvPicPr>
        <p:blipFill>
          <a:blip r:embed="rId3"/>
          <a:stretch/>
        </p:blipFill>
        <p:spPr>
          <a:xfrm>
            <a:off x="195480" y="339502"/>
            <a:ext cx="1088640" cy="1435680"/>
          </a:xfrm>
          <a:prstGeom prst="rect">
            <a:avLst/>
          </a:prstGeom>
          <a:ln>
            <a:noFill/>
          </a:ln>
        </p:spPr>
      </p:pic>
      <p:pic>
        <p:nvPicPr>
          <p:cNvPr id="98" name="Image 97"/>
          <p:cNvPicPr/>
          <p:nvPr/>
        </p:nvPicPr>
        <p:blipFill>
          <a:blip r:embed="rId4"/>
          <a:stretch/>
        </p:blipFill>
        <p:spPr>
          <a:xfrm>
            <a:off x="7198920" y="411502"/>
            <a:ext cx="1728000" cy="1078920"/>
          </a:xfrm>
          <a:prstGeom prst="rect">
            <a:avLst/>
          </a:prstGeom>
          <a:ln>
            <a:noFill/>
          </a:ln>
        </p:spPr>
      </p:pic>
      <p:pic>
        <p:nvPicPr>
          <p:cNvPr id="99" name="Image 98"/>
          <p:cNvPicPr/>
          <p:nvPr/>
        </p:nvPicPr>
        <p:blipFill rotWithShape="1">
          <a:blip r:embed="rId5"/>
          <a:srcRect l="54314"/>
          <a:stretch/>
        </p:blipFill>
        <p:spPr>
          <a:xfrm>
            <a:off x="5841057" y="477562"/>
            <a:ext cx="849322" cy="1150920"/>
          </a:xfrm>
          <a:prstGeom prst="rect">
            <a:avLst/>
          </a:prstGeom>
          <a:ln>
            <a:noFill/>
          </a:ln>
        </p:spPr>
      </p:pic>
      <p:pic>
        <p:nvPicPr>
          <p:cNvPr id="100" name="Image 99"/>
          <p:cNvPicPr/>
          <p:nvPr/>
        </p:nvPicPr>
        <p:blipFill>
          <a:blip r:embed="rId6"/>
          <a:stretch/>
        </p:blipFill>
        <p:spPr>
          <a:xfrm>
            <a:off x="3414960" y="483502"/>
            <a:ext cx="1695960" cy="106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1872000"/>
            <a:ext cx="9144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à –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ses 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en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et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aussi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avec </a:t>
            </a:r>
            <a:r>
              <a:rPr lang="fr-FR" sz="36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du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3" name="CustomShape 1"/>
          <p:cNvSpPr/>
          <p:nvPr/>
        </p:nvSpPr>
        <p:spPr>
          <a:xfrm>
            <a:off x="35496" y="1420790"/>
            <a:ext cx="9144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3600" b="1" strike="noStrike" spc="-1" dirty="0">
                <a:solidFill>
                  <a:srgbClr val="FF0000"/>
                </a:solidFill>
                <a:latin typeface="Calibri"/>
                <a:ea typeface="PingFang SC"/>
              </a:rPr>
              <a:t>    1      2       3     4      5     6         7          8         9</a:t>
            </a:r>
            <a:endParaRPr lang="fr-FR" sz="3600" b="1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79512" y="123478"/>
            <a:ext cx="8712968" cy="4196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Cyril pense à ses récentes vacances en Sicile.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Il a vu de vastes et splendides champs de citronniers et de pistachiers.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solidFill>
                  <a:srgbClr val="9E361A"/>
                </a:solidFill>
                <a:latin typeface="Calibri"/>
                <a:ea typeface="PingFang SC"/>
              </a:rPr>
              <a:t>Il a aussi dégusté de succulents plats de lasagnes à la sicilienne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latin typeface="Calibri"/>
                <a:ea typeface="PingFang SC"/>
              </a:rPr>
              <a:t>avec de la muscade et du parmesan.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11910"/>
            <a:ext cx="1226185" cy="48006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11910"/>
            <a:ext cx="1226185" cy="48006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1910"/>
            <a:ext cx="1226820" cy="48006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11910"/>
            <a:ext cx="1226185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872000" y="-72000"/>
            <a:ext cx="848736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752000" y="1656000"/>
            <a:ext cx="1365840" cy="30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504000" y="1512000"/>
            <a:ext cx="7414560" cy="17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ch        ch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2160000" y="1872000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Image 107"/>
          <p:cNvPicPr/>
          <p:nvPr/>
        </p:nvPicPr>
        <p:blipFill>
          <a:blip r:embed="rId2"/>
          <a:stretch/>
        </p:blipFill>
        <p:spPr>
          <a:xfrm>
            <a:off x="6732240" y="1065011"/>
            <a:ext cx="1467000" cy="1438560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67640" y="3011073"/>
            <a:ext cx="7414560" cy="17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h              ph        ph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oque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     </a:t>
            </a:r>
            <a:endParaRPr lang="fr-FR" sz="44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2202287" y="3356624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Image 9"/>
          <p:cNvPicPr/>
          <p:nvPr/>
        </p:nvPicPr>
        <p:blipFill>
          <a:blip r:embed="rId3"/>
          <a:stretch/>
        </p:blipFill>
        <p:spPr>
          <a:xfrm>
            <a:off x="7167248" y="2657226"/>
            <a:ext cx="1834408" cy="12354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872000" y="-72000"/>
            <a:ext cx="848736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752000" y="1656000"/>
            <a:ext cx="1365840" cy="30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504000" y="1512000"/>
            <a:ext cx="7414560" cy="6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h                      h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ibou</a:t>
            </a:r>
          </a:p>
          <a:p>
            <a:pPr>
              <a:lnSpc>
                <a:spcPct val="100000"/>
              </a:lnSpc>
            </a:pPr>
            <a:endParaRPr lang="fr-FR" sz="44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			   </a:t>
            </a:r>
            <a:r>
              <a:rPr lang="fr-FR" sz="4400" b="1" spc="-1" dirty="0">
                <a:solidFill>
                  <a:srgbClr val="000000"/>
                </a:solidFill>
                <a:latin typeface="Calibri"/>
                <a:ea typeface="PingFang SC"/>
              </a:rPr>
              <a:t>la co</a:t>
            </a:r>
            <a:r>
              <a:rPr lang="fr-FR" sz="4400" b="1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4400" b="1" spc="-1" dirty="0">
                <a:solidFill>
                  <a:srgbClr val="000000"/>
                </a:solidFill>
                <a:latin typeface="Calibri"/>
                <a:ea typeface="PingFang SC"/>
              </a:rPr>
              <a:t>ue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                  </a:t>
            </a:r>
            <a:endParaRPr lang="fr-FR" sz="4400" b="1" strike="noStrike" spc="-1" dirty="0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2161440" y="1872000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Image 119"/>
          <p:cNvPicPr/>
          <p:nvPr/>
        </p:nvPicPr>
        <p:blipFill>
          <a:blip r:embed="rId2"/>
          <a:stretch/>
        </p:blipFill>
        <p:spPr>
          <a:xfrm>
            <a:off x="1103040" y="1389960"/>
            <a:ext cx="983520" cy="912600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>
          <a:xfrm>
            <a:off x="2154224" y="3212362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872000" y="-72000"/>
            <a:ext cx="848736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16000" y="2088000"/>
            <a:ext cx="717840" cy="9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4752000" y="1656000"/>
            <a:ext cx="1365840" cy="30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504000" y="1512000"/>
            <a:ext cx="7414560" cy="6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h                      h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ibou</a:t>
            </a:r>
          </a:p>
          <a:p>
            <a:pPr>
              <a:lnSpc>
                <a:spcPct val="100000"/>
              </a:lnSpc>
            </a:pPr>
            <a:endParaRPr lang="fr-FR" sz="44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			   </a:t>
            </a:r>
            <a:r>
              <a:rPr lang="fr-FR" sz="4400" b="1" spc="-1" dirty="0">
                <a:solidFill>
                  <a:srgbClr val="000000"/>
                </a:solidFill>
                <a:latin typeface="Calibri"/>
                <a:ea typeface="PingFang SC"/>
              </a:rPr>
              <a:t>la co</a:t>
            </a:r>
            <a:r>
              <a:rPr lang="fr-FR" sz="4400" b="1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4400" b="1" spc="-1" dirty="0">
                <a:solidFill>
                  <a:srgbClr val="000000"/>
                </a:solidFill>
                <a:latin typeface="Calibri"/>
                <a:ea typeface="PingFang SC"/>
              </a:rPr>
              <a:t>ue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                  </a:t>
            </a:r>
            <a:endParaRPr lang="fr-FR" sz="4400" b="1" strike="noStrike" spc="-1" dirty="0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2161440" y="1872000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Image 119"/>
          <p:cNvPicPr/>
          <p:nvPr/>
        </p:nvPicPr>
        <p:blipFill>
          <a:blip r:embed="rId2"/>
          <a:stretch/>
        </p:blipFill>
        <p:spPr>
          <a:xfrm>
            <a:off x="1103040" y="1389960"/>
            <a:ext cx="983520" cy="912600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>
          <a:xfrm>
            <a:off x="2154224" y="3212362"/>
            <a:ext cx="1294560" cy="21456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age 8"/>
          <p:cNvPicPr/>
          <p:nvPr/>
        </p:nvPicPr>
        <p:blipFill>
          <a:blip r:embed="rId3"/>
          <a:stretch/>
        </p:blipFill>
        <p:spPr>
          <a:xfrm>
            <a:off x="5400000" y="864000"/>
            <a:ext cx="1551600" cy="187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7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98880" y="72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Écriture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53" name="Image 3_6"/>
          <p:cNvPicPr/>
          <p:nvPr/>
        </p:nvPicPr>
        <p:blipFill>
          <a:blip r:embed="rId25"/>
          <a:srcRect l="8725" t="30340" r="22758" b="13677"/>
          <a:stretch/>
        </p:blipFill>
        <p:spPr>
          <a:xfrm>
            <a:off x="899640" y="1203480"/>
            <a:ext cx="7569000" cy="3828600"/>
          </a:xfrm>
          <a:prstGeom prst="rect">
            <a:avLst/>
          </a:prstGeom>
          <a:ln>
            <a:noFill/>
          </a:ln>
        </p:spPr>
      </p:pic>
      <p:pic>
        <p:nvPicPr>
          <p:cNvPr id="156" name="Image 2_0"/>
          <p:cNvPicPr/>
          <p:nvPr/>
        </p:nvPicPr>
        <p:blipFill>
          <a:blip r:embed="rId26"/>
          <a:srcRect l="20294" r="26741"/>
          <a:stretch/>
        </p:blipFill>
        <p:spPr>
          <a:xfrm>
            <a:off x="395640" y="251640"/>
            <a:ext cx="786960" cy="658800"/>
          </a:xfrm>
          <a:prstGeom prst="rect">
            <a:avLst/>
          </a:prstGeom>
          <a:ln>
            <a:noFill/>
          </a:ln>
        </p:spPr>
      </p:pic>
      <p:pic>
        <p:nvPicPr>
          <p:cNvPr id="157" name="Image 8"/>
          <p:cNvPicPr/>
          <p:nvPr/>
        </p:nvPicPr>
        <p:blipFill>
          <a:blip r:embed="rId27"/>
          <a:stretch/>
        </p:blipFill>
        <p:spPr>
          <a:xfrm>
            <a:off x="8114400" y="170640"/>
            <a:ext cx="710280" cy="820800"/>
          </a:xfrm>
          <a:prstGeom prst="rect">
            <a:avLst/>
          </a:prstGeom>
          <a:ln>
            <a:noFill/>
          </a:ln>
        </p:spPr>
      </p:pic>
      <p:pic>
        <p:nvPicPr>
          <p:cNvPr id="158" name="Image 17"/>
          <p:cNvPicPr/>
          <p:nvPr/>
        </p:nvPicPr>
        <p:blipFill>
          <a:blip r:embed="rId28"/>
          <a:srcRect l="11781" t="4651" r="11781" b="4257"/>
          <a:stretch/>
        </p:blipFill>
        <p:spPr>
          <a:xfrm>
            <a:off x="-3276872" y="2211710"/>
            <a:ext cx="2946392" cy="279625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63" name="Image 3_6"/>
          <p:cNvPicPr/>
          <p:nvPr/>
        </p:nvPicPr>
        <p:blipFill>
          <a:blip r:embed="rId25"/>
          <a:srcRect l="35731" t="58266" r="45939" b="26158"/>
          <a:stretch/>
        </p:blipFill>
        <p:spPr>
          <a:xfrm>
            <a:off x="-5005080" y="1419480"/>
            <a:ext cx="4260240" cy="246816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54" name="Image 107"/>
          <p:cNvPicPr/>
          <p:nvPr/>
        </p:nvPicPr>
        <p:blipFill>
          <a:blip r:embed="rId27"/>
          <a:stretch/>
        </p:blipFill>
        <p:spPr>
          <a:xfrm>
            <a:off x="3783600" y="1563480"/>
            <a:ext cx="2079720" cy="2401560"/>
          </a:xfrm>
          <a:prstGeom prst="rect">
            <a:avLst/>
          </a:prstGeom>
          <a:ln>
            <a:noFill/>
          </a:ln>
        </p:spPr>
      </p:pic>
      <p:pic>
        <p:nvPicPr>
          <p:cNvPr id="155" name="Image 2_0"/>
          <p:cNvPicPr/>
          <p:nvPr/>
        </p:nvPicPr>
        <p:blipFill>
          <a:blip r:embed="rId26"/>
          <a:srcRect l="20294" r="26741"/>
          <a:stretch/>
        </p:blipFill>
        <p:spPr>
          <a:xfrm>
            <a:off x="3208680" y="1563480"/>
            <a:ext cx="2869200" cy="2404080"/>
          </a:xfrm>
          <a:prstGeom prst="rect">
            <a:avLst/>
          </a:prstGeom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9612948" y="3731234"/>
            <a:ext cx="6749280" cy="1275646"/>
            <a:chOff x="788068" y="432008"/>
            <a:chExt cx="6749280" cy="1275646"/>
          </a:xfrm>
        </p:grpSpPr>
        <p:grpSp>
          <p:nvGrpSpPr>
            <p:cNvPr id="22" name="Group 1"/>
            <p:cNvGrpSpPr/>
            <p:nvPr/>
          </p:nvGrpSpPr>
          <p:grpSpPr>
            <a:xfrm>
              <a:off x="788068" y="432008"/>
              <a:ext cx="6749280" cy="1275646"/>
              <a:chOff x="787680" y="360000"/>
              <a:chExt cx="6749280" cy="1278044"/>
            </a:xfrm>
          </p:grpSpPr>
          <p:graphicFrame>
            <p:nvGraphicFramePr>
              <p:cNvPr id="24" name="Table 2"/>
              <p:cNvGraphicFramePr/>
              <p:nvPr/>
            </p:nvGraphicFramePr>
            <p:xfrm>
              <a:off x="789120" y="360000"/>
              <a:ext cx="6747840" cy="907463"/>
            </p:xfrm>
            <a:graphic>
              <a:graphicData uri="http://schemas.openxmlformats.org/drawingml/2006/table">
                <a:tbl>
                  <a:tblPr/>
                  <a:tblGrid>
                    <a:gridCol w="8305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305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3052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305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5644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85644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85644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85644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</a:tblGrid>
                  <a:tr h="90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5" name="CustomShape 3"/>
              <p:cNvSpPr/>
              <p:nvPr/>
            </p:nvSpPr>
            <p:spPr>
              <a:xfrm>
                <a:off x="3275856" y="1060897"/>
                <a:ext cx="1692144" cy="505004"/>
              </a:xfrm>
              <a:prstGeom prst="blockArc">
                <a:avLst>
                  <a:gd name="adj1" fmla="val 21511080"/>
                  <a:gd name="adj2" fmla="val 10879083"/>
                  <a:gd name="adj3" fmla="val 17656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4"/>
              <p:cNvSpPr/>
              <p:nvPr/>
            </p:nvSpPr>
            <p:spPr>
              <a:xfrm>
                <a:off x="787680" y="1194840"/>
                <a:ext cx="789840" cy="69840"/>
              </a:xfrm>
              <a:prstGeom prst="rect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5"/>
              <p:cNvSpPr/>
              <p:nvPr/>
            </p:nvSpPr>
            <p:spPr>
              <a:xfrm>
                <a:off x="5832000" y="360000"/>
                <a:ext cx="863280" cy="904680"/>
              </a:xfrm>
              <a:prstGeom prst="ellipse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6"/>
              <p:cNvSpPr/>
              <p:nvPr/>
            </p:nvSpPr>
            <p:spPr>
              <a:xfrm flipV="1">
                <a:off x="1651388" y="1139771"/>
                <a:ext cx="1583184" cy="426129"/>
              </a:xfrm>
              <a:prstGeom prst="blockArc">
                <a:avLst>
                  <a:gd name="adj1" fmla="val 10736923"/>
                  <a:gd name="adj2" fmla="val 43646"/>
                  <a:gd name="adj3" fmla="val 18246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7"/>
              <p:cNvSpPr/>
              <p:nvPr/>
            </p:nvSpPr>
            <p:spPr>
              <a:xfrm flipV="1">
                <a:off x="4968000" y="1005913"/>
                <a:ext cx="1724760" cy="632131"/>
              </a:xfrm>
              <a:prstGeom prst="blockArc">
                <a:avLst>
                  <a:gd name="adj1" fmla="val 10737369"/>
                  <a:gd name="adj2" fmla="val 21500408"/>
                  <a:gd name="adj3" fmla="val 13168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" name="CustomShape 8"/>
            <p:cNvSpPr/>
            <p:nvPr/>
          </p:nvSpPr>
          <p:spPr>
            <a:xfrm>
              <a:off x="6693148" y="1253500"/>
              <a:ext cx="831180" cy="81491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" name="Group 1"/>
          <p:cNvGrpSpPr/>
          <p:nvPr/>
        </p:nvGrpSpPr>
        <p:grpSpPr>
          <a:xfrm>
            <a:off x="312480" y="-1316682"/>
            <a:ext cx="8573760" cy="1144080"/>
            <a:chOff x="129240" y="322200"/>
            <a:chExt cx="8573760" cy="1144080"/>
          </a:xfrm>
        </p:grpSpPr>
        <p:graphicFrame>
          <p:nvGraphicFramePr>
            <p:cNvPr id="31" name="Table 2"/>
            <p:cNvGraphicFramePr/>
            <p:nvPr/>
          </p:nvGraphicFramePr>
          <p:xfrm>
            <a:off x="129240" y="322200"/>
            <a:ext cx="8573760" cy="905760"/>
          </p:xfrm>
          <a:graphic>
            <a:graphicData uri="http://schemas.openxmlformats.org/drawingml/2006/table">
              <a:tbl>
                <a:tblPr/>
                <a:tblGrid>
                  <a:gridCol w="76428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7642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76428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76428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8"/>
                      </a:ext>
                    </a:extLst>
                  </a:gridCol>
                  <a:gridCol w="788400">
                    <a:extLst>
                      <a:ext uri="{9D8B030D-6E8A-4147-A177-3AD203B41FA5}">
                        <a16:colId xmlns:a16="http://schemas.microsoft.com/office/drawing/2014/main" xmlns="" val="20009"/>
                      </a:ext>
                    </a:extLst>
                  </a:gridCol>
                  <a:gridCol w="786240">
                    <a:extLst>
                      <a:ext uri="{9D8B030D-6E8A-4147-A177-3AD203B41FA5}">
                        <a16:colId xmlns:a16="http://schemas.microsoft.com/office/drawing/2014/main" xmlns="" val="20010"/>
                      </a:ext>
                    </a:extLst>
                  </a:gridCol>
                </a:tblGrid>
                <a:tr h="90576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32" name="CustomShape 3"/>
            <p:cNvSpPr/>
            <p:nvPr/>
          </p:nvSpPr>
          <p:spPr>
            <a:xfrm>
              <a:off x="217440" y="1152000"/>
              <a:ext cx="645840" cy="698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4"/>
            <p:cNvSpPr/>
            <p:nvPr/>
          </p:nvSpPr>
          <p:spPr>
            <a:xfrm flipV="1">
              <a:off x="856260" y="1077840"/>
              <a:ext cx="871740" cy="388440"/>
            </a:xfrm>
            <a:prstGeom prst="blockArc">
              <a:avLst>
                <a:gd name="adj1" fmla="val 10620000"/>
                <a:gd name="adj2" fmla="val 180000"/>
                <a:gd name="adj3" fmla="val 13638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 flipV="1">
              <a:off x="3240000" y="1078200"/>
              <a:ext cx="2231280" cy="359280"/>
            </a:xfrm>
            <a:prstGeom prst="blockArc">
              <a:avLst>
                <a:gd name="adj1" fmla="val 10620000"/>
                <a:gd name="adj2" fmla="val 180000"/>
                <a:gd name="adj3" fmla="val 13638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6"/>
            <p:cNvSpPr/>
            <p:nvPr/>
          </p:nvSpPr>
          <p:spPr>
            <a:xfrm flipV="1">
              <a:off x="1728000" y="1077840"/>
              <a:ext cx="1439280" cy="388440"/>
            </a:xfrm>
            <a:prstGeom prst="blockArc">
              <a:avLst>
                <a:gd name="adj1" fmla="val 10620000"/>
                <a:gd name="adj2" fmla="val 180000"/>
                <a:gd name="adj3" fmla="val 13638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7"/>
            <p:cNvSpPr/>
            <p:nvPr/>
          </p:nvSpPr>
          <p:spPr>
            <a:xfrm flipV="1">
              <a:off x="5616000" y="1078200"/>
              <a:ext cx="2231280" cy="359280"/>
            </a:xfrm>
            <a:prstGeom prst="blockArc">
              <a:avLst>
                <a:gd name="adj1" fmla="val 10620000"/>
                <a:gd name="adj2" fmla="val 180000"/>
                <a:gd name="adj3" fmla="val 13638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8"/>
            <p:cNvSpPr/>
            <p:nvPr/>
          </p:nvSpPr>
          <p:spPr>
            <a:xfrm>
              <a:off x="7992000" y="1152000"/>
              <a:ext cx="645840" cy="698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9" name="SMARTInkShape-626">
            <a:extLst>
              <a:ext uri="{FF2B5EF4-FFF2-40B4-BE49-F238E27FC236}">
                <a16:creationId xmlns:a16="http://schemas.microsoft.com/office/drawing/2014/main" xmlns="" id="{09420209-3142-4CF7-BEF2-DB79A1260A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9706" y="1690688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SMARTInkShape-627">
            <a:extLst>
              <a:ext uri="{FF2B5EF4-FFF2-40B4-BE49-F238E27FC236}">
                <a16:creationId xmlns:a16="http://schemas.microsoft.com/office/drawing/2014/main" xmlns="" id="{13AD011E-34C7-456F-950B-5D3111E643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52563" y="1357364"/>
            <a:ext cx="311944" cy="338058"/>
          </a:xfrm>
          <a:custGeom>
            <a:avLst/>
            <a:gdLst/>
            <a:ahLst/>
            <a:cxnLst/>
            <a:rect l="0" t="0" r="0" b="0"/>
            <a:pathLst>
              <a:path w="311944" h="338058">
                <a:moveTo>
                  <a:pt x="0" y="335705"/>
                </a:moveTo>
                <a:lnTo>
                  <a:pt x="0" y="335705"/>
                </a:lnTo>
                <a:lnTo>
                  <a:pt x="2050" y="335705"/>
                </a:lnTo>
                <a:lnTo>
                  <a:pt x="4730" y="338057"/>
                </a:lnTo>
                <a:lnTo>
                  <a:pt x="4759" y="336033"/>
                </a:lnTo>
                <a:lnTo>
                  <a:pt x="10984" y="335459"/>
                </a:lnTo>
                <a:lnTo>
                  <a:pt x="13720" y="334074"/>
                </a:lnTo>
                <a:lnTo>
                  <a:pt x="46045" y="323259"/>
                </a:lnTo>
                <a:lnTo>
                  <a:pt x="80319" y="308189"/>
                </a:lnTo>
                <a:lnTo>
                  <a:pt x="113753" y="287816"/>
                </a:lnTo>
                <a:lnTo>
                  <a:pt x="141182" y="267166"/>
                </a:lnTo>
                <a:lnTo>
                  <a:pt x="169924" y="233013"/>
                </a:lnTo>
                <a:lnTo>
                  <a:pt x="190268" y="200322"/>
                </a:lnTo>
                <a:lnTo>
                  <a:pt x="201835" y="178635"/>
                </a:lnTo>
                <a:lnTo>
                  <a:pt x="213679" y="144278"/>
                </a:lnTo>
                <a:lnTo>
                  <a:pt x="220188" y="109369"/>
                </a:lnTo>
                <a:lnTo>
                  <a:pt x="221117" y="84606"/>
                </a:lnTo>
                <a:lnTo>
                  <a:pt x="216527" y="51423"/>
                </a:lnTo>
                <a:lnTo>
                  <a:pt x="201971" y="18168"/>
                </a:lnTo>
                <a:lnTo>
                  <a:pt x="188647" y="5193"/>
                </a:lnTo>
                <a:lnTo>
                  <a:pt x="182807" y="1914"/>
                </a:lnTo>
                <a:lnTo>
                  <a:pt x="177313" y="531"/>
                </a:lnTo>
                <a:lnTo>
                  <a:pt x="166722" y="0"/>
                </a:lnTo>
                <a:lnTo>
                  <a:pt x="157103" y="2003"/>
                </a:lnTo>
                <a:lnTo>
                  <a:pt x="156064" y="2641"/>
                </a:lnTo>
                <a:lnTo>
                  <a:pt x="151670" y="7666"/>
                </a:lnTo>
                <a:lnTo>
                  <a:pt x="149244" y="12730"/>
                </a:lnTo>
                <a:lnTo>
                  <a:pt x="145728" y="29056"/>
                </a:lnTo>
                <a:lnTo>
                  <a:pt x="145967" y="61284"/>
                </a:lnTo>
                <a:lnTo>
                  <a:pt x="150533" y="92802"/>
                </a:lnTo>
                <a:lnTo>
                  <a:pt x="154585" y="127791"/>
                </a:lnTo>
                <a:lnTo>
                  <a:pt x="156828" y="162380"/>
                </a:lnTo>
                <a:lnTo>
                  <a:pt x="161487" y="197543"/>
                </a:lnTo>
                <a:lnTo>
                  <a:pt x="161913" y="231233"/>
                </a:lnTo>
                <a:lnTo>
                  <a:pt x="161924" y="264441"/>
                </a:lnTo>
                <a:lnTo>
                  <a:pt x="164350" y="298921"/>
                </a:lnTo>
                <a:lnTo>
                  <a:pt x="169067" y="323787"/>
                </a:lnTo>
                <a:lnTo>
                  <a:pt x="170440" y="323796"/>
                </a:lnTo>
                <a:lnTo>
                  <a:pt x="169068" y="323799"/>
                </a:lnTo>
                <a:lnTo>
                  <a:pt x="167183" y="319323"/>
                </a:lnTo>
                <a:lnTo>
                  <a:pt x="166129" y="316034"/>
                </a:lnTo>
                <a:lnTo>
                  <a:pt x="164140" y="312414"/>
                </a:lnTo>
                <a:lnTo>
                  <a:pt x="163402" y="311446"/>
                </a:lnTo>
                <a:lnTo>
                  <a:pt x="162362" y="306292"/>
                </a:lnTo>
                <a:lnTo>
                  <a:pt x="162276" y="300448"/>
                </a:lnTo>
                <a:lnTo>
                  <a:pt x="169901" y="265037"/>
                </a:lnTo>
                <a:lnTo>
                  <a:pt x="177007" y="248454"/>
                </a:lnTo>
                <a:lnTo>
                  <a:pt x="180651" y="243648"/>
                </a:lnTo>
                <a:lnTo>
                  <a:pt x="196219" y="229656"/>
                </a:lnTo>
                <a:lnTo>
                  <a:pt x="199303" y="227894"/>
                </a:lnTo>
                <a:lnTo>
                  <a:pt x="208357" y="226395"/>
                </a:lnTo>
                <a:lnTo>
                  <a:pt x="218535" y="226462"/>
                </a:lnTo>
                <a:lnTo>
                  <a:pt x="235493" y="232546"/>
                </a:lnTo>
                <a:lnTo>
                  <a:pt x="244940" y="238919"/>
                </a:lnTo>
                <a:lnTo>
                  <a:pt x="246446" y="240919"/>
                </a:lnTo>
                <a:lnTo>
                  <a:pt x="251376" y="251636"/>
                </a:lnTo>
                <a:lnTo>
                  <a:pt x="256423" y="287254"/>
                </a:lnTo>
                <a:lnTo>
                  <a:pt x="261505" y="316426"/>
                </a:lnTo>
                <a:lnTo>
                  <a:pt x="265389" y="323694"/>
                </a:lnTo>
                <a:lnTo>
                  <a:pt x="268399" y="327266"/>
                </a:lnTo>
                <a:lnTo>
                  <a:pt x="275550" y="331670"/>
                </a:lnTo>
                <a:lnTo>
                  <a:pt x="282757" y="334098"/>
                </a:lnTo>
                <a:lnTo>
                  <a:pt x="287153" y="334285"/>
                </a:lnTo>
                <a:lnTo>
                  <a:pt x="311943" y="326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SMARTInkShape-628">
            <a:extLst>
              <a:ext uri="{FF2B5EF4-FFF2-40B4-BE49-F238E27FC236}">
                <a16:creationId xmlns:a16="http://schemas.microsoft.com/office/drawing/2014/main" xmlns="" id="{8851806D-5984-4433-8F04-25373F1FA0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55094" y="1693069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SMARTInkShape-629">
            <a:extLst>
              <a:ext uri="{FF2B5EF4-FFF2-40B4-BE49-F238E27FC236}">
                <a16:creationId xmlns:a16="http://schemas.microsoft.com/office/drawing/2014/main" xmlns="" id="{3C062549-0D66-41BC-8F5F-9758B2ACAE5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79056" y="1690688"/>
            <a:ext cx="2383" cy="2382"/>
          </a:xfrm>
          <a:custGeom>
            <a:avLst/>
            <a:gdLst/>
            <a:ahLst/>
            <a:cxnLst/>
            <a:rect l="0" t="0" r="0" b="0"/>
            <a:pathLst>
              <a:path w="2383" h="2382">
                <a:moveTo>
                  <a:pt x="0" y="2381"/>
                </a:moveTo>
                <a:lnTo>
                  <a:pt x="0" y="2381"/>
                </a:lnTo>
                <a:lnTo>
                  <a:pt x="238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SMARTInkShape-630">
            <a:extLst>
              <a:ext uri="{FF2B5EF4-FFF2-40B4-BE49-F238E27FC236}">
                <a16:creationId xmlns:a16="http://schemas.microsoft.com/office/drawing/2014/main" xmlns="" id="{9C381813-04FD-40CB-A70A-1FF669B3AB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50631" y="1683544"/>
            <a:ext cx="52389" cy="9526"/>
          </a:xfrm>
          <a:custGeom>
            <a:avLst/>
            <a:gdLst/>
            <a:ahLst/>
            <a:cxnLst/>
            <a:rect l="0" t="0" r="0" b="0"/>
            <a:pathLst>
              <a:path w="52389" h="9526">
                <a:moveTo>
                  <a:pt x="0" y="9525"/>
                </a:moveTo>
                <a:lnTo>
                  <a:pt x="0" y="9525"/>
                </a:lnTo>
                <a:lnTo>
                  <a:pt x="35120" y="4869"/>
                </a:lnTo>
                <a:lnTo>
                  <a:pt x="50667" y="2482"/>
                </a:lnTo>
                <a:lnTo>
                  <a:pt x="51241" y="2184"/>
                </a:lnTo>
                <a:lnTo>
                  <a:pt x="51623" y="1720"/>
                </a:lnTo>
                <a:lnTo>
                  <a:pt x="523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SMARTInkShape-631">
            <a:extLst>
              <a:ext uri="{FF2B5EF4-FFF2-40B4-BE49-F238E27FC236}">
                <a16:creationId xmlns:a16="http://schemas.microsoft.com/office/drawing/2014/main" xmlns="" id="{5C2D707C-30BB-4C91-A7D2-3CE41B35D6E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19838" y="1695450"/>
            <a:ext cx="1373" cy="2382"/>
          </a:xfrm>
          <a:custGeom>
            <a:avLst/>
            <a:gdLst/>
            <a:ahLst/>
            <a:cxnLst/>
            <a:rect l="0" t="0" r="0" b="0"/>
            <a:pathLst>
              <a:path w="1373" h="2382">
                <a:moveTo>
                  <a:pt x="0" y="2381"/>
                </a:moveTo>
                <a:lnTo>
                  <a:pt x="0" y="2381"/>
                </a:lnTo>
                <a:lnTo>
                  <a:pt x="1263" y="2381"/>
                </a:lnTo>
                <a:lnTo>
                  <a:pt x="1372" y="2117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SMARTInkShape-632">
            <a:extLst>
              <a:ext uri="{FF2B5EF4-FFF2-40B4-BE49-F238E27FC236}">
                <a16:creationId xmlns:a16="http://schemas.microsoft.com/office/drawing/2014/main" xmlns="" id="{B733F05C-A0BD-4969-AB52-FB0EAE277F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45419" y="2164556"/>
            <a:ext cx="19051" cy="26195"/>
          </a:xfrm>
          <a:custGeom>
            <a:avLst/>
            <a:gdLst/>
            <a:ahLst/>
            <a:cxnLst/>
            <a:rect l="0" t="0" r="0" b="0"/>
            <a:pathLst>
              <a:path w="19051" h="26195">
                <a:moveTo>
                  <a:pt x="19050" y="26194"/>
                </a:moveTo>
                <a:lnTo>
                  <a:pt x="19050" y="26194"/>
                </a:lnTo>
                <a:lnTo>
                  <a:pt x="7534" y="20829"/>
                </a:lnTo>
                <a:lnTo>
                  <a:pt x="4320" y="18313"/>
                </a:lnTo>
                <a:lnTo>
                  <a:pt x="3243" y="16694"/>
                </a:lnTo>
                <a:lnTo>
                  <a:pt x="2499" y="15093"/>
                </a:lnTo>
                <a:lnTo>
                  <a:pt x="10" y="11919"/>
                </a:lnTo>
                <a:lnTo>
                  <a:pt x="0" y="4809"/>
                </a:lnTo>
                <a:lnTo>
                  <a:pt x="1264" y="3512"/>
                </a:lnTo>
                <a:lnTo>
                  <a:pt x="2590" y="2884"/>
                </a:lnTo>
                <a:lnTo>
                  <a:pt x="5899" y="2411"/>
                </a:lnTo>
                <a:lnTo>
                  <a:pt x="6314" y="2137"/>
                </a:lnTo>
                <a:lnTo>
                  <a:pt x="6591" y="1689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SMARTInkShape-633">
            <a:extLst>
              <a:ext uri="{FF2B5EF4-FFF2-40B4-BE49-F238E27FC236}">
                <a16:creationId xmlns:a16="http://schemas.microsoft.com/office/drawing/2014/main" xmlns="" id="{6E3F25E6-9D2F-41AB-89A9-B8B0F96D085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62119" y="2133600"/>
            <a:ext cx="98873" cy="57122"/>
          </a:xfrm>
          <a:custGeom>
            <a:avLst/>
            <a:gdLst/>
            <a:ahLst/>
            <a:cxnLst/>
            <a:rect l="0" t="0" r="0" b="0"/>
            <a:pathLst>
              <a:path w="98873" h="57122">
                <a:moveTo>
                  <a:pt x="4731" y="54769"/>
                </a:moveTo>
                <a:lnTo>
                  <a:pt x="4731" y="54769"/>
                </a:lnTo>
                <a:lnTo>
                  <a:pt x="4731" y="56033"/>
                </a:lnTo>
                <a:lnTo>
                  <a:pt x="4466" y="56405"/>
                </a:lnTo>
                <a:lnTo>
                  <a:pt x="4025" y="56654"/>
                </a:lnTo>
                <a:lnTo>
                  <a:pt x="2306" y="57085"/>
                </a:lnTo>
                <a:lnTo>
                  <a:pt x="1184" y="57121"/>
                </a:lnTo>
                <a:lnTo>
                  <a:pt x="779" y="56866"/>
                </a:lnTo>
                <a:lnTo>
                  <a:pt x="509" y="56431"/>
                </a:lnTo>
                <a:lnTo>
                  <a:pt x="0" y="54866"/>
                </a:lnTo>
                <a:lnTo>
                  <a:pt x="2347" y="52390"/>
                </a:lnTo>
                <a:lnTo>
                  <a:pt x="36203" y="38100"/>
                </a:lnTo>
                <a:lnTo>
                  <a:pt x="56426" y="30251"/>
                </a:lnTo>
                <a:lnTo>
                  <a:pt x="62381" y="26690"/>
                </a:lnTo>
                <a:lnTo>
                  <a:pt x="75561" y="19063"/>
                </a:lnTo>
                <a:lnTo>
                  <a:pt x="78015" y="17468"/>
                </a:lnTo>
                <a:lnTo>
                  <a:pt x="85790" y="13495"/>
                </a:lnTo>
                <a:lnTo>
                  <a:pt x="94163" y="6041"/>
                </a:lnTo>
                <a:lnTo>
                  <a:pt x="96464" y="4877"/>
                </a:lnTo>
                <a:lnTo>
                  <a:pt x="97528" y="3238"/>
                </a:lnTo>
                <a:lnTo>
                  <a:pt x="98714" y="2762"/>
                </a:lnTo>
                <a:lnTo>
                  <a:pt x="98872" y="2371"/>
                </a:lnTo>
                <a:lnTo>
                  <a:pt x="98712" y="1845"/>
                </a:lnTo>
                <a:lnTo>
                  <a:pt x="9760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SMARTInkShape-634">
            <a:extLst>
              <a:ext uri="{FF2B5EF4-FFF2-40B4-BE49-F238E27FC236}">
                <a16:creationId xmlns:a16="http://schemas.microsoft.com/office/drawing/2014/main" xmlns="" id="{FACA487D-E853-4C78-88ED-C9F3794E5AA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50194" y="1826976"/>
            <a:ext cx="409576" cy="363761"/>
          </a:xfrm>
          <a:custGeom>
            <a:avLst/>
            <a:gdLst/>
            <a:ahLst/>
            <a:cxnLst/>
            <a:rect l="0" t="0" r="0" b="0"/>
            <a:pathLst>
              <a:path w="409576" h="363761">
                <a:moveTo>
                  <a:pt x="2381" y="301862"/>
                </a:moveTo>
                <a:lnTo>
                  <a:pt x="2381" y="301862"/>
                </a:lnTo>
                <a:lnTo>
                  <a:pt x="2646" y="310044"/>
                </a:lnTo>
                <a:lnTo>
                  <a:pt x="3087" y="311285"/>
                </a:lnTo>
                <a:lnTo>
                  <a:pt x="4754" y="313755"/>
                </a:lnTo>
                <a:lnTo>
                  <a:pt x="0" y="313768"/>
                </a:lnTo>
                <a:lnTo>
                  <a:pt x="264" y="309965"/>
                </a:lnTo>
                <a:lnTo>
                  <a:pt x="1901" y="305909"/>
                </a:lnTo>
                <a:lnTo>
                  <a:pt x="4119" y="302034"/>
                </a:lnTo>
                <a:lnTo>
                  <a:pt x="4333" y="301183"/>
                </a:lnTo>
                <a:lnTo>
                  <a:pt x="11224" y="293093"/>
                </a:lnTo>
                <a:lnTo>
                  <a:pt x="15085" y="289444"/>
                </a:lnTo>
                <a:lnTo>
                  <a:pt x="17111" y="288405"/>
                </a:lnTo>
                <a:lnTo>
                  <a:pt x="18894" y="285827"/>
                </a:lnTo>
                <a:lnTo>
                  <a:pt x="20568" y="282829"/>
                </a:lnTo>
                <a:lnTo>
                  <a:pt x="43459" y="255516"/>
                </a:lnTo>
                <a:lnTo>
                  <a:pt x="63264" y="220337"/>
                </a:lnTo>
                <a:lnTo>
                  <a:pt x="73045" y="203423"/>
                </a:lnTo>
                <a:lnTo>
                  <a:pt x="85971" y="184363"/>
                </a:lnTo>
                <a:lnTo>
                  <a:pt x="102937" y="149226"/>
                </a:lnTo>
                <a:lnTo>
                  <a:pt x="105545" y="144065"/>
                </a:lnTo>
                <a:lnTo>
                  <a:pt x="116677" y="110392"/>
                </a:lnTo>
                <a:lnTo>
                  <a:pt x="121195" y="85967"/>
                </a:lnTo>
                <a:lnTo>
                  <a:pt x="121157" y="72622"/>
                </a:lnTo>
                <a:lnTo>
                  <a:pt x="116618" y="56082"/>
                </a:lnTo>
                <a:lnTo>
                  <a:pt x="107155" y="29568"/>
                </a:lnTo>
                <a:lnTo>
                  <a:pt x="105304" y="24473"/>
                </a:lnTo>
                <a:lnTo>
                  <a:pt x="94885" y="13377"/>
                </a:lnTo>
                <a:lnTo>
                  <a:pt x="88093" y="8477"/>
                </a:lnTo>
                <a:lnTo>
                  <a:pt x="77285" y="4812"/>
                </a:lnTo>
                <a:lnTo>
                  <a:pt x="70711" y="3061"/>
                </a:lnTo>
                <a:lnTo>
                  <a:pt x="63205" y="102"/>
                </a:lnTo>
                <a:lnTo>
                  <a:pt x="59312" y="0"/>
                </a:lnTo>
                <a:lnTo>
                  <a:pt x="48110" y="3001"/>
                </a:lnTo>
                <a:lnTo>
                  <a:pt x="43031" y="5932"/>
                </a:lnTo>
                <a:lnTo>
                  <a:pt x="42181" y="6150"/>
                </a:lnTo>
                <a:lnTo>
                  <a:pt x="40531" y="7803"/>
                </a:lnTo>
                <a:lnTo>
                  <a:pt x="30261" y="26816"/>
                </a:lnTo>
                <a:lnTo>
                  <a:pt x="24522" y="43903"/>
                </a:lnTo>
                <a:lnTo>
                  <a:pt x="23815" y="76927"/>
                </a:lnTo>
                <a:lnTo>
                  <a:pt x="24518" y="94629"/>
                </a:lnTo>
                <a:lnTo>
                  <a:pt x="32611" y="127414"/>
                </a:lnTo>
                <a:lnTo>
                  <a:pt x="37852" y="160387"/>
                </a:lnTo>
                <a:lnTo>
                  <a:pt x="42214" y="194870"/>
                </a:lnTo>
                <a:lnTo>
                  <a:pt x="42851" y="229471"/>
                </a:lnTo>
                <a:lnTo>
                  <a:pt x="42862" y="265052"/>
                </a:lnTo>
                <a:lnTo>
                  <a:pt x="45096" y="300260"/>
                </a:lnTo>
                <a:lnTo>
                  <a:pt x="45945" y="322546"/>
                </a:lnTo>
                <a:lnTo>
                  <a:pt x="47404" y="330867"/>
                </a:lnTo>
                <a:lnTo>
                  <a:pt x="47625" y="349376"/>
                </a:lnTo>
                <a:lnTo>
                  <a:pt x="46361" y="350718"/>
                </a:lnTo>
                <a:lnTo>
                  <a:pt x="46253" y="351101"/>
                </a:lnTo>
                <a:lnTo>
                  <a:pt x="46446" y="351357"/>
                </a:lnTo>
                <a:lnTo>
                  <a:pt x="47624" y="351868"/>
                </a:lnTo>
                <a:lnTo>
                  <a:pt x="47625" y="346503"/>
                </a:lnTo>
                <a:lnTo>
                  <a:pt x="42961" y="315921"/>
                </a:lnTo>
                <a:lnTo>
                  <a:pt x="48171" y="290081"/>
                </a:lnTo>
                <a:lnTo>
                  <a:pt x="49462" y="285230"/>
                </a:lnTo>
                <a:lnTo>
                  <a:pt x="50550" y="280441"/>
                </a:lnTo>
                <a:lnTo>
                  <a:pt x="51843" y="275671"/>
                </a:lnTo>
                <a:lnTo>
                  <a:pt x="52410" y="272759"/>
                </a:lnTo>
                <a:lnTo>
                  <a:pt x="58284" y="259433"/>
                </a:lnTo>
                <a:lnTo>
                  <a:pt x="60388" y="257163"/>
                </a:lnTo>
                <a:lnTo>
                  <a:pt x="62822" y="255537"/>
                </a:lnTo>
                <a:lnTo>
                  <a:pt x="70901" y="251722"/>
                </a:lnTo>
                <a:lnTo>
                  <a:pt x="71874" y="250973"/>
                </a:lnTo>
                <a:lnTo>
                  <a:pt x="84447" y="247648"/>
                </a:lnTo>
                <a:lnTo>
                  <a:pt x="93930" y="247102"/>
                </a:lnTo>
                <a:lnTo>
                  <a:pt x="100163" y="248996"/>
                </a:lnTo>
                <a:lnTo>
                  <a:pt x="103820" y="250890"/>
                </a:lnTo>
                <a:lnTo>
                  <a:pt x="107873" y="251834"/>
                </a:lnTo>
                <a:lnTo>
                  <a:pt x="110867" y="253672"/>
                </a:lnTo>
                <a:lnTo>
                  <a:pt x="112598" y="255132"/>
                </a:lnTo>
                <a:lnTo>
                  <a:pt x="113543" y="256663"/>
                </a:lnTo>
                <a:lnTo>
                  <a:pt x="114228" y="258225"/>
                </a:lnTo>
                <a:lnTo>
                  <a:pt x="118332" y="264341"/>
                </a:lnTo>
                <a:lnTo>
                  <a:pt x="119884" y="265342"/>
                </a:lnTo>
                <a:lnTo>
                  <a:pt x="120404" y="266138"/>
                </a:lnTo>
                <a:lnTo>
                  <a:pt x="128224" y="291417"/>
                </a:lnTo>
                <a:lnTo>
                  <a:pt x="129292" y="316153"/>
                </a:lnTo>
                <a:lnTo>
                  <a:pt x="130472" y="320913"/>
                </a:lnTo>
                <a:lnTo>
                  <a:pt x="130870" y="324734"/>
                </a:lnTo>
                <a:lnTo>
                  <a:pt x="133904" y="332696"/>
                </a:lnTo>
                <a:lnTo>
                  <a:pt x="134919" y="334351"/>
                </a:lnTo>
                <a:lnTo>
                  <a:pt x="135370" y="335969"/>
                </a:lnTo>
                <a:lnTo>
                  <a:pt x="141064" y="342803"/>
                </a:lnTo>
                <a:lnTo>
                  <a:pt x="151972" y="350272"/>
                </a:lnTo>
                <a:lnTo>
                  <a:pt x="160771" y="351657"/>
                </a:lnTo>
                <a:lnTo>
                  <a:pt x="171061" y="353029"/>
                </a:lnTo>
                <a:lnTo>
                  <a:pt x="189601" y="350624"/>
                </a:lnTo>
                <a:lnTo>
                  <a:pt x="209610" y="335024"/>
                </a:lnTo>
                <a:lnTo>
                  <a:pt x="217092" y="324332"/>
                </a:lnTo>
                <a:lnTo>
                  <a:pt x="222756" y="310299"/>
                </a:lnTo>
                <a:lnTo>
                  <a:pt x="226108" y="287409"/>
                </a:lnTo>
                <a:lnTo>
                  <a:pt x="223787" y="275303"/>
                </a:lnTo>
                <a:lnTo>
                  <a:pt x="221995" y="270441"/>
                </a:lnTo>
                <a:lnTo>
                  <a:pt x="221456" y="249578"/>
                </a:lnTo>
                <a:lnTo>
                  <a:pt x="219406" y="253584"/>
                </a:lnTo>
                <a:lnTo>
                  <a:pt x="224395" y="288953"/>
                </a:lnTo>
                <a:lnTo>
                  <a:pt x="232809" y="322317"/>
                </a:lnTo>
                <a:lnTo>
                  <a:pt x="238276" y="341202"/>
                </a:lnTo>
                <a:lnTo>
                  <a:pt x="248444" y="359108"/>
                </a:lnTo>
                <a:lnTo>
                  <a:pt x="252089" y="361980"/>
                </a:lnTo>
                <a:lnTo>
                  <a:pt x="256520" y="363242"/>
                </a:lnTo>
                <a:lnTo>
                  <a:pt x="271458" y="363760"/>
                </a:lnTo>
                <a:lnTo>
                  <a:pt x="282313" y="358408"/>
                </a:lnTo>
                <a:lnTo>
                  <a:pt x="292863" y="349372"/>
                </a:lnTo>
                <a:lnTo>
                  <a:pt x="305143" y="329352"/>
                </a:lnTo>
                <a:lnTo>
                  <a:pt x="306577" y="322972"/>
                </a:lnTo>
                <a:lnTo>
                  <a:pt x="309532" y="288858"/>
                </a:lnTo>
                <a:lnTo>
                  <a:pt x="306479" y="260857"/>
                </a:lnTo>
                <a:lnTo>
                  <a:pt x="305021" y="256911"/>
                </a:lnTo>
                <a:lnTo>
                  <a:pt x="304800" y="254237"/>
                </a:lnTo>
                <a:lnTo>
                  <a:pt x="305064" y="262780"/>
                </a:lnTo>
                <a:lnTo>
                  <a:pt x="307168" y="285784"/>
                </a:lnTo>
                <a:lnTo>
                  <a:pt x="307440" y="289689"/>
                </a:lnTo>
                <a:lnTo>
                  <a:pt x="315192" y="319285"/>
                </a:lnTo>
                <a:lnTo>
                  <a:pt x="321576" y="331162"/>
                </a:lnTo>
                <a:lnTo>
                  <a:pt x="322334" y="331714"/>
                </a:lnTo>
                <a:lnTo>
                  <a:pt x="327823" y="338711"/>
                </a:lnTo>
                <a:lnTo>
                  <a:pt x="331788" y="341061"/>
                </a:lnTo>
                <a:lnTo>
                  <a:pt x="337344" y="346065"/>
                </a:lnTo>
                <a:lnTo>
                  <a:pt x="340519" y="347605"/>
                </a:lnTo>
                <a:lnTo>
                  <a:pt x="344958" y="350379"/>
                </a:lnTo>
                <a:lnTo>
                  <a:pt x="348125" y="351426"/>
                </a:lnTo>
                <a:lnTo>
                  <a:pt x="382311" y="351867"/>
                </a:lnTo>
                <a:lnTo>
                  <a:pt x="385816" y="351603"/>
                </a:lnTo>
                <a:lnTo>
                  <a:pt x="409575" y="34472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SMARTInkShape-635">
            <a:extLst>
              <a:ext uri="{FF2B5EF4-FFF2-40B4-BE49-F238E27FC236}">
                <a16:creationId xmlns:a16="http://schemas.microsoft.com/office/drawing/2014/main" xmlns="" id="{F84652C9-7270-4C5D-BAD0-68A89AAA646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70498" y="2185988"/>
            <a:ext cx="1266" cy="9526"/>
          </a:xfrm>
          <a:custGeom>
            <a:avLst/>
            <a:gdLst/>
            <a:ahLst/>
            <a:cxnLst/>
            <a:rect l="0" t="0" r="0" b="0"/>
            <a:pathLst>
              <a:path w="1266" h="9526">
                <a:moveTo>
                  <a:pt x="1265" y="9525"/>
                </a:moveTo>
                <a:lnTo>
                  <a:pt x="1265" y="9525"/>
                </a:lnTo>
                <a:lnTo>
                  <a:pt x="0" y="6996"/>
                </a:lnTo>
                <a:lnTo>
                  <a:pt x="85" y="4344"/>
                </a:lnTo>
                <a:lnTo>
                  <a:pt x="1265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SMARTInkShape-636">
            <a:extLst>
              <a:ext uri="{FF2B5EF4-FFF2-40B4-BE49-F238E27FC236}">
                <a16:creationId xmlns:a16="http://schemas.microsoft.com/office/drawing/2014/main" xmlns="" id="{26319C55-EC48-44F7-B7F7-65C1EB00C66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659856" y="1828937"/>
            <a:ext cx="516733" cy="358167"/>
          </a:xfrm>
          <a:custGeom>
            <a:avLst/>
            <a:gdLst/>
            <a:ahLst/>
            <a:cxnLst/>
            <a:rect l="0" t="0" r="0" b="0"/>
            <a:pathLst>
              <a:path w="516733" h="358167">
                <a:moveTo>
                  <a:pt x="2382" y="347526"/>
                </a:moveTo>
                <a:lnTo>
                  <a:pt x="2382" y="347526"/>
                </a:lnTo>
                <a:lnTo>
                  <a:pt x="0" y="354669"/>
                </a:lnTo>
                <a:lnTo>
                  <a:pt x="1264" y="355933"/>
                </a:lnTo>
                <a:lnTo>
                  <a:pt x="2591" y="356554"/>
                </a:lnTo>
                <a:lnTo>
                  <a:pt x="7950" y="357021"/>
                </a:lnTo>
                <a:lnTo>
                  <a:pt x="14388" y="353507"/>
                </a:lnTo>
                <a:lnTo>
                  <a:pt x="24705" y="347905"/>
                </a:lnTo>
                <a:lnTo>
                  <a:pt x="49870" y="336304"/>
                </a:lnTo>
                <a:lnTo>
                  <a:pt x="83674" y="308386"/>
                </a:lnTo>
                <a:lnTo>
                  <a:pt x="110833" y="274374"/>
                </a:lnTo>
                <a:lnTo>
                  <a:pt x="128978" y="242173"/>
                </a:lnTo>
                <a:lnTo>
                  <a:pt x="144571" y="208448"/>
                </a:lnTo>
                <a:lnTo>
                  <a:pt x="159069" y="173797"/>
                </a:lnTo>
                <a:lnTo>
                  <a:pt x="168098" y="140773"/>
                </a:lnTo>
                <a:lnTo>
                  <a:pt x="175898" y="106367"/>
                </a:lnTo>
                <a:lnTo>
                  <a:pt x="174159" y="73038"/>
                </a:lnTo>
                <a:lnTo>
                  <a:pt x="172664" y="65936"/>
                </a:lnTo>
                <a:lnTo>
                  <a:pt x="158850" y="31660"/>
                </a:lnTo>
                <a:lnTo>
                  <a:pt x="148189" y="12915"/>
                </a:lnTo>
                <a:lnTo>
                  <a:pt x="141544" y="6498"/>
                </a:lnTo>
                <a:lnTo>
                  <a:pt x="131760" y="902"/>
                </a:lnTo>
                <a:lnTo>
                  <a:pt x="125778" y="0"/>
                </a:lnTo>
                <a:lnTo>
                  <a:pt x="116345" y="2296"/>
                </a:lnTo>
                <a:lnTo>
                  <a:pt x="115664" y="2808"/>
                </a:lnTo>
                <a:lnTo>
                  <a:pt x="113306" y="6795"/>
                </a:lnTo>
                <a:lnTo>
                  <a:pt x="110364" y="18153"/>
                </a:lnTo>
                <a:lnTo>
                  <a:pt x="108373" y="46094"/>
                </a:lnTo>
                <a:lnTo>
                  <a:pt x="114463" y="81768"/>
                </a:lnTo>
                <a:lnTo>
                  <a:pt x="120392" y="104822"/>
                </a:lnTo>
                <a:lnTo>
                  <a:pt x="124979" y="138785"/>
                </a:lnTo>
                <a:lnTo>
                  <a:pt x="126450" y="172097"/>
                </a:lnTo>
                <a:lnTo>
                  <a:pt x="131840" y="206845"/>
                </a:lnTo>
                <a:lnTo>
                  <a:pt x="140242" y="240942"/>
                </a:lnTo>
                <a:lnTo>
                  <a:pt x="142529" y="257009"/>
                </a:lnTo>
                <a:lnTo>
                  <a:pt x="142874" y="291860"/>
                </a:lnTo>
                <a:lnTo>
                  <a:pt x="145248" y="327025"/>
                </a:lnTo>
                <a:lnTo>
                  <a:pt x="145519" y="332530"/>
                </a:lnTo>
                <a:lnTo>
                  <a:pt x="146628" y="337967"/>
                </a:lnTo>
                <a:lnTo>
                  <a:pt x="145489" y="343343"/>
                </a:lnTo>
                <a:lnTo>
                  <a:pt x="145676" y="343944"/>
                </a:lnTo>
                <a:lnTo>
                  <a:pt x="146066" y="344344"/>
                </a:lnTo>
                <a:lnTo>
                  <a:pt x="146590" y="344611"/>
                </a:lnTo>
                <a:lnTo>
                  <a:pt x="146939" y="345053"/>
                </a:lnTo>
                <a:lnTo>
                  <a:pt x="147610" y="347413"/>
                </a:lnTo>
                <a:lnTo>
                  <a:pt x="149166" y="314994"/>
                </a:lnTo>
                <a:lnTo>
                  <a:pt x="148582" y="310048"/>
                </a:lnTo>
                <a:lnTo>
                  <a:pt x="151916" y="275467"/>
                </a:lnTo>
                <a:lnTo>
                  <a:pt x="154344" y="269025"/>
                </a:lnTo>
                <a:lnTo>
                  <a:pt x="160654" y="258702"/>
                </a:lnTo>
                <a:lnTo>
                  <a:pt x="161360" y="255485"/>
                </a:lnTo>
                <a:lnTo>
                  <a:pt x="162078" y="254150"/>
                </a:lnTo>
                <a:lnTo>
                  <a:pt x="164286" y="251962"/>
                </a:lnTo>
                <a:lnTo>
                  <a:pt x="176420" y="246761"/>
                </a:lnTo>
                <a:lnTo>
                  <a:pt x="195907" y="245174"/>
                </a:lnTo>
                <a:lnTo>
                  <a:pt x="204120" y="248450"/>
                </a:lnTo>
                <a:lnTo>
                  <a:pt x="216235" y="259002"/>
                </a:lnTo>
                <a:lnTo>
                  <a:pt x="217813" y="261262"/>
                </a:lnTo>
                <a:lnTo>
                  <a:pt x="228031" y="286887"/>
                </a:lnTo>
                <a:lnTo>
                  <a:pt x="228567" y="301379"/>
                </a:lnTo>
                <a:lnTo>
                  <a:pt x="227880" y="305232"/>
                </a:lnTo>
                <a:lnTo>
                  <a:pt x="226711" y="309594"/>
                </a:lnTo>
                <a:lnTo>
                  <a:pt x="226316" y="315809"/>
                </a:lnTo>
                <a:lnTo>
                  <a:pt x="229263" y="332287"/>
                </a:lnTo>
                <a:lnTo>
                  <a:pt x="232392" y="340354"/>
                </a:lnTo>
                <a:lnTo>
                  <a:pt x="233340" y="343872"/>
                </a:lnTo>
                <a:lnTo>
                  <a:pt x="234499" y="345725"/>
                </a:lnTo>
                <a:lnTo>
                  <a:pt x="240999" y="350682"/>
                </a:lnTo>
                <a:lnTo>
                  <a:pt x="243460" y="351574"/>
                </a:lnTo>
                <a:lnTo>
                  <a:pt x="254034" y="352246"/>
                </a:lnTo>
                <a:lnTo>
                  <a:pt x="264850" y="349860"/>
                </a:lnTo>
                <a:lnTo>
                  <a:pt x="276582" y="343684"/>
                </a:lnTo>
                <a:lnTo>
                  <a:pt x="291786" y="330734"/>
                </a:lnTo>
                <a:lnTo>
                  <a:pt x="301361" y="317099"/>
                </a:lnTo>
                <a:lnTo>
                  <a:pt x="303664" y="309435"/>
                </a:lnTo>
                <a:lnTo>
                  <a:pt x="309320" y="275175"/>
                </a:lnTo>
                <a:lnTo>
                  <a:pt x="311457" y="253359"/>
                </a:lnTo>
                <a:lnTo>
                  <a:pt x="309622" y="245785"/>
                </a:lnTo>
                <a:lnTo>
                  <a:pt x="309589" y="244275"/>
                </a:lnTo>
                <a:lnTo>
                  <a:pt x="309316" y="243767"/>
                </a:lnTo>
                <a:lnTo>
                  <a:pt x="308869" y="243428"/>
                </a:lnTo>
                <a:lnTo>
                  <a:pt x="307515" y="242884"/>
                </a:lnTo>
                <a:lnTo>
                  <a:pt x="307404" y="243104"/>
                </a:lnTo>
                <a:lnTo>
                  <a:pt x="307280" y="244054"/>
                </a:lnTo>
                <a:lnTo>
                  <a:pt x="307931" y="245358"/>
                </a:lnTo>
                <a:lnTo>
                  <a:pt x="308837" y="246820"/>
                </a:lnTo>
                <a:lnTo>
                  <a:pt x="309348" y="249395"/>
                </a:lnTo>
                <a:lnTo>
                  <a:pt x="313360" y="284427"/>
                </a:lnTo>
                <a:lnTo>
                  <a:pt x="319248" y="312406"/>
                </a:lnTo>
                <a:lnTo>
                  <a:pt x="322813" y="321195"/>
                </a:lnTo>
                <a:lnTo>
                  <a:pt x="331796" y="341976"/>
                </a:lnTo>
                <a:lnTo>
                  <a:pt x="339718" y="352710"/>
                </a:lnTo>
                <a:lnTo>
                  <a:pt x="342280" y="354504"/>
                </a:lnTo>
                <a:lnTo>
                  <a:pt x="347479" y="356296"/>
                </a:lnTo>
                <a:lnTo>
                  <a:pt x="352371" y="357532"/>
                </a:lnTo>
                <a:lnTo>
                  <a:pt x="353977" y="358166"/>
                </a:lnTo>
                <a:lnTo>
                  <a:pt x="361293" y="357793"/>
                </a:lnTo>
                <a:lnTo>
                  <a:pt x="367635" y="356006"/>
                </a:lnTo>
                <a:lnTo>
                  <a:pt x="376150" y="351076"/>
                </a:lnTo>
                <a:lnTo>
                  <a:pt x="377767" y="350686"/>
                </a:lnTo>
                <a:lnTo>
                  <a:pt x="380974" y="348137"/>
                </a:lnTo>
                <a:lnTo>
                  <a:pt x="384344" y="343650"/>
                </a:lnTo>
                <a:lnTo>
                  <a:pt x="385661" y="341305"/>
                </a:lnTo>
                <a:lnTo>
                  <a:pt x="394883" y="327979"/>
                </a:lnTo>
                <a:lnTo>
                  <a:pt x="401418" y="308452"/>
                </a:lnTo>
                <a:lnTo>
                  <a:pt x="404244" y="295582"/>
                </a:lnTo>
                <a:lnTo>
                  <a:pt x="406202" y="291242"/>
                </a:lnTo>
                <a:lnTo>
                  <a:pt x="407193" y="265890"/>
                </a:lnTo>
                <a:lnTo>
                  <a:pt x="404151" y="250583"/>
                </a:lnTo>
                <a:lnTo>
                  <a:pt x="402771" y="248119"/>
                </a:lnTo>
                <a:lnTo>
                  <a:pt x="402432" y="242762"/>
                </a:lnTo>
                <a:lnTo>
                  <a:pt x="408590" y="254490"/>
                </a:lnTo>
                <a:lnTo>
                  <a:pt x="410086" y="262659"/>
                </a:lnTo>
                <a:lnTo>
                  <a:pt x="411125" y="265622"/>
                </a:lnTo>
                <a:lnTo>
                  <a:pt x="418556" y="300592"/>
                </a:lnTo>
                <a:lnTo>
                  <a:pt x="419758" y="311659"/>
                </a:lnTo>
                <a:lnTo>
                  <a:pt x="426788" y="333076"/>
                </a:lnTo>
                <a:lnTo>
                  <a:pt x="436662" y="346007"/>
                </a:lnTo>
                <a:lnTo>
                  <a:pt x="438194" y="346851"/>
                </a:lnTo>
                <a:lnTo>
                  <a:pt x="439757" y="347490"/>
                </a:lnTo>
                <a:lnTo>
                  <a:pt x="442125" y="349073"/>
                </a:lnTo>
                <a:lnTo>
                  <a:pt x="444502" y="349660"/>
                </a:lnTo>
                <a:lnTo>
                  <a:pt x="446089" y="349797"/>
                </a:lnTo>
                <a:lnTo>
                  <a:pt x="446617" y="350098"/>
                </a:lnTo>
                <a:lnTo>
                  <a:pt x="446970" y="350563"/>
                </a:lnTo>
                <a:lnTo>
                  <a:pt x="447205" y="351138"/>
                </a:lnTo>
                <a:lnTo>
                  <a:pt x="447891" y="351522"/>
                </a:lnTo>
                <a:lnTo>
                  <a:pt x="450064" y="351947"/>
                </a:lnTo>
                <a:lnTo>
                  <a:pt x="483829" y="348650"/>
                </a:lnTo>
                <a:lnTo>
                  <a:pt x="516732" y="3427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SMARTInkShape-637">
            <a:extLst>
              <a:ext uri="{FF2B5EF4-FFF2-40B4-BE49-F238E27FC236}">
                <a16:creationId xmlns:a16="http://schemas.microsoft.com/office/drawing/2014/main" xmlns="" id="{8599239A-BF26-4E9B-9A1B-42E3E19DFD9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67150" y="2188369"/>
            <a:ext cx="7145" cy="2382"/>
          </a:xfrm>
          <a:custGeom>
            <a:avLst/>
            <a:gdLst/>
            <a:ahLst/>
            <a:cxnLst/>
            <a:rect l="0" t="0" r="0" b="0"/>
            <a:pathLst>
              <a:path w="7145" h="2382">
                <a:moveTo>
                  <a:pt x="7144" y="0"/>
                </a:moveTo>
                <a:lnTo>
                  <a:pt x="7144" y="0"/>
                </a:lnTo>
                <a:lnTo>
                  <a:pt x="2669" y="1885"/>
                </a:lnTo>
                <a:lnTo>
                  <a:pt x="0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SMARTInkShape-638">
            <a:extLst>
              <a:ext uri="{FF2B5EF4-FFF2-40B4-BE49-F238E27FC236}">
                <a16:creationId xmlns:a16="http://schemas.microsoft.com/office/drawing/2014/main" xmlns="" id="{146EBFC3-BA00-4A49-93E8-C7264D68DF4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82017" y="2181225"/>
            <a:ext cx="11478" cy="3065"/>
          </a:xfrm>
          <a:custGeom>
            <a:avLst/>
            <a:gdLst/>
            <a:ahLst/>
            <a:cxnLst/>
            <a:rect l="0" t="0" r="0" b="0"/>
            <a:pathLst>
              <a:path w="11478" h="3065">
                <a:moveTo>
                  <a:pt x="4333" y="0"/>
                </a:moveTo>
                <a:lnTo>
                  <a:pt x="4333" y="0"/>
                </a:lnTo>
                <a:lnTo>
                  <a:pt x="3069" y="2528"/>
                </a:lnTo>
                <a:lnTo>
                  <a:pt x="2432" y="3008"/>
                </a:lnTo>
                <a:lnTo>
                  <a:pt x="1743" y="3064"/>
                </a:lnTo>
                <a:lnTo>
                  <a:pt x="0" y="2516"/>
                </a:lnTo>
                <a:lnTo>
                  <a:pt x="121" y="2471"/>
                </a:lnTo>
                <a:lnTo>
                  <a:pt x="11477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SMARTInkShape-639">
            <a:extLst>
              <a:ext uri="{FF2B5EF4-FFF2-40B4-BE49-F238E27FC236}">
                <a16:creationId xmlns:a16="http://schemas.microsoft.com/office/drawing/2014/main" xmlns="" id="{5CD254D7-38C4-4052-81EE-F8A312843AA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93644" y="2171700"/>
            <a:ext cx="16670" cy="7145"/>
          </a:xfrm>
          <a:custGeom>
            <a:avLst/>
            <a:gdLst/>
            <a:ahLst/>
            <a:cxnLst/>
            <a:rect l="0" t="0" r="0" b="0"/>
            <a:pathLst>
              <a:path w="16670" h="7145">
                <a:moveTo>
                  <a:pt x="0" y="0"/>
                </a:moveTo>
                <a:lnTo>
                  <a:pt x="0" y="0"/>
                </a:lnTo>
                <a:lnTo>
                  <a:pt x="2283" y="2283"/>
                </a:lnTo>
                <a:lnTo>
                  <a:pt x="16669" y="714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SMARTInkShape-640">
            <a:extLst>
              <a:ext uri="{FF2B5EF4-FFF2-40B4-BE49-F238E27FC236}">
                <a16:creationId xmlns:a16="http://schemas.microsoft.com/office/drawing/2014/main" xmlns="" id="{39AE9427-E803-46CF-8453-9A00EE41789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539038" y="2174081"/>
            <a:ext cx="1373" cy="4764"/>
          </a:xfrm>
          <a:custGeom>
            <a:avLst/>
            <a:gdLst/>
            <a:ahLst/>
            <a:cxnLst/>
            <a:rect l="0" t="0" r="0" b="0"/>
            <a:pathLst>
              <a:path w="1373" h="4764">
                <a:moveTo>
                  <a:pt x="0" y="0"/>
                </a:moveTo>
                <a:lnTo>
                  <a:pt x="0" y="0"/>
                </a:lnTo>
                <a:lnTo>
                  <a:pt x="1264" y="2529"/>
                </a:lnTo>
                <a:lnTo>
                  <a:pt x="1372" y="3273"/>
                </a:lnTo>
                <a:lnTo>
                  <a:pt x="1178" y="3770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SMARTInkShape-641">
            <a:extLst>
              <a:ext uri="{FF2B5EF4-FFF2-40B4-BE49-F238E27FC236}">
                <a16:creationId xmlns:a16="http://schemas.microsoft.com/office/drawing/2014/main" xmlns="" id="{C0EA12D7-0D3F-4162-8D0A-4E1901CF5C8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552575" y="400731"/>
            <a:ext cx="1564482" cy="479988"/>
          </a:xfrm>
          <a:custGeom>
            <a:avLst/>
            <a:gdLst/>
            <a:ahLst/>
            <a:cxnLst/>
            <a:rect l="0" t="0" r="0" b="0"/>
            <a:pathLst>
              <a:path w="1564482" h="479988">
                <a:moveTo>
                  <a:pt x="0" y="380319"/>
                </a:moveTo>
                <a:lnTo>
                  <a:pt x="0" y="380319"/>
                </a:lnTo>
                <a:lnTo>
                  <a:pt x="3792" y="382847"/>
                </a:lnTo>
                <a:lnTo>
                  <a:pt x="26335" y="387649"/>
                </a:lnTo>
                <a:lnTo>
                  <a:pt x="48478" y="387249"/>
                </a:lnTo>
                <a:lnTo>
                  <a:pt x="66663" y="379756"/>
                </a:lnTo>
                <a:lnTo>
                  <a:pt x="88363" y="369360"/>
                </a:lnTo>
                <a:lnTo>
                  <a:pt x="115265" y="356344"/>
                </a:lnTo>
                <a:lnTo>
                  <a:pt x="138227" y="343698"/>
                </a:lnTo>
                <a:lnTo>
                  <a:pt x="158561" y="331299"/>
                </a:lnTo>
                <a:lnTo>
                  <a:pt x="191386" y="309055"/>
                </a:lnTo>
                <a:lnTo>
                  <a:pt x="221601" y="282945"/>
                </a:lnTo>
                <a:lnTo>
                  <a:pt x="247958" y="247427"/>
                </a:lnTo>
                <a:lnTo>
                  <a:pt x="263940" y="217471"/>
                </a:lnTo>
                <a:lnTo>
                  <a:pt x="273675" y="189938"/>
                </a:lnTo>
                <a:lnTo>
                  <a:pt x="279060" y="163414"/>
                </a:lnTo>
                <a:lnTo>
                  <a:pt x="281387" y="131813"/>
                </a:lnTo>
                <a:lnTo>
                  <a:pt x="278284" y="108603"/>
                </a:lnTo>
                <a:lnTo>
                  <a:pt x="266658" y="77534"/>
                </a:lnTo>
                <a:lnTo>
                  <a:pt x="261919" y="70329"/>
                </a:lnTo>
                <a:lnTo>
                  <a:pt x="245939" y="56754"/>
                </a:lnTo>
                <a:lnTo>
                  <a:pt x="235424" y="51304"/>
                </a:lnTo>
                <a:lnTo>
                  <a:pt x="215367" y="47805"/>
                </a:lnTo>
                <a:lnTo>
                  <a:pt x="200337" y="50992"/>
                </a:lnTo>
                <a:lnTo>
                  <a:pt x="183302" y="68340"/>
                </a:lnTo>
                <a:lnTo>
                  <a:pt x="169905" y="97381"/>
                </a:lnTo>
                <a:lnTo>
                  <a:pt x="163501" y="129079"/>
                </a:lnTo>
                <a:lnTo>
                  <a:pt x="162392" y="163326"/>
                </a:lnTo>
                <a:lnTo>
                  <a:pt x="162328" y="190818"/>
                </a:lnTo>
                <a:lnTo>
                  <a:pt x="163251" y="214869"/>
                </a:lnTo>
                <a:lnTo>
                  <a:pt x="165258" y="248864"/>
                </a:lnTo>
                <a:lnTo>
                  <a:pt x="167463" y="273741"/>
                </a:lnTo>
                <a:lnTo>
                  <a:pt x="169943" y="299349"/>
                </a:lnTo>
                <a:lnTo>
                  <a:pt x="172826" y="333632"/>
                </a:lnTo>
                <a:lnTo>
                  <a:pt x="175621" y="368691"/>
                </a:lnTo>
                <a:lnTo>
                  <a:pt x="178889" y="401568"/>
                </a:lnTo>
                <a:lnTo>
                  <a:pt x="178390" y="437174"/>
                </a:lnTo>
                <a:lnTo>
                  <a:pt x="177357" y="442453"/>
                </a:lnTo>
                <a:lnTo>
                  <a:pt x="176711" y="443702"/>
                </a:lnTo>
                <a:lnTo>
                  <a:pt x="176015" y="444270"/>
                </a:lnTo>
                <a:lnTo>
                  <a:pt x="175287" y="444384"/>
                </a:lnTo>
                <a:lnTo>
                  <a:pt x="174537" y="443931"/>
                </a:lnTo>
                <a:lnTo>
                  <a:pt x="172999" y="442017"/>
                </a:lnTo>
                <a:lnTo>
                  <a:pt x="169904" y="408473"/>
                </a:lnTo>
                <a:lnTo>
                  <a:pt x="170110" y="390337"/>
                </a:lnTo>
                <a:lnTo>
                  <a:pt x="179005" y="361866"/>
                </a:lnTo>
                <a:lnTo>
                  <a:pt x="197914" y="326834"/>
                </a:lnTo>
                <a:lnTo>
                  <a:pt x="225470" y="298389"/>
                </a:lnTo>
                <a:lnTo>
                  <a:pt x="242813" y="289839"/>
                </a:lnTo>
                <a:lnTo>
                  <a:pt x="254408" y="289306"/>
                </a:lnTo>
                <a:lnTo>
                  <a:pt x="264676" y="291714"/>
                </a:lnTo>
                <a:lnTo>
                  <a:pt x="271886" y="295431"/>
                </a:lnTo>
                <a:lnTo>
                  <a:pt x="280407" y="305778"/>
                </a:lnTo>
                <a:lnTo>
                  <a:pt x="291770" y="334590"/>
                </a:lnTo>
                <a:lnTo>
                  <a:pt x="297353" y="366358"/>
                </a:lnTo>
                <a:lnTo>
                  <a:pt x="300918" y="400551"/>
                </a:lnTo>
                <a:lnTo>
                  <a:pt x="304033" y="434586"/>
                </a:lnTo>
                <a:lnTo>
                  <a:pt x="312157" y="457223"/>
                </a:lnTo>
                <a:lnTo>
                  <a:pt x="324619" y="473514"/>
                </a:lnTo>
                <a:lnTo>
                  <a:pt x="333717" y="478624"/>
                </a:lnTo>
                <a:lnTo>
                  <a:pt x="338365" y="479987"/>
                </a:lnTo>
                <a:lnTo>
                  <a:pt x="358813" y="476849"/>
                </a:lnTo>
                <a:lnTo>
                  <a:pt x="378248" y="466688"/>
                </a:lnTo>
                <a:lnTo>
                  <a:pt x="404151" y="438155"/>
                </a:lnTo>
                <a:lnTo>
                  <a:pt x="423105" y="403669"/>
                </a:lnTo>
                <a:lnTo>
                  <a:pt x="434133" y="375861"/>
                </a:lnTo>
                <a:lnTo>
                  <a:pt x="441178" y="350187"/>
                </a:lnTo>
                <a:lnTo>
                  <a:pt x="442760" y="319118"/>
                </a:lnTo>
                <a:lnTo>
                  <a:pt x="442908" y="296111"/>
                </a:lnTo>
                <a:lnTo>
                  <a:pt x="439598" y="306721"/>
                </a:lnTo>
                <a:lnTo>
                  <a:pt x="437161" y="341748"/>
                </a:lnTo>
                <a:lnTo>
                  <a:pt x="440483" y="374523"/>
                </a:lnTo>
                <a:lnTo>
                  <a:pt x="447558" y="399282"/>
                </a:lnTo>
                <a:lnTo>
                  <a:pt x="460664" y="419334"/>
                </a:lnTo>
                <a:lnTo>
                  <a:pt x="471880" y="428703"/>
                </a:lnTo>
                <a:lnTo>
                  <a:pt x="481805" y="433573"/>
                </a:lnTo>
                <a:lnTo>
                  <a:pt x="486303" y="434872"/>
                </a:lnTo>
                <a:lnTo>
                  <a:pt x="504011" y="432907"/>
                </a:lnTo>
                <a:lnTo>
                  <a:pt x="513195" y="428651"/>
                </a:lnTo>
                <a:lnTo>
                  <a:pt x="521509" y="420585"/>
                </a:lnTo>
                <a:lnTo>
                  <a:pt x="538520" y="394954"/>
                </a:lnTo>
                <a:lnTo>
                  <a:pt x="551351" y="364988"/>
                </a:lnTo>
                <a:lnTo>
                  <a:pt x="560984" y="332034"/>
                </a:lnTo>
                <a:lnTo>
                  <a:pt x="564060" y="310446"/>
                </a:lnTo>
                <a:lnTo>
                  <a:pt x="563519" y="306931"/>
                </a:lnTo>
                <a:lnTo>
                  <a:pt x="563004" y="305994"/>
                </a:lnTo>
                <a:lnTo>
                  <a:pt x="562661" y="305898"/>
                </a:lnTo>
                <a:lnTo>
                  <a:pt x="562433" y="306363"/>
                </a:lnTo>
                <a:lnTo>
                  <a:pt x="559047" y="340235"/>
                </a:lnTo>
                <a:lnTo>
                  <a:pt x="559091" y="374815"/>
                </a:lnTo>
                <a:lnTo>
                  <a:pt x="560503" y="392358"/>
                </a:lnTo>
                <a:lnTo>
                  <a:pt x="564584" y="406396"/>
                </a:lnTo>
                <a:lnTo>
                  <a:pt x="580416" y="426645"/>
                </a:lnTo>
                <a:lnTo>
                  <a:pt x="595544" y="437202"/>
                </a:lnTo>
                <a:lnTo>
                  <a:pt x="618517" y="439477"/>
                </a:lnTo>
                <a:lnTo>
                  <a:pt x="638260" y="435947"/>
                </a:lnTo>
                <a:lnTo>
                  <a:pt x="660525" y="422205"/>
                </a:lnTo>
                <a:lnTo>
                  <a:pt x="674812" y="407781"/>
                </a:lnTo>
                <a:lnTo>
                  <a:pt x="693968" y="374337"/>
                </a:lnTo>
                <a:lnTo>
                  <a:pt x="700655" y="350942"/>
                </a:lnTo>
                <a:lnTo>
                  <a:pt x="702757" y="322334"/>
                </a:lnTo>
                <a:lnTo>
                  <a:pt x="695441" y="293641"/>
                </a:lnTo>
                <a:lnTo>
                  <a:pt x="691408" y="286762"/>
                </a:lnTo>
                <a:lnTo>
                  <a:pt x="678745" y="276584"/>
                </a:lnTo>
                <a:lnTo>
                  <a:pt x="671030" y="271928"/>
                </a:lnTo>
                <a:lnTo>
                  <a:pt x="670662" y="271810"/>
                </a:lnTo>
                <a:lnTo>
                  <a:pt x="670681" y="271996"/>
                </a:lnTo>
                <a:lnTo>
                  <a:pt x="670958" y="272385"/>
                </a:lnTo>
                <a:lnTo>
                  <a:pt x="672677" y="272817"/>
                </a:lnTo>
                <a:lnTo>
                  <a:pt x="708319" y="272885"/>
                </a:lnTo>
                <a:lnTo>
                  <a:pt x="740166" y="271275"/>
                </a:lnTo>
                <a:lnTo>
                  <a:pt x="767370" y="270024"/>
                </a:lnTo>
                <a:lnTo>
                  <a:pt x="771090" y="271856"/>
                </a:lnTo>
                <a:lnTo>
                  <a:pt x="772822" y="273085"/>
                </a:lnTo>
                <a:lnTo>
                  <a:pt x="773977" y="274963"/>
                </a:lnTo>
                <a:lnTo>
                  <a:pt x="775261" y="279872"/>
                </a:lnTo>
                <a:lnTo>
                  <a:pt x="770005" y="312089"/>
                </a:lnTo>
                <a:lnTo>
                  <a:pt x="767481" y="340207"/>
                </a:lnTo>
                <a:lnTo>
                  <a:pt x="769287" y="371823"/>
                </a:lnTo>
                <a:lnTo>
                  <a:pt x="777737" y="399011"/>
                </a:lnTo>
                <a:lnTo>
                  <a:pt x="799693" y="420129"/>
                </a:lnTo>
                <a:lnTo>
                  <a:pt x="803004" y="422734"/>
                </a:lnTo>
                <a:lnTo>
                  <a:pt x="824097" y="427664"/>
                </a:lnTo>
                <a:lnTo>
                  <a:pt x="849602" y="424480"/>
                </a:lnTo>
                <a:lnTo>
                  <a:pt x="881286" y="412600"/>
                </a:lnTo>
                <a:lnTo>
                  <a:pt x="915885" y="388695"/>
                </a:lnTo>
                <a:lnTo>
                  <a:pt x="949618" y="354721"/>
                </a:lnTo>
                <a:lnTo>
                  <a:pt x="973077" y="324463"/>
                </a:lnTo>
                <a:lnTo>
                  <a:pt x="994733" y="289391"/>
                </a:lnTo>
                <a:lnTo>
                  <a:pt x="1011750" y="255731"/>
                </a:lnTo>
                <a:lnTo>
                  <a:pt x="1022443" y="227428"/>
                </a:lnTo>
                <a:lnTo>
                  <a:pt x="1031903" y="195425"/>
                </a:lnTo>
                <a:lnTo>
                  <a:pt x="1037204" y="165816"/>
                </a:lnTo>
                <a:lnTo>
                  <a:pt x="1039670" y="131661"/>
                </a:lnTo>
                <a:lnTo>
                  <a:pt x="1036472" y="99867"/>
                </a:lnTo>
                <a:lnTo>
                  <a:pt x="1028354" y="68305"/>
                </a:lnTo>
                <a:lnTo>
                  <a:pt x="1016516" y="39007"/>
                </a:lnTo>
                <a:lnTo>
                  <a:pt x="1002128" y="20564"/>
                </a:lnTo>
                <a:lnTo>
                  <a:pt x="983656" y="4897"/>
                </a:lnTo>
                <a:lnTo>
                  <a:pt x="974020" y="652"/>
                </a:lnTo>
                <a:lnTo>
                  <a:pt x="963740" y="0"/>
                </a:lnTo>
                <a:lnTo>
                  <a:pt x="954056" y="1738"/>
                </a:lnTo>
                <a:lnTo>
                  <a:pt x="947106" y="5157"/>
                </a:lnTo>
                <a:lnTo>
                  <a:pt x="937467" y="17864"/>
                </a:lnTo>
                <a:lnTo>
                  <a:pt x="930436" y="35035"/>
                </a:lnTo>
                <a:lnTo>
                  <a:pt x="926266" y="62377"/>
                </a:lnTo>
                <a:lnTo>
                  <a:pt x="924619" y="91822"/>
                </a:lnTo>
                <a:lnTo>
                  <a:pt x="925395" y="126975"/>
                </a:lnTo>
                <a:lnTo>
                  <a:pt x="924772" y="160821"/>
                </a:lnTo>
                <a:lnTo>
                  <a:pt x="923828" y="195733"/>
                </a:lnTo>
                <a:lnTo>
                  <a:pt x="922073" y="229949"/>
                </a:lnTo>
                <a:lnTo>
                  <a:pt x="920384" y="264539"/>
                </a:lnTo>
                <a:lnTo>
                  <a:pt x="919668" y="295046"/>
                </a:lnTo>
                <a:lnTo>
                  <a:pt x="921400" y="327448"/>
                </a:lnTo>
                <a:lnTo>
                  <a:pt x="926205" y="348808"/>
                </a:lnTo>
                <a:lnTo>
                  <a:pt x="941514" y="379298"/>
                </a:lnTo>
                <a:lnTo>
                  <a:pt x="950793" y="389919"/>
                </a:lnTo>
                <a:lnTo>
                  <a:pt x="961090" y="397286"/>
                </a:lnTo>
                <a:lnTo>
                  <a:pt x="981092" y="404631"/>
                </a:lnTo>
                <a:lnTo>
                  <a:pt x="1002511" y="406367"/>
                </a:lnTo>
                <a:lnTo>
                  <a:pt x="1034091" y="400781"/>
                </a:lnTo>
                <a:lnTo>
                  <a:pt x="1063651" y="391328"/>
                </a:lnTo>
                <a:lnTo>
                  <a:pt x="1084476" y="381729"/>
                </a:lnTo>
                <a:lnTo>
                  <a:pt x="1117057" y="357699"/>
                </a:lnTo>
                <a:lnTo>
                  <a:pt x="1152373" y="332756"/>
                </a:lnTo>
                <a:lnTo>
                  <a:pt x="1161946" y="322305"/>
                </a:lnTo>
                <a:lnTo>
                  <a:pt x="1176709" y="299057"/>
                </a:lnTo>
                <a:lnTo>
                  <a:pt x="1179799" y="285392"/>
                </a:lnTo>
                <a:lnTo>
                  <a:pt x="1179111" y="277804"/>
                </a:lnTo>
                <a:lnTo>
                  <a:pt x="1178186" y="274669"/>
                </a:lnTo>
                <a:lnTo>
                  <a:pt x="1170565" y="263937"/>
                </a:lnTo>
                <a:lnTo>
                  <a:pt x="1162924" y="259097"/>
                </a:lnTo>
                <a:lnTo>
                  <a:pt x="1153972" y="256592"/>
                </a:lnTo>
                <a:lnTo>
                  <a:pt x="1143820" y="256361"/>
                </a:lnTo>
                <a:lnTo>
                  <a:pt x="1126427" y="261511"/>
                </a:lnTo>
                <a:lnTo>
                  <a:pt x="1112925" y="268476"/>
                </a:lnTo>
                <a:lnTo>
                  <a:pt x="1094500" y="289925"/>
                </a:lnTo>
                <a:lnTo>
                  <a:pt x="1088724" y="299574"/>
                </a:lnTo>
                <a:lnTo>
                  <a:pt x="1083135" y="327739"/>
                </a:lnTo>
                <a:lnTo>
                  <a:pt x="1083144" y="337724"/>
                </a:lnTo>
                <a:lnTo>
                  <a:pt x="1089693" y="355616"/>
                </a:lnTo>
                <a:lnTo>
                  <a:pt x="1107597" y="373470"/>
                </a:lnTo>
                <a:lnTo>
                  <a:pt x="1123749" y="384169"/>
                </a:lnTo>
                <a:lnTo>
                  <a:pt x="1145763" y="389427"/>
                </a:lnTo>
                <a:lnTo>
                  <a:pt x="1168601" y="388868"/>
                </a:lnTo>
                <a:lnTo>
                  <a:pt x="1196770" y="382823"/>
                </a:lnTo>
                <a:lnTo>
                  <a:pt x="1231837" y="369399"/>
                </a:lnTo>
                <a:lnTo>
                  <a:pt x="1254769" y="354643"/>
                </a:lnTo>
                <a:lnTo>
                  <a:pt x="1284181" y="320640"/>
                </a:lnTo>
                <a:lnTo>
                  <a:pt x="1292517" y="306162"/>
                </a:lnTo>
                <a:lnTo>
                  <a:pt x="1302331" y="270603"/>
                </a:lnTo>
                <a:lnTo>
                  <a:pt x="1299239" y="244033"/>
                </a:lnTo>
                <a:lnTo>
                  <a:pt x="1295861" y="232253"/>
                </a:lnTo>
                <a:lnTo>
                  <a:pt x="1289994" y="221866"/>
                </a:lnTo>
                <a:lnTo>
                  <a:pt x="1289415" y="219915"/>
                </a:lnTo>
                <a:lnTo>
                  <a:pt x="1289822" y="218350"/>
                </a:lnTo>
                <a:lnTo>
                  <a:pt x="1290888" y="217042"/>
                </a:lnTo>
                <a:lnTo>
                  <a:pt x="1292392" y="215905"/>
                </a:lnTo>
                <a:lnTo>
                  <a:pt x="1297591" y="215347"/>
                </a:lnTo>
                <a:lnTo>
                  <a:pt x="1331886" y="219524"/>
                </a:lnTo>
                <a:lnTo>
                  <a:pt x="1365735" y="224704"/>
                </a:lnTo>
                <a:lnTo>
                  <a:pt x="1389479" y="228707"/>
                </a:lnTo>
                <a:lnTo>
                  <a:pt x="1400991" y="234566"/>
                </a:lnTo>
                <a:lnTo>
                  <a:pt x="1402306" y="235525"/>
                </a:lnTo>
                <a:lnTo>
                  <a:pt x="1402357" y="241530"/>
                </a:lnTo>
                <a:lnTo>
                  <a:pt x="1395660" y="265012"/>
                </a:lnTo>
                <a:lnTo>
                  <a:pt x="1384916" y="299026"/>
                </a:lnTo>
                <a:lnTo>
                  <a:pt x="1382016" y="315085"/>
                </a:lnTo>
                <a:lnTo>
                  <a:pt x="1383623" y="337942"/>
                </a:lnTo>
                <a:lnTo>
                  <a:pt x="1386998" y="349843"/>
                </a:lnTo>
                <a:lnTo>
                  <a:pt x="1394671" y="360424"/>
                </a:lnTo>
                <a:lnTo>
                  <a:pt x="1410891" y="373895"/>
                </a:lnTo>
                <a:lnTo>
                  <a:pt x="1416844" y="377624"/>
                </a:lnTo>
                <a:lnTo>
                  <a:pt x="1444184" y="382872"/>
                </a:lnTo>
                <a:lnTo>
                  <a:pt x="1476156" y="381899"/>
                </a:lnTo>
                <a:lnTo>
                  <a:pt x="1500178" y="376788"/>
                </a:lnTo>
                <a:lnTo>
                  <a:pt x="1534757" y="364280"/>
                </a:lnTo>
                <a:lnTo>
                  <a:pt x="1564481" y="3493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SMARTInkShape-642">
            <a:extLst>
              <a:ext uri="{FF2B5EF4-FFF2-40B4-BE49-F238E27FC236}">
                <a16:creationId xmlns:a16="http://schemas.microsoft.com/office/drawing/2014/main" xmlns="" id="{BC00A843-0232-4D8B-8221-820D6F113C9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464469" y="2657475"/>
            <a:ext cx="1" cy="4764"/>
          </a:xfrm>
          <a:custGeom>
            <a:avLst/>
            <a:gdLst/>
            <a:ahLst/>
            <a:cxnLst/>
            <a:rect l="0" t="0" r="0" b="0"/>
            <a:pathLst>
              <a:path w="1" h="4764">
                <a:moveTo>
                  <a:pt x="0" y="0"/>
                </a:moveTo>
                <a:lnTo>
                  <a:pt x="0" y="0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SMARTInkShape-643">
            <a:extLst>
              <a:ext uri="{FF2B5EF4-FFF2-40B4-BE49-F238E27FC236}">
                <a16:creationId xmlns:a16="http://schemas.microsoft.com/office/drawing/2014/main" xmlns="" id="{3A3A5050-B15C-4A60-BFA7-C5BF6C3C385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457325" y="2555133"/>
            <a:ext cx="464345" cy="126870"/>
          </a:xfrm>
          <a:custGeom>
            <a:avLst/>
            <a:gdLst/>
            <a:ahLst/>
            <a:cxnLst/>
            <a:rect l="0" t="0" r="0" b="0"/>
            <a:pathLst>
              <a:path w="464345" h="126870">
                <a:moveTo>
                  <a:pt x="0" y="99961"/>
                </a:moveTo>
                <a:lnTo>
                  <a:pt x="0" y="99961"/>
                </a:lnTo>
                <a:lnTo>
                  <a:pt x="0" y="102244"/>
                </a:lnTo>
                <a:lnTo>
                  <a:pt x="4763" y="102342"/>
                </a:lnTo>
                <a:lnTo>
                  <a:pt x="4763" y="103606"/>
                </a:lnTo>
                <a:lnTo>
                  <a:pt x="5027" y="103979"/>
                </a:lnTo>
                <a:lnTo>
                  <a:pt x="5468" y="104227"/>
                </a:lnTo>
                <a:lnTo>
                  <a:pt x="6027" y="104392"/>
                </a:lnTo>
                <a:lnTo>
                  <a:pt x="6399" y="104238"/>
                </a:lnTo>
                <a:lnTo>
                  <a:pt x="6647" y="103871"/>
                </a:lnTo>
                <a:lnTo>
                  <a:pt x="6813" y="103361"/>
                </a:lnTo>
                <a:lnTo>
                  <a:pt x="7188" y="103021"/>
                </a:lnTo>
                <a:lnTo>
                  <a:pt x="8310" y="102644"/>
                </a:lnTo>
                <a:lnTo>
                  <a:pt x="14546" y="101676"/>
                </a:lnTo>
                <a:lnTo>
                  <a:pt x="33714" y="93129"/>
                </a:lnTo>
                <a:lnTo>
                  <a:pt x="54467" y="71983"/>
                </a:lnTo>
                <a:lnTo>
                  <a:pt x="58178" y="65712"/>
                </a:lnTo>
                <a:lnTo>
                  <a:pt x="63442" y="43119"/>
                </a:lnTo>
                <a:lnTo>
                  <a:pt x="64949" y="26532"/>
                </a:lnTo>
                <a:lnTo>
                  <a:pt x="66334" y="19869"/>
                </a:lnTo>
                <a:lnTo>
                  <a:pt x="64295" y="399"/>
                </a:lnTo>
                <a:lnTo>
                  <a:pt x="64559" y="249"/>
                </a:lnTo>
                <a:lnTo>
                  <a:pt x="65558" y="82"/>
                </a:lnTo>
                <a:lnTo>
                  <a:pt x="65930" y="302"/>
                </a:lnTo>
                <a:lnTo>
                  <a:pt x="66179" y="713"/>
                </a:lnTo>
                <a:lnTo>
                  <a:pt x="66528" y="2556"/>
                </a:lnTo>
                <a:lnTo>
                  <a:pt x="71077" y="35275"/>
                </a:lnTo>
                <a:lnTo>
                  <a:pt x="78120" y="70149"/>
                </a:lnTo>
                <a:lnTo>
                  <a:pt x="81111" y="85488"/>
                </a:lnTo>
                <a:lnTo>
                  <a:pt x="84093" y="90381"/>
                </a:lnTo>
                <a:lnTo>
                  <a:pt x="93714" y="100759"/>
                </a:lnTo>
                <a:lnTo>
                  <a:pt x="97301" y="102961"/>
                </a:lnTo>
                <a:lnTo>
                  <a:pt x="110775" y="108721"/>
                </a:lnTo>
                <a:lnTo>
                  <a:pt x="117048" y="107995"/>
                </a:lnTo>
                <a:lnTo>
                  <a:pt x="131479" y="102604"/>
                </a:lnTo>
                <a:lnTo>
                  <a:pt x="144304" y="93244"/>
                </a:lnTo>
                <a:lnTo>
                  <a:pt x="147744" y="89567"/>
                </a:lnTo>
                <a:lnTo>
                  <a:pt x="152999" y="78415"/>
                </a:lnTo>
                <a:lnTo>
                  <a:pt x="158831" y="57009"/>
                </a:lnTo>
                <a:lnTo>
                  <a:pt x="157452" y="34368"/>
                </a:lnTo>
                <a:lnTo>
                  <a:pt x="152377" y="12983"/>
                </a:lnTo>
                <a:lnTo>
                  <a:pt x="150563" y="9539"/>
                </a:lnTo>
                <a:lnTo>
                  <a:pt x="150126" y="7575"/>
                </a:lnTo>
                <a:lnTo>
                  <a:pt x="150355" y="7679"/>
                </a:lnTo>
                <a:lnTo>
                  <a:pt x="152206" y="9618"/>
                </a:lnTo>
                <a:lnTo>
                  <a:pt x="156027" y="15705"/>
                </a:lnTo>
                <a:lnTo>
                  <a:pt x="158948" y="27659"/>
                </a:lnTo>
                <a:lnTo>
                  <a:pt x="164816" y="62590"/>
                </a:lnTo>
                <a:lnTo>
                  <a:pt x="172313" y="84599"/>
                </a:lnTo>
                <a:lnTo>
                  <a:pt x="178175" y="95423"/>
                </a:lnTo>
                <a:lnTo>
                  <a:pt x="188144" y="106191"/>
                </a:lnTo>
                <a:lnTo>
                  <a:pt x="189723" y="107289"/>
                </a:lnTo>
                <a:lnTo>
                  <a:pt x="198972" y="110461"/>
                </a:lnTo>
                <a:lnTo>
                  <a:pt x="200381" y="110665"/>
                </a:lnTo>
                <a:lnTo>
                  <a:pt x="207947" y="108429"/>
                </a:lnTo>
                <a:lnTo>
                  <a:pt x="214543" y="104969"/>
                </a:lnTo>
                <a:lnTo>
                  <a:pt x="218996" y="100592"/>
                </a:lnTo>
                <a:lnTo>
                  <a:pt x="227869" y="83322"/>
                </a:lnTo>
                <a:lnTo>
                  <a:pt x="232436" y="63271"/>
                </a:lnTo>
                <a:lnTo>
                  <a:pt x="236297" y="29280"/>
                </a:lnTo>
                <a:lnTo>
                  <a:pt x="239028" y="22323"/>
                </a:lnTo>
                <a:lnTo>
                  <a:pt x="245741" y="13925"/>
                </a:lnTo>
                <a:lnTo>
                  <a:pt x="248918" y="12775"/>
                </a:lnTo>
                <a:lnTo>
                  <a:pt x="252447" y="11999"/>
                </a:lnTo>
                <a:lnTo>
                  <a:pt x="257764" y="9858"/>
                </a:lnTo>
                <a:lnTo>
                  <a:pt x="261554" y="9587"/>
                </a:lnTo>
                <a:lnTo>
                  <a:pt x="268556" y="12035"/>
                </a:lnTo>
                <a:lnTo>
                  <a:pt x="278328" y="19127"/>
                </a:lnTo>
                <a:lnTo>
                  <a:pt x="284901" y="26638"/>
                </a:lnTo>
                <a:lnTo>
                  <a:pt x="289394" y="36030"/>
                </a:lnTo>
                <a:lnTo>
                  <a:pt x="294711" y="65588"/>
                </a:lnTo>
                <a:lnTo>
                  <a:pt x="300010" y="96060"/>
                </a:lnTo>
                <a:lnTo>
                  <a:pt x="301172" y="99197"/>
                </a:lnTo>
                <a:lnTo>
                  <a:pt x="302570" y="100944"/>
                </a:lnTo>
                <a:lnTo>
                  <a:pt x="303313" y="101410"/>
                </a:lnTo>
                <a:lnTo>
                  <a:pt x="303809" y="101985"/>
                </a:lnTo>
                <a:lnTo>
                  <a:pt x="304670" y="104310"/>
                </a:lnTo>
                <a:lnTo>
                  <a:pt x="304713" y="104184"/>
                </a:lnTo>
                <a:lnTo>
                  <a:pt x="304797" y="97065"/>
                </a:lnTo>
                <a:lnTo>
                  <a:pt x="300538" y="62811"/>
                </a:lnTo>
                <a:lnTo>
                  <a:pt x="302469" y="32691"/>
                </a:lnTo>
                <a:lnTo>
                  <a:pt x="308008" y="13990"/>
                </a:lnTo>
                <a:lnTo>
                  <a:pt x="310366" y="9547"/>
                </a:lnTo>
                <a:lnTo>
                  <a:pt x="314004" y="5291"/>
                </a:lnTo>
                <a:lnTo>
                  <a:pt x="319698" y="1943"/>
                </a:lnTo>
                <a:lnTo>
                  <a:pt x="323884" y="539"/>
                </a:lnTo>
                <a:lnTo>
                  <a:pt x="332654" y="0"/>
                </a:lnTo>
                <a:lnTo>
                  <a:pt x="335789" y="1382"/>
                </a:lnTo>
                <a:lnTo>
                  <a:pt x="350094" y="12445"/>
                </a:lnTo>
                <a:lnTo>
                  <a:pt x="357413" y="22574"/>
                </a:lnTo>
                <a:lnTo>
                  <a:pt x="370928" y="56135"/>
                </a:lnTo>
                <a:lnTo>
                  <a:pt x="382950" y="91536"/>
                </a:lnTo>
                <a:lnTo>
                  <a:pt x="392930" y="109950"/>
                </a:lnTo>
                <a:lnTo>
                  <a:pt x="399646" y="116767"/>
                </a:lnTo>
                <a:lnTo>
                  <a:pt x="408338" y="121286"/>
                </a:lnTo>
                <a:lnTo>
                  <a:pt x="428332" y="126869"/>
                </a:lnTo>
                <a:lnTo>
                  <a:pt x="464344" y="12615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SMARTInkShape-644">
            <a:extLst>
              <a:ext uri="{FF2B5EF4-FFF2-40B4-BE49-F238E27FC236}">
                <a16:creationId xmlns:a16="http://schemas.microsoft.com/office/drawing/2014/main" xmlns="" id="{4616CB8B-C54C-499C-88D0-162CB780B0F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064544" y="2314817"/>
            <a:ext cx="666751" cy="354550"/>
          </a:xfrm>
          <a:custGeom>
            <a:avLst/>
            <a:gdLst/>
            <a:ahLst/>
            <a:cxnLst/>
            <a:rect l="0" t="0" r="0" b="0"/>
            <a:pathLst>
              <a:path w="666751" h="354550">
                <a:moveTo>
                  <a:pt x="0" y="345039"/>
                </a:moveTo>
                <a:lnTo>
                  <a:pt x="0" y="345039"/>
                </a:lnTo>
                <a:lnTo>
                  <a:pt x="2352" y="347391"/>
                </a:lnTo>
                <a:lnTo>
                  <a:pt x="6852" y="344826"/>
                </a:lnTo>
                <a:lnTo>
                  <a:pt x="11525" y="341822"/>
                </a:lnTo>
                <a:lnTo>
                  <a:pt x="34433" y="330544"/>
                </a:lnTo>
                <a:lnTo>
                  <a:pt x="41746" y="323724"/>
                </a:lnTo>
                <a:lnTo>
                  <a:pt x="47735" y="317469"/>
                </a:lnTo>
                <a:lnTo>
                  <a:pt x="81439" y="286648"/>
                </a:lnTo>
                <a:lnTo>
                  <a:pt x="105730" y="254081"/>
                </a:lnTo>
                <a:lnTo>
                  <a:pt x="124181" y="220969"/>
                </a:lnTo>
                <a:lnTo>
                  <a:pt x="138064" y="186874"/>
                </a:lnTo>
                <a:lnTo>
                  <a:pt x="146484" y="154588"/>
                </a:lnTo>
                <a:lnTo>
                  <a:pt x="149642" y="120817"/>
                </a:lnTo>
                <a:lnTo>
                  <a:pt x="150004" y="86150"/>
                </a:lnTo>
                <a:lnTo>
                  <a:pt x="144421" y="52537"/>
                </a:lnTo>
                <a:lnTo>
                  <a:pt x="135267" y="25569"/>
                </a:lnTo>
                <a:lnTo>
                  <a:pt x="124839" y="12895"/>
                </a:lnTo>
                <a:lnTo>
                  <a:pt x="115420" y="5168"/>
                </a:lnTo>
                <a:lnTo>
                  <a:pt x="113651" y="2515"/>
                </a:lnTo>
                <a:lnTo>
                  <a:pt x="112544" y="1596"/>
                </a:lnTo>
                <a:lnTo>
                  <a:pt x="109904" y="575"/>
                </a:lnTo>
                <a:lnTo>
                  <a:pt x="105442" y="0"/>
                </a:lnTo>
                <a:lnTo>
                  <a:pt x="104161" y="448"/>
                </a:lnTo>
                <a:lnTo>
                  <a:pt x="97138" y="5994"/>
                </a:lnTo>
                <a:lnTo>
                  <a:pt x="92143" y="14133"/>
                </a:lnTo>
                <a:lnTo>
                  <a:pt x="88699" y="23692"/>
                </a:lnTo>
                <a:lnTo>
                  <a:pt x="88108" y="58534"/>
                </a:lnTo>
                <a:lnTo>
                  <a:pt x="88636" y="66474"/>
                </a:lnTo>
                <a:lnTo>
                  <a:pt x="94666" y="95526"/>
                </a:lnTo>
                <a:lnTo>
                  <a:pt x="100059" y="126155"/>
                </a:lnTo>
                <a:lnTo>
                  <a:pt x="104792" y="160837"/>
                </a:lnTo>
                <a:lnTo>
                  <a:pt x="110048" y="194866"/>
                </a:lnTo>
                <a:lnTo>
                  <a:pt x="112162" y="228681"/>
                </a:lnTo>
                <a:lnTo>
                  <a:pt x="114256" y="262471"/>
                </a:lnTo>
                <a:lnTo>
                  <a:pt x="115561" y="285422"/>
                </a:lnTo>
                <a:lnTo>
                  <a:pt x="123007" y="320861"/>
                </a:lnTo>
                <a:lnTo>
                  <a:pt x="128579" y="352129"/>
                </a:lnTo>
                <a:lnTo>
                  <a:pt x="128587" y="346584"/>
                </a:lnTo>
                <a:lnTo>
                  <a:pt x="126353" y="335924"/>
                </a:lnTo>
                <a:lnTo>
                  <a:pt x="126207" y="302441"/>
                </a:lnTo>
                <a:lnTo>
                  <a:pt x="125973" y="267937"/>
                </a:lnTo>
                <a:lnTo>
                  <a:pt x="126808" y="263764"/>
                </a:lnTo>
                <a:lnTo>
                  <a:pt x="131011" y="252468"/>
                </a:lnTo>
                <a:lnTo>
                  <a:pt x="140559" y="242488"/>
                </a:lnTo>
                <a:lnTo>
                  <a:pt x="147592" y="239067"/>
                </a:lnTo>
                <a:lnTo>
                  <a:pt x="160652" y="235753"/>
                </a:lnTo>
                <a:lnTo>
                  <a:pt x="166751" y="235841"/>
                </a:lnTo>
                <a:lnTo>
                  <a:pt x="171763" y="237425"/>
                </a:lnTo>
                <a:lnTo>
                  <a:pt x="181784" y="244506"/>
                </a:lnTo>
                <a:lnTo>
                  <a:pt x="186428" y="251517"/>
                </a:lnTo>
                <a:lnTo>
                  <a:pt x="190643" y="261142"/>
                </a:lnTo>
                <a:lnTo>
                  <a:pt x="193703" y="266025"/>
                </a:lnTo>
                <a:lnTo>
                  <a:pt x="194800" y="269270"/>
                </a:lnTo>
                <a:lnTo>
                  <a:pt x="195950" y="283377"/>
                </a:lnTo>
                <a:lnTo>
                  <a:pt x="196891" y="286678"/>
                </a:lnTo>
                <a:lnTo>
                  <a:pt x="200488" y="319299"/>
                </a:lnTo>
                <a:lnTo>
                  <a:pt x="204869" y="329635"/>
                </a:lnTo>
                <a:lnTo>
                  <a:pt x="217134" y="343085"/>
                </a:lnTo>
                <a:lnTo>
                  <a:pt x="223866" y="347926"/>
                </a:lnTo>
                <a:lnTo>
                  <a:pt x="226319" y="348968"/>
                </a:lnTo>
                <a:lnTo>
                  <a:pt x="258249" y="349800"/>
                </a:lnTo>
                <a:lnTo>
                  <a:pt x="268019" y="346264"/>
                </a:lnTo>
                <a:lnTo>
                  <a:pt x="288514" y="332295"/>
                </a:lnTo>
                <a:lnTo>
                  <a:pt x="290947" y="328704"/>
                </a:lnTo>
                <a:lnTo>
                  <a:pt x="301517" y="293720"/>
                </a:lnTo>
                <a:lnTo>
                  <a:pt x="301887" y="287382"/>
                </a:lnTo>
                <a:lnTo>
                  <a:pt x="297458" y="256022"/>
                </a:lnTo>
                <a:lnTo>
                  <a:pt x="296422" y="254059"/>
                </a:lnTo>
                <a:lnTo>
                  <a:pt x="296304" y="253165"/>
                </a:lnTo>
                <a:lnTo>
                  <a:pt x="297636" y="249833"/>
                </a:lnTo>
                <a:lnTo>
                  <a:pt x="299706" y="285369"/>
                </a:lnTo>
                <a:lnTo>
                  <a:pt x="307332" y="320132"/>
                </a:lnTo>
                <a:lnTo>
                  <a:pt x="312746" y="335112"/>
                </a:lnTo>
                <a:lnTo>
                  <a:pt x="322951" y="348540"/>
                </a:lnTo>
                <a:lnTo>
                  <a:pt x="326112" y="350692"/>
                </a:lnTo>
                <a:lnTo>
                  <a:pt x="334643" y="351987"/>
                </a:lnTo>
                <a:lnTo>
                  <a:pt x="337113" y="351831"/>
                </a:lnTo>
                <a:lnTo>
                  <a:pt x="344422" y="350281"/>
                </a:lnTo>
                <a:lnTo>
                  <a:pt x="349133" y="349750"/>
                </a:lnTo>
                <a:lnTo>
                  <a:pt x="362770" y="343426"/>
                </a:lnTo>
                <a:lnTo>
                  <a:pt x="371609" y="337361"/>
                </a:lnTo>
                <a:lnTo>
                  <a:pt x="379023" y="326998"/>
                </a:lnTo>
                <a:lnTo>
                  <a:pt x="387332" y="307935"/>
                </a:lnTo>
                <a:lnTo>
                  <a:pt x="390519" y="273076"/>
                </a:lnTo>
                <a:lnTo>
                  <a:pt x="390788" y="269683"/>
                </a:lnTo>
                <a:lnTo>
                  <a:pt x="392685" y="262737"/>
                </a:lnTo>
                <a:lnTo>
                  <a:pt x="392808" y="261012"/>
                </a:lnTo>
                <a:lnTo>
                  <a:pt x="392157" y="259363"/>
                </a:lnTo>
                <a:lnTo>
                  <a:pt x="391250" y="257748"/>
                </a:lnTo>
                <a:lnTo>
                  <a:pt x="390589" y="254603"/>
                </a:lnTo>
                <a:lnTo>
                  <a:pt x="390533" y="252543"/>
                </a:lnTo>
                <a:lnTo>
                  <a:pt x="390795" y="252419"/>
                </a:lnTo>
                <a:lnTo>
                  <a:pt x="391791" y="252281"/>
                </a:lnTo>
                <a:lnTo>
                  <a:pt x="391898" y="252509"/>
                </a:lnTo>
                <a:lnTo>
                  <a:pt x="391312" y="253467"/>
                </a:lnTo>
                <a:lnTo>
                  <a:pt x="391314" y="254093"/>
                </a:lnTo>
                <a:lnTo>
                  <a:pt x="392644" y="257771"/>
                </a:lnTo>
                <a:lnTo>
                  <a:pt x="394807" y="293423"/>
                </a:lnTo>
                <a:lnTo>
                  <a:pt x="401878" y="327752"/>
                </a:lnTo>
                <a:lnTo>
                  <a:pt x="403332" y="331712"/>
                </a:lnTo>
                <a:lnTo>
                  <a:pt x="405565" y="334530"/>
                </a:lnTo>
                <a:lnTo>
                  <a:pt x="408057" y="336929"/>
                </a:lnTo>
                <a:lnTo>
                  <a:pt x="414009" y="344251"/>
                </a:lnTo>
                <a:lnTo>
                  <a:pt x="420340" y="348966"/>
                </a:lnTo>
                <a:lnTo>
                  <a:pt x="433335" y="353550"/>
                </a:lnTo>
                <a:lnTo>
                  <a:pt x="440743" y="354431"/>
                </a:lnTo>
                <a:lnTo>
                  <a:pt x="451725" y="352372"/>
                </a:lnTo>
                <a:lnTo>
                  <a:pt x="463737" y="346913"/>
                </a:lnTo>
                <a:lnTo>
                  <a:pt x="471309" y="339971"/>
                </a:lnTo>
                <a:lnTo>
                  <a:pt x="488402" y="315642"/>
                </a:lnTo>
                <a:lnTo>
                  <a:pt x="491752" y="307041"/>
                </a:lnTo>
                <a:lnTo>
                  <a:pt x="492873" y="290644"/>
                </a:lnTo>
                <a:lnTo>
                  <a:pt x="490744" y="279457"/>
                </a:lnTo>
                <a:lnTo>
                  <a:pt x="483995" y="263644"/>
                </a:lnTo>
                <a:lnTo>
                  <a:pt x="473407" y="249860"/>
                </a:lnTo>
                <a:lnTo>
                  <a:pt x="470476" y="244451"/>
                </a:lnTo>
                <a:lnTo>
                  <a:pt x="464808" y="238359"/>
                </a:lnTo>
                <a:lnTo>
                  <a:pt x="464653" y="238465"/>
                </a:lnTo>
                <a:lnTo>
                  <a:pt x="464435" y="239878"/>
                </a:lnTo>
                <a:lnTo>
                  <a:pt x="464384" y="241239"/>
                </a:lnTo>
                <a:lnTo>
                  <a:pt x="464635" y="241708"/>
                </a:lnTo>
                <a:lnTo>
                  <a:pt x="465067" y="242021"/>
                </a:lnTo>
                <a:lnTo>
                  <a:pt x="465620" y="242229"/>
                </a:lnTo>
                <a:lnTo>
                  <a:pt x="476319" y="249729"/>
                </a:lnTo>
                <a:lnTo>
                  <a:pt x="494500" y="255825"/>
                </a:lnTo>
                <a:lnTo>
                  <a:pt x="518785" y="256920"/>
                </a:lnTo>
                <a:lnTo>
                  <a:pt x="526133" y="255029"/>
                </a:lnTo>
                <a:lnTo>
                  <a:pt x="542321" y="245496"/>
                </a:lnTo>
                <a:lnTo>
                  <a:pt x="542657" y="244530"/>
                </a:lnTo>
                <a:lnTo>
                  <a:pt x="542923" y="242655"/>
                </a:lnTo>
                <a:lnTo>
                  <a:pt x="542925" y="245961"/>
                </a:lnTo>
                <a:lnTo>
                  <a:pt x="542219" y="247470"/>
                </a:lnTo>
                <a:lnTo>
                  <a:pt x="541288" y="249023"/>
                </a:lnTo>
                <a:lnTo>
                  <a:pt x="540764" y="251649"/>
                </a:lnTo>
                <a:lnTo>
                  <a:pt x="540344" y="255397"/>
                </a:lnTo>
                <a:lnTo>
                  <a:pt x="538926" y="258565"/>
                </a:lnTo>
                <a:lnTo>
                  <a:pt x="538165" y="281219"/>
                </a:lnTo>
                <a:lnTo>
                  <a:pt x="543829" y="307041"/>
                </a:lnTo>
                <a:lnTo>
                  <a:pt x="553244" y="329849"/>
                </a:lnTo>
                <a:lnTo>
                  <a:pt x="555537" y="332379"/>
                </a:lnTo>
                <a:lnTo>
                  <a:pt x="558055" y="334650"/>
                </a:lnTo>
                <a:lnTo>
                  <a:pt x="563761" y="341614"/>
                </a:lnTo>
                <a:lnTo>
                  <a:pt x="567296" y="344171"/>
                </a:lnTo>
                <a:lnTo>
                  <a:pt x="568308" y="345800"/>
                </a:lnTo>
                <a:lnTo>
                  <a:pt x="576298" y="350638"/>
                </a:lnTo>
                <a:lnTo>
                  <a:pt x="585089" y="353710"/>
                </a:lnTo>
                <a:lnTo>
                  <a:pt x="620418" y="354549"/>
                </a:lnTo>
                <a:lnTo>
                  <a:pt x="666750" y="34265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0" name="SMARTInkShape-Group400">
            <a:extLst>
              <a:ext uri="{FF2B5EF4-FFF2-40B4-BE49-F238E27FC236}">
                <a16:creationId xmlns:a16="http://schemas.microsoft.com/office/drawing/2014/main" xmlns="" id="{E5B6872E-83E6-44D4-8E37-AE4CA02C7E47}"/>
              </a:ext>
            </a:extLst>
          </p:cNvPr>
          <p:cNvGrpSpPr/>
          <p:nvPr/>
        </p:nvGrpSpPr>
        <p:grpSpPr>
          <a:xfrm>
            <a:off x="2718367" y="2326735"/>
            <a:ext cx="1067822" cy="352100"/>
            <a:chOff x="2718367" y="2326735"/>
            <a:chExt cx="1067822" cy="352100"/>
          </a:xfrm>
        </p:grpSpPr>
        <p:sp>
          <p:nvSpPr>
            <p:cNvPr id="148" name="SMARTInkShape-645">
              <a:extLst>
                <a:ext uri="{FF2B5EF4-FFF2-40B4-BE49-F238E27FC236}">
                  <a16:creationId xmlns:a16="http://schemas.microsoft.com/office/drawing/2014/main" xmlns="" id="{45773A97-B962-4038-8F0F-A9CB64F4C8E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18367" y="2326735"/>
              <a:ext cx="1067822" cy="352100"/>
            </a:xfrm>
            <a:custGeom>
              <a:avLst/>
              <a:gdLst/>
              <a:ahLst/>
              <a:cxnLst/>
              <a:rect l="0" t="0" r="0" b="0"/>
              <a:pathLst>
                <a:path w="1067822" h="352100">
                  <a:moveTo>
                    <a:pt x="8164" y="330740"/>
                  </a:moveTo>
                  <a:lnTo>
                    <a:pt x="8164" y="330740"/>
                  </a:lnTo>
                  <a:lnTo>
                    <a:pt x="2800" y="330740"/>
                  </a:lnTo>
                  <a:lnTo>
                    <a:pt x="1106" y="330034"/>
                  </a:lnTo>
                  <a:lnTo>
                    <a:pt x="284" y="329476"/>
                  </a:lnTo>
                  <a:lnTo>
                    <a:pt x="0" y="329103"/>
                  </a:lnTo>
                  <a:lnTo>
                    <a:pt x="76" y="328855"/>
                  </a:lnTo>
                  <a:lnTo>
                    <a:pt x="1016" y="328361"/>
                  </a:lnTo>
                  <a:lnTo>
                    <a:pt x="3070" y="326309"/>
                  </a:lnTo>
                  <a:lnTo>
                    <a:pt x="3601" y="324142"/>
                  </a:lnTo>
                  <a:lnTo>
                    <a:pt x="4637" y="322692"/>
                  </a:lnTo>
                  <a:lnTo>
                    <a:pt x="5979" y="321872"/>
                  </a:lnTo>
                  <a:lnTo>
                    <a:pt x="22869" y="316415"/>
                  </a:lnTo>
                  <a:lnTo>
                    <a:pt x="56815" y="289139"/>
                  </a:lnTo>
                  <a:lnTo>
                    <a:pt x="83115" y="256950"/>
                  </a:lnTo>
                  <a:lnTo>
                    <a:pt x="92888" y="240418"/>
                  </a:lnTo>
                  <a:lnTo>
                    <a:pt x="104914" y="207857"/>
                  </a:lnTo>
                  <a:lnTo>
                    <a:pt x="116089" y="175187"/>
                  </a:lnTo>
                  <a:lnTo>
                    <a:pt x="123766" y="140616"/>
                  </a:lnTo>
                  <a:lnTo>
                    <a:pt x="126713" y="111009"/>
                  </a:lnTo>
                  <a:lnTo>
                    <a:pt x="122479" y="75755"/>
                  </a:lnTo>
                  <a:lnTo>
                    <a:pt x="117201" y="50735"/>
                  </a:lnTo>
                  <a:lnTo>
                    <a:pt x="101737" y="16593"/>
                  </a:lnTo>
                  <a:lnTo>
                    <a:pt x="93823" y="9091"/>
                  </a:lnTo>
                  <a:lnTo>
                    <a:pt x="80361" y="1673"/>
                  </a:lnTo>
                  <a:lnTo>
                    <a:pt x="71075" y="0"/>
                  </a:lnTo>
                  <a:lnTo>
                    <a:pt x="68492" y="565"/>
                  </a:lnTo>
                  <a:lnTo>
                    <a:pt x="58085" y="5350"/>
                  </a:lnTo>
                  <a:lnTo>
                    <a:pt x="57320" y="6657"/>
                  </a:lnTo>
                  <a:lnTo>
                    <a:pt x="56243" y="12554"/>
                  </a:lnTo>
                  <a:lnTo>
                    <a:pt x="54156" y="45238"/>
                  </a:lnTo>
                  <a:lnTo>
                    <a:pt x="53452" y="80817"/>
                  </a:lnTo>
                  <a:lnTo>
                    <a:pt x="51360" y="114933"/>
                  </a:lnTo>
                  <a:lnTo>
                    <a:pt x="51046" y="147571"/>
                  </a:lnTo>
                  <a:lnTo>
                    <a:pt x="51027" y="183011"/>
                  </a:lnTo>
                  <a:lnTo>
                    <a:pt x="51027" y="217591"/>
                  </a:lnTo>
                  <a:lnTo>
                    <a:pt x="51027" y="250738"/>
                  </a:lnTo>
                  <a:lnTo>
                    <a:pt x="52928" y="285431"/>
                  </a:lnTo>
                  <a:lnTo>
                    <a:pt x="63778" y="319543"/>
                  </a:lnTo>
                  <a:lnTo>
                    <a:pt x="71119" y="330552"/>
                  </a:lnTo>
                  <a:lnTo>
                    <a:pt x="78681" y="335857"/>
                  </a:lnTo>
                  <a:lnTo>
                    <a:pt x="96217" y="343321"/>
                  </a:lnTo>
                  <a:lnTo>
                    <a:pt x="112603" y="344878"/>
                  </a:lnTo>
                  <a:lnTo>
                    <a:pt x="140978" y="339426"/>
                  </a:lnTo>
                  <a:lnTo>
                    <a:pt x="150933" y="334122"/>
                  </a:lnTo>
                  <a:lnTo>
                    <a:pt x="172463" y="317044"/>
                  </a:lnTo>
                  <a:lnTo>
                    <a:pt x="185996" y="296054"/>
                  </a:lnTo>
                  <a:lnTo>
                    <a:pt x="206065" y="274451"/>
                  </a:lnTo>
                  <a:lnTo>
                    <a:pt x="209406" y="266146"/>
                  </a:lnTo>
                  <a:lnTo>
                    <a:pt x="210417" y="255765"/>
                  </a:lnTo>
                  <a:lnTo>
                    <a:pt x="209091" y="251645"/>
                  </a:lnTo>
                  <a:lnTo>
                    <a:pt x="206738" y="247697"/>
                  </a:lnTo>
                  <a:lnTo>
                    <a:pt x="193884" y="237482"/>
                  </a:lnTo>
                  <a:lnTo>
                    <a:pt x="187164" y="234816"/>
                  </a:lnTo>
                  <a:lnTo>
                    <a:pt x="182176" y="234573"/>
                  </a:lnTo>
                  <a:lnTo>
                    <a:pt x="177842" y="235347"/>
                  </a:lnTo>
                  <a:lnTo>
                    <a:pt x="171966" y="237487"/>
                  </a:lnTo>
                  <a:lnTo>
                    <a:pt x="168117" y="241550"/>
                  </a:lnTo>
                  <a:lnTo>
                    <a:pt x="162257" y="254654"/>
                  </a:lnTo>
                  <a:lnTo>
                    <a:pt x="160787" y="265282"/>
                  </a:lnTo>
                  <a:lnTo>
                    <a:pt x="161841" y="282261"/>
                  </a:lnTo>
                  <a:lnTo>
                    <a:pt x="168514" y="300977"/>
                  </a:lnTo>
                  <a:lnTo>
                    <a:pt x="179020" y="320079"/>
                  </a:lnTo>
                  <a:lnTo>
                    <a:pt x="186002" y="327291"/>
                  </a:lnTo>
                  <a:lnTo>
                    <a:pt x="205697" y="338758"/>
                  </a:lnTo>
                  <a:lnTo>
                    <a:pt x="224955" y="344662"/>
                  </a:lnTo>
                  <a:lnTo>
                    <a:pt x="233667" y="344996"/>
                  </a:lnTo>
                  <a:lnTo>
                    <a:pt x="236093" y="344308"/>
                  </a:lnTo>
                  <a:lnTo>
                    <a:pt x="238318" y="343385"/>
                  </a:lnTo>
                  <a:lnTo>
                    <a:pt x="242281" y="342600"/>
                  </a:lnTo>
                  <a:lnTo>
                    <a:pt x="245249" y="340810"/>
                  </a:lnTo>
                  <a:lnTo>
                    <a:pt x="246973" y="339361"/>
                  </a:lnTo>
                  <a:lnTo>
                    <a:pt x="249327" y="338540"/>
                  </a:lnTo>
                  <a:lnTo>
                    <a:pt x="250696" y="338321"/>
                  </a:lnTo>
                  <a:lnTo>
                    <a:pt x="251873" y="337646"/>
                  </a:lnTo>
                  <a:lnTo>
                    <a:pt x="258707" y="330051"/>
                  </a:lnTo>
                  <a:lnTo>
                    <a:pt x="274821" y="294938"/>
                  </a:lnTo>
                  <a:lnTo>
                    <a:pt x="285281" y="267243"/>
                  </a:lnTo>
                  <a:lnTo>
                    <a:pt x="293170" y="256392"/>
                  </a:lnTo>
                  <a:lnTo>
                    <a:pt x="305466" y="246615"/>
                  </a:lnTo>
                  <a:lnTo>
                    <a:pt x="316565" y="243006"/>
                  </a:lnTo>
                  <a:lnTo>
                    <a:pt x="328892" y="246191"/>
                  </a:lnTo>
                  <a:lnTo>
                    <a:pt x="336078" y="249828"/>
                  </a:lnTo>
                  <a:lnTo>
                    <a:pt x="344342" y="257387"/>
                  </a:lnTo>
                  <a:lnTo>
                    <a:pt x="349188" y="265999"/>
                  </a:lnTo>
                  <a:lnTo>
                    <a:pt x="352839" y="283461"/>
                  </a:lnTo>
                  <a:lnTo>
                    <a:pt x="353443" y="317572"/>
                  </a:lnTo>
                  <a:lnTo>
                    <a:pt x="355729" y="338019"/>
                  </a:lnTo>
                  <a:lnTo>
                    <a:pt x="358178" y="348266"/>
                  </a:lnTo>
                  <a:lnTo>
                    <a:pt x="358453" y="348774"/>
                  </a:lnTo>
                  <a:lnTo>
                    <a:pt x="358900" y="349113"/>
                  </a:lnTo>
                  <a:lnTo>
                    <a:pt x="360256" y="349656"/>
                  </a:lnTo>
                  <a:lnTo>
                    <a:pt x="359226" y="348486"/>
                  </a:lnTo>
                  <a:lnTo>
                    <a:pt x="359152" y="347862"/>
                  </a:lnTo>
                  <a:lnTo>
                    <a:pt x="359774" y="346464"/>
                  </a:lnTo>
                  <a:lnTo>
                    <a:pt x="359521" y="344255"/>
                  </a:lnTo>
                  <a:lnTo>
                    <a:pt x="358792" y="340980"/>
                  </a:lnTo>
                  <a:lnTo>
                    <a:pt x="358210" y="305736"/>
                  </a:lnTo>
                  <a:lnTo>
                    <a:pt x="358473" y="272858"/>
                  </a:lnTo>
                  <a:lnTo>
                    <a:pt x="362534" y="260004"/>
                  </a:lnTo>
                  <a:lnTo>
                    <a:pt x="368208" y="252032"/>
                  </a:lnTo>
                  <a:lnTo>
                    <a:pt x="375044" y="247484"/>
                  </a:lnTo>
                  <a:lnTo>
                    <a:pt x="382524" y="244238"/>
                  </a:lnTo>
                  <a:lnTo>
                    <a:pt x="391403" y="242845"/>
                  </a:lnTo>
                  <a:lnTo>
                    <a:pt x="397677" y="243402"/>
                  </a:lnTo>
                  <a:lnTo>
                    <a:pt x="418937" y="248301"/>
                  </a:lnTo>
                  <a:lnTo>
                    <a:pt x="420917" y="249827"/>
                  </a:lnTo>
                  <a:lnTo>
                    <a:pt x="422738" y="253584"/>
                  </a:lnTo>
                  <a:lnTo>
                    <a:pt x="424953" y="258314"/>
                  </a:lnTo>
                  <a:lnTo>
                    <a:pt x="426502" y="261244"/>
                  </a:lnTo>
                  <a:lnTo>
                    <a:pt x="436231" y="294696"/>
                  </a:lnTo>
                  <a:lnTo>
                    <a:pt x="437954" y="313504"/>
                  </a:lnTo>
                  <a:lnTo>
                    <a:pt x="436857" y="323886"/>
                  </a:lnTo>
                  <a:lnTo>
                    <a:pt x="439170" y="340234"/>
                  </a:lnTo>
                  <a:lnTo>
                    <a:pt x="439171" y="336948"/>
                  </a:lnTo>
                  <a:lnTo>
                    <a:pt x="438465" y="335439"/>
                  </a:lnTo>
                  <a:lnTo>
                    <a:pt x="437906" y="334667"/>
                  </a:lnTo>
                  <a:lnTo>
                    <a:pt x="437120" y="331051"/>
                  </a:lnTo>
                  <a:lnTo>
                    <a:pt x="434428" y="296294"/>
                  </a:lnTo>
                  <a:lnTo>
                    <a:pt x="434411" y="283848"/>
                  </a:lnTo>
                  <a:lnTo>
                    <a:pt x="442289" y="261739"/>
                  </a:lnTo>
                  <a:lnTo>
                    <a:pt x="444613" y="258357"/>
                  </a:lnTo>
                  <a:lnTo>
                    <a:pt x="458556" y="246958"/>
                  </a:lnTo>
                  <a:lnTo>
                    <a:pt x="459502" y="246575"/>
                  </a:lnTo>
                  <a:lnTo>
                    <a:pt x="460398" y="246584"/>
                  </a:lnTo>
                  <a:lnTo>
                    <a:pt x="461260" y="246855"/>
                  </a:lnTo>
                  <a:lnTo>
                    <a:pt x="472885" y="246146"/>
                  </a:lnTo>
                  <a:lnTo>
                    <a:pt x="485693" y="250637"/>
                  </a:lnTo>
                  <a:lnTo>
                    <a:pt x="494236" y="256126"/>
                  </a:lnTo>
                  <a:lnTo>
                    <a:pt x="496099" y="258684"/>
                  </a:lnTo>
                  <a:lnTo>
                    <a:pt x="501864" y="272907"/>
                  </a:lnTo>
                  <a:lnTo>
                    <a:pt x="503959" y="283995"/>
                  </a:lnTo>
                  <a:lnTo>
                    <a:pt x="504588" y="285289"/>
                  </a:lnTo>
                  <a:lnTo>
                    <a:pt x="505473" y="292167"/>
                  </a:lnTo>
                  <a:lnTo>
                    <a:pt x="504974" y="295781"/>
                  </a:lnTo>
                  <a:lnTo>
                    <a:pt x="504471" y="297116"/>
                  </a:lnTo>
                  <a:lnTo>
                    <a:pt x="505774" y="316740"/>
                  </a:lnTo>
                  <a:lnTo>
                    <a:pt x="507225" y="320637"/>
                  </a:lnTo>
                  <a:lnTo>
                    <a:pt x="509606" y="325101"/>
                  </a:lnTo>
                  <a:lnTo>
                    <a:pt x="510410" y="327715"/>
                  </a:lnTo>
                  <a:lnTo>
                    <a:pt x="526314" y="335915"/>
                  </a:lnTo>
                  <a:lnTo>
                    <a:pt x="534779" y="337495"/>
                  </a:lnTo>
                  <a:lnTo>
                    <a:pt x="550632" y="337861"/>
                  </a:lnTo>
                  <a:lnTo>
                    <a:pt x="559721" y="334342"/>
                  </a:lnTo>
                  <a:lnTo>
                    <a:pt x="562687" y="332517"/>
                  </a:lnTo>
                  <a:lnTo>
                    <a:pt x="568383" y="325652"/>
                  </a:lnTo>
                  <a:lnTo>
                    <a:pt x="581735" y="305322"/>
                  </a:lnTo>
                  <a:lnTo>
                    <a:pt x="586319" y="292501"/>
                  </a:lnTo>
                  <a:lnTo>
                    <a:pt x="588002" y="290550"/>
                  </a:lnTo>
                  <a:lnTo>
                    <a:pt x="592626" y="286770"/>
                  </a:lnTo>
                  <a:lnTo>
                    <a:pt x="594773" y="286062"/>
                  </a:lnTo>
                  <a:lnTo>
                    <a:pt x="598958" y="284958"/>
                  </a:lnTo>
                  <a:lnTo>
                    <a:pt x="600464" y="284344"/>
                  </a:lnTo>
                  <a:lnTo>
                    <a:pt x="601733" y="284199"/>
                  </a:lnTo>
                  <a:lnTo>
                    <a:pt x="605047" y="284730"/>
                  </a:lnTo>
                  <a:lnTo>
                    <a:pt x="612185" y="282101"/>
                  </a:lnTo>
                  <a:lnTo>
                    <a:pt x="628806" y="271164"/>
                  </a:lnTo>
                  <a:lnTo>
                    <a:pt x="631756" y="268720"/>
                  </a:lnTo>
                  <a:lnTo>
                    <a:pt x="636168" y="262063"/>
                  </a:lnTo>
                  <a:lnTo>
                    <a:pt x="638298" y="255916"/>
                  </a:lnTo>
                  <a:lnTo>
                    <a:pt x="639117" y="242546"/>
                  </a:lnTo>
                  <a:lnTo>
                    <a:pt x="638455" y="239243"/>
                  </a:lnTo>
                  <a:lnTo>
                    <a:pt x="637014" y="236629"/>
                  </a:lnTo>
                  <a:lnTo>
                    <a:pt x="628755" y="227778"/>
                  </a:lnTo>
                  <a:lnTo>
                    <a:pt x="616172" y="220448"/>
                  </a:lnTo>
                  <a:lnTo>
                    <a:pt x="613000" y="220250"/>
                  </a:lnTo>
                  <a:lnTo>
                    <a:pt x="611413" y="220567"/>
                  </a:lnTo>
                  <a:lnTo>
                    <a:pt x="606651" y="223542"/>
                  </a:lnTo>
                  <a:lnTo>
                    <a:pt x="603153" y="227776"/>
                  </a:lnTo>
                  <a:lnTo>
                    <a:pt x="597406" y="239912"/>
                  </a:lnTo>
                  <a:lnTo>
                    <a:pt x="594004" y="273624"/>
                  </a:lnTo>
                  <a:lnTo>
                    <a:pt x="595226" y="285033"/>
                  </a:lnTo>
                  <a:lnTo>
                    <a:pt x="604576" y="319489"/>
                  </a:lnTo>
                  <a:lnTo>
                    <a:pt x="612754" y="330121"/>
                  </a:lnTo>
                  <a:lnTo>
                    <a:pt x="620567" y="336968"/>
                  </a:lnTo>
                  <a:lnTo>
                    <a:pt x="628678" y="340552"/>
                  </a:lnTo>
                  <a:lnTo>
                    <a:pt x="646707" y="342462"/>
                  </a:lnTo>
                  <a:lnTo>
                    <a:pt x="654856" y="341328"/>
                  </a:lnTo>
                  <a:lnTo>
                    <a:pt x="660179" y="338621"/>
                  </a:lnTo>
                  <a:lnTo>
                    <a:pt x="668799" y="331679"/>
                  </a:lnTo>
                  <a:lnTo>
                    <a:pt x="672691" y="325550"/>
                  </a:lnTo>
                  <a:lnTo>
                    <a:pt x="683378" y="289959"/>
                  </a:lnTo>
                  <a:lnTo>
                    <a:pt x="686967" y="273410"/>
                  </a:lnTo>
                  <a:lnTo>
                    <a:pt x="700612" y="243727"/>
                  </a:lnTo>
                  <a:lnTo>
                    <a:pt x="704754" y="239871"/>
                  </a:lnTo>
                  <a:lnTo>
                    <a:pt x="708020" y="237702"/>
                  </a:lnTo>
                  <a:lnTo>
                    <a:pt x="708891" y="237494"/>
                  </a:lnTo>
                  <a:lnTo>
                    <a:pt x="709471" y="237620"/>
                  </a:lnTo>
                  <a:lnTo>
                    <a:pt x="728414" y="235581"/>
                  </a:lnTo>
                  <a:lnTo>
                    <a:pt x="740423" y="237548"/>
                  </a:lnTo>
                  <a:lnTo>
                    <a:pt x="741870" y="238450"/>
                  </a:lnTo>
                  <a:lnTo>
                    <a:pt x="753943" y="254623"/>
                  </a:lnTo>
                  <a:lnTo>
                    <a:pt x="761956" y="281699"/>
                  </a:lnTo>
                  <a:lnTo>
                    <a:pt x="766058" y="316902"/>
                  </a:lnTo>
                  <a:lnTo>
                    <a:pt x="767016" y="320092"/>
                  </a:lnTo>
                  <a:lnTo>
                    <a:pt x="770164" y="347408"/>
                  </a:lnTo>
                  <a:lnTo>
                    <a:pt x="770429" y="326907"/>
                  </a:lnTo>
                  <a:lnTo>
                    <a:pt x="772516" y="301595"/>
                  </a:lnTo>
                  <a:lnTo>
                    <a:pt x="773251" y="275512"/>
                  </a:lnTo>
                  <a:lnTo>
                    <a:pt x="776762" y="261754"/>
                  </a:lnTo>
                  <a:lnTo>
                    <a:pt x="781563" y="253843"/>
                  </a:lnTo>
                  <a:lnTo>
                    <a:pt x="787298" y="249101"/>
                  </a:lnTo>
                  <a:lnTo>
                    <a:pt x="789774" y="248154"/>
                  </a:lnTo>
                  <a:lnTo>
                    <a:pt x="794410" y="247546"/>
                  </a:lnTo>
                  <a:lnTo>
                    <a:pt x="795060" y="247232"/>
                  </a:lnTo>
                  <a:lnTo>
                    <a:pt x="795493" y="246757"/>
                  </a:lnTo>
                  <a:lnTo>
                    <a:pt x="795781" y="246177"/>
                  </a:lnTo>
                  <a:lnTo>
                    <a:pt x="798924" y="245531"/>
                  </a:lnTo>
                  <a:lnTo>
                    <a:pt x="803584" y="245509"/>
                  </a:lnTo>
                  <a:lnTo>
                    <a:pt x="808301" y="246381"/>
                  </a:lnTo>
                  <a:lnTo>
                    <a:pt x="821114" y="253911"/>
                  </a:lnTo>
                  <a:lnTo>
                    <a:pt x="824213" y="256706"/>
                  </a:lnTo>
                  <a:lnTo>
                    <a:pt x="828456" y="263082"/>
                  </a:lnTo>
                  <a:lnTo>
                    <a:pt x="829144" y="265745"/>
                  </a:lnTo>
                  <a:lnTo>
                    <a:pt x="834637" y="297327"/>
                  </a:lnTo>
                  <a:lnTo>
                    <a:pt x="845903" y="331133"/>
                  </a:lnTo>
                  <a:lnTo>
                    <a:pt x="847570" y="332943"/>
                  </a:lnTo>
                  <a:lnTo>
                    <a:pt x="851688" y="336261"/>
                  </a:lnTo>
                  <a:lnTo>
                    <a:pt x="852699" y="337868"/>
                  </a:lnTo>
                  <a:lnTo>
                    <a:pt x="852969" y="338667"/>
                  </a:lnTo>
                  <a:lnTo>
                    <a:pt x="857561" y="344225"/>
                  </a:lnTo>
                  <a:lnTo>
                    <a:pt x="863040" y="346770"/>
                  </a:lnTo>
                  <a:lnTo>
                    <a:pt x="864359" y="348271"/>
                  </a:lnTo>
                  <a:lnTo>
                    <a:pt x="867062" y="349115"/>
                  </a:lnTo>
                  <a:lnTo>
                    <a:pt x="874001" y="349657"/>
                  </a:lnTo>
                  <a:lnTo>
                    <a:pt x="880129" y="348486"/>
                  </a:lnTo>
                  <a:lnTo>
                    <a:pt x="888662" y="344189"/>
                  </a:lnTo>
                  <a:lnTo>
                    <a:pt x="891004" y="341921"/>
                  </a:lnTo>
                  <a:lnTo>
                    <a:pt x="903103" y="324484"/>
                  </a:lnTo>
                  <a:lnTo>
                    <a:pt x="915140" y="292608"/>
                  </a:lnTo>
                  <a:lnTo>
                    <a:pt x="921495" y="259384"/>
                  </a:lnTo>
                  <a:lnTo>
                    <a:pt x="923787" y="224042"/>
                  </a:lnTo>
                  <a:lnTo>
                    <a:pt x="922666" y="191381"/>
                  </a:lnTo>
                  <a:lnTo>
                    <a:pt x="920283" y="158283"/>
                  </a:lnTo>
                  <a:lnTo>
                    <a:pt x="915227" y="124806"/>
                  </a:lnTo>
                  <a:lnTo>
                    <a:pt x="914188" y="122973"/>
                  </a:lnTo>
                  <a:lnTo>
                    <a:pt x="914070" y="122379"/>
                  </a:lnTo>
                  <a:lnTo>
                    <a:pt x="914255" y="121983"/>
                  </a:lnTo>
                  <a:lnTo>
                    <a:pt x="915352" y="121236"/>
                  </a:lnTo>
                  <a:lnTo>
                    <a:pt x="915672" y="125001"/>
                  </a:lnTo>
                  <a:lnTo>
                    <a:pt x="924485" y="159787"/>
                  </a:lnTo>
                  <a:lnTo>
                    <a:pt x="926574" y="194968"/>
                  </a:lnTo>
                  <a:lnTo>
                    <a:pt x="929732" y="228459"/>
                  </a:lnTo>
                  <a:lnTo>
                    <a:pt x="931982" y="261857"/>
                  </a:lnTo>
                  <a:lnTo>
                    <a:pt x="940038" y="297025"/>
                  </a:lnTo>
                  <a:lnTo>
                    <a:pt x="950809" y="321888"/>
                  </a:lnTo>
                  <a:lnTo>
                    <a:pt x="964021" y="337549"/>
                  </a:lnTo>
                  <a:lnTo>
                    <a:pt x="988480" y="350309"/>
                  </a:lnTo>
                  <a:lnTo>
                    <a:pt x="995658" y="351620"/>
                  </a:lnTo>
                  <a:lnTo>
                    <a:pt x="1015452" y="352099"/>
                  </a:lnTo>
                  <a:lnTo>
                    <a:pt x="1029315" y="348357"/>
                  </a:lnTo>
                  <a:lnTo>
                    <a:pt x="1067821" y="3259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646">
              <a:extLst>
                <a:ext uri="{FF2B5EF4-FFF2-40B4-BE49-F238E27FC236}">
                  <a16:creationId xmlns:a16="http://schemas.microsoft.com/office/drawing/2014/main" xmlns="" id="{8DCCCCFC-5BC0-4D3B-A8C8-846412553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43313" y="2512219"/>
              <a:ext cx="73819" cy="2382"/>
            </a:xfrm>
            <a:custGeom>
              <a:avLst/>
              <a:gdLst/>
              <a:ahLst/>
              <a:cxnLst/>
              <a:rect l="0" t="0" r="0" b="0"/>
              <a:pathLst>
                <a:path w="73819" h="2382">
                  <a:moveTo>
                    <a:pt x="0" y="2381"/>
                  </a:moveTo>
                  <a:lnTo>
                    <a:pt x="0" y="2381"/>
                  </a:lnTo>
                  <a:lnTo>
                    <a:pt x="2283" y="2381"/>
                  </a:lnTo>
                  <a:lnTo>
                    <a:pt x="2352" y="1117"/>
                  </a:lnTo>
                  <a:lnTo>
                    <a:pt x="5190" y="496"/>
                  </a:lnTo>
                  <a:lnTo>
                    <a:pt x="9185" y="485"/>
                  </a:lnTo>
                  <a:lnTo>
                    <a:pt x="21736" y="2247"/>
                  </a:lnTo>
                  <a:lnTo>
                    <a:pt x="57200" y="1116"/>
                  </a:lnTo>
                  <a:lnTo>
                    <a:pt x="7381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1" name="SMARTInkShape-647">
            <a:extLst>
              <a:ext uri="{FF2B5EF4-FFF2-40B4-BE49-F238E27FC236}">
                <a16:creationId xmlns:a16="http://schemas.microsoft.com/office/drawing/2014/main" xmlns="" id="{629ED89D-21F7-4284-BF30-8DFB88D9C20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464844" y="2647950"/>
            <a:ext cx="14288" cy="7145"/>
          </a:xfrm>
          <a:custGeom>
            <a:avLst/>
            <a:gdLst/>
            <a:ahLst/>
            <a:cxnLst/>
            <a:rect l="0" t="0" r="0" b="0"/>
            <a:pathLst>
              <a:path w="14288" h="7145">
                <a:moveTo>
                  <a:pt x="14287" y="7144"/>
                </a:moveTo>
                <a:lnTo>
                  <a:pt x="14287" y="7144"/>
                </a:lnTo>
                <a:lnTo>
                  <a:pt x="4268" y="118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SMARTInkShape-648">
            <a:extLst>
              <a:ext uri="{FF2B5EF4-FFF2-40B4-BE49-F238E27FC236}">
                <a16:creationId xmlns:a16="http://schemas.microsoft.com/office/drawing/2014/main" xmlns="" id="{8BBDAC70-7C1A-4210-85DE-41D74C21994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609725" y="829300"/>
            <a:ext cx="604839" cy="236609"/>
          </a:xfrm>
          <a:custGeom>
            <a:avLst/>
            <a:gdLst/>
            <a:ahLst/>
            <a:cxnLst/>
            <a:rect l="0" t="0" r="0" b="0"/>
            <a:pathLst>
              <a:path w="604839" h="236609">
                <a:moveTo>
                  <a:pt x="0" y="8900"/>
                </a:moveTo>
                <a:lnTo>
                  <a:pt x="0" y="8900"/>
                </a:lnTo>
                <a:lnTo>
                  <a:pt x="3770" y="2540"/>
                </a:lnTo>
                <a:lnTo>
                  <a:pt x="4101" y="1485"/>
                </a:lnTo>
                <a:lnTo>
                  <a:pt x="4586" y="782"/>
                </a:lnTo>
                <a:lnTo>
                  <a:pt x="5174" y="313"/>
                </a:lnTo>
                <a:lnTo>
                  <a:pt x="5830" y="0"/>
                </a:lnTo>
                <a:lnTo>
                  <a:pt x="37336" y="35102"/>
                </a:lnTo>
                <a:lnTo>
                  <a:pt x="64358" y="66689"/>
                </a:lnTo>
                <a:lnTo>
                  <a:pt x="89216" y="94408"/>
                </a:lnTo>
                <a:lnTo>
                  <a:pt x="120698" y="123936"/>
                </a:lnTo>
                <a:lnTo>
                  <a:pt x="150783" y="148177"/>
                </a:lnTo>
                <a:lnTo>
                  <a:pt x="178115" y="167378"/>
                </a:lnTo>
                <a:lnTo>
                  <a:pt x="208368" y="186666"/>
                </a:lnTo>
                <a:lnTo>
                  <a:pt x="242861" y="204917"/>
                </a:lnTo>
                <a:lnTo>
                  <a:pt x="269422" y="215963"/>
                </a:lnTo>
                <a:lnTo>
                  <a:pt x="295162" y="224753"/>
                </a:lnTo>
                <a:lnTo>
                  <a:pt x="327668" y="233370"/>
                </a:lnTo>
                <a:lnTo>
                  <a:pt x="353938" y="236276"/>
                </a:lnTo>
                <a:lnTo>
                  <a:pt x="389650" y="236608"/>
                </a:lnTo>
                <a:lnTo>
                  <a:pt x="422839" y="233590"/>
                </a:lnTo>
                <a:lnTo>
                  <a:pt x="451252" y="227757"/>
                </a:lnTo>
                <a:lnTo>
                  <a:pt x="477487" y="218706"/>
                </a:lnTo>
                <a:lnTo>
                  <a:pt x="502553" y="207628"/>
                </a:lnTo>
                <a:lnTo>
                  <a:pt x="535373" y="190902"/>
                </a:lnTo>
                <a:lnTo>
                  <a:pt x="564952" y="173556"/>
                </a:lnTo>
                <a:lnTo>
                  <a:pt x="604838" y="13986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44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73 L 0.75417 0.00957 E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0957 L -0.00468 0.01204 E">
                                      <p:cBhvr>
                                        <p:cTn id="2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9753E-6 L 1.02795 -0.0858 " rAng="0" ptsTypes="AA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89" y="-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795 -0.0858 L -0.00781 -0.05587 " rAng="0" ptsTypes="AA">
                                      <p:cBhvr>
                                        <p:cTn id="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8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L -0.97552 -0.041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5" y="-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552 -0.04136 L 0.06407 -0.027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9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7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-1260648" y="576000"/>
            <a:ext cx="10726920" cy="30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Révisions :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s, c, ç et </a:t>
            </a:r>
            <a:r>
              <a:rPr lang="fr-FR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sc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79" name="Image 78"/>
          <p:cNvPicPr/>
          <p:nvPr/>
        </p:nvPicPr>
        <p:blipFill>
          <a:blip r:embed="rId2"/>
          <a:stretch/>
        </p:blipFill>
        <p:spPr>
          <a:xfrm>
            <a:off x="7200000" y="2095200"/>
            <a:ext cx="1063080" cy="179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706989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788617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1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9002356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47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1642974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906431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8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9215260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587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Dans quel mot n’entend-on pas le son « </a:t>
            </a:r>
            <a:r>
              <a:rPr lang="fr-FR" altLang="fr-FR" sz="2400" dirty="0" err="1">
                <a:latin typeface="Calibri" panose="020F0502020204030204" pitchFamily="34" charset="0"/>
              </a:rPr>
              <a:t>ss</a:t>
            </a:r>
            <a:r>
              <a:rPr lang="fr-FR" altLang="fr-FR" sz="2400" dirty="0">
                <a:latin typeface="Calibri" panose="020F0502020204030204" pitchFamily="34" charset="0"/>
              </a:rPr>
              <a:t> »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616460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359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Comment s’écrit le mot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0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0487114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359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Comment s’écrit le mot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2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1507611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Trouve la bonne orthographe de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0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0951917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Trouve la bonne orthographe de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5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79512" y="123478"/>
            <a:ext cx="8712968" cy="4196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Cyril pense à ses récentes vacances en Sicile.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Il a vu de vastes et splendides champs de citronniers et de pistachiers.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solidFill>
                  <a:srgbClr val="9E361A"/>
                </a:solidFill>
                <a:latin typeface="Calibri"/>
                <a:ea typeface="PingFang SC"/>
              </a:rPr>
              <a:t>Il a aussi dégusté de succulents plats de lasagnes à la sicilienne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latin typeface="Calibri"/>
                <a:ea typeface="PingFang SC"/>
              </a:rPr>
              <a:t>avec de la muscade et du parmesan.</a:t>
            </a:r>
            <a:endParaRPr lang="fr-FR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0115047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Trouve la bonne orthographe de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8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0251072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03598"/>
            <a:ext cx="470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Calibri" panose="020F0502020204030204" pitchFamily="34" charset="0"/>
              </a:rPr>
              <a:t>Trouve la bonne orthographe de … ?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79512" y="123478"/>
            <a:ext cx="8712968" cy="4196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Cyril pense à ses récentes vacances en Sicile.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Il a vu de vastes et splendides champs de citronniers et de pistachiers.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solidFill>
                  <a:srgbClr val="9E361A"/>
                </a:solidFill>
                <a:latin typeface="Calibri"/>
                <a:ea typeface="PingFang SC"/>
              </a:rPr>
              <a:t>Il a aussi dégusté de succulents plats de lasagnes à la sicilienne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600" b="0" strike="noStrike" spc="-1" dirty="0">
                <a:latin typeface="Calibri"/>
                <a:ea typeface="PingFang SC"/>
              </a:rPr>
              <a:t>avec de la muscade et du parmesan.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11910"/>
            <a:ext cx="1226185" cy="48006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11910"/>
            <a:ext cx="1226185" cy="48006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1910"/>
            <a:ext cx="1226820" cy="48006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11910"/>
            <a:ext cx="1226185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60000" y="792000"/>
            <a:ext cx="8852400" cy="33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Qui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ont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erpents sur nos têtes ?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ne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ont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ûrement pas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lima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au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itron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a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ides et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alées. 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</p:txBody>
      </p:sp>
      <p:pic>
        <p:nvPicPr>
          <p:cNvPr id="82" name="Image 81"/>
          <p:cNvPicPr/>
          <p:nvPr/>
        </p:nvPicPr>
        <p:blipFill>
          <a:blip r:embed="rId2"/>
          <a:stretch/>
        </p:blipFill>
        <p:spPr>
          <a:xfrm>
            <a:off x="6711840" y="2880000"/>
            <a:ext cx="1063080" cy="179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89760" y="771480"/>
            <a:ext cx="8022600" cy="33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ublime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ette val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des épi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ur l’o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éan de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omalie. Mer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’est un déli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 ! Pla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à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elle qui dan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 !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4000" b="0" strike="noStrike" spc="-1" dirty="0">
              <a:latin typeface="Arial"/>
            </a:endParaRPr>
          </a:p>
        </p:txBody>
      </p:sp>
      <p:pic>
        <p:nvPicPr>
          <p:cNvPr id="84" name="Image 83"/>
          <p:cNvPicPr/>
          <p:nvPr/>
        </p:nvPicPr>
        <p:blipFill>
          <a:blip r:embed="rId2"/>
          <a:stretch/>
        </p:blipFill>
        <p:spPr>
          <a:xfrm>
            <a:off x="7632000" y="2887200"/>
            <a:ext cx="1063080" cy="179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68080" y="18720"/>
            <a:ext cx="9177480" cy="456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Cyril – </a:t>
            </a: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récentes –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citronniers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7380312" y="1707654"/>
            <a:ext cx="1063080" cy="179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7504" y="267494"/>
            <a:ext cx="8889448" cy="4316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vastes – splendides – pistachiers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dégusté – muscade – aussi   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51520" y="475200"/>
            <a:ext cx="8640960" cy="456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Sicile – succulents </a:t>
            </a:r>
            <a:r>
              <a:rPr lang="fr-FR" sz="44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sicilienne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533</Words>
  <Application>Microsoft Office PowerPoint</Application>
  <PresentationFormat>Affichage à l'écran (16:9)</PresentationFormat>
  <Paragraphs>221</Paragraphs>
  <Slides>31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150</cp:revision>
  <dcterms:created xsi:type="dcterms:W3CDTF">2020-03-20T11:24:42Z</dcterms:created>
  <dcterms:modified xsi:type="dcterms:W3CDTF">2020-05-04T12:10:20Z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