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90" r:id="rId21"/>
    <p:sldId id="275" r:id="rId22"/>
    <p:sldId id="277" r:id="rId23"/>
    <p:sldId id="282" r:id="rId24"/>
    <p:sldId id="295" r:id="rId25"/>
    <p:sldId id="291" r:id="rId26"/>
    <p:sldId id="296" r:id="rId27"/>
    <p:sldId id="292" r:id="rId28"/>
    <p:sldId id="297" r:id="rId29"/>
    <p:sldId id="293" r:id="rId30"/>
    <p:sldId id="298" r:id="rId31"/>
    <p:sldId id="294" r:id="rId32"/>
    <p:sldId id="299" r:id="rId33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42" autoAdjust="0"/>
  </p:normalViewPr>
  <p:slideViewPr>
    <p:cSldViewPr>
      <p:cViewPr>
        <p:scale>
          <a:sx n="38" d="100"/>
          <a:sy n="38" d="100"/>
        </p:scale>
        <p:origin x="-1512" y="-2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Henri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Harry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Hakim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Hubert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4FA6E503-08E9-436D-A124-7B09A5B6082C}" type="presOf" srcId="{DD6BBC1B-D149-744A-A30E-EFE273F02222}" destId="{B2E2EFB5-3D81-DA40-B0AB-7277103CCFA5}" srcOrd="0" destOrd="0" presId="urn:microsoft.com/office/officeart/2005/8/layout/vList5"/>
    <dgm:cxn modelId="{7AD95F33-7E9B-4885-9182-499669974ACE}" type="presOf" srcId="{8943F2E6-3B0D-E448-9217-B317A1C852F5}" destId="{1017B7CB-13B4-9B4A-A898-E550BB192901}" srcOrd="0" destOrd="0" presId="urn:microsoft.com/office/officeart/2005/8/layout/vList5"/>
    <dgm:cxn modelId="{6290A31D-F30D-4237-B806-E808B8D7BFAF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2AF47F8-9C27-42CA-A7C2-47AE78288F23}" type="presOf" srcId="{2C8EC395-066D-984E-8F48-1D03BBA365D6}" destId="{FBE9ED35-B856-174C-8737-A32D2C924CA6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9F5797D-EEC8-4DD9-9796-D9FC3049A965}" type="presOf" srcId="{D865DF60-6A8A-1346-86CF-ADC5241F7441}" destId="{C3381103-080C-D746-8B27-46B2DEE4028C}" srcOrd="0" destOrd="0" presId="urn:microsoft.com/office/officeart/2005/8/layout/vList5"/>
    <dgm:cxn modelId="{8643A4D6-B5C9-4BD5-8586-9BF7A6F93BB0}" type="presOf" srcId="{5A256FE1-617A-F64B-AAA5-E71BA3D8E71B}" destId="{5131D196-118F-ED4B-8F8C-9F861CEE6268}" srcOrd="0" destOrd="0" presId="urn:microsoft.com/office/officeart/2005/8/layout/vList5"/>
    <dgm:cxn modelId="{84742027-228F-42FB-9ACC-0C159EB66D6D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7BBF9AD9-B4AA-4C5F-831D-2077ACE048ED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A2C6892-6346-466A-988F-7C7229AF96AD}" type="presOf" srcId="{877D7047-60CD-754B-B94B-0D52DA8802EF}" destId="{E895D6B0-A2C0-8846-B022-1C147093D231}" srcOrd="0" destOrd="0" presId="urn:microsoft.com/office/officeart/2005/8/layout/vList5"/>
    <dgm:cxn modelId="{22950F3E-ADCF-463D-B640-201C6008EE80}" type="presParOf" srcId="{82B71E07-46A9-1F4C-9980-576B2FA3ADD8}" destId="{A3A8D8DA-067B-EC42-9EAF-7E4FD8AA6489}" srcOrd="0" destOrd="0" presId="urn:microsoft.com/office/officeart/2005/8/layout/vList5"/>
    <dgm:cxn modelId="{F7C8311B-1B90-447D-B226-0F5845060B2B}" type="presParOf" srcId="{A3A8D8DA-067B-EC42-9EAF-7E4FD8AA6489}" destId="{5131D196-118F-ED4B-8F8C-9F861CEE6268}" srcOrd="0" destOrd="0" presId="urn:microsoft.com/office/officeart/2005/8/layout/vList5"/>
    <dgm:cxn modelId="{8F74DD3B-EB6F-4E5D-9E42-1DB0486C4F16}" type="presParOf" srcId="{A3A8D8DA-067B-EC42-9EAF-7E4FD8AA6489}" destId="{B2E2EFB5-3D81-DA40-B0AB-7277103CCFA5}" srcOrd="1" destOrd="0" presId="urn:microsoft.com/office/officeart/2005/8/layout/vList5"/>
    <dgm:cxn modelId="{BB848B81-CF27-49F7-A872-07F957ECD43C}" type="presParOf" srcId="{82B71E07-46A9-1F4C-9980-576B2FA3ADD8}" destId="{86757E5C-20F4-E745-A720-B10E686939A4}" srcOrd="1" destOrd="0" presId="urn:microsoft.com/office/officeart/2005/8/layout/vList5"/>
    <dgm:cxn modelId="{F20C0658-FFB9-4A7E-A5CB-5C311C3C224B}" type="presParOf" srcId="{82B71E07-46A9-1F4C-9980-576B2FA3ADD8}" destId="{0760AE06-7B56-494A-A0E8-36B594643D8E}" srcOrd="2" destOrd="0" presId="urn:microsoft.com/office/officeart/2005/8/layout/vList5"/>
    <dgm:cxn modelId="{313BD55F-348B-46D7-AD9B-26B21B53D181}" type="presParOf" srcId="{0760AE06-7B56-494A-A0E8-36B594643D8E}" destId="{C3381103-080C-D746-8B27-46B2DEE4028C}" srcOrd="0" destOrd="0" presId="urn:microsoft.com/office/officeart/2005/8/layout/vList5"/>
    <dgm:cxn modelId="{FF2C9863-264F-420E-A794-73407C5765D7}" type="presParOf" srcId="{0760AE06-7B56-494A-A0E8-36B594643D8E}" destId="{FBE9ED35-B856-174C-8737-A32D2C924CA6}" srcOrd="1" destOrd="0" presId="urn:microsoft.com/office/officeart/2005/8/layout/vList5"/>
    <dgm:cxn modelId="{ED178D33-05BA-454A-AFB0-2FAA9FCDE2EA}" type="presParOf" srcId="{82B71E07-46A9-1F4C-9980-576B2FA3ADD8}" destId="{42D27948-8160-FF47-9116-9786F5E669CE}" srcOrd="3" destOrd="0" presId="urn:microsoft.com/office/officeart/2005/8/layout/vList5"/>
    <dgm:cxn modelId="{A1039368-9160-4534-84B4-E81E6BC4B6A5}" type="presParOf" srcId="{82B71E07-46A9-1F4C-9980-576B2FA3ADD8}" destId="{39BBA486-03BD-2144-ABBF-AE369E5400B7}" srcOrd="4" destOrd="0" presId="urn:microsoft.com/office/officeart/2005/8/layout/vList5"/>
    <dgm:cxn modelId="{CF83D574-DBEA-413A-94F6-24C856655BD2}" type="presParOf" srcId="{39BBA486-03BD-2144-ABBF-AE369E5400B7}" destId="{70B8D9E0-4A6D-2F44-B595-4E51FB1CC510}" srcOrd="0" destOrd="0" presId="urn:microsoft.com/office/officeart/2005/8/layout/vList5"/>
    <dgm:cxn modelId="{35A5CA33-68F1-4668-A3EE-5EDE04D0AC8C}" type="presParOf" srcId="{39BBA486-03BD-2144-ABBF-AE369E5400B7}" destId="{09F84ED2-5430-D348-8351-1C588DA968EF}" srcOrd="1" destOrd="0" presId="urn:microsoft.com/office/officeart/2005/8/layout/vList5"/>
    <dgm:cxn modelId="{4C9E57CA-D995-42CB-8A58-9407977CD236}" type="presParOf" srcId="{82B71E07-46A9-1F4C-9980-576B2FA3ADD8}" destId="{26A10C18-A8F4-6A4C-BDEE-6F7DE3CE4615}" srcOrd="5" destOrd="0" presId="urn:microsoft.com/office/officeart/2005/8/layout/vList5"/>
    <dgm:cxn modelId="{BBCE27C3-2F03-4608-A528-BD3F2B7FA091}" type="presParOf" srcId="{82B71E07-46A9-1F4C-9980-576B2FA3ADD8}" destId="{4ECD3363-8FE6-2E4D-AEB8-DD61ACBB9653}" srcOrd="6" destOrd="0" presId="urn:microsoft.com/office/officeart/2005/8/layout/vList5"/>
    <dgm:cxn modelId="{F23E6B2E-FD0C-4491-9FB7-56110EC81A2F}" type="presParOf" srcId="{4ECD3363-8FE6-2E4D-AEB8-DD61ACBB9653}" destId="{E895D6B0-A2C0-8846-B022-1C147093D231}" srcOrd="0" destOrd="0" presId="urn:microsoft.com/office/officeart/2005/8/layout/vList5"/>
    <dgm:cxn modelId="{1714A9A4-83A9-4ACE-B818-1905CEEFF7A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homard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l’hippopotame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le hareng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le hérisson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BFCF15EB-D202-4452-87F8-AAB9315F3282}" type="presOf" srcId="{877D7047-60CD-754B-B94B-0D52DA8802EF}" destId="{E895D6B0-A2C0-8846-B022-1C147093D23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9650DF-BC75-44D0-AA5A-CB44ADF79601}" type="presOf" srcId="{5A256FE1-617A-F64B-AAA5-E71BA3D8E71B}" destId="{5131D196-118F-ED4B-8F8C-9F861CEE6268}" srcOrd="0" destOrd="0" presId="urn:microsoft.com/office/officeart/2005/8/layout/vList5"/>
    <dgm:cxn modelId="{5E44B17B-2717-47F4-8566-B075E74488B9}" type="presOf" srcId="{2C8EC395-066D-984E-8F48-1D03BBA365D6}" destId="{FBE9ED35-B856-174C-8737-A32D2C924CA6}" srcOrd="0" destOrd="0" presId="urn:microsoft.com/office/officeart/2005/8/layout/vList5"/>
    <dgm:cxn modelId="{784C666B-CE38-4CE0-A5B5-20298965D81E}" type="presOf" srcId="{DD6BBC1B-D149-744A-A30E-EFE273F02222}" destId="{B2E2EFB5-3D81-DA40-B0AB-7277103CCFA5}" srcOrd="0" destOrd="0" presId="urn:microsoft.com/office/officeart/2005/8/layout/vList5"/>
    <dgm:cxn modelId="{64D9EDB3-1F16-4A6F-8417-EB54802C4DF9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ED8EFAF-FC95-4DC1-BE31-CD22DDBE730A}" type="presOf" srcId="{D865DF60-6A8A-1346-86CF-ADC5241F7441}" destId="{C3381103-080C-D746-8B27-46B2DEE4028C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D16E8F86-E760-40E3-8A58-24677AE65BA6}" type="presOf" srcId="{8943F2E6-3B0D-E448-9217-B317A1C852F5}" destId="{1017B7CB-13B4-9B4A-A898-E550BB192901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2A743328-3ACF-41BD-A5DF-04E77C19F8A9}" type="presOf" srcId="{C98D5B68-7884-6648-A6A0-2E344EE2F2C1}" destId="{70B8D9E0-4A6D-2F44-B595-4E51FB1CC510}" srcOrd="0" destOrd="0" presId="urn:microsoft.com/office/officeart/2005/8/layout/vList5"/>
    <dgm:cxn modelId="{2D6F0490-9767-4D6F-B522-B05C2C97D05F}" type="presOf" srcId="{39104730-2024-374C-98E0-3A4CE7ED9881}" destId="{82B71E07-46A9-1F4C-9980-576B2FA3ADD8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555F2C7-1CA8-445D-8E65-C007D74A8BDB}" type="presParOf" srcId="{82B71E07-46A9-1F4C-9980-576B2FA3ADD8}" destId="{A3A8D8DA-067B-EC42-9EAF-7E4FD8AA6489}" srcOrd="0" destOrd="0" presId="urn:microsoft.com/office/officeart/2005/8/layout/vList5"/>
    <dgm:cxn modelId="{1BC56D00-0325-4E91-BE90-387727B93D9D}" type="presParOf" srcId="{A3A8D8DA-067B-EC42-9EAF-7E4FD8AA6489}" destId="{5131D196-118F-ED4B-8F8C-9F861CEE6268}" srcOrd="0" destOrd="0" presId="urn:microsoft.com/office/officeart/2005/8/layout/vList5"/>
    <dgm:cxn modelId="{96E1CF36-7700-4C0B-8571-FCF0EBB66930}" type="presParOf" srcId="{A3A8D8DA-067B-EC42-9EAF-7E4FD8AA6489}" destId="{B2E2EFB5-3D81-DA40-B0AB-7277103CCFA5}" srcOrd="1" destOrd="0" presId="urn:microsoft.com/office/officeart/2005/8/layout/vList5"/>
    <dgm:cxn modelId="{D6B1B11E-7067-41F7-9ADA-394253EB29A0}" type="presParOf" srcId="{82B71E07-46A9-1F4C-9980-576B2FA3ADD8}" destId="{86757E5C-20F4-E745-A720-B10E686939A4}" srcOrd="1" destOrd="0" presId="urn:microsoft.com/office/officeart/2005/8/layout/vList5"/>
    <dgm:cxn modelId="{DA275EE3-8A42-4DFF-9F26-6E7C0E03A2D1}" type="presParOf" srcId="{82B71E07-46A9-1F4C-9980-576B2FA3ADD8}" destId="{0760AE06-7B56-494A-A0E8-36B594643D8E}" srcOrd="2" destOrd="0" presId="urn:microsoft.com/office/officeart/2005/8/layout/vList5"/>
    <dgm:cxn modelId="{FD669BDD-9651-45AD-B599-6D96319C7AE5}" type="presParOf" srcId="{0760AE06-7B56-494A-A0E8-36B594643D8E}" destId="{C3381103-080C-D746-8B27-46B2DEE4028C}" srcOrd="0" destOrd="0" presId="urn:microsoft.com/office/officeart/2005/8/layout/vList5"/>
    <dgm:cxn modelId="{2499D987-316C-4C47-ABEA-95C5FD9939F6}" type="presParOf" srcId="{0760AE06-7B56-494A-A0E8-36B594643D8E}" destId="{FBE9ED35-B856-174C-8737-A32D2C924CA6}" srcOrd="1" destOrd="0" presId="urn:microsoft.com/office/officeart/2005/8/layout/vList5"/>
    <dgm:cxn modelId="{D01BF5BE-6CBE-49C4-8D5B-9972F19BA9D6}" type="presParOf" srcId="{82B71E07-46A9-1F4C-9980-576B2FA3ADD8}" destId="{42D27948-8160-FF47-9116-9786F5E669CE}" srcOrd="3" destOrd="0" presId="urn:microsoft.com/office/officeart/2005/8/layout/vList5"/>
    <dgm:cxn modelId="{F98DA481-B212-43D5-9838-F33343AB566A}" type="presParOf" srcId="{82B71E07-46A9-1F4C-9980-576B2FA3ADD8}" destId="{39BBA486-03BD-2144-ABBF-AE369E5400B7}" srcOrd="4" destOrd="0" presId="urn:microsoft.com/office/officeart/2005/8/layout/vList5"/>
    <dgm:cxn modelId="{D1AFAB5A-58E2-4850-B4D2-9A1428B5F4CF}" type="presParOf" srcId="{39BBA486-03BD-2144-ABBF-AE369E5400B7}" destId="{70B8D9E0-4A6D-2F44-B595-4E51FB1CC510}" srcOrd="0" destOrd="0" presId="urn:microsoft.com/office/officeart/2005/8/layout/vList5"/>
    <dgm:cxn modelId="{20A341C3-3935-4A34-93E2-D31D0756CB56}" type="presParOf" srcId="{39BBA486-03BD-2144-ABBF-AE369E5400B7}" destId="{09F84ED2-5430-D348-8351-1C588DA968EF}" srcOrd="1" destOrd="0" presId="urn:microsoft.com/office/officeart/2005/8/layout/vList5"/>
    <dgm:cxn modelId="{FB5BBA25-17AD-4510-8BB8-139E746879C7}" type="presParOf" srcId="{82B71E07-46A9-1F4C-9980-576B2FA3ADD8}" destId="{26A10C18-A8F4-6A4C-BDEE-6F7DE3CE4615}" srcOrd="5" destOrd="0" presId="urn:microsoft.com/office/officeart/2005/8/layout/vList5"/>
    <dgm:cxn modelId="{966E2657-37BA-4DFB-91E2-7CBE1B230264}" type="presParOf" srcId="{82B71E07-46A9-1F4C-9980-576B2FA3ADD8}" destId="{4ECD3363-8FE6-2E4D-AEB8-DD61ACBB9653}" srcOrd="6" destOrd="0" presId="urn:microsoft.com/office/officeart/2005/8/layout/vList5"/>
    <dgm:cxn modelId="{70A23B92-4CE0-43B9-AFDE-AF838760D38E}" type="presParOf" srcId="{4ECD3363-8FE6-2E4D-AEB8-DD61ACBB9653}" destId="{E895D6B0-A2C0-8846-B022-1C147093D231}" srcOrd="0" destOrd="0" presId="urn:microsoft.com/office/officeart/2005/8/layout/vList5"/>
    <dgm:cxn modelId="{73C68CA4-DA77-47B8-96F8-55A2DE718E56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Henri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Harry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Hakim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89804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Hubert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021CA9-D383-43D5-ACAE-6FAB561A607E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7A5A2C04-DDF5-4C6D-B47E-BA9B94CDD521}" type="presOf" srcId="{DD6BBC1B-D149-744A-A30E-EFE273F02222}" destId="{B2E2EFB5-3D81-DA40-B0AB-7277103CCFA5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97C5B21-F2C3-4064-8970-52136F3FC607}" type="presOf" srcId="{5A256FE1-617A-F64B-AAA5-E71BA3D8E71B}" destId="{5131D196-118F-ED4B-8F8C-9F861CEE6268}" srcOrd="0" destOrd="0" presId="urn:microsoft.com/office/officeart/2005/8/layout/vList5"/>
    <dgm:cxn modelId="{FC527568-8984-4EFF-8DC6-276895197584}" type="presOf" srcId="{877D7047-60CD-754B-B94B-0D52DA8802EF}" destId="{E895D6B0-A2C0-8846-B022-1C147093D231}" srcOrd="0" destOrd="0" presId="urn:microsoft.com/office/officeart/2005/8/layout/vList5"/>
    <dgm:cxn modelId="{B3CFFE73-2113-4A86-BBE9-C6822549B839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1597C3F-7F06-49AA-94C7-B93808DA6854}" type="presOf" srcId="{39104730-2024-374C-98E0-3A4CE7ED9881}" destId="{82B71E07-46A9-1F4C-9980-576B2FA3ADD8}" srcOrd="0" destOrd="0" presId="urn:microsoft.com/office/officeart/2005/8/layout/vList5"/>
    <dgm:cxn modelId="{969D454D-ACD5-44C1-9940-C11C0FDFFBC4}" type="presOf" srcId="{31427C3A-E33A-4C40-B6A8-DF440F9FA9C2}" destId="{09F84ED2-5430-D348-8351-1C588DA968EF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2D69B431-2EBC-4BB1-9207-C71B02CA98B7}" type="presOf" srcId="{D865DF60-6A8A-1346-86CF-ADC5241F7441}" destId="{C3381103-080C-D746-8B27-46B2DEE4028C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873DF6-11DD-49B6-8761-FD96AF9415D5}" type="presOf" srcId="{C98D5B68-7884-6648-A6A0-2E344EE2F2C1}" destId="{70B8D9E0-4A6D-2F44-B595-4E51FB1CC510}" srcOrd="0" destOrd="0" presId="urn:microsoft.com/office/officeart/2005/8/layout/vList5"/>
    <dgm:cxn modelId="{D722C1D3-D221-42E4-BA4D-DE48F5406700}" type="presParOf" srcId="{82B71E07-46A9-1F4C-9980-576B2FA3ADD8}" destId="{A3A8D8DA-067B-EC42-9EAF-7E4FD8AA6489}" srcOrd="0" destOrd="0" presId="urn:microsoft.com/office/officeart/2005/8/layout/vList5"/>
    <dgm:cxn modelId="{B7D87C50-93F5-4E0B-A588-6A6B09B61D25}" type="presParOf" srcId="{A3A8D8DA-067B-EC42-9EAF-7E4FD8AA6489}" destId="{5131D196-118F-ED4B-8F8C-9F861CEE6268}" srcOrd="0" destOrd="0" presId="urn:microsoft.com/office/officeart/2005/8/layout/vList5"/>
    <dgm:cxn modelId="{C6B33996-D757-45E1-BBE3-236C4B52DED8}" type="presParOf" srcId="{A3A8D8DA-067B-EC42-9EAF-7E4FD8AA6489}" destId="{B2E2EFB5-3D81-DA40-B0AB-7277103CCFA5}" srcOrd="1" destOrd="0" presId="urn:microsoft.com/office/officeart/2005/8/layout/vList5"/>
    <dgm:cxn modelId="{BCCD0E00-F7C6-4492-8798-52CF9C59648F}" type="presParOf" srcId="{82B71E07-46A9-1F4C-9980-576B2FA3ADD8}" destId="{86757E5C-20F4-E745-A720-B10E686939A4}" srcOrd="1" destOrd="0" presId="urn:microsoft.com/office/officeart/2005/8/layout/vList5"/>
    <dgm:cxn modelId="{41E29D14-8D85-4747-B1DB-13E76001CF88}" type="presParOf" srcId="{82B71E07-46A9-1F4C-9980-576B2FA3ADD8}" destId="{0760AE06-7B56-494A-A0E8-36B594643D8E}" srcOrd="2" destOrd="0" presId="urn:microsoft.com/office/officeart/2005/8/layout/vList5"/>
    <dgm:cxn modelId="{68FC661D-7C84-48FA-8E69-EE9FF670E138}" type="presParOf" srcId="{0760AE06-7B56-494A-A0E8-36B594643D8E}" destId="{C3381103-080C-D746-8B27-46B2DEE4028C}" srcOrd="0" destOrd="0" presId="urn:microsoft.com/office/officeart/2005/8/layout/vList5"/>
    <dgm:cxn modelId="{41F0CA1B-6A06-49DE-882A-33224DFD2733}" type="presParOf" srcId="{0760AE06-7B56-494A-A0E8-36B594643D8E}" destId="{FBE9ED35-B856-174C-8737-A32D2C924CA6}" srcOrd="1" destOrd="0" presId="urn:microsoft.com/office/officeart/2005/8/layout/vList5"/>
    <dgm:cxn modelId="{2E03C555-F338-46B0-B0E9-A4EB417CD7A1}" type="presParOf" srcId="{82B71E07-46A9-1F4C-9980-576B2FA3ADD8}" destId="{42D27948-8160-FF47-9116-9786F5E669CE}" srcOrd="3" destOrd="0" presId="urn:microsoft.com/office/officeart/2005/8/layout/vList5"/>
    <dgm:cxn modelId="{19E31D13-442B-4106-9B66-E6CA25BBBEC9}" type="presParOf" srcId="{82B71E07-46A9-1F4C-9980-576B2FA3ADD8}" destId="{39BBA486-03BD-2144-ABBF-AE369E5400B7}" srcOrd="4" destOrd="0" presId="urn:microsoft.com/office/officeart/2005/8/layout/vList5"/>
    <dgm:cxn modelId="{530280B8-E83D-478C-A277-209D464B1827}" type="presParOf" srcId="{39BBA486-03BD-2144-ABBF-AE369E5400B7}" destId="{70B8D9E0-4A6D-2F44-B595-4E51FB1CC510}" srcOrd="0" destOrd="0" presId="urn:microsoft.com/office/officeart/2005/8/layout/vList5"/>
    <dgm:cxn modelId="{0166E57F-AED5-4341-9EF0-A0379DAE2CCB}" type="presParOf" srcId="{39BBA486-03BD-2144-ABBF-AE369E5400B7}" destId="{09F84ED2-5430-D348-8351-1C588DA968EF}" srcOrd="1" destOrd="0" presId="urn:microsoft.com/office/officeart/2005/8/layout/vList5"/>
    <dgm:cxn modelId="{6047AE3D-FDDC-4F24-983B-CE80EDA3F60A}" type="presParOf" srcId="{82B71E07-46A9-1F4C-9980-576B2FA3ADD8}" destId="{26A10C18-A8F4-6A4C-BDEE-6F7DE3CE4615}" srcOrd="5" destOrd="0" presId="urn:microsoft.com/office/officeart/2005/8/layout/vList5"/>
    <dgm:cxn modelId="{B22FD35D-CC46-4780-A90F-E8E0BFD1B277}" type="presParOf" srcId="{82B71E07-46A9-1F4C-9980-576B2FA3ADD8}" destId="{4ECD3363-8FE6-2E4D-AEB8-DD61ACBB9653}" srcOrd="6" destOrd="0" presId="urn:microsoft.com/office/officeart/2005/8/layout/vList5"/>
    <dgm:cxn modelId="{D78DAC1C-089E-4195-B771-23B512A1D42D}" type="presParOf" srcId="{4ECD3363-8FE6-2E4D-AEB8-DD61ACBB9653}" destId="{E895D6B0-A2C0-8846-B022-1C147093D231}" srcOrd="0" destOrd="0" presId="urn:microsoft.com/office/officeart/2005/8/layout/vList5"/>
    <dgm:cxn modelId="{693D6F5A-D7E0-4A66-A4F0-2EBECD559620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Hélène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Henriette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Hermione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</a:t>
          </a:r>
          <a:r>
            <a:rPr lang="fr-FR" b="1" dirty="0" err="1"/>
            <a:t>Habby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BF627B4E-F4CA-4661-B373-9F8141743503}" type="presOf" srcId="{5A256FE1-617A-F64B-AAA5-E71BA3D8E71B}" destId="{5131D196-118F-ED4B-8F8C-9F861CEE6268}" srcOrd="0" destOrd="0" presId="urn:microsoft.com/office/officeart/2005/8/layout/vList5"/>
    <dgm:cxn modelId="{9F277198-6BD2-4116-A5A9-0CCDFBE23A5C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D74F9A03-5005-41D7-BA11-DBFC0E2B9CD4}" type="presOf" srcId="{39104730-2024-374C-98E0-3A4CE7ED9881}" destId="{82B71E07-46A9-1F4C-9980-576B2FA3ADD8}" srcOrd="0" destOrd="0" presId="urn:microsoft.com/office/officeart/2005/8/layout/vList5"/>
    <dgm:cxn modelId="{5289FF75-A439-416F-B3A4-05E6B14B3252}" type="presOf" srcId="{2C8EC395-066D-984E-8F48-1D03BBA365D6}" destId="{FBE9ED35-B856-174C-8737-A32D2C924CA6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66846112-D181-4F11-96AF-B82880328438}" type="presOf" srcId="{D865DF60-6A8A-1346-86CF-ADC5241F7441}" destId="{C3381103-080C-D746-8B27-46B2DEE4028C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4DB414E1-5398-4C1E-A8ED-BD352E81364A}" type="presOf" srcId="{DD6BBC1B-D149-744A-A30E-EFE273F02222}" destId="{B2E2EFB5-3D81-DA40-B0AB-7277103CCFA5}" srcOrd="0" destOrd="0" presId="urn:microsoft.com/office/officeart/2005/8/layout/vList5"/>
    <dgm:cxn modelId="{34E306A9-2AF4-4F61-B199-5F3EAC5FA4D6}" type="presOf" srcId="{877D7047-60CD-754B-B94B-0D52DA8802EF}" destId="{E895D6B0-A2C0-8846-B022-1C147093D231}" srcOrd="0" destOrd="0" presId="urn:microsoft.com/office/officeart/2005/8/layout/vList5"/>
    <dgm:cxn modelId="{2C142EE5-BFB9-48E2-A4CD-7EF5CBC43BF8}" type="presOf" srcId="{31427C3A-E33A-4C40-B6A8-DF440F9FA9C2}" destId="{09F84ED2-5430-D348-8351-1C588DA968EF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AEA38A53-0AB1-4A24-8E79-3B208F4B0E28}" type="presOf" srcId="{C98D5B68-7884-6648-A6A0-2E344EE2F2C1}" destId="{70B8D9E0-4A6D-2F44-B595-4E51FB1CC510}" srcOrd="0" destOrd="0" presId="urn:microsoft.com/office/officeart/2005/8/layout/vList5"/>
    <dgm:cxn modelId="{D9DE8CD0-5B8F-43E3-A3D5-9EF01AAD2B9D}" type="presParOf" srcId="{82B71E07-46A9-1F4C-9980-576B2FA3ADD8}" destId="{A3A8D8DA-067B-EC42-9EAF-7E4FD8AA6489}" srcOrd="0" destOrd="0" presId="urn:microsoft.com/office/officeart/2005/8/layout/vList5"/>
    <dgm:cxn modelId="{D156DA43-3A70-4D93-AA5A-9221B3045B5C}" type="presParOf" srcId="{A3A8D8DA-067B-EC42-9EAF-7E4FD8AA6489}" destId="{5131D196-118F-ED4B-8F8C-9F861CEE6268}" srcOrd="0" destOrd="0" presId="urn:microsoft.com/office/officeart/2005/8/layout/vList5"/>
    <dgm:cxn modelId="{82995CA6-F98D-47B1-9A77-4B8A91CC18DB}" type="presParOf" srcId="{A3A8D8DA-067B-EC42-9EAF-7E4FD8AA6489}" destId="{B2E2EFB5-3D81-DA40-B0AB-7277103CCFA5}" srcOrd="1" destOrd="0" presId="urn:microsoft.com/office/officeart/2005/8/layout/vList5"/>
    <dgm:cxn modelId="{EAEF7798-CD5D-4562-B793-7B7AE54FBAA4}" type="presParOf" srcId="{82B71E07-46A9-1F4C-9980-576B2FA3ADD8}" destId="{86757E5C-20F4-E745-A720-B10E686939A4}" srcOrd="1" destOrd="0" presId="urn:microsoft.com/office/officeart/2005/8/layout/vList5"/>
    <dgm:cxn modelId="{B449AB05-EBCC-473A-B52E-93A61D2754EF}" type="presParOf" srcId="{82B71E07-46A9-1F4C-9980-576B2FA3ADD8}" destId="{0760AE06-7B56-494A-A0E8-36B594643D8E}" srcOrd="2" destOrd="0" presId="urn:microsoft.com/office/officeart/2005/8/layout/vList5"/>
    <dgm:cxn modelId="{0419FDEB-60E0-4AFB-8510-C0703F4ACFCB}" type="presParOf" srcId="{0760AE06-7B56-494A-A0E8-36B594643D8E}" destId="{C3381103-080C-D746-8B27-46B2DEE4028C}" srcOrd="0" destOrd="0" presId="urn:microsoft.com/office/officeart/2005/8/layout/vList5"/>
    <dgm:cxn modelId="{0AC9F3DD-E6ED-464C-9451-57859A8362B9}" type="presParOf" srcId="{0760AE06-7B56-494A-A0E8-36B594643D8E}" destId="{FBE9ED35-B856-174C-8737-A32D2C924CA6}" srcOrd="1" destOrd="0" presId="urn:microsoft.com/office/officeart/2005/8/layout/vList5"/>
    <dgm:cxn modelId="{A92F166F-7069-46B2-9493-845A8C8A1A3B}" type="presParOf" srcId="{82B71E07-46A9-1F4C-9980-576B2FA3ADD8}" destId="{42D27948-8160-FF47-9116-9786F5E669CE}" srcOrd="3" destOrd="0" presId="urn:microsoft.com/office/officeart/2005/8/layout/vList5"/>
    <dgm:cxn modelId="{CC87D99B-297F-4C66-9E31-41103FEF1A45}" type="presParOf" srcId="{82B71E07-46A9-1F4C-9980-576B2FA3ADD8}" destId="{39BBA486-03BD-2144-ABBF-AE369E5400B7}" srcOrd="4" destOrd="0" presId="urn:microsoft.com/office/officeart/2005/8/layout/vList5"/>
    <dgm:cxn modelId="{255D5E50-219A-46E5-9B68-5184B5152AEF}" type="presParOf" srcId="{39BBA486-03BD-2144-ABBF-AE369E5400B7}" destId="{70B8D9E0-4A6D-2F44-B595-4E51FB1CC510}" srcOrd="0" destOrd="0" presId="urn:microsoft.com/office/officeart/2005/8/layout/vList5"/>
    <dgm:cxn modelId="{A8A0EA50-2186-467E-90A4-2887E7970086}" type="presParOf" srcId="{39BBA486-03BD-2144-ABBF-AE369E5400B7}" destId="{09F84ED2-5430-D348-8351-1C588DA968EF}" srcOrd="1" destOrd="0" presId="urn:microsoft.com/office/officeart/2005/8/layout/vList5"/>
    <dgm:cxn modelId="{F769D98F-D67A-43D0-B235-B98A122E0F7E}" type="presParOf" srcId="{82B71E07-46A9-1F4C-9980-576B2FA3ADD8}" destId="{26A10C18-A8F4-6A4C-BDEE-6F7DE3CE4615}" srcOrd="5" destOrd="0" presId="urn:microsoft.com/office/officeart/2005/8/layout/vList5"/>
    <dgm:cxn modelId="{7E5A89E5-A22D-4DF0-8236-A4742A5380ED}" type="presParOf" srcId="{82B71E07-46A9-1F4C-9980-576B2FA3ADD8}" destId="{4ECD3363-8FE6-2E4D-AEB8-DD61ACBB9653}" srcOrd="6" destOrd="0" presId="urn:microsoft.com/office/officeart/2005/8/layout/vList5"/>
    <dgm:cxn modelId="{88F40D6F-4882-4887-B910-8B74F7D5EE72}" type="presParOf" srcId="{4ECD3363-8FE6-2E4D-AEB8-DD61ACBB9653}" destId="{E895D6B0-A2C0-8846-B022-1C147093D231}" srcOrd="0" destOrd="0" presId="urn:microsoft.com/office/officeart/2005/8/layout/vList5"/>
    <dgm:cxn modelId="{EE1C03E1-455C-4463-AF59-049F2122206F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Hélène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Henriette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Hermione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</a:t>
          </a:r>
          <a:r>
            <a:rPr lang="fr-FR" b="1" dirty="0" err="1"/>
            <a:t>Habby</a:t>
          </a:r>
          <a:endParaRPr lang="fr-FR" b="1" dirty="0"/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F92815A-3F06-4C8A-A9A9-45E058A6F12D}" type="presOf" srcId="{D865DF60-6A8A-1346-86CF-ADC5241F7441}" destId="{C3381103-080C-D746-8B27-46B2DEE4028C}" srcOrd="0" destOrd="0" presId="urn:microsoft.com/office/officeart/2005/8/layout/vList5"/>
    <dgm:cxn modelId="{27D78F5A-FDCF-41A4-BC6E-0E8C179DD4BF}" type="presOf" srcId="{2C8EC395-066D-984E-8F48-1D03BBA365D6}" destId="{FBE9ED35-B856-174C-8737-A32D2C924CA6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8EBA0752-5D18-4A6A-8425-9F18A57C8250}" type="presOf" srcId="{877D7047-60CD-754B-B94B-0D52DA8802EF}" destId="{E895D6B0-A2C0-8846-B022-1C147093D231}" srcOrd="0" destOrd="0" presId="urn:microsoft.com/office/officeart/2005/8/layout/vList5"/>
    <dgm:cxn modelId="{380EE15A-CDB1-4B65-A11F-C28E542F3A5F}" type="presOf" srcId="{C98D5B68-7884-6648-A6A0-2E344EE2F2C1}" destId="{70B8D9E0-4A6D-2F44-B595-4E51FB1CC510}" srcOrd="0" destOrd="0" presId="urn:microsoft.com/office/officeart/2005/8/layout/vList5"/>
    <dgm:cxn modelId="{00F1BDFD-59C8-4DF7-8D3A-10A1899564FB}" type="presOf" srcId="{31427C3A-E33A-4C40-B6A8-DF440F9FA9C2}" destId="{09F84ED2-5430-D348-8351-1C588DA968EF}" srcOrd="0" destOrd="0" presId="urn:microsoft.com/office/officeart/2005/8/layout/vList5"/>
    <dgm:cxn modelId="{850D5124-A0B9-422D-9A24-1E2168F83FB2}" type="presOf" srcId="{DD6BBC1B-D149-744A-A30E-EFE273F02222}" destId="{B2E2EFB5-3D81-DA40-B0AB-7277103CCFA5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4EAC90FF-DFBB-439D-B209-D0F01D4C908D}" type="presOf" srcId="{39104730-2024-374C-98E0-3A4CE7ED9881}" destId="{82B71E07-46A9-1F4C-9980-576B2FA3ADD8}" srcOrd="0" destOrd="0" presId="urn:microsoft.com/office/officeart/2005/8/layout/vList5"/>
    <dgm:cxn modelId="{DE69E4FE-5395-48FC-960E-F8C7B9B3AADF}" type="presOf" srcId="{8943F2E6-3B0D-E448-9217-B317A1C852F5}" destId="{1017B7CB-13B4-9B4A-A898-E550BB19290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C669442E-D2A0-4377-A77C-87D12803CD91}" type="presOf" srcId="{5A256FE1-617A-F64B-AAA5-E71BA3D8E71B}" destId="{5131D196-118F-ED4B-8F8C-9F861CEE6268}" srcOrd="0" destOrd="0" presId="urn:microsoft.com/office/officeart/2005/8/layout/vList5"/>
    <dgm:cxn modelId="{06BAF188-56EA-4102-A434-87550CEDC2DB}" type="presParOf" srcId="{82B71E07-46A9-1F4C-9980-576B2FA3ADD8}" destId="{A3A8D8DA-067B-EC42-9EAF-7E4FD8AA6489}" srcOrd="0" destOrd="0" presId="urn:microsoft.com/office/officeart/2005/8/layout/vList5"/>
    <dgm:cxn modelId="{7D3CBB46-96C5-4C92-B931-4C56BC39B4B0}" type="presParOf" srcId="{A3A8D8DA-067B-EC42-9EAF-7E4FD8AA6489}" destId="{5131D196-118F-ED4B-8F8C-9F861CEE6268}" srcOrd="0" destOrd="0" presId="urn:microsoft.com/office/officeart/2005/8/layout/vList5"/>
    <dgm:cxn modelId="{268EDDA2-83A1-46EB-BB07-7B589193BA29}" type="presParOf" srcId="{A3A8D8DA-067B-EC42-9EAF-7E4FD8AA6489}" destId="{B2E2EFB5-3D81-DA40-B0AB-7277103CCFA5}" srcOrd="1" destOrd="0" presId="urn:microsoft.com/office/officeart/2005/8/layout/vList5"/>
    <dgm:cxn modelId="{B7CA5593-CA98-491E-A6F8-AFE00ACC9849}" type="presParOf" srcId="{82B71E07-46A9-1F4C-9980-576B2FA3ADD8}" destId="{86757E5C-20F4-E745-A720-B10E686939A4}" srcOrd="1" destOrd="0" presId="urn:microsoft.com/office/officeart/2005/8/layout/vList5"/>
    <dgm:cxn modelId="{1B1F04C5-A36C-43C2-BCC7-7888C60C9B35}" type="presParOf" srcId="{82B71E07-46A9-1F4C-9980-576B2FA3ADD8}" destId="{0760AE06-7B56-494A-A0E8-36B594643D8E}" srcOrd="2" destOrd="0" presId="urn:microsoft.com/office/officeart/2005/8/layout/vList5"/>
    <dgm:cxn modelId="{FFC960F1-7120-4A09-A61B-1EF1CD82A9E9}" type="presParOf" srcId="{0760AE06-7B56-494A-A0E8-36B594643D8E}" destId="{C3381103-080C-D746-8B27-46B2DEE4028C}" srcOrd="0" destOrd="0" presId="urn:microsoft.com/office/officeart/2005/8/layout/vList5"/>
    <dgm:cxn modelId="{AD67BF46-CC61-4A7D-8D73-74C0D1127E80}" type="presParOf" srcId="{0760AE06-7B56-494A-A0E8-36B594643D8E}" destId="{FBE9ED35-B856-174C-8737-A32D2C924CA6}" srcOrd="1" destOrd="0" presId="urn:microsoft.com/office/officeart/2005/8/layout/vList5"/>
    <dgm:cxn modelId="{CCC5D5CD-D711-41CB-B74C-EDBB0DB3C7BD}" type="presParOf" srcId="{82B71E07-46A9-1F4C-9980-576B2FA3ADD8}" destId="{42D27948-8160-FF47-9116-9786F5E669CE}" srcOrd="3" destOrd="0" presId="urn:microsoft.com/office/officeart/2005/8/layout/vList5"/>
    <dgm:cxn modelId="{B354A7E3-0EC5-4AD2-B994-541E833C9CDA}" type="presParOf" srcId="{82B71E07-46A9-1F4C-9980-576B2FA3ADD8}" destId="{39BBA486-03BD-2144-ABBF-AE369E5400B7}" srcOrd="4" destOrd="0" presId="urn:microsoft.com/office/officeart/2005/8/layout/vList5"/>
    <dgm:cxn modelId="{0E2ED93D-C229-46D7-9119-3994DD09FA8E}" type="presParOf" srcId="{39BBA486-03BD-2144-ABBF-AE369E5400B7}" destId="{70B8D9E0-4A6D-2F44-B595-4E51FB1CC510}" srcOrd="0" destOrd="0" presId="urn:microsoft.com/office/officeart/2005/8/layout/vList5"/>
    <dgm:cxn modelId="{16094478-4193-44ED-821F-6E71BEBF304B}" type="presParOf" srcId="{39BBA486-03BD-2144-ABBF-AE369E5400B7}" destId="{09F84ED2-5430-D348-8351-1C588DA968EF}" srcOrd="1" destOrd="0" presId="urn:microsoft.com/office/officeart/2005/8/layout/vList5"/>
    <dgm:cxn modelId="{5CD75820-BB01-413E-9DD2-08E91358A2ED}" type="presParOf" srcId="{82B71E07-46A9-1F4C-9980-576B2FA3ADD8}" destId="{26A10C18-A8F4-6A4C-BDEE-6F7DE3CE4615}" srcOrd="5" destOrd="0" presId="urn:microsoft.com/office/officeart/2005/8/layout/vList5"/>
    <dgm:cxn modelId="{2ED79B3F-13B0-471C-9991-AE365E20034A}" type="presParOf" srcId="{82B71E07-46A9-1F4C-9980-576B2FA3ADD8}" destId="{4ECD3363-8FE6-2E4D-AEB8-DD61ACBB9653}" srcOrd="6" destOrd="0" presId="urn:microsoft.com/office/officeart/2005/8/layout/vList5"/>
    <dgm:cxn modelId="{1E4741D0-C1D9-405D-9FB1-46C9F0B8F4FF}" type="presParOf" srcId="{4ECD3363-8FE6-2E4D-AEB8-DD61ACBB9653}" destId="{E895D6B0-A2C0-8846-B022-1C147093D231}" srcOrd="0" destOrd="0" presId="urn:microsoft.com/office/officeart/2005/8/layout/vList5"/>
    <dgm:cxn modelId="{C616C4FB-04CA-41EF-9E30-636D5C93DE95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Haïti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Hongrie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Hong Kong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Le Honduras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349799FE-6245-4B4B-BFAB-D9935AFDA68E}" type="presOf" srcId="{D865DF60-6A8A-1346-86CF-ADC5241F7441}" destId="{C3381103-080C-D746-8B27-46B2DEE4028C}" srcOrd="0" destOrd="0" presId="urn:microsoft.com/office/officeart/2005/8/layout/vList5"/>
    <dgm:cxn modelId="{B8DF6438-7B14-4195-90A2-A90408A1A0B8}" type="presOf" srcId="{2C8EC395-066D-984E-8F48-1D03BBA365D6}" destId="{FBE9ED35-B856-174C-8737-A32D2C924CA6}" srcOrd="0" destOrd="0" presId="urn:microsoft.com/office/officeart/2005/8/layout/vList5"/>
    <dgm:cxn modelId="{BF0EFF8D-C6E0-4361-8480-745ADAF8C385}" type="presOf" srcId="{5A256FE1-617A-F64B-AAA5-E71BA3D8E71B}" destId="{5131D196-118F-ED4B-8F8C-9F861CEE6268}" srcOrd="0" destOrd="0" presId="urn:microsoft.com/office/officeart/2005/8/layout/vList5"/>
    <dgm:cxn modelId="{377F5CD2-CCCC-4993-B7CD-5C1C6332E362}" type="presOf" srcId="{31427C3A-E33A-4C40-B6A8-DF440F9FA9C2}" destId="{09F84ED2-5430-D348-8351-1C588DA968EF}" srcOrd="0" destOrd="0" presId="urn:microsoft.com/office/officeart/2005/8/layout/vList5"/>
    <dgm:cxn modelId="{605310B0-0E7F-47D8-809E-1D43103C196F}" type="presOf" srcId="{C98D5B68-7884-6648-A6A0-2E344EE2F2C1}" destId="{70B8D9E0-4A6D-2F44-B595-4E51FB1CC510}" srcOrd="0" destOrd="0" presId="urn:microsoft.com/office/officeart/2005/8/layout/vList5"/>
    <dgm:cxn modelId="{42B1468D-AF2E-4122-AB63-D35C0FE41908}" type="presOf" srcId="{39104730-2024-374C-98E0-3A4CE7ED9881}" destId="{82B71E07-46A9-1F4C-9980-576B2FA3ADD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642E69F8-807B-4CC8-8F2E-C7BD92720D4C}" type="presOf" srcId="{877D7047-60CD-754B-B94B-0D52DA8802EF}" destId="{E895D6B0-A2C0-8846-B022-1C147093D231}" srcOrd="0" destOrd="0" presId="urn:microsoft.com/office/officeart/2005/8/layout/vList5"/>
    <dgm:cxn modelId="{0CC7C4BE-AD67-42FB-8798-C69D30848707}" type="presOf" srcId="{DD6BBC1B-D149-744A-A30E-EFE273F02222}" destId="{B2E2EFB5-3D81-DA40-B0AB-7277103CCFA5}" srcOrd="0" destOrd="0" presId="urn:microsoft.com/office/officeart/2005/8/layout/vList5"/>
    <dgm:cxn modelId="{7D92C99B-1E6B-405D-9854-6462E92DE417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989F1521-0DB9-4706-A0D8-FB0D1F94F5AB}" type="presParOf" srcId="{82B71E07-46A9-1F4C-9980-576B2FA3ADD8}" destId="{A3A8D8DA-067B-EC42-9EAF-7E4FD8AA6489}" srcOrd="0" destOrd="0" presId="urn:microsoft.com/office/officeart/2005/8/layout/vList5"/>
    <dgm:cxn modelId="{828B3773-958A-4BDE-A954-8ACB3FCB136F}" type="presParOf" srcId="{A3A8D8DA-067B-EC42-9EAF-7E4FD8AA6489}" destId="{5131D196-118F-ED4B-8F8C-9F861CEE6268}" srcOrd="0" destOrd="0" presId="urn:microsoft.com/office/officeart/2005/8/layout/vList5"/>
    <dgm:cxn modelId="{88602B50-7246-4330-B0B0-94CC8A709211}" type="presParOf" srcId="{A3A8D8DA-067B-EC42-9EAF-7E4FD8AA6489}" destId="{B2E2EFB5-3D81-DA40-B0AB-7277103CCFA5}" srcOrd="1" destOrd="0" presId="urn:microsoft.com/office/officeart/2005/8/layout/vList5"/>
    <dgm:cxn modelId="{56999217-8347-495B-94FB-889457E226E0}" type="presParOf" srcId="{82B71E07-46A9-1F4C-9980-576B2FA3ADD8}" destId="{86757E5C-20F4-E745-A720-B10E686939A4}" srcOrd="1" destOrd="0" presId="urn:microsoft.com/office/officeart/2005/8/layout/vList5"/>
    <dgm:cxn modelId="{92169154-CCE7-4C0E-A057-D220B6C11BD2}" type="presParOf" srcId="{82B71E07-46A9-1F4C-9980-576B2FA3ADD8}" destId="{0760AE06-7B56-494A-A0E8-36B594643D8E}" srcOrd="2" destOrd="0" presId="urn:microsoft.com/office/officeart/2005/8/layout/vList5"/>
    <dgm:cxn modelId="{2C460584-E57A-439C-A0DD-08402BAA8585}" type="presParOf" srcId="{0760AE06-7B56-494A-A0E8-36B594643D8E}" destId="{C3381103-080C-D746-8B27-46B2DEE4028C}" srcOrd="0" destOrd="0" presId="urn:microsoft.com/office/officeart/2005/8/layout/vList5"/>
    <dgm:cxn modelId="{4DC14B5B-4786-48F4-80A3-0D3A80E41266}" type="presParOf" srcId="{0760AE06-7B56-494A-A0E8-36B594643D8E}" destId="{FBE9ED35-B856-174C-8737-A32D2C924CA6}" srcOrd="1" destOrd="0" presId="urn:microsoft.com/office/officeart/2005/8/layout/vList5"/>
    <dgm:cxn modelId="{FF42E1C0-3C29-498B-AFEB-70A6572B19B6}" type="presParOf" srcId="{82B71E07-46A9-1F4C-9980-576B2FA3ADD8}" destId="{42D27948-8160-FF47-9116-9786F5E669CE}" srcOrd="3" destOrd="0" presId="urn:microsoft.com/office/officeart/2005/8/layout/vList5"/>
    <dgm:cxn modelId="{EAE2F44E-F582-47C6-9803-F2AB0B12AF63}" type="presParOf" srcId="{82B71E07-46A9-1F4C-9980-576B2FA3ADD8}" destId="{39BBA486-03BD-2144-ABBF-AE369E5400B7}" srcOrd="4" destOrd="0" presId="urn:microsoft.com/office/officeart/2005/8/layout/vList5"/>
    <dgm:cxn modelId="{2571A74B-536C-4219-8005-9CC8944B393B}" type="presParOf" srcId="{39BBA486-03BD-2144-ABBF-AE369E5400B7}" destId="{70B8D9E0-4A6D-2F44-B595-4E51FB1CC510}" srcOrd="0" destOrd="0" presId="urn:microsoft.com/office/officeart/2005/8/layout/vList5"/>
    <dgm:cxn modelId="{D070FA4C-239C-47FB-A34C-24A9BE7358E4}" type="presParOf" srcId="{39BBA486-03BD-2144-ABBF-AE369E5400B7}" destId="{09F84ED2-5430-D348-8351-1C588DA968EF}" srcOrd="1" destOrd="0" presId="urn:microsoft.com/office/officeart/2005/8/layout/vList5"/>
    <dgm:cxn modelId="{39087348-757C-4124-8AFA-FCA926F0160D}" type="presParOf" srcId="{82B71E07-46A9-1F4C-9980-576B2FA3ADD8}" destId="{26A10C18-A8F4-6A4C-BDEE-6F7DE3CE4615}" srcOrd="5" destOrd="0" presId="urn:microsoft.com/office/officeart/2005/8/layout/vList5"/>
    <dgm:cxn modelId="{BDC7E292-7D50-4C78-9934-53749162104F}" type="presParOf" srcId="{82B71E07-46A9-1F4C-9980-576B2FA3ADD8}" destId="{4ECD3363-8FE6-2E4D-AEB8-DD61ACBB9653}" srcOrd="6" destOrd="0" presId="urn:microsoft.com/office/officeart/2005/8/layout/vList5"/>
    <dgm:cxn modelId="{CF2588C6-B3F8-4B60-924C-8A0D2F5DFF2A}" type="presParOf" srcId="{4ECD3363-8FE6-2E4D-AEB8-DD61ACBB9653}" destId="{E895D6B0-A2C0-8846-B022-1C147093D231}" srcOrd="0" destOrd="0" presId="urn:microsoft.com/office/officeart/2005/8/layout/vList5"/>
    <dgm:cxn modelId="{2B3E48A1-557F-4C76-BA2C-A015DEFEBA18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Haïti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Hongrie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Hong Kong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Le Honduras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D2959BE-BC0D-49CC-AFD2-A669D33A7353}" type="presOf" srcId="{2C8EC395-066D-984E-8F48-1D03BBA365D6}" destId="{FBE9ED35-B856-174C-8737-A32D2C924CA6}" srcOrd="0" destOrd="0" presId="urn:microsoft.com/office/officeart/2005/8/layout/vList5"/>
    <dgm:cxn modelId="{80C979A7-806F-4413-9A1E-78B9441148E1}" type="presOf" srcId="{C98D5B68-7884-6648-A6A0-2E344EE2F2C1}" destId="{70B8D9E0-4A6D-2F44-B595-4E51FB1CC510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9EA42754-E927-4261-BA7A-0D937FB4463F}" type="presOf" srcId="{8943F2E6-3B0D-E448-9217-B317A1C852F5}" destId="{1017B7CB-13B4-9B4A-A898-E550BB192901}" srcOrd="0" destOrd="0" presId="urn:microsoft.com/office/officeart/2005/8/layout/vList5"/>
    <dgm:cxn modelId="{DD140F08-EDA9-4957-9A3A-92372B7BF6F7}" type="presOf" srcId="{DD6BBC1B-D149-744A-A30E-EFE273F02222}" destId="{B2E2EFB5-3D81-DA40-B0AB-7277103CCFA5}" srcOrd="0" destOrd="0" presId="urn:microsoft.com/office/officeart/2005/8/layout/vList5"/>
    <dgm:cxn modelId="{D4DFC888-D602-4263-A655-2CA5B0B7DE2D}" type="presOf" srcId="{39104730-2024-374C-98E0-3A4CE7ED9881}" destId="{82B71E07-46A9-1F4C-9980-576B2FA3ADD8}" srcOrd="0" destOrd="0" presId="urn:microsoft.com/office/officeart/2005/8/layout/vList5"/>
    <dgm:cxn modelId="{C873D34F-A2DE-43B5-A829-A8E936BBBB97}" type="presOf" srcId="{31427C3A-E33A-4C40-B6A8-DF440F9FA9C2}" destId="{09F84ED2-5430-D348-8351-1C588DA968EF}" srcOrd="0" destOrd="0" presId="urn:microsoft.com/office/officeart/2005/8/layout/vList5"/>
    <dgm:cxn modelId="{B25DD142-D91F-426C-96CF-86D12C5135A8}" type="presOf" srcId="{5A256FE1-617A-F64B-AAA5-E71BA3D8E71B}" destId="{5131D196-118F-ED4B-8F8C-9F861CEE6268}" srcOrd="0" destOrd="0" presId="urn:microsoft.com/office/officeart/2005/8/layout/vList5"/>
    <dgm:cxn modelId="{A51540CD-1DF5-4CAD-951F-865D23DDCE19}" type="presOf" srcId="{877D7047-60CD-754B-B94B-0D52DA8802EF}" destId="{E895D6B0-A2C0-8846-B022-1C147093D231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D79A5E2C-85FC-41CC-9B76-687638D13704}" type="presOf" srcId="{D865DF60-6A8A-1346-86CF-ADC5241F7441}" destId="{C3381103-080C-D746-8B27-46B2DEE4028C}" srcOrd="0" destOrd="0" presId="urn:microsoft.com/office/officeart/2005/8/layout/vList5"/>
    <dgm:cxn modelId="{BA8DF90D-8311-4AC2-B02F-74B9232557E6}" type="presParOf" srcId="{82B71E07-46A9-1F4C-9980-576B2FA3ADD8}" destId="{A3A8D8DA-067B-EC42-9EAF-7E4FD8AA6489}" srcOrd="0" destOrd="0" presId="urn:microsoft.com/office/officeart/2005/8/layout/vList5"/>
    <dgm:cxn modelId="{0C0219A7-49BC-4E3F-B1DE-B17D09082D32}" type="presParOf" srcId="{A3A8D8DA-067B-EC42-9EAF-7E4FD8AA6489}" destId="{5131D196-118F-ED4B-8F8C-9F861CEE6268}" srcOrd="0" destOrd="0" presId="urn:microsoft.com/office/officeart/2005/8/layout/vList5"/>
    <dgm:cxn modelId="{AA249AD9-D5CC-4A8E-9B69-819E0E89968D}" type="presParOf" srcId="{A3A8D8DA-067B-EC42-9EAF-7E4FD8AA6489}" destId="{B2E2EFB5-3D81-DA40-B0AB-7277103CCFA5}" srcOrd="1" destOrd="0" presId="urn:microsoft.com/office/officeart/2005/8/layout/vList5"/>
    <dgm:cxn modelId="{808E077D-0FFD-4C56-99C9-FFC09F2435AF}" type="presParOf" srcId="{82B71E07-46A9-1F4C-9980-576B2FA3ADD8}" destId="{86757E5C-20F4-E745-A720-B10E686939A4}" srcOrd="1" destOrd="0" presId="urn:microsoft.com/office/officeart/2005/8/layout/vList5"/>
    <dgm:cxn modelId="{8342019C-000D-4FE2-8163-6678482D6465}" type="presParOf" srcId="{82B71E07-46A9-1F4C-9980-576B2FA3ADD8}" destId="{0760AE06-7B56-494A-A0E8-36B594643D8E}" srcOrd="2" destOrd="0" presId="urn:microsoft.com/office/officeart/2005/8/layout/vList5"/>
    <dgm:cxn modelId="{990B3A4B-EFFB-4E69-BA91-8AAB337E00C4}" type="presParOf" srcId="{0760AE06-7B56-494A-A0E8-36B594643D8E}" destId="{C3381103-080C-D746-8B27-46B2DEE4028C}" srcOrd="0" destOrd="0" presId="urn:microsoft.com/office/officeart/2005/8/layout/vList5"/>
    <dgm:cxn modelId="{4CD96595-45F8-496B-9875-745194A2183B}" type="presParOf" srcId="{0760AE06-7B56-494A-A0E8-36B594643D8E}" destId="{FBE9ED35-B856-174C-8737-A32D2C924CA6}" srcOrd="1" destOrd="0" presId="urn:microsoft.com/office/officeart/2005/8/layout/vList5"/>
    <dgm:cxn modelId="{FC0821B9-82F1-448B-8DE4-6EA20B888E0A}" type="presParOf" srcId="{82B71E07-46A9-1F4C-9980-576B2FA3ADD8}" destId="{42D27948-8160-FF47-9116-9786F5E669CE}" srcOrd="3" destOrd="0" presId="urn:microsoft.com/office/officeart/2005/8/layout/vList5"/>
    <dgm:cxn modelId="{E4FDE2A8-321D-494E-9591-74FEC02FCFEA}" type="presParOf" srcId="{82B71E07-46A9-1F4C-9980-576B2FA3ADD8}" destId="{39BBA486-03BD-2144-ABBF-AE369E5400B7}" srcOrd="4" destOrd="0" presId="urn:microsoft.com/office/officeart/2005/8/layout/vList5"/>
    <dgm:cxn modelId="{E0DBEFFE-0C26-4EE9-BAA9-24ABAF3C277B}" type="presParOf" srcId="{39BBA486-03BD-2144-ABBF-AE369E5400B7}" destId="{70B8D9E0-4A6D-2F44-B595-4E51FB1CC510}" srcOrd="0" destOrd="0" presId="urn:microsoft.com/office/officeart/2005/8/layout/vList5"/>
    <dgm:cxn modelId="{2F53118F-5C7A-41F9-8FD9-B6B73AF08092}" type="presParOf" srcId="{39BBA486-03BD-2144-ABBF-AE369E5400B7}" destId="{09F84ED2-5430-D348-8351-1C588DA968EF}" srcOrd="1" destOrd="0" presId="urn:microsoft.com/office/officeart/2005/8/layout/vList5"/>
    <dgm:cxn modelId="{8CBFF6F1-FE05-4354-8967-F9D2CB2EB363}" type="presParOf" srcId="{82B71E07-46A9-1F4C-9980-576B2FA3ADD8}" destId="{26A10C18-A8F4-6A4C-BDEE-6F7DE3CE4615}" srcOrd="5" destOrd="0" presId="urn:microsoft.com/office/officeart/2005/8/layout/vList5"/>
    <dgm:cxn modelId="{C825E186-A0B2-4D5D-B8CD-2E226FBD2B40}" type="presParOf" srcId="{82B71E07-46A9-1F4C-9980-576B2FA3ADD8}" destId="{4ECD3363-8FE6-2E4D-AEB8-DD61ACBB9653}" srcOrd="6" destOrd="0" presId="urn:microsoft.com/office/officeart/2005/8/layout/vList5"/>
    <dgm:cxn modelId="{A62F2BD7-7360-4DE0-9241-0D31891F286F}" type="presParOf" srcId="{4ECD3363-8FE6-2E4D-AEB8-DD61ACBB9653}" destId="{E895D6B0-A2C0-8846-B022-1C147093D231}" srcOrd="0" destOrd="0" presId="urn:microsoft.com/office/officeart/2005/8/layout/vList5"/>
    <dgm:cxn modelId="{FD21897C-531F-4898-93E5-19B568DB7B67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Honfleur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Helsinki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Athènes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La Havane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F24E90A0-A850-4D37-9C24-FFDCE082E1CE}" type="presOf" srcId="{DD6BBC1B-D149-744A-A30E-EFE273F02222}" destId="{B2E2EFB5-3D81-DA40-B0AB-7277103CCFA5}" srcOrd="0" destOrd="0" presId="urn:microsoft.com/office/officeart/2005/8/layout/vList5"/>
    <dgm:cxn modelId="{748972C1-1083-4DCF-8F92-B19A5903FE8D}" type="presOf" srcId="{31427C3A-E33A-4C40-B6A8-DF440F9FA9C2}" destId="{09F84ED2-5430-D348-8351-1C588DA968EF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AC1E41A2-4543-4A5F-BCC4-2A3BB3C4D4EF}" type="presOf" srcId="{8943F2E6-3B0D-E448-9217-B317A1C852F5}" destId="{1017B7CB-13B4-9B4A-A898-E550BB192901}" srcOrd="0" destOrd="0" presId="urn:microsoft.com/office/officeart/2005/8/layout/vList5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7C00B4B0-10FE-4435-A9C1-A7A888CBF384}" type="presOf" srcId="{39104730-2024-374C-98E0-3A4CE7ED9881}" destId="{82B71E07-46A9-1F4C-9980-576B2FA3ADD8}" srcOrd="0" destOrd="0" presId="urn:microsoft.com/office/officeart/2005/8/layout/vList5"/>
    <dgm:cxn modelId="{6844FE16-7A6A-42E8-85FF-C78483CEC4F4}" type="presOf" srcId="{877D7047-60CD-754B-B94B-0D52DA8802EF}" destId="{E895D6B0-A2C0-8846-B022-1C147093D231}" srcOrd="0" destOrd="0" presId="urn:microsoft.com/office/officeart/2005/8/layout/vList5"/>
    <dgm:cxn modelId="{4CBFDB61-DECC-4F2C-8628-4D01E55C5D29}" type="presOf" srcId="{5A256FE1-617A-F64B-AAA5-E71BA3D8E71B}" destId="{5131D196-118F-ED4B-8F8C-9F861CEE6268}" srcOrd="0" destOrd="0" presId="urn:microsoft.com/office/officeart/2005/8/layout/vList5"/>
    <dgm:cxn modelId="{E9CA433C-9424-4F75-AD69-3AA8FC18B7C4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58F4E937-099A-41D8-8886-FD13C8FEFAAF}" type="presOf" srcId="{D865DF60-6A8A-1346-86CF-ADC5241F7441}" destId="{C3381103-080C-D746-8B27-46B2DEE4028C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30321C12-5A0E-40E2-9034-DA2EF5226652}" type="presOf" srcId="{C98D5B68-7884-6648-A6A0-2E344EE2F2C1}" destId="{70B8D9E0-4A6D-2F44-B595-4E51FB1CC510}" srcOrd="0" destOrd="0" presId="urn:microsoft.com/office/officeart/2005/8/layout/vList5"/>
    <dgm:cxn modelId="{4924B4BE-1450-4A90-9BA5-EA2FE5F12CD0}" type="presParOf" srcId="{82B71E07-46A9-1F4C-9980-576B2FA3ADD8}" destId="{A3A8D8DA-067B-EC42-9EAF-7E4FD8AA6489}" srcOrd="0" destOrd="0" presId="urn:microsoft.com/office/officeart/2005/8/layout/vList5"/>
    <dgm:cxn modelId="{561800F2-713E-44AD-9D8F-257E46840759}" type="presParOf" srcId="{A3A8D8DA-067B-EC42-9EAF-7E4FD8AA6489}" destId="{5131D196-118F-ED4B-8F8C-9F861CEE6268}" srcOrd="0" destOrd="0" presId="urn:microsoft.com/office/officeart/2005/8/layout/vList5"/>
    <dgm:cxn modelId="{5C276C52-7089-4E86-8795-71B162F975D2}" type="presParOf" srcId="{A3A8D8DA-067B-EC42-9EAF-7E4FD8AA6489}" destId="{B2E2EFB5-3D81-DA40-B0AB-7277103CCFA5}" srcOrd="1" destOrd="0" presId="urn:microsoft.com/office/officeart/2005/8/layout/vList5"/>
    <dgm:cxn modelId="{3D775DE6-1153-482F-AE62-7797FB8E741A}" type="presParOf" srcId="{82B71E07-46A9-1F4C-9980-576B2FA3ADD8}" destId="{86757E5C-20F4-E745-A720-B10E686939A4}" srcOrd="1" destOrd="0" presId="urn:microsoft.com/office/officeart/2005/8/layout/vList5"/>
    <dgm:cxn modelId="{B2059525-BF8B-4F2C-9FE1-84C6142DC659}" type="presParOf" srcId="{82B71E07-46A9-1F4C-9980-576B2FA3ADD8}" destId="{0760AE06-7B56-494A-A0E8-36B594643D8E}" srcOrd="2" destOrd="0" presId="urn:microsoft.com/office/officeart/2005/8/layout/vList5"/>
    <dgm:cxn modelId="{614D26E9-307B-44D3-8FC0-7DCD00013DAB}" type="presParOf" srcId="{0760AE06-7B56-494A-A0E8-36B594643D8E}" destId="{C3381103-080C-D746-8B27-46B2DEE4028C}" srcOrd="0" destOrd="0" presId="urn:microsoft.com/office/officeart/2005/8/layout/vList5"/>
    <dgm:cxn modelId="{3A7B0F54-8B24-48D6-A0EE-DCD4F235AFD7}" type="presParOf" srcId="{0760AE06-7B56-494A-A0E8-36B594643D8E}" destId="{FBE9ED35-B856-174C-8737-A32D2C924CA6}" srcOrd="1" destOrd="0" presId="urn:microsoft.com/office/officeart/2005/8/layout/vList5"/>
    <dgm:cxn modelId="{961259C6-8E8B-43CD-A046-F81AC0128A28}" type="presParOf" srcId="{82B71E07-46A9-1F4C-9980-576B2FA3ADD8}" destId="{42D27948-8160-FF47-9116-9786F5E669CE}" srcOrd="3" destOrd="0" presId="urn:microsoft.com/office/officeart/2005/8/layout/vList5"/>
    <dgm:cxn modelId="{B20A6533-7FB7-4873-8F75-FE50D9D3A542}" type="presParOf" srcId="{82B71E07-46A9-1F4C-9980-576B2FA3ADD8}" destId="{39BBA486-03BD-2144-ABBF-AE369E5400B7}" srcOrd="4" destOrd="0" presId="urn:microsoft.com/office/officeart/2005/8/layout/vList5"/>
    <dgm:cxn modelId="{0A7F2617-69DC-4CF4-8C91-1168BBA3E6E8}" type="presParOf" srcId="{39BBA486-03BD-2144-ABBF-AE369E5400B7}" destId="{70B8D9E0-4A6D-2F44-B595-4E51FB1CC510}" srcOrd="0" destOrd="0" presId="urn:microsoft.com/office/officeart/2005/8/layout/vList5"/>
    <dgm:cxn modelId="{6EBED810-0943-4F31-8DE2-CFB75EFBA0B4}" type="presParOf" srcId="{39BBA486-03BD-2144-ABBF-AE369E5400B7}" destId="{09F84ED2-5430-D348-8351-1C588DA968EF}" srcOrd="1" destOrd="0" presId="urn:microsoft.com/office/officeart/2005/8/layout/vList5"/>
    <dgm:cxn modelId="{002DF28E-8D24-430B-8A11-F8494CF37954}" type="presParOf" srcId="{82B71E07-46A9-1F4C-9980-576B2FA3ADD8}" destId="{26A10C18-A8F4-6A4C-BDEE-6F7DE3CE4615}" srcOrd="5" destOrd="0" presId="urn:microsoft.com/office/officeart/2005/8/layout/vList5"/>
    <dgm:cxn modelId="{9DAC6C48-C174-49EF-8578-72E43797EE0D}" type="presParOf" srcId="{82B71E07-46A9-1F4C-9980-576B2FA3ADD8}" destId="{4ECD3363-8FE6-2E4D-AEB8-DD61ACBB9653}" srcOrd="6" destOrd="0" presId="urn:microsoft.com/office/officeart/2005/8/layout/vList5"/>
    <dgm:cxn modelId="{E9C16FAB-A345-4BDC-A48A-3D24201BF9DF}" type="presParOf" srcId="{4ECD3363-8FE6-2E4D-AEB8-DD61ACBB9653}" destId="{E895D6B0-A2C0-8846-B022-1C147093D231}" srcOrd="0" destOrd="0" presId="urn:microsoft.com/office/officeart/2005/8/layout/vList5"/>
    <dgm:cxn modelId="{14A89BB0-6F4F-430E-A9C3-3C502FAD34CB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Honfleur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Helsinki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>
        <a:solidFill>
          <a:srgbClr val="6699FF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Athènes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>
        <a:solidFill>
          <a:srgbClr val="FF5050">
            <a:alpha val="90000"/>
          </a:srgbClr>
        </a:solidFill>
      </dgm:spPr>
      <dgm:t>
        <a:bodyPr/>
        <a:lstStyle/>
        <a:p>
          <a:pPr algn="ctr">
            <a:buNone/>
          </a:pPr>
          <a:r>
            <a:rPr lang="fr-FR" b="1" dirty="0"/>
            <a:t> La Havane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BB4B86-4AA1-48D4-9AFA-50416606D735}" type="presOf" srcId="{C98D5B68-7884-6648-A6A0-2E344EE2F2C1}" destId="{70B8D9E0-4A6D-2F44-B595-4E51FB1CC510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DBC3BEF1-BB53-45FF-9337-C83038111919}" type="presOf" srcId="{8943F2E6-3B0D-E448-9217-B317A1C852F5}" destId="{1017B7CB-13B4-9B4A-A898-E550BB192901}" srcOrd="0" destOrd="0" presId="urn:microsoft.com/office/officeart/2005/8/layout/vList5"/>
    <dgm:cxn modelId="{7515B876-A485-4AF2-B6DD-C435106D086C}" type="presOf" srcId="{5A256FE1-617A-F64B-AAA5-E71BA3D8E71B}" destId="{5131D196-118F-ED4B-8F8C-9F861CEE6268}" srcOrd="0" destOrd="0" presId="urn:microsoft.com/office/officeart/2005/8/layout/vList5"/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2F898F09-C8F3-48F4-9CA7-ABAF2B49A000}" type="presOf" srcId="{D865DF60-6A8A-1346-86CF-ADC5241F7441}" destId="{C3381103-080C-D746-8B27-46B2DEE4028C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122A2A2D-FB10-43DA-94DF-951E5AA32A59}" type="presOf" srcId="{877D7047-60CD-754B-B94B-0D52DA8802EF}" destId="{E895D6B0-A2C0-8846-B022-1C147093D231}" srcOrd="0" destOrd="0" presId="urn:microsoft.com/office/officeart/2005/8/layout/vList5"/>
    <dgm:cxn modelId="{6D652A16-674E-4463-A229-8A97ADAC5316}" type="presOf" srcId="{31427C3A-E33A-4C40-B6A8-DF440F9FA9C2}" destId="{09F84ED2-5430-D348-8351-1C588DA968EF}" srcOrd="0" destOrd="0" presId="urn:microsoft.com/office/officeart/2005/8/layout/vList5"/>
    <dgm:cxn modelId="{24926C7A-173B-417E-A28D-0A7CB3F73569}" type="presOf" srcId="{2C8EC395-066D-984E-8F48-1D03BBA365D6}" destId="{FBE9ED35-B856-174C-8737-A32D2C924CA6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AADCBE26-4FEA-4367-AF65-C68638E36F2C}" type="presOf" srcId="{39104730-2024-374C-98E0-3A4CE7ED9881}" destId="{82B71E07-46A9-1F4C-9980-576B2FA3ADD8}" srcOrd="0" destOrd="0" presId="urn:microsoft.com/office/officeart/2005/8/layout/vList5"/>
    <dgm:cxn modelId="{8866CC61-44DC-4A28-899E-275C4CBD0932}" type="presOf" srcId="{DD6BBC1B-D149-744A-A30E-EFE273F02222}" destId="{B2E2EFB5-3D81-DA40-B0AB-7277103CCFA5}" srcOrd="0" destOrd="0" presId="urn:microsoft.com/office/officeart/2005/8/layout/vList5"/>
    <dgm:cxn modelId="{82E6C3B7-7F88-48C8-9925-A127888C7008}" type="presParOf" srcId="{82B71E07-46A9-1F4C-9980-576B2FA3ADD8}" destId="{A3A8D8DA-067B-EC42-9EAF-7E4FD8AA6489}" srcOrd="0" destOrd="0" presId="urn:microsoft.com/office/officeart/2005/8/layout/vList5"/>
    <dgm:cxn modelId="{53115B83-B635-4152-B0F7-DB562BFB62B9}" type="presParOf" srcId="{A3A8D8DA-067B-EC42-9EAF-7E4FD8AA6489}" destId="{5131D196-118F-ED4B-8F8C-9F861CEE6268}" srcOrd="0" destOrd="0" presId="urn:microsoft.com/office/officeart/2005/8/layout/vList5"/>
    <dgm:cxn modelId="{8230E244-66E4-4A0C-A7BE-4057D8DF6B38}" type="presParOf" srcId="{A3A8D8DA-067B-EC42-9EAF-7E4FD8AA6489}" destId="{B2E2EFB5-3D81-DA40-B0AB-7277103CCFA5}" srcOrd="1" destOrd="0" presId="urn:microsoft.com/office/officeart/2005/8/layout/vList5"/>
    <dgm:cxn modelId="{CFAB4A12-6065-4058-BD14-2B8D2C026583}" type="presParOf" srcId="{82B71E07-46A9-1F4C-9980-576B2FA3ADD8}" destId="{86757E5C-20F4-E745-A720-B10E686939A4}" srcOrd="1" destOrd="0" presId="urn:microsoft.com/office/officeart/2005/8/layout/vList5"/>
    <dgm:cxn modelId="{E39AB19A-0674-4053-8723-3D3E7A2CB023}" type="presParOf" srcId="{82B71E07-46A9-1F4C-9980-576B2FA3ADD8}" destId="{0760AE06-7B56-494A-A0E8-36B594643D8E}" srcOrd="2" destOrd="0" presId="urn:microsoft.com/office/officeart/2005/8/layout/vList5"/>
    <dgm:cxn modelId="{2110CF29-4849-4FCC-AFCD-AF370CE637AB}" type="presParOf" srcId="{0760AE06-7B56-494A-A0E8-36B594643D8E}" destId="{C3381103-080C-D746-8B27-46B2DEE4028C}" srcOrd="0" destOrd="0" presId="urn:microsoft.com/office/officeart/2005/8/layout/vList5"/>
    <dgm:cxn modelId="{07094EEA-2B89-4CF5-9016-8C125F5A8DC7}" type="presParOf" srcId="{0760AE06-7B56-494A-A0E8-36B594643D8E}" destId="{FBE9ED35-B856-174C-8737-A32D2C924CA6}" srcOrd="1" destOrd="0" presId="urn:microsoft.com/office/officeart/2005/8/layout/vList5"/>
    <dgm:cxn modelId="{5F80F281-F194-4EA8-8F4B-6FE9860CCBAC}" type="presParOf" srcId="{82B71E07-46A9-1F4C-9980-576B2FA3ADD8}" destId="{42D27948-8160-FF47-9116-9786F5E669CE}" srcOrd="3" destOrd="0" presId="urn:microsoft.com/office/officeart/2005/8/layout/vList5"/>
    <dgm:cxn modelId="{9E577E1F-CFDB-4BDE-BBF9-B8D7989A6626}" type="presParOf" srcId="{82B71E07-46A9-1F4C-9980-576B2FA3ADD8}" destId="{39BBA486-03BD-2144-ABBF-AE369E5400B7}" srcOrd="4" destOrd="0" presId="urn:microsoft.com/office/officeart/2005/8/layout/vList5"/>
    <dgm:cxn modelId="{B1B677B5-42BC-4FB3-B3BC-AF056025F4C8}" type="presParOf" srcId="{39BBA486-03BD-2144-ABBF-AE369E5400B7}" destId="{70B8D9E0-4A6D-2F44-B595-4E51FB1CC510}" srcOrd="0" destOrd="0" presId="urn:microsoft.com/office/officeart/2005/8/layout/vList5"/>
    <dgm:cxn modelId="{0298EEC1-2A77-4E62-93BE-D14ABFB96F97}" type="presParOf" srcId="{39BBA486-03BD-2144-ABBF-AE369E5400B7}" destId="{09F84ED2-5430-D348-8351-1C588DA968EF}" srcOrd="1" destOrd="0" presId="urn:microsoft.com/office/officeart/2005/8/layout/vList5"/>
    <dgm:cxn modelId="{E582F9D3-6B30-44C8-A627-51E9A177E6F8}" type="presParOf" srcId="{82B71E07-46A9-1F4C-9980-576B2FA3ADD8}" destId="{26A10C18-A8F4-6A4C-BDEE-6F7DE3CE4615}" srcOrd="5" destOrd="0" presId="urn:microsoft.com/office/officeart/2005/8/layout/vList5"/>
    <dgm:cxn modelId="{73425022-EEE4-418A-8266-16F9D7F93522}" type="presParOf" srcId="{82B71E07-46A9-1F4C-9980-576B2FA3ADD8}" destId="{4ECD3363-8FE6-2E4D-AEB8-DD61ACBB9653}" srcOrd="6" destOrd="0" presId="urn:microsoft.com/office/officeart/2005/8/layout/vList5"/>
    <dgm:cxn modelId="{06D14C44-4864-49EA-BF75-2301D853C255}" type="presParOf" srcId="{4ECD3363-8FE6-2E4D-AEB8-DD61ACBB9653}" destId="{E895D6B0-A2C0-8846-B022-1C147093D231}" srcOrd="0" destOrd="0" presId="urn:microsoft.com/office/officeart/2005/8/layout/vList5"/>
    <dgm:cxn modelId="{DA17B072-123B-4519-B5D2-45128EDDFD1E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r>
            <a:rPr lang="fr-FR" dirty="0"/>
            <a:t>a</a:t>
          </a:r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r>
            <a:rPr lang="fr-FR" dirty="0"/>
            <a:t>c</a:t>
          </a:r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le homard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r>
            <a:rPr lang="fr-FR" dirty="0"/>
            <a:t>d</a:t>
          </a:r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l’hippopotame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r>
            <a:rPr lang="fr-FR" dirty="0"/>
            <a:t>b</a:t>
          </a:r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le hareng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le hérisson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5ED4F23C-9D37-4DC5-8C87-1D1B428580B3}" type="presOf" srcId="{8943F2E6-3B0D-E448-9217-B317A1C852F5}" destId="{1017B7CB-13B4-9B4A-A898-E550BB192901}" srcOrd="0" destOrd="0" presId="urn:microsoft.com/office/officeart/2005/8/layout/vList5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AF2B01C4-F032-4EE0-AD6E-9D52590ACF10}" type="presOf" srcId="{2C8EC395-066D-984E-8F48-1D03BBA365D6}" destId="{FBE9ED35-B856-174C-8737-A32D2C924CA6}" srcOrd="0" destOrd="0" presId="urn:microsoft.com/office/officeart/2005/8/layout/vList5"/>
    <dgm:cxn modelId="{5C67E88F-486D-4756-979B-CD2171C9AEA8}" type="presOf" srcId="{31427C3A-E33A-4C40-B6A8-DF440F9FA9C2}" destId="{09F84ED2-5430-D348-8351-1C588DA968EF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3E733FA3-0102-41F8-A0AD-C4D92D714522}" type="presOf" srcId="{DD6BBC1B-D149-744A-A30E-EFE273F02222}" destId="{B2E2EFB5-3D81-DA40-B0AB-7277103CCFA5}" srcOrd="0" destOrd="0" presId="urn:microsoft.com/office/officeart/2005/8/layout/vList5"/>
    <dgm:cxn modelId="{19D2AE61-63F7-4B56-A1BB-6F99488B9418}" type="presOf" srcId="{877D7047-60CD-754B-B94B-0D52DA8802EF}" destId="{E895D6B0-A2C0-8846-B022-1C147093D231}" srcOrd="0" destOrd="0" presId="urn:microsoft.com/office/officeart/2005/8/layout/vList5"/>
    <dgm:cxn modelId="{2777BABA-3A5F-4408-8289-ACA06A0DE5E5}" type="presOf" srcId="{D865DF60-6A8A-1346-86CF-ADC5241F7441}" destId="{C3381103-080C-D746-8B27-46B2DEE4028C}" srcOrd="0" destOrd="0" presId="urn:microsoft.com/office/officeart/2005/8/layout/vList5"/>
    <dgm:cxn modelId="{97C54283-B582-4083-9B2F-38E0D3026127}" type="presOf" srcId="{39104730-2024-374C-98E0-3A4CE7ED9881}" destId="{82B71E07-46A9-1F4C-9980-576B2FA3ADD8}" srcOrd="0" destOrd="0" presId="urn:microsoft.com/office/officeart/2005/8/layout/vList5"/>
    <dgm:cxn modelId="{D1C1C34B-EB21-48EC-937C-9E19A73BBFF0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92B78674-3423-4BD0-98D6-6145BE90D662}" type="presOf" srcId="{5A256FE1-617A-F64B-AAA5-E71BA3D8E71B}" destId="{5131D196-118F-ED4B-8F8C-9F861CEE6268}" srcOrd="0" destOrd="0" presId="urn:microsoft.com/office/officeart/2005/8/layout/vList5"/>
    <dgm:cxn modelId="{FFD5D033-4148-49F5-9F2D-6508E2D48E98}" type="presParOf" srcId="{82B71E07-46A9-1F4C-9980-576B2FA3ADD8}" destId="{A3A8D8DA-067B-EC42-9EAF-7E4FD8AA6489}" srcOrd="0" destOrd="0" presId="urn:microsoft.com/office/officeart/2005/8/layout/vList5"/>
    <dgm:cxn modelId="{A5B22B3C-096D-4C5A-829C-189B43CA4569}" type="presParOf" srcId="{A3A8D8DA-067B-EC42-9EAF-7E4FD8AA6489}" destId="{5131D196-118F-ED4B-8F8C-9F861CEE6268}" srcOrd="0" destOrd="0" presId="urn:microsoft.com/office/officeart/2005/8/layout/vList5"/>
    <dgm:cxn modelId="{C638380F-662C-45B8-84A3-F9CE3BDD0F6E}" type="presParOf" srcId="{A3A8D8DA-067B-EC42-9EAF-7E4FD8AA6489}" destId="{B2E2EFB5-3D81-DA40-B0AB-7277103CCFA5}" srcOrd="1" destOrd="0" presId="urn:microsoft.com/office/officeart/2005/8/layout/vList5"/>
    <dgm:cxn modelId="{F3FDFAD2-D208-43C3-8B99-F5B229801F18}" type="presParOf" srcId="{82B71E07-46A9-1F4C-9980-576B2FA3ADD8}" destId="{86757E5C-20F4-E745-A720-B10E686939A4}" srcOrd="1" destOrd="0" presId="urn:microsoft.com/office/officeart/2005/8/layout/vList5"/>
    <dgm:cxn modelId="{07A854CA-1F79-40EE-BE83-2445EED25D99}" type="presParOf" srcId="{82B71E07-46A9-1F4C-9980-576B2FA3ADD8}" destId="{0760AE06-7B56-494A-A0E8-36B594643D8E}" srcOrd="2" destOrd="0" presId="urn:microsoft.com/office/officeart/2005/8/layout/vList5"/>
    <dgm:cxn modelId="{5747EED6-1DEC-47E3-AAD2-40181BDE28A5}" type="presParOf" srcId="{0760AE06-7B56-494A-A0E8-36B594643D8E}" destId="{C3381103-080C-D746-8B27-46B2DEE4028C}" srcOrd="0" destOrd="0" presId="urn:microsoft.com/office/officeart/2005/8/layout/vList5"/>
    <dgm:cxn modelId="{772427EA-3B3D-47F1-A431-AE93DEA0138A}" type="presParOf" srcId="{0760AE06-7B56-494A-A0E8-36B594643D8E}" destId="{FBE9ED35-B856-174C-8737-A32D2C924CA6}" srcOrd="1" destOrd="0" presId="urn:microsoft.com/office/officeart/2005/8/layout/vList5"/>
    <dgm:cxn modelId="{D72ADE13-4696-4FC7-AC09-9D7F1FDC236D}" type="presParOf" srcId="{82B71E07-46A9-1F4C-9980-576B2FA3ADD8}" destId="{42D27948-8160-FF47-9116-9786F5E669CE}" srcOrd="3" destOrd="0" presId="urn:microsoft.com/office/officeart/2005/8/layout/vList5"/>
    <dgm:cxn modelId="{3C5627CB-3FAF-4F41-8AEF-4D9545822DA9}" type="presParOf" srcId="{82B71E07-46A9-1F4C-9980-576B2FA3ADD8}" destId="{39BBA486-03BD-2144-ABBF-AE369E5400B7}" srcOrd="4" destOrd="0" presId="urn:microsoft.com/office/officeart/2005/8/layout/vList5"/>
    <dgm:cxn modelId="{1591D52C-1E7A-4C1B-B8FA-B388D0125356}" type="presParOf" srcId="{39BBA486-03BD-2144-ABBF-AE369E5400B7}" destId="{70B8D9E0-4A6D-2F44-B595-4E51FB1CC510}" srcOrd="0" destOrd="0" presId="urn:microsoft.com/office/officeart/2005/8/layout/vList5"/>
    <dgm:cxn modelId="{06565F04-B6E1-47F3-9493-C8CAE0B8A9BC}" type="presParOf" srcId="{39BBA486-03BD-2144-ABBF-AE369E5400B7}" destId="{09F84ED2-5430-D348-8351-1C588DA968EF}" srcOrd="1" destOrd="0" presId="urn:microsoft.com/office/officeart/2005/8/layout/vList5"/>
    <dgm:cxn modelId="{2B48802B-9D76-4B32-9751-4DD75438A1A8}" type="presParOf" srcId="{82B71E07-46A9-1F4C-9980-576B2FA3ADD8}" destId="{26A10C18-A8F4-6A4C-BDEE-6F7DE3CE4615}" srcOrd="5" destOrd="0" presId="urn:microsoft.com/office/officeart/2005/8/layout/vList5"/>
    <dgm:cxn modelId="{8485B1AD-7419-4D4F-9C3E-7E9326F257E7}" type="presParOf" srcId="{82B71E07-46A9-1F4C-9980-576B2FA3ADD8}" destId="{4ECD3363-8FE6-2E4D-AEB8-DD61ACBB9653}" srcOrd="6" destOrd="0" presId="urn:microsoft.com/office/officeart/2005/8/layout/vList5"/>
    <dgm:cxn modelId="{739CFAED-44B2-4D87-BB00-9AD88D9CA0D6}" type="presParOf" srcId="{4ECD3363-8FE6-2E4D-AEB8-DD61ACBB9653}" destId="{E895D6B0-A2C0-8846-B022-1C147093D231}" srcOrd="0" destOrd="0" presId="urn:microsoft.com/office/officeart/2005/8/layout/vList5"/>
    <dgm:cxn modelId="{AC006563-8A39-49D5-A2C4-A5475481C5D4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Hubert</a:t>
          </a:r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Hakim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Henri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Harry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 hérisson</a:t>
          </a:r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 hareng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 homard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l’hippopotame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rgbClr val="FF5050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Hubert</a:t>
          </a:r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Hakim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Henri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rgbClr val="6699FF">
            <a:alpha val="89804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Harry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</a:t>
          </a:r>
          <a:r>
            <a:rPr lang="fr-FR" sz="2800" b="1" kern="1200" dirty="0" err="1"/>
            <a:t>Habby</a:t>
          </a:r>
          <a:endParaRPr lang="fr-FR" sz="2800" b="1" kern="1200" dirty="0"/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Hermione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Hélène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Henriette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</a:t>
          </a:r>
          <a:r>
            <a:rPr lang="fr-FR" sz="2800" b="1" kern="1200" dirty="0" err="1"/>
            <a:t>Habby</a:t>
          </a:r>
          <a:endParaRPr lang="fr-FR" sz="2800" b="1" kern="1200" dirty="0"/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Hermione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Hélène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Henriette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 Honduras</a:t>
          </a:r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Hong Kong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Haïti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Hongrie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 Honduras</a:t>
          </a:r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Hong Kong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Haïti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Hongrie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La Havane</a:t>
          </a:r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Athènes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Honfleur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Helsinki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La Havane</a:t>
          </a:r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rgbClr val="6699FF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Athènes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Honfleur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rgbClr val="FF5050">
            <a:alpha val="90000"/>
          </a:srgb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Helsinki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091823" y="-2184091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 le hérisson</a:t>
          </a:r>
        </a:p>
      </dsp:txBody>
      <dsp:txXfrm rot="-5400000">
        <a:off x="2838758" y="95362"/>
        <a:ext cx="5020293" cy="487775"/>
      </dsp:txXfrm>
    </dsp:sp>
    <dsp:sp modelId="{5131D196-118F-ED4B-8F8C-9F861CEE6268}">
      <dsp:nvSpPr>
        <dsp:cNvPr id="0" name=""/>
        <dsp:cNvSpPr/>
      </dsp:nvSpPr>
      <dsp:spPr>
        <a:xfrm>
          <a:off x="0" y="1404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a</a:t>
          </a:r>
        </a:p>
      </dsp:txBody>
      <dsp:txXfrm>
        <a:off x="32984" y="34388"/>
        <a:ext cx="2772790" cy="609721"/>
      </dsp:txXfrm>
    </dsp:sp>
    <dsp:sp modelId="{FBE9ED35-B856-174C-8737-A32D2C924CA6}">
      <dsp:nvSpPr>
        <dsp:cNvPr id="0" name=""/>
        <dsp:cNvSpPr/>
      </dsp:nvSpPr>
      <dsp:spPr>
        <a:xfrm rot="5400000">
          <a:off x="5091823" y="-1474617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 hareng</a:t>
          </a:r>
        </a:p>
      </dsp:txBody>
      <dsp:txXfrm rot="-5400000">
        <a:off x="2838758" y="804836"/>
        <a:ext cx="5020293" cy="487775"/>
      </dsp:txXfrm>
    </dsp:sp>
    <dsp:sp modelId="{C3381103-080C-D746-8B27-46B2DEE4028C}">
      <dsp:nvSpPr>
        <dsp:cNvPr id="0" name=""/>
        <dsp:cNvSpPr/>
      </dsp:nvSpPr>
      <dsp:spPr>
        <a:xfrm>
          <a:off x="0" y="710878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b</a:t>
          </a:r>
        </a:p>
      </dsp:txBody>
      <dsp:txXfrm>
        <a:off x="32984" y="743862"/>
        <a:ext cx="2772790" cy="609721"/>
      </dsp:txXfrm>
    </dsp:sp>
    <dsp:sp modelId="{09F84ED2-5430-D348-8351-1C588DA968EF}">
      <dsp:nvSpPr>
        <dsp:cNvPr id="0" name=""/>
        <dsp:cNvSpPr/>
      </dsp:nvSpPr>
      <dsp:spPr>
        <a:xfrm rot="5400000">
          <a:off x="5091823" y="-765143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le homard</a:t>
          </a:r>
        </a:p>
      </dsp:txBody>
      <dsp:txXfrm rot="-5400000">
        <a:off x="2838758" y="1514310"/>
        <a:ext cx="5020293" cy="487775"/>
      </dsp:txXfrm>
    </dsp:sp>
    <dsp:sp modelId="{70B8D9E0-4A6D-2F44-B595-4E51FB1CC510}">
      <dsp:nvSpPr>
        <dsp:cNvPr id="0" name=""/>
        <dsp:cNvSpPr/>
      </dsp:nvSpPr>
      <dsp:spPr>
        <a:xfrm>
          <a:off x="0" y="1420352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c</a:t>
          </a:r>
        </a:p>
      </dsp:txBody>
      <dsp:txXfrm>
        <a:off x="32984" y="1453336"/>
        <a:ext cx="2772790" cy="609721"/>
      </dsp:txXfrm>
    </dsp:sp>
    <dsp:sp modelId="{1017B7CB-13B4-9B4A-A898-E550BB192901}">
      <dsp:nvSpPr>
        <dsp:cNvPr id="0" name=""/>
        <dsp:cNvSpPr/>
      </dsp:nvSpPr>
      <dsp:spPr>
        <a:xfrm rot="5400000">
          <a:off x="5091823" y="-55670"/>
          <a:ext cx="540551" cy="50466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/>
            <a:t>l’hippopotame</a:t>
          </a:r>
        </a:p>
      </dsp:txBody>
      <dsp:txXfrm rot="-5400000">
        <a:off x="2838758" y="2223783"/>
        <a:ext cx="5020293" cy="487775"/>
      </dsp:txXfrm>
    </dsp:sp>
    <dsp:sp modelId="{E895D6B0-A2C0-8846-B022-1C147093D231}">
      <dsp:nvSpPr>
        <dsp:cNvPr id="0" name=""/>
        <dsp:cNvSpPr/>
      </dsp:nvSpPr>
      <dsp:spPr>
        <a:xfrm>
          <a:off x="0" y="2129825"/>
          <a:ext cx="2838758" cy="675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/>
            <a:t>d</a:t>
          </a:r>
        </a:p>
      </dsp:txBody>
      <dsp:txXfrm>
        <a:off x="32984" y="2162809"/>
        <a:ext cx="2772790" cy="609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A816552-E7B8-4B19-A2FD-147457C00D57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28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25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26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27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28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7413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2000" b="0" strike="noStrike" spc="-1">
                <a:latin typeface="+mn-lt"/>
              </a:rPr>
              <a:t>À enlever : comment s’écrit le petit de la baleine ? A baleino B baleinau C baleineau D baleinos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3884760" y="8685360"/>
            <a:ext cx="2970360" cy="4557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1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508227-D4E8-4E68-8BFB-E92C643854D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29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63" Type="http://schemas.openxmlformats.org/officeDocument/2006/relationships/tags" Target="../tags/tag65.xml"/><Relationship Id="rId68" Type="http://schemas.openxmlformats.org/officeDocument/2006/relationships/image" Target="../media/image13.jpe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60.xml"/><Relationship Id="rId66" Type="http://schemas.openxmlformats.org/officeDocument/2006/relationships/image" Target="../media/image1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61" Type="http://schemas.openxmlformats.org/officeDocument/2006/relationships/tags" Target="../tags/tag6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62.xml"/><Relationship Id="rId65" Type="http://schemas.openxmlformats.org/officeDocument/2006/relationships/image" Target="../media/image10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slideLayout" Target="../slideLayouts/slideLayout13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tags" Target="../tags/tag61.xml"/><Relationship Id="rId67" Type="http://schemas.openxmlformats.org/officeDocument/2006/relationships/image" Target="../media/image12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tags" Target="../tags/tag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442520" y="1708560"/>
            <a:ext cx="6037200" cy="209916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371600" y="2914560"/>
            <a:ext cx="6389280" cy="130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10480" y="720000"/>
            <a:ext cx="7911720" cy="38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-288000" y="1221120"/>
            <a:ext cx="10078920" cy="41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un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areng – un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ippopotame  </a:t>
            </a: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l’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élice – le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amac  </a:t>
            </a: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10480" y="720000"/>
            <a:ext cx="7911720" cy="38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-322718" y="1350180"/>
            <a:ext cx="10078920" cy="41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un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areng – un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ippopotame  </a:t>
            </a: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l’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élice – le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amac  </a:t>
            </a: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  <p:pic>
        <p:nvPicPr>
          <p:cNvPr id="166" name="Image 111"/>
          <p:cNvPicPr/>
          <p:nvPr/>
        </p:nvPicPr>
        <p:blipFill>
          <a:blip r:embed="rId2"/>
          <a:stretch/>
        </p:blipFill>
        <p:spPr>
          <a:xfrm>
            <a:off x="1259632" y="1026053"/>
            <a:ext cx="1870920" cy="753480"/>
          </a:xfrm>
          <a:prstGeom prst="rect">
            <a:avLst/>
          </a:prstGeom>
          <a:ln>
            <a:noFill/>
          </a:ln>
        </p:spPr>
      </p:pic>
      <p:pic>
        <p:nvPicPr>
          <p:cNvPr id="167" name="Image 112"/>
          <p:cNvPicPr/>
          <p:nvPr/>
        </p:nvPicPr>
        <p:blipFill>
          <a:blip r:embed="rId3"/>
          <a:stretch/>
        </p:blipFill>
        <p:spPr>
          <a:xfrm>
            <a:off x="5436096" y="149176"/>
            <a:ext cx="2413800" cy="1575000"/>
          </a:xfrm>
          <a:prstGeom prst="rect">
            <a:avLst/>
          </a:prstGeom>
          <a:ln>
            <a:noFill/>
          </a:ln>
        </p:spPr>
      </p:pic>
      <p:pic>
        <p:nvPicPr>
          <p:cNvPr id="168" name="Image 113"/>
          <p:cNvPicPr/>
          <p:nvPr/>
        </p:nvPicPr>
        <p:blipFill>
          <a:blip r:embed="rId4"/>
          <a:stretch/>
        </p:blipFill>
        <p:spPr>
          <a:xfrm>
            <a:off x="1780200" y="3282627"/>
            <a:ext cx="2485440" cy="1655640"/>
          </a:xfrm>
          <a:prstGeom prst="rect">
            <a:avLst/>
          </a:prstGeom>
          <a:ln>
            <a:noFill/>
          </a:ln>
        </p:spPr>
      </p:pic>
      <p:pic>
        <p:nvPicPr>
          <p:cNvPr id="170" name="Image 117"/>
          <p:cNvPicPr/>
          <p:nvPr/>
        </p:nvPicPr>
        <p:blipFill>
          <a:blip r:embed="rId5"/>
          <a:stretch/>
        </p:blipFill>
        <p:spPr>
          <a:xfrm>
            <a:off x="4789800" y="3303521"/>
            <a:ext cx="2652120" cy="161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10480" y="720000"/>
            <a:ext cx="7911720" cy="38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216000" y="645120"/>
            <a:ext cx="8998920" cy="410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la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onte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une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aie – 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ourra</a:t>
            </a: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enva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 – la co</a:t>
            </a:r>
            <a:r>
              <a:rPr lang="fr-FR" sz="54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ue  </a:t>
            </a: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683568" y="391320"/>
            <a:ext cx="7848872" cy="392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Hugues et Henri font du chahut dans leur chambre. Des cahiers et des habits sont lancés. Le hamster d’Henri se cache. Sophie arrive. Elle est ébahie : « Quel tohu-bohu ! Sortez dehors les enfants ! »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07504" y="1779662"/>
            <a:ext cx="8855280" cy="14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Hugues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Henri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habits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hamster  </a:t>
            </a:r>
            <a:endParaRPr lang="fr-FR" sz="32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2" t="6210" r="30096" b="7914"/>
          <a:stretch/>
        </p:blipFill>
        <p:spPr bwMode="auto">
          <a:xfrm>
            <a:off x="5868144" y="2526634"/>
            <a:ext cx="2088435" cy="213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88000" y="1759320"/>
            <a:ext cx="8783280" cy="104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chahut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cahiers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ébahie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tohu-bohu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dehors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331640" y="1687320"/>
            <a:ext cx="7673400" cy="392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chahut – chambre – cache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Sophie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16000" y="1656000"/>
            <a:ext cx="8639280" cy="392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et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dans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leur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des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est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quel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dehors </a:t>
            </a:r>
            <a:endParaRPr lang="fr-FR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216000" y="1656000"/>
            <a:ext cx="8639280" cy="392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et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dans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leur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des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est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quel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</a:t>
            </a:r>
            <a:r>
              <a:rPr lang="fr-FR" sz="30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–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dehors </a:t>
            </a:r>
            <a:endParaRPr lang="fr-FR" sz="3000" b="0" strike="noStrike" spc="-1" dirty="0">
              <a:latin typeface="Arial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68496" y="1347614"/>
            <a:ext cx="856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3600" b="0" strike="noStrike" spc="-1" dirty="0">
                <a:solidFill>
                  <a:srgbClr val="FF0000"/>
                </a:solidFill>
                <a:latin typeface="Arial"/>
              </a:rPr>
              <a:t>1     2       3      4      5      6      7       8</a:t>
            </a:r>
          </a:p>
        </p:txBody>
      </p:sp>
    </p:spTree>
    <p:extLst>
      <p:ext uri="{BB962C8B-B14F-4D97-AF65-F5344CB8AC3E}">
        <p14:creationId xmlns:p14="http://schemas.microsoft.com/office/powerpoint/2010/main" val="176673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611560" y="391320"/>
            <a:ext cx="7992888" cy="392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Hugues et Henri font du chahut dans leur chambre. Des cahiers et des habits sont lancés. Le hamster d’Henri se cache. </a:t>
            </a:r>
            <a:r>
              <a:rPr lang="fr-FR" sz="3000" spc="-1" dirty="0">
                <a:solidFill>
                  <a:srgbClr val="000000"/>
                </a:solidFill>
                <a:latin typeface="Arial"/>
                <a:ea typeface="DejaVu Sans"/>
              </a:rPr>
              <a:t>Sophi</a:t>
            </a:r>
            <a:r>
              <a:rPr lang="fr-FR" sz="3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 arrive. Elle est ébahie : « Quel tohu-bohu ! Sortez dehors les enfants ! »</a:t>
            </a:r>
            <a:endParaRPr lang="fr-FR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080000" y="1512000"/>
            <a:ext cx="7486920" cy="201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qui ne sonne pas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          H  h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398880" y="72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h</a:t>
            </a:r>
            <a:r>
              <a:rPr lang="fr-FR" sz="44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pic>
        <p:nvPicPr>
          <p:cNvPr id="190" name="Image 3_6"/>
          <p:cNvPicPr/>
          <p:nvPr/>
        </p:nvPicPr>
        <p:blipFill>
          <a:blip r:embed="rId65"/>
          <a:srcRect l="8725" t="30340" r="22758" b="13677"/>
          <a:stretch/>
        </p:blipFill>
        <p:spPr>
          <a:xfrm>
            <a:off x="899640" y="1203480"/>
            <a:ext cx="7568280" cy="3827880"/>
          </a:xfrm>
          <a:prstGeom prst="rect">
            <a:avLst/>
          </a:prstGeom>
          <a:ln>
            <a:noFill/>
          </a:ln>
        </p:spPr>
      </p:pic>
      <p:pic>
        <p:nvPicPr>
          <p:cNvPr id="191" name="Image 2_0"/>
          <p:cNvPicPr/>
          <p:nvPr/>
        </p:nvPicPr>
        <p:blipFill>
          <a:blip r:embed="rId66"/>
          <a:srcRect l="20294" r="26741"/>
          <a:stretch/>
        </p:blipFill>
        <p:spPr>
          <a:xfrm>
            <a:off x="395640" y="251640"/>
            <a:ext cx="786240" cy="658080"/>
          </a:xfrm>
          <a:prstGeom prst="rect">
            <a:avLst/>
          </a:prstGeom>
          <a:ln>
            <a:noFill/>
          </a:ln>
        </p:spPr>
      </p:pic>
      <p:pic>
        <p:nvPicPr>
          <p:cNvPr id="192" name="Image 8"/>
          <p:cNvPicPr/>
          <p:nvPr/>
        </p:nvPicPr>
        <p:blipFill>
          <a:blip r:embed="rId67"/>
          <a:stretch/>
        </p:blipFill>
        <p:spPr>
          <a:xfrm>
            <a:off x="8114400" y="170640"/>
            <a:ext cx="709560" cy="820080"/>
          </a:xfrm>
          <a:prstGeom prst="rect">
            <a:avLst/>
          </a:prstGeom>
          <a:ln>
            <a:noFill/>
          </a:ln>
        </p:spPr>
      </p:pic>
      <p:pic>
        <p:nvPicPr>
          <p:cNvPr id="193" name="Image 17"/>
          <p:cNvPicPr/>
          <p:nvPr/>
        </p:nvPicPr>
        <p:blipFill>
          <a:blip r:embed="rId68"/>
          <a:srcRect l="11781" t="4651" r="11781" b="4257"/>
          <a:stretch/>
        </p:blipFill>
        <p:spPr>
          <a:xfrm>
            <a:off x="-3043440" y="2067840"/>
            <a:ext cx="2729520" cy="243540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94" name="Image 3_6"/>
          <p:cNvPicPr/>
          <p:nvPr/>
        </p:nvPicPr>
        <p:blipFill>
          <a:blip r:embed="rId65"/>
          <a:srcRect l="35731" t="58266" r="45939" b="26158"/>
          <a:stretch/>
        </p:blipFill>
        <p:spPr>
          <a:xfrm>
            <a:off x="-5005080" y="1419480"/>
            <a:ext cx="4259520" cy="2467440"/>
          </a:xfrm>
          <a:prstGeom prst="rect">
            <a:avLst/>
          </a:prstGeom>
          <a:ln w="57240">
            <a:solidFill>
              <a:schemeClr val="accent1"/>
            </a:solidFill>
            <a:round/>
          </a:ln>
        </p:spPr>
      </p:pic>
      <p:grpSp>
        <p:nvGrpSpPr>
          <p:cNvPr id="195" name="Group 2"/>
          <p:cNvGrpSpPr/>
          <p:nvPr/>
        </p:nvGrpSpPr>
        <p:grpSpPr>
          <a:xfrm>
            <a:off x="9612720" y="2994840"/>
            <a:ext cx="5472448" cy="1665138"/>
            <a:chOff x="9612720" y="2994840"/>
            <a:chExt cx="5472448" cy="1665138"/>
          </a:xfrm>
        </p:grpSpPr>
        <p:grpSp>
          <p:nvGrpSpPr>
            <p:cNvPr id="196" name="Group 3"/>
            <p:cNvGrpSpPr/>
            <p:nvPr/>
          </p:nvGrpSpPr>
          <p:grpSpPr>
            <a:xfrm>
              <a:off x="9627120" y="2994840"/>
              <a:ext cx="5458048" cy="1665138"/>
              <a:chOff x="9627120" y="2994840"/>
              <a:chExt cx="5458048" cy="1665138"/>
            </a:xfrm>
          </p:grpSpPr>
          <p:graphicFrame>
            <p:nvGraphicFramePr>
              <p:cNvPr id="197" name="Table 4"/>
              <p:cNvGraphicFramePr/>
              <p:nvPr/>
            </p:nvGraphicFramePr>
            <p:xfrm>
              <a:off x="9627120" y="2994840"/>
              <a:ext cx="5426280" cy="1123560"/>
            </p:xfrm>
            <a:graphic>
              <a:graphicData uri="http://schemas.openxmlformats.org/drawingml/2006/table">
                <a:tbl>
                  <a:tblPr/>
                  <a:tblGrid>
                    <a:gridCol w="10854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85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0854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08576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08432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11235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198" name="CustomShape 5"/>
              <p:cNvSpPr/>
              <p:nvPr/>
            </p:nvSpPr>
            <p:spPr>
              <a:xfrm rot="10800000">
                <a:off x="10692680" y="3795886"/>
                <a:ext cx="1152128" cy="784700"/>
              </a:xfrm>
              <a:prstGeom prst="blockArc">
                <a:avLst>
                  <a:gd name="adj1" fmla="val 10800000"/>
                  <a:gd name="adj2" fmla="val 0"/>
                  <a:gd name="adj3" fmla="val 12426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9" name="CustomShape 6"/>
              <p:cNvSpPr/>
              <p:nvPr/>
            </p:nvSpPr>
            <p:spPr>
              <a:xfrm rot="10800000">
                <a:off x="11844808" y="3651869"/>
                <a:ext cx="3240360" cy="1008109"/>
              </a:xfrm>
              <a:prstGeom prst="blockArc">
                <a:avLst>
                  <a:gd name="adj1" fmla="val 10800000"/>
                  <a:gd name="adj2" fmla="val 0"/>
                  <a:gd name="adj3" fmla="val 13725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00" name="CustomShape 7"/>
            <p:cNvSpPr/>
            <p:nvPr/>
          </p:nvSpPr>
          <p:spPr>
            <a:xfrm>
              <a:off x="9612720" y="4113000"/>
              <a:ext cx="1186920" cy="12672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7" name="Group 14"/>
          <p:cNvGrpSpPr/>
          <p:nvPr/>
        </p:nvGrpSpPr>
        <p:grpSpPr>
          <a:xfrm>
            <a:off x="1547664" y="-1263641"/>
            <a:ext cx="6298560" cy="1141560"/>
            <a:chOff x="1588680" y="-1460520"/>
            <a:chExt cx="6298560" cy="1141560"/>
          </a:xfrm>
        </p:grpSpPr>
        <p:grpSp>
          <p:nvGrpSpPr>
            <p:cNvPr id="208" name="Group 15"/>
            <p:cNvGrpSpPr/>
            <p:nvPr/>
          </p:nvGrpSpPr>
          <p:grpSpPr>
            <a:xfrm>
              <a:off x="1588680" y="-1460520"/>
              <a:ext cx="6298560" cy="1141560"/>
              <a:chOff x="1588680" y="-1460520"/>
              <a:chExt cx="6298560" cy="1141560"/>
            </a:xfrm>
          </p:grpSpPr>
          <p:graphicFrame>
            <p:nvGraphicFramePr>
              <p:cNvPr id="209" name="Table 16"/>
              <p:cNvGraphicFramePr/>
              <p:nvPr/>
            </p:nvGraphicFramePr>
            <p:xfrm>
              <a:off x="1628640" y="-1460520"/>
              <a:ext cx="6258600" cy="649440"/>
            </p:xfrm>
            <a:graphic>
              <a:graphicData uri="http://schemas.openxmlformats.org/drawingml/2006/table">
                <a:tbl>
                  <a:tblPr/>
                  <a:tblGrid>
                    <a:gridCol w="125136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5136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25136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25172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2528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6494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0000" marR="90000">
                        <a:lnL w="14400">
                          <a:solidFill>
                            <a:srgbClr val="000000"/>
                          </a:solidFill>
                        </a:lnL>
                        <a:lnR w="14400">
                          <a:solidFill>
                            <a:srgbClr val="000000"/>
                          </a:solidFill>
                        </a:lnR>
                        <a:lnT w="14400">
                          <a:solidFill>
                            <a:srgbClr val="000000"/>
                          </a:solidFill>
                        </a:lnT>
                        <a:lnB w="14400">
                          <a:solidFill>
                            <a:srgbClr val="000000"/>
                          </a:solidFill>
                        </a:lnB>
                        <a:solidFill>
                          <a:srgbClr val="B3B3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210" name="CustomShape 17"/>
              <p:cNvSpPr/>
              <p:nvPr/>
            </p:nvSpPr>
            <p:spPr>
              <a:xfrm rot="10800000">
                <a:off x="1588680" y="-1027440"/>
                <a:ext cx="2448720" cy="708480"/>
              </a:xfrm>
              <a:prstGeom prst="blockArc">
                <a:avLst>
                  <a:gd name="adj1" fmla="val 10800000"/>
                  <a:gd name="adj2" fmla="val 0"/>
                  <a:gd name="adj3" fmla="val 12426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1" name="CustomShape 18"/>
              <p:cNvSpPr/>
              <p:nvPr/>
            </p:nvSpPr>
            <p:spPr>
              <a:xfrm rot="10800000">
                <a:off x="5222520" y="-1027442"/>
                <a:ext cx="1407960" cy="708481"/>
              </a:xfrm>
              <a:prstGeom prst="blockArc">
                <a:avLst>
                  <a:gd name="adj1" fmla="val 10800000"/>
                  <a:gd name="adj2" fmla="val 0"/>
                  <a:gd name="adj3" fmla="val 13725"/>
                </a:avLst>
              </a:prstGeom>
              <a:solidFill>
                <a:srgbClr val="729FCF"/>
              </a:solidFill>
              <a:ln>
                <a:solidFill>
                  <a:srgbClr val="3465A4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12" name="CustomShape 19"/>
            <p:cNvSpPr/>
            <p:nvPr/>
          </p:nvSpPr>
          <p:spPr>
            <a:xfrm>
              <a:off x="4035600" y="-788760"/>
              <a:ext cx="1186920" cy="11736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20"/>
            <p:cNvSpPr/>
            <p:nvPr/>
          </p:nvSpPr>
          <p:spPr>
            <a:xfrm>
              <a:off x="6660232" y="-788760"/>
              <a:ext cx="1186920" cy="11736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14" name="Image 107"/>
          <p:cNvPicPr/>
          <p:nvPr/>
        </p:nvPicPr>
        <p:blipFill>
          <a:blip r:embed="rId67"/>
          <a:stretch/>
        </p:blipFill>
        <p:spPr>
          <a:xfrm>
            <a:off x="3783600" y="1563480"/>
            <a:ext cx="2079000" cy="2400840"/>
          </a:xfrm>
          <a:prstGeom prst="rect">
            <a:avLst/>
          </a:prstGeom>
          <a:ln>
            <a:noFill/>
          </a:ln>
        </p:spPr>
      </p:pic>
      <p:pic>
        <p:nvPicPr>
          <p:cNvPr id="215" name="Image 2_0"/>
          <p:cNvPicPr/>
          <p:nvPr/>
        </p:nvPicPr>
        <p:blipFill>
          <a:blip r:embed="rId66"/>
          <a:srcRect l="20294" r="26741"/>
          <a:stretch/>
        </p:blipFill>
        <p:spPr>
          <a:xfrm>
            <a:off x="3208680" y="1563480"/>
            <a:ext cx="2868480" cy="2403360"/>
          </a:xfrm>
          <a:prstGeom prst="rect">
            <a:avLst/>
          </a:prstGeom>
          <a:ln>
            <a:noFill/>
          </a:ln>
        </p:spPr>
      </p:pic>
      <p:sp>
        <p:nvSpPr>
          <p:cNvPr id="2" name="SMARTInkShape-302">
            <a:extLst>
              <a:ext uri="{FF2B5EF4-FFF2-40B4-BE49-F238E27FC236}">
                <a16:creationId xmlns:a16="http://schemas.microsoft.com/office/drawing/2014/main" xmlns="" id="{251E99A2-79B4-4ADF-8082-04D79E1664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64469" y="1690688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303">
            <a:extLst>
              <a:ext uri="{FF2B5EF4-FFF2-40B4-BE49-F238E27FC236}">
                <a16:creationId xmlns:a16="http://schemas.microsoft.com/office/drawing/2014/main" xmlns="" id="{D27D1B17-33C1-41BB-A7AD-5B499BFAB7B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50182" y="1340644"/>
            <a:ext cx="371475" cy="350044"/>
          </a:xfrm>
          <a:custGeom>
            <a:avLst/>
            <a:gdLst/>
            <a:ahLst/>
            <a:cxnLst/>
            <a:rect l="0" t="0" r="0" b="0"/>
            <a:pathLst>
              <a:path w="371475" h="350044">
                <a:moveTo>
                  <a:pt x="9524" y="347662"/>
                </a:moveTo>
                <a:lnTo>
                  <a:pt x="9524" y="347662"/>
                </a:lnTo>
                <a:lnTo>
                  <a:pt x="2663" y="347662"/>
                </a:lnTo>
                <a:lnTo>
                  <a:pt x="1775" y="347927"/>
                </a:lnTo>
                <a:lnTo>
                  <a:pt x="1183" y="348368"/>
                </a:lnTo>
                <a:lnTo>
                  <a:pt x="0" y="350043"/>
                </a:lnTo>
                <a:lnTo>
                  <a:pt x="1264" y="348779"/>
                </a:lnTo>
                <a:lnTo>
                  <a:pt x="1884" y="347453"/>
                </a:lnTo>
                <a:lnTo>
                  <a:pt x="2381" y="340523"/>
                </a:lnTo>
                <a:lnTo>
                  <a:pt x="2381" y="340519"/>
                </a:lnTo>
                <a:lnTo>
                  <a:pt x="3645" y="339254"/>
                </a:lnTo>
                <a:lnTo>
                  <a:pt x="4971" y="338634"/>
                </a:lnTo>
                <a:lnTo>
                  <a:pt x="6714" y="338235"/>
                </a:lnTo>
                <a:lnTo>
                  <a:pt x="6857" y="338467"/>
                </a:lnTo>
                <a:lnTo>
                  <a:pt x="7016" y="339430"/>
                </a:lnTo>
                <a:lnTo>
                  <a:pt x="7323" y="339793"/>
                </a:lnTo>
                <a:lnTo>
                  <a:pt x="9423" y="340490"/>
                </a:lnTo>
                <a:lnTo>
                  <a:pt x="12830" y="340516"/>
                </a:lnTo>
                <a:lnTo>
                  <a:pt x="13315" y="340781"/>
                </a:lnTo>
                <a:lnTo>
                  <a:pt x="13639" y="341223"/>
                </a:lnTo>
                <a:lnTo>
                  <a:pt x="14159" y="342569"/>
                </a:lnTo>
                <a:lnTo>
                  <a:pt x="14935" y="342752"/>
                </a:lnTo>
                <a:lnTo>
                  <a:pt x="16326" y="342871"/>
                </a:lnTo>
                <a:lnTo>
                  <a:pt x="18688" y="344947"/>
                </a:lnTo>
                <a:lnTo>
                  <a:pt x="20206" y="345182"/>
                </a:lnTo>
                <a:lnTo>
                  <a:pt x="42356" y="345016"/>
                </a:lnTo>
                <a:lnTo>
                  <a:pt x="65463" y="340322"/>
                </a:lnTo>
                <a:lnTo>
                  <a:pt x="100693" y="318375"/>
                </a:lnTo>
                <a:lnTo>
                  <a:pt x="116986" y="307954"/>
                </a:lnTo>
                <a:lnTo>
                  <a:pt x="151921" y="278164"/>
                </a:lnTo>
                <a:lnTo>
                  <a:pt x="184682" y="242980"/>
                </a:lnTo>
                <a:lnTo>
                  <a:pt x="201124" y="215378"/>
                </a:lnTo>
                <a:lnTo>
                  <a:pt x="204765" y="206629"/>
                </a:lnTo>
                <a:lnTo>
                  <a:pt x="209442" y="198255"/>
                </a:lnTo>
                <a:lnTo>
                  <a:pt x="211899" y="192092"/>
                </a:lnTo>
                <a:lnTo>
                  <a:pt x="227320" y="160677"/>
                </a:lnTo>
                <a:lnTo>
                  <a:pt x="229052" y="155397"/>
                </a:lnTo>
                <a:lnTo>
                  <a:pt x="231864" y="149199"/>
                </a:lnTo>
                <a:lnTo>
                  <a:pt x="234576" y="141774"/>
                </a:lnTo>
                <a:lnTo>
                  <a:pt x="237073" y="136816"/>
                </a:lnTo>
                <a:lnTo>
                  <a:pt x="237813" y="132260"/>
                </a:lnTo>
                <a:lnTo>
                  <a:pt x="237859" y="106277"/>
                </a:lnTo>
                <a:lnTo>
                  <a:pt x="233694" y="71150"/>
                </a:lnTo>
                <a:lnTo>
                  <a:pt x="231221" y="62427"/>
                </a:lnTo>
                <a:lnTo>
                  <a:pt x="230787" y="57126"/>
                </a:lnTo>
                <a:lnTo>
                  <a:pt x="228940" y="50535"/>
                </a:lnTo>
                <a:lnTo>
                  <a:pt x="228336" y="34378"/>
                </a:lnTo>
                <a:lnTo>
                  <a:pt x="226715" y="31005"/>
                </a:lnTo>
                <a:lnTo>
                  <a:pt x="225052" y="26527"/>
                </a:lnTo>
                <a:lnTo>
                  <a:pt x="222112" y="21579"/>
                </a:lnTo>
                <a:lnTo>
                  <a:pt x="221893" y="20736"/>
                </a:lnTo>
                <a:lnTo>
                  <a:pt x="221218" y="20174"/>
                </a:lnTo>
                <a:lnTo>
                  <a:pt x="218269" y="19118"/>
                </a:lnTo>
                <a:lnTo>
                  <a:pt x="217744" y="18566"/>
                </a:lnTo>
                <a:lnTo>
                  <a:pt x="217394" y="17934"/>
                </a:lnTo>
                <a:lnTo>
                  <a:pt x="213559" y="15017"/>
                </a:lnTo>
                <a:lnTo>
                  <a:pt x="212654" y="13465"/>
                </a:lnTo>
                <a:lnTo>
                  <a:pt x="210135" y="11893"/>
                </a:lnTo>
                <a:lnTo>
                  <a:pt x="205226" y="9572"/>
                </a:lnTo>
                <a:lnTo>
                  <a:pt x="202565" y="7716"/>
                </a:lnTo>
                <a:lnTo>
                  <a:pt x="192279" y="2843"/>
                </a:lnTo>
                <a:lnTo>
                  <a:pt x="185553" y="1736"/>
                </a:lnTo>
                <a:lnTo>
                  <a:pt x="180615" y="343"/>
                </a:lnTo>
                <a:lnTo>
                  <a:pt x="156076" y="0"/>
                </a:lnTo>
                <a:lnTo>
                  <a:pt x="154651" y="705"/>
                </a:lnTo>
                <a:lnTo>
                  <a:pt x="153135" y="1636"/>
                </a:lnTo>
                <a:lnTo>
                  <a:pt x="150481" y="2283"/>
                </a:lnTo>
                <a:lnTo>
                  <a:pt x="146744" y="5687"/>
                </a:lnTo>
                <a:lnTo>
                  <a:pt x="145917" y="7202"/>
                </a:lnTo>
                <a:lnTo>
                  <a:pt x="145285" y="8757"/>
                </a:lnTo>
                <a:lnTo>
                  <a:pt x="144122" y="10330"/>
                </a:lnTo>
                <a:lnTo>
                  <a:pt x="143429" y="12617"/>
                </a:lnTo>
                <a:lnTo>
                  <a:pt x="142984" y="15868"/>
                </a:lnTo>
                <a:lnTo>
                  <a:pt x="140834" y="21963"/>
                </a:lnTo>
                <a:lnTo>
                  <a:pt x="139791" y="31659"/>
                </a:lnTo>
                <a:lnTo>
                  <a:pt x="139232" y="33012"/>
                </a:lnTo>
                <a:lnTo>
                  <a:pt x="139123" y="34179"/>
                </a:lnTo>
                <a:lnTo>
                  <a:pt x="140260" y="41323"/>
                </a:lnTo>
                <a:lnTo>
                  <a:pt x="139684" y="44207"/>
                </a:lnTo>
                <a:lnTo>
                  <a:pt x="139160" y="45346"/>
                </a:lnTo>
                <a:lnTo>
                  <a:pt x="139283" y="48023"/>
                </a:lnTo>
                <a:lnTo>
                  <a:pt x="140334" y="54243"/>
                </a:lnTo>
                <a:lnTo>
                  <a:pt x="141196" y="70228"/>
                </a:lnTo>
                <a:lnTo>
                  <a:pt x="147529" y="98019"/>
                </a:lnTo>
                <a:lnTo>
                  <a:pt x="148342" y="124644"/>
                </a:lnTo>
                <a:lnTo>
                  <a:pt x="149871" y="134415"/>
                </a:lnTo>
                <a:lnTo>
                  <a:pt x="150722" y="155373"/>
                </a:lnTo>
                <a:lnTo>
                  <a:pt x="154630" y="183807"/>
                </a:lnTo>
                <a:lnTo>
                  <a:pt x="154510" y="202159"/>
                </a:lnTo>
                <a:lnTo>
                  <a:pt x="153407" y="208183"/>
                </a:lnTo>
                <a:lnTo>
                  <a:pt x="154774" y="242881"/>
                </a:lnTo>
                <a:lnTo>
                  <a:pt x="152403" y="278568"/>
                </a:lnTo>
                <a:lnTo>
                  <a:pt x="152664" y="312780"/>
                </a:lnTo>
                <a:lnTo>
                  <a:pt x="154450" y="317401"/>
                </a:lnTo>
                <a:lnTo>
                  <a:pt x="154772" y="324641"/>
                </a:lnTo>
                <a:lnTo>
                  <a:pt x="155039" y="325171"/>
                </a:lnTo>
                <a:lnTo>
                  <a:pt x="155482" y="325524"/>
                </a:lnTo>
                <a:lnTo>
                  <a:pt x="156042" y="325760"/>
                </a:lnTo>
                <a:lnTo>
                  <a:pt x="156415" y="326181"/>
                </a:lnTo>
                <a:lnTo>
                  <a:pt x="156830" y="327356"/>
                </a:lnTo>
                <a:lnTo>
                  <a:pt x="157162" y="346417"/>
                </a:lnTo>
                <a:lnTo>
                  <a:pt x="157426" y="346832"/>
                </a:lnTo>
                <a:lnTo>
                  <a:pt x="157867" y="347109"/>
                </a:lnTo>
                <a:lnTo>
                  <a:pt x="159445" y="347630"/>
                </a:lnTo>
                <a:lnTo>
                  <a:pt x="157163" y="347662"/>
                </a:lnTo>
                <a:lnTo>
                  <a:pt x="157162" y="312450"/>
                </a:lnTo>
                <a:lnTo>
                  <a:pt x="157426" y="310316"/>
                </a:lnTo>
                <a:lnTo>
                  <a:pt x="159212" y="304367"/>
                </a:lnTo>
                <a:lnTo>
                  <a:pt x="159788" y="296310"/>
                </a:lnTo>
                <a:lnTo>
                  <a:pt x="163661" y="288642"/>
                </a:lnTo>
                <a:lnTo>
                  <a:pt x="163876" y="287678"/>
                </a:lnTo>
                <a:lnTo>
                  <a:pt x="173865" y="271623"/>
                </a:lnTo>
                <a:lnTo>
                  <a:pt x="187570" y="257988"/>
                </a:lnTo>
                <a:lnTo>
                  <a:pt x="191072" y="255593"/>
                </a:lnTo>
                <a:lnTo>
                  <a:pt x="192874" y="253208"/>
                </a:lnTo>
                <a:lnTo>
                  <a:pt x="199439" y="249238"/>
                </a:lnTo>
                <a:lnTo>
                  <a:pt x="217138" y="243706"/>
                </a:lnTo>
                <a:lnTo>
                  <a:pt x="240002" y="240515"/>
                </a:lnTo>
                <a:lnTo>
                  <a:pt x="244560" y="241773"/>
                </a:lnTo>
                <a:lnTo>
                  <a:pt x="253953" y="247192"/>
                </a:lnTo>
                <a:lnTo>
                  <a:pt x="260966" y="253581"/>
                </a:lnTo>
                <a:lnTo>
                  <a:pt x="262652" y="254254"/>
                </a:lnTo>
                <a:lnTo>
                  <a:pt x="264283" y="256671"/>
                </a:lnTo>
                <a:lnTo>
                  <a:pt x="271971" y="273793"/>
                </a:lnTo>
                <a:lnTo>
                  <a:pt x="272595" y="274604"/>
                </a:lnTo>
                <a:lnTo>
                  <a:pt x="273473" y="279537"/>
                </a:lnTo>
                <a:lnTo>
                  <a:pt x="274107" y="303167"/>
                </a:lnTo>
                <a:lnTo>
                  <a:pt x="275893" y="307864"/>
                </a:lnTo>
                <a:lnTo>
                  <a:pt x="276483" y="322179"/>
                </a:lnTo>
                <a:lnTo>
                  <a:pt x="278274" y="325645"/>
                </a:lnTo>
                <a:lnTo>
                  <a:pt x="280441" y="328545"/>
                </a:lnTo>
                <a:lnTo>
                  <a:pt x="282930" y="334650"/>
                </a:lnTo>
                <a:lnTo>
                  <a:pt x="288694" y="341024"/>
                </a:lnTo>
                <a:lnTo>
                  <a:pt x="290409" y="342066"/>
                </a:lnTo>
                <a:lnTo>
                  <a:pt x="308577" y="348791"/>
                </a:lnTo>
                <a:lnTo>
                  <a:pt x="333382" y="345012"/>
                </a:lnTo>
                <a:lnTo>
                  <a:pt x="341814" y="341556"/>
                </a:lnTo>
                <a:lnTo>
                  <a:pt x="371474" y="32146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MARTInkShape-304">
            <a:extLst>
              <a:ext uri="{FF2B5EF4-FFF2-40B4-BE49-F238E27FC236}">
                <a16:creationId xmlns:a16="http://schemas.microsoft.com/office/drawing/2014/main" xmlns="" id="{DA26BB7A-87BA-41DE-A88F-C1102B9775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069306" y="1688306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0" y="0"/>
                </a:lnTo>
                <a:lnTo>
                  <a:pt x="7144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SMARTInkShape-Group142">
            <a:extLst>
              <a:ext uri="{FF2B5EF4-FFF2-40B4-BE49-F238E27FC236}">
                <a16:creationId xmlns:a16="http://schemas.microsoft.com/office/drawing/2014/main" xmlns="" id="{95B0959C-073F-408C-A957-A1FC158A014A}"/>
              </a:ext>
            </a:extLst>
          </p:cNvPr>
          <p:cNvGrpSpPr/>
          <p:nvPr/>
        </p:nvGrpSpPr>
        <p:grpSpPr>
          <a:xfrm>
            <a:off x="2064671" y="1343026"/>
            <a:ext cx="307055" cy="357127"/>
            <a:chOff x="2064671" y="1343026"/>
            <a:chExt cx="307055" cy="357127"/>
          </a:xfrm>
        </p:grpSpPr>
        <p:sp>
          <p:nvSpPr>
            <p:cNvPr id="5" name="SMARTInkShape-305">
              <a:extLst>
                <a:ext uri="{FF2B5EF4-FFF2-40B4-BE49-F238E27FC236}">
                  <a16:creationId xmlns:a16="http://schemas.microsoft.com/office/drawing/2014/main" xmlns="" id="{7C3961D0-1BB8-4C06-9057-5C7850658B6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205279" y="1581154"/>
              <a:ext cx="166447" cy="113804"/>
            </a:xfrm>
            <a:custGeom>
              <a:avLst/>
              <a:gdLst/>
              <a:ahLst/>
              <a:cxnLst/>
              <a:rect l="0" t="0" r="0" b="0"/>
              <a:pathLst>
                <a:path w="166447" h="113804">
                  <a:moveTo>
                    <a:pt x="6902" y="104771"/>
                  </a:moveTo>
                  <a:lnTo>
                    <a:pt x="6902" y="104771"/>
                  </a:lnTo>
                  <a:lnTo>
                    <a:pt x="6902" y="109435"/>
                  </a:lnTo>
                  <a:lnTo>
                    <a:pt x="6902" y="107475"/>
                  </a:lnTo>
                  <a:lnTo>
                    <a:pt x="6902" y="108512"/>
                  </a:lnTo>
                  <a:lnTo>
                    <a:pt x="6638" y="108588"/>
                  </a:lnTo>
                  <a:lnTo>
                    <a:pt x="4852" y="107394"/>
                  </a:lnTo>
                  <a:lnTo>
                    <a:pt x="4668" y="106554"/>
                  </a:lnTo>
                  <a:lnTo>
                    <a:pt x="4550" y="105123"/>
                  </a:lnTo>
                  <a:lnTo>
                    <a:pt x="4276" y="105006"/>
                  </a:lnTo>
                  <a:lnTo>
                    <a:pt x="3265" y="104875"/>
                  </a:lnTo>
                  <a:lnTo>
                    <a:pt x="2890" y="104576"/>
                  </a:lnTo>
                  <a:lnTo>
                    <a:pt x="2239" y="102730"/>
                  </a:lnTo>
                  <a:lnTo>
                    <a:pt x="2148" y="98319"/>
                  </a:lnTo>
                  <a:lnTo>
                    <a:pt x="256" y="95128"/>
                  </a:lnTo>
                  <a:lnTo>
                    <a:pt x="90" y="94374"/>
                  </a:lnTo>
                  <a:lnTo>
                    <a:pt x="1196" y="89890"/>
                  </a:lnTo>
                  <a:lnTo>
                    <a:pt x="981" y="89294"/>
                  </a:lnTo>
                  <a:lnTo>
                    <a:pt x="574" y="88897"/>
                  </a:lnTo>
                  <a:lnTo>
                    <a:pt x="121" y="87044"/>
                  </a:lnTo>
                  <a:lnTo>
                    <a:pt x="0" y="85809"/>
                  </a:lnTo>
                  <a:lnTo>
                    <a:pt x="2804" y="70929"/>
                  </a:lnTo>
                  <a:lnTo>
                    <a:pt x="5076" y="64454"/>
                  </a:lnTo>
                  <a:lnTo>
                    <a:pt x="6090" y="62776"/>
                  </a:lnTo>
                  <a:lnTo>
                    <a:pt x="6742" y="59542"/>
                  </a:lnTo>
                  <a:lnTo>
                    <a:pt x="7161" y="51541"/>
                  </a:lnTo>
                  <a:lnTo>
                    <a:pt x="8786" y="47063"/>
                  </a:lnTo>
                  <a:lnTo>
                    <a:pt x="9976" y="37438"/>
                  </a:lnTo>
                  <a:lnTo>
                    <a:pt x="11443" y="34628"/>
                  </a:lnTo>
                  <a:lnTo>
                    <a:pt x="15286" y="29219"/>
                  </a:lnTo>
                  <a:lnTo>
                    <a:pt x="16449" y="27007"/>
                  </a:lnTo>
                  <a:lnTo>
                    <a:pt x="25552" y="17097"/>
                  </a:lnTo>
                  <a:lnTo>
                    <a:pt x="27803" y="15534"/>
                  </a:lnTo>
                  <a:lnTo>
                    <a:pt x="29950" y="14310"/>
                  </a:lnTo>
                  <a:lnTo>
                    <a:pt x="34934" y="10624"/>
                  </a:lnTo>
                  <a:lnTo>
                    <a:pt x="43962" y="7028"/>
                  </a:lnTo>
                  <a:lnTo>
                    <a:pt x="52948" y="1050"/>
                  </a:lnTo>
                  <a:lnTo>
                    <a:pt x="56411" y="308"/>
                  </a:lnTo>
                  <a:lnTo>
                    <a:pt x="71598" y="0"/>
                  </a:lnTo>
                  <a:lnTo>
                    <a:pt x="75519" y="1261"/>
                  </a:lnTo>
                  <a:lnTo>
                    <a:pt x="79684" y="4058"/>
                  </a:lnTo>
                  <a:lnTo>
                    <a:pt x="81406" y="5594"/>
                  </a:lnTo>
                  <a:lnTo>
                    <a:pt x="82349" y="7158"/>
                  </a:lnTo>
                  <a:lnTo>
                    <a:pt x="83032" y="8735"/>
                  </a:lnTo>
                  <a:lnTo>
                    <a:pt x="93331" y="23289"/>
                  </a:lnTo>
                  <a:lnTo>
                    <a:pt x="96125" y="31300"/>
                  </a:lnTo>
                  <a:lnTo>
                    <a:pt x="96122" y="34546"/>
                  </a:lnTo>
                  <a:lnTo>
                    <a:pt x="92657" y="65982"/>
                  </a:lnTo>
                  <a:lnTo>
                    <a:pt x="95671" y="79222"/>
                  </a:lnTo>
                  <a:lnTo>
                    <a:pt x="97586" y="82825"/>
                  </a:lnTo>
                  <a:lnTo>
                    <a:pt x="100604" y="87677"/>
                  </a:lnTo>
                  <a:lnTo>
                    <a:pt x="103280" y="95602"/>
                  </a:lnTo>
                  <a:lnTo>
                    <a:pt x="108603" y="102373"/>
                  </a:lnTo>
                  <a:lnTo>
                    <a:pt x="108834" y="103172"/>
                  </a:lnTo>
                  <a:lnTo>
                    <a:pt x="110502" y="104766"/>
                  </a:lnTo>
                  <a:lnTo>
                    <a:pt x="114620" y="107945"/>
                  </a:lnTo>
                  <a:lnTo>
                    <a:pt x="115631" y="109533"/>
                  </a:lnTo>
                  <a:lnTo>
                    <a:pt x="115901" y="110327"/>
                  </a:lnTo>
                  <a:lnTo>
                    <a:pt x="116610" y="110856"/>
                  </a:lnTo>
                  <a:lnTo>
                    <a:pt x="119871" y="111601"/>
                  </a:lnTo>
                  <a:lnTo>
                    <a:pt x="134025" y="113803"/>
                  </a:lnTo>
                  <a:lnTo>
                    <a:pt x="166446" y="10477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SMARTInkShape-306">
              <a:extLst>
                <a:ext uri="{FF2B5EF4-FFF2-40B4-BE49-F238E27FC236}">
                  <a16:creationId xmlns:a16="http://schemas.microsoft.com/office/drawing/2014/main" xmlns="" id="{5F778F91-0108-4D21-8103-4A6805CA640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064671" y="1343026"/>
              <a:ext cx="207013" cy="357127"/>
            </a:xfrm>
            <a:custGeom>
              <a:avLst/>
              <a:gdLst/>
              <a:ahLst/>
              <a:cxnLst/>
              <a:rect l="0" t="0" r="0" b="0"/>
              <a:pathLst>
                <a:path w="207013" h="357127">
                  <a:moveTo>
                    <a:pt x="4635" y="345280"/>
                  </a:moveTo>
                  <a:lnTo>
                    <a:pt x="4635" y="345280"/>
                  </a:lnTo>
                  <a:lnTo>
                    <a:pt x="3371" y="346544"/>
                  </a:lnTo>
                  <a:lnTo>
                    <a:pt x="2045" y="347165"/>
                  </a:lnTo>
                  <a:lnTo>
                    <a:pt x="1321" y="347331"/>
                  </a:lnTo>
                  <a:lnTo>
                    <a:pt x="838" y="347176"/>
                  </a:lnTo>
                  <a:lnTo>
                    <a:pt x="516" y="346809"/>
                  </a:lnTo>
                  <a:lnTo>
                    <a:pt x="0" y="345582"/>
                  </a:lnTo>
                  <a:lnTo>
                    <a:pt x="222" y="345482"/>
                  </a:lnTo>
                  <a:lnTo>
                    <a:pt x="1934" y="345307"/>
                  </a:lnTo>
                  <a:lnTo>
                    <a:pt x="895" y="345288"/>
                  </a:lnTo>
                  <a:lnTo>
                    <a:pt x="554" y="345021"/>
                  </a:lnTo>
                  <a:lnTo>
                    <a:pt x="176" y="344019"/>
                  </a:lnTo>
                  <a:lnTo>
                    <a:pt x="339" y="343910"/>
                  </a:lnTo>
                  <a:lnTo>
                    <a:pt x="1227" y="344495"/>
                  </a:lnTo>
                  <a:lnTo>
                    <a:pt x="1569" y="344492"/>
                  </a:lnTo>
                  <a:lnTo>
                    <a:pt x="1797" y="344226"/>
                  </a:lnTo>
                  <a:lnTo>
                    <a:pt x="1950" y="343783"/>
                  </a:lnTo>
                  <a:lnTo>
                    <a:pt x="2580" y="343489"/>
                  </a:lnTo>
                  <a:lnTo>
                    <a:pt x="6328" y="342977"/>
                  </a:lnTo>
                  <a:lnTo>
                    <a:pt x="9516" y="341025"/>
                  </a:lnTo>
                  <a:lnTo>
                    <a:pt x="36336" y="333137"/>
                  </a:lnTo>
                  <a:lnTo>
                    <a:pt x="64701" y="317235"/>
                  </a:lnTo>
                  <a:lnTo>
                    <a:pt x="78788" y="311284"/>
                  </a:lnTo>
                  <a:lnTo>
                    <a:pt x="113214" y="290569"/>
                  </a:lnTo>
                  <a:lnTo>
                    <a:pt x="145478" y="265050"/>
                  </a:lnTo>
                  <a:lnTo>
                    <a:pt x="170735" y="230226"/>
                  </a:lnTo>
                  <a:lnTo>
                    <a:pt x="179810" y="215826"/>
                  </a:lnTo>
                  <a:lnTo>
                    <a:pt x="192484" y="182499"/>
                  </a:lnTo>
                  <a:lnTo>
                    <a:pt x="200439" y="148762"/>
                  </a:lnTo>
                  <a:lnTo>
                    <a:pt x="204651" y="113905"/>
                  </a:lnTo>
                  <a:lnTo>
                    <a:pt x="204925" y="92905"/>
                  </a:lnTo>
                  <a:lnTo>
                    <a:pt x="207012" y="72105"/>
                  </a:lnTo>
                  <a:lnTo>
                    <a:pt x="206777" y="39936"/>
                  </a:lnTo>
                  <a:lnTo>
                    <a:pt x="202980" y="32585"/>
                  </a:lnTo>
                  <a:lnTo>
                    <a:pt x="200929" y="29616"/>
                  </a:lnTo>
                  <a:lnTo>
                    <a:pt x="199674" y="26795"/>
                  </a:lnTo>
                  <a:lnTo>
                    <a:pt x="193967" y="20070"/>
                  </a:lnTo>
                  <a:lnTo>
                    <a:pt x="192288" y="16713"/>
                  </a:lnTo>
                  <a:lnTo>
                    <a:pt x="190695" y="15100"/>
                  </a:lnTo>
                  <a:lnTo>
                    <a:pt x="187352" y="12705"/>
                  </a:lnTo>
                  <a:lnTo>
                    <a:pt x="183862" y="6565"/>
                  </a:lnTo>
                  <a:lnTo>
                    <a:pt x="176402" y="1518"/>
                  </a:lnTo>
                  <a:lnTo>
                    <a:pt x="173239" y="449"/>
                  </a:lnTo>
                  <a:lnTo>
                    <a:pt x="154299" y="0"/>
                  </a:lnTo>
                  <a:lnTo>
                    <a:pt x="152468" y="705"/>
                  </a:lnTo>
                  <a:lnTo>
                    <a:pt x="146719" y="4216"/>
                  </a:lnTo>
                  <a:lnTo>
                    <a:pt x="145836" y="5666"/>
                  </a:lnTo>
                  <a:lnTo>
                    <a:pt x="142716" y="17971"/>
                  </a:lnTo>
                  <a:lnTo>
                    <a:pt x="140909" y="21374"/>
                  </a:lnTo>
                  <a:lnTo>
                    <a:pt x="140398" y="29033"/>
                  </a:lnTo>
                  <a:lnTo>
                    <a:pt x="142747" y="64676"/>
                  </a:lnTo>
                  <a:lnTo>
                    <a:pt x="143453" y="74557"/>
                  </a:lnTo>
                  <a:lnTo>
                    <a:pt x="145031" y="88001"/>
                  </a:lnTo>
                  <a:lnTo>
                    <a:pt x="145129" y="122645"/>
                  </a:lnTo>
                  <a:lnTo>
                    <a:pt x="145394" y="137430"/>
                  </a:lnTo>
                  <a:lnTo>
                    <a:pt x="147179" y="145332"/>
                  </a:lnTo>
                  <a:lnTo>
                    <a:pt x="145595" y="156414"/>
                  </a:lnTo>
                  <a:lnTo>
                    <a:pt x="148204" y="182100"/>
                  </a:lnTo>
                  <a:lnTo>
                    <a:pt x="149142" y="184914"/>
                  </a:lnTo>
                  <a:lnTo>
                    <a:pt x="149890" y="219224"/>
                  </a:lnTo>
                  <a:lnTo>
                    <a:pt x="149892" y="254291"/>
                  </a:lnTo>
                  <a:lnTo>
                    <a:pt x="149892" y="289302"/>
                  </a:lnTo>
                  <a:lnTo>
                    <a:pt x="149892" y="324241"/>
                  </a:lnTo>
                  <a:lnTo>
                    <a:pt x="149892" y="340514"/>
                  </a:lnTo>
                  <a:lnTo>
                    <a:pt x="151942" y="344618"/>
                  </a:lnTo>
                  <a:lnTo>
                    <a:pt x="152273" y="349709"/>
                  </a:lnTo>
                  <a:lnTo>
                    <a:pt x="152537" y="349820"/>
                  </a:lnTo>
                  <a:lnTo>
                    <a:pt x="153537" y="349944"/>
                  </a:lnTo>
                  <a:lnTo>
                    <a:pt x="153909" y="350241"/>
                  </a:lnTo>
                  <a:lnTo>
                    <a:pt x="154556" y="352084"/>
                  </a:lnTo>
                  <a:lnTo>
                    <a:pt x="154651" y="356981"/>
                  </a:lnTo>
                  <a:lnTo>
                    <a:pt x="155917" y="357126"/>
                  </a:lnTo>
                  <a:lnTo>
                    <a:pt x="156025" y="356881"/>
                  </a:lnTo>
                  <a:lnTo>
                    <a:pt x="154654" y="35480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SMARTInkShape-307">
            <a:extLst>
              <a:ext uri="{FF2B5EF4-FFF2-40B4-BE49-F238E27FC236}">
                <a16:creationId xmlns:a16="http://schemas.microsoft.com/office/drawing/2014/main" xmlns="" id="{DC48B387-034E-43A6-8865-15B857FB495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71838" y="1690688"/>
            <a:ext cx="7144" cy="2382"/>
          </a:xfrm>
          <a:custGeom>
            <a:avLst/>
            <a:gdLst/>
            <a:ahLst/>
            <a:cxnLst/>
            <a:rect l="0" t="0" r="0" b="0"/>
            <a:pathLst>
              <a:path w="7144" h="2382">
                <a:moveTo>
                  <a:pt x="0" y="0"/>
                </a:moveTo>
                <a:lnTo>
                  <a:pt x="0" y="0"/>
                </a:lnTo>
                <a:lnTo>
                  <a:pt x="1263" y="0"/>
                </a:lnTo>
                <a:lnTo>
                  <a:pt x="2590" y="705"/>
                </a:lnTo>
                <a:lnTo>
                  <a:pt x="4061" y="1636"/>
                </a:lnTo>
                <a:lnTo>
                  <a:pt x="7143" y="238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MARTInkShape-308">
            <a:extLst>
              <a:ext uri="{FF2B5EF4-FFF2-40B4-BE49-F238E27FC236}">
                <a16:creationId xmlns:a16="http://schemas.microsoft.com/office/drawing/2014/main" xmlns="" id="{47985DCC-BF51-4D02-A77A-A5389897143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93419" y="1690688"/>
            <a:ext cx="2382" cy="1"/>
          </a:xfrm>
          <a:custGeom>
            <a:avLst/>
            <a:gdLst/>
            <a:ahLst/>
            <a:cxnLst/>
            <a:rect l="0" t="0" r="0" b="0"/>
            <a:pathLst>
              <a:path w="2382" h="1">
                <a:moveTo>
                  <a:pt x="2381" y="0"/>
                </a:moveTo>
                <a:lnTo>
                  <a:pt x="238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MARTInkShape-309">
            <a:extLst>
              <a:ext uri="{FF2B5EF4-FFF2-40B4-BE49-F238E27FC236}">
                <a16:creationId xmlns:a16="http://schemas.microsoft.com/office/drawing/2014/main" xmlns="" id="{362EADDF-655E-41CB-9C54-52903ACB78C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917531" y="1709738"/>
            <a:ext cx="2383" cy="2379"/>
          </a:xfrm>
          <a:custGeom>
            <a:avLst/>
            <a:gdLst/>
            <a:ahLst/>
            <a:cxnLst/>
            <a:rect l="0" t="0" r="0" b="0"/>
            <a:pathLst>
              <a:path w="2383" h="2379">
                <a:moveTo>
                  <a:pt x="0" y="0"/>
                </a:moveTo>
                <a:lnTo>
                  <a:pt x="0" y="0"/>
                </a:lnTo>
                <a:lnTo>
                  <a:pt x="0" y="2378"/>
                </a:lnTo>
                <a:lnTo>
                  <a:pt x="2382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MARTInkShape-310">
            <a:extLst>
              <a:ext uri="{FF2B5EF4-FFF2-40B4-BE49-F238E27FC236}">
                <a16:creationId xmlns:a16="http://schemas.microsoft.com/office/drawing/2014/main" xmlns="" id="{4F4F23AC-780E-4D2A-938D-2C55DA9D2D0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34681" y="1681163"/>
            <a:ext cx="2051" cy="7144"/>
          </a:xfrm>
          <a:custGeom>
            <a:avLst/>
            <a:gdLst/>
            <a:ahLst/>
            <a:cxnLst/>
            <a:rect l="0" t="0" r="0" b="0"/>
            <a:pathLst>
              <a:path w="2051" h="7144">
                <a:moveTo>
                  <a:pt x="2050" y="7143"/>
                </a:moveTo>
                <a:lnTo>
                  <a:pt x="2050" y="7143"/>
                </a:lnTo>
                <a:lnTo>
                  <a:pt x="0" y="3043"/>
                </a:lnTo>
                <a:lnTo>
                  <a:pt x="154" y="2822"/>
                </a:lnTo>
                <a:lnTo>
                  <a:pt x="1031" y="2577"/>
                </a:lnTo>
                <a:lnTo>
                  <a:pt x="1371" y="2247"/>
                </a:lnTo>
                <a:lnTo>
                  <a:pt x="205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MARTInkShape-311">
            <a:extLst>
              <a:ext uri="{FF2B5EF4-FFF2-40B4-BE49-F238E27FC236}">
                <a16:creationId xmlns:a16="http://schemas.microsoft.com/office/drawing/2014/main" xmlns="" id="{D5F04265-42EA-4548-97C0-041140961B9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464480" y="2174081"/>
            <a:ext cx="7134" cy="11908"/>
          </a:xfrm>
          <a:custGeom>
            <a:avLst/>
            <a:gdLst/>
            <a:ahLst/>
            <a:cxnLst/>
            <a:rect l="0" t="0" r="0" b="0"/>
            <a:pathLst>
              <a:path w="7134" h="11908">
                <a:moveTo>
                  <a:pt x="4751" y="0"/>
                </a:moveTo>
                <a:lnTo>
                  <a:pt x="4751" y="0"/>
                </a:lnTo>
                <a:lnTo>
                  <a:pt x="116" y="9271"/>
                </a:lnTo>
                <a:lnTo>
                  <a:pt x="0" y="11553"/>
                </a:lnTo>
                <a:lnTo>
                  <a:pt x="7133" y="11907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SMARTInkShape-Group152">
            <a:extLst>
              <a:ext uri="{FF2B5EF4-FFF2-40B4-BE49-F238E27FC236}">
                <a16:creationId xmlns:a16="http://schemas.microsoft.com/office/drawing/2014/main" xmlns="" id="{7D644840-C44E-4100-AD47-1705A2F78142}"/>
              </a:ext>
            </a:extLst>
          </p:cNvPr>
          <p:cNvGrpSpPr/>
          <p:nvPr/>
        </p:nvGrpSpPr>
        <p:grpSpPr>
          <a:xfrm>
            <a:off x="1466850" y="1831196"/>
            <a:ext cx="528639" cy="356162"/>
            <a:chOff x="1466850" y="1831196"/>
            <a:chExt cx="528639" cy="356162"/>
          </a:xfrm>
        </p:grpSpPr>
        <p:sp>
          <p:nvSpPr>
            <p:cNvPr id="13" name="SMARTInkShape-312">
              <a:extLst>
                <a:ext uri="{FF2B5EF4-FFF2-40B4-BE49-F238E27FC236}">
                  <a16:creationId xmlns:a16="http://schemas.microsoft.com/office/drawing/2014/main" xmlns="" id="{BE2A64B7-6ACA-436D-B0A7-9D42C0A4EA0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466850" y="1831196"/>
              <a:ext cx="326232" cy="347287"/>
            </a:xfrm>
            <a:custGeom>
              <a:avLst/>
              <a:gdLst/>
              <a:ahLst/>
              <a:cxnLst/>
              <a:rect l="0" t="0" r="0" b="0"/>
              <a:pathLst>
                <a:path w="326232" h="347287">
                  <a:moveTo>
                    <a:pt x="0" y="345267"/>
                  </a:moveTo>
                  <a:lnTo>
                    <a:pt x="0" y="345267"/>
                  </a:lnTo>
                  <a:lnTo>
                    <a:pt x="1264" y="345267"/>
                  </a:lnTo>
                  <a:lnTo>
                    <a:pt x="1637" y="345002"/>
                  </a:lnTo>
                  <a:lnTo>
                    <a:pt x="1885" y="344561"/>
                  </a:lnTo>
                  <a:lnTo>
                    <a:pt x="2380" y="342888"/>
                  </a:lnTo>
                  <a:lnTo>
                    <a:pt x="3645" y="344150"/>
                  </a:lnTo>
                  <a:lnTo>
                    <a:pt x="4266" y="345476"/>
                  </a:lnTo>
                  <a:lnTo>
                    <a:pt x="4432" y="346200"/>
                  </a:lnTo>
                  <a:lnTo>
                    <a:pt x="5071" y="346682"/>
                  </a:lnTo>
                  <a:lnTo>
                    <a:pt x="7193" y="347219"/>
                  </a:lnTo>
                  <a:lnTo>
                    <a:pt x="24628" y="344296"/>
                  </a:lnTo>
                  <a:lnTo>
                    <a:pt x="59715" y="331684"/>
                  </a:lnTo>
                  <a:lnTo>
                    <a:pt x="64375" y="330763"/>
                  </a:lnTo>
                  <a:lnTo>
                    <a:pt x="72424" y="326566"/>
                  </a:lnTo>
                  <a:lnTo>
                    <a:pt x="84571" y="319082"/>
                  </a:lnTo>
                  <a:lnTo>
                    <a:pt x="90583" y="315899"/>
                  </a:lnTo>
                  <a:lnTo>
                    <a:pt x="103526" y="305685"/>
                  </a:lnTo>
                  <a:lnTo>
                    <a:pt x="114919" y="290066"/>
                  </a:lnTo>
                  <a:lnTo>
                    <a:pt x="135716" y="269938"/>
                  </a:lnTo>
                  <a:lnTo>
                    <a:pt x="138667" y="263857"/>
                  </a:lnTo>
                  <a:lnTo>
                    <a:pt x="143761" y="246175"/>
                  </a:lnTo>
                  <a:lnTo>
                    <a:pt x="162514" y="212699"/>
                  </a:lnTo>
                  <a:lnTo>
                    <a:pt x="175020" y="182638"/>
                  </a:lnTo>
                  <a:lnTo>
                    <a:pt x="183105" y="147643"/>
                  </a:lnTo>
                  <a:lnTo>
                    <a:pt x="189944" y="112539"/>
                  </a:lnTo>
                  <a:lnTo>
                    <a:pt x="191041" y="103978"/>
                  </a:lnTo>
                  <a:lnTo>
                    <a:pt x="192336" y="95974"/>
                  </a:lnTo>
                  <a:lnTo>
                    <a:pt x="192610" y="65324"/>
                  </a:lnTo>
                  <a:lnTo>
                    <a:pt x="186239" y="44395"/>
                  </a:lnTo>
                  <a:lnTo>
                    <a:pt x="173950" y="17708"/>
                  </a:lnTo>
                  <a:lnTo>
                    <a:pt x="168398" y="12762"/>
                  </a:lnTo>
                  <a:lnTo>
                    <a:pt x="158485" y="6643"/>
                  </a:lnTo>
                  <a:lnTo>
                    <a:pt x="157251" y="5217"/>
                  </a:lnTo>
                  <a:lnTo>
                    <a:pt x="150457" y="1947"/>
                  </a:lnTo>
                  <a:lnTo>
                    <a:pt x="143351" y="244"/>
                  </a:lnTo>
                  <a:lnTo>
                    <a:pt x="133246" y="0"/>
                  </a:lnTo>
                  <a:lnTo>
                    <a:pt x="125804" y="2037"/>
                  </a:lnTo>
                  <a:lnTo>
                    <a:pt x="123999" y="3631"/>
                  </a:lnTo>
                  <a:lnTo>
                    <a:pt x="119879" y="10735"/>
                  </a:lnTo>
                  <a:lnTo>
                    <a:pt x="117155" y="19050"/>
                  </a:lnTo>
                  <a:lnTo>
                    <a:pt x="114330" y="53254"/>
                  </a:lnTo>
                  <a:lnTo>
                    <a:pt x="121006" y="87567"/>
                  </a:lnTo>
                  <a:lnTo>
                    <a:pt x="126750" y="121350"/>
                  </a:lnTo>
                  <a:lnTo>
                    <a:pt x="128426" y="136415"/>
                  </a:lnTo>
                  <a:lnTo>
                    <a:pt x="132538" y="170709"/>
                  </a:lnTo>
                  <a:lnTo>
                    <a:pt x="136888" y="204953"/>
                  </a:lnTo>
                  <a:lnTo>
                    <a:pt x="139728" y="240360"/>
                  </a:lnTo>
                  <a:lnTo>
                    <a:pt x="140485" y="274016"/>
                  </a:lnTo>
                  <a:lnTo>
                    <a:pt x="140758" y="307789"/>
                  </a:lnTo>
                  <a:lnTo>
                    <a:pt x="143140" y="330408"/>
                  </a:lnTo>
                  <a:lnTo>
                    <a:pt x="144512" y="332633"/>
                  </a:lnTo>
                  <a:lnTo>
                    <a:pt x="145158" y="335280"/>
                  </a:lnTo>
                  <a:lnTo>
                    <a:pt x="145254" y="339277"/>
                  </a:lnTo>
                  <a:lnTo>
                    <a:pt x="144990" y="339686"/>
                  </a:lnTo>
                  <a:lnTo>
                    <a:pt x="144550" y="339958"/>
                  </a:lnTo>
                  <a:lnTo>
                    <a:pt x="142876" y="340504"/>
                  </a:lnTo>
                  <a:lnTo>
                    <a:pt x="142875" y="342554"/>
                  </a:lnTo>
                  <a:lnTo>
                    <a:pt x="143140" y="307692"/>
                  </a:lnTo>
                  <a:lnTo>
                    <a:pt x="149777" y="272583"/>
                  </a:lnTo>
                  <a:lnTo>
                    <a:pt x="149987" y="266302"/>
                  </a:lnTo>
                  <a:lnTo>
                    <a:pt x="151416" y="263781"/>
                  </a:lnTo>
                  <a:lnTo>
                    <a:pt x="153285" y="260896"/>
                  </a:lnTo>
                  <a:lnTo>
                    <a:pt x="154867" y="256298"/>
                  </a:lnTo>
                  <a:lnTo>
                    <a:pt x="158452" y="251848"/>
                  </a:lnTo>
                  <a:lnTo>
                    <a:pt x="166153" y="246139"/>
                  </a:lnTo>
                  <a:lnTo>
                    <a:pt x="172785" y="243596"/>
                  </a:lnTo>
                  <a:lnTo>
                    <a:pt x="190597" y="238474"/>
                  </a:lnTo>
                  <a:lnTo>
                    <a:pt x="209782" y="240465"/>
                  </a:lnTo>
                  <a:lnTo>
                    <a:pt x="210499" y="240739"/>
                  </a:lnTo>
                  <a:lnTo>
                    <a:pt x="210976" y="241185"/>
                  </a:lnTo>
                  <a:lnTo>
                    <a:pt x="211294" y="241748"/>
                  </a:lnTo>
                  <a:lnTo>
                    <a:pt x="231633" y="253192"/>
                  </a:lnTo>
                  <a:lnTo>
                    <a:pt x="238915" y="265933"/>
                  </a:lnTo>
                  <a:lnTo>
                    <a:pt x="244607" y="282902"/>
                  </a:lnTo>
                  <a:lnTo>
                    <a:pt x="245533" y="317976"/>
                  </a:lnTo>
                  <a:lnTo>
                    <a:pt x="251231" y="331963"/>
                  </a:lnTo>
                  <a:lnTo>
                    <a:pt x="257552" y="340539"/>
                  </a:lnTo>
                  <a:lnTo>
                    <a:pt x="262755" y="343454"/>
                  </a:lnTo>
                  <a:lnTo>
                    <a:pt x="271888" y="346545"/>
                  </a:lnTo>
                  <a:lnTo>
                    <a:pt x="285446" y="347286"/>
                  </a:lnTo>
                  <a:lnTo>
                    <a:pt x="313419" y="342046"/>
                  </a:lnTo>
                  <a:lnTo>
                    <a:pt x="326231" y="335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313">
              <a:extLst>
                <a:ext uri="{FF2B5EF4-FFF2-40B4-BE49-F238E27FC236}">
                  <a16:creationId xmlns:a16="http://schemas.microsoft.com/office/drawing/2014/main" xmlns="" id="{DCEBBBE9-A6DB-4BEE-A243-6138F93A462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786055" y="2069593"/>
              <a:ext cx="209434" cy="117765"/>
            </a:xfrm>
            <a:custGeom>
              <a:avLst/>
              <a:gdLst/>
              <a:ahLst/>
              <a:cxnLst/>
              <a:rect l="0" t="0" r="0" b="0"/>
              <a:pathLst>
                <a:path w="209434" h="117765">
                  <a:moveTo>
                    <a:pt x="102276" y="9238"/>
                  </a:moveTo>
                  <a:lnTo>
                    <a:pt x="102276" y="9238"/>
                  </a:lnTo>
                  <a:lnTo>
                    <a:pt x="102276" y="7974"/>
                  </a:lnTo>
                  <a:lnTo>
                    <a:pt x="101571" y="6648"/>
                  </a:lnTo>
                  <a:lnTo>
                    <a:pt x="101012" y="5924"/>
                  </a:lnTo>
                  <a:lnTo>
                    <a:pt x="98980" y="5119"/>
                  </a:lnTo>
                  <a:lnTo>
                    <a:pt x="95358" y="4514"/>
                  </a:lnTo>
                  <a:lnTo>
                    <a:pt x="93935" y="3223"/>
                  </a:lnTo>
                  <a:lnTo>
                    <a:pt x="73365" y="0"/>
                  </a:lnTo>
                  <a:lnTo>
                    <a:pt x="43890" y="981"/>
                  </a:lnTo>
                  <a:lnTo>
                    <a:pt x="24438" y="9466"/>
                  </a:lnTo>
                  <a:lnTo>
                    <a:pt x="15581" y="15633"/>
                  </a:lnTo>
                  <a:lnTo>
                    <a:pt x="9265" y="23319"/>
                  </a:lnTo>
                  <a:lnTo>
                    <a:pt x="3388" y="33860"/>
                  </a:lnTo>
                  <a:lnTo>
                    <a:pt x="0" y="58683"/>
                  </a:lnTo>
                  <a:lnTo>
                    <a:pt x="2488" y="72073"/>
                  </a:lnTo>
                  <a:lnTo>
                    <a:pt x="6527" y="81277"/>
                  </a:lnTo>
                  <a:lnTo>
                    <a:pt x="16917" y="92898"/>
                  </a:lnTo>
                  <a:lnTo>
                    <a:pt x="33949" y="101065"/>
                  </a:lnTo>
                  <a:lnTo>
                    <a:pt x="52856" y="106149"/>
                  </a:lnTo>
                  <a:lnTo>
                    <a:pt x="74155" y="106577"/>
                  </a:lnTo>
                  <a:lnTo>
                    <a:pt x="86931" y="102287"/>
                  </a:lnTo>
                  <a:lnTo>
                    <a:pt x="94819" y="96692"/>
                  </a:lnTo>
                  <a:lnTo>
                    <a:pt x="103802" y="86583"/>
                  </a:lnTo>
                  <a:lnTo>
                    <a:pt x="107876" y="77714"/>
                  </a:lnTo>
                  <a:lnTo>
                    <a:pt x="109217" y="67491"/>
                  </a:lnTo>
                  <a:lnTo>
                    <a:pt x="106839" y="37686"/>
                  </a:lnTo>
                  <a:lnTo>
                    <a:pt x="104619" y="29454"/>
                  </a:lnTo>
                  <a:lnTo>
                    <a:pt x="102817" y="25980"/>
                  </a:lnTo>
                  <a:lnTo>
                    <a:pt x="102279" y="21186"/>
                  </a:lnTo>
                  <a:lnTo>
                    <a:pt x="103541" y="19893"/>
                  </a:lnTo>
                  <a:lnTo>
                    <a:pt x="103913" y="19781"/>
                  </a:lnTo>
                  <a:lnTo>
                    <a:pt x="104161" y="19971"/>
                  </a:lnTo>
                  <a:lnTo>
                    <a:pt x="104559" y="20913"/>
                  </a:lnTo>
                  <a:lnTo>
                    <a:pt x="105893" y="22340"/>
                  </a:lnTo>
                  <a:lnTo>
                    <a:pt x="106529" y="24410"/>
                  </a:lnTo>
                  <a:lnTo>
                    <a:pt x="107236" y="31315"/>
                  </a:lnTo>
                  <a:lnTo>
                    <a:pt x="119790" y="66486"/>
                  </a:lnTo>
                  <a:lnTo>
                    <a:pt x="129868" y="92443"/>
                  </a:lnTo>
                  <a:lnTo>
                    <a:pt x="142692" y="110029"/>
                  </a:lnTo>
                  <a:lnTo>
                    <a:pt x="148285" y="113653"/>
                  </a:lnTo>
                  <a:lnTo>
                    <a:pt x="159754" y="117764"/>
                  </a:lnTo>
                  <a:lnTo>
                    <a:pt x="171724" y="115948"/>
                  </a:lnTo>
                  <a:lnTo>
                    <a:pt x="209433" y="102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SMARTInkShape-Group153">
            <a:extLst>
              <a:ext uri="{FF2B5EF4-FFF2-40B4-BE49-F238E27FC236}">
                <a16:creationId xmlns:a16="http://schemas.microsoft.com/office/drawing/2014/main" xmlns="" id="{EF1C337A-E973-4113-9AB8-7FEED425E2A6}"/>
              </a:ext>
            </a:extLst>
          </p:cNvPr>
          <p:cNvGrpSpPr/>
          <p:nvPr/>
        </p:nvGrpSpPr>
        <p:grpSpPr>
          <a:xfrm>
            <a:off x="2069344" y="1821786"/>
            <a:ext cx="509551" cy="376071"/>
            <a:chOff x="2069344" y="1821786"/>
            <a:chExt cx="509551" cy="376071"/>
          </a:xfrm>
        </p:grpSpPr>
        <p:sp>
          <p:nvSpPr>
            <p:cNvPr id="16" name="SMARTInkShape-314">
              <a:extLst>
                <a:ext uri="{FF2B5EF4-FFF2-40B4-BE49-F238E27FC236}">
                  <a16:creationId xmlns:a16="http://schemas.microsoft.com/office/drawing/2014/main" xmlns="" id="{51D59345-B0B2-4B7E-8369-3C23525DACB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365839" y="2069332"/>
              <a:ext cx="213056" cy="116252"/>
            </a:xfrm>
            <a:custGeom>
              <a:avLst/>
              <a:gdLst/>
              <a:ahLst/>
              <a:cxnLst/>
              <a:rect l="0" t="0" r="0" b="0"/>
              <a:pathLst>
                <a:path w="213056" h="116252">
                  <a:moveTo>
                    <a:pt x="115424" y="21406"/>
                  </a:moveTo>
                  <a:lnTo>
                    <a:pt x="115424" y="21406"/>
                  </a:lnTo>
                  <a:lnTo>
                    <a:pt x="110599" y="15875"/>
                  </a:lnTo>
                  <a:lnTo>
                    <a:pt x="105893" y="9641"/>
                  </a:lnTo>
                  <a:lnTo>
                    <a:pt x="103987" y="7616"/>
                  </a:lnTo>
                  <a:lnTo>
                    <a:pt x="103020" y="7339"/>
                  </a:lnTo>
                  <a:lnTo>
                    <a:pt x="102392" y="7266"/>
                  </a:lnTo>
                  <a:lnTo>
                    <a:pt x="89056" y="1483"/>
                  </a:lnTo>
                  <a:lnTo>
                    <a:pt x="61822" y="0"/>
                  </a:lnTo>
                  <a:lnTo>
                    <a:pt x="37706" y="5573"/>
                  </a:lnTo>
                  <a:lnTo>
                    <a:pt x="25945" y="12347"/>
                  </a:lnTo>
                  <a:lnTo>
                    <a:pt x="12734" y="26594"/>
                  </a:lnTo>
                  <a:lnTo>
                    <a:pt x="4332" y="41504"/>
                  </a:lnTo>
                  <a:lnTo>
                    <a:pt x="1836" y="49482"/>
                  </a:lnTo>
                  <a:lnTo>
                    <a:pt x="629" y="54595"/>
                  </a:lnTo>
                  <a:lnTo>
                    <a:pt x="0" y="56232"/>
                  </a:lnTo>
                  <a:lnTo>
                    <a:pt x="1058" y="74396"/>
                  </a:lnTo>
                  <a:lnTo>
                    <a:pt x="1800" y="77412"/>
                  </a:lnTo>
                  <a:lnTo>
                    <a:pt x="3276" y="79899"/>
                  </a:lnTo>
                  <a:lnTo>
                    <a:pt x="15582" y="96413"/>
                  </a:lnTo>
                  <a:lnTo>
                    <a:pt x="33106" y="109623"/>
                  </a:lnTo>
                  <a:lnTo>
                    <a:pt x="45081" y="113081"/>
                  </a:lnTo>
                  <a:lnTo>
                    <a:pt x="62178" y="113905"/>
                  </a:lnTo>
                  <a:lnTo>
                    <a:pt x="82245" y="108738"/>
                  </a:lnTo>
                  <a:lnTo>
                    <a:pt x="91025" y="104273"/>
                  </a:lnTo>
                  <a:lnTo>
                    <a:pt x="103060" y="89725"/>
                  </a:lnTo>
                  <a:lnTo>
                    <a:pt x="105057" y="85628"/>
                  </a:lnTo>
                  <a:lnTo>
                    <a:pt x="107875" y="72792"/>
                  </a:lnTo>
                  <a:lnTo>
                    <a:pt x="105205" y="41023"/>
                  </a:lnTo>
                  <a:lnTo>
                    <a:pt x="103851" y="34218"/>
                  </a:lnTo>
                  <a:lnTo>
                    <a:pt x="102855" y="26183"/>
                  </a:lnTo>
                  <a:lnTo>
                    <a:pt x="101645" y="20704"/>
                  </a:lnTo>
                  <a:lnTo>
                    <a:pt x="101136" y="7153"/>
                  </a:lnTo>
                  <a:lnTo>
                    <a:pt x="101401" y="14025"/>
                  </a:lnTo>
                  <a:lnTo>
                    <a:pt x="103037" y="19131"/>
                  </a:lnTo>
                  <a:lnTo>
                    <a:pt x="104933" y="22819"/>
                  </a:lnTo>
                  <a:lnTo>
                    <a:pt x="107035" y="30218"/>
                  </a:lnTo>
                  <a:lnTo>
                    <a:pt x="116748" y="52256"/>
                  </a:lnTo>
                  <a:lnTo>
                    <a:pt x="117596" y="58906"/>
                  </a:lnTo>
                  <a:lnTo>
                    <a:pt x="118061" y="73682"/>
                  </a:lnTo>
                  <a:lnTo>
                    <a:pt x="128202" y="96981"/>
                  </a:lnTo>
                  <a:lnTo>
                    <a:pt x="135269" y="107556"/>
                  </a:lnTo>
                  <a:lnTo>
                    <a:pt x="141716" y="112398"/>
                  </a:lnTo>
                  <a:lnTo>
                    <a:pt x="148908" y="114609"/>
                  </a:lnTo>
                  <a:lnTo>
                    <a:pt x="157698" y="116251"/>
                  </a:lnTo>
                  <a:lnTo>
                    <a:pt x="164844" y="115272"/>
                  </a:lnTo>
                  <a:lnTo>
                    <a:pt x="199380" y="104369"/>
                  </a:lnTo>
                  <a:lnTo>
                    <a:pt x="213055" y="9998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SMARTInkShape-315">
              <a:extLst>
                <a:ext uri="{FF2B5EF4-FFF2-40B4-BE49-F238E27FC236}">
                  <a16:creationId xmlns:a16="http://schemas.microsoft.com/office/drawing/2014/main" xmlns="" id="{98A43AFD-8DC1-4DCC-8B47-9D7B151EF62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069344" y="1821786"/>
              <a:ext cx="304763" cy="376071"/>
            </a:xfrm>
            <a:custGeom>
              <a:avLst/>
              <a:gdLst/>
              <a:ahLst/>
              <a:cxnLst/>
              <a:rect l="0" t="0" r="0" b="0"/>
              <a:pathLst>
                <a:path w="304763" h="376071">
                  <a:moveTo>
                    <a:pt x="4725" y="352295"/>
                  </a:moveTo>
                  <a:lnTo>
                    <a:pt x="4725" y="352295"/>
                  </a:lnTo>
                  <a:lnTo>
                    <a:pt x="4725" y="351031"/>
                  </a:lnTo>
                  <a:lnTo>
                    <a:pt x="4460" y="350659"/>
                  </a:lnTo>
                  <a:lnTo>
                    <a:pt x="4019" y="350410"/>
                  </a:lnTo>
                  <a:lnTo>
                    <a:pt x="1410" y="350012"/>
                  </a:lnTo>
                  <a:lnTo>
                    <a:pt x="928" y="349715"/>
                  </a:lnTo>
                  <a:lnTo>
                    <a:pt x="606" y="349252"/>
                  </a:lnTo>
                  <a:lnTo>
                    <a:pt x="0" y="347633"/>
                  </a:lnTo>
                  <a:lnTo>
                    <a:pt x="17907" y="342606"/>
                  </a:lnTo>
                  <a:lnTo>
                    <a:pt x="51753" y="325452"/>
                  </a:lnTo>
                  <a:lnTo>
                    <a:pt x="83486" y="301541"/>
                  </a:lnTo>
                  <a:lnTo>
                    <a:pt x="118640" y="267660"/>
                  </a:lnTo>
                  <a:lnTo>
                    <a:pt x="136027" y="249194"/>
                  </a:lnTo>
                  <a:lnTo>
                    <a:pt x="144579" y="237983"/>
                  </a:lnTo>
                  <a:lnTo>
                    <a:pt x="149086" y="233229"/>
                  </a:lnTo>
                  <a:lnTo>
                    <a:pt x="172082" y="198224"/>
                  </a:lnTo>
                  <a:lnTo>
                    <a:pt x="176848" y="186452"/>
                  </a:lnTo>
                  <a:lnTo>
                    <a:pt x="184209" y="151713"/>
                  </a:lnTo>
                  <a:lnTo>
                    <a:pt x="191355" y="116138"/>
                  </a:lnTo>
                  <a:lnTo>
                    <a:pt x="192713" y="100842"/>
                  </a:lnTo>
                  <a:lnTo>
                    <a:pt x="188580" y="67341"/>
                  </a:lnTo>
                  <a:lnTo>
                    <a:pt x="186142" y="59902"/>
                  </a:lnTo>
                  <a:lnTo>
                    <a:pt x="182714" y="53435"/>
                  </a:lnTo>
                  <a:lnTo>
                    <a:pt x="176428" y="29732"/>
                  </a:lnTo>
                  <a:lnTo>
                    <a:pt x="171884" y="20811"/>
                  </a:lnTo>
                  <a:lnTo>
                    <a:pt x="158769" y="6333"/>
                  </a:lnTo>
                  <a:lnTo>
                    <a:pt x="154416" y="4066"/>
                  </a:lnTo>
                  <a:lnTo>
                    <a:pt x="148914" y="2083"/>
                  </a:lnTo>
                  <a:lnTo>
                    <a:pt x="145608" y="526"/>
                  </a:lnTo>
                  <a:lnTo>
                    <a:pt x="140856" y="0"/>
                  </a:lnTo>
                  <a:lnTo>
                    <a:pt x="136371" y="1173"/>
                  </a:lnTo>
                  <a:lnTo>
                    <a:pt x="126722" y="7034"/>
                  </a:lnTo>
                  <a:lnTo>
                    <a:pt x="124827" y="8875"/>
                  </a:lnTo>
                  <a:lnTo>
                    <a:pt x="117860" y="20162"/>
                  </a:lnTo>
                  <a:lnTo>
                    <a:pt x="112556" y="39825"/>
                  </a:lnTo>
                  <a:lnTo>
                    <a:pt x="112604" y="63390"/>
                  </a:lnTo>
                  <a:lnTo>
                    <a:pt x="118662" y="98695"/>
                  </a:lnTo>
                  <a:lnTo>
                    <a:pt x="121307" y="133701"/>
                  </a:lnTo>
                  <a:lnTo>
                    <a:pt x="125808" y="167067"/>
                  </a:lnTo>
                  <a:lnTo>
                    <a:pt x="131092" y="200126"/>
                  </a:lnTo>
                  <a:lnTo>
                    <a:pt x="139131" y="235505"/>
                  </a:lnTo>
                  <a:lnTo>
                    <a:pt x="142496" y="269308"/>
                  </a:lnTo>
                  <a:lnTo>
                    <a:pt x="143498" y="281378"/>
                  </a:lnTo>
                  <a:lnTo>
                    <a:pt x="144454" y="285058"/>
                  </a:lnTo>
                  <a:lnTo>
                    <a:pt x="147528" y="319543"/>
                  </a:lnTo>
                  <a:lnTo>
                    <a:pt x="148301" y="331891"/>
                  </a:lnTo>
                  <a:lnTo>
                    <a:pt x="148970" y="335554"/>
                  </a:lnTo>
                  <a:lnTo>
                    <a:pt x="147669" y="346814"/>
                  </a:lnTo>
                  <a:lnTo>
                    <a:pt x="152256" y="363552"/>
                  </a:lnTo>
                  <a:lnTo>
                    <a:pt x="152556" y="363768"/>
                  </a:lnTo>
                  <a:lnTo>
                    <a:pt x="154403" y="364145"/>
                  </a:lnTo>
                  <a:lnTo>
                    <a:pt x="153887" y="364882"/>
                  </a:lnTo>
                  <a:lnTo>
                    <a:pt x="153378" y="365449"/>
                  </a:lnTo>
                  <a:lnTo>
                    <a:pt x="153304" y="365827"/>
                  </a:lnTo>
                  <a:lnTo>
                    <a:pt x="153520" y="366079"/>
                  </a:lnTo>
                  <a:lnTo>
                    <a:pt x="153927" y="366247"/>
                  </a:lnTo>
                  <a:lnTo>
                    <a:pt x="153935" y="366359"/>
                  </a:lnTo>
                  <a:lnTo>
                    <a:pt x="152439" y="366574"/>
                  </a:lnTo>
                  <a:lnTo>
                    <a:pt x="153649" y="366580"/>
                  </a:lnTo>
                  <a:lnTo>
                    <a:pt x="154014" y="366846"/>
                  </a:lnTo>
                  <a:lnTo>
                    <a:pt x="154419" y="367846"/>
                  </a:lnTo>
                  <a:lnTo>
                    <a:pt x="154263" y="368219"/>
                  </a:lnTo>
                  <a:lnTo>
                    <a:pt x="153894" y="368467"/>
                  </a:lnTo>
                  <a:lnTo>
                    <a:pt x="153383" y="368633"/>
                  </a:lnTo>
                  <a:lnTo>
                    <a:pt x="153308" y="368743"/>
                  </a:lnTo>
                  <a:lnTo>
                    <a:pt x="153929" y="368866"/>
                  </a:lnTo>
                  <a:lnTo>
                    <a:pt x="154201" y="369163"/>
                  </a:lnTo>
                  <a:lnTo>
                    <a:pt x="154737" y="371315"/>
                  </a:lnTo>
                  <a:lnTo>
                    <a:pt x="154744" y="376070"/>
                  </a:lnTo>
                  <a:lnTo>
                    <a:pt x="154479" y="348369"/>
                  </a:lnTo>
                  <a:lnTo>
                    <a:pt x="152391" y="330797"/>
                  </a:lnTo>
                  <a:lnTo>
                    <a:pt x="152627" y="296767"/>
                  </a:lnTo>
                  <a:lnTo>
                    <a:pt x="154596" y="285622"/>
                  </a:lnTo>
                  <a:lnTo>
                    <a:pt x="154989" y="277683"/>
                  </a:lnTo>
                  <a:lnTo>
                    <a:pt x="161905" y="258394"/>
                  </a:lnTo>
                  <a:lnTo>
                    <a:pt x="169495" y="249518"/>
                  </a:lnTo>
                  <a:lnTo>
                    <a:pt x="174636" y="246848"/>
                  </a:lnTo>
                  <a:lnTo>
                    <a:pt x="180630" y="244658"/>
                  </a:lnTo>
                  <a:lnTo>
                    <a:pt x="185316" y="241869"/>
                  </a:lnTo>
                  <a:lnTo>
                    <a:pt x="186767" y="241636"/>
                  </a:lnTo>
                  <a:lnTo>
                    <a:pt x="202373" y="243437"/>
                  </a:lnTo>
                  <a:lnTo>
                    <a:pt x="212643" y="246974"/>
                  </a:lnTo>
                  <a:lnTo>
                    <a:pt x="217339" y="250728"/>
                  </a:lnTo>
                  <a:lnTo>
                    <a:pt x="220603" y="255249"/>
                  </a:lnTo>
                  <a:lnTo>
                    <a:pt x="223000" y="257042"/>
                  </a:lnTo>
                  <a:lnTo>
                    <a:pt x="225121" y="260425"/>
                  </a:lnTo>
                  <a:lnTo>
                    <a:pt x="228843" y="272728"/>
                  </a:lnTo>
                  <a:lnTo>
                    <a:pt x="231762" y="277067"/>
                  </a:lnTo>
                  <a:lnTo>
                    <a:pt x="233016" y="282569"/>
                  </a:lnTo>
                  <a:lnTo>
                    <a:pt x="235738" y="294149"/>
                  </a:lnTo>
                  <a:lnTo>
                    <a:pt x="236867" y="296995"/>
                  </a:lnTo>
                  <a:lnTo>
                    <a:pt x="237009" y="298231"/>
                  </a:lnTo>
                  <a:lnTo>
                    <a:pt x="235712" y="322808"/>
                  </a:lnTo>
                  <a:lnTo>
                    <a:pt x="238132" y="336452"/>
                  </a:lnTo>
                  <a:lnTo>
                    <a:pt x="239658" y="339634"/>
                  </a:lnTo>
                  <a:lnTo>
                    <a:pt x="240493" y="343546"/>
                  </a:lnTo>
                  <a:lnTo>
                    <a:pt x="241626" y="345585"/>
                  </a:lnTo>
                  <a:lnTo>
                    <a:pt x="253142" y="355467"/>
                  </a:lnTo>
                  <a:lnTo>
                    <a:pt x="256861" y="356351"/>
                  </a:lnTo>
                  <a:lnTo>
                    <a:pt x="274799" y="358219"/>
                  </a:lnTo>
                  <a:lnTo>
                    <a:pt x="282910" y="357287"/>
                  </a:lnTo>
                  <a:lnTo>
                    <a:pt x="297993" y="348424"/>
                  </a:lnTo>
                  <a:lnTo>
                    <a:pt x="304762" y="34277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SMARTInkShape-316">
            <a:extLst>
              <a:ext uri="{FF2B5EF4-FFF2-40B4-BE49-F238E27FC236}">
                <a16:creationId xmlns:a16="http://schemas.microsoft.com/office/drawing/2014/main" xmlns="" id="{A952AF7F-13CC-4665-BA2C-AE0030238BA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255304" y="2169319"/>
            <a:ext cx="7010" cy="4763"/>
          </a:xfrm>
          <a:custGeom>
            <a:avLst/>
            <a:gdLst/>
            <a:ahLst/>
            <a:cxnLst/>
            <a:rect l="0" t="0" r="0" b="0"/>
            <a:pathLst>
              <a:path w="7010" h="4763">
                <a:moveTo>
                  <a:pt x="7009" y="0"/>
                </a:moveTo>
                <a:lnTo>
                  <a:pt x="7009" y="0"/>
                </a:lnTo>
                <a:lnTo>
                  <a:pt x="5745" y="0"/>
                </a:lnTo>
                <a:lnTo>
                  <a:pt x="4418" y="705"/>
                </a:lnTo>
                <a:lnTo>
                  <a:pt x="2947" y="1636"/>
                </a:lnTo>
                <a:lnTo>
                  <a:pt x="0" y="2352"/>
                </a:lnTo>
                <a:lnTo>
                  <a:pt x="4627" y="476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MARTInkShape-317">
            <a:extLst>
              <a:ext uri="{FF2B5EF4-FFF2-40B4-BE49-F238E27FC236}">
                <a16:creationId xmlns:a16="http://schemas.microsoft.com/office/drawing/2014/main" xmlns="" id="{55A22B0E-EA54-478F-9B32-FB0E6347009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86275" y="2185988"/>
            <a:ext cx="1" cy="2382"/>
          </a:xfrm>
          <a:custGeom>
            <a:avLst/>
            <a:gdLst/>
            <a:ahLst/>
            <a:cxnLst/>
            <a:rect l="0" t="0" r="0" b="0"/>
            <a:pathLst>
              <a:path w="1" h="2382">
                <a:moveTo>
                  <a:pt x="0" y="2381"/>
                </a:moveTo>
                <a:lnTo>
                  <a:pt x="0" y="2381"/>
                </a:ln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MARTInkShape-318">
            <a:extLst>
              <a:ext uri="{FF2B5EF4-FFF2-40B4-BE49-F238E27FC236}">
                <a16:creationId xmlns:a16="http://schemas.microsoft.com/office/drawing/2014/main" xmlns="" id="{96E98F64-5AAE-4DB5-BC6C-A9EC4A458D1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903575" y="2183606"/>
            <a:ext cx="6814" cy="7145"/>
          </a:xfrm>
          <a:custGeom>
            <a:avLst/>
            <a:gdLst/>
            <a:ahLst/>
            <a:cxnLst/>
            <a:rect l="0" t="0" r="0" b="0"/>
            <a:pathLst>
              <a:path w="6814" h="7145">
                <a:moveTo>
                  <a:pt x="2050" y="0"/>
                </a:moveTo>
                <a:lnTo>
                  <a:pt x="2050" y="0"/>
                </a:lnTo>
                <a:lnTo>
                  <a:pt x="786" y="0"/>
                </a:lnTo>
                <a:lnTo>
                  <a:pt x="414" y="265"/>
                </a:lnTo>
                <a:lnTo>
                  <a:pt x="0" y="1264"/>
                </a:lnTo>
                <a:lnTo>
                  <a:pt x="154" y="1637"/>
                </a:lnTo>
                <a:lnTo>
                  <a:pt x="521" y="1885"/>
                </a:lnTo>
                <a:lnTo>
                  <a:pt x="1031" y="2051"/>
                </a:lnTo>
                <a:lnTo>
                  <a:pt x="4506" y="4223"/>
                </a:lnTo>
                <a:lnTo>
                  <a:pt x="5275" y="4403"/>
                </a:lnTo>
                <a:lnTo>
                  <a:pt x="5788" y="4787"/>
                </a:lnTo>
                <a:lnTo>
                  <a:pt x="6130" y="5308"/>
                </a:lnTo>
                <a:lnTo>
                  <a:pt x="6813" y="714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SMARTInkShape-319">
            <a:extLst>
              <a:ext uri="{FF2B5EF4-FFF2-40B4-BE49-F238E27FC236}">
                <a16:creationId xmlns:a16="http://schemas.microsoft.com/office/drawing/2014/main" xmlns="" id="{577D9393-CF10-4455-94A5-3B4E293E631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108156" y="2162175"/>
            <a:ext cx="26195" cy="2382"/>
          </a:xfrm>
          <a:custGeom>
            <a:avLst/>
            <a:gdLst/>
            <a:ahLst/>
            <a:cxnLst/>
            <a:rect l="0" t="0" r="0" b="0"/>
            <a:pathLst>
              <a:path w="26195" h="2382">
                <a:moveTo>
                  <a:pt x="0" y="0"/>
                </a:moveTo>
                <a:lnTo>
                  <a:pt x="0" y="0"/>
                </a:lnTo>
                <a:lnTo>
                  <a:pt x="26194" y="2381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SMARTInkShape-320">
            <a:extLst>
              <a:ext uri="{FF2B5EF4-FFF2-40B4-BE49-F238E27FC236}">
                <a16:creationId xmlns:a16="http://schemas.microsoft.com/office/drawing/2014/main" xmlns="" id="{B30A4A89-F556-4FB1-BF59-F06C5B99348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445419" y="2664619"/>
            <a:ext cx="21432" cy="3754"/>
          </a:xfrm>
          <a:custGeom>
            <a:avLst/>
            <a:gdLst/>
            <a:ahLst/>
            <a:cxnLst/>
            <a:rect l="0" t="0" r="0" b="0"/>
            <a:pathLst>
              <a:path w="21432" h="3754">
                <a:moveTo>
                  <a:pt x="21431" y="2381"/>
                </a:moveTo>
                <a:lnTo>
                  <a:pt x="21431" y="2381"/>
                </a:lnTo>
                <a:lnTo>
                  <a:pt x="14490" y="3087"/>
                </a:lnTo>
                <a:lnTo>
                  <a:pt x="9879" y="3753"/>
                </a:lnTo>
                <a:lnTo>
                  <a:pt x="6066" y="3167"/>
                </a:lnTo>
                <a:lnTo>
                  <a:pt x="0" y="0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SMARTInkShape-321">
            <a:extLst>
              <a:ext uri="{FF2B5EF4-FFF2-40B4-BE49-F238E27FC236}">
                <a16:creationId xmlns:a16="http://schemas.microsoft.com/office/drawing/2014/main" xmlns="" id="{2657F3DC-2DEA-4100-8CDC-0CD301FA9A9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457423" y="2311399"/>
            <a:ext cx="371378" cy="357068"/>
          </a:xfrm>
          <a:custGeom>
            <a:avLst/>
            <a:gdLst/>
            <a:ahLst/>
            <a:cxnLst/>
            <a:rect l="0" t="0" r="0" b="0"/>
            <a:pathLst>
              <a:path w="371378" h="357068">
                <a:moveTo>
                  <a:pt x="2283" y="346076"/>
                </a:moveTo>
                <a:lnTo>
                  <a:pt x="2283" y="346076"/>
                </a:lnTo>
                <a:lnTo>
                  <a:pt x="0" y="343793"/>
                </a:lnTo>
                <a:lnTo>
                  <a:pt x="1195" y="343724"/>
                </a:lnTo>
                <a:lnTo>
                  <a:pt x="1558" y="343979"/>
                </a:lnTo>
                <a:lnTo>
                  <a:pt x="1800" y="344413"/>
                </a:lnTo>
                <a:lnTo>
                  <a:pt x="1961" y="344968"/>
                </a:lnTo>
                <a:lnTo>
                  <a:pt x="2068" y="345072"/>
                </a:lnTo>
                <a:lnTo>
                  <a:pt x="2140" y="344878"/>
                </a:lnTo>
                <a:lnTo>
                  <a:pt x="2188" y="344483"/>
                </a:lnTo>
                <a:lnTo>
                  <a:pt x="2749" y="344220"/>
                </a:lnTo>
                <a:lnTo>
                  <a:pt x="36719" y="337841"/>
                </a:lnTo>
                <a:lnTo>
                  <a:pt x="69313" y="323255"/>
                </a:lnTo>
                <a:lnTo>
                  <a:pt x="104786" y="297556"/>
                </a:lnTo>
                <a:lnTo>
                  <a:pt x="131263" y="264070"/>
                </a:lnTo>
                <a:lnTo>
                  <a:pt x="149677" y="232200"/>
                </a:lnTo>
                <a:lnTo>
                  <a:pt x="163810" y="199445"/>
                </a:lnTo>
                <a:lnTo>
                  <a:pt x="176527" y="164231"/>
                </a:lnTo>
                <a:lnTo>
                  <a:pt x="182484" y="131216"/>
                </a:lnTo>
                <a:lnTo>
                  <a:pt x="183213" y="97013"/>
                </a:lnTo>
                <a:lnTo>
                  <a:pt x="176769" y="65065"/>
                </a:lnTo>
                <a:lnTo>
                  <a:pt x="166459" y="33831"/>
                </a:lnTo>
                <a:lnTo>
                  <a:pt x="158166" y="21853"/>
                </a:lnTo>
                <a:lnTo>
                  <a:pt x="145387" y="6571"/>
                </a:lnTo>
                <a:lnTo>
                  <a:pt x="135051" y="1387"/>
                </a:lnTo>
                <a:lnTo>
                  <a:pt x="129554" y="0"/>
                </a:lnTo>
                <a:lnTo>
                  <a:pt x="125347" y="265"/>
                </a:lnTo>
                <a:lnTo>
                  <a:pt x="121713" y="1970"/>
                </a:lnTo>
                <a:lnTo>
                  <a:pt x="120003" y="3166"/>
                </a:lnTo>
                <a:lnTo>
                  <a:pt x="117398" y="6611"/>
                </a:lnTo>
                <a:lnTo>
                  <a:pt x="114833" y="12762"/>
                </a:lnTo>
                <a:lnTo>
                  <a:pt x="114218" y="44985"/>
                </a:lnTo>
                <a:lnTo>
                  <a:pt x="117518" y="75477"/>
                </a:lnTo>
                <a:lnTo>
                  <a:pt x="122216" y="105574"/>
                </a:lnTo>
                <a:lnTo>
                  <a:pt x="126808" y="137823"/>
                </a:lnTo>
                <a:lnTo>
                  <a:pt x="129606" y="172379"/>
                </a:lnTo>
                <a:lnTo>
                  <a:pt x="133288" y="207040"/>
                </a:lnTo>
                <a:lnTo>
                  <a:pt x="137478" y="238938"/>
                </a:lnTo>
                <a:lnTo>
                  <a:pt x="140933" y="274252"/>
                </a:lnTo>
                <a:lnTo>
                  <a:pt x="146059" y="307760"/>
                </a:lnTo>
                <a:lnTo>
                  <a:pt x="151048" y="325890"/>
                </a:lnTo>
                <a:lnTo>
                  <a:pt x="153861" y="329255"/>
                </a:lnTo>
                <a:lnTo>
                  <a:pt x="156964" y="332250"/>
                </a:lnTo>
                <a:lnTo>
                  <a:pt x="158343" y="334463"/>
                </a:lnTo>
                <a:lnTo>
                  <a:pt x="162483" y="336329"/>
                </a:lnTo>
                <a:lnTo>
                  <a:pt x="172129" y="338418"/>
                </a:lnTo>
                <a:lnTo>
                  <a:pt x="188326" y="336477"/>
                </a:lnTo>
                <a:lnTo>
                  <a:pt x="206479" y="328969"/>
                </a:lnTo>
                <a:lnTo>
                  <a:pt x="235778" y="307375"/>
                </a:lnTo>
                <a:lnTo>
                  <a:pt x="247642" y="294432"/>
                </a:lnTo>
                <a:lnTo>
                  <a:pt x="251636" y="292233"/>
                </a:lnTo>
                <a:lnTo>
                  <a:pt x="253600" y="291454"/>
                </a:lnTo>
                <a:lnTo>
                  <a:pt x="261068" y="287282"/>
                </a:lnTo>
                <a:lnTo>
                  <a:pt x="270428" y="283447"/>
                </a:lnTo>
                <a:lnTo>
                  <a:pt x="287561" y="269799"/>
                </a:lnTo>
                <a:lnTo>
                  <a:pt x="290293" y="266226"/>
                </a:lnTo>
                <a:lnTo>
                  <a:pt x="291683" y="261463"/>
                </a:lnTo>
                <a:lnTo>
                  <a:pt x="292576" y="252310"/>
                </a:lnTo>
                <a:lnTo>
                  <a:pt x="291287" y="248752"/>
                </a:lnTo>
                <a:lnTo>
                  <a:pt x="287412" y="243419"/>
                </a:lnTo>
                <a:lnTo>
                  <a:pt x="279853" y="239401"/>
                </a:lnTo>
                <a:lnTo>
                  <a:pt x="275755" y="238516"/>
                </a:lnTo>
                <a:lnTo>
                  <a:pt x="265911" y="240104"/>
                </a:lnTo>
                <a:lnTo>
                  <a:pt x="260915" y="242180"/>
                </a:lnTo>
                <a:lnTo>
                  <a:pt x="256931" y="245131"/>
                </a:lnTo>
                <a:lnTo>
                  <a:pt x="251977" y="251255"/>
                </a:lnTo>
                <a:lnTo>
                  <a:pt x="248981" y="258097"/>
                </a:lnTo>
                <a:lnTo>
                  <a:pt x="246306" y="274434"/>
                </a:lnTo>
                <a:lnTo>
                  <a:pt x="248600" y="291813"/>
                </a:lnTo>
                <a:lnTo>
                  <a:pt x="257231" y="314748"/>
                </a:lnTo>
                <a:lnTo>
                  <a:pt x="274092" y="336311"/>
                </a:lnTo>
                <a:lnTo>
                  <a:pt x="291352" y="348899"/>
                </a:lnTo>
                <a:lnTo>
                  <a:pt x="308356" y="354895"/>
                </a:lnTo>
                <a:lnTo>
                  <a:pt x="323424" y="357067"/>
                </a:lnTo>
                <a:lnTo>
                  <a:pt x="346853" y="352363"/>
                </a:lnTo>
                <a:lnTo>
                  <a:pt x="371377" y="33893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SMARTInkShape-Group170">
            <a:extLst>
              <a:ext uri="{FF2B5EF4-FFF2-40B4-BE49-F238E27FC236}">
                <a16:creationId xmlns:a16="http://schemas.microsoft.com/office/drawing/2014/main" xmlns="" id="{6F768724-F147-4068-8DCD-A25D6A4DDC90}"/>
              </a:ext>
            </a:extLst>
          </p:cNvPr>
          <p:cNvGrpSpPr/>
          <p:nvPr/>
        </p:nvGrpSpPr>
        <p:grpSpPr>
          <a:xfrm>
            <a:off x="1952625" y="2327103"/>
            <a:ext cx="440532" cy="342279"/>
            <a:chOff x="1952625" y="2327103"/>
            <a:chExt cx="440532" cy="342279"/>
          </a:xfrm>
        </p:grpSpPr>
        <p:sp>
          <p:nvSpPr>
            <p:cNvPr id="25" name="SMARTInkShape-322">
              <a:extLst>
                <a:ext uri="{FF2B5EF4-FFF2-40B4-BE49-F238E27FC236}">
                  <a16:creationId xmlns:a16="http://schemas.microsoft.com/office/drawing/2014/main" xmlns="" id="{DD0B66F4-16B5-40A6-AC0D-06CA305CB21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241650" y="2555848"/>
              <a:ext cx="151507" cy="103898"/>
            </a:xfrm>
            <a:custGeom>
              <a:avLst/>
              <a:gdLst/>
              <a:ahLst/>
              <a:cxnLst/>
              <a:rect l="0" t="0" r="0" b="0"/>
              <a:pathLst>
                <a:path w="151507" h="103898">
                  <a:moveTo>
                    <a:pt x="82450" y="20665"/>
                  </a:moveTo>
                  <a:lnTo>
                    <a:pt x="82450" y="20665"/>
                  </a:lnTo>
                  <a:lnTo>
                    <a:pt x="82450" y="19400"/>
                  </a:lnTo>
                  <a:lnTo>
                    <a:pt x="81744" y="18074"/>
                  </a:lnTo>
                  <a:lnTo>
                    <a:pt x="81186" y="17350"/>
                  </a:lnTo>
                  <a:lnTo>
                    <a:pt x="80565" y="15134"/>
                  </a:lnTo>
                  <a:lnTo>
                    <a:pt x="80400" y="13803"/>
                  </a:lnTo>
                  <a:lnTo>
                    <a:pt x="78099" y="10912"/>
                  </a:lnTo>
                  <a:lnTo>
                    <a:pt x="71751" y="5192"/>
                  </a:lnTo>
                  <a:lnTo>
                    <a:pt x="44305" y="0"/>
                  </a:lnTo>
                  <a:lnTo>
                    <a:pt x="36781" y="725"/>
                  </a:lnTo>
                  <a:lnTo>
                    <a:pt x="20045" y="6901"/>
                  </a:lnTo>
                  <a:lnTo>
                    <a:pt x="13248" y="13264"/>
                  </a:lnTo>
                  <a:lnTo>
                    <a:pt x="10683" y="17464"/>
                  </a:lnTo>
                  <a:lnTo>
                    <a:pt x="0" y="46358"/>
                  </a:lnTo>
                  <a:lnTo>
                    <a:pt x="1184" y="59293"/>
                  </a:lnTo>
                  <a:lnTo>
                    <a:pt x="9113" y="78637"/>
                  </a:lnTo>
                  <a:lnTo>
                    <a:pt x="15506" y="85202"/>
                  </a:lnTo>
                  <a:lnTo>
                    <a:pt x="28255" y="93738"/>
                  </a:lnTo>
                  <a:lnTo>
                    <a:pt x="47247" y="100057"/>
                  </a:lnTo>
                  <a:lnTo>
                    <a:pt x="64022" y="101489"/>
                  </a:lnTo>
                  <a:lnTo>
                    <a:pt x="69464" y="100322"/>
                  </a:lnTo>
                  <a:lnTo>
                    <a:pt x="75692" y="97036"/>
                  </a:lnTo>
                  <a:lnTo>
                    <a:pt x="78829" y="93501"/>
                  </a:lnTo>
                  <a:lnTo>
                    <a:pt x="88266" y="77031"/>
                  </a:lnTo>
                  <a:lnTo>
                    <a:pt x="89591" y="44036"/>
                  </a:lnTo>
                  <a:lnTo>
                    <a:pt x="89594" y="16153"/>
                  </a:lnTo>
                  <a:lnTo>
                    <a:pt x="88222" y="14580"/>
                  </a:lnTo>
                  <a:lnTo>
                    <a:pt x="90837" y="17146"/>
                  </a:lnTo>
                  <a:lnTo>
                    <a:pt x="91469" y="18483"/>
                  </a:lnTo>
                  <a:lnTo>
                    <a:pt x="91962" y="28372"/>
                  </a:lnTo>
                  <a:lnTo>
                    <a:pt x="92677" y="33443"/>
                  </a:lnTo>
                  <a:lnTo>
                    <a:pt x="102303" y="67609"/>
                  </a:lnTo>
                  <a:lnTo>
                    <a:pt x="111241" y="91066"/>
                  </a:lnTo>
                  <a:lnTo>
                    <a:pt x="114733" y="96268"/>
                  </a:lnTo>
                  <a:lnTo>
                    <a:pt x="115583" y="98187"/>
                  </a:lnTo>
                  <a:lnTo>
                    <a:pt x="116843" y="99922"/>
                  </a:lnTo>
                  <a:lnTo>
                    <a:pt x="118991" y="100869"/>
                  </a:lnTo>
                  <a:lnTo>
                    <a:pt x="120304" y="101122"/>
                  </a:lnTo>
                  <a:lnTo>
                    <a:pt x="121180" y="101555"/>
                  </a:lnTo>
                  <a:lnTo>
                    <a:pt x="121764" y="102108"/>
                  </a:lnTo>
                  <a:lnTo>
                    <a:pt x="122153" y="102741"/>
                  </a:lnTo>
                  <a:lnTo>
                    <a:pt x="124702" y="103445"/>
                  </a:lnTo>
                  <a:lnTo>
                    <a:pt x="130278" y="103897"/>
                  </a:lnTo>
                  <a:lnTo>
                    <a:pt x="135603" y="102711"/>
                  </a:lnTo>
                  <a:lnTo>
                    <a:pt x="151506" y="9448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SMARTInkShape-323">
              <a:extLst>
                <a:ext uri="{FF2B5EF4-FFF2-40B4-BE49-F238E27FC236}">
                  <a16:creationId xmlns:a16="http://schemas.microsoft.com/office/drawing/2014/main" xmlns="" id="{393DDC65-C0A1-415C-ACD3-A989D770EB3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952625" y="2327103"/>
              <a:ext cx="297657" cy="342279"/>
            </a:xfrm>
            <a:custGeom>
              <a:avLst/>
              <a:gdLst/>
              <a:ahLst/>
              <a:cxnLst/>
              <a:rect l="0" t="0" r="0" b="0"/>
              <a:pathLst>
                <a:path w="297657" h="342279">
                  <a:moveTo>
                    <a:pt x="0" y="342278"/>
                  </a:moveTo>
                  <a:lnTo>
                    <a:pt x="0" y="342278"/>
                  </a:lnTo>
                  <a:lnTo>
                    <a:pt x="2050" y="342278"/>
                  </a:lnTo>
                  <a:lnTo>
                    <a:pt x="2161" y="342014"/>
                  </a:lnTo>
                  <a:lnTo>
                    <a:pt x="2379" y="339926"/>
                  </a:lnTo>
                  <a:lnTo>
                    <a:pt x="3645" y="338641"/>
                  </a:lnTo>
                  <a:lnTo>
                    <a:pt x="29960" y="325439"/>
                  </a:lnTo>
                  <a:lnTo>
                    <a:pt x="62603" y="299875"/>
                  </a:lnTo>
                  <a:lnTo>
                    <a:pt x="71319" y="291232"/>
                  </a:lnTo>
                  <a:lnTo>
                    <a:pt x="93234" y="259034"/>
                  </a:lnTo>
                  <a:lnTo>
                    <a:pt x="111103" y="228934"/>
                  </a:lnTo>
                  <a:lnTo>
                    <a:pt x="121310" y="196155"/>
                  </a:lnTo>
                  <a:lnTo>
                    <a:pt x="129072" y="163507"/>
                  </a:lnTo>
                  <a:lnTo>
                    <a:pt x="137678" y="128211"/>
                  </a:lnTo>
                  <a:lnTo>
                    <a:pt x="140247" y="94882"/>
                  </a:lnTo>
                  <a:lnTo>
                    <a:pt x="137894" y="59307"/>
                  </a:lnTo>
                  <a:lnTo>
                    <a:pt x="133586" y="40059"/>
                  </a:lnTo>
                  <a:lnTo>
                    <a:pt x="121962" y="16049"/>
                  </a:lnTo>
                  <a:lnTo>
                    <a:pt x="113932" y="8423"/>
                  </a:lnTo>
                  <a:lnTo>
                    <a:pt x="106518" y="3705"/>
                  </a:lnTo>
                  <a:lnTo>
                    <a:pt x="92399" y="0"/>
                  </a:lnTo>
                  <a:lnTo>
                    <a:pt x="88603" y="360"/>
                  </a:lnTo>
                  <a:lnTo>
                    <a:pt x="81871" y="2104"/>
                  </a:lnTo>
                  <a:lnTo>
                    <a:pt x="76771" y="5493"/>
                  </a:lnTo>
                  <a:lnTo>
                    <a:pt x="75787" y="5836"/>
                  </a:lnTo>
                  <a:lnTo>
                    <a:pt x="73988" y="9039"/>
                  </a:lnTo>
                  <a:lnTo>
                    <a:pt x="71941" y="17191"/>
                  </a:lnTo>
                  <a:lnTo>
                    <a:pt x="72163" y="46443"/>
                  </a:lnTo>
                  <a:lnTo>
                    <a:pt x="77071" y="81009"/>
                  </a:lnTo>
                  <a:lnTo>
                    <a:pt x="84049" y="112931"/>
                  </a:lnTo>
                  <a:lnTo>
                    <a:pt x="90833" y="148446"/>
                  </a:lnTo>
                  <a:lnTo>
                    <a:pt x="97328" y="181010"/>
                  </a:lnTo>
                  <a:lnTo>
                    <a:pt x="101792" y="216121"/>
                  </a:lnTo>
                  <a:lnTo>
                    <a:pt x="106167" y="248804"/>
                  </a:lnTo>
                  <a:lnTo>
                    <a:pt x="110692" y="281497"/>
                  </a:lnTo>
                  <a:lnTo>
                    <a:pt x="114948" y="303150"/>
                  </a:lnTo>
                  <a:lnTo>
                    <a:pt x="115526" y="304287"/>
                  </a:lnTo>
                  <a:lnTo>
                    <a:pt x="119018" y="325208"/>
                  </a:lnTo>
                  <a:lnTo>
                    <a:pt x="119063" y="330363"/>
                  </a:lnTo>
                  <a:lnTo>
                    <a:pt x="119063" y="296218"/>
                  </a:lnTo>
                  <a:lnTo>
                    <a:pt x="119768" y="263216"/>
                  </a:lnTo>
                  <a:lnTo>
                    <a:pt x="124114" y="238572"/>
                  </a:lnTo>
                  <a:lnTo>
                    <a:pt x="129158" y="230334"/>
                  </a:lnTo>
                  <a:lnTo>
                    <a:pt x="136314" y="224906"/>
                  </a:lnTo>
                  <a:lnTo>
                    <a:pt x="142783" y="222158"/>
                  </a:lnTo>
                  <a:lnTo>
                    <a:pt x="151490" y="221009"/>
                  </a:lnTo>
                  <a:lnTo>
                    <a:pt x="154024" y="221618"/>
                  </a:lnTo>
                  <a:lnTo>
                    <a:pt x="165132" y="229435"/>
                  </a:lnTo>
                  <a:lnTo>
                    <a:pt x="186026" y="248923"/>
                  </a:lnTo>
                  <a:lnTo>
                    <a:pt x="199993" y="271478"/>
                  </a:lnTo>
                  <a:lnTo>
                    <a:pt x="205626" y="294287"/>
                  </a:lnTo>
                  <a:lnTo>
                    <a:pt x="212493" y="320998"/>
                  </a:lnTo>
                  <a:lnTo>
                    <a:pt x="218830" y="328036"/>
                  </a:lnTo>
                  <a:lnTo>
                    <a:pt x="224882" y="332620"/>
                  </a:lnTo>
                  <a:lnTo>
                    <a:pt x="243420" y="336688"/>
                  </a:lnTo>
                  <a:lnTo>
                    <a:pt x="250004" y="336619"/>
                  </a:lnTo>
                  <a:lnTo>
                    <a:pt x="297656" y="320847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SMARTInkShape-Group171">
            <a:extLst>
              <a:ext uri="{FF2B5EF4-FFF2-40B4-BE49-F238E27FC236}">
                <a16:creationId xmlns:a16="http://schemas.microsoft.com/office/drawing/2014/main" xmlns="" id="{4F6349A6-F7E9-44A0-B054-2F83E85D0579}"/>
              </a:ext>
            </a:extLst>
          </p:cNvPr>
          <p:cNvGrpSpPr/>
          <p:nvPr/>
        </p:nvGrpSpPr>
        <p:grpSpPr>
          <a:xfrm>
            <a:off x="2383634" y="2555200"/>
            <a:ext cx="700086" cy="121307"/>
            <a:chOff x="2383634" y="2555200"/>
            <a:chExt cx="700086" cy="121307"/>
          </a:xfrm>
        </p:grpSpPr>
        <p:sp>
          <p:nvSpPr>
            <p:cNvPr id="28" name="SMARTInkShape-324">
              <a:extLst>
                <a:ext uri="{FF2B5EF4-FFF2-40B4-BE49-F238E27FC236}">
                  <a16:creationId xmlns:a16="http://schemas.microsoft.com/office/drawing/2014/main" xmlns="" id="{FBFBE7AD-78EF-4FD2-A061-0D603D1B8E2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943237" y="2557660"/>
              <a:ext cx="140483" cy="118847"/>
            </a:xfrm>
            <a:custGeom>
              <a:avLst/>
              <a:gdLst/>
              <a:ahLst/>
              <a:cxnLst/>
              <a:rect l="0" t="0" r="0" b="0"/>
              <a:pathLst>
                <a:path w="140483" h="118847">
                  <a:moveTo>
                    <a:pt x="88094" y="9328"/>
                  </a:moveTo>
                  <a:lnTo>
                    <a:pt x="88094" y="9328"/>
                  </a:lnTo>
                  <a:lnTo>
                    <a:pt x="88094" y="12071"/>
                  </a:lnTo>
                  <a:lnTo>
                    <a:pt x="88094" y="10900"/>
                  </a:lnTo>
                  <a:lnTo>
                    <a:pt x="87830" y="10376"/>
                  </a:lnTo>
                  <a:lnTo>
                    <a:pt x="87389" y="10026"/>
                  </a:lnTo>
                  <a:lnTo>
                    <a:pt x="86830" y="9793"/>
                  </a:lnTo>
                  <a:lnTo>
                    <a:pt x="81176" y="4773"/>
                  </a:lnTo>
                  <a:lnTo>
                    <a:pt x="45592" y="0"/>
                  </a:lnTo>
                  <a:lnTo>
                    <a:pt x="29404" y="3920"/>
                  </a:lnTo>
                  <a:lnTo>
                    <a:pt x="23344" y="6902"/>
                  </a:lnTo>
                  <a:lnTo>
                    <a:pt x="19050" y="11137"/>
                  </a:lnTo>
                  <a:lnTo>
                    <a:pt x="9691" y="24679"/>
                  </a:lnTo>
                  <a:lnTo>
                    <a:pt x="459" y="51979"/>
                  </a:lnTo>
                  <a:lnTo>
                    <a:pt x="0" y="68215"/>
                  </a:lnTo>
                  <a:lnTo>
                    <a:pt x="4050" y="82983"/>
                  </a:lnTo>
                  <a:lnTo>
                    <a:pt x="7150" y="89395"/>
                  </a:lnTo>
                  <a:lnTo>
                    <a:pt x="12839" y="95817"/>
                  </a:lnTo>
                  <a:lnTo>
                    <a:pt x="16371" y="98038"/>
                  </a:lnTo>
                  <a:lnTo>
                    <a:pt x="18054" y="98630"/>
                  </a:lnTo>
                  <a:lnTo>
                    <a:pt x="21335" y="101405"/>
                  </a:lnTo>
                  <a:lnTo>
                    <a:pt x="24557" y="104490"/>
                  </a:lnTo>
                  <a:lnTo>
                    <a:pt x="58851" y="117252"/>
                  </a:lnTo>
                  <a:lnTo>
                    <a:pt x="91132" y="118846"/>
                  </a:lnTo>
                  <a:lnTo>
                    <a:pt x="124451" y="116274"/>
                  </a:lnTo>
                  <a:lnTo>
                    <a:pt x="140482" y="11172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SMARTInkShape-325">
              <a:extLst>
                <a:ext uri="{FF2B5EF4-FFF2-40B4-BE49-F238E27FC236}">
                  <a16:creationId xmlns:a16="http://schemas.microsoft.com/office/drawing/2014/main" xmlns="" id="{C8B5B776-A31D-48FF-A597-3435FA72ADC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383634" y="2559877"/>
              <a:ext cx="376236" cy="107109"/>
            </a:xfrm>
            <a:custGeom>
              <a:avLst/>
              <a:gdLst/>
              <a:ahLst/>
              <a:cxnLst/>
              <a:rect l="0" t="0" r="0" b="0"/>
              <a:pathLst>
                <a:path w="376236" h="107109">
                  <a:moveTo>
                    <a:pt x="9522" y="80929"/>
                  </a:moveTo>
                  <a:lnTo>
                    <a:pt x="9522" y="80929"/>
                  </a:lnTo>
                  <a:lnTo>
                    <a:pt x="9522" y="83458"/>
                  </a:lnTo>
                  <a:lnTo>
                    <a:pt x="8817" y="85404"/>
                  </a:lnTo>
                  <a:lnTo>
                    <a:pt x="8258" y="86294"/>
                  </a:lnTo>
                  <a:lnTo>
                    <a:pt x="7886" y="86622"/>
                  </a:lnTo>
                  <a:lnTo>
                    <a:pt x="7637" y="86577"/>
                  </a:lnTo>
                  <a:lnTo>
                    <a:pt x="5240" y="82419"/>
                  </a:lnTo>
                  <a:lnTo>
                    <a:pt x="2808" y="81125"/>
                  </a:lnTo>
                  <a:lnTo>
                    <a:pt x="0" y="80929"/>
                  </a:lnTo>
                  <a:lnTo>
                    <a:pt x="1262" y="78401"/>
                  </a:lnTo>
                  <a:lnTo>
                    <a:pt x="3293" y="76454"/>
                  </a:lnTo>
                  <a:lnTo>
                    <a:pt x="6381" y="74313"/>
                  </a:lnTo>
                  <a:lnTo>
                    <a:pt x="37959" y="38687"/>
                  </a:lnTo>
                  <a:lnTo>
                    <a:pt x="57277" y="7361"/>
                  </a:lnTo>
                  <a:lnTo>
                    <a:pt x="62654" y="4245"/>
                  </a:lnTo>
                  <a:lnTo>
                    <a:pt x="76266" y="347"/>
                  </a:lnTo>
                  <a:lnTo>
                    <a:pt x="83740" y="0"/>
                  </a:lnTo>
                  <a:lnTo>
                    <a:pt x="99149" y="3515"/>
                  </a:lnTo>
                  <a:lnTo>
                    <a:pt x="103959" y="6898"/>
                  </a:lnTo>
                  <a:lnTo>
                    <a:pt x="107471" y="11251"/>
                  </a:lnTo>
                  <a:lnTo>
                    <a:pt x="114279" y="26252"/>
                  </a:lnTo>
                  <a:lnTo>
                    <a:pt x="116538" y="47913"/>
                  </a:lnTo>
                  <a:lnTo>
                    <a:pt x="116676" y="81366"/>
                  </a:lnTo>
                  <a:lnTo>
                    <a:pt x="116679" y="105125"/>
                  </a:lnTo>
                  <a:lnTo>
                    <a:pt x="116943" y="105791"/>
                  </a:lnTo>
                  <a:lnTo>
                    <a:pt x="117384" y="106235"/>
                  </a:lnTo>
                  <a:lnTo>
                    <a:pt x="119031" y="107108"/>
                  </a:lnTo>
                  <a:lnTo>
                    <a:pt x="120945" y="73163"/>
                  </a:lnTo>
                  <a:lnTo>
                    <a:pt x="124747" y="38710"/>
                  </a:lnTo>
                  <a:lnTo>
                    <a:pt x="126445" y="28394"/>
                  </a:lnTo>
                  <a:lnTo>
                    <a:pt x="135154" y="11168"/>
                  </a:lnTo>
                  <a:lnTo>
                    <a:pt x="139204" y="6608"/>
                  </a:lnTo>
                  <a:lnTo>
                    <a:pt x="142212" y="4418"/>
                  </a:lnTo>
                  <a:lnTo>
                    <a:pt x="145313" y="3268"/>
                  </a:lnTo>
                  <a:lnTo>
                    <a:pt x="152879" y="2530"/>
                  </a:lnTo>
                  <a:lnTo>
                    <a:pt x="174204" y="7473"/>
                  </a:lnTo>
                  <a:lnTo>
                    <a:pt x="185271" y="14469"/>
                  </a:lnTo>
                  <a:lnTo>
                    <a:pt x="196332" y="25156"/>
                  </a:lnTo>
                  <a:lnTo>
                    <a:pt x="206491" y="45975"/>
                  </a:lnTo>
                  <a:lnTo>
                    <a:pt x="211313" y="68813"/>
                  </a:lnTo>
                  <a:lnTo>
                    <a:pt x="213293" y="93049"/>
                  </a:lnTo>
                  <a:lnTo>
                    <a:pt x="212715" y="96397"/>
                  </a:lnTo>
                  <a:lnTo>
                    <a:pt x="214193" y="102337"/>
                  </a:lnTo>
                  <a:lnTo>
                    <a:pt x="214287" y="104267"/>
                  </a:lnTo>
                  <a:lnTo>
                    <a:pt x="211957" y="107090"/>
                  </a:lnTo>
                  <a:lnTo>
                    <a:pt x="213201" y="105849"/>
                  </a:lnTo>
                  <a:lnTo>
                    <a:pt x="213981" y="101277"/>
                  </a:lnTo>
                  <a:lnTo>
                    <a:pt x="214307" y="66400"/>
                  </a:lnTo>
                  <a:lnTo>
                    <a:pt x="213960" y="31651"/>
                  </a:lnTo>
                  <a:lnTo>
                    <a:pt x="215505" y="21542"/>
                  </a:lnTo>
                  <a:lnTo>
                    <a:pt x="218358" y="14067"/>
                  </a:lnTo>
                  <a:lnTo>
                    <a:pt x="226682" y="4321"/>
                  </a:lnTo>
                  <a:lnTo>
                    <a:pt x="231822" y="1668"/>
                  </a:lnTo>
                  <a:lnTo>
                    <a:pt x="246126" y="116"/>
                  </a:lnTo>
                  <a:lnTo>
                    <a:pt x="249000" y="739"/>
                  </a:lnTo>
                  <a:lnTo>
                    <a:pt x="251688" y="1633"/>
                  </a:lnTo>
                  <a:lnTo>
                    <a:pt x="255529" y="2030"/>
                  </a:lnTo>
                  <a:lnTo>
                    <a:pt x="269929" y="9735"/>
                  </a:lnTo>
                  <a:lnTo>
                    <a:pt x="275210" y="13768"/>
                  </a:lnTo>
                  <a:lnTo>
                    <a:pt x="281620" y="25063"/>
                  </a:lnTo>
                  <a:lnTo>
                    <a:pt x="286300" y="60575"/>
                  </a:lnTo>
                  <a:lnTo>
                    <a:pt x="290558" y="78411"/>
                  </a:lnTo>
                  <a:lnTo>
                    <a:pt x="296069" y="91703"/>
                  </a:lnTo>
                  <a:lnTo>
                    <a:pt x="299771" y="94361"/>
                  </a:lnTo>
                  <a:lnTo>
                    <a:pt x="319216" y="100723"/>
                  </a:lnTo>
                  <a:lnTo>
                    <a:pt x="324523" y="100927"/>
                  </a:lnTo>
                  <a:lnTo>
                    <a:pt x="358483" y="93295"/>
                  </a:lnTo>
                  <a:lnTo>
                    <a:pt x="364112" y="90658"/>
                  </a:lnTo>
                  <a:lnTo>
                    <a:pt x="376235" y="8092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SMARTInkShape-326">
              <a:extLst>
                <a:ext uri="{FF2B5EF4-FFF2-40B4-BE49-F238E27FC236}">
                  <a16:creationId xmlns:a16="http://schemas.microsoft.com/office/drawing/2014/main" xmlns="" id="{9D189A67-CD9D-44CB-9958-BBE481C2CBC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750720" y="2555200"/>
              <a:ext cx="182981" cy="116375"/>
            </a:xfrm>
            <a:custGeom>
              <a:avLst/>
              <a:gdLst/>
              <a:ahLst/>
              <a:cxnLst/>
              <a:rect l="0" t="0" r="0" b="0"/>
              <a:pathLst>
                <a:path w="182981" h="116375">
                  <a:moveTo>
                    <a:pt x="99636" y="14169"/>
                  </a:moveTo>
                  <a:lnTo>
                    <a:pt x="99636" y="14169"/>
                  </a:lnTo>
                  <a:lnTo>
                    <a:pt x="97471" y="12268"/>
                  </a:lnTo>
                  <a:lnTo>
                    <a:pt x="79880" y="3459"/>
                  </a:lnTo>
                  <a:lnTo>
                    <a:pt x="71328" y="0"/>
                  </a:lnTo>
                  <a:lnTo>
                    <a:pt x="37551" y="1789"/>
                  </a:lnTo>
                  <a:lnTo>
                    <a:pt x="30676" y="4209"/>
                  </a:lnTo>
                  <a:lnTo>
                    <a:pt x="18174" y="14938"/>
                  </a:lnTo>
                  <a:lnTo>
                    <a:pt x="4698" y="33532"/>
                  </a:lnTo>
                  <a:lnTo>
                    <a:pt x="475" y="48230"/>
                  </a:lnTo>
                  <a:lnTo>
                    <a:pt x="0" y="64153"/>
                  </a:lnTo>
                  <a:lnTo>
                    <a:pt x="6012" y="86862"/>
                  </a:lnTo>
                  <a:lnTo>
                    <a:pt x="16166" y="99526"/>
                  </a:lnTo>
                  <a:lnTo>
                    <a:pt x="37518" y="113345"/>
                  </a:lnTo>
                  <a:lnTo>
                    <a:pt x="42924" y="115133"/>
                  </a:lnTo>
                  <a:lnTo>
                    <a:pt x="57217" y="116374"/>
                  </a:lnTo>
                  <a:lnTo>
                    <a:pt x="74415" y="113232"/>
                  </a:lnTo>
                  <a:lnTo>
                    <a:pt x="80022" y="110960"/>
                  </a:lnTo>
                  <a:lnTo>
                    <a:pt x="92174" y="100089"/>
                  </a:lnTo>
                  <a:lnTo>
                    <a:pt x="98777" y="82264"/>
                  </a:lnTo>
                  <a:lnTo>
                    <a:pt x="101805" y="62536"/>
                  </a:lnTo>
                  <a:lnTo>
                    <a:pt x="102249" y="27453"/>
                  </a:lnTo>
                  <a:lnTo>
                    <a:pt x="101799" y="20899"/>
                  </a:lnTo>
                  <a:lnTo>
                    <a:pt x="99973" y="15911"/>
                  </a:lnTo>
                  <a:lnTo>
                    <a:pt x="99666" y="12271"/>
                  </a:lnTo>
                  <a:lnTo>
                    <a:pt x="102576" y="47502"/>
                  </a:lnTo>
                  <a:lnTo>
                    <a:pt x="107997" y="79805"/>
                  </a:lnTo>
                  <a:lnTo>
                    <a:pt x="111903" y="88650"/>
                  </a:lnTo>
                  <a:lnTo>
                    <a:pt x="122984" y="102807"/>
                  </a:lnTo>
                  <a:lnTo>
                    <a:pt x="130190" y="107195"/>
                  </a:lnTo>
                  <a:lnTo>
                    <a:pt x="139421" y="110890"/>
                  </a:lnTo>
                  <a:lnTo>
                    <a:pt x="147907" y="111530"/>
                  </a:lnTo>
                  <a:lnTo>
                    <a:pt x="169928" y="106412"/>
                  </a:lnTo>
                  <a:lnTo>
                    <a:pt x="182980" y="9751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0" name="SMARTInkShape-327">
            <a:extLst>
              <a:ext uri="{FF2B5EF4-FFF2-40B4-BE49-F238E27FC236}">
                <a16:creationId xmlns:a16="http://schemas.microsoft.com/office/drawing/2014/main" xmlns="" id="{53D47463-1A5A-408A-AE62-C7B52C347044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869531" y="2655101"/>
            <a:ext cx="23607" cy="13725"/>
          </a:xfrm>
          <a:custGeom>
            <a:avLst/>
            <a:gdLst/>
            <a:ahLst/>
            <a:cxnLst/>
            <a:rect l="0" t="0" r="0" b="0"/>
            <a:pathLst>
              <a:path w="23607" h="13725">
                <a:moveTo>
                  <a:pt x="0" y="2374"/>
                </a:moveTo>
                <a:lnTo>
                  <a:pt x="0" y="2374"/>
                </a:lnTo>
                <a:lnTo>
                  <a:pt x="2381" y="4755"/>
                </a:lnTo>
                <a:lnTo>
                  <a:pt x="2382" y="6019"/>
                </a:lnTo>
                <a:lnTo>
                  <a:pt x="6856" y="11464"/>
                </a:lnTo>
                <a:lnTo>
                  <a:pt x="7746" y="12403"/>
                </a:lnTo>
                <a:lnTo>
                  <a:pt x="10146" y="13446"/>
                </a:lnTo>
                <a:lnTo>
                  <a:pt x="11526" y="13724"/>
                </a:lnTo>
                <a:lnTo>
                  <a:pt x="17262" y="12851"/>
                </a:lnTo>
                <a:lnTo>
                  <a:pt x="21460" y="10917"/>
                </a:lnTo>
                <a:lnTo>
                  <a:pt x="22244" y="9921"/>
                </a:lnTo>
                <a:lnTo>
                  <a:pt x="23116" y="7404"/>
                </a:lnTo>
                <a:lnTo>
                  <a:pt x="23606" y="3012"/>
                </a:lnTo>
                <a:lnTo>
                  <a:pt x="23410" y="2005"/>
                </a:lnTo>
                <a:lnTo>
                  <a:pt x="23016" y="1335"/>
                </a:lnTo>
                <a:lnTo>
                  <a:pt x="22488" y="887"/>
                </a:lnTo>
                <a:lnTo>
                  <a:pt x="21195" y="390"/>
                </a:lnTo>
                <a:lnTo>
                  <a:pt x="19087" y="0"/>
                </a:lnTo>
                <a:lnTo>
                  <a:pt x="16768" y="2276"/>
                </a:lnTo>
                <a:lnTo>
                  <a:pt x="21432" y="4755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SMARTInkShape-328">
            <a:extLst>
              <a:ext uri="{FF2B5EF4-FFF2-40B4-BE49-F238E27FC236}">
                <a16:creationId xmlns:a16="http://schemas.microsoft.com/office/drawing/2014/main" xmlns="" id="{D3E1FE90-68F2-4509-9D59-C5EEEACECFA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26531" y="2648501"/>
            <a:ext cx="11302" cy="17535"/>
          </a:xfrm>
          <a:custGeom>
            <a:avLst/>
            <a:gdLst/>
            <a:ahLst/>
            <a:cxnLst/>
            <a:rect l="0" t="0" r="0" b="0"/>
            <a:pathLst>
              <a:path w="11302" h="17535">
                <a:moveTo>
                  <a:pt x="9975" y="6593"/>
                </a:moveTo>
                <a:lnTo>
                  <a:pt x="9975" y="6593"/>
                </a:lnTo>
                <a:lnTo>
                  <a:pt x="8603" y="5221"/>
                </a:lnTo>
                <a:lnTo>
                  <a:pt x="9189" y="5807"/>
                </a:lnTo>
                <a:lnTo>
                  <a:pt x="9451" y="5804"/>
                </a:lnTo>
                <a:lnTo>
                  <a:pt x="9626" y="5538"/>
                </a:lnTo>
                <a:lnTo>
                  <a:pt x="9742" y="5096"/>
                </a:lnTo>
                <a:lnTo>
                  <a:pt x="10085" y="4801"/>
                </a:lnTo>
                <a:lnTo>
                  <a:pt x="11301" y="4386"/>
                </a:lnTo>
                <a:lnTo>
                  <a:pt x="10741" y="4289"/>
                </a:lnTo>
                <a:lnTo>
                  <a:pt x="10486" y="4528"/>
                </a:lnTo>
                <a:lnTo>
                  <a:pt x="10042" y="6269"/>
                </a:lnTo>
                <a:lnTo>
                  <a:pt x="2566" y="15243"/>
                </a:lnTo>
                <a:lnTo>
                  <a:pt x="2126" y="16328"/>
                </a:lnTo>
                <a:lnTo>
                  <a:pt x="2096" y="17052"/>
                </a:lnTo>
                <a:lnTo>
                  <a:pt x="2341" y="17534"/>
                </a:lnTo>
                <a:lnTo>
                  <a:pt x="3034" y="17062"/>
                </a:lnTo>
                <a:lnTo>
                  <a:pt x="9435" y="7524"/>
                </a:lnTo>
                <a:lnTo>
                  <a:pt x="9815" y="4340"/>
                </a:lnTo>
                <a:lnTo>
                  <a:pt x="9340" y="3239"/>
                </a:lnTo>
                <a:lnTo>
                  <a:pt x="7400" y="1310"/>
                </a:lnTo>
                <a:lnTo>
                  <a:pt x="5479" y="276"/>
                </a:lnTo>
                <a:lnTo>
                  <a:pt x="4597" y="0"/>
                </a:lnTo>
                <a:lnTo>
                  <a:pt x="2205" y="400"/>
                </a:lnTo>
                <a:lnTo>
                  <a:pt x="826" y="876"/>
                </a:lnTo>
                <a:lnTo>
                  <a:pt x="172" y="1459"/>
                </a:lnTo>
                <a:lnTo>
                  <a:pt x="0" y="2112"/>
                </a:lnTo>
                <a:lnTo>
                  <a:pt x="150" y="2812"/>
                </a:lnTo>
                <a:lnTo>
                  <a:pt x="515" y="3278"/>
                </a:lnTo>
                <a:lnTo>
                  <a:pt x="1625" y="3797"/>
                </a:lnTo>
                <a:lnTo>
                  <a:pt x="5213" y="421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4" name="SMARTInkShape-Group179">
            <a:extLst>
              <a:ext uri="{FF2B5EF4-FFF2-40B4-BE49-F238E27FC236}">
                <a16:creationId xmlns:a16="http://schemas.microsoft.com/office/drawing/2014/main" xmlns="" id="{E1830B06-8004-46BD-860F-08C5A39457EE}"/>
              </a:ext>
            </a:extLst>
          </p:cNvPr>
          <p:cNvGrpSpPr/>
          <p:nvPr/>
        </p:nvGrpSpPr>
        <p:grpSpPr>
          <a:xfrm>
            <a:off x="1438275" y="2807521"/>
            <a:ext cx="457201" cy="347134"/>
            <a:chOff x="1438275" y="2807521"/>
            <a:chExt cx="457201" cy="347134"/>
          </a:xfrm>
        </p:grpSpPr>
        <p:sp>
          <p:nvSpPr>
            <p:cNvPr id="162" name="SMARTInkShape-329">
              <a:extLst>
                <a:ext uri="{FF2B5EF4-FFF2-40B4-BE49-F238E27FC236}">
                  <a16:creationId xmlns:a16="http://schemas.microsoft.com/office/drawing/2014/main" xmlns="" id="{238633CB-0E35-4CB5-957A-8160EE6810D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438275" y="2807521"/>
              <a:ext cx="254795" cy="347134"/>
            </a:xfrm>
            <a:custGeom>
              <a:avLst/>
              <a:gdLst/>
              <a:ahLst/>
              <a:cxnLst/>
              <a:rect l="0" t="0" r="0" b="0"/>
              <a:pathLst>
                <a:path w="254795" h="347134">
                  <a:moveTo>
                    <a:pt x="0" y="328585"/>
                  </a:moveTo>
                  <a:lnTo>
                    <a:pt x="0" y="328585"/>
                  </a:lnTo>
                  <a:lnTo>
                    <a:pt x="2379" y="328585"/>
                  </a:lnTo>
                  <a:lnTo>
                    <a:pt x="7142" y="330966"/>
                  </a:lnTo>
                  <a:lnTo>
                    <a:pt x="14287" y="330967"/>
                  </a:lnTo>
                  <a:lnTo>
                    <a:pt x="23665" y="336797"/>
                  </a:lnTo>
                  <a:lnTo>
                    <a:pt x="30501" y="337721"/>
                  </a:lnTo>
                  <a:lnTo>
                    <a:pt x="34105" y="337232"/>
                  </a:lnTo>
                  <a:lnTo>
                    <a:pt x="68218" y="323687"/>
                  </a:lnTo>
                  <a:lnTo>
                    <a:pt x="101553" y="296074"/>
                  </a:lnTo>
                  <a:lnTo>
                    <a:pt x="118971" y="279419"/>
                  </a:lnTo>
                  <a:lnTo>
                    <a:pt x="143253" y="243767"/>
                  </a:lnTo>
                  <a:lnTo>
                    <a:pt x="161288" y="209140"/>
                  </a:lnTo>
                  <a:lnTo>
                    <a:pt x="165793" y="196092"/>
                  </a:lnTo>
                  <a:lnTo>
                    <a:pt x="174242" y="160376"/>
                  </a:lnTo>
                  <a:lnTo>
                    <a:pt x="180418" y="128795"/>
                  </a:lnTo>
                  <a:lnTo>
                    <a:pt x="183004" y="95371"/>
                  </a:lnTo>
                  <a:lnTo>
                    <a:pt x="180403" y="62783"/>
                  </a:lnTo>
                  <a:lnTo>
                    <a:pt x="174166" y="33124"/>
                  </a:lnTo>
                  <a:lnTo>
                    <a:pt x="164635" y="9262"/>
                  </a:lnTo>
                  <a:lnTo>
                    <a:pt x="158936" y="3548"/>
                  </a:lnTo>
                  <a:lnTo>
                    <a:pt x="155217" y="1562"/>
                  </a:lnTo>
                  <a:lnTo>
                    <a:pt x="149442" y="444"/>
                  </a:lnTo>
                  <a:lnTo>
                    <a:pt x="139945" y="0"/>
                  </a:lnTo>
                  <a:lnTo>
                    <a:pt x="137516" y="1396"/>
                  </a:lnTo>
                  <a:lnTo>
                    <a:pt x="136127" y="2509"/>
                  </a:lnTo>
                  <a:lnTo>
                    <a:pt x="134584" y="5863"/>
                  </a:lnTo>
                  <a:lnTo>
                    <a:pt x="131372" y="24306"/>
                  </a:lnTo>
                  <a:lnTo>
                    <a:pt x="133262" y="57136"/>
                  </a:lnTo>
                  <a:lnTo>
                    <a:pt x="140209" y="92350"/>
                  </a:lnTo>
                  <a:lnTo>
                    <a:pt x="147595" y="126098"/>
                  </a:lnTo>
                  <a:lnTo>
                    <a:pt x="149956" y="161422"/>
                  </a:lnTo>
                  <a:lnTo>
                    <a:pt x="150016" y="192390"/>
                  </a:lnTo>
                  <a:lnTo>
                    <a:pt x="150019" y="224992"/>
                  </a:lnTo>
                  <a:lnTo>
                    <a:pt x="151920" y="247516"/>
                  </a:lnTo>
                  <a:lnTo>
                    <a:pt x="161927" y="283028"/>
                  </a:lnTo>
                  <a:lnTo>
                    <a:pt x="171685" y="317448"/>
                  </a:lnTo>
                  <a:lnTo>
                    <a:pt x="182124" y="338645"/>
                  </a:lnTo>
                  <a:lnTo>
                    <a:pt x="182535" y="340055"/>
                  </a:lnTo>
                  <a:lnTo>
                    <a:pt x="183602" y="341259"/>
                  </a:lnTo>
                  <a:lnTo>
                    <a:pt x="190699" y="345940"/>
                  </a:lnTo>
                  <a:lnTo>
                    <a:pt x="198555" y="347133"/>
                  </a:lnTo>
                  <a:lnTo>
                    <a:pt x="215448" y="344277"/>
                  </a:lnTo>
                  <a:lnTo>
                    <a:pt x="254794" y="32620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SMARTInkShape-330">
              <a:extLst>
                <a:ext uri="{FF2B5EF4-FFF2-40B4-BE49-F238E27FC236}">
                  <a16:creationId xmlns:a16="http://schemas.microsoft.com/office/drawing/2014/main" xmlns="" id="{680D1BFA-0284-4920-9A4C-D2749D71AFD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698541" y="3052074"/>
              <a:ext cx="196935" cy="102561"/>
            </a:xfrm>
            <a:custGeom>
              <a:avLst/>
              <a:gdLst/>
              <a:ahLst/>
              <a:cxnLst/>
              <a:rect l="0" t="0" r="0" b="0"/>
              <a:pathLst>
                <a:path w="196935" h="102561">
                  <a:moveTo>
                    <a:pt x="87397" y="17357"/>
                  </a:moveTo>
                  <a:lnTo>
                    <a:pt x="87397" y="17357"/>
                  </a:lnTo>
                  <a:lnTo>
                    <a:pt x="86132" y="16093"/>
                  </a:lnTo>
                  <a:lnTo>
                    <a:pt x="85512" y="14767"/>
                  </a:lnTo>
                  <a:lnTo>
                    <a:pt x="85346" y="14043"/>
                  </a:lnTo>
                  <a:lnTo>
                    <a:pt x="82994" y="10672"/>
                  </a:lnTo>
                  <a:lnTo>
                    <a:pt x="81477" y="9085"/>
                  </a:lnTo>
                  <a:lnTo>
                    <a:pt x="62216" y="527"/>
                  </a:lnTo>
                  <a:lnTo>
                    <a:pt x="57596" y="0"/>
                  </a:lnTo>
                  <a:lnTo>
                    <a:pt x="36653" y="4316"/>
                  </a:lnTo>
                  <a:lnTo>
                    <a:pt x="17266" y="12216"/>
                  </a:lnTo>
                  <a:lnTo>
                    <a:pt x="14688" y="14543"/>
                  </a:lnTo>
                  <a:lnTo>
                    <a:pt x="7499" y="24045"/>
                  </a:lnTo>
                  <a:lnTo>
                    <a:pt x="0" y="45235"/>
                  </a:lnTo>
                  <a:lnTo>
                    <a:pt x="206" y="54280"/>
                  </a:lnTo>
                  <a:lnTo>
                    <a:pt x="2008" y="67640"/>
                  </a:lnTo>
                  <a:lnTo>
                    <a:pt x="6108" y="75532"/>
                  </a:lnTo>
                  <a:lnTo>
                    <a:pt x="19963" y="94733"/>
                  </a:lnTo>
                  <a:lnTo>
                    <a:pt x="33556" y="101319"/>
                  </a:lnTo>
                  <a:lnTo>
                    <a:pt x="42575" y="102560"/>
                  </a:lnTo>
                  <a:lnTo>
                    <a:pt x="57863" y="99722"/>
                  </a:lnTo>
                  <a:lnTo>
                    <a:pt x="69265" y="94795"/>
                  </a:lnTo>
                  <a:lnTo>
                    <a:pt x="83347" y="82127"/>
                  </a:lnTo>
                  <a:lnTo>
                    <a:pt x="85861" y="77894"/>
                  </a:lnTo>
                  <a:lnTo>
                    <a:pt x="89210" y="64416"/>
                  </a:lnTo>
                  <a:lnTo>
                    <a:pt x="90950" y="35614"/>
                  </a:lnTo>
                  <a:lnTo>
                    <a:pt x="90009" y="26726"/>
                  </a:lnTo>
                  <a:lnTo>
                    <a:pt x="91848" y="17159"/>
                  </a:lnTo>
                  <a:lnTo>
                    <a:pt x="91315" y="15241"/>
                  </a:lnTo>
                  <a:lnTo>
                    <a:pt x="89804" y="12641"/>
                  </a:lnTo>
                  <a:lnTo>
                    <a:pt x="89778" y="44939"/>
                  </a:lnTo>
                  <a:lnTo>
                    <a:pt x="91944" y="60709"/>
                  </a:lnTo>
                  <a:lnTo>
                    <a:pt x="98690" y="76274"/>
                  </a:lnTo>
                  <a:lnTo>
                    <a:pt x="105689" y="86557"/>
                  </a:lnTo>
                  <a:lnTo>
                    <a:pt x="118952" y="97826"/>
                  </a:lnTo>
                  <a:lnTo>
                    <a:pt x="141353" y="101505"/>
                  </a:lnTo>
                  <a:lnTo>
                    <a:pt x="156359" y="99999"/>
                  </a:lnTo>
                  <a:lnTo>
                    <a:pt x="196934" y="8403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7" name="SMARTInkShape-Group185">
            <a:extLst>
              <a:ext uri="{FF2B5EF4-FFF2-40B4-BE49-F238E27FC236}">
                <a16:creationId xmlns:a16="http://schemas.microsoft.com/office/drawing/2014/main" xmlns="" id="{B3E0AC16-2FED-4928-834F-9A9723A2ADAF}"/>
              </a:ext>
            </a:extLst>
          </p:cNvPr>
          <p:cNvGrpSpPr/>
          <p:nvPr/>
        </p:nvGrpSpPr>
        <p:grpSpPr>
          <a:xfrm>
            <a:off x="2002631" y="3038673"/>
            <a:ext cx="178595" cy="122884"/>
            <a:chOff x="2002631" y="3038673"/>
            <a:chExt cx="178595" cy="122884"/>
          </a:xfrm>
        </p:grpSpPr>
        <p:sp>
          <p:nvSpPr>
            <p:cNvPr id="165" name="SMARTInkShape-331">
              <a:extLst>
                <a:ext uri="{FF2B5EF4-FFF2-40B4-BE49-F238E27FC236}">
                  <a16:creationId xmlns:a16="http://schemas.microsoft.com/office/drawing/2014/main" xmlns="" id="{50196343-7F17-463D-B627-E2B95D506C4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002631" y="3133725"/>
              <a:ext cx="54770" cy="14251"/>
            </a:xfrm>
            <a:custGeom>
              <a:avLst/>
              <a:gdLst/>
              <a:ahLst/>
              <a:cxnLst/>
              <a:rect l="0" t="0" r="0" b="0"/>
              <a:pathLst>
                <a:path w="54770" h="14251">
                  <a:moveTo>
                    <a:pt x="0" y="9525"/>
                  </a:moveTo>
                  <a:lnTo>
                    <a:pt x="0" y="9525"/>
                  </a:lnTo>
                  <a:lnTo>
                    <a:pt x="3315" y="12839"/>
                  </a:lnTo>
                  <a:lnTo>
                    <a:pt x="6236" y="13644"/>
                  </a:lnTo>
                  <a:lnTo>
                    <a:pt x="11575" y="14250"/>
                  </a:lnTo>
                  <a:lnTo>
                    <a:pt x="38353" y="7534"/>
                  </a:lnTo>
                  <a:lnTo>
                    <a:pt x="54769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SMARTInkShape-332">
              <a:extLst>
                <a:ext uri="{FF2B5EF4-FFF2-40B4-BE49-F238E27FC236}">
                  <a16:creationId xmlns:a16="http://schemas.microsoft.com/office/drawing/2014/main" xmlns="" id="{9EBFEEE9-3AE2-4132-B245-2DA8023944A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071953" y="3038673"/>
              <a:ext cx="109273" cy="122884"/>
            </a:xfrm>
            <a:custGeom>
              <a:avLst/>
              <a:gdLst/>
              <a:ahLst/>
              <a:cxnLst/>
              <a:rect l="0" t="0" r="0" b="0"/>
              <a:pathLst>
                <a:path w="109273" h="122884">
                  <a:moveTo>
                    <a:pt x="47360" y="11708"/>
                  </a:moveTo>
                  <a:lnTo>
                    <a:pt x="47360" y="11708"/>
                  </a:lnTo>
                  <a:lnTo>
                    <a:pt x="45458" y="9542"/>
                  </a:lnTo>
                  <a:lnTo>
                    <a:pt x="42635" y="4631"/>
                  </a:lnTo>
                  <a:lnTo>
                    <a:pt x="33652" y="804"/>
                  </a:lnTo>
                  <a:lnTo>
                    <a:pt x="26837" y="0"/>
                  </a:lnTo>
                  <a:lnTo>
                    <a:pt x="20729" y="1125"/>
                  </a:lnTo>
                  <a:lnTo>
                    <a:pt x="16421" y="3134"/>
                  </a:lnTo>
                  <a:lnTo>
                    <a:pt x="12204" y="7933"/>
                  </a:lnTo>
                  <a:lnTo>
                    <a:pt x="952" y="31390"/>
                  </a:lnTo>
                  <a:lnTo>
                    <a:pt x="95" y="37119"/>
                  </a:lnTo>
                  <a:lnTo>
                    <a:pt x="0" y="71560"/>
                  </a:lnTo>
                  <a:lnTo>
                    <a:pt x="3049" y="81924"/>
                  </a:lnTo>
                  <a:lnTo>
                    <a:pt x="14278" y="103699"/>
                  </a:lnTo>
                  <a:lnTo>
                    <a:pt x="16605" y="106656"/>
                  </a:lnTo>
                  <a:lnTo>
                    <a:pt x="35951" y="115733"/>
                  </a:lnTo>
                  <a:lnTo>
                    <a:pt x="68915" y="122883"/>
                  </a:lnTo>
                  <a:lnTo>
                    <a:pt x="109272" y="11886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8" name="SMARTInkShape-333">
            <a:extLst>
              <a:ext uri="{FF2B5EF4-FFF2-40B4-BE49-F238E27FC236}">
                <a16:creationId xmlns:a16="http://schemas.microsoft.com/office/drawing/2014/main" xmlns="" id="{E088D64F-BBFF-4211-9C0D-6B72C747B8AB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181229" y="2795754"/>
            <a:ext cx="702466" cy="382447"/>
          </a:xfrm>
          <a:custGeom>
            <a:avLst/>
            <a:gdLst/>
            <a:ahLst/>
            <a:cxnLst/>
            <a:rect l="0" t="0" r="0" b="0"/>
            <a:pathLst>
              <a:path w="702466" h="382447">
                <a:moveTo>
                  <a:pt x="76196" y="264152"/>
                </a:moveTo>
                <a:lnTo>
                  <a:pt x="76196" y="264152"/>
                </a:lnTo>
                <a:lnTo>
                  <a:pt x="71286" y="267161"/>
                </a:lnTo>
                <a:lnTo>
                  <a:pt x="70542" y="267216"/>
                </a:lnTo>
                <a:lnTo>
                  <a:pt x="69450" y="266837"/>
                </a:lnTo>
                <a:lnTo>
                  <a:pt x="65887" y="265888"/>
                </a:lnTo>
                <a:lnTo>
                  <a:pt x="63677" y="264659"/>
                </a:lnTo>
                <a:lnTo>
                  <a:pt x="61977" y="261899"/>
                </a:lnTo>
                <a:lnTo>
                  <a:pt x="49679" y="259542"/>
                </a:lnTo>
                <a:lnTo>
                  <a:pt x="43588" y="259420"/>
                </a:lnTo>
                <a:lnTo>
                  <a:pt x="41154" y="260109"/>
                </a:lnTo>
                <a:lnTo>
                  <a:pt x="38926" y="261032"/>
                </a:lnTo>
                <a:lnTo>
                  <a:pt x="35226" y="261817"/>
                </a:lnTo>
                <a:lnTo>
                  <a:pt x="34595" y="262331"/>
                </a:lnTo>
                <a:lnTo>
                  <a:pt x="34175" y="262938"/>
                </a:lnTo>
                <a:lnTo>
                  <a:pt x="26631" y="268143"/>
                </a:lnTo>
                <a:lnTo>
                  <a:pt x="19368" y="272006"/>
                </a:lnTo>
                <a:lnTo>
                  <a:pt x="6724" y="283636"/>
                </a:lnTo>
                <a:lnTo>
                  <a:pt x="1617" y="292041"/>
                </a:lnTo>
                <a:lnTo>
                  <a:pt x="138" y="305569"/>
                </a:lnTo>
                <a:lnTo>
                  <a:pt x="0" y="322542"/>
                </a:lnTo>
                <a:lnTo>
                  <a:pt x="3534" y="332179"/>
                </a:lnTo>
                <a:lnTo>
                  <a:pt x="6613" y="337156"/>
                </a:lnTo>
                <a:lnTo>
                  <a:pt x="32599" y="356062"/>
                </a:lnTo>
                <a:lnTo>
                  <a:pt x="38319" y="358295"/>
                </a:lnTo>
                <a:lnTo>
                  <a:pt x="61943" y="359389"/>
                </a:lnTo>
                <a:lnTo>
                  <a:pt x="65275" y="358691"/>
                </a:lnTo>
                <a:lnTo>
                  <a:pt x="73196" y="354577"/>
                </a:lnTo>
                <a:lnTo>
                  <a:pt x="100386" y="335165"/>
                </a:lnTo>
                <a:lnTo>
                  <a:pt x="101499" y="330550"/>
                </a:lnTo>
                <a:lnTo>
                  <a:pt x="102831" y="323337"/>
                </a:lnTo>
                <a:lnTo>
                  <a:pt x="104388" y="318529"/>
                </a:lnTo>
                <a:lnTo>
                  <a:pt x="104431" y="309593"/>
                </a:lnTo>
                <a:lnTo>
                  <a:pt x="101154" y="286286"/>
                </a:lnTo>
                <a:lnTo>
                  <a:pt x="83490" y="255474"/>
                </a:lnTo>
                <a:lnTo>
                  <a:pt x="75742" y="247070"/>
                </a:lnTo>
                <a:lnTo>
                  <a:pt x="73966" y="245977"/>
                </a:lnTo>
                <a:lnTo>
                  <a:pt x="72294" y="245226"/>
                </a:lnTo>
                <a:lnTo>
                  <a:pt x="69866" y="243581"/>
                </a:lnTo>
                <a:lnTo>
                  <a:pt x="68267" y="243103"/>
                </a:lnTo>
                <a:lnTo>
                  <a:pt x="67471" y="243240"/>
                </a:lnTo>
                <a:lnTo>
                  <a:pt x="64291" y="244656"/>
                </a:lnTo>
                <a:lnTo>
                  <a:pt x="59998" y="245076"/>
                </a:lnTo>
                <a:lnTo>
                  <a:pt x="59667" y="247623"/>
                </a:lnTo>
                <a:lnTo>
                  <a:pt x="59531" y="258718"/>
                </a:lnTo>
                <a:lnTo>
                  <a:pt x="60234" y="261120"/>
                </a:lnTo>
                <a:lnTo>
                  <a:pt x="62824" y="264665"/>
                </a:lnTo>
                <a:lnTo>
                  <a:pt x="69760" y="271980"/>
                </a:lnTo>
                <a:lnTo>
                  <a:pt x="72101" y="272923"/>
                </a:lnTo>
                <a:lnTo>
                  <a:pt x="90867" y="273664"/>
                </a:lnTo>
                <a:lnTo>
                  <a:pt x="111509" y="269460"/>
                </a:lnTo>
                <a:lnTo>
                  <a:pt x="135289" y="259943"/>
                </a:lnTo>
                <a:lnTo>
                  <a:pt x="169116" y="233106"/>
                </a:lnTo>
                <a:lnTo>
                  <a:pt x="174259" y="224457"/>
                </a:lnTo>
                <a:lnTo>
                  <a:pt x="191983" y="190405"/>
                </a:lnTo>
                <a:lnTo>
                  <a:pt x="210216" y="154939"/>
                </a:lnTo>
                <a:lnTo>
                  <a:pt x="211166" y="150790"/>
                </a:lnTo>
                <a:lnTo>
                  <a:pt x="214208" y="116022"/>
                </a:lnTo>
                <a:lnTo>
                  <a:pt x="213602" y="84652"/>
                </a:lnTo>
                <a:lnTo>
                  <a:pt x="212148" y="70524"/>
                </a:lnTo>
                <a:lnTo>
                  <a:pt x="209886" y="51390"/>
                </a:lnTo>
                <a:lnTo>
                  <a:pt x="196021" y="23052"/>
                </a:lnTo>
                <a:lnTo>
                  <a:pt x="184592" y="8365"/>
                </a:lnTo>
                <a:lnTo>
                  <a:pt x="177861" y="2685"/>
                </a:lnTo>
                <a:lnTo>
                  <a:pt x="177310" y="1734"/>
                </a:lnTo>
                <a:lnTo>
                  <a:pt x="176414" y="1101"/>
                </a:lnTo>
                <a:lnTo>
                  <a:pt x="172624" y="209"/>
                </a:lnTo>
                <a:lnTo>
                  <a:pt x="169677" y="0"/>
                </a:lnTo>
                <a:lnTo>
                  <a:pt x="168679" y="209"/>
                </a:lnTo>
                <a:lnTo>
                  <a:pt x="168014" y="613"/>
                </a:lnTo>
                <a:lnTo>
                  <a:pt x="162661" y="6221"/>
                </a:lnTo>
                <a:lnTo>
                  <a:pt x="160134" y="13238"/>
                </a:lnTo>
                <a:lnTo>
                  <a:pt x="159657" y="20914"/>
                </a:lnTo>
                <a:lnTo>
                  <a:pt x="162146" y="34304"/>
                </a:lnTo>
                <a:lnTo>
                  <a:pt x="175086" y="68938"/>
                </a:lnTo>
                <a:lnTo>
                  <a:pt x="183057" y="103276"/>
                </a:lnTo>
                <a:lnTo>
                  <a:pt x="188642" y="137032"/>
                </a:lnTo>
                <a:lnTo>
                  <a:pt x="193778" y="169680"/>
                </a:lnTo>
                <a:lnTo>
                  <a:pt x="200519" y="202262"/>
                </a:lnTo>
                <a:lnTo>
                  <a:pt x="204806" y="236200"/>
                </a:lnTo>
                <a:lnTo>
                  <a:pt x="207822" y="271824"/>
                </a:lnTo>
                <a:lnTo>
                  <a:pt x="209540" y="306744"/>
                </a:lnTo>
                <a:lnTo>
                  <a:pt x="209546" y="336822"/>
                </a:lnTo>
                <a:lnTo>
                  <a:pt x="209811" y="336941"/>
                </a:lnTo>
                <a:lnTo>
                  <a:pt x="211596" y="335820"/>
                </a:lnTo>
                <a:lnTo>
                  <a:pt x="209635" y="337879"/>
                </a:lnTo>
                <a:lnTo>
                  <a:pt x="209547" y="321216"/>
                </a:lnTo>
                <a:lnTo>
                  <a:pt x="211926" y="286336"/>
                </a:lnTo>
                <a:lnTo>
                  <a:pt x="211927" y="252020"/>
                </a:lnTo>
                <a:lnTo>
                  <a:pt x="211927" y="243170"/>
                </a:lnTo>
                <a:lnTo>
                  <a:pt x="212192" y="242227"/>
                </a:lnTo>
                <a:lnTo>
                  <a:pt x="212633" y="241598"/>
                </a:lnTo>
                <a:lnTo>
                  <a:pt x="216254" y="238869"/>
                </a:lnTo>
                <a:lnTo>
                  <a:pt x="223191" y="238078"/>
                </a:lnTo>
                <a:lnTo>
                  <a:pt x="242143" y="239226"/>
                </a:lnTo>
                <a:lnTo>
                  <a:pt x="245200" y="240550"/>
                </a:lnTo>
                <a:lnTo>
                  <a:pt x="246015" y="241274"/>
                </a:lnTo>
                <a:lnTo>
                  <a:pt x="254970" y="245121"/>
                </a:lnTo>
                <a:lnTo>
                  <a:pt x="255704" y="245908"/>
                </a:lnTo>
                <a:lnTo>
                  <a:pt x="267297" y="253040"/>
                </a:lnTo>
                <a:lnTo>
                  <a:pt x="269814" y="256685"/>
                </a:lnTo>
                <a:lnTo>
                  <a:pt x="273985" y="268228"/>
                </a:lnTo>
                <a:lnTo>
                  <a:pt x="276264" y="272503"/>
                </a:lnTo>
                <a:lnTo>
                  <a:pt x="277909" y="278797"/>
                </a:lnTo>
                <a:lnTo>
                  <a:pt x="278559" y="282832"/>
                </a:lnTo>
                <a:lnTo>
                  <a:pt x="280426" y="288284"/>
                </a:lnTo>
                <a:lnTo>
                  <a:pt x="281689" y="323175"/>
                </a:lnTo>
                <a:lnTo>
                  <a:pt x="285884" y="347096"/>
                </a:lnTo>
                <a:lnTo>
                  <a:pt x="293295" y="359220"/>
                </a:lnTo>
                <a:lnTo>
                  <a:pt x="302958" y="366508"/>
                </a:lnTo>
                <a:lnTo>
                  <a:pt x="310688" y="371882"/>
                </a:lnTo>
                <a:lnTo>
                  <a:pt x="317821" y="373452"/>
                </a:lnTo>
                <a:lnTo>
                  <a:pt x="322502" y="372355"/>
                </a:lnTo>
                <a:lnTo>
                  <a:pt x="338822" y="364241"/>
                </a:lnTo>
                <a:lnTo>
                  <a:pt x="342953" y="359983"/>
                </a:lnTo>
                <a:lnTo>
                  <a:pt x="352245" y="343493"/>
                </a:lnTo>
                <a:lnTo>
                  <a:pt x="354297" y="333358"/>
                </a:lnTo>
                <a:lnTo>
                  <a:pt x="357163" y="298272"/>
                </a:lnTo>
                <a:lnTo>
                  <a:pt x="357184" y="271300"/>
                </a:lnTo>
                <a:lnTo>
                  <a:pt x="357184" y="274843"/>
                </a:lnTo>
                <a:lnTo>
                  <a:pt x="359344" y="282739"/>
                </a:lnTo>
                <a:lnTo>
                  <a:pt x="362409" y="314602"/>
                </a:lnTo>
                <a:lnTo>
                  <a:pt x="372247" y="339159"/>
                </a:lnTo>
                <a:lnTo>
                  <a:pt x="390445" y="363057"/>
                </a:lnTo>
                <a:lnTo>
                  <a:pt x="397070" y="367298"/>
                </a:lnTo>
                <a:lnTo>
                  <a:pt x="406014" y="368713"/>
                </a:lnTo>
                <a:lnTo>
                  <a:pt x="408519" y="368567"/>
                </a:lnTo>
                <a:lnTo>
                  <a:pt x="422020" y="364708"/>
                </a:lnTo>
                <a:lnTo>
                  <a:pt x="436643" y="352742"/>
                </a:lnTo>
                <a:lnTo>
                  <a:pt x="440817" y="347463"/>
                </a:lnTo>
                <a:lnTo>
                  <a:pt x="446651" y="332583"/>
                </a:lnTo>
                <a:lnTo>
                  <a:pt x="450023" y="300918"/>
                </a:lnTo>
                <a:lnTo>
                  <a:pt x="449334" y="298308"/>
                </a:lnTo>
                <a:lnTo>
                  <a:pt x="448410" y="296001"/>
                </a:lnTo>
                <a:lnTo>
                  <a:pt x="445292" y="261060"/>
                </a:lnTo>
                <a:lnTo>
                  <a:pt x="445290" y="255436"/>
                </a:lnTo>
                <a:lnTo>
                  <a:pt x="445554" y="255166"/>
                </a:lnTo>
                <a:lnTo>
                  <a:pt x="447573" y="254648"/>
                </a:lnTo>
                <a:lnTo>
                  <a:pt x="448906" y="254633"/>
                </a:lnTo>
                <a:lnTo>
                  <a:pt x="449288" y="255425"/>
                </a:lnTo>
                <a:lnTo>
                  <a:pt x="451886" y="264912"/>
                </a:lnTo>
                <a:lnTo>
                  <a:pt x="456159" y="276104"/>
                </a:lnTo>
                <a:lnTo>
                  <a:pt x="461146" y="310510"/>
                </a:lnTo>
                <a:lnTo>
                  <a:pt x="463116" y="319486"/>
                </a:lnTo>
                <a:lnTo>
                  <a:pt x="465241" y="323704"/>
                </a:lnTo>
                <a:lnTo>
                  <a:pt x="470296" y="330229"/>
                </a:lnTo>
                <a:lnTo>
                  <a:pt x="470691" y="331222"/>
                </a:lnTo>
                <a:lnTo>
                  <a:pt x="473248" y="333031"/>
                </a:lnTo>
                <a:lnTo>
                  <a:pt x="501185" y="346239"/>
                </a:lnTo>
                <a:lnTo>
                  <a:pt x="518683" y="347463"/>
                </a:lnTo>
                <a:lnTo>
                  <a:pt x="532215" y="345069"/>
                </a:lnTo>
                <a:lnTo>
                  <a:pt x="536427" y="343278"/>
                </a:lnTo>
                <a:lnTo>
                  <a:pt x="543417" y="338743"/>
                </a:lnTo>
                <a:lnTo>
                  <a:pt x="545273" y="336377"/>
                </a:lnTo>
                <a:lnTo>
                  <a:pt x="554788" y="328485"/>
                </a:lnTo>
                <a:lnTo>
                  <a:pt x="554816" y="327193"/>
                </a:lnTo>
                <a:lnTo>
                  <a:pt x="555084" y="326817"/>
                </a:lnTo>
                <a:lnTo>
                  <a:pt x="555528" y="326566"/>
                </a:lnTo>
                <a:lnTo>
                  <a:pt x="557179" y="326073"/>
                </a:lnTo>
                <a:lnTo>
                  <a:pt x="559590" y="326065"/>
                </a:lnTo>
                <a:lnTo>
                  <a:pt x="559590" y="324014"/>
                </a:lnTo>
                <a:lnTo>
                  <a:pt x="560854" y="325046"/>
                </a:lnTo>
                <a:lnTo>
                  <a:pt x="562904" y="327027"/>
                </a:lnTo>
                <a:lnTo>
                  <a:pt x="565120" y="327815"/>
                </a:lnTo>
                <a:lnTo>
                  <a:pt x="573382" y="328321"/>
                </a:lnTo>
                <a:lnTo>
                  <a:pt x="583834" y="326256"/>
                </a:lnTo>
                <a:lnTo>
                  <a:pt x="599396" y="319531"/>
                </a:lnTo>
                <a:lnTo>
                  <a:pt x="602417" y="317164"/>
                </a:lnTo>
                <a:lnTo>
                  <a:pt x="616220" y="295921"/>
                </a:lnTo>
                <a:lnTo>
                  <a:pt x="618548" y="286273"/>
                </a:lnTo>
                <a:lnTo>
                  <a:pt x="618687" y="281496"/>
                </a:lnTo>
                <a:lnTo>
                  <a:pt x="616416" y="269901"/>
                </a:lnTo>
                <a:lnTo>
                  <a:pt x="601762" y="244815"/>
                </a:lnTo>
                <a:lnTo>
                  <a:pt x="598044" y="242077"/>
                </a:lnTo>
                <a:lnTo>
                  <a:pt x="593591" y="240855"/>
                </a:lnTo>
                <a:lnTo>
                  <a:pt x="583398" y="240385"/>
                </a:lnTo>
                <a:lnTo>
                  <a:pt x="573815" y="242394"/>
                </a:lnTo>
                <a:lnTo>
                  <a:pt x="572777" y="243032"/>
                </a:lnTo>
                <a:lnTo>
                  <a:pt x="570053" y="246459"/>
                </a:lnTo>
                <a:lnTo>
                  <a:pt x="565959" y="255172"/>
                </a:lnTo>
                <a:lnTo>
                  <a:pt x="564415" y="271814"/>
                </a:lnTo>
                <a:lnTo>
                  <a:pt x="568686" y="305022"/>
                </a:lnTo>
                <a:lnTo>
                  <a:pt x="572391" y="319741"/>
                </a:lnTo>
                <a:lnTo>
                  <a:pt x="581831" y="342637"/>
                </a:lnTo>
                <a:lnTo>
                  <a:pt x="602030" y="368293"/>
                </a:lnTo>
                <a:lnTo>
                  <a:pt x="616005" y="375386"/>
                </a:lnTo>
                <a:lnTo>
                  <a:pt x="639764" y="382130"/>
                </a:lnTo>
                <a:lnTo>
                  <a:pt x="663706" y="382446"/>
                </a:lnTo>
                <a:lnTo>
                  <a:pt x="680584" y="378880"/>
                </a:lnTo>
                <a:lnTo>
                  <a:pt x="702465" y="37130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SMARTInkShape-334">
            <a:extLst>
              <a:ext uri="{FF2B5EF4-FFF2-40B4-BE49-F238E27FC236}">
                <a16:creationId xmlns:a16="http://schemas.microsoft.com/office/drawing/2014/main" xmlns="" id="{7D106F83-D294-4399-AAC6-3C90033AB8D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881438" y="3128963"/>
            <a:ext cx="7136" cy="18014"/>
          </a:xfrm>
          <a:custGeom>
            <a:avLst/>
            <a:gdLst/>
            <a:ahLst/>
            <a:cxnLst/>
            <a:rect l="0" t="0" r="0" b="0"/>
            <a:pathLst>
              <a:path w="7136" h="18014">
                <a:moveTo>
                  <a:pt x="4762" y="0"/>
                </a:moveTo>
                <a:lnTo>
                  <a:pt x="4762" y="0"/>
                </a:lnTo>
                <a:lnTo>
                  <a:pt x="6026" y="2528"/>
                </a:lnTo>
                <a:lnTo>
                  <a:pt x="7135" y="16204"/>
                </a:lnTo>
                <a:lnTo>
                  <a:pt x="6873" y="16359"/>
                </a:lnTo>
                <a:lnTo>
                  <a:pt x="5877" y="16531"/>
                </a:lnTo>
                <a:lnTo>
                  <a:pt x="5770" y="16841"/>
                </a:lnTo>
                <a:lnTo>
                  <a:pt x="6356" y="17892"/>
                </a:lnTo>
                <a:lnTo>
                  <a:pt x="6089" y="18013"/>
                </a:lnTo>
                <a:lnTo>
                  <a:pt x="4382" y="17442"/>
                </a:lnTo>
                <a:lnTo>
                  <a:pt x="3715" y="16920"/>
                </a:lnTo>
                <a:lnTo>
                  <a:pt x="0" y="1190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SMARTInkShape-335">
            <a:extLst>
              <a:ext uri="{FF2B5EF4-FFF2-40B4-BE49-F238E27FC236}">
                <a16:creationId xmlns:a16="http://schemas.microsoft.com/office/drawing/2014/main" xmlns="" id="{33D95B9B-126F-491A-8929-6665C646C1F3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322219" y="3155156"/>
            <a:ext cx="1373" cy="7145"/>
          </a:xfrm>
          <a:custGeom>
            <a:avLst/>
            <a:gdLst/>
            <a:ahLst/>
            <a:cxnLst/>
            <a:rect l="0" t="0" r="0" b="0"/>
            <a:pathLst>
              <a:path w="1373" h="7145">
                <a:moveTo>
                  <a:pt x="0" y="0"/>
                </a:moveTo>
                <a:lnTo>
                  <a:pt x="0" y="0"/>
                </a:lnTo>
                <a:lnTo>
                  <a:pt x="1264" y="0"/>
                </a:lnTo>
                <a:lnTo>
                  <a:pt x="1372" y="529"/>
                </a:lnTo>
                <a:lnTo>
                  <a:pt x="0" y="714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" name="SMARTInkShape-Group189">
            <a:extLst>
              <a:ext uri="{FF2B5EF4-FFF2-40B4-BE49-F238E27FC236}">
                <a16:creationId xmlns:a16="http://schemas.microsoft.com/office/drawing/2014/main" xmlns="" id="{74AF627A-8546-46C9-9ECE-61DBD884BF98}"/>
              </a:ext>
            </a:extLst>
          </p:cNvPr>
          <p:cNvGrpSpPr/>
          <p:nvPr/>
        </p:nvGrpSpPr>
        <p:grpSpPr>
          <a:xfrm>
            <a:off x="223838" y="2752725"/>
            <a:ext cx="321469" cy="423864"/>
            <a:chOff x="223838" y="2752725"/>
            <a:chExt cx="321469" cy="423864"/>
          </a:xfrm>
        </p:grpSpPr>
        <p:sp>
          <p:nvSpPr>
            <p:cNvPr id="171" name="SMARTInkShape-336">
              <a:extLst>
                <a:ext uri="{FF2B5EF4-FFF2-40B4-BE49-F238E27FC236}">
                  <a16:creationId xmlns:a16="http://schemas.microsoft.com/office/drawing/2014/main" xmlns="" id="{004660E9-F36B-4F80-A643-A2680A7E0EB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3838" y="2764631"/>
              <a:ext cx="33338" cy="397670"/>
            </a:xfrm>
            <a:custGeom>
              <a:avLst/>
              <a:gdLst/>
              <a:ahLst/>
              <a:cxnLst/>
              <a:rect l="0" t="0" r="0" b="0"/>
              <a:pathLst>
                <a:path w="33338" h="397670">
                  <a:moveTo>
                    <a:pt x="0" y="0"/>
                  </a:moveTo>
                  <a:lnTo>
                    <a:pt x="0" y="0"/>
                  </a:lnTo>
                  <a:lnTo>
                    <a:pt x="1884" y="31668"/>
                  </a:lnTo>
                  <a:lnTo>
                    <a:pt x="2283" y="64699"/>
                  </a:lnTo>
                  <a:lnTo>
                    <a:pt x="2361" y="94880"/>
                  </a:lnTo>
                  <a:lnTo>
                    <a:pt x="2908" y="125427"/>
                  </a:lnTo>
                  <a:lnTo>
                    <a:pt x="4908" y="159727"/>
                  </a:lnTo>
                  <a:lnTo>
                    <a:pt x="8267" y="193492"/>
                  </a:lnTo>
                  <a:lnTo>
                    <a:pt x="12140" y="222522"/>
                  </a:lnTo>
                  <a:lnTo>
                    <a:pt x="17296" y="255756"/>
                  </a:lnTo>
                  <a:lnTo>
                    <a:pt x="21911" y="286094"/>
                  </a:lnTo>
                  <a:lnTo>
                    <a:pt x="25975" y="318921"/>
                  </a:lnTo>
                  <a:lnTo>
                    <a:pt x="29325" y="352069"/>
                  </a:lnTo>
                  <a:lnTo>
                    <a:pt x="33021" y="386564"/>
                  </a:lnTo>
                  <a:lnTo>
                    <a:pt x="33337" y="3976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SMARTInkShape-337">
              <a:extLst>
                <a:ext uri="{FF2B5EF4-FFF2-40B4-BE49-F238E27FC236}">
                  <a16:creationId xmlns:a16="http://schemas.microsoft.com/office/drawing/2014/main" xmlns="" id="{3C1BB35E-5C6B-4DD3-81F7-F0DD74BD89E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64344" y="2752725"/>
              <a:ext cx="80963" cy="423864"/>
            </a:xfrm>
            <a:custGeom>
              <a:avLst/>
              <a:gdLst/>
              <a:ahLst/>
              <a:cxnLst/>
              <a:rect l="0" t="0" r="0" b="0"/>
              <a:pathLst>
                <a:path w="80963" h="423864">
                  <a:moveTo>
                    <a:pt x="0" y="0"/>
                  </a:moveTo>
                  <a:lnTo>
                    <a:pt x="0" y="0"/>
                  </a:lnTo>
                  <a:lnTo>
                    <a:pt x="8476" y="10593"/>
                  </a:lnTo>
                  <a:lnTo>
                    <a:pt x="20424" y="34898"/>
                  </a:lnTo>
                  <a:lnTo>
                    <a:pt x="28011" y="65918"/>
                  </a:lnTo>
                  <a:lnTo>
                    <a:pt x="32910" y="93856"/>
                  </a:lnTo>
                  <a:lnTo>
                    <a:pt x="37910" y="121089"/>
                  </a:lnTo>
                  <a:lnTo>
                    <a:pt x="44482" y="153794"/>
                  </a:lnTo>
                  <a:lnTo>
                    <a:pt x="49780" y="180418"/>
                  </a:lnTo>
                  <a:lnTo>
                    <a:pt x="55407" y="212207"/>
                  </a:lnTo>
                  <a:lnTo>
                    <a:pt x="61396" y="245615"/>
                  </a:lnTo>
                  <a:lnTo>
                    <a:pt x="66896" y="279027"/>
                  </a:lnTo>
                  <a:lnTo>
                    <a:pt x="70530" y="307745"/>
                  </a:lnTo>
                  <a:lnTo>
                    <a:pt x="72991" y="338510"/>
                  </a:lnTo>
                  <a:lnTo>
                    <a:pt x="75725" y="370783"/>
                  </a:lnTo>
                  <a:lnTo>
                    <a:pt x="79472" y="406262"/>
                  </a:lnTo>
                  <a:lnTo>
                    <a:pt x="80962" y="4238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SMARTInkShape-338">
              <a:extLst>
                <a:ext uri="{FF2B5EF4-FFF2-40B4-BE49-F238E27FC236}">
                  <a16:creationId xmlns:a16="http://schemas.microsoft.com/office/drawing/2014/main" xmlns="" id="{2403D0B5-6690-4CAB-A527-C2732C62139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2413" y="2919413"/>
              <a:ext cx="286946" cy="20439"/>
            </a:xfrm>
            <a:custGeom>
              <a:avLst/>
              <a:gdLst/>
              <a:ahLst/>
              <a:cxnLst/>
              <a:rect l="0" t="0" r="0" b="0"/>
              <a:pathLst>
                <a:path w="286946" h="20439">
                  <a:moveTo>
                    <a:pt x="0" y="16668"/>
                  </a:moveTo>
                  <a:lnTo>
                    <a:pt x="0" y="16668"/>
                  </a:lnTo>
                  <a:lnTo>
                    <a:pt x="0" y="15404"/>
                  </a:lnTo>
                  <a:lnTo>
                    <a:pt x="264" y="15032"/>
                  </a:lnTo>
                  <a:lnTo>
                    <a:pt x="705" y="14783"/>
                  </a:lnTo>
                  <a:lnTo>
                    <a:pt x="2425" y="14352"/>
                  </a:lnTo>
                  <a:lnTo>
                    <a:pt x="4730" y="14288"/>
                  </a:lnTo>
                  <a:lnTo>
                    <a:pt x="34419" y="20438"/>
                  </a:lnTo>
                  <a:lnTo>
                    <a:pt x="68338" y="19334"/>
                  </a:lnTo>
                  <a:lnTo>
                    <a:pt x="100917" y="17311"/>
                  </a:lnTo>
                  <a:lnTo>
                    <a:pt x="127297" y="15036"/>
                  </a:lnTo>
                  <a:lnTo>
                    <a:pt x="159367" y="12951"/>
                  </a:lnTo>
                  <a:lnTo>
                    <a:pt x="191425" y="10701"/>
                  </a:lnTo>
                  <a:lnTo>
                    <a:pt x="221227" y="7846"/>
                  </a:lnTo>
                  <a:lnTo>
                    <a:pt x="252759" y="5381"/>
                  </a:lnTo>
                  <a:lnTo>
                    <a:pt x="286748" y="370"/>
                  </a:lnTo>
                  <a:lnTo>
                    <a:pt x="286945" y="246"/>
                  </a:lnTo>
                  <a:lnTo>
                    <a:pt x="286811" y="164"/>
                  </a:lnTo>
                  <a:lnTo>
                    <a:pt x="283368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7" name="SMARTInkShape-Group190">
            <a:extLst>
              <a:ext uri="{FF2B5EF4-FFF2-40B4-BE49-F238E27FC236}">
                <a16:creationId xmlns:a16="http://schemas.microsoft.com/office/drawing/2014/main" xmlns="" id="{8CDF4684-5541-471E-961E-E0F35ED6F632}"/>
              </a:ext>
            </a:extLst>
          </p:cNvPr>
          <p:cNvGrpSpPr/>
          <p:nvPr/>
        </p:nvGrpSpPr>
        <p:grpSpPr>
          <a:xfrm>
            <a:off x="1464469" y="3262566"/>
            <a:ext cx="428626" cy="380673"/>
            <a:chOff x="1464469" y="3262566"/>
            <a:chExt cx="428626" cy="380673"/>
          </a:xfrm>
        </p:grpSpPr>
        <p:sp>
          <p:nvSpPr>
            <p:cNvPr id="175" name="SMARTInkShape-339">
              <a:extLst>
                <a:ext uri="{FF2B5EF4-FFF2-40B4-BE49-F238E27FC236}">
                  <a16:creationId xmlns:a16="http://schemas.microsoft.com/office/drawing/2014/main" xmlns="" id="{B48A6B64-9EA3-4164-8DE3-4619CF42417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693069" y="3414713"/>
              <a:ext cx="28576" cy="107157"/>
            </a:xfrm>
            <a:custGeom>
              <a:avLst/>
              <a:gdLst/>
              <a:ahLst/>
              <a:cxnLst/>
              <a:rect l="0" t="0" r="0" b="0"/>
              <a:pathLst>
                <a:path w="28576" h="107157">
                  <a:moveTo>
                    <a:pt x="0" y="0"/>
                  </a:moveTo>
                  <a:lnTo>
                    <a:pt x="0" y="0"/>
                  </a:lnTo>
                  <a:lnTo>
                    <a:pt x="2590" y="6359"/>
                  </a:lnTo>
                  <a:lnTo>
                    <a:pt x="4333" y="8899"/>
                  </a:lnTo>
                  <a:lnTo>
                    <a:pt x="11601" y="14075"/>
                  </a:lnTo>
                  <a:lnTo>
                    <a:pt x="20839" y="48270"/>
                  </a:lnTo>
                  <a:lnTo>
                    <a:pt x="21421" y="81116"/>
                  </a:lnTo>
                  <a:lnTo>
                    <a:pt x="28575" y="10715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SMARTInkShape-340">
              <a:extLst>
                <a:ext uri="{FF2B5EF4-FFF2-40B4-BE49-F238E27FC236}">
                  <a16:creationId xmlns:a16="http://schemas.microsoft.com/office/drawing/2014/main" xmlns="" id="{EDCEB89B-6ABA-49CA-8067-34E8FF0F9F8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464469" y="3262566"/>
              <a:ext cx="428626" cy="380673"/>
            </a:xfrm>
            <a:custGeom>
              <a:avLst/>
              <a:gdLst/>
              <a:ahLst/>
              <a:cxnLst/>
              <a:rect l="0" t="0" r="0" b="0"/>
              <a:pathLst>
                <a:path w="428626" h="380673">
                  <a:moveTo>
                    <a:pt x="0" y="145003"/>
                  </a:moveTo>
                  <a:lnTo>
                    <a:pt x="0" y="145003"/>
                  </a:lnTo>
                  <a:lnTo>
                    <a:pt x="6151" y="145003"/>
                  </a:lnTo>
                  <a:lnTo>
                    <a:pt x="13572" y="142842"/>
                  </a:lnTo>
                  <a:lnTo>
                    <a:pt x="47280" y="139308"/>
                  </a:lnTo>
                  <a:lnTo>
                    <a:pt x="64434" y="129100"/>
                  </a:lnTo>
                  <a:lnTo>
                    <a:pt x="66769" y="127257"/>
                  </a:lnTo>
                  <a:lnTo>
                    <a:pt x="86551" y="94302"/>
                  </a:lnTo>
                  <a:lnTo>
                    <a:pt x="93242" y="77394"/>
                  </a:lnTo>
                  <a:lnTo>
                    <a:pt x="96445" y="53103"/>
                  </a:lnTo>
                  <a:lnTo>
                    <a:pt x="93489" y="32751"/>
                  </a:lnTo>
                  <a:lnTo>
                    <a:pt x="87142" y="18553"/>
                  </a:lnTo>
                  <a:lnTo>
                    <a:pt x="74212" y="4843"/>
                  </a:lnTo>
                  <a:lnTo>
                    <a:pt x="67203" y="1668"/>
                  </a:lnTo>
                  <a:lnTo>
                    <a:pt x="56723" y="0"/>
                  </a:lnTo>
                  <a:lnTo>
                    <a:pt x="52727" y="124"/>
                  </a:lnTo>
                  <a:lnTo>
                    <a:pt x="50069" y="1061"/>
                  </a:lnTo>
                  <a:lnTo>
                    <a:pt x="49254" y="1946"/>
                  </a:lnTo>
                  <a:lnTo>
                    <a:pt x="48349" y="4340"/>
                  </a:lnTo>
                  <a:lnTo>
                    <a:pt x="47839" y="7399"/>
                  </a:lnTo>
                  <a:lnTo>
                    <a:pt x="50217" y="12509"/>
                  </a:lnTo>
                  <a:lnTo>
                    <a:pt x="60876" y="24752"/>
                  </a:lnTo>
                  <a:lnTo>
                    <a:pt x="84348" y="36236"/>
                  </a:lnTo>
                  <a:lnTo>
                    <a:pt x="115732" y="44780"/>
                  </a:lnTo>
                  <a:lnTo>
                    <a:pt x="137527" y="46766"/>
                  </a:lnTo>
                  <a:lnTo>
                    <a:pt x="168845" y="40975"/>
                  </a:lnTo>
                  <a:lnTo>
                    <a:pt x="173732" y="38443"/>
                  </a:lnTo>
                  <a:lnTo>
                    <a:pt x="178829" y="33966"/>
                  </a:lnTo>
                  <a:lnTo>
                    <a:pt x="184950" y="25529"/>
                  </a:lnTo>
                  <a:lnTo>
                    <a:pt x="185504" y="22879"/>
                  </a:lnTo>
                  <a:lnTo>
                    <a:pt x="184928" y="21228"/>
                  </a:lnTo>
                  <a:lnTo>
                    <a:pt x="184055" y="19613"/>
                  </a:lnTo>
                  <a:lnTo>
                    <a:pt x="183667" y="18013"/>
                  </a:lnTo>
                  <a:lnTo>
                    <a:pt x="183298" y="17480"/>
                  </a:lnTo>
                  <a:lnTo>
                    <a:pt x="182788" y="17125"/>
                  </a:lnTo>
                  <a:lnTo>
                    <a:pt x="181516" y="16731"/>
                  </a:lnTo>
                  <a:lnTo>
                    <a:pt x="180069" y="16556"/>
                  </a:lnTo>
                  <a:lnTo>
                    <a:pt x="179577" y="17038"/>
                  </a:lnTo>
                  <a:lnTo>
                    <a:pt x="178620" y="19716"/>
                  </a:lnTo>
                  <a:lnTo>
                    <a:pt x="178082" y="20203"/>
                  </a:lnTo>
                  <a:lnTo>
                    <a:pt x="177459" y="20528"/>
                  </a:lnTo>
                  <a:lnTo>
                    <a:pt x="165989" y="35022"/>
                  </a:lnTo>
                  <a:lnTo>
                    <a:pt x="164805" y="38274"/>
                  </a:lnTo>
                  <a:lnTo>
                    <a:pt x="163666" y="48215"/>
                  </a:lnTo>
                  <a:lnTo>
                    <a:pt x="163086" y="49521"/>
                  </a:lnTo>
                  <a:lnTo>
                    <a:pt x="164238" y="71142"/>
                  </a:lnTo>
                  <a:lnTo>
                    <a:pt x="172324" y="105016"/>
                  </a:lnTo>
                  <a:lnTo>
                    <a:pt x="180182" y="138454"/>
                  </a:lnTo>
                  <a:lnTo>
                    <a:pt x="192469" y="170864"/>
                  </a:lnTo>
                  <a:lnTo>
                    <a:pt x="205164" y="198211"/>
                  </a:lnTo>
                  <a:lnTo>
                    <a:pt x="215026" y="231067"/>
                  </a:lnTo>
                  <a:lnTo>
                    <a:pt x="225795" y="265093"/>
                  </a:lnTo>
                  <a:lnTo>
                    <a:pt x="234409" y="297783"/>
                  </a:lnTo>
                  <a:lnTo>
                    <a:pt x="240160" y="319811"/>
                  </a:lnTo>
                  <a:lnTo>
                    <a:pt x="238450" y="342009"/>
                  </a:lnTo>
                  <a:lnTo>
                    <a:pt x="233125" y="360835"/>
                  </a:lnTo>
                  <a:lnTo>
                    <a:pt x="229911" y="366116"/>
                  </a:lnTo>
                  <a:lnTo>
                    <a:pt x="219749" y="374098"/>
                  </a:lnTo>
                  <a:lnTo>
                    <a:pt x="212621" y="377620"/>
                  </a:lnTo>
                  <a:lnTo>
                    <a:pt x="193881" y="380672"/>
                  </a:lnTo>
                  <a:lnTo>
                    <a:pt x="187974" y="380460"/>
                  </a:lnTo>
                  <a:lnTo>
                    <a:pt x="163751" y="372395"/>
                  </a:lnTo>
                  <a:lnTo>
                    <a:pt x="157200" y="368278"/>
                  </a:lnTo>
                  <a:lnTo>
                    <a:pt x="147579" y="359204"/>
                  </a:lnTo>
                  <a:lnTo>
                    <a:pt x="142146" y="348454"/>
                  </a:lnTo>
                  <a:lnTo>
                    <a:pt x="138826" y="333233"/>
                  </a:lnTo>
                  <a:lnTo>
                    <a:pt x="138471" y="322171"/>
                  </a:lnTo>
                  <a:lnTo>
                    <a:pt x="142596" y="302504"/>
                  </a:lnTo>
                  <a:lnTo>
                    <a:pt x="146702" y="295122"/>
                  </a:lnTo>
                  <a:lnTo>
                    <a:pt x="181044" y="262181"/>
                  </a:lnTo>
                  <a:lnTo>
                    <a:pt x="215786" y="227608"/>
                  </a:lnTo>
                  <a:lnTo>
                    <a:pt x="249279" y="201598"/>
                  </a:lnTo>
                  <a:lnTo>
                    <a:pt x="283404" y="176239"/>
                  </a:lnTo>
                  <a:lnTo>
                    <a:pt x="312358" y="150101"/>
                  </a:lnTo>
                  <a:lnTo>
                    <a:pt x="323904" y="130606"/>
                  </a:lnTo>
                  <a:lnTo>
                    <a:pt x="328893" y="115425"/>
                  </a:lnTo>
                  <a:lnTo>
                    <a:pt x="332921" y="82723"/>
                  </a:lnTo>
                  <a:lnTo>
                    <a:pt x="330020" y="58705"/>
                  </a:lnTo>
                  <a:lnTo>
                    <a:pt x="321321" y="35709"/>
                  </a:lnTo>
                  <a:lnTo>
                    <a:pt x="302712" y="14754"/>
                  </a:lnTo>
                  <a:lnTo>
                    <a:pt x="291815" y="6766"/>
                  </a:lnTo>
                  <a:lnTo>
                    <a:pt x="287958" y="5178"/>
                  </a:lnTo>
                  <a:lnTo>
                    <a:pt x="285320" y="5512"/>
                  </a:lnTo>
                  <a:lnTo>
                    <a:pt x="282649" y="6542"/>
                  </a:lnTo>
                  <a:lnTo>
                    <a:pt x="280579" y="7882"/>
                  </a:lnTo>
                  <a:lnTo>
                    <a:pt x="277095" y="12799"/>
                  </a:lnTo>
                  <a:lnTo>
                    <a:pt x="275465" y="15778"/>
                  </a:lnTo>
                  <a:lnTo>
                    <a:pt x="275270" y="20277"/>
                  </a:lnTo>
                  <a:lnTo>
                    <a:pt x="281803" y="54742"/>
                  </a:lnTo>
                  <a:lnTo>
                    <a:pt x="285358" y="87856"/>
                  </a:lnTo>
                  <a:lnTo>
                    <a:pt x="289788" y="120402"/>
                  </a:lnTo>
                  <a:lnTo>
                    <a:pt x="294807" y="153672"/>
                  </a:lnTo>
                  <a:lnTo>
                    <a:pt x="295962" y="185008"/>
                  </a:lnTo>
                  <a:lnTo>
                    <a:pt x="297507" y="218260"/>
                  </a:lnTo>
                  <a:lnTo>
                    <a:pt x="299698" y="252243"/>
                  </a:lnTo>
                  <a:lnTo>
                    <a:pt x="305903" y="285609"/>
                  </a:lnTo>
                  <a:lnTo>
                    <a:pt x="317231" y="319062"/>
                  </a:lnTo>
                  <a:lnTo>
                    <a:pt x="320213" y="327721"/>
                  </a:lnTo>
                  <a:lnTo>
                    <a:pt x="323749" y="340286"/>
                  </a:lnTo>
                  <a:lnTo>
                    <a:pt x="328024" y="347827"/>
                  </a:lnTo>
                  <a:lnTo>
                    <a:pt x="338373" y="358665"/>
                  </a:lnTo>
                  <a:lnTo>
                    <a:pt x="357656" y="369126"/>
                  </a:lnTo>
                  <a:lnTo>
                    <a:pt x="372773" y="374080"/>
                  </a:lnTo>
                  <a:lnTo>
                    <a:pt x="393681" y="375733"/>
                  </a:lnTo>
                  <a:lnTo>
                    <a:pt x="414314" y="370496"/>
                  </a:lnTo>
                  <a:lnTo>
                    <a:pt x="428625" y="364078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8" name="SMARTInkShape-341">
            <a:extLst>
              <a:ext uri="{FF2B5EF4-FFF2-40B4-BE49-F238E27FC236}">
                <a16:creationId xmlns:a16="http://schemas.microsoft.com/office/drawing/2014/main" xmlns="" id="{199C03CB-9F1F-4AE4-A824-629ECDB5723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889571" y="3523201"/>
            <a:ext cx="341661" cy="141362"/>
          </a:xfrm>
          <a:custGeom>
            <a:avLst/>
            <a:gdLst/>
            <a:ahLst/>
            <a:cxnLst/>
            <a:rect l="0" t="0" r="0" b="0"/>
            <a:pathLst>
              <a:path w="341661" h="141362">
                <a:moveTo>
                  <a:pt x="8285" y="32005"/>
                </a:moveTo>
                <a:lnTo>
                  <a:pt x="8285" y="32005"/>
                </a:lnTo>
                <a:lnTo>
                  <a:pt x="6913" y="32005"/>
                </a:lnTo>
                <a:lnTo>
                  <a:pt x="8284" y="32005"/>
                </a:lnTo>
                <a:lnTo>
                  <a:pt x="10335" y="36106"/>
                </a:lnTo>
                <a:lnTo>
                  <a:pt x="10710" y="36326"/>
                </a:lnTo>
                <a:lnTo>
                  <a:pt x="12688" y="36710"/>
                </a:lnTo>
                <a:lnTo>
                  <a:pt x="17088" y="40561"/>
                </a:lnTo>
                <a:lnTo>
                  <a:pt x="30649" y="45302"/>
                </a:lnTo>
                <a:lnTo>
                  <a:pt x="40482" y="46162"/>
                </a:lnTo>
                <a:lnTo>
                  <a:pt x="45489" y="44990"/>
                </a:lnTo>
                <a:lnTo>
                  <a:pt x="48015" y="42980"/>
                </a:lnTo>
                <a:lnTo>
                  <a:pt x="50020" y="40852"/>
                </a:lnTo>
                <a:lnTo>
                  <a:pt x="52901" y="38860"/>
                </a:lnTo>
                <a:lnTo>
                  <a:pt x="56459" y="34125"/>
                </a:lnTo>
                <a:lnTo>
                  <a:pt x="57477" y="31801"/>
                </a:lnTo>
                <a:lnTo>
                  <a:pt x="58220" y="22400"/>
                </a:lnTo>
                <a:lnTo>
                  <a:pt x="55692" y="13337"/>
                </a:lnTo>
                <a:lnTo>
                  <a:pt x="53285" y="6969"/>
                </a:lnTo>
                <a:lnTo>
                  <a:pt x="45660" y="270"/>
                </a:lnTo>
                <a:lnTo>
                  <a:pt x="44579" y="0"/>
                </a:lnTo>
                <a:lnTo>
                  <a:pt x="35863" y="1276"/>
                </a:lnTo>
                <a:lnTo>
                  <a:pt x="24845" y="6645"/>
                </a:lnTo>
                <a:lnTo>
                  <a:pt x="12539" y="17076"/>
                </a:lnTo>
                <a:lnTo>
                  <a:pt x="4362" y="27079"/>
                </a:lnTo>
                <a:lnTo>
                  <a:pt x="3896" y="29551"/>
                </a:lnTo>
                <a:lnTo>
                  <a:pt x="2891" y="38351"/>
                </a:lnTo>
                <a:lnTo>
                  <a:pt x="0" y="46981"/>
                </a:lnTo>
                <a:lnTo>
                  <a:pt x="4029" y="80473"/>
                </a:lnTo>
                <a:lnTo>
                  <a:pt x="7993" y="89743"/>
                </a:lnTo>
                <a:lnTo>
                  <a:pt x="10272" y="92591"/>
                </a:lnTo>
                <a:lnTo>
                  <a:pt x="21375" y="100242"/>
                </a:lnTo>
                <a:lnTo>
                  <a:pt x="29244" y="103935"/>
                </a:lnTo>
                <a:lnTo>
                  <a:pt x="37737" y="106157"/>
                </a:lnTo>
                <a:lnTo>
                  <a:pt x="40690" y="107295"/>
                </a:lnTo>
                <a:lnTo>
                  <a:pt x="47079" y="107671"/>
                </a:lnTo>
                <a:lnTo>
                  <a:pt x="65685" y="104648"/>
                </a:lnTo>
                <a:lnTo>
                  <a:pt x="71389" y="101272"/>
                </a:lnTo>
                <a:lnTo>
                  <a:pt x="87960" y="87197"/>
                </a:lnTo>
                <a:lnTo>
                  <a:pt x="104115" y="62901"/>
                </a:lnTo>
                <a:lnTo>
                  <a:pt x="109532" y="48933"/>
                </a:lnTo>
                <a:lnTo>
                  <a:pt x="113949" y="31121"/>
                </a:lnTo>
                <a:lnTo>
                  <a:pt x="122497" y="14652"/>
                </a:lnTo>
                <a:lnTo>
                  <a:pt x="126763" y="10518"/>
                </a:lnTo>
                <a:lnTo>
                  <a:pt x="140847" y="2655"/>
                </a:lnTo>
                <a:lnTo>
                  <a:pt x="144019" y="2469"/>
                </a:lnTo>
                <a:lnTo>
                  <a:pt x="151954" y="3833"/>
                </a:lnTo>
                <a:lnTo>
                  <a:pt x="159892" y="10042"/>
                </a:lnTo>
                <a:lnTo>
                  <a:pt x="168314" y="22280"/>
                </a:lnTo>
                <a:lnTo>
                  <a:pt x="171225" y="32858"/>
                </a:lnTo>
                <a:lnTo>
                  <a:pt x="174639" y="67476"/>
                </a:lnTo>
                <a:lnTo>
                  <a:pt x="176854" y="81429"/>
                </a:lnTo>
                <a:lnTo>
                  <a:pt x="179304" y="90562"/>
                </a:lnTo>
                <a:lnTo>
                  <a:pt x="179975" y="99155"/>
                </a:lnTo>
                <a:lnTo>
                  <a:pt x="180424" y="99791"/>
                </a:lnTo>
                <a:lnTo>
                  <a:pt x="180988" y="100214"/>
                </a:lnTo>
                <a:lnTo>
                  <a:pt x="181615" y="101391"/>
                </a:lnTo>
                <a:lnTo>
                  <a:pt x="181782" y="102075"/>
                </a:lnTo>
                <a:lnTo>
                  <a:pt x="181629" y="102795"/>
                </a:lnTo>
                <a:lnTo>
                  <a:pt x="179762" y="105784"/>
                </a:lnTo>
                <a:lnTo>
                  <a:pt x="181788" y="107871"/>
                </a:lnTo>
                <a:lnTo>
                  <a:pt x="181633" y="107982"/>
                </a:lnTo>
                <a:lnTo>
                  <a:pt x="180755" y="108106"/>
                </a:lnTo>
                <a:lnTo>
                  <a:pt x="180415" y="107875"/>
                </a:lnTo>
                <a:lnTo>
                  <a:pt x="180189" y="107456"/>
                </a:lnTo>
                <a:lnTo>
                  <a:pt x="179825" y="106146"/>
                </a:lnTo>
                <a:lnTo>
                  <a:pt x="180059" y="106039"/>
                </a:lnTo>
                <a:lnTo>
                  <a:pt x="181026" y="105919"/>
                </a:lnTo>
                <a:lnTo>
                  <a:pt x="181389" y="105359"/>
                </a:lnTo>
                <a:lnTo>
                  <a:pt x="181793" y="103324"/>
                </a:lnTo>
                <a:lnTo>
                  <a:pt x="181267" y="101361"/>
                </a:lnTo>
                <a:lnTo>
                  <a:pt x="180416" y="99607"/>
                </a:lnTo>
                <a:lnTo>
                  <a:pt x="180038" y="97946"/>
                </a:lnTo>
                <a:lnTo>
                  <a:pt x="182109" y="64618"/>
                </a:lnTo>
                <a:lnTo>
                  <a:pt x="180220" y="48107"/>
                </a:lnTo>
                <a:lnTo>
                  <a:pt x="183488" y="27086"/>
                </a:lnTo>
                <a:lnTo>
                  <a:pt x="187473" y="20215"/>
                </a:lnTo>
                <a:lnTo>
                  <a:pt x="195642" y="11642"/>
                </a:lnTo>
                <a:lnTo>
                  <a:pt x="199824" y="9332"/>
                </a:lnTo>
                <a:lnTo>
                  <a:pt x="208813" y="8343"/>
                </a:lnTo>
                <a:lnTo>
                  <a:pt x="214339" y="9502"/>
                </a:lnTo>
                <a:lnTo>
                  <a:pt x="220947" y="12528"/>
                </a:lnTo>
                <a:lnTo>
                  <a:pt x="230265" y="20995"/>
                </a:lnTo>
                <a:lnTo>
                  <a:pt x="235998" y="30691"/>
                </a:lnTo>
                <a:lnTo>
                  <a:pt x="249634" y="65610"/>
                </a:lnTo>
                <a:lnTo>
                  <a:pt x="259839" y="91617"/>
                </a:lnTo>
                <a:lnTo>
                  <a:pt x="284525" y="125946"/>
                </a:lnTo>
                <a:lnTo>
                  <a:pt x="296627" y="135941"/>
                </a:lnTo>
                <a:lnTo>
                  <a:pt x="304887" y="139472"/>
                </a:lnTo>
                <a:lnTo>
                  <a:pt x="323451" y="141361"/>
                </a:lnTo>
                <a:lnTo>
                  <a:pt x="330415" y="140225"/>
                </a:lnTo>
                <a:lnTo>
                  <a:pt x="341660" y="134399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1" name="SMARTInkShape-Group192">
            <a:extLst>
              <a:ext uri="{FF2B5EF4-FFF2-40B4-BE49-F238E27FC236}">
                <a16:creationId xmlns:a16="http://schemas.microsoft.com/office/drawing/2014/main" xmlns="" id="{DDDB2A83-C65F-418E-9B78-37098D3C5C68}"/>
              </a:ext>
            </a:extLst>
          </p:cNvPr>
          <p:cNvGrpSpPr/>
          <p:nvPr/>
        </p:nvGrpSpPr>
        <p:grpSpPr>
          <a:xfrm>
            <a:off x="2216989" y="3426619"/>
            <a:ext cx="247606" cy="221455"/>
            <a:chOff x="2216989" y="3426619"/>
            <a:chExt cx="247606" cy="221455"/>
          </a:xfrm>
        </p:grpSpPr>
        <p:sp>
          <p:nvSpPr>
            <p:cNvPr id="179" name="SMARTInkShape-342">
              <a:extLst>
                <a:ext uri="{FF2B5EF4-FFF2-40B4-BE49-F238E27FC236}">
                  <a16:creationId xmlns:a16="http://schemas.microsoft.com/office/drawing/2014/main" xmlns="" id="{CF2B96C5-117D-465D-A256-16CB79A9813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16989" y="3505250"/>
              <a:ext cx="247606" cy="142824"/>
            </a:xfrm>
            <a:custGeom>
              <a:avLst/>
              <a:gdLst/>
              <a:ahLst/>
              <a:cxnLst/>
              <a:rect l="0" t="0" r="0" b="0"/>
              <a:pathLst>
                <a:path w="247606" h="142824">
                  <a:moveTo>
                    <a:pt x="11861" y="138063"/>
                  </a:moveTo>
                  <a:lnTo>
                    <a:pt x="11861" y="138063"/>
                  </a:lnTo>
                  <a:lnTo>
                    <a:pt x="13125" y="140591"/>
                  </a:lnTo>
                  <a:lnTo>
                    <a:pt x="13233" y="141336"/>
                  </a:lnTo>
                  <a:lnTo>
                    <a:pt x="13040" y="141832"/>
                  </a:lnTo>
                  <a:lnTo>
                    <a:pt x="11863" y="142823"/>
                  </a:lnTo>
                  <a:lnTo>
                    <a:pt x="11861" y="140542"/>
                  </a:lnTo>
                  <a:lnTo>
                    <a:pt x="13125" y="140473"/>
                  </a:lnTo>
                  <a:lnTo>
                    <a:pt x="13498" y="140198"/>
                  </a:lnTo>
                  <a:lnTo>
                    <a:pt x="14441" y="138020"/>
                  </a:lnTo>
                  <a:lnTo>
                    <a:pt x="15859" y="136227"/>
                  </a:lnTo>
                  <a:lnTo>
                    <a:pt x="16662" y="134020"/>
                  </a:lnTo>
                  <a:lnTo>
                    <a:pt x="28038" y="117539"/>
                  </a:lnTo>
                  <a:lnTo>
                    <a:pt x="32721" y="95449"/>
                  </a:lnTo>
                  <a:lnTo>
                    <a:pt x="33291" y="60973"/>
                  </a:lnTo>
                  <a:lnTo>
                    <a:pt x="30867" y="42382"/>
                  </a:lnTo>
                  <a:lnTo>
                    <a:pt x="29075" y="36070"/>
                  </a:lnTo>
                  <a:lnTo>
                    <a:pt x="13330" y="10076"/>
                  </a:lnTo>
                  <a:lnTo>
                    <a:pt x="4453" y="1869"/>
                  </a:lnTo>
                  <a:lnTo>
                    <a:pt x="2571" y="803"/>
                  </a:lnTo>
                  <a:lnTo>
                    <a:pt x="108" y="0"/>
                  </a:lnTo>
                  <a:lnTo>
                    <a:pt x="0" y="1229"/>
                  </a:lnTo>
                  <a:lnTo>
                    <a:pt x="680" y="2547"/>
                  </a:lnTo>
                  <a:lnTo>
                    <a:pt x="13021" y="17442"/>
                  </a:lnTo>
                  <a:lnTo>
                    <a:pt x="28906" y="28063"/>
                  </a:lnTo>
                  <a:lnTo>
                    <a:pt x="39536" y="31921"/>
                  </a:lnTo>
                  <a:lnTo>
                    <a:pt x="64324" y="33252"/>
                  </a:lnTo>
                  <a:lnTo>
                    <a:pt x="67633" y="32566"/>
                  </a:lnTo>
                  <a:lnTo>
                    <a:pt x="80238" y="26125"/>
                  </a:lnTo>
                  <a:lnTo>
                    <a:pt x="81258" y="25338"/>
                  </a:lnTo>
                  <a:lnTo>
                    <a:pt x="82392" y="23051"/>
                  </a:lnTo>
                  <a:lnTo>
                    <a:pt x="83444" y="17632"/>
                  </a:lnTo>
                  <a:lnTo>
                    <a:pt x="85333" y="14737"/>
                  </a:lnTo>
                  <a:lnTo>
                    <a:pt x="85184" y="14570"/>
                  </a:lnTo>
                  <a:lnTo>
                    <a:pt x="84313" y="14385"/>
                  </a:lnTo>
                  <a:lnTo>
                    <a:pt x="84239" y="14336"/>
                  </a:lnTo>
                  <a:lnTo>
                    <a:pt x="85438" y="14250"/>
                  </a:lnTo>
                  <a:lnTo>
                    <a:pt x="84344" y="14241"/>
                  </a:lnTo>
                  <a:lnTo>
                    <a:pt x="83058" y="16356"/>
                  </a:lnTo>
                  <a:lnTo>
                    <a:pt x="82344" y="18031"/>
                  </a:lnTo>
                  <a:lnTo>
                    <a:pt x="82257" y="22009"/>
                  </a:lnTo>
                  <a:lnTo>
                    <a:pt x="82571" y="26158"/>
                  </a:lnTo>
                  <a:lnTo>
                    <a:pt x="78686" y="60204"/>
                  </a:lnTo>
                  <a:lnTo>
                    <a:pt x="79255" y="79068"/>
                  </a:lnTo>
                  <a:lnTo>
                    <a:pt x="90033" y="108417"/>
                  </a:lnTo>
                  <a:lnTo>
                    <a:pt x="98623" y="122615"/>
                  </a:lnTo>
                  <a:lnTo>
                    <a:pt x="106349" y="126954"/>
                  </a:lnTo>
                  <a:lnTo>
                    <a:pt x="113617" y="128068"/>
                  </a:lnTo>
                  <a:lnTo>
                    <a:pt x="126077" y="125885"/>
                  </a:lnTo>
                  <a:lnTo>
                    <a:pt x="131869" y="123695"/>
                  </a:lnTo>
                  <a:lnTo>
                    <a:pt x="134519" y="121623"/>
                  </a:lnTo>
                  <a:lnTo>
                    <a:pt x="140531" y="115236"/>
                  </a:lnTo>
                  <a:lnTo>
                    <a:pt x="145941" y="110044"/>
                  </a:lnTo>
                  <a:lnTo>
                    <a:pt x="151160" y="102508"/>
                  </a:lnTo>
                  <a:lnTo>
                    <a:pt x="165284" y="68306"/>
                  </a:lnTo>
                  <a:lnTo>
                    <a:pt x="166638" y="37068"/>
                  </a:lnTo>
                  <a:lnTo>
                    <a:pt x="165935" y="35585"/>
                  </a:lnTo>
                  <a:lnTo>
                    <a:pt x="164592" y="33741"/>
                  </a:lnTo>
                  <a:lnTo>
                    <a:pt x="164746" y="33590"/>
                  </a:lnTo>
                  <a:lnTo>
                    <a:pt x="165623" y="33422"/>
                  </a:lnTo>
                  <a:lnTo>
                    <a:pt x="165963" y="33642"/>
                  </a:lnTo>
                  <a:lnTo>
                    <a:pt x="166189" y="34053"/>
                  </a:lnTo>
                  <a:lnTo>
                    <a:pt x="166340" y="34592"/>
                  </a:lnTo>
                  <a:lnTo>
                    <a:pt x="166176" y="35215"/>
                  </a:lnTo>
                  <a:lnTo>
                    <a:pt x="165289" y="36614"/>
                  </a:lnTo>
                  <a:lnTo>
                    <a:pt x="165211" y="37357"/>
                  </a:lnTo>
                  <a:lnTo>
                    <a:pt x="166482" y="45300"/>
                  </a:lnTo>
                  <a:lnTo>
                    <a:pt x="166642" y="80663"/>
                  </a:lnTo>
                  <a:lnTo>
                    <a:pt x="169233" y="104928"/>
                  </a:lnTo>
                  <a:lnTo>
                    <a:pt x="170969" y="110636"/>
                  </a:lnTo>
                  <a:lnTo>
                    <a:pt x="173504" y="114937"/>
                  </a:lnTo>
                  <a:lnTo>
                    <a:pt x="179171" y="120333"/>
                  </a:lnTo>
                  <a:lnTo>
                    <a:pt x="184998" y="122245"/>
                  </a:lnTo>
                  <a:lnTo>
                    <a:pt x="204208" y="124820"/>
                  </a:lnTo>
                  <a:lnTo>
                    <a:pt x="228392" y="121308"/>
                  </a:lnTo>
                  <a:lnTo>
                    <a:pt x="239854" y="114636"/>
                  </a:lnTo>
                  <a:lnTo>
                    <a:pt x="247605" y="1047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SMARTInkShape-343">
              <a:extLst>
                <a:ext uri="{FF2B5EF4-FFF2-40B4-BE49-F238E27FC236}">
                  <a16:creationId xmlns:a16="http://schemas.microsoft.com/office/drawing/2014/main" xmlns="" id="{C3C847BE-6468-480E-83E5-2FBE67EB65D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366963" y="3426619"/>
              <a:ext cx="7144" cy="9526"/>
            </a:xfrm>
            <a:custGeom>
              <a:avLst/>
              <a:gdLst/>
              <a:ahLst/>
              <a:cxnLst/>
              <a:rect l="0" t="0" r="0" b="0"/>
              <a:pathLst>
                <a:path w="7144" h="9526">
                  <a:moveTo>
                    <a:pt x="0" y="0"/>
                  </a:moveTo>
                  <a:lnTo>
                    <a:pt x="0" y="0"/>
                  </a:lnTo>
                  <a:lnTo>
                    <a:pt x="0" y="1264"/>
                  </a:lnTo>
                  <a:lnTo>
                    <a:pt x="1264" y="4578"/>
                  </a:lnTo>
                  <a:lnTo>
                    <a:pt x="4333" y="8969"/>
                  </a:lnTo>
                  <a:lnTo>
                    <a:pt x="5277" y="9277"/>
                  </a:lnTo>
                  <a:lnTo>
                    <a:pt x="7143" y="952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4" name="SMARTInkShape-Group193">
            <a:extLst>
              <a:ext uri="{FF2B5EF4-FFF2-40B4-BE49-F238E27FC236}">
                <a16:creationId xmlns:a16="http://schemas.microsoft.com/office/drawing/2014/main" xmlns="" id="{709737B1-2868-4667-A945-B8722167A454}"/>
              </a:ext>
            </a:extLst>
          </p:cNvPr>
          <p:cNvGrpSpPr/>
          <p:nvPr/>
        </p:nvGrpSpPr>
        <p:grpSpPr>
          <a:xfrm>
            <a:off x="2597944" y="3508194"/>
            <a:ext cx="200026" cy="131278"/>
            <a:chOff x="2597944" y="3508194"/>
            <a:chExt cx="200026" cy="131278"/>
          </a:xfrm>
        </p:grpSpPr>
        <p:sp>
          <p:nvSpPr>
            <p:cNvPr id="182" name="SMARTInkShape-344">
              <a:extLst>
                <a:ext uri="{FF2B5EF4-FFF2-40B4-BE49-F238E27FC236}">
                  <a16:creationId xmlns:a16="http://schemas.microsoft.com/office/drawing/2014/main" xmlns="" id="{C7AE60EB-C2BA-478C-8148-204D06C0797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631425" y="3508194"/>
              <a:ext cx="166545" cy="131278"/>
            </a:xfrm>
            <a:custGeom>
              <a:avLst/>
              <a:gdLst/>
              <a:ahLst/>
              <a:cxnLst/>
              <a:rect l="0" t="0" r="0" b="0"/>
              <a:pathLst>
                <a:path w="166545" h="131278">
                  <a:moveTo>
                    <a:pt x="85581" y="32725"/>
                  </a:moveTo>
                  <a:lnTo>
                    <a:pt x="85581" y="32725"/>
                  </a:lnTo>
                  <a:lnTo>
                    <a:pt x="85317" y="28134"/>
                  </a:lnTo>
                  <a:lnTo>
                    <a:pt x="83298" y="21150"/>
                  </a:lnTo>
                  <a:lnTo>
                    <a:pt x="68250" y="6583"/>
                  </a:lnTo>
                  <a:lnTo>
                    <a:pt x="63326" y="3644"/>
                  </a:lnTo>
                  <a:lnTo>
                    <a:pt x="50633" y="0"/>
                  </a:lnTo>
                  <a:lnTo>
                    <a:pt x="43358" y="2097"/>
                  </a:lnTo>
                  <a:lnTo>
                    <a:pt x="34692" y="6439"/>
                  </a:lnTo>
                  <a:lnTo>
                    <a:pt x="16268" y="22726"/>
                  </a:lnTo>
                  <a:lnTo>
                    <a:pt x="6793" y="38232"/>
                  </a:lnTo>
                  <a:lnTo>
                    <a:pt x="949" y="56360"/>
                  </a:lnTo>
                  <a:lnTo>
                    <a:pt x="0" y="67156"/>
                  </a:lnTo>
                  <a:lnTo>
                    <a:pt x="3607" y="99787"/>
                  </a:lnTo>
                  <a:lnTo>
                    <a:pt x="8983" y="114121"/>
                  </a:lnTo>
                  <a:lnTo>
                    <a:pt x="16639" y="125138"/>
                  </a:lnTo>
                  <a:lnTo>
                    <a:pt x="31487" y="131040"/>
                  </a:lnTo>
                  <a:lnTo>
                    <a:pt x="36580" y="131277"/>
                  </a:lnTo>
                  <a:lnTo>
                    <a:pt x="63242" y="127057"/>
                  </a:lnTo>
                  <a:lnTo>
                    <a:pt x="76308" y="119094"/>
                  </a:lnTo>
                  <a:lnTo>
                    <a:pt x="79519" y="115296"/>
                  </a:lnTo>
                  <a:lnTo>
                    <a:pt x="81564" y="111227"/>
                  </a:lnTo>
                  <a:lnTo>
                    <a:pt x="89300" y="76557"/>
                  </a:lnTo>
                  <a:lnTo>
                    <a:pt x="90332" y="52307"/>
                  </a:lnTo>
                  <a:lnTo>
                    <a:pt x="87964" y="31455"/>
                  </a:lnTo>
                  <a:lnTo>
                    <a:pt x="87963" y="31984"/>
                  </a:lnTo>
                  <a:lnTo>
                    <a:pt x="88228" y="32231"/>
                  </a:lnTo>
                  <a:lnTo>
                    <a:pt x="90013" y="32660"/>
                  </a:lnTo>
                  <a:lnTo>
                    <a:pt x="91510" y="35234"/>
                  </a:lnTo>
                  <a:lnTo>
                    <a:pt x="92485" y="43010"/>
                  </a:lnTo>
                  <a:lnTo>
                    <a:pt x="93429" y="76283"/>
                  </a:lnTo>
                  <a:lnTo>
                    <a:pt x="98567" y="90953"/>
                  </a:lnTo>
                  <a:lnTo>
                    <a:pt x="109034" y="109079"/>
                  </a:lnTo>
                  <a:lnTo>
                    <a:pt x="115167" y="115262"/>
                  </a:lnTo>
                  <a:lnTo>
                    <a:pt x="128790" y="121093"/>
                  </a:lnTo>
                  <a:lnTo>
                    <a:pt x="134683" y="122270"/>
                  </a:lnTo>
                  <a:lnTo>
                    <a:pt x="166544" y="11606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SMARTInkShape-345">
              <a:extLst>
                <a:ext uri="{FF2B5EF4-FFF2-40B4-BE49-F238E27FC236}">
                  <a16:creationId xmlns:a16="http://schemas.microsoft.com/office/drawing/2014/main" xmlns="" id="{A72CE916-AF4F-4BCE-B66B-E64F0FD23C7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597944" y="3609975"/>
              <a:ext cx="38101" cy="23814"/>
            </a:xfrm>
            <a:custGeom>
              <a:avLst/>
              <a:gdLst/>
              <a:ahLst/>
              <a:cxnLst/>
              <a:rect l="0" t="0" r="0" b="0"/>
              <a:pathLst>
                <a:path w="38101" h="23814">
                  <a:moveTo>
                    <a:pt x="0" y="23813"/>
                  </a:moveTo>
                  <a:lnTo>
                    <a:pt x="0" y="23813"/>
                  </a:lnTo>
                  <a:lnTo>
                    <a:pt x="2050" y="21762"/>
                  </a:lnTo>
                  <a:lnTo>
                    <a:pt x="13944" y="20170"/>
                  </a:lnTo>
                  <a:lnTo>
                    <a:pt x="20785" y="16607"/>
                  </a:lnTo>
                  <a:lnTo>
                    <a:pt x="3810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7" name="SMARTInkShape-Group194">
            <a:extLst>
              <a:ext uri="{FF2B5EF4-FFF2-40B4-BE49-F238E27FC236}">
                <a16:creationId xmlns:a16="http://schemas.microsoft.com/office/drawing/2014/main" xmlns="" id="{CE14B963-708F-4C64-B8E7-9B8DAA8D1709}"/>
              </a:ext>
            </a:extLst>
          </p:cNvPr>
          <p:cNvGrpSpPr/>
          <p:nvPr/>
        </p:nvGrpSpPr>
        <p:grpSpPr>
          <a:xfrm>
            <a:off x="2893219" y="3525303"/>
            <a:ext cx="197645" cy="112641"/>
            <a:chOff x="2893219" y="3525303"/>
            <a:chExt cx="197645" cy="112641"/>
          </a:xfrm>
        </p:grpSpPr>
        <p:sp>
          <p:nvSpPr>
            <p:cNvPr id="185" name="SMARTInkShape-346">
              <a:extLst>
                <a:ext uri="{FF2B5EF4-FFF2-40B4-BE49-F238E27FC236}">
                  <a16:creationId xmlns:a16="http://schemas.microsoft.com/office/drawing/2014/main" xmlns="" id="{111E2E23-B977-4913-8069-72D88B1770C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893219" y="3525303"/>
              <a:ext cx="136663" cy="108486"/>
            </a:xfrm>
            <a:custGeom>
              <a:avLst/>
              <a:gdLst/>
              <a:ahLst/>
              <a:cxnLst/>
              <a:rect l="0" t="0" r="0" b="0"/>
              <a:pathLst>
                <a:path w="136663" h="108486">
                  <a:moveTo>
                    <a:pt x="0" y="108485"/>
                  </a:moveTo>
                  <a:lnTo>
                    <a:pt x="0" y="108485"/>
                  </a:lnTo>
                  <a:lnTo>
                    <a:pt x="0" y="106434"/>
                  </a:lnTo>
                  <a:lnTo>
                    <a:pt x="0" y="107466"/>
                  </a:lnTo>
                  <a:lnTo>
                    <a:pt x="264" y="107805"/>
                  </a:lnTo>
                  <a:lnTo>
                    <a:pt x="2352" y="108476"/>
                  </a:lnTo>
                  <a:lnTo>
                    <a:pt x="3637" y="108482"/>
                  </a:lnTo>
                  <a:lnTo>
                    <a:pt x="6957" y="107220"/>
                  </a:lnTo>
                  <a:lnTo>
                    <a:pt x="11777" y="104365"/>
                  </a:lnTo>
                  <a:lnTo>
                    <a:pt x="26110" y="99421"/>
                  </a:lnTo>
                  <a:lnTo>
                    <a:pt x="31225" y="95451"/>
                  </a:lnTo>
                  <a:lnTo>
                    <a:pt x="46811" y="75079"/>
                  </a:lnTo>
                  <a:lnTo>
                    <a:pt x="58776" y="45994"/>
                  </a:lnTo>
                  <a:lnTo>
                    <a:pt x="66480" y="10904"/>
                  </a:lnTo>
                  <a:lnTo>
                    <a:pt x="66675" y="0"/>
                  </a:lnTo>
                  <a:lnTo>
                    <a:pt x="66675" y="562"/>
                  </a:lnTo>
                  <a:lnTo>
                    <a:pt x="67939" y="2365"/>
                  </a:lnTo>
                  <a:lnTo>
                    <a:pt x="78261" y="12913"/>
                  </a:lnTo>
                  <a:lnTo>
                    <a:pt x="111949" y="34768"/>
                  </a:lnTo>
                  <a:lnTo>
                    <a:pt x="118465" y="42401"/>
                  </a:lnTo>
                  <a:lnTo>
                    <a:pt x="124648" y="47630"/>
                  </a:lnTo>
                  <a:lnTo>
                    <a:pt x="126836" y="50393"/>
                  </a:lnTo>
                  <a:lnTo>
                    <a:pt x="136438" y="69187"/>
                  </a:lnTo>
                  <a:lnTo>
                    <a:pt x="136662" y="72586"/>
                  </a:lnTo>
                  <a:lnTo>
                    <a:pt x="135050" y="86343"/>
                  </a:lnTo>
                  <a:lnTo>
                    <a:pt x="134483" y="87373"/>
                  </a:lnTo>
                  <a:lnTo>
                    <a:pt x="131157" y="90088"/>
                  </a:lnTo>
                  <a:lnTo>
                    <a:pt x="128318" y="91048"/>
                  </a:lnTo>
                  <a:lnTo>
                    <a:pt x="126820" y="91304"/>
                  </a:lnTo>
                  <a:lnTo>
                    <a:pt x="118333" y="95518"/>
                  </a:lnTo>
                  <a:lnTo>
                    <a:pt x="114505" y="96372"/>
                  </a:lnTo>
                  <a:lnTo>
                    <a:pt x="110862" y="98340"/>
                  </a:lnTo>
                  <a:lnTo>
                    <a:pt x="108107" y="100334"/>
                  </a:lnTo>
                  <a:lnTo>
                    <a:pt x="106432" y="100893"/>
                  </a:lnTo>
                  <a:lnTo>
                    <a:pt x="100820" y="101302"/>
                  </a:lnTo>
                  <a:lnTo>
                    <a:pt x="93759" y="96860"/>
                  </a:lnTo>
                  <a:lnTo>
                    <a:pt x="91941" y="95116"/>
                  </a:lnTo>
                  <a:lnTo>
                    <a:pt x="88106" y="870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SMARTInkShape-347">
              <a:extLst>
                <a:ext uri="{FF2B5EF4-FFF2-40B4-BE49-F238E27FC236}">
                  <a16:creationId xmlns:a16="http://schemas.microsoft.com/office/drawing/2014/main" xmlns="" id="{877F93C7-AC76-4D97-BC77-94656C45117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28950" y="3609975"/>
              <a:ext cx="61914" cy="27969"/>
            </a:xfrm>
            <a:custGeom>
              <a:avLst/>
              <a:gdLst/>
              <a:ahLst/>
              <a:cxnLst/>
              <a:rect l="0" t="0" r="0" b="0"/>
              <a:pathLst>
                <a:path w="61914" h="27969">
                  <a:moveTo>
                    <a:pt x="0" y="0"/>
                  </a:moveTo>
                  <a:lnTo>
                    <a:pt x="0" y="0"/>
                  </a:lnTo>
                  <a:lnTo>
                    <a:pt x="0" y="3314"/>
                  </a:lnTo>
                  <a:lnTo>
                    <a:pt x="265" y="3797"/>
                  </a:lnTo>
                  <a:lnTo>
                    <a:pt x="706" y="4119"/>
                  </a:lnTo>
                  <a:lnTo>
                    <a:pt x="1901" y="4741"/>
                  </a:lnTo>
                  <a:lnTo>
                    <a:pt x="27482" y="24936"/>
                  </a:lnTo>
                  <a:lnTo>
                    <a:pt x="37243" y="27968"/>
                  </a:lnTo>
                  <a:lnTo>
                    <a:pt x="61913" y="2619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8" name="SMARTInkShape-348">
            <a:extLst>
              <a:ext uri="{FF2B5EF4-FFF2-40B4-BE49-F238E27FC236}">
                <a16:creationId xmlns:a16="http://schemas.microsoft.com/office/drawing/2014/main" xmlns="" id="{71413EC3-3F0D-4507-9158-837E4698635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076624" y="3526783"/>
            <a:ext cx="319040" cy="114107"/>
          </a:xfrm>
          <a:custGeom>
            <a:avLst/>
            <a:gdLst/>
            <a:ahLst/>
            <a:cxnLst/>
            <a:rect l="0" t="0" r="0" b="0"/>
            <a:pathLst>
              <a:path w="319040" h="114107">
                <a:moveTo>
                  <a:pt x="57101" y="18898"/>
                </a:moveTo>
                <a:lnTo>
                  <a:pt x="57101" y="18898"/>
                </a:lnTo>
                <a:lnTo>
                  <a:pt x="53828" y="15360"/>
                </a:lnTo>
                <a:lnTo>
                  <a:pt x="47789" y="4951"/>
                </a:lnTo>
                <a:lnTo>
                  <a:pt x="34029" y="2590"/>
                </a:lnTo>
                <a:lnTo>
                  <a:pt x="30884" y="3801"/>
                </a:lnTo>
                <a:lnTo>
                  <a:pt x="19260" y="12566"/>
                </a:lnTo>
                <a:lnTo>
                  <a:pt x="2780" y="33898"/>
                </a:lnTo>
                <a:lnTo>
                  <a:pt x="1208" y="37560"/>
                </a:lnTo>
                <a:lnTo>
                  <a:pt x="0" y="51421"/>
                </a:lnTo>
                <a:lnTo>
                  <a:pt x="1217" y="66129"/>
                </a:lnTo>
                <a:lnTo>
                  <a:pt x="4776" y="78851"/>
                </a:lnTo>
                <a:lnTo>
                  <a:pt x="17152" y="99924"/>
                </a:lnTo>
                <a:lnTo>
                  <a:pt x="31167" y="110062"/>
                </a:lnTo>
                <a:lnTo>
                  <a:pt x="38308" y="113067"/>
                </a:lnTo>
                <a:lnTo>
                  <a:pt x="53574" y="114106"/>
                </a:lnTo>
                <a:lnTo>
                  <a:pt x="61113" y="112872"/>
                </a:lnTo>
                <a:lnTo>
                  <a:pt x="67521" y="109566"/>
                </a:lnTo>
                <a:lnTo>
                  <a:pt x="76891" y="101387"/>
                </a:lnTo>
                <a:lnTo>
                  <a:pt x="79126" y="97805"/>
                </a:lnTo>
                <a:lnTo>
                  <a:pt x="86802" y="75616"/>
                </a:lnTo>
                <a:lnTo>
                  <a:pt x="87892" y="59303"/>
                </a:lnTo>
                <a:lnTo>
                  <a:pt x="84487" y="47095"/>
                </a:lnTo>
                <a:lnTo>
                  <a:pt x="67505" y="14519"/>
                </a:lnTo>
                <a:lnTo>
                  <a:pt x="61028" y="8724"/>
                </a:lnTo>
                <a:lnTo>
                  <a:pt x="53943" y="5508"/>
                </a:lnTo>
                <a:lnTo>
                  <a:pt x="49270" y="4729"/>
                </a:lnTo>
                <a:lnTo>
                  <a:pt x="47623" y="5369"/>
                </a:lnTo>
                <a:lnTo>
                  <a:pt x="42023" y="10212"/>
                </a:lnTo>
                <a:lnTo>
                  <a:pt x="41139" y="11774"/>
                </a:lnTo>
                <a:lnTo>
                  <a:pt x="40642" y="14847"/>
                </a:lnTo>
                <a:lnTo>
                  <a:pt x="40572" y="16198"/>
                </a:lnTo>
                <a:lnTo>
                  <a:pt x="41200" y="18404"/>
                </a:lnTo>
                <a:lnTo>
                  <a:pt x="42096" y="20266"/>
                </a:lnTo>
                <a:lnTo>
                  <a:pt x="45247" y="28218"/>
                </a:lnTo>
                <a:lnTo>
                  <a:pt x="49282" y="34370"/>
                </a:lnTo>
                <a:lnTo>
                  <a:pt x="54900" y="39701"/>
                </a:lnTo>
                <a:lnTo>
                  <a:pt x="66629" y="45849"/>
                </a:lnTo>
                <a:lnTo>
                  <a:pt x="70067" y="46046"/>
                </a:lnTo>
                <a:lnTo>
                  <a:pt x="85738" y="43884"/>
                </a:lnTo>
                <a:lnTo>
                  <a:pt x="96655" y="37449"/>
                </a:lnTo>
                <a:lnTo>
                  <a:pt x="120816" y="15228"/>
                </a:lnTo>
                <a:lnTo>
                  <a:pt x="127484" y="12519"/>
                </a:lnTo>
                <a:lnTo>
                  <a:pt x="144874" y="9383"/>
                </a:lnTo>
                <a:lnTo>
                  <a:pt x="147088" y="10083"/>
                </a:lnTo>
                <a:lnTo>
                  <a:pt x="150422" y="12313"/>
                </a:lnTo>
                <a:lnTo>
                  <a:pt x="156657" y="19156"/>
                </a:lnTo>
                <a:lnTo>
                  <a:pt x="158654" y="23032"/>
                </a:lnTo>
                <a:lnTo>
                  <a:pt x="166346" y="57437"/>
                </a:lnTo>
                <a:lnTo>
                  <a:pt x="166816" y="62449"/>
                </a:lnTo>
                <a:lnTo>
                  <a:pt x="168677" y="73006"/>
                </a:lnTo>
                <a:lnTo>
                  <a:pt x="169020" y="95098"/>
                </a:lnTo>
                <a:lnTo>
                  <a:pt x="166491" y="93834"/>
                </a:lnTo>
                <a:lnTo>
                  <a:pt x="165747" y="93197"/>
                </a:lnTo>
                <a:lnTo>
                  <a:pt x="164919" y="91784"/>
                </a:lnTo>
                <a:lnTo>
                  <a:pt x="164388" y="88721"/>
                </a:lnTo>
                <a:lnTo>
                  <a:pt x="164274" y="84776"/>
                </a:lnTo>
                <a:lnTo>
                  <a:pt x="170857" y="49111"/>
                </a:lnTo>
                <a:lnTo>
                  <a:pt x="174336" y="19371"/>
                </a:lnTo>
                <a:lnTo>
                  <a:pt x="177067" y="12642"/>
                </a:lnTo>
                <a:lnTo>
                  <a:pt x="183780" y="4296"/>
                </a:lnTo>
                <a:lnTo>
                  <a:pt x="187651" y="1578"/>
                </a:lnTo>
                <a:lnTo>
                  <a:pt x="192150" y="361"/>
                </a:lnTo>
                <a:lnTo>
                  <a:pt x="195570" y="0"/>
                </a:lnTo>
                <a:lnTo>
                  <a:pt x="207360" y="3176"/>
                </a:lnTo>
                <a:lnTo>
                  <a:pt x="211807" y="5450"/>
                </a:lnTo>
                <a:lnTo>
                  <a:pt x="240519" y="26473"/>
                </a:lnTo>
                <a:lnTo>
                  <a:pt x="243416" y="31638"/>
                </a:lnTo>
                <a:lnTo>
                  <a:pt x="249687" y="55497"/>
                </a:lnTo>
                <a:lnTo>
                  <a:pt x="250629" y="63610"/>
                </a:lnTo>
                <a:lnTo>
                  <a:pt x="251593" y="67874"/>
                </a:lnTo>
                <a:lnTo>
                  <a:pt x="255033" y="90971"/>
                </a:lnTo>
                <a:lnTo>
                  <a:pt x="257166" y="95381"/>
                </a:lnTo>
                <a:lnTo>
                  <a:pt x="262606" y="101061"/>
                </a:lnTo>
                <a:lnTo>
                  <a:pt x="269245" y="106096"/>
                </a:lnTo>
                <a:lnTo>
                  <a:pt x="273889" y="107924"/>
                </a:lnTo>
                <a:lnTo>
                  <a:pt x="287350" y="110565"/>
                </a:lnTo>
                <a:lnTo>
                  <a:pt x="301156" y="108329"/>
                </a:lnTo>
                <a:lnTo>
                  <a:pt x="319039" y="102242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SMARTInkShape-349">
            <a:extLst>
              <a:ext uri="{FF2B5EF4-FFF2-40B4-BE49-F238E27FC236}">
                <a16:creationId xmlns:a16="http://schemas.microsoft.com/office/drawing/2014/main" xmlns="" id="{2E78D613-BE8B-492D-8459-E78CB62C342C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3548063" y="3299116"/>
            <a:ext cx="250032" cy="350159"/>
          </a:xfrm>
          <a:custGeom>
            <a:avLst/>
            <a:gdLst/>
            <a:ahLst/>
            <a:cxnLst/>
            <a:rect l="0" t="0" r="0" b="0"/>
            <a:pathLst>
              <a:path w="250032" h="350159">
                <a:moveTo>
                  <a:pt x="0" y="320384"/>
                </a:moveTo>
                <a:lnTo>
                  <a:pt x="0" y="320384"/>
                </a:lnTo>
                <a:lnTo>
                  <a:pt x="1263" y="320384"/>
                </a:lnTo>
                <a:lnTo>
                  <a:pt x="1372" y="320649"/>
                </a:lnTo>
                <a:lnTo>
                  <a:pt x="5" y="322757"/>
                </a:lnTo>
                <a:lnTo>
                  <a:pt x="1265" y="322763"/>
                </a:lnTo>
                <a:lnTo>
                  <a:pt x="1637" y="323028"/>
                </a:lnTo>
                <a:lnTo>
                  <a:pt x="1885" y="323469"/>
                </a:lnTo>
                <a:lnTo>
                  <a:pt x="2050" y="324028"/>
                </a:lnTo>
                <a:lnTo>
                  <a:pt x="2425" y="324401"/>
                </a:lnTo>
                <a:lnTo>
                  <a:pt x="3547" y="324815"/>
                </a:lnTo>
                <a:lnTo>
                  <a:pt x="4216" y="324661"/>
                </a:lnTo>
                <a:lnTo>
                  <a:pt x="6687" y="323445"/>
                </a:lnTo>
                <a:lnTo>
                  <a:pt x="18189" y="320924"/>
                </a:lnTo>
                <a:lnTo>
                  <a:pt x="47630" y="304085"/>
                </a:lnTo>
                <a:lnTo>
                  <a:pt x="80893" y="275744"/>
                </a:lnTo>
                <a:lnTo>
                  <a:pt x="86752" y="270117"/>
                </a:lnTo>
                <a:lnTo>
                  <a:pt x="113681" y="234480"/>
                </a:lnTo>
                <a:lnTo>
                  <a:pt x="131718" y="202767"/>
                </a:lnTo>
                <a:lnTo>
                  <a:pt x="143271" y="171731"/>
                </a:lnTo>
                <a:lnTo>
                  <a:pt x="151179" y="139797"/>
                </a:lnTo>
                <a:lnTo>
                  <a:pt x="154528" y="105296"/>
                </a:lnTo>
                <a:lnTo>
                  <a:pt x="154060" y="71533"/>
                </a:lnTo>
                <a:lnTo>
                  <a:pt x="149182" y="47219"/>
                </a:lnTo>
                <a:lnTo>
                  <a:pt x="136279" y="17489"/>
                </a:lnTo>
                <a:lnTo>
                  <a:pt x="132777" y="12503"/>
                </a:lnTo>
                <a:lnTo>
                  <a:pt x="128989" y="4291"/>
                </a:lnTo>
                <a:lnTo>
                  <a:pt x="126178" y="2595"/>
                </a:lnTo>
                <a:lnTo>
                  <a:pt x="119659" y="762"/>
                </a:lnTo>
                <a:lnTo>
                  <a:pt x="118666" y="147"/>
                </a:lnTo>
                <a:lnTo>
                  <a:pt x="117740" y="0"/>
                </a:lnTo>
                <a:lnTo>
                  <a:pt x="116858" y="168"/>
                </a:lnTo>
                <a:lnTo>
                  <a:pt x="114352" y="1668"/>
                </a:lnTo>
                <a:lnTo>
                  <a:pt x="112735" y="3313"/>
                </a:lnTo>
                <a:lnTo>
                  <a:pt x="108216" y="10086"/>
                </a:lnTo>
                <a:lnTo>
                  <a:pt x="103922" y="22987"/>
                </a:lnTo>
                <a:lnTo>
                  <a:pt x="101750" y="27870"/>
                </a:lnTo>
                <a:lnTo>
                  <a:pt x="97749" y="61880"/>
                </a:lnTo>
                <a:lnTo>
                  <a:pt x="100058" y="96873"/>
                </a:lnTo>
                <a:lnTo>
                  <a:pt x="104412" y="130046"/>
                </a:lnTo>
                <a:lnTo>
                  <a:pt x="107048" y="164798"/>
                </a:lnTo>
                <a:lnTo>
                  <a:pt x="110700" y="198955"/>
                </a:lnTo>
                <a:lnTo>
                  <a:pt x="112576" y="231518"/>
                </a:lnTo>
                <a:lnTo>
                  <a:pt x="114604" y="265511"/>
                </a:lnTo>
                <a:lnTo>
                  <a:pt x="114305" y="299282"/>
                </a:lnTo>
                <a:lnTo>
                  <a:pt x="115005" y="329049"/>
                </a:lnTo>
                <a:lnTo>
                  <a:pt x="116350" y="337353"/>
                </a:lnTo>
                <a:lnTo>
                  <a:pt x="116679" y="350158"/>
                </a:lnTo>
                <a:lnTo>
                  <a:pt x="116416" y="334634"/>
                </a:lnTo>
                <a:lnTo>
                  <a:pt x="114796" y="328099"/>
                </a:lnTo>
                <a:lnTo>
                  <a:pt x="116744" y="304179"/>
                </a:lnTo>
                <a:lnTo>
                  <a:pt x="124047" y="271095"/>
                </a:lnTo>
                <a:lnTo>
                  <a:pt x="132774" y="249092"/>
                </a:lnTo>
                <a:lnTo>
                  <a:pt x="136560" y="244198"/>
                </a:lnTo>
                <a:lnTo>
                  <a:pt x="144425" y="239846"/>
                </a:lnTo>
                <a:lnTo>
                  <a:pt x="153854" y="241871"/>
                </a:lnTo>
                <a:lnTo>
                  <a:pt x="157887" y="243646"/>
                </a:lnTo>
                <a:lnTo>
                  <a:pt x="165073" y="248440"/>
                </a:lnTo>
                <a:lnTo>
                  <a:pt x="168490" y="252911"/>
                </a:lnTo>
                <a:lnTo>
                  <a:pt x="178700" y="288169"/>
                </a:lnTo>
                <a:lnTo>
                  <a:pt x="181662" y="321411"/>
                </a:lnTo>
                <a:lnTo>
                  <a:pt x="183560" y="328097"/>
                </a:lnTo>
                <a:lnTo>
                  <a:pt x="186503" y="332459"/>
                </a:lnTo>
                <a:lnTo>
                  <a:pt x="192139" y="338349"/>
                </a:lnTo>
                <a:lnTo>
                  <a:pt x="194844" y="340098"/>
                </a:lnTo>
                <a:lnTo>
                  <a:pt x="200606" y="341306"/>
                </a:lnTo>
                <a:lnTo>
                  <a:pt x="212239" y="341043"/>
                </a:lnTo>
                <a:lnTo>
                  <a:pt x="234844" y="334949"/>
                </a:lnTo>
                <a:lnTo>
                  <a:pt x="250031" y="327528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0" name="SMARTInkShape-Group197">
            <a:extLst>
              <a:ext uri="{FF2B5EF4-FFF2-40B4-BE49-F238E27FC236}">
                <a16:creationId xmlns:a16="http://schemas.microsoft.com/office/drawing/2014/main" xmlns="" id="{2BC91F50-BE0B-4D49-9DC1-6081D1163641}"/>
              </a:ext>
            </a:extLst>
          </p:cNvPr>
          <p:cNvGrpSpPr/>
          <p:nvPr/>
        </p:nvGrpSpPr>
        <p:grpSpPr>
          <a:xfrm>
            <a:off x="3807693" y="3519501"/>
            <a:ext cx="728589" cy="125836"/>
            <a:chOff x="3807693" y="3519501"/>
            <a:chExt cx="728589" cy="125836"/>
          </a:xfrm>
        </p:grpSpPr>
        <p:sp>
          <p:nvSpPr>
            <p:cNvPr id="217" name="SMARTInkShape-350">
              <a:extLst>
                <a:ext uri="{FF2B5EF4-FFF2-40B4-BE49-F238E27FC236}">
                  <a16:creationId xmlns:a16="http://schemas.microsoft.com/office/drawing/2014/main" xmlns="" id="{BF029325-FCBF-4E94-94D2-B27F0BE8D12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807693" y="3531829"/>
              <a:ext cx="445221" cy="106502"/>
            </a:xfrm>
            <a:custGeom>
              <a:avLst/>
              <a:gdLst/>
              <a:ahLst/>
              <a:cxnLst/>
              <a:rect l="0" t="0" r="0" b="0"/>
              <a:pathLst>
                <a:path w="445221" h="106502">
                  <a:moveTo>
                    <a:pt x="71363" y="11471"/>
                  </a:moveTo>
                  <a:lnTo>
                    <a:pt x="71363" y="11471"/>
                  </a:lnTo>
                  <a:lnTo>
                    <a:pt x="71363" y="10207"/>
                  </a:lnTo>
                  <a:lnTo>
                    <a:pt x="71099" y="9835"/>
                  </a:lnTo>
                  <a:lnTo>
                    <a:pt x="70658" y="9586"/>
                  </a:lnTo>
                  <a:lnTo>
                    <a:pt x="66785" y="7924"/>
                  </a:lnTo>
                  <a:lnTo>
                    <a:pt x="62003" y="4457"/>
                  </a:lnTo>
                  <a:lnTo>
                    <a:pt x="43486" y="3165"/>
                  </a:lnTo>
                  <a:lnTo>
                    <a:pt x="29867" y="6075"/>
                  </a:lnTo>
                  <a:lnTo>
                    <a:pt x="20805" y="11169"/>
                  </a:lnTo>
                  <a:lnTo>
                    <a:pt x="10336" y="20245"/>
                  </a:lnTo>
                  <a:lnTo>
                    <a:pt x="2778" y="30995"/>
                  </a:lnTo>
                  <a:lnTo>
                    <a:pt x="771" y="39069"/>
                  </a:lnTo>
                  <a:lnTo>
                    <a:pt x="0" y="53462"/>
                  </a:lnTo>
                  <a:lnTo>
                    <a:pt x="4033" y="72167"/>
                  </a:lnTo>
                  <a:lnTo>
                    <a:pt x="13956" y="89036"/>
                  </a:lnTo>
                  <a:lnTo>
                    <a:pt x="16215" y="91453"/>
                  </a:lnTo>
                  <a:lnTo>
                    <a:pt x="27647" y="98863"/>
                  </a:lnTo>
                  <a:lnTo>
                    <a:pt x="35391" y="101042"/>
                  </a:lnTo>
                  <a:lnTo>
                    <a:pt x="51769" y="103277"/>
                  </a:lnTo>
                  <a:lnTo>
                    <a:pt x="64268" y="99975"/>
                  </a:lnTo>
                  <a:lnTo>
                    <a:pt x="69702" y="97167"/>
                  </a:lnTo>
                  <a:lnTo>
                    <a:pt x="71948" y="95155"/>
                  </a:lnTo>
                  <a:lnTo>
                    <a:pt x="79311" y="83569"/>
                  </a:lnTo>
                  <a:lnTo>
                    <a:pt x="82897" y="64600"/>
                  </a:lnTo>
                  <a:lnTo>
                    <a:pt x="82983" y="48287"/>
                  </a:lnTo>
                  <a:lnTo>
                    <a:pt x="76103" y="19883"/>
                  </a:lnTo>
                  <a:lnTo>
                    <a:pt x="74969" y="18031"/>
                  </a:lnTo>
                  <a:lnTo>
                    <a:pt x="74825" y="17168"/>
                  </a:lnTo>
                  <a:lnTo>
                    <a:pt x="74994" y="16327"/>
                  </a:lnTo>
                  <a:lnTo>
                    <a:pt x="75623" y="14687"/>
                  </a:lnTo>
                  <a:lnTo>
                    <a:pt x="76125" y="11474"/>
                  </a:lnTo>
                  <a:lnTo>
                    <a:pt x="79923" y="15533"/>
                  </a:lnTo>
                  <a:lnTo>
                    <a:pt x="80602" y="17849"/>
                  </a:lnTo>
                  <a:lnTo>
                    <a:pt x="81577" y="29033"/>
                  </a:lnTo>
                  <a:lnTo>
                    <a:pt x="82517" y="31712"/>
                  </a:lnTo>
                  <a:lnTo>
                    <a:pt x="83311" y="35930"/>
                  </a:lnTo>
                  <a:lnTo>
                    <a:pt x="84840" y="39503"/>
                  </a:lnTo>
                  <a:lnTo>
                    <a:pt x="90437" y="73398"/>
                  </a:lnTo>
                  <a:lnTo>
                    <a:pt x="93696" y="82012"/>
                  </a:lnTo>
                  <a:lnTo>
                    <a:pt x="99151" y="90531"/>
                  </a:lnTo>
                  <a:lnTo>
                    <a:pt x="103026" y="94174"/>
                  </a:lnTo>
                  <a:lnTo>
                    <a:pt x="105809" y="97441"/>
                  </a:lnTo>
                  <a:lnTo>
                    <a:pt x="108809" y="99774"/>
                  </a:lnTo>
                  <a:lnTo>
                    <a:pt x="111907" y="100988"/>
                  </a:lnTo>
                  <a:lnTo>
                    <a:pt x="126652" y="104306"/>
                  </a:lnTo>
                  <a:lnTo>
                    <a:pt x="133449" y="101745"/>
                  </a:lnTo>
                  <a:lnTo>
                    <a:pt x="139660" y="98741"/>
                  </a:lnTo>
                  <a:lnTo>
                    <a:pt x="142110" y="95766"/>
                  </a:lnTo>
                  <a:lnTo>
                    <a:pt x="157852" y="61789"/>
                  </a:lnTo>
                  <a:lnTo>
                    <a:pt x="165759" y="42090"/>
                  </a:lnTo>
                  <a:lnTo>
                    <a:pt x="166763" y="37250"/>
                  </a:lnTo>
                  <a:lnTo>
                    <a:pt x="176106" y="17392"/>
                  </a:lnTo>
                  <a:lnTo>
                    <a:pt x="179307" y="12023"/>
                  </a:lnTo>
                  <a:lnTo>
                    <a:pt x="180367" y="11045"/>
                  </a:lnTo>
                  <a:lnTo>
                    <a:pt x="187030" y="7360"/>
                  </a:lnTo>
                  <a:lnTo>
                    <a:pt x="189567" y="5343"/>
                  </a:lnTo>
                  <a:lnTo>
                    <a:pt x="191190" y="4779"/>
                  </a:lnTo>
                  <a:lnTo>
                    <a:pt x="191994" y="4893"/>
                  </a:lnTo>
                  <a:lnTo>
                    <a:pt x="193592" y="5725"/>
                  </a:lnTo>
                  <a:lnTo>
                    <a:pt x="202794" y="12281"/>
                  </a:lnTo>
                  <a:lnTo>
                    <a:pt x="209123" y="24922"/>
                  </a:lnTo>
                  <a:lnTo>
                    <a:pt x="221244" y="60041"/>
                  </a:lnTo>
                  <a:lnTo>
                    <a:pt x="227531" y="94971"/>
                  </a:lnTo>
                  <a:lnTo>
                    <a:pt x="228515" y="106501"/>
                  </a:lnTo>
                  <a:lnTo>
                    <a:pt x="228522" y="105392"/>
                  </a:lnTo>
                  <a:lnTo>
                    <a:pt x="228788" y="105041"/>
                  </a:lnTo>
                  <a:lnTo>
                    <a:pt x="229789" y="104651"/>
                  </a:lnTo>
                  <a:lnTo>
                    <a:pt x="230162" y="104018"/>
                  </a:lnTo>
                  <a:lnTo>
                    <a:pt x="230576" y="101904"/>
                  </a:lnTo>
                  <a:lnTo>
                    <a:pt x="228538" y="67318"/>
                  </a:lnTo>
                  <a:lnTo>
                    <a:pt x="232588" y="32426"/>
                  </a:lnTo>
                  <a:lnTo>
                    <a:pt x="235168" y="24206"/>
                  </a:lnTo>
                  <a:lnTo>
                    <a:pt x="242668" y="14156"/>
                  </a:lnTo>
                  <a:lnTo>
                    <a:pt x="247223" y="9473"/>
                  </a:lnTo>
                  <a:lnTo>
                    <a:pt x="250153" y="7937"/>
                  </a:lnTo>
                  <a:lnTo>
                    <a:pt x="258185" y="6870"/>
                  </a:lnTo>
                  <a:lnTo>
                    <a:pt x="266621" y="6730"/>
                  </a:lnTo>
                  <a:lnTo>
                    <a:pt x="275346" y="10250"/>
                  </a:lnTo>
                  <a:lnTo>
                    <a:pt x="287309" y="19061"/>
                  </a:lnTo>
                  <a:lnTo>
                    <a:pt x="289753" y="23664"/>
                  </a:lnTo>
                  <a:lnTo>
                    <a:pt x="300822" y="57024"/>
                  </a:lnTo>
                  <a:lnTo>
                    <a:pt x="307647" y="92580"/>
                  </a:lnTo>
                  <a:lnTo>
                    <a:pt x="308943" y="97239"/>
                  </a:lnTo>
                  <a:lnTo>
                    <a:pt x="309487" y="104324"/>
                  </a:lnTo>
                  <a:lnTo>
                    <a:pt x="307438" y="102288"/>
                  </a:lnTo>
                  <a:lnTo>
                    <a:pt x="305536" y="96056"/>
                  </a:lnTo>
                  <a:lnTo>
                    <a:pt x="301790" y="61031"/>
                  </a:lnTo>
                  <a:lnTo>
                    <a:pt x="300070" y="41754"/>
                  </a:lnTo>
                  <a:lnTo>
                    <a:pt x="303513" y="20746"/>
                  </a:lnTo>
                  <a:lnTo>
                    <a:pt x="305631" y="16306"/>
                  </a:lnTo>
                  <a:lnTo>
                    <a:pt x="315933" y="5349"/>
                  </a:lnTo>
                  <a:lnTo>
                    <a:pt x="321628" y="1513"/>
                  </a:lnTo>
                  <a:lnTo>
                    <a:pt x="327050" y="142"/>
                  </a:lnTo>
                  <a:lnTo>
                    <a:pt x="333301" y="0"/>
                  </a:lnTo>
                  <a:lnTo>
                    <a:pt x="338357" y="1517"/>
                  </a:lnTo>
                  <a:lnTo>
                    <a:pt x="348922" y="8305"/>
                  </a:lnTo>
                  <a:lnTo>
                    <a:pt x="350650" y="9888"/>
                  </a:lnTo>
                  <a:lnTo>
                    <a:pt x="355516" y="20011"/>
                  </a:lnTo>
                  <a:lnTo>
                    <a:pt x="360034" y="41283"/>
                  </a:lnTo>
                  <a:lnTo>
                    <a:pt x="360648" y="42458"/>
                  </a:lnTo>
                  <a:lnTo>
                    <a:pt x="369171" y="76635"/>
                  </a:lnTo>
                  <a:lnTo>
                    <a:pt x="371446" y="81755"/>
                  </a:lnTo>
                  <a:lnTo>
                    <a:pt x="373273" y="83984"/>
                  </a:lnTo>
                  <a:lnTo>
                    <a:pt x="391720" y="95272"/>
                  </a:lnTo>
                  <a:lnTo>
                    <a:pt x="403586" y="98291"/>
                  </a:lnTo>
                  <a:lnTo>
                    <a:pt x="407666" y="98300"/>
                  </a:lnTo>
                  <a:lnTo>
                    <a:pt x="431031" y="95108"/>
                  </a:lnTo>
                  <a:lnTo>
                    <a:pt x="445220" y="8767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SMARTInkShape-351">
              <a:extLst>
                <a:ext uri="{FF2B5EF4-FFF2-40B4-BE49-F238E27FC236}">
                  <a16:creationId xmlns:a16="http://schemas.microsoft.com/office/drawing/2014/main" xmlns="" id="{63516C33-EF52-4C9C-BCFA-4A1EB3C6C8E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256697" y="3519501"/>
              <a:ext cx="153379" cy="123294"/>
            </a:xfrm>
            <a:custGeom>
              <a:avLst/>
              <a:gdLst/>
              <a:ahLst/>
              <a:cxnLst/>
              <a:rect l="0" t="0" r="0" b="0"/>
              <a:pathLst>
                <a:path w="153379" h="123294">
                  <a:moveTo>
                    <a:pt x="81941" y="19037"/>
                  </a:moveTo>
                  <a:lnTo>
                    <a:pt x="81941" y="19037"/>
                  </a:lnTo>
                  <a:lnTo>
                    <a:pt x="81941" y="17773"/>
                  </a:lnTo>
                  <a:lnTo>
                    <a:pt x="81676" y="17400"/>
                  </a:lnTo>
                  <a:lnTo>
                    <a:pt x="81235" y="17152"/>
                  </a:lnTo>
                  <a:lnTo>
                    <a:pt x="79890" y="16753"/>
                  </a:lnTo>
                  <a:lnTo>
                    <a:pt x="77285" y="12092"/>
                  </a:lnTo>
                  <a:lnTo>
                    <a:pt x="64734" y="1734"/>
                  </a:lnTo>
                  <a:lnTo>
                    <a:pt x="61593" y="763"/>
                  </a:lnTo>
                  <a:lnTo>
                    <a:pt x="38037" y="0"/>
                  </a:lnTo>
                  <a:lnTo>
                    <a:pt x="34558" y="1403"/>
                  </a:lnTo>
                  <a:lnTo>
                    <a:pt x="30330" y="3758"/>
                  </a:lnTo>
                  <a:lnTo>
                    <a:pt x="17891" y="8005"/>
                  </a:lnTo>
                  <a:lnTo>
                    <a:pt x="7825" y="18071"/>
                  </a:lnTo>
                  <a:lnTo>
                    <a:pt x="167" y="37680"/>
                  </a:lnTo>
                  <a:lnTo>
                    <a:pt x="0" y="41963"/>
                  </a:lnTo>
                  <a:lnTo>
                    <a:pt x="3133" y="66155"/>
                  </a:lnTo>
                  <a:lnTo>
                    <a:pt x="19497" y="101085"/>
                  </a:lnTo>
                  <a:lnTo>
                    <a:pt x="23663" y="105083"/>
                  </a:lnTo>
                  <a:lnTo>
                    <a:pt x="35837" y="112578"/>
                  </a:lnTo>
                  <a:lnTo>
                    <a:pt x="52246" y="116105"/>
                  </a:lnTo>
                  <a:lnTo>
                    <a:pt x="63223" y="116329"/>
                  </a:lnTo>
                  <a:lnTo>
                    <a:pt x="71561" y="113344"/>
                  </a:lnTo>
                  <a:lnTo>
                    <a:pt x="76323" y="110024"/>
                  </a:lnTo>
                  <a:lnTo>
                    <a:pt x="80041" y="106291"/>
                  </a:lnTo>
                  <a:lnTo>
                    <a:pt x="85599" y="97452"/>
                  </a:lnTo>
                  <a:lnTo>
                    <a:pt x="86741" y="94104"/>
                  </a:lnTo>
                  <a:lnTo>
                    <a:pt x="90376" y="86194"/>
                  </a:lnTo>
                  <a:lnTo>
                    <a:pt x="93497" y="62750"/>
                  </a:lnTo>
                  <a:lnTo>
                    <a:pt x="91401" y="49342"/>
                  </a:lnTo>
                  <a:lnTo>
                    <a:pt x="84526" y="29268"/>
                  </a:lnTo>
                  <a:lnTo>
                    <a:pt x="84322" y="21431"/>
                  </a:lnTo>
                  <a:lnTo>
                    <a:pt x="84322" y="23950"/>
                  </a:lnTo>
                  <a:lnTo>
                    <a:pt x="85027" y="25895"/>
                  </a:lnTo>
                  <a:lnTo>
                    <a:pt x="85586" y="26784"/>
                  </a:lnTo>
                  <a:lnTo>
                    <a:pt x="93276" y="61286"/>
                  </a:lnTo>
                  <a:lnTo>
                    <a:pt x="103284" y="94149"/>
                  </a:lnTo>
                  <a:lnTo>
                    <a:pt x="114520" y="112101"/>
                  </a:lnTo>
                  <a:lnTo>
                    <a:pt x="122489" y="119294"/>
                  </a:lnTo>
                  <a:lnTo>
                    <a:pt x="132793" y="122645"/>
                  </a:lnTo>
                  <a:lnTo>
                    <a:pt x="136115" y="123293"/>
                  </a:lnTo>
                  <a:lnTo>
                    <a:pt x="153378" y="11904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SMARTInkShape-352">
              <a:extLst>
                <a:ext uri="{FF2B5EF4-FFF2-40B4-BE49-F238E27FC236}">
                  <a16:creationId xmlns:a16="http://schemas.microsoft.com/office/drawing/2014/main" xmlns="" id="{D0727751-CE30-40B4-8555-B9F11845301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403247" y="3523467"/>
              <a:ext cx="133035" cy="121870"/>
            </a:xfrm>
            <a:custGeom>
              <a:avLst/>
              <a:gdLst/>
              <a:ahLst/>
              <a:cxnLst/>
              <a:rect l="0" t="0" r="0" b="0"/>
              <a:pathLst>
                <a:path w="133035" h="121870">
                  <a:moveTo>
                    <a:pt x="85409" y="12689"/>
                  </a:moveTo>
                  <a:lnTo>
                    <a:pt x="85409" y="12689"/>
                  </a:lnTo>
                  <a:lnTo>
                    <a:pt x="85409" y="10161"/>
                  </a:lnTo>
                  <a:lnTo>
                    <a:pt x="84616" y="9151"/>
                  </a:lnTo>
                  <a:lnTo>
                    <a:pt x="74706" y="3189"/>
                  </a:lnTo>
                  <a:lnTo>
                    <a:pt x="69090" y="924"/>
                  </a:lnTo>
                  <a:lnTo>
                    <a:pt x="41939" y="0"/>
                  </a:lnTo>
                  <a:lnTo>
                    <a:pt x="31520" y="2529"/>
                  </a:lnTo>
                  <a:lnTo>
                    <a:pt x="24145" y="6360"/>
                  </a:lnTo>
                  <a:lnTo>
                    <a:pt x="8786" y="22386"/>
                  </a:lnTo>
                  <a:lnTo>
                    <a:pt x="1281" y="37230"/>
                  </a:lnTo>
                  <a:lnTo>
                    <a:pt x="0" y="44534"/>
                  </a:lnTo>
                  <a:lnTo>
                    <a:pt x="42" y="51052"/>
                  </a:lnTo>
                  <a:lnTo>
                    <a:pt x="5811" y="81919"/>
                  </a:lnTo>
                  <a:lnTo>
                    <a:pt x="13496" y="99772"/>
                  </a:lnTo>
                  <a:lnTo>
                    <a:pt x="20370" y="106882"/>
                  </a:lnTo>
                  <a:lnTo>
                    <a:pt x="24011" y="109448"/>
                  </a:lnTo>
                  <a:lnTo>
                    <a:pt x="25048" y="111079"/>
                  </a:lnTo>
                  <a:lnTo>
                    <a:pt x="27626" y="112686"/>
                  </a:lnTo>
                  <a:lnTo>
                    <a:pt x="53153" y="121168"/>
                  </a:lnTo>
                  <a:lnTo>
                    <a:pt x="70291" y="121869"/>
                  </a:lnTo>
                  <a:lnTo>
                    <a:pt x="103842" y="115362"/>
                  </a:lnTo>
                  <a:lnTo>
                    <a:pt x="116841" y="110533"/>
                  </a:lnTo>
                  <a:lnTo>
                    <a:pt x="133034" y="100796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1" name="SMARTInkShape-353">
            <a:extLst>
              <a:ext uri="{FF2B5EF4-FFF2-40B4-BE49-F238E27FC236}">
                <a16:creationId xmlns:a16="http://schemas.microsoft.com/office/drawing/2014/main" xmlns="" id="{ED507D06-0A14-4FAA-AD8F-DE05E323947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719638" y="3514729"/>
            <a:ext cx="73819" cy="380997"/>
          </a:xfrm>
          <a:custGeom>
            <a:avLst/>
            <a:gdLst/>
            <a:ahLst/>
            <a:cxnLst/>
            <a:rect l="0" t="0" r="0" b="0"/>
            <a:pathLst>
              <a:path w="73819" h="380997">
                <a:moveTo>
                  <a:pt x="0" y="111915"/>
                </a:moveTo>
                <a:lnTo>
                  <a:pt x="0" y="111915"/>
                </a:lnTo>
                <a:lnTo>
                  <a:pt x="1263" y="113179"/>
                </a:lnTo>
                <a:lnTo>
                  <a:pt x="1372" y="113816"/>
                </a:lnTo>
                <a:lnTo>
                  <a:pt x="1178" y="114505"/>
                </a:lnTo>
                <a:lnTo>
                  <a:pt x="232" y="116248"/>
                </a:lnTo>
                <a:lnTo>
                  <a:pt x="0" y="119056"/>
                </a:lnTo>
                <a:lnTo>
                  <a:pt x="0" y="117008"/>
                </a:lnTo>
                <a:lnTo>
                  <a:pt x="1263" y="115511"/>
                </a:lnTo>
                <a:lnTo>
                  <a:pt x="2590" y="114836"/>
                </a:lnTo>
                <a:lnTo>
                  <a:pt x="13792" y="109749"/>
                </a:lnTo>
                <a:lnTo>
                  <a:pt x="32347" y="98130"/>
                </a:lnTo>
                <a:lnTo>
                  <a:pt x="57220" y="69523"/>
                </a:lnTo>
                <a:lnTo>
                  <a:pt x="65383" y="56041"/>
                </a:lnTo>
                <a:lnTo>
                  <a:pt x="71070" y="33296"/>
                </a:lnTo>
                <a:lnTo>
                  <a:pt x="71328" y="29118"/>
                </a:lnTo>
                <a:lnTo>
                  <a:pt x="68493" y="18540"/>
                </a:lnTo>
                <a:lnTo>
                  <a:pt x="67034" y="13860"/>
                </a:lnTo>
                <a:lnTo>
                  <a:pt x="66675" y="0"/>
                </a:lnTo>
                <a:lnTo>
                  <a:pt x="66675" y="35513"/>
                </a:lnTo>
                <a:lnTo>
                  <a:pt x="68571" y="70436"/>
                </a:lnTo>
                <a:lnTo>
                  <a:pt x="66683" y="95476"/>
                </a:lnTo>
                <a:lnTo>
                  <a:pt x="69055" y="130335"/>
                </a:lnTo>
                <a:lnTo>
                  <a:pt x="69056" y="164375"/>
                </a:lnTo>
                <a:lnTo>
                  <a:pt x="68350" y="171468"/>
                </a:lnTo>
                <a:lnTo>
                  <a:pt x="66718" y="194413"/>
                </a:lnTo>
                <a:lnTo>
                  <a:pt x="66675" y="229336"/>
                </a:lnTo>
                <a:lnTo>
                  <a:pt x="67380" y="260765"/>
                </a:lnTo>
                <a:lnTo>
                  <a:pt x="68725" y="270581"/>
                </a:lnTo>
                <a:lnTo>
                  <a:pt x="69055" y="305719"/>
                </a:lnTo>
                <a:lnTo>
                  <a:pt x="68791" y="334971"/>
                </a:lnTo>
                <a:lnTo>
                  <a:pt x="67005" y="340944"/>
                </a:lnTo>
                <a:lnTo>
                  <a:pt x="67160" y="341859"/>
                </a:lnTo>
                <a:lnTo>
                  <a:pt x="68037" y="343582"/>
                </a:lnTo>
                <a:lnTo>
                  <a:pt x="68112" y="344676"/>
                </a:lnTo>
                <a:lnTo>
                  <a:pt x="66746" y="351064"/>
                </a:lnTo>
                <a:lnTo>
                  <a:pt x="67412" y="352523"/>
                </a:lnTo>
                <a:lnTo>
                  <a:pt x="68325" y="354054"/>
                </a:lnTo>
                <a:lnTo>
                  <a:pt x="68731" y="355616"/>
                </a:lnTo>
                <a:lnTo>
                  <a:pt x="68575" y="356139"/>
                </a:lnTo>
                <a:lnTo>
                  <a:pt x="68206" y="356487"/>
                </a:lnTo>
                <a:lnTo>
                  <a:pt x="67695" y="356719"/>
                </a:lnTo>
                <a:lnTo>
                  <a:pt x="67620" y="357403"/>
                </a:lnTo>
                <a:lnTo>
                  <a:pt x="69752" y="370965"/>
                </a:lnTo>
                <a:lnTo>
                  <a:pt x="70688" y="373098"/>
                </a:lnTo>
                <a:lnTo>
                  <a:pt x="71480" y="376745"/>
                </a:lnTo>
                <a:lnTo>
                  <a:pt x="71995" y="377368"/>
                </a:lnTo>
                <a:lnTo>
                  <a:pt x="72602" y="377784"/>
                </a:lnTo>
                <a:lnTo>
                  <a:pt x="73008" y="378325"/>
                </a:lnTo>
                <a:lnTo>
                  <a:pt x="73818" y="380996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4" name="SMARTInkShape-Group199">
            <a:extLst>
              <a:ext uri="{FF2B5EF4-FFF2-40B4-BE49-F238E27FC236}">
                <a16:creationId xmlns:a16="http://schemas.microsoft.com/office/drawing/2014/main" xmlns="" id="{F9D3A669-4D78-412B-8375-CC33FAA75431}"/>
              </a:ext>
            </a:extLst>
          </p:cNvPr>
          <p:cNvGrpSpPr/>
          <p:nvPr/>
        </p:nvGrpSpPr>
        <p:grpSpPr>
          <a:xfrm>
            <a:off x="4784029" y="3386138"/>
            <a:ext cx="528343" cy="265423"/>
            <a:chOff x="4784029" y="3386138"/>
            <a:chExt cx="528343" cy="265423"/>
          </a:xfrm>
        </p:grpSpPr>
        <p:sp>
          <p:nvSpPr>
            <p:cNvPr id="222" name="SMARTInkShape-354">
              <a:extLst>
                <a:ext uri="{FF2B5EF4-FFF2-40B4-BE49-F238E27FC236}">
                  <a16:creationId xmlns:a16="http://schemas.microsoft.com/office/drawing/2014/main" xmlns="" id="{F42850DE-3531-49B9-9CC5-9515E8D44EF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84029" y="3522591"/>
              <a:ext cx="528343" cy="128970"/>
            </a:xfrm>
            <a:custGeom>
              <a:avLst/>
              <a:gdLst/>
              <a:ahLst/>
              <a:cxnLst/>
              <a:rect l="0" t="0" r="0" b="0"/>
              <a:pathLst>
                <a:path w="528343" h="128970">
                  <a:moveTo>
                    <a:pt x="2284" y="54047"/>
                  </a:moveTo>
                  <a:lnTo>
                    <a:pt x="2284" y="54047"/>
                  </a:lnTo>
                  <a:lnTo>
                    <a:pt x="2284" y="55418"/>
                  </a:lnTo>
                  <a:lnTo>
                    <a:pt x="2284" y="54067"/>
                  </a:lnTo>
                  <a:lnTo>
                    <a:pt x="1020" y="52788"/>
                  </a:lnTo>
                  <a:lnTo>
                    <a:pt x="399" y="50753"/>
                  </a:lnTo>
                  <a:lnTo>
                    <a:pt x="0" y="47664"/>
                  </a:lnTo>
                  <a:lnTo>
                    <a:pt x="651" y="46535"/>
                  </a:lnTo>
                  <a:lnTo>
                    <a:pt x="1558" y="45152"/>
                  </a:lnTo>
                  <a:lnTo>
                    <a:pt x="4954" y="34105"/>
                  </a:lnTo>
                  <a:lnTo>
                    <a:pt x="20580" y="10856"/>
                  </a:lnTo>
                  <a:lnTo>
                    <a:pt x="26261" y="6670"/>
                  </a:lnTo>
                  <a:lnTo>
                    <a:pt x="37520" y="502"/>
                  </a:lnTo>
                  <a:lnTo>
                    <a:pt x="39268" y="94"/>
                  </a:lnTo>
                  <a:lnTo>
                    <a:pt x="42622" y="346"/>
                  </a:lnTo>
                  <a:lnTo>
                    <a:pt x="51572" y="2249"/>
                  </a:lnTo>
                  <a:lnTo>
                    <a:pt x="56164" y="5705"/>
                  </a:lnTo>
                  <a:lnTo>
                    <a:pt x="63391" y="12767"/>
                  </a:lnTo>
                  <a:lnTo>
                    <a:pt x="66175" y="17596"/>
                  </a:lnTo>
                  <a:lnTo>
                    <a:pt x="70594" y="52524"/>
                  </a:lnTo>
                  <a:lnTo>
                    <a:pt x="73985" y="88134"/>
                  </a:lnTo>
                  <a:lnTo>
                    <a:pt x="81017" y="103508"/>
                  </a:lnTo>
                  <a:lnTo>
                    <a:pt x="90069" y="113245"/>
                  </a:lnTo>
                  <a:lnTo>
                    <a:pt x="95775" y="117059"/>
                  </a:lnTo>
                  <a:lnTo>
                    <a:pt x="105017" y="120203"/>
                  </a:lnTo>
                  <a:lnTo>
                    <a:pt x="111094" y="120619"/>
                  </a:lnTo>
                  <a:lnTo>
                    <a:pt x="128826" y="115054"/>
                  </a:lnTo>
                  <a:lnTo>
                    <a:pt x="140328" y="107966"/>
                  </a:lnTo>
                  <a:lnTo>
                    <a:pt x="143874" y="104801"/>
                  </a:lnTo>
                  <a:lnTo>
                    <a:pt x="155860" y="86157"/>
                  </a:lnTo>
                  <a:lnTo>
                    <a:pt x="161339" y="73847"/>
                  </a:lnTo>
                  <a:lnTo>
                    <a:pt x="161947" y="68380"/>
                  </a:lnTo>
                  <a:lnTo>
                    <a:pt x="163421" y="64056"/>
                  </a:lnTo>
                  <a:lnTo>
                    <a:pt x="164868" y="51429"/>
                  </a:lnTo>
                  <a:lnTo>
                    <a:pt x="165442" y="49920"/>
                  </a:lnTo>
                  <a:lnTo>
                    <a:pt x="165374" y="46127"/>
                  </a:lnTo>
                  <a:lnTo>
                    <a:pt x="161627" y="25587"/>
                  </a:lnTo>
                  <a:lnTo>
                    <a:pt x="158226" y="17841"/>
                  </a:lnTo>
                  <a:lnTo>
                    <a:pt x="155383" y="14410"/>
                  </a:lnTo>
                  <a:lnTo>
                    <a:pt x="145305" y="6559"/>
                  </a:lnTo>
                  <a:lnTo>
                    <a:pt x="143121" y="8484"/>
                  </a:lnTo>
                  <a:lnTo>
                    <a:pt x="143271" y="8590"/>
                  </a:lnTo>
                  <a:lnTo>
                    <a:pt x="144858" y="8775"/>
                  </a:lnTo>
                  <a:lnTo>
                    <a:pt x="145025" y="9496"/>
                  </a:lnTo>
                  <a:lnTo>
                    <a:pt x="145132" y="12115"/>
                  </a:lnTo>
                  <a:lnTo>
                    <a:pt x="145852" y="13626"/>
                  </a:lnTo>
                  <a:lnTo>
                    <a:pt x="146415" y="14400"/>
                  </a:lnTo>
                  <a:lnTo>
                    <a:pt x="147745" y="15259"/>
                  </a:lnTo>
                  <a:lnTo>
                    <a:pt x="148470" y="15488"/>
                  </a:lnTo>
                  <a:lnTo>
                    <a:pt x="148954" y="15905"/>
                  </a:lnTo>
                  <a:lnTo>
                    <a:pt x="149491" y="17075"/>
                  </a:lnTo>
                  <a:lnTo>
                    <a:pt x="150428" y="17493"/>
                  </a:lnTo>
                  <a:lnTo>
                    <a:pt x="167415" y="19678"/>
                  </a:lnTo>
                  <a:lnTo>
                    <a:pt x="191042" y="18606"/>
                  </a:lnTo>
                  <a:lnTo>
                    <a:pt x="202626" y="20612"/>
                  </a:lnTo>
                  <a:lnTo>
                    <a:pt x="209456" y="20425"/>
                  </a:lnTo>
                  <a:lnTo>
                    <a:pt x="216595" y="18328"/>
                  </a:lnTo>
                  <a:lnTo>
                    <a:pt x="216596" y="15949"/>
                  </a:lnTo>
                  <a:lnTo>
                    <a:pt x="216331" y="38245"/>
                  </a:lnTo>
                  <a:lnTo>
                    <a:pt x="214435" y="47703"/>
                  </a:lnTo>
                  <a:lnTo>
                    <a:pt x="214481" y="70699"/>
                  </a:lnTo>
                  <a:lnTo>
                    <a:pt x="216553" y="91838"/>
                  </a:lnTo>
                  <a:lnTo>
                    <a:pt x="216593" y="101977"/>
                  </a:lnTo>
                  <a:lnTo>
                    <a:pt x="218006" y="104541"/>
                  </a:lnTo>
                  <a:lnTo>
                    <a:pt x="220696" y="107971"/>
                  </a:lnTo>
                  <a:lnTo>
                    <a:pt x="227451" y="112842"/>
                  </a:lnTo>
                  <a:lnTo>
                    <a:pt x="240689" y="117892"/>
                  </a:lnTo>
                  <a:lnTo>
                    <a:pt x="244695" y="118207"/>
                  </a:lnTo>
                  <a:lnTo>
                    <a:pt x="271329" y="111634"/>
                  </a:lnTo>
                  <a:lnTo>
                    <a:pt x="274083" y="109274"/>
                  </a:lnTo>
                  <a:lnTo>
                    <a:pt x="286719" y="95868"/>
                  </a:lnTo>
                  <a:lnTo>
                    <a:pt x="291692" y="85274"/>
                  </a:lnTo>
                  <a:lnTo>
                    <a:pt x="293284" y="75188"/>
                  </a:lnTo>
                  <a:lnTo>
                    <a:pt x="299570" y="60669"/>
                  </a:lnTo>
                  <a:lnTo>
                    <a:pt x="299429" y="60049"/>
                  </a:lnTo>
                  <a:lnTo>
                    <a:pt x="299070" y="59636"/>
                  </a:lnTo>
                  <a:lnTo>
                    <a:pt x="298566" y="59360"/>
                  </a:lnTo>
                  <a:lnTo>
                    <a:pt x="298495" y="59176"/>
                  </a:lnTo>
                  <a:lnTo>
                    <a:pt x="298712" y="59054"/>
                  </a:lnTo>
                  <a:lnTo>
                    <a:pt x="299121" y="58972"/>
                  </a:lnTo>
                  <a:lnTo>
                    <a:pt x="299129" y="58918"/>
                  </a:lnTo>
                  <a:lnTo>
                    <a:pt x="298433" y="58857"/>
                  </a:lnTo>
                  <a:lnTo>
                    <a:pt x="298406" y="58841"/>
                  </a:lnTo>
                  <a:lnTo>
                    <a:pt x="318650" y="58104"/>
                  </a:lnTo>
                  <a:lnTo>
                    <a:pt x="336123" y="51645"/>
                  </a:lnTo>
                  <a:lnTo>
                    <a:pt x="344622" y="44913"/>
                  </a:lnTo>
                  <a:lnTo>
                    <a:pt x="352831" y="34261"/>
                  </a:lnTo>
                  <a:lnTo>
                    <a:pt x="353874" y="31230"/>
                  </a:lnTo>
                  <a:lnTo>
                    <a:pt x="354599" y="24319"/>
                  </a:lnTo>
                  <a:lnTo>
                    <a:pt x="352786" y="18159"/>
                  </a:lnTo>
                  <a:lnTo>
                    <a:pt x="347844" y="10430"/>
                  </a:lnTo>
                  <a:lnTo>
                    <a:pt x="343444" y="6345"/>
                  </a:lnTo>
                  <a:lnTo>
                    <a:pt x="332999" y="902"/>
                  </a:lnTo>
                  <a:lnTo>
                    <a:pt x="329538" y="0"/>
                  </a:lnTo>
                  <a:lnTo>
                    <a:pt x="326941" y="304"/>
                  </a:lnTo>
                  <a:lnTo>
                    <a:pt x="323991" y="1257"/>
                  </a:lnTo>
                  <a:lnTo>
                    <a:pt x="318179" y="1871"/>
                  </a:lnTo>
                  <a:lnTo>
                    <a:pt x="316160" y="2900"/>
                  </a:lnTo>
                  <a:lnTo>
                    <a:pt x="310807" y="7881"/>
                  </a:lnTo>
                  <a:lnTo>
                    <a:pt x="306065" y="14824"/>
                  </a:lnTo>
                  <a:lnTo>
                    <a:pt x="300392" y="28198"/>
                  </a:lnTo>
                  <a:lnTo>
                    <a:pt x="299941" y="62367"/>
                  </a:lnTo>
                  <a:lnTo>
                    <a:pt x="299940" y="78815"/>
                  </a:lnTo>
                  <a:lnTo>
                    <a:pt x="306737" y="97102"/>
                  </a:lnTo>
                  <a:lnTo>
                    <a:pt x="312333" y="104297"/>
                  </a:lnTo>
                  <a:lnTo>
                    <a:pt x="321476" y="111611"/>
                  </a:lnTo>
                  <a:lnTo>
                    <a:pt x="324857" y="112704"/>
                  </a:lnTo>
                  <a:lnTo>
                    <a:pt x="328477" y="113454"/>
                  </a:lnTo>
                  <a:lnTo>
                    <a:pt x="342539" y="119946"/>
                  </a:lnTo>
                  <a:lnTo>
                    <a:pt x="354965" y="121325"/>
                  </a:lnTo>
                  <a:lnTo>
                    <a:pt x="359547" y="122576"/>
                  </a:lnTo>
                  <a:lnTo>
                    <a:pt x="362944" y="122604"/>
                  </a:lnTo>
                  <a:lnTo>
                    <a:pt x="386483" y="115733"/>
                  </a:lnTo>
                  <a:lnTo>
                    <a:pt x="415415" y="96516"/>
                  </a:lnTo>
                  <a:lnTo>
                    <a:pt x="427488" y="82587"/>
                  </a:lnTo>
                  <a:lnTo>
                    <a:pt x="442920" y="54059"/>
                  </a:lnTo>
                  <a:lnTo>
                    <a:pt x="451943" y="26325"/>
                  </a:lnTo>
                  <a:lnTo>
                    <a:pt x="452993" y="18336"/>
                  </a:lnTo>
                  <a:lnTo>
                    <a:pt x="453569" y="16745"/>
                  </a:lnTo>
                  <a:lnTo>
                    <a:pt x="453504" y="13568"/>
                  </a:lnTo>
                  <a:lnTo>
                    <a:pt x="453116" y="11979"/>
                  </a:lnTo>
                  <a:lnTo>
                    <a:pt x="453121" y="10656"/>
                  </a:lnTo>
                  <a:lnTo>
                    <a:pt x="453865" y="8058"/>
                  </a:lnTo>
                  <a:lnTo>
                    <a:pt x="453621" y="8042"/>
                  </a:lnTo>
                  <a:lnTo>
                    <a:pt x="453194" y="8295"/>
                  </a:lnTo>
                  <a:lnTo>
                    <a:pt x="449994" y="8799"/>
                  </a:lnTo>
                  <a:lnTo>
                    <a:pt x="449963" y="5738"/>
                  </a:lnTo>
                  <a:lnTo>
                    <a:pt x="449959" y="8460"/>
                  </a:lnTo>
                  <a:lnTo>
                    <a:pt x="451595" y="10636"/>
                  </a:lnTo>
                  <a:lnTo>
                    <a:pt x="452384" y="12844"/>
                  </a:lnTo>
                  <a:lnTo>
                    <a:pt x="453506" y="14391"/>
                  </a:lnTo>
                  <a:lnTo>
                    <a:pt x="454886" y="15255"/>
                  </a:lnTo>
                  <a:lnTo>
                    <a:pt x="455625" y="15486"/>
                  </a:lnTo>
                  <a:lnTo>
                    <a:pt x="456117" y="16169"/>
                  </a:lnTo>
                  <a:lnTo>
                    <a:pt x="456665" y="18338"/>
                  </a:lnTo>
                  <a:lnTo>
                    <a:pt x="458319" y="20361"/>
                  </a:lnTo>
                  <a:lnTo>
                    <a:pt x="479410" y="35678"/>
                  </a:lnTo>
                  <a:lnTo>
                    <a:pt x="497971" y="44210"/>
                  </a:lnTo>
                  <a:lnTo>
                    <a:pt x="508577" y="55657"/>
                  </a:lnTo>
                  <a:lnTo>
                    <a:pt x="521825" y="76711"/>
                  </a:lnTo>
                  <a:lnTo>
                    <a:pt x="528342" y="105205"/>
                  </a:lnTo>
                  <a:lnTo>
                    <a:pt x="528187" y="108004"/>
                  </a:lnTo>
                  <a:lnTo>
                    <a:pt x="526613" y="113249"/>
                  </a:lnTo>
                  <a:lnTo>
                    <a:pt x="525932" y="114153"/>
                  </a:lnTo>
                  <a:lnTo>
                    <a:pt x="508424" y="125949"/>
                  </a:lnTo>
                  <a:lnTo>
                    <a:pt x="495109" y="128961"/>
                  </a:lnTo>
                  <a:lnTo>
                    <a:pt x="491104" y="128969"/>
                  </a:lnTo>
                  <a:lnTo>
                    <a:pt x="473079" y="124337"/>
                  </a:lnTo>
                  <a:lnTo>
                    <a:pt x="470112" y="122240"/>
                  </a:lnTo>
                  <a:lnTo>
                    <a:pt x="464246" y="115959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SMARTInkShape-355">
              <a:extLst>
                <a:ext uri="{FF2B5EF4-FFF2-40B4-BE49-F238E27FC236}">
                  <a16:creationId xmlns:a16="http://schemas.microsoft.com/office/drawing/2014/main" xmlns="" id="{DD56AD66-8214-4F04-81CB-3D735DFB870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088731" y="3386138"/>
              <a:ext cx="61914" cy="66676"/>
            </a:xfrm>
            <a:custGeom>
              <a:avLst/>
              <a:gdLst/>
              <a:ahLst/>
              <a:cxnLst/>
              <a:rect l="0" t="0" r="0" b="0"/>
              <a:pathLst>
                <a:path w="61914" h="66676">
                  <a:moveTo>
                    <a:pt x="0" y="0"/>
                  </a:moveTo>
                  <a:lnTo>
                    <a:pt x="0" y="0"/>
                  </a:lnTo>
                  <a:lnTo>
                    <a:pt x="0" y="2528"/>
                  </a:lnTo>
                  <a:lnTo>
                    <a:pt x="1411" y="5180"/>
                  </a:lnTo>
                  <a:lnTo>
                    <a:pt x="3802" y="7858"/>
                  </a:lnTo>
                  <a:lnTo>
                    <a:pt x="9649" y="13144"/>
                  </a:lnTo>
                  <a:lnTo>
                    <a:pt x="40684" y="46463"/>
                  </a:lnTo>
                  <a:lnTo>
                    <a:pt x="61913" y="6667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8" name="SMARTInkShape-Group200">
            <a:extLst>
              <a:ext uri="{FF2B5EF4-FFF2-40B4-BE49-F238E27FC236}">
                <a16:creationId xmlns:a16="http://schemas.microsoft.com/office/drawing/2014/main" xmlns="" id="{5423C4DE-53EB-49CA-AEAA-8B72D9B7605C}"/>
              </a:ext>
            </a:extLst>
          </p:cNvPr>
          <p:cNvGrpSpPr/>
          <p:nvPr/>
        </p:nvGrpSpPr>
        <p:grpSpPr>
          <a:xfrm>
            <a:off x="5429250" y="3376613"/>
            <a:ext cx="338139" cy="292503"/>
            <a:chOff x="5429250" y="3376613"/>
            <a:chExt cx="338139" cy="292503"/>
          </a:xfrm>
        </p:grpSpPr>
        <p:sp>
          <p:nvSpPr>
            <p:cNvPr id="225" name="SMARTInkShape-356">
              <a:extLst>
                <a:ext uri="{FF2B5EF4-FFF2-40B4-BE49-F238E27FC236}">
                  <a16:creationId xmlns:a16="http://schemas.microsoft.com/office/drawing/2014/main" xmlns="" id="{98C8F6EF-75D3-40AC-9E41-536F4A5E105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29250" y="3631406"/>
              <a:ext cx="11907" cy="16241"/>
            </a:xfrm>
            <a:custGeom>
              <a:avLst/>
              <a:gdLst/>
              <a:ahLst/>
              <a:cxnLst/>
              <a:rect l="0" t="0" r="0" b="0"/>
              <a:pathLst>
                <a:path w="11907" h="16241">
                  <a:moveTo>
                    <a:pt x="0" y="11907"/>
                  </a:moveTo>
                  <a:lnTo>
                    <a:pt x="0" y="11907"/>
                  </a:lnTo>
                  <a:lnTo>
                    <a:pt x="0" y="16240"/>
                  </a:lnTo>
                  <a:lnTo>
                    <a:pt x="0" y="14375"/>
                  </a:lnTo>
                  <a:lnTo>
                    <a:pt x="11906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SMARTInkShape-357">
              <a:extLst>
                <a:ext uri="{FF2B5EF4-FFF2-40B4-BE49-F238E27FC236}">
                  <a16:creationId xmlns:a16="http://schemas.microsoft.com/office/drawing/2014/main" xmlns="" id="{5204DAB6-8DDE-424D-93CC-14FF169C5D4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44025" y="3518499"/>
              <a:ext cx="118576" cy="150617"/>
            </a:xfrm>
            <a:custGeom>
              <a:avLst/>
              <a:gdLst/>
              <a:ahLst/>
              <a:cxnLst/>
              <a:rect l="0" t="0" r="0" b="0"/>
              <a:pathLst>
                <a:path w="118576" h="150617">
                  <a:moveTo>
                    <a:pt x="113813" y="12895"/>
                  </a:moveTo>
                  <a:lnTo>
                    <a:pt x="113813" y="12895"/>
                  </a:lnTo>
                  <a:lnTo>
                    <a:pt x="111284" y="12895"/>
                  </a:lnTo>
                  <a:lnTo>
                    <a:pt x="110539" y="12630"/>
                  </a:lnTo>
                  <a:lnTo>
                    <a:pt x="110043" y="12189"/>
                  </a:lnTo>
                  <a:lnTo>
                    <a:pt x="107280" y="8833"/>
                  </a:lnTo>
                  <a:lnTo>
                    <a:pt x="105794" y="7297"/>
                  </a:lnTo>
                  <a:lnTo>
                    <a:pt x="103546" y="6438"/>
                  </a:lnTo>
                  <a:lnTo>
                    <a:pt x="84668" y="3162"/>
                  </a:lnTo>
                  <a:lnTo>
                    <a:pt x="77511" y="154"/>
                  </a:lnTo>
                  <a:lnTo>
                    <a:pt x="73072" y="0"/>
                  </a:lnTo>
                  <a:lnTo>
                    <a:pt x="65019" y="2057"/>
                  </a:lnTo>
                  <a:lnTo>
                    <a:pt x="34725" y="14953"/>
                  </a:lnTo>
                  <a:lnTo>
                    <a:pt x="20636" y="30490"/>
                  </a:lnTo>
                  <a:lnTo>
                    <a:pt x="8611" y="49845"/>
                  </a:lnTo>
                  <a:lnTo>
                    <a:pt x="2974" y="69151"/>
                  </a:lnTo>
                  <a:lnTo>
                    <a:pt x="0" y="104436"/>
                  </a:lnTo>
                  <a:lnTo>
                    <a:pt x="6160" y="129575"/>
                  </a:lnTo>
                  <a:lnTo>
                    <a:pt x="11634" y="140228"/>
                  </a:lnTo>
                  <a:lnTo>
                    <a:pt x="16245" y="145167"/>
                  </a:lnTo>
                  <a:lnTo>
                    <a:pt x="19385" y="147089"/>
                  </a:lnTo>
                  <a:lnTo>
                    <a:pt x="36158" y="150616"/>
                  </a:lnTo>
                  <a:lnTo>
                    <a:pt x="52208" y="148366"/>
                  </a:lnTo>
                  <a:lnTo>
                    <a:pt x="61486" y="144135"/>
                  </a:lnTo>
                  <a:lnTo>
                    <a:pt x="88442" y="122617"/>
                  </a:lnTo>
                  <a:lnTo>
                    <a:pt x="101616" y="105180"/>
                  </a:lnTo>
                  <a:lnTo>
                    <a:pt x="113126" y="72449"/>
                  </a:lnTo>
                  <a:lnTo>
                    <a:pt x="117809" y="51493"/>
                  </a:lnTo>
                  <a:lnTo>
                    <a:pt x="118575" y="2718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" name="SMARTInkShape-358">
              <a:extLst>
                <a:ext uri="{FF2B5EF4-FFF2-40B4-BE49-F238E27FC236}">
                  <a16:creationId xmlns:a16="http://schemas.microsoft.com/office/drawing/2014/main" xmlns="" id="{1724AFD0-210A-4054-B57D-F6C6CC89757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69746" y="3376613"/>
              <a:ext cx="197643" cy="266357"/>
            </a:xfrm>
            <a:custGeom>
              <a:avLst/>
              <a:gdLst/>
              <a:ahLst/>
              <a:cxnLst/>
              <a:rect l="0" t="0" r="0" b="0"/>
              <a:pathLst>
                <a:path w="197643" h="266357">
                  <a:moveTo>
                    <a:pt x="2379" y="0"/>
                  </a:moveTo>
                  <a:lnTo>
                    <a:pt x="2379" y="0"/>
                  </a:lnTo>
                  <a:lnTo>
                    <a:pt x="2114" y="7599"/>
                  </a:lnTo>
                  <a:lnTo>
                    <a:pt x="218" y="22871"/>
                  </a:lnTo>
                  <a:lnTo>
                    <a:pt x="0" y="54035"/>
                  </a:lnTo>
                  <a:lnTo>
                    <a:pt x="4060" y="89538"/>
                  </a:lnTo>
                  <a:lnTo>
                    <a:pt x="6836" y="123588"/>
                  </a:lnTo>
                  <a:lnTo>
                    <a:pt x="5239" y="155760"/>
                  </a:lnTo>
                  <a:lnTo>
                    <a:pt x="7052" y="190693"/>
                  </a:lnTo>
                  <a:lnTo>
                    <a:pt x="8403" y="211383"/>
                  </a:lnTo>
                  <a:lnTo>
                    <a:pt x="11719" y="217648"/>
                  </a:lnTo>
                  <a:lnTo>
                    <a:pt x="14789" y="221592"/>
                  </a:lnTo>
                  <a:lnTo>
                    <a:pt x="15832" y="224956"/>
                  </a:lnTo>
                  <a:lnTo>
                    <a:pt x="16502" y="231055"/>
                  </a:lnTo>
                  <a:lnTo>
                    <a:pt x="18004" y="233748"/>
                  </a:lnTo>
                  <a:lnTo>
                    <a:pt x="25807" y="242447"/>
                  </a:lnTo>
                  <a:lnTo>
                    <a:pt x="28049" y="244014"/>
                  </a:lnTo>
                  <a:lnTo>
                    <a:pt x="30799" y="244897"/>
                  </a:lnTo>
                  <a:lnTo>
                    <a:pt x="32737" y="245367"/>
                  </a:lnTo>
                  <a:lnTo>
                    <a:pt x="38552" y="247297"/>
                  </a:lnTo>
                  <a:lnTo>
                    <a:pt x="45273" y="247844"/>
                  </a:lnTo>
                  <a:lnTo>
                    <a:pt x="47725" y="248883"/>
                  </a:lnTo>
                  <a:lnTo>
                    <a:pt x="59269" y="247880"/>
                  </a:lnTo>
                  <a:lnTo>
                    <a:pt x="68199" y="244157"/>
                  </a:lnTo>
                  <a:lnTo>
                    <a:pt x="76826" y="237324"/>
                  </a:lnTo>
                  <a:lnTo>
                    <a:pt x="82182" y="230695"/>
                  </a:lnTo>
                  <a:lnTo>
                    <a:pt x="94095" y="210739"/>
                  </a:lnTo>
                  <a:lnTo>
                    <a:pt x="97399" y="195230"/>
                  </a:lnTo>
                  <a:lnTo>
                    <a:pt x="97791" y="192337"/>
                  </a:lnTo>
                  <a:lnTo>
                    <a:pt x="99781" y="187152"/>
                  </a:lnTo>
                  <a:lnTo>
                    <a:pt x="99857" y="187209"/>
                  </a:lnTo>
                  <a:lnTo>
                    <a:pt x="99908" y="187512"/>
                  </a:lnTo>
                  <a:lnTo>
                    <a:pt x="99678" y="187714"/>
                  </a:lnTo>
                  <a:lnTo>
                    <a:pt x="97724" y="188102"/>
                  </a:lnTo>
                  <a:lnTo>
                    <a:pt x="99687" y="190167"/>
                  </a:lnTo>
                  <a:lnTo>
                    <a:pt x="107850" y="194277"/>
                  </a:lnTo>
                  <a:lnTo>
                    <a:pt x="111388" y="194970"/>
                  </a:lnTo>
                  <a:lnTo>
                    <a:pt x="116963" y="194911"/>
                  </a:lnTo>
                  <a:lnTo>
                    <a:pt x="132203" y="189661"/>
                  </a:lnTo>
                  <a:lnTo>
                    <a:pt x="138477" y="186047"/>
                  </a:lnTo>
                  <a:lnTo>
                    <a:pt x="141624" y="182435"/>
                  </a:lnTo>
                  <a:lnTo>
                    <a:pt x="144178" y="177350"/>
                  </a:lnTo>
                  <a:lnTo>
                    <a:pt x="144935" y="173463"/>
                  </a:lnTo>
                  <a:lnTo>
                    <a:pt x="145191" y="167408"/>
                  </a:lnTo>
                  <a:lnTo>
                    <a:pt x="143971" y="162697"/>
                  </a:lnTo>
                  <a:lnTo>
                    <a:pt x="143341" y="161645"/>
                  </a:lnTo>
                  <a:lnTo>
                    <a:pt x="141934" y="160478"/>
                  </a:lnTo>
                  <a:lnTo>
                    <a:pt x="136974" y="158091"/>
                  </a:lnTo>
                  <a:lnTo>
                    <a:pt x="128070" y="157284"/>
                  </a:lnTo>
                  <a:lnTo>
                    <a:pt x="120025" y="159727"/>
                  </a:lnTo>
                  <a:lnTo>
                    <a:pt x="113263" y="163656"/>
                  </a:lnTo>
                  <a:lnTo>
                    <a:pt x="104262" y="172706"/>
                  </a:lnTo>
                  <a:lnTo>
                    <a:pt x="101900" y="176506"/>
                  </a:lnTo>
                  <a:lnTo>
                    <a:pt x="100570" y="181885"/>
                  </a:lnTo>
                  <a:lnTo>
                    <a:pt x="97982" y="198796"/>
                  </a:lnTo>
                  <a:lnTo>
                    <a:pt x="103522" y="220027"/>
                  </a:lnTo>
                  <a:lnTo>
                    <a:pt x="116968" y="245841"/>
                  </a:lnTo>
                  <a:lnTo>
                    <a:pt x="128571" y="255986"/>
                  </a:lnTo>
                  <a:lnTo>
                    <a:pt x="142039" y="262620"/>
                  </a:lnTo>
                  <a:lnTo>
                    <a:pt x="156235" y="266104"/>
                  </a:lnTo>
                  <a:lnTo>
                    <a:pt x="169885" y="266356"/>
                  </a:lnTo>
                  <a:lnTo>
                    <a:pt x="179537" y="263388"/>
                  </a:lnTo>
                  <a:lnTo>
                    <a:pt x="197642" y="25479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1" name="SMARTInkShape-Group201">
            <a:extLst>
              <a:ext uri="{FF2B5EF4-FFF2-40B4-BE49-F238E27FC236}">
                <a16:creationId xmlns:a16="http://schemas.microsoft.com/office/drawing/2014/main" xmlns="" id="{E31152BA-33CA-4ED0-964F-6D72DB4D571D}"/>
              </a:ext>
            </a:extLst>
          </p:cNvPr>
          <p:cNvGrpSpPr/>
          <p:nvPr/>
        </p:nvGrpSpPr>
        <p:grpSpPr>
          <a:xfrm>
            <a:off x="5876925" y="3267587"/>
            <a:ext cx="304801" cy="378904"/>
            <a:chOff x="5876925" y="3267587"/>
            <a:chExt cx="304801" cy="378904"/>
          </a:xfrm>
        </p:grpSpPr>
        <p:sp>
          <p:nvSpPr>
            <p:cNvPr id="229" name="SMARTInkShape-359">
              <a:extLst>
                <a:ext uri="{FF2B5EF4-FFF2-40B4-BE49-F238E27FC236}">
                  <a16:creationId xmlns:a16="http://schemas.microsoft.com/office/drawing/2014/main" xmlns="" id="{80D7BECA-E010-4CE4-8620-CF625CB8DAA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876925" y="3267587"/>
              <a:ext cx="141960" cy="378904"/>
            </a:xfrm>
            <a:custGeom>
              <a:avLst/>
              <a:gdLst/>
              <a:ahLst/>
              <a:cxnLst/>
              <a:rect l="0" t="0" r="0" b="0"/>
              <a:pathLst>
                <a:path w="141960" h="378904">
                  <a:moveTo>
                    <a:pt x="0" y="370963"/>
                  </a:moveTo>
                  <a:lnTo>
                    <a:pt x="0" y="370963"/>
                  </a:lnTo>
                  <a:lnTo>
                    <a:pt x="0" y="368583"/>
                  </a:lnTo>
                  <a:lnTo>
                    <a:pt x="2528" y="368582"/>
                  </a:lnTo>
                  <a:lnTo>
                    <a:pt x="5181" y="367171"/>
                  </a:lnTo>
                  <a:lnTo>
                    <a:pt x="40095" y="339838"/>
                  </a:lnTo>
                  <a:lnTo>
                    <a:pt x="69943" y="304270"/>
                  </a:lnTo>
                  <a:lnTo>
                    <a:pt x="83147" y="286519"/>
                  </a:lnTo>
                  <a:lnTo>
                    <a:pt x="100261" y="254541"/>
                  </a:lnTo>
                  <a:lnTo>
                    <a:pt x="110813" y="225813"/>
                  </a:lnTo>
                  <a:lnTo>
                    <a:pt x="121099" y="194412"/>
                  </a:lnTo>
                  <a:lnTo>
                    <a:pt x="128647" y="161943"/>
                  </a:lnTo>
                  <a:lnTo>
                    <a:pt x="135527" y="127129"/>
                  </a:lnTo>
                  <a:lnTo>
                    <a:pt x="140476" y="93430"/>
                  </a:lnTo>
                  <a:lnTo>
                    <a:pt x="141959" y="61602"/>
                  </a:lnTo>
                  <a:lnTo>
                    <a:pt x="138051" y="29933"/>
                  </a:lnTo>
                  <a:lnTo>
                    <a:pt x="132387" y="15889"/>
                  </a:lnTo>
                  <a:lnTo>
                    <a:pt x="124389" y="6114"/>
                  </a:lnTo>
                  <a:lnTo>
                    <a:pt x="114060" y="1216"/>
                  </a:lnTo>
                  <a:lnTo>
                    <a:pt x="108350" y="0"/>
                  </a:lnTo>
                  <a:lnTo>
                    <a:pt x="100778" y="2168"/>
                  </a:lnTo>
                  <a:lnTo>
                    <a:pt x="95624" y="4897"/>
                  </a:lnTo>
                  <a:lnTo>
                    <a:pt x="91157" y="9910"/>
                  </a:lnTo>
                  <a:lnTo>
                    <a:pt x="80305" y="28650"/>
                  </a:lnTo>
                  <a:lnTo>
                    <a:pt x="78808" y="40752"/>
                  </a:lnTo>
                  <a:lnTo>
                    <a:pt x="79354" y="49021"/>
                  </a:lnTo>
                  <a:lnTo>
                    <a:pt x="85039" y="82921"/>
                  </a:lnTo>
                  <a:lnTo>
                    <a:pt x="87859" y="116035"/>
                  </a:lnTo>
                  <a:lnTo>
                    <a:pt x="88097" y="149362"/>
                  </a:lnTo>
                  <a:lnTo>
                    <a:pt x="88106" y="184497"/>
                  </a:lnTo>
                  <a:lnTo>
                    <a:pt x="88106" y="216679"/>
                  </a:lnTo>
                  <a:lnTo>
                    <a:pt x="86056" y="252130"/>
                  </a:lnTo>
                  <a:lnTo>
                    <a:pt x="81619" y="285480"/>
                  </a:lnTo>
                  <a:lnTo>
                    <a:pt x="83257" y="318546"/>
                  </a:lnTo>
                  <a:lnTo>
                    <a:pt x="86282" y="351014"/>
                  </a:lnTo>
                  <a:lnTo>
                    <a:pt x="89767" y="368248"/>
                  </a:lnTo>
                  <a:lnTo>
                    <a:pt x="91314" y="371079"/>
                  </a:lnTo>
                  <a:lnTo>
                    <a:pt x="94936" y="375201"/>
                  </a:lnTo>
                  <a:lnTo>
                    <a:pt x="100625" y="378510"/>
                  </a:lnTo>
                  <a:lnTo>
                    <a:pt x="105753" y="378903"/>
                  </a:lnTo>
                  <a:lnTo>
                    <a:pt x="128588" y="373344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" name="SMARTInkShape-360">
              <a:extLst>
                <a:ext uri="{FF2B5EF4-FFF2-40B4-BE49-F238E27FC236}">
                  <a16:creationId xmlns:a16="http://schemas.microsoft.com/office/drawing/2014/main" xmlns="" id="{E355F1FB-E6DE-4E95-90AF-0A62FD591AC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15100" y="3529233"/>
              <a:ext cx="166626" cy="113908"/>
            </a:xfrm>
            <a:custGeom>
              <a:avLst/>
              <a:gdLst/>
              <a:ahLst/>
              <a:cxnLst/>
              <a:rect l="0" t="0" r="0" b="0"/>
              <a:pathLst>
                <a:path w="166626" h="113908">
                  <a:moveTo>
                    <a:pt x="85663" y="11686"/>
                  </a:moveTo>
                  <a:lnTo>
                    <a:pt x="85663" y="11686"/>
                  </a:lnTo>
                  <a:lnTo>
                    <a:pt x="84399" y="11686"/>
                  </a:lnTo>
                  <a:lnTo>
                    <a:pt x="83072" y="10980"/>
                  </a:lnTo>
                  <a:lnTo>
                    <a:pt x="71873" y="275"/>
                  </a:lnTo>
                  <a:lnTo>
                    <a:pt x="70891" y="0"/>
                  </a:lnTo>
                  <a:lnTo>
                    <a:pt x="63912" y="550"/>
                  </a:lnTo>
                  <a:lnTo>
                    <a:pt x="42869" y="5381"/>
                  </a:lnTo>
                  <a:lnTo>
                    <a:pt x="27747" y="13572"/>
                  </a:lnTo>
                  <a:lnTo>
                    <a:pt x="24998" y="15964"/>
                  </a:lnTo>
                  <a:lnTo>
                    <a:pt x="18920" y="22556"/>
                  </a:lnTo>
                  <a:lnTo>
                    <a:pt x="15783" y="25248"/>
                  </a:lnTo>
                  <a:lnTo>
                    <a:pt x="3519" y="42242"/>
                  </a:lnTo>
                  <a:lnTo>
                    <a:pt x="1529" y="47491"/>
                  </a:lnTo>
                  <a:lnTo>
                    <a:pt x="0" y="69995"/>
                  </a:lnTo>
                  <a:lnTo>
                    <a:pt x="671" y="74025"/>
                  </a:lnTo>
                  <a:lnTo>
                    <a:pt x="4521" y="81297"/>
                  </a:lnTo>
                  <a:lnTo>
                    <a:pt x="25702" y="101063"/>
                  </a:lnTo>
                  <a:lnTo>
                    <a:pt x="41469" y="111173"/>
                  </a:lnTo>
                  <a:lnTo>
                    <a:pt x="52062" y="113506"/>
                  </a:lnTo>
                  <a:lnTo>
                    <a:pt x="65803" y="110715"/>
                  </a:lnTo>
                  <a:lnTo>
                    <a:pt x="79257" y="103597"/>
                  </a:lnTo>
                  <a:lnTo>
                    <a:pt x="85029" y="98391"/>
                  </a:lnTo>
                  <a:lnTo>
                    <a:pt x="91416" y="89112"/>
                  </a:lnTo>
                  <a:lnTo>
                    <a:pt x="96454" y="75460"/>
                  </a:lnTo>
                  <a:lnTo>
                    <a:pt x="97567" y="41050"/>
                  </a:lnTo>
                  <a:lnTo>
                    <a:pt x="94629" y="24941"/>
                  </a:lnTo>
                  <a:lnTo>
                    <a:pt x="93346" y="21610"/>
                  </a:lnTo>
                  <a:lnTo>
                    <a:pt x="92548" y="13856"/>
                  </a:lnTo>
                  <a:lnTo>
                    <a:pt x="90646" y="9509"/>
                  </a:lnTo>
                  <a:lnTo>
                    <a:pt x="90523" y="8249"/>
                  </a:lnTo>
                  <a:lnTo>
                    <a:pt x="90226" y="7807"/>
                  </a:lnTo>
                  <a:lnTo>
                    <a:pt x="89763" y="7512"/>
                  </a:lnTo>
                  <a:lnTo>
                    <a:pt x="88383" y="7040"/>
                  </a:lnTo>
                  <a:lnTo>
                    <a:pt x="90124" y="6933"/>
                  </a:lnTo>
                  <a:lnTo>
                    <a:pt x="90291" y="7633"/>
                  </a:lnTo>
                  <a:lnTo>
                    <a:pt x="90689" y="22624"/>
                  </a:lnTo>
                  <a:lnTo>
                    <a:pt x="92310" y="29182"/>
                  </a:lnTo>
                  <a:lnTo>
                    <a:pt x="94062" y="51628"/>
                  </a:lnTo>
                  <a:lnTo>
                    <a:pt x="95393" y="54573"/>
                  </a:lnTo>
                  <a:lnTo>
                    <a:pt x="96118" y="55359"/>
                  </a:lnTo>
                  <a:lnTo>
                    <a:pt x="103516" y="72870"/>
                  </a:lnTo>
                  <a:lnTo>
                    <a:pt x="104710" y="76714"/>
                  </a:lnTo>
                  <a:lnTo>
                    <a:pt x="113148" y="94631"/>
                  </a:lnTo>
                  <a:lnTo>
                    <a:pt x="114282" y="98027"/>
                  </a:lnTo>
                  <a:lnTo>
                    <a:pt x="126584" y="112118"/>
                  </a:lnTo>
                  <a:lnTo>
                    <a:pt x="129073" y="113207"/>
                  </a:lnTo>
                  <a:lnTo>
                    <a:pt x="136247" y="113907"/>
                  </a:lnTo>
                  <a:lnTo>
                    <a:pt x="141720" y="112764"/>
                  </a:lnTo>
                  <a:lnTo>
                    <a:pt x="156492" y="104569"/>
                  </a:lnTo>
                  <a:lnTo>
                    <a:pt x="166625" y="9503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2" name="SMARTInkShape-361">
            <a:extLst>
              <a:ext uri="{FF2B5EF4-FFF2-40B4-BE49-F238E27FC236}">
                <a16:creationId xmlns:a16="http://schemas.microsoft.com/office/drawing/2014/main" xmlns="" id="{EF91ABA8-989F-4BAB-9789-D280FC7D3BD0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331938" y="3279126"/>
            <a:ext cx="228407" cy="361610"/>
          </a:xfrm>
          <a:custGeom>
            <a:avLst/>
            <a:gdLst/>
            <a:ahLst/>
            <a:cxnLst/>
            <a:rect l="0" t="0" r="0" b="0"/>
            <a:pathLst>
              <a:path w="228407" h="361610">
                <a:moveTo>
                  <a:pt x="6950" y="357043"/>
                </a:moveTo>
                <a:lnTo>
                  <a:pt x="6950" y="357043"/>
                </a:lnTo>
                <a:lnTo>
                  <a:pt x="3262" y="357043"/>
                </a:lnTo>
                <a:lnTo>
                  <a:pt x="4502" y="357043"/>
                </a:lnTo>
                <a:lnTo>
                  <a:pt x="0" y="361609"/>
                </a:lnTo>
                <a:lnTo>
                  <a:pt x="3879" y="357997"/>
                </a:lnTo>
                <a:lnTo>
                  <a:pt x="6970" y="356526"/>
                </a:lnTo>
                <a:lnTo>
                  <a:pt x="41902" y="324469"/>
                </a:lnTo>
                <a:lnTo>
                  <a:pt x="76580" y="289793"/>
                </a:lnTo>
                <a:lnTo>
                  <a:pt x="107229" y="255831"/>
                </a:lnTo>
                <a:lnTo>
                  <a:pt x="126331" y="222127"/>
                </a:lnTo>
                <a:lnTo>
                  <a:pt x="141520" y="189364"/>
                </a:lnTo>
                <a:lnTo>
                  <a:pt x="154703" y="154218"/>
                </a:lnTo>
                <a:lnTo>
                  <a:pt x="165219" y="121410"/>
                </a:lnTo>
                <a:lnTo>
                  <a:pt x="168783" y="88571"/>
                </a:lnTo>
                <a:lnTo>
                  <a:pt x="169203" y="54860"/>
                </a:lnTo>
                <a:lnTo>
                  <a:pt x="165579" y="27143"/>
                </a:lnTo>
                <a:lnTo>
                  <a:pt x="160600" y="15368"/>
                </a:lnTo>
                <a:lnTo>
                  <a:pt x="156075" y="9449"/>
                </a:lnTo>
                <a:lnTo>
                  <a:pt x="149488" y="4042"/>
                </a:lnTo>
                <a:lnTo>
                  <a:pt x="141037" y="957"/>
                </a:lnTo>
                <a:lnTo>
                  <a:pt x="133785" y="0"/>
                </a:lnTo>
                <a:lnTo>
                  <a:pt x="127874" y="2426"/>
                </a:lnTo>
                <a:lnTo>
                  <a:pt x="114384" y="12613"/>
                </a:lnTo>
                <a:lnTo>
                  <a:pt x="108795" y="20500"/>
                </a:lnTo>
                <a:lnTo>
                  <a:pt x="103809" y="34597"/>
                </a:lnTo>
                <a:lnTo>
                  <a:pt x="101513" y="70305"/>
                </a:lnTo>
                <a:lnTo>
                  <a:pt x="100153" y="86943"/>
                </a:lnTo>
                <a:lnTo>
                  <a:pt x="102110" y="119369"/>
                </a:lnTo>
                <a:lnTo>
                  <a:pt x="102197" y="153397"/>
                </a:lnTo>
                <a:lnTo>
                  <a:pt x="101494" y="186808"/>
                </a:lnTo>
                <a:lnTo>
                  <a:pt x="101967" y="218598"/>
                </a:lnTo>
                <a:lnTo>
                  <a:pt x="102186" y="250871"/>
                </a:lnTo>
                <a:lnTo>
                  <a:pt x="102200" y="285656"/>
                </a:lnTo>
                <a:lnTo>
                  <a:pt x="101494" y="315724"/>
                </a:lnTo>
                <a:lnTo>
                  <a:pt x="100315" y="322487"/>
                </a:lnTo>
                <a:lnTo>
                  <a:pt x="99774" y="327397"/>
                </a:lnTo>
                <a:lnTo>
                  <a:pt x="97797" y="336202"/>
                </a:lnTo>
                <a:lnTo>
                  <a:pt x="96746" y="347626"/>
                </a:lnTo>
                <a:lnTo>
                  <a:pt x="95278" y="351932"/>
                </a:lnTo>
                <a:lnTo>
                  <a:pt x="95058" y="354625"/>
                </a:lnTo>
                <a:lnTo>
                  <a:pt x="97106" y="350558"/>
                </a:lnTo>
                <a:lnTo>
                  <a:pt x="98142" y="316723"/>
                </a:lnTo>
                <a:lnTo>
                  <a:pt x="104143" y="283168"/>
                </a:lnTo>
                <a:lnTo>
                  <a:pt x="113267" y="262100"/>
                </a:lnTo>
                <a:lnTo>
                  <a:pt x="117889" y="255993"/>
                </a:lnTo>
                <a:lnTo>
                  <a:pt x="126412" y="247418"/>
                </a:lnTo>
                <a:lnTo>
                  <a:pt x="133086" y="243373"/>
                </a:lnTo>
                <a:lnTo>
                  <a:pt x="138752" y="242826"/>
                </a:lnTo>
                <a:lnTo>
                  <a:pt x="143375" y="242754"/>
                </a:lnTo>
                <a:lnTo>
                  <a:pt x="145724" y="244159"/>
                </a:lnTo>
                <a:lnTo>
                  <a:pt x="149014" y="246844"/>
                </a:lnTo>
                <a:lnTo>
                  <a:pt x="151830" y="250912"/>
                </a:lnTo>
                <a:lnTo>
                  <a:pt x="156502" y="255244"/>
                </a:lnTo>
                <a:lnTo>
                  <a:pt x="160611" y="261028"/>
                </a:lnTo>
                <a:lnTo>
                  <a:pt x="161509" y="267423"/>
                </a:lnTo>
                <a:lnTo>
                  <a:pt x="164106" y="302820"/>
                </a:lnTo>
                <a:lnTo>
                  <a:pt x="164816" y="310075"/>
                </a:lnTo>
                <a:lnTo>
                  <a:pt x="168714" y="340439"/>
                </a:lnTo>
                <a:lnTo>
                  <a:pt x="169068" y="344636"/>
                </a:lnTo>
                <a:lnTo>
                  <a:pt x="170107" y="347384"/>
                </a:lnTo>
                <a:lnTo>
                  <a:pt x="176520" y="355043"/>
                </a:lnTo>
                <a:lnTo>
                  <a:pt x="179681" y="356154"/>
                </a:lnTo>
                <a:lnTo>
                  <a:pt x="192306" y="356991"/>
                </a:lnTo>
                <a:lnTo>
                  <a:pt x="203244" y="355131"/>
                </a:lnTo>
                <a:lnTo>
                  <a:pt x="220617" y="347042"/>
                </a:lnTo>
                <a:lnTo>
                  <a:pt x="228406" y="340374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5" name="SMARTInkShape-Group203">
            <a:extLst>
              <a:ext uri="{FF2B5EF4-FFF2-40B4-BE49-F238E27FC236}">
                <a16:creationId xmlns:a16="http://schemas.microsoft.com/office/drawing/2014/main" xmlns="" id="{6494A3A8-7586-484B-B7E8-4134B8E34FC5}"/>
              </a:ext>
            </a:extLst>
          </p:cNvPr>
          <p:cNvGrpSpPr/>
          <p:nvPr/>
        </p:nvGrpSpPr>
        <p:grpSpPr>
          <a:xfrm>
            <a:off x="6563110" y="3457575"/>
            <a:ext cx="385379" cy="190357"/>
            <a:chOff x="6563110" y="3457575"/>
            <a:chExt cx="385379" cy="190357"/>
          </a:xfrm>
        </p:grpSpPr>
        <p:sp>
          <p:nvSpPr>
            <p:cNvPr id="233" name="SMARTInkShape-362">
              <a:extLst>
                <a:ext uri="{FF2B5EF4-FFF2-40B4-BE49-F238E27FC236}">
                  <a16:creationId xmlns:a16="http://schemas.microsoft.com/office/drawing/2014/main" xmlns="" id="{868BDC38-F914-4FD1-8CD8-B354FD3BE09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563110" y="3531728"/>
              <a:ext cx="385379" cy="116204"/>
            </a:xfrm>
            <a:custGeom>
              <a:avLst/>
              <a:gdLst/>
              <a:ahLst/>
              <a:cxnLst/>
              <a:rect l="0" t="0" r="0" b="0"/>
              <a:pathLst>
                <a:path w="385379" h="116204">
                  <a:moveTo>
                    <a:pt x="85340" y="4428"/>
                  </a:moveTo>
                  <a:lnTo>
                    <a:pt x="85340" y="4428"/>
                  </a:lnTo>
                  <a:lnTo>
                    <a:pt x="85340" y="6780"/>
                  </a:lnTo>
                  <a:lnTo>
                    <a:pt x="80329" y="6544"/>
                  </a:lnTo>
                  <a:lnTo>
                    <a:pt x="72493" y="4219"/>
                  </a:lnTo>
                  <a:lnTo>
                    <a:pt x="69098" y="2690"/>
                  </a:lnTo>
                  <a:lnTo>
                    <a:pt x="55040" y="0"/>
                  </a:lnTo>
                  <a:lnTo>
                    <a:pt x="50374" y="1029"/>
                  </a:lnTo>
                  <a:lnTo>
                    <a:pt x="22721" y="18413"/>
                  </a:lnTo>
                  <a:lnTo>
                    <a:pt x="6304" y="36596"/>
                  </a:lnTo>
                  <a:lnTo>
                    <a:pt x="916" y="53918"/>
                  </a:lnTo>
                  <a:lnTo>
                    <a:pt x="0" y="60161"/>
                  </a:lnTo>
                  <a:lnTo>
                    <a:pt x="1592" y="71656"/>
                  </a:lnTo>
                  <a:lnTo>
                    <a:pt x="8621" y="89985"/>
                  </a:lnTo>
                  <a:lnTo>
                    <a:pt x="22745" y="108398"/>
                  </a:lnTo>
                  <a:lnTo>
                    <a:pt x="25858" y="110168"/>
                  </a:lnTo>
                  <a:lnTo>
                    <a:pt x="35390" y="112770"/>
                  </a:lnTo>
                  <a:lnTo>
                    <a:pt x="40671" y="111789"/>
                  </a:lnTo>
                  <a:lnTo>
                    <a:pt x="48799" y="108332"/>
                  </a:lnTo>
                  <a:lnTo>
                    <a:pt x="53581" y="104741"/>
                  </a:lnTo>
                  <a:lnTo>
                    <a:pt x="70992" y="81970"/>
                  </a:lnTo>
                  <a:lnTo>
                    <a:pt x="88149" y="46693"/>
                  </a:lnTo>
                  <a:lnTo>
                    <a:pt x="89845" y="38602"/>
                  </a:lnTo>
                  <a:lnTo>
                    <a:pt x="90102" y="15617"/>
                  </a:lnTo>
                  <a:lnTo>
                    <a:pt x="89396" y="13987"/>
                  </a:lnTo>
                  <a:lnTo>
                    <a:pt x="87820" y="11713"/>
                  </a:lnTo>
                  <a:lnTo>
                    <a:pt x="85680" y="11584"/>
                  </a:lnTo>
                  <a:lnTo>
                    <a:pt x="86705" y="11575"/>
                  </a:lnTo>
                  <a:lnTo>
                    <a:pt x="87044" y="11839"/>
                  </a:lnTo>
                  <a:lnTo>
                    <a:pt x="87420" y="12837"/>
                  </a:lnTo>
                  <a:lnTo>
                    <a:pt x="87926" y="15634"/>
                  </a:lnTo>
                  <a:lnTo>
                    <a:pt x="89340" y="17950"/>
                  </a:lnTo>
                  <a:lnTo>
                    <a:pt x="89876" y="20576"/>
                  </a:lnTo>
                  <a:lnTo>
                    <a:pt x="91357" y="31465"/>
                  </a:lnTo>
                  <a:lnTo>
                    <a:pt x="94220" y="38870"/>
                  </a:lnTo>
                  <a:lnTo>
                    <a:pt x="94843" y="42490"/>
                  </a:lnTo>
                  <a:lnTo>
                    <a:pt x="96417" y="46809"/>
                  </a:lnTo>
                  <a:lnTo>
                    <a:pt x="99293" y="81178"/>
                  </a:lnTo>
                  <a:lnTo>
                    <a:pt x="100289" y="91902"/>
                  </a:lnTo>
                  <a:lnTo>
                    <a:pt x="106003" y="107106"/>
                  </a:lnTo>
                  <a:lnTo>
                    <a:pt x="107577" y="109418"/>
                  </a:lnTo>
                  <a:lnTo>
                    <a:pt x="115282" y="115255"/>
                  </a:lnTo>
                  <a:lnTo>
                    <a:pt x="117819" y="116023"/>
                  </a:lnTo>
                  <a:lnTo>
                    <a:pt x="119443" y="116203"/>
                  </a:lnTo>
                  <a:lnTo>
                    <a:pt x="124373" y="115040"/>
                  </a:lnTo>
                  <a:lnTo>
                    <a:pt x="129595" y="111756"/>
                  </a:lnTo>
                  <a:lnTo>
                    <a:pt x="146909" y="96024"/>
                  </a:lnTo>
                  <a:lnTo>
                    <a:pt x="159916" y="71826"/>
                  </a:lnTo>
                  <a:lnTo>
                    <a:pt x="170156" y="42798"/>
                  </a:lnTo>
                  <a:lnTo>
                    <a:pt x="171065" y="12818"/>
                  </a:lnTo>
                  <a:lnTo>
                    <a:pt x="171329" y="12403"/>
                  </a:lnTo>
                  <a:lnTo>
                    <a:pt x="171770" y="12126"/>
                  </a:lnTo>
                  <a:lnTo>
                    <a:pt x="173115" y="11681"/>
                  </a:lnTo>
                  <a:lnTo>
                    <a:pt x="176027" y="44580"/>
                  </a:lnTo>
                  <a:lnTo>
                    <a:pt x="180614" y="77888"/>
                  </a:lnTo>
                  <a:lnTo>
                    <a:pt x="184630" y="94982"/>
                  </a:lnTo>
                  <a:lnTo>
                    <a:pt x="188537" y="101588"/>
                  </a:lnTo>
                  <a:lnTo>
                    <a:pt x="189592" y="102539"/>
                  </a:lnTo>
                  <a:lnTo>
                    <a:pt x="199134" y="105454"/>
                  </a:lnTo>
                  <a:lnTo>
                    <a:pt x="202766" y="105509"/>
                  </a:lnTo>
                  <a:lnTo>
                    <a:pt x="219071" y="99632"/>
                  </a:lnTo>
                  <a:lnTo>
                    <a:pt x="222475" y="97365"/>
                  </a:lnTo>
                  <a:lnTo>
                    <a:pt x="240272" y="76245"/>
                  </a:lnTo>
                  <a:lnTo>
                    <a:pt x="243895" y="69659"/>
                  </a:lnTo>
                  <a:lnTo>
                    <a:pt x="245018" y="65141"/>
                  </a:lnTo>
                  <a:lnTo>
                    <a:pt x="245502" y="64747"/>
                  </a:lnTo>
                  <a:lnTo>
                    <a:pt x="247162" y="64006"/>
                  </a:lnTo>
                  <a:lnTo>
                    <a:pt x="257264" y="63960"/>
                  </a:lnTo>
                  <a:lnTo>
                    <a:pt x="259029" y="63254"/>
                  </a:lnTo>
                  <a:lnTo>
                    <a:pt x="262921" y="61369"/>
                  </a:lnTo>
                  <a:lnTo>
                    <a:pt x="272267" y="57053"/>
                  </a:lnTo>
                  <a:lnTo>
                    <a:pt x="290396" y="44164"/>
                  </a:lnTo>
                  <a:lnTo>
                    <a:pt x="301962" y="30093"/>
                  </a:lnTo>
                  <a:lnTo>
                    <a:pt x="307974" y="16052"/>
                  </a:lnTo>
                  <a:lnTo>
                    <a:pt x="308642" y="12593"/>
                  </a:lnTo>
                  <a:lnTo>
                    <a:pt x="308234" y="9997"/>
                  </a:lnTo>
                  <a:lnTo>
                    <a:pt x="307755" y="8935"/>
                  </a:lnTo>
                  <a:lnTo>
                    <a:pt x="305811" y="7049"/>
                  </a:lnTo>
                  <a:lnTo>
                    <a:pt x="303448" y="5593"/>
                  </a:lnTo>
                  <a:lnTo>
                    <a:pt x="294451" y="2423"/>
                  </a:lnTo>
                  <a:lnTo>
                    <a:pt x="280685" y="5394"/>
                  </a:lnTo>
                  <a:lnTo>
                    <a:pt x="272995" y="8696"/>
                  </a:lnTo>
                  <a:lnTo>
                    <a:pt x="262028" y="18296"/>
                  </a:lnTo>
                  <a:lnTo>
                    <a:pt x="260441" y="21263"/>
                  </a:lnTo>
                  <a:lnTo>
                    <a:pt x="256970" y="36444"/>
                  </a:lnTo>
                  <a:lnTo>
                    <a:pt x="259025" y="70245"/>
                  </a:lnTo>
                  <a:lnTo>
                    <a:pt x="260406" y="80459"/>
                  </a:lnTo>
                  <a:lnTo>
                    <a:pt x="263741" y="86458"/>
                  </a:lnTo>
                  <a:lnTo>
                    <a:pt x="275081" y="97536"/>
                  </a:lnTo>
                  <a:lnTo>
                    <a:pt x="296601" y="109674"/>
                  </a:lnTo>
                  <a:lnTo>
                    <a:pt x="316858" y="113560"/>
                  </a:lnTo>
                  <a:lnTo>
                    <a:pt x="342886" y="111905"/>
                  </a:lnTo>
                  <a:lnTo>
                    <a:pt x="365342" y="103483"/>
                  </a:lnTo>
                  <a:lnTo>
                    <a:pt x="385378" y="9015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4" name="SMARTInkShape-363">
              <a:extLst>
                <a:ext uri="{FF2B5EF4-FFF2-40B4-BE49-F238E27FC236}">
                  <a16:creationId xmlns:a16="http://schemas.microsoft.com/office/drawing/2014/main" xmlns="" id="{65D8FD00-739D-4131-9460-7A87C2FA4BA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743700" y="3457575"/>
              <a:ext cx="4665" cy="4764"/>
            </a:xfrm>
            <a:custGeom>
              <a:avLst/>
              <a:gdLst/>
              <a:ahLst/>
              <a:cxnLst/>
              <a:rect l="0" t="0" r="0" b="0"/>
              <a:pathLst>
                <a:path w="4665" h="4764">
                  <a:moveTo>
                    <a:pt x="2381" y="0"/>
                  </a:moveTo>
                  <a:lnTo>
                    <a:pt x="2381" y="0"/>
                  </a:lnTo>
                  <a:lnTo>
                    <a:pt x="3646" y="0"/>
                  </a:lnTo>
                  <a:lnTo>
                    <a:pt x="4018" y="265"/>
                  </a:lnTo>
                  <a:lnTo>
                    <a:pt x="4266" y="705"/>
                  </a:lnTo>
                  <a:lnTo>
                    <a:pt x="4664" y="3314"/>
                  </a:lnTo>
                  <a:lnTo>
                    <a:pt x="4432" y="3797"/>
                  </a:lnTo>
                  <a:lnTo>
                    <a:pt x="4013" y="4119"/>
                  </a:lnTo>
                  <a:lnTo>
                    <a:pt x="2842" y="4476"/>
                  </a:lnTo>
                  <a:lnTo>
                    <a:pt x="0" y="4763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6" name="SMARTInkShape-364">
            <a:extLst>
              <a:ext uri="{FF2B5EF4-FFF2-40B4-BE49-F238E27FC236}">
                <a16:creationId xmlns:a16="http://schemas.microsoft.com/office/drawing/2014/main" xmlns="" id="{437EDA31-D1A9-46C2-A5CF-F84B60B2831E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7069931" y="3621881"/>
            <a:ext cx="9525" cy="11892"/>
          </a:xfrm>
          <a:custGeom>
            <a:avLst/>
            <a:gdLst/>
            <a:ahLst/>
            <a:cxnLst/>
            <a:rect l="0" t="0" r="0" b="0"/>
            <a:pathLst>
              <a:path w="9525" h="11892">
                <a:moveTo>
                  <a:pt x="7144" y="0"/>
                </a:moveTo>
                <a:lnTo>
                  <a:pt x="7144" y="0"/>
                </a:lnTo>
                <a:lnTo>
                  <a:pt x="8780" y="3802"/>
                </a:lnTo>
                <a:lnTo>
                  <a:pt x="9524" y="11891"/>
                </a:lnTo>
                <a:lnTo>
                  <a:pt x="8261" y="10638"/>
                </a:lnTo>
                <a:lnTo>
                  <a:pt x="6935" y="10020"/>
                </a:lnTo>
                <a:lnTo>
                  <a:pt x="5191" y="9623"/>
                </a:lnTo>
                <a:lnTo>
                  <a:pt x="5049" y="9326"/>
                </a:lnTo>
                <a:lnTo>
                  <a:pt x="4890" y="8290"/>
                </a:lnTo>
                <a:lnTo>
                  <a:pt x="4583" y="7908"/>
                </a:lnTo>
                <a:lnTo>
                  <a:pt x="3536" y="7484"/>
                </a:lnTo>
                <a:lnTo>
                  <a:pt x="3151" y="7106"/>
                </a:lnTo>
                <a:lnTo>
                  <a:pt x="2483" y="5124"/>
                </a:lnTo>
                <a:lnTo>
                  <a:pt x="0" y="4763"/>
                </a:lnTo>
              </a:path>
            </a:pathLst>
          </a:cu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73 L 0.75417 0.00957 E">
                                      <p:cBhvr>
                                        <p:cTn id="18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417 0.00957 L -0.00468 0.01204 E">
                                      <p:cBhvr>
                                        <p:cTn id="2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-2.34568E-006 L -0.89166 -0.00216 E">
                                      <p:cBhvr>
                                        <p:cTn id="2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166 -0.00216 L 0.08473 -0.00216 E">
                                      <p:cBhvr>
                                        <p:cTn id="3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7 4.44444E-6 L 4.72222E-6 0.30895 " rAng="0" ptsTypes="AA">
                                      <p:cBhvr>
                                        <p:cTn id="3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4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30895 L -0.0059 -0.050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07 -2.59259E-006 L 1.00625 -0.00864 E">
                                      <p:cBhvr>
                                        <p:cTn id="42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625 -0.00864 L 0.00781 0.00401 E">
                                      <p:cBhvr>
                                        <p:cTn id="4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987814643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844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Quel est le prénom du magicien célèbre qui étudie au collège Poudlard 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143865674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844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Quel est le prénom du magicien célèbre qui étudie au collège Poudlard ?</a:t>
            </a:r>
          </a:p>
        </p:txBody>
      </p:sp>
    </p:spTree>
    <p:extLst>
      <p:ext uri="{BB962C8B-B14F-4D97-AF65-F5344CB8AC3E}">
        <p14:creationId xmlns:p14="http://schemas.microsoft.com/office/powerpoint/2010/main" val="3712708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434514136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7348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Quel est le prénom de la camarade de classe de ce magicien ?</a:t>
            </a:r>
          </a:p>
        </p:txBody>
      </p:sp>
    </p:spTree>
    <p:extLst>
      <p:ext uri="{BB962C8B-B14F-4D97-AF65-F5344CB8AC3E}">
        <p14:creationId xmlns:p14="http://schemas.microsoft.com/office/powerpoint/2010/main" val="397448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356104221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7348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Quel est le prénom de la camarade de classe de ce magicien ?</a:t>
            </a:r>
          </a:p>
        </p:txBody>
      </p:sp>
    </p:spTree>
    <p:extLst>
      <p:ext uri="{BB962C8B-B14F-4D97-AF65-F5344CB8AC3E}">
        <p14:creationId xmlns:p14="http://schemas.microsoft.com/office/powerpoint/2010/main" val="2329875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507994148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376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Dans quels pays vivent les … ?</a:t>
            </a:r>
          </a:p>
        </p:txBody>
      </p:sp>
    </p:spTree>
    <p:extLst>
      <p:ext uri="{BB962C8B-B14F-4D97-AF65-F5344CB8AC3E}">
        <p14:creationId xmlns:p14="http://schemas.microsoft.com/office/powerpoint/2010/main" val="148734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117515033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376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Dans quels pays vivent les … ?</a:t>
            </a:r>
          </a:p>
        </p:txBody>
      </p:sp>
    </p:spTree>
    <p:extLst>
      <p:ext uri="{BB962C8B-B14F-4D97-AF65-F5344CB8AC3E}">
        <p14:creationId xmlns:p14="http://schemas.microsoft.com/office/powerpoint/2010/main" val="1477110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381315719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3735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Dans quelle ville vivent les … ?</a:t>
            </a:r>
          </a:p>
        </p:txBody>
      </p:sp>
    </p:spTree>
    <p:extLst>
      <p:ext uri="{BB962C8B-B14F-4D97-AF65-F5344CB8AC3E}">
        <p14:creationId xmlns:p14="http://schemas.microsoft.com/office/powerpoint/2010/main" val="59261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4043251115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3735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Dans quelle ville vivent les … ?</a:t>
            </a:r>
          </a:p>
        </p:txBody>
      </p:sp>
    </p:spTree>
    <p:extLst>
      <p:ext uri="{BB962C8B-B14F-4D97-AF65-F5344CB8AC3E}">
        <p14:creationId xmlns:p14="http://schemas.microsoft.com/office/powerpoint/2010/main" val="1659087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1851423676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417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Quel animal ne vit pas dans l’eau ?</a:t>
            </a:r>
          </a:p>
        </p:txBody>
      </p:sp>
    </p:spTree>
    <p:extLst>
      <p:ext uri="{BB962C8B-B14F-4D97-AF65-F5344CB8AC3E}">
        <p14:creationId xmlns:p14="http://schemas.microsoft.com/office/powerpoint/2010/main" val="96511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816000" y="2088000"/>
            <a:ext cx="718200" cy="9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4752000" y="1656000"/>
            <a:ext cx="1366200" cy="30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504000" y="1512000"/>
            <a:ext cx="7414920" cy="176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             ch        ch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at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                               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2160000" y="1872000"/>
            <a:ext cx="1294920" cy="21492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576000" y="158400"/>
            <a:ext cx="7885440" cy="99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100" b="0" strike="noStrike" spc="-1">
                <a:solidFill>
                  <a:srgbClr val="7030A0"/>
                </a:solidFill>
                <a:latin typeface="Century Gothic"/>
                <a:ea typeface="DejaVu Sans"/>
              </a:rPr>
              <a:t>Le quiz du jour </a:t>
            </a:r>
            <a:endParaRPr lang="fr-FR" sz="41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798696904"/>
              </p:ext>
            </p:extLst>
          </p:nvPr>
        </p:nvGraphicFramePr>
        <p:xfrm>
          <a:off x="628560" y="1824120"/>
          <a:ext cx="7885440" cy="280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1520" y="1194306"/>
            <a:ext cx="4174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Quel animal ne vit pas dans l’eau ?</a:t>
            </a:r>
          </a:p>
        </p:txBody>
      </p:sp>
      <p:pic>
        <p:nvPicPr>
          <p:cNvPr id="5" name="Image 111"/>
          <p:cNvPicPr/>
          <p:nvPr/>
        </p:nvPicPr>
        <p:blipFill>
          <a:blip r:embed="rId8"/>
          <a:stretch/>
        </p:blipFill>
        <p:spPr>
          <a:xfrm>
            <a:off x="412140" y="212036"/>
            <a:ext cx="1870920" cy="753480"/>
          </a:xfrm>
          <a:prstGeom prst="rect">
            <a:avLst/>
          </a:prstGeom>
          <a:ln>
            <a:noFill/>
          </a:ln>
        </p:spPr>
      </p:pic>
      <p:pic>
        <p:nvPicPr>
          <p:cNvPr id="6" name="Image 112"/>
          <p:cNvPicPr/>
          <p:nvPr/>
        </p:nvPicPr>
        <p:blipFill>
          <a:blip r:embed="rId9"/>
          <a:stretch/>
        </p:blipFill>
        <p:spPr>
          <a:xfrm>
            <a:off x="6525374" y="158400"/>
            <a:ext cx="2413800" cy="1575000"/>
          </a:xfrm>
          <a:prstGeom prst="rect">
            <a:avLst/>
          </a:prstGeom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 r="10000"/>
          <a:stretch/>
        </p:blipFill>
        <p:spPr bwMode="auto">
          <a:xfrm>
            <a:off x="-108520" y="3507854"/>
            <a:ext cx="1564765" cy="12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0" y="1733400"/>
            <a:ext cx="1353900" cy="135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44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816000" y="2088000"/>
            <a:ext cx="718200" cy="9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4752000" y="1656000"/>
            <a:ext cx="1366200" cy="30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504000" y="1512000"/>
            <a:ext cx="7414920" cy="176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c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             ch        ch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at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                               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2161080" y="1873080"/>
            <a:ext cx="1294920" cy="21492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Image 83_0"/>
          <p:cNvPicPr/>
          <p:nvPr/>
        </p:nvPicPr>
        <p:blipFill>
          <a:blip r:embed="rId2"/>
          <a:stretch/>
        </p:blipFill>
        <p:spPr>
          <a:xfrm>
            <a:off x="6624000" y="792000"/>
            <a:ext cx="1467360" cy="143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4752000" y="1656000"/>
            <a:ext cx="1366200" cy="30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504000" y="1512000"/>
            <a:ext cx="7414920" cy="176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p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             ph        ph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oque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                               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2160000" y="1872000"/>
            <a:ext cx="1294920" cy="21492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816000" y="2088000"/>
            <a:ext cx="718200" cy="9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3"/>
          <p:cNvSpPr/>
          <p:nvPr/>
        </p:nvSpPr>
        <p:spPr>
          <a:xfrm>
            <a:off x="4752000" y="1656000"/>
            <a:ext cx="1366200" cy="30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42" name="CustomShape 4"/>
          <p:cNvSpPr/>
          <p:nvPr/>
        </p:nvSpPr>
        <p:spPr>
          <a:xfrm>
            <a:off x="504000" y="1512000"/>
            <a:ext cx="7414920" cy="176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p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et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             ph        ph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oque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                               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2160000" y="1872000"/>
            <a:ext cx="1294920" cy="21492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4" name="Image 89_0"/>
          <p:cNvPicPr/>
          <p:nvPr/>
        </p:nvPicPr>
        <p:blipFill>
          <a:blip r:embed="rId2"/>
          <a:stretch/>
        </p:blipFill>
        <p:spPr>
          <a:xfrm>
            <a:off x="5092200" y="2443680"/>
            <a:ext cx="2682720" cy="180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816000" y="2088000"/>
            <a:ext cx="718200" cy="9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3"/>
          <p:cNvSpPr/>
          <p:nvPr/>
        </p:nvSpPr>
        <p:spPr>
          <a:xfrm>
            <a:off x="4752000" y="1656000"/>
            <a:ext cx="1366200" cy="30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504000" y="1512000"/>
            <a:ext cx="7414920" cy="64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                     h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ibou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                 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2160000" y="1728000"/>
            <a:ext cx="1294920" cy="21492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0" name="Image 95"/>
          <p:cNvPicPr/>
          <p:nvPr/>
        </p:nvPicPr>
        <p:blipFill>
          <a:blip r:embed="rId2"/>
          <a:stretch/>
        </p:blipFill>
        <p:spPr>
          <a:xfrm>
            <a:off x="1103040" y="1389960"/>
            <a:ext cx="983880" cy="91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3816000" y="2088000"/>
            <a:ext cx="718200" cy="92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4752000" y="1656000"/>
            <a:ext cx="1366200" cy="30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504000" y="1512000"/>
            <a:ext cx="7414920" cy="64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                      h</a:t>
            </a: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ibou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                  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2232000" y="1872000"/>
            <a:ext cx="1294920" cy="214920"/>
          </a:xfrm>
          <a:custGeom>
            <a:avLst/>
            <a:gdLst/>
            <a:ahLst/>
            <a:cxnLst/>
            <a:rect l="l" t="t" r="r" b="b"/>
            <a:pathLst>
              <a:path w="3601" h="602">
                <a:moveTo>
                  <a:pt x="0" y="150"/>
                </a:moveTo>
                <a:lnTo>
                  <a:pt x="2700" y="150"/>
                </a:lnTo>
                <a:lnTo>
                  <a:pt x="2700" y="0"/>
                </a:lnTo>
                <a:lnTo>
                  <a:pt x="3600" y="300"/>
                </a:lnTo>
                <a:lnTo>
                  <a:pt x="2700" y="601"/>
                </a:lnTo>
                <a:lnTo>
                  <a:pt x="2700" y="450"/>
                </a:lnTo>
                <a:lnTo>
                  <a:pt x="0" y="450"/>
                </a:lnTo>
                <a:lnTo>
                  <a:pt x="0" y="15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6" name="Image 101"/>
          <p:cNvPicPr/>
          <p:nvPr/>
        </p:nvPicPr>
        <p:blipFill>
          <a:blip r:embed="rId4"/>
          <a:stretch/>
        </p:blipFill>
        <p:spPr>
          <a:xfrm>
            <a:off x="1103040" y="1389960"/>
            <a:ext cx="983880" cy="912960"/>
          </a:xfrm>
          <a:prstGeom prst="rect">
            <a:avLst/>
          </a:prstGeom>
          <a:ln>
            <a:noFill/>
          </a:ln>
        </p:spPr>
      </p:pic>
      <p:pic>
        <p:nvPicPr>
          <p:cNvPr id="157" name="Image 102"/>
          <p:cNvPicPr/>
          <p:nvPr/>
        </p:nvPicPr>
        <p:blipFill>
          <a:blip r:embed="rId5"/>
          <a:stretch/>
        </p:blipFill>
        <p:spPr>
          <a:xfrm>
            <a:off x="5400000" y="864000"/>
            <a:ext cx="1551960" cy="1879200"/>
          </a:xfrm>
          <a:prstGeom prst="rect">
            <a:avLst/>
          </a:prstGeom>
          <a:ln>
            <a:noFill/>
          </a:ln>
        </p:spPr>
      </p:pic>
      <p:grpSp>
        <p:nvGrpSpPr>
          <p:cNvPr id="4" name="SMARTInkShape-Group19">
            <a:extLst>
              <a:ext uri="{FF2B5EF4-FFF2-40B4-BE49-F238E27FC236}">
                <a16:creationId xmlns:a16="http://schemas.microsoft.com/office/drawing/2014/main" xmlns="" id="{6798B4F0-FA28-43BE-941E-E7AD645357D7}"/>
              </a:ext>
            </a:extLst>
          </p:cNvPr>
          <p:cNvGrpSpPr/>
          <p:nvPr/>
        </p:nvGrpSpPr>
        <p:grpSpPr>
          <a:xfrm>
            <a:off x="658342" y="2176463"/>
            <a:ext cx="228113" cy="107056"/>
            <a:chOff x="658342" y="2176463"/>
            <a:chExt cx="228113" cy="107056"/>
          </a:xfrm>
        </p:grpSpPr>
        <p:sp>
          <p:nvSpPr>
            <p:cNvPr id="2" name="SMARTInkShape-18">
              <a:extLst>
                <a:ext uri="{FF2B5EF4-FFF2-40B4-BE49-F238E27FC236}">
                  <a16:creationId xmlns:a16="http://schemas.microsoft.com/office/drawing/2014/main" xmlns="" id="{61CE2187-099D-40D9-B712-C9E4C748742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58342" y="2274094"/>
              <a:ext cx="222722" cy="9425"/>
            </a:xfrm>
            <a:custGeom>
              <a:avLst/>
              <a:gdLst/>
              <a:ahLst/>
              <a:cxnLst/>
              <a:rect l="0" t="0" r="0" b="0"/>
              <a:pathLst>
                <a:path w="222722" h="9425">
                  <a:moveTo>
                    <a:pt x="1264" y="2381"/>
                  </a:moveTo>
                  <a:lnTo>
                    <a:pt x="1264" y="2381"/>
                  </a:lnTo>
                  <a:lnTo>
                    <a:pt x="0" y="2381"/>
                  </a:lnTo>
                  <a:lnTo>
                    <a:pt x="157" y="2646"/>
                  </a:lnTo>
                  <a:lnTo>
                    <a:pt x="1742" y="3645"/>
                  </a:lnTo>
                  <a:lnTo>
                    <a:pt x="5610" y="4431"/>
                  </a:lnTo>
                  <a:lnTo>
                    <a:pt x="15255" y="5007"/>
                  </a:lnTo>
                  <a:lnTo>
                    <a:pt x="17713" y="6018"/>
                  </a:lnTo>
                  <a:lnTo>
                    <a:pt x="44826" y="6810"/>
                  </a:lnTo>
                  <a:lnTo>
                    <a:pt x="77524" y="7045"/>
                  </a:lnTo>
                  <a:lnTo>
                    <a:pt x="111855" y="9015"/>
                  </a:lnTo>
                  <a:lnTo>
                    <a:pt x="142113" y="9424"/>
                  </a:lnTo>
                  <a:lnTo>
                    <a:pt x="176573" y="8252"/>
                  </a:lnTo>
                  <a:lnTo>
                    <a:pt x="212241" y="5002"/>
                  </a:lnTo>
                  <a:lnTo>
                    <a:pt x="218417" y="4794"/>
                  </a:lnTo>
                  <a:lnTo>
                    <a:pt x="220190" y="4071"/>
                  </a:lnTo>
                  <a:lnTo>
                    <a:pt x="222572" y="2480"/>
                  </a:lnTo>
                  <a:lnTo>
                    <a:pt x="2227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SMARTInkShape-19">
              <a:extLst>
                <a:ext uri="{FF2B5EF4-FFF2-40B4-BE49-F238E27FC236}">
                  <a16:creationId xmlns:a16="http://schemas.microsoft.com/office/drawing/2014/main" xmlns="" id="{9DC1ACE0-9611-40F6-AE68-073F4D3ACA6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66750" y="2176463"/>
              <a:ext cx="219705" cy="11893"/>
            </a:xfrm>
            <a:custGeom>
              <a:avLst/>
              <a:gdLst/>
              <a:ahLst/>
              <a:cxnLst/>
              <a:rect l="0" t="0" r="0" b="0"/>
              <a:pathLst>
                <a:path w="219705" h="11893">
                  <a:moveTo>
                    <a:pt x="0" y="9525"/>
                  </a:moveTo>
                  <a:lnTo>
                    <a:pt x="0" y="9525"/>
                  </a:lnTo>
                  <a:lnTo>
                    <a:pt x="0" y="7152"/>
                  </a:lnTo>
                  <a:lnTo>
                    <a:pt x="31604" y="10691"/>
                  </a:lnTo>
                  <a:lnTo>
                    <a:pt x="62425" y="11799"/>
                  </a:lnTo>
                  <a:lnTo>
                    <a:pt x="93795" y="11892"/>
                  </a:lnTo>
                  <a:lnTo>
                    <a:pt x="120748" y="11196"/>
                  </a:lnTo>
                  <a:lnTo>
                    <a:pt x="154827" y="9480"/>
                  </a:lnTo>
                  <a:lnTo>
                    <a:pt x="190114" y="4110"/>
                  </a:lnTo>
                  <a:lnTo>
                    <a:pt x="217924" y="1705"/>
                  </a:lnTo>
                  <a:lnTo>
                    <a:pt x="219622" y="758"/>
                  </a:lnTo>
                  <a:lnTo>
                    <a:pt x="219704" y="50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55200" y="792000"/>
            <a:ext cx="7911720" cy="388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 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a – 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o – 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e -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 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 – 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 - 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y</a:t>
            </a: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on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– 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ai – 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ou</a:t>
            </a: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a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 – a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 - o</a:t>
            </a:r>
            <a:r>
              <a:rPr lang="fr-FR" sz="5400" b="0" strike="noStrike" spc="-1">
                <a:solidFill>
                  <a:srgbClr val="0070C0"/>
                </a:solidFill>
                <a:latin typeface="Calibri"/>
                <a:ea typeface="PingFang SC"/>
              </a:rPr>
              <a:t>h</a:t>
            </a:r>
            <a:r>
              <a:rPr lang="fr-FR" sz="5400" b="0" strike="noStrike" spc="-1">
                <a:solidFill>
                  <a:srgbClr val="000000"/>
                </a:solidFill>
                <a:latin typeface="Calibri"/>
                <a:ea typeface="PingFang SC"/>
              </a:rPr>
              <a:t>u </a:t>
            </a: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54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1872000" y="-72000"/>
            <a:ext cx="848772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la lettre </a:t>
            </a:r>
            <a:r>
              <a:rPr lang="fr-FR" sz="4400" b="1" strike="noStrike" spc="-1">
                <a:solidFill>
                  <a:srgbClr val="0070C0"/>
                </a:solidFill>
                <a:latin typeface="Calibri"/>
                <a:ea typeface="DejaVu Sans"/>
              </a:rPr>
              <a:t>h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517</Words>
  <Application>Microsoft Office PowerPoint</Application>
  <PresentationFormat>Affichage à l'écran (16:9)</PresentationFormat>
  <Paragraphs>251</Paragraphs>
  <Slides>30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141</cp:revision>
  <dcterms:created xsi:type="dcterms:W3CDTF">2020-03-20T11:24:42Z</dcterms:created>
  <dcterms:modified xsi:type="dcterms:W3CDTF">2020-05-04T14:37:36Z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23</vt:i4>
  </property>
</Properties>
</file>