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5"/>
  </p:notesMasterIdLst>
  <p:sldIdLst>
    <p:sldId id="256" r:id="rId4"/>
    <p:sldId id="257" r:id="rId5"/>
    <p:sldId id="258" r:id="rId6"/>
    <p:sldId id="259" r:id="rId7"/>
    <p:sldId id="260" r:id="rId8"/>
    <p:sldId id="265" r:id="rId9"/>
    <p:sldId id="301" r:id="rId10"/>
    <p:sldId id="298" r:id="rId11"/>
    <p:sldId id="299" r:id="rId12"/>
    <p:sldId id="300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7" r:id="rId21"/>
    <p:sldId id="278" r:id="rId22"/>
    <p:sldId id="302" r:id="rId23"/>
    <p:sldId id="280" r:id="rId24"/>
    <p:sldId id="303" r:id="rId25"/>
    <p:sldId id="282" r:id="rId26"/>
    <p:sldId id="304" r:id="rId27"/>
    <p:sldId id="284" r:id="rId28"/>
    <p:sldId id="305" r:id="rId29"/>
    <p:sldId id="286" r:id="rId30"/>
    <p:sldId id="306" r:id="rId31"/>
    <p:sldId id="289" r:id="rId32"/>
    <p:sldId id="310" r:id="rId33"/>
    <p:sldId id="311" r:id="rId34"/>
  </p:sldIdLst>
  <p:sldSz cx="9144000" cy="5143500" type="screen16x9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9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1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8846" y="4758803"/>
            <a:ext cx="5510439" cy="45081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9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89263" cy="5006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3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3898868" y="0"/>
            <a:ext cx="2989263" cy="5006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3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9517944"/>
            <a:ext cx="2989263" cy="500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3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3898868" y="9517944"/>
            <a:ext cx="2989263" cy="500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2807704-9EA3-454C-ACB5-EE1C1D33BFFB}" type="slidenum">
              <a:rPr lang="fr-FR" sz="1300" b="0" strike="noStrike" spc="-1">
                <a:latin typeface="Times New Roman"/>
              </a:rPr>
              <a:t>‹N°›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90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7025" cy="3756025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09783" cy="450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080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252" name="CustomShape 3"/>
          <p:cNvSpPr/>
          <p:nvPr/>
        </p:nvSpPr>
        <p:spPr>
          <a:xfrm>
            <a:off x="3901164" y="9515920"/>
            <a:ext cx="2984343" cy="499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327256EF-9D17-4E49-BAA1-30CBA4BF7BC8}" type="slidenum">
              <a:rPr lang="fr-FR" sz="1100" spc="-1">
                <a:solidFill>
                  <a:srgbClr val="000000"/>
                </a:solidFill>
                <a:latin typeface="Times New Roman"/>
              </a:rPr>
              <a:t>19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7025" cy="3756025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09783" cy="450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080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264" name="CustomShape 3"/>
          <p:cNvSpPr/>
          <p:nvPr/>
        </p:nvSpPr>
        <p:spPr>
          <a:xfrm>
            <a:off x="3901164" y="9515920"/>
            <a:ext cx="2984343" cy="499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F08C4A7A-EDB9-41B8-87AA-D931215F8B9C}" type="slidenum">
              <a:rPr lang="fr-FR" sz="1100" spc="-1">
                <a:solidFill>
                  <a:srgbClr val="000000"/>
                </a:solidFill>
                <a:latin typeface="Times New Roman"/>
              </a:rPr>
              <a:t>28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7025" cy="3756025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09783" cy="450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080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252" name="CustomShape 3"/>
          <p:cNvSpPr/>
          <p:nvPr/>
        </p:nvSpPr>
        <p:spPr>
          <a:xfrm>
            <a:off x="3901164" y="9515920"/>
            <a:ext cx="2984343" cy="499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327256EF-9D17-4E49-BAA1-30CBA4BF7BC8}" type="slidenum">
              <a:rPr lang="fr-FR" sz="1100" spc="-1">
                <a:solidFill>
                  <a:srgbClr val="000000"/>
                </a:solidFill>
                <a:latin typeface="Times New Roman"/>
              </a:rPr>
              <a:t>20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7025" cy="3756025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09783" cy="450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080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255" name="CustomShape 3"/>
          <p:cNvSpPr/>
          <p:nvPr/>
        </p:nvSpPr>
        <p:spPr>
          <a:xfrm>
            <a:off x="3901164" y="9515920"/>
            <a:ext cx="2984343" cy="499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ABA2F00E-50C8-4F11-ABF4-33E7CA3E1244}" type="slidenum">
              <a:rPr lang="fr-FR" sz="1100" spc="-1">
                <a:solidFill>
                  <a:srgbClr val="000000"/>
                </a:solidFill>
                <a:latin typeface="Times New Roman"/>
              </a:rPr>
              <a:t>21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7025" cy="3756025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09783" cy="450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080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255" name="CustomShape 3"/>
          <p:cNvSpPr/>
          <p:nvPr/>
        </p:nvSpPr>
        <p:spPr>
          <a:xfrm>
            <a:off x="3901164" y="9515920"/>
            <a:ext cx="2984343" cy="499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ABA2F00E-50C8-4F11-ABF4-33E7CA3E1244}" type="slidenum">
              <a:rPr lang="fr-FR" sz="1100" spc="-1">
                <a:solidFill>
                  <a:srgbClr val="000000"/>
                </a:solidFill>
                <a:latin typeface="Times New Roman"/>
              </a:rPr>
              <a:t>22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7025" cy="3756025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09783" cy="450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080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258" name="CustomShape 3"/>
          <p:cNvSpPr/>
          <p:nvPr/>
        </p:nvSpPr>
        <p:spPr>
          <a:xfrm>
            <a:off x="3901164" y="9515920"/>
            <a:ext cx="2984343" cy="499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34B9F48B-1122-427E-AAB0-046E3A22DD03}" type="slidenum">
              <a:rPr lang="fr-FR" sz="1100" spc="-1">
                <a:solidFill>
                  <a:srgbClr val="000000"/>
                </a:solidFill>
                <a:latin typeface="Times New Roman"/>
              </a:rPr>
              <a:t>23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7025" cy="3756025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09783" cy="450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080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258" name="CustomShape 3"/>
          <p:cNvSpPr/>
          <p:nvPr/>
        </p:nvSpPr>
        <p:spPr>
          <a:xfrm>
            <a:off x="3901164" y="9515920"/>
            <a:ext cx="2984343" cy="499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34B9F48B-1122-427E-AAB0-046E3A22DD03}" type="slidenum">
              <a:rPr lang="fr-FR" sz="1100" spc="-1">
                <a:solidFill>
                  <a:srgbClr val="000000"/>
                </a:solidFill>
                <a:latin typeface="Times New Roman"/>
              </a:rPr>
              <a:t>24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7025" cy="3756025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09783" cy="450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080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261" name="CustomShape 3"/>
          <p:cNvSpPr/>
          <p:nvPr/>
        </p:nvSpPr>
        <p:spPr>
          <a:xfrm>
            <a:off x="3901164" y="9515920"/>
            <a:ext cx="2984343" cy="499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DE18A06-B76E-4DCF-8819-4298AAE0723D}" type="slidenum">
              <a:rPr lang="fr-FR" sz="1100" spc="-1">
                <a:solidFill>
                  <a:srgbClr val="000000"/>
                </a:solidFill>
                <a:latin typeface="Times New Roman"/>
              </a:rPr>
              <a:t>25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7025" cy="3756025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09783" cy="450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080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261" name="CustomShape 3"/>
          <p:cNvSpPr/>
          <p:nvPr/>
        </p:nvSpPr>
        <p:spPr>
          <a:xfrm>
            <a:off x="3901164" y="9515920"/>
            <a:ext cx="2984343" cy="499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6DE18A06-B76E-4DCF-8819-4298AAE0723D}" type="slidenum">
              <a:rPr lang="fr-FR" sz="1100" spc="-1">
                <a:solidFill>
                  <a:srgbClr val="000000"/>
                </a:solidFill>
                <a:latin typeface="Times New Roman"/>
              </a:rPr>
              <a:t>26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7025" cy="3756025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09783" cy="450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080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264" name="CustomShape 3"/>
          <p:cNvSpPr/>
          <p:nvPr/>
        </p:nvSpPr>
        <p:spPr>
          <a:xfrm>
            <a:off x="3901164" y="9515920"/>
            <a:ext cx="2984343" cy="499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F08C4A7A-EDB9-41B8-87AA-D931215F8B9C}" type="slidenum">
              <a:rPr lang="fr-FR" sz="1100" spc="-1">
                <a:solidFill>
                  <a:srgbClr val="000000"/>
                </a:solidFill>
                <a:latin typeface="Times New Roman"/>
              </a:rPr>
              <a:t>27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tags" Target="../tags/tag64.xml"/><Relationship Id="rId68" Type="http://schemas.openxmlformats.org/officeDocument/2006/relationships/image" Target="../media/image8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61" Type="http://schemas.openxmlformats.org/officeDocument/2006/relationships/tags" Target="../tags/tag6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image" Target="../media/image9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image" Target="../media/image7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42520" y="1708560"/>
            <a:ext cx="6037560" cy="209952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371600" y="2914560"/>
            <a:ext cx="6389640" cy="13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10480" y="843558"/>
            <a:ext cx="7912080" cy="37666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u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on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fa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 – la le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 – la fa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ade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le rin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age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re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dé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872000" y="-7200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64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872000" y="1252080"/>
            <a:ext cx="4777560" cy="38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pi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PingFang SC"/>
              </a:rPr>
              <a:t>i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ne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de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e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nte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PingFang SC"/>
              </a:rPr>
              <a:t>i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59000" y="2088000"/>
            <a:ext cx="1648080" cy="84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sc</a:t>
            </a:r>
            <a:endParaRPr lang="fr-FR" sz="5400" b="0" strike="noStrike" spc="-1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1671840" y="-6264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font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872000" y="1252080"/>
            <a:ext cx="4777560" cy="38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pi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ine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de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ente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459000" y="2088000"/>
            <a:ext cx="1648080" cy="84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sc</a:t>
            </a:r>
            <a:endParaRPr lang="fr-FR" sz="5400" b="0" strike="noStrike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1671840" y="-6264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font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pic>
        <p:nvPicPr>
          <p:cNvPr id="161" name="Image 116_0"/>
          <p:cNvPicPr/>
          <p:nvPr/>
        </p:nvPicPr>
        <p:blipFill>
          <a:blip r:embed="rId2"/>
          <a:stretch/>
        </p:blipFill>
        <p:spPr>
          <a:xfrm>
            <a:off x="4339800" y="998280"/>
            <a:ext cx="1706760" cy="1088280"/>
          </a:xfrm>
          <a:prstGeom prst="rect">
            <a:avLst/>
          </a:prstGeom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80" y="3286911"/>
            <a:ext cx="3212327" cy="12251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04000" y="1076400"/>
            <a:ext cx="7198560" cy="38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ientifique –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indé  </a:t>
            </a: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iller – di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ipline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671840" y="-6264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font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323528" y="437272"/>
            <a:ext cx="8494560" cy="38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36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3600" b="1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devant une consonne </a:t>
            </a:r>
            <a:r>
              <a:rPr lang="fr-FR" sz="3600" b="1" strike="noStrike" spc="-1" dirty="0">
                <a:solidFill>
                  <a:srgbClr val="FF0000"/>
                </a:solidFill>
                <a:latin typeface="Calibri"/>
                <a:ea typeface="PingFang SC"/>
              </a:rPr>
              <a:t>l</a:t>
            </a:r>
            <a:r>
              <a:rPr lang="fr-FR" sz="3600" b="1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ou </a:t>
            </a:r>
            <a:r>
              <a:rPr lang="fr-FR" sz="3600" b="1" strike="noStrike" spc="-1" dirty="0">
                <a:solidFill>
                  <a:srgbClr val="FF0000"/>
                </a:solidFill>
                <a:latin typeface="Calibri"/>
                <a:ea typeface="PingFang SC"/>
              </a:rPr>
              <a:t>r</a:t>
            </a:r>
            <a:r>
              <a:rPr lang="fr-FR" sz="3600" b="1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36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mu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PingFang SC"/>
              </a:rPr>
              <a:t>l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PingFang SC"/>
              </a:rPr>
              <a:t>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ipt </a:t>
            </a:r>
            <a:r>
              <a:rPr lang="fr-FR" sz="44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in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PingFang SC"/>
              </a:rPr>
              <a:t>r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it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1671840" y="-6264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08194" y="267494"/>
            <a:ext cx="8494560" cy="38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  <a:spcAft>
                <a:spcPts val="1200"/>
              </a:spcAft>
            </a:pPr>
            <a:r>
              <a:rPr lang="fr-FR" sz="36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3600" b="1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devant o, a, u  </a:t>
            </a:r>
            <a:endParaRPr lang="fr-FR" sz="36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lang="fr-FR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ar – la mu</a:t>
            </a:r>
            <a:r>
              <a:rPr lang="fr-FR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ade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4000" b="1" strike="noStrike" spc="-1" dirty="0">
                <a:solidFill>
                  <a:srgbClr val="3465A4"/>
                </a:solidFill>
                <a:latin typeface="Calibri"/>
                <a:ea typeface="DejaVu Sans"/>
              </a:rPr>
              <a:t>Sc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ott – le </a:t>
            </a:r>
            <a:r>
              <a:rPr lang="fr-FR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ore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un </a:t>
            </a:r>
            <a:r>
              <a:rPr lang="fr-FR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orpion</a:t>
            </a:r>
            <a:r>
              <a:rPr lang="fr-FR" sz="4000" spc="-1" dirty="0">
                <a:latin typeface="Arial"/>
              </a:rPr>
              <a:t> – </a:t>
            </a:r>
            <a:r>
              <a:rPr lang="fr-FR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ulpter 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1671840" y="-6264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Image 80_0"/>
          <p:cNvPicPr/>
          <p:nvPr/>
        </p:nvPicPr>
        <p:blipFill>
          <a:blip r:embed="rId2"/>
          <a:stretch/>
        </p:blipFill>
        <p:spPr>
          <a:xfrm>
            <a:off x="7236296" y="123478"/>
            <a:ext cx="1752840" cy="192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97360" y="195486"/>
            <a:ext cx="8494560" cy="42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Aujourd’hui, j’ai aperçu Oscar et son père. Scott est monté dans un arbre et a tronçonné une branche puis il est redescendu en s’accrochant à l’écorce.  Oscar, l’adolescent, a scié la branche. C’est un garçon musclé ! 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671840" y="-6264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98880" y="720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3600" b="1" strike="noStrike" spc="-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et les lettres </a:t>
            </a:r>
            <a:r>
              <a:rPr lang="fr-FR" sz="3600" b="1" strike="noStrike" spc="-1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font « s »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175" name="Image 3_6"/>
          <p:cNvPicPr/>
          <p:nvPr/>
        </p:nvPicPr>
        <p:blipFill>
          <a:blip r:embed="rId67"/>
          <a:srcRect l="8725" t="30340" r="22758" b="13677"/>
          <a:stretch/>
        </p:blipFill>
        <p:spPr>
          <a:xfrm>
            <a:off x="899640" y="1203480"/>
            <a:ext cx="7568640" cy="3828240"/>
          </a:xfrm>
          <a:prstGeom prst="rect">
            <a:avLst/>
          </a:prstGeom>
          <a:ln>
            <a:noFill/>
          </a:ln>
        </p:spPr>
      </p:pic>
      <p:pic>
        <p:nvPicPr>
          <p:cNvPr id="176" name="Image 2_0"/>
          <p:cNvPicPr/>
          <p:nvPr/>
        </p:nvPicPr>
        <p:blipFill>
          <a:blip r:embed="rId68"/>
          <a:srcRect l="20294" r="26741"/>
          <a:stretch/>
        </p:blipFill>
        <p:spPr>
          <a:xfrm>
            <a:off x="395640" y="251640"/>
            <a:ext cx="786600" cy="658440"/>
          </a:xfrm>
          <a:prstGeom prst="rect">
            <a:avLst/>
          </a:prstGeom>
          <a:ln>
            <a:noFill/>
          </a:ln>
        </p:spPr>
      </p:pic>
      <p:pic>
        <p:nvPicPr>
          <p:cNvPr id="177" name="Image 8"/>
          <p:cNvPicPr/>
          <p:nvPr/>
        </p:nvPicPr>
        <p:blipFill>
          <a:blip r:embed="rId69"/>
          <a:stretch/>
        </p:blipFill>
        <p:spPr>
          <a:xfrm>
            <a:off x="8114400" y="170640"/>
            <a:ext cx="709920" cy="820440"/>
          </a:xfrm>
          <a:prstGeom prst="rect">
            <a:avLst/>
          </a:prstGeom>
          <a:ln>
            <a:noFill/>
          </a:ln>
        </p:spPr>
      </p:pic>
      <p:pic>
        <p:nvPicPr>
          <p:cNvPr id="178" name="Image 17"/>
          <p:cNvPicPr/>
          <p:nvPr/>
        </p:nvPicPr>
        <p:blipFill>
          <a:blip r:embed="rId70"/>
          <a:srcRect l="11781" t="4651" r="11781" b="4257"/>
          <a:stretch/>
        </p:blipFill>
        <p:spPr>
          <a:xfrm>
            <a:off x="9684568" y="1632060"/>
            <a:ext cx="2543760" cy="272376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79" name="Image 3_6"/>
          <p:cNvPicPr/>
          <p:nvPr/>
        </p:nvPicPr>
        <p:blipFill>
          <a:blip r:embed="rId67"/>
          <a:srcRect l="35731" t="58266" r="45939" b="26158"/>
          <a:stretch/>
        </p:blipFill>
        <p:spPr>
          <a:xfrm>
            <a:off x="-5509120" y="1760040"/>
            <a:ext cx="4259880" cy="246780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grpSp>
        <p:nvGrpSpPr>
          <p:cNvPr id="180" name="Group 2"/>
          <p:cNvGrpSpPr/>
          <p:nvPr/>
        </p:nvGrpSpPr>
        <p:grpSpPr>
          <a:xfrm>
            <a:off x="10044720" y="3364200"/>
            <a:ext cx="4856040" cy="1726200"/>
            <a:chOff x="10044720" y="3364200"/>
            <a:chExt cx="4856040" cy="1726200"/>
          </a:xfrm>
        </p:grpSpPr>
        <p:graphicFrame>
          <p:nvGraphicFramePr>
            <p:cNvPr id="181" name="Table 3"/>
            <p:cNvGraphicFramePr/>
            <p:nvPr/>
          </p:nvGraphicFramePr>
          <p:xfrm>
            <a:off x="10044720" y="3364200"/>
            <a:ext cx="4856040" cy="1267560"/>
          </p:xfrm>
          <a:graphic>
            <a:graphicData uri="http://schemas.openxmlformats.org/drawingml/2006/table">
              <a:tbl>
                <a:tblPr/>
                <a:tblGrid>
                  <a:gridCol w="121392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21392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21392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21428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</a:tblGrid>
                <a:tr h="126756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182" name="CustomShape 4"/>
            <p:cNvSpPr/>
            <p:nvPr/>
          </p:nvSpPr>
          <p:spPr>
            <a:xfrm rot="10800000">
              <a:off x="10189800" y="4227840"/>
              <a:ext cx="2190960" cy="862560"/>
            </a:xfrm>
            <a:prstGeom prst="blockArc">
              <a:avLst>
                <a:gd name="adj1" fmla="val 10800000"/>
                <a:gd name="adj2" fmla="val 0"/>
                <a:gd name="adj3" fmla="val 12426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5"/>
            <p:cNvSpPr/>
            <p:nvPr/>
          </p:nvSpPr>
          <p:spPr>
            <a:xfrm rot="10800000">
              <a:off x="12598200" y="4263120"/>
              <a:ext cx="2086560" cy="827280"/>
            </a:xfrm>
            <a:prstGeom prst="blockArc">
              <a:avLst>
                <a:gd name="adj1" fmla="val 10800000"/>
                <a:gd name="adj2" fmla="val 0"/>
                <a:gd name="adj3" fmla="val 13725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6"/>
            <p:cNvSpPr/>
            <p:nvPr/>
          </p:nvSpPr>
          <p:spPr>
            <a:xfrm>
              <a:off x="13676760" y="3436200"/>
              <a:ext cx="1222200" cy="119376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5" name="Group 7"/>
          <p:cNvGrpSpPr/>
          <p:nvPr/>
        </p:nvGrpSpPr>
        <p:grpSpPr>
          <a:xfrm>
            <a:off x="950040" y="-1388520"/>
            <a:ext cx="6646320" cy="1189800"/>
            <a:chOff x="950040" y="-1388520"/>
            <a:chExt cx="6646320" cy="1189800"/>
          </a:xfrm>
        </p:grpSpPr>
        <p:graphicFrame>
          <p:nvGraphicFramePr>
            <p:cNvPr id="186" name="Table 8"/>
            <p:cNvGraphicFramePr/>
            <p:nvPr/>
          </p:nvGraphicFramePr>
          <p:xfrm>
            <a:off x="952200" y="-1388520"/>
            <a:ext cx="6644160" cy="905760"/>
          </p:xfrm>
          <a:graphic>
            <a:graphicData uri="http://schemas.openxmlformats.org/drawingml/2006/table">
              <a:tbl>
                <a:tblPr/>
                <a:tblGrid>
                  <a:gridCol w="83052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83052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83052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83052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83052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83052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830520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  <a:gridCol w="830520">
                    <a:extLst>
                      <a:ext uri="{9D8B030D-6E8A-4147-A177-3AD203B41FA5}">
                        <a16:colId xmlns:a16="http://schemas.microsoft.com/office/drawing/2014/main" xmlns="" val="20007"/>
                      </a:ext>
                    </a:extLst>
                  </a:gridCol>
                </a:tblGrid>
                <a:tr h="90576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187" name="CustomShape 9"/>
            <p:cNvSpPr/>
            <p:nvPr/>
          </p:nvSpPr>
          <p:spPr>
            <a:xfrm rot="10800000" flipH="1">
              <a:off x="950040" y="-809280"/>
              <a:ext cx="1678680" cy="610560"/>
            </a:xfrm>
            <a:prstGeom prst="blockArc">
              <a:avLst>
                <a:gd name="adj1" fmla="val 10750150"/>
                <a:gd name="adj2" fmla="val 21525671"/>
                <a:gd name="adj3" fmla="val 11282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CustomShape 10"/>
            <p:cNvSpPr/>
            <p:nvPr/>
          </p:nvSpPr>
          <p:spPr>
            <a:xfrm>
              <a:off x="4289400" y="-631800"/>
              <a:ext cx="2445480" cy="365040"/>
            </a:xfrm>
            <a:prstGeom prst="blockArc">
              <a:avLst>
                <a:gd name="adj1" fmla="val 21590297"/>
                <a:gd name="adj2" fmla="val 10879083"/>
                <a:gd name="adj3" fmla="val 17656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CustomShape 11"/>
            <p:cNvSpPr/>
            <p:nvPr/>
          </p:nvSpPr>
          <p:spPr>
            <a:xfrm>
              <a:off x="2632320" y="-703800"/>
              <a:ext cx="1653480" cy="501480"/>
            </a:xfrm>
            <a:prstGeom prst="blockArc">
              <a:avLst>
                <a:gd name="adj1" fmla="val 54852"/>
                <a:gd name="adj2" fmla="val 10913509"/>
                <a:gd name="adj3" fmla="val 13337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12"/>
            <p:cNvSpPr/>
            <p:nvPr/>
          </p:nvSpPr>
          <p:spPr>
            <a:xfrm>
              <a:off x="3424320" y="-1388520"/>
              <a:ext cx="862560" cy="90396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13"/>
            <p:cNvSpPr/>
            <p:nvPr/>
          </p:nvSpPr>
          <p:spPr>
            <a:xfrm>
              <a:off x="5080320" y="-1345320"/>
              <a:ext cx="862560" cy="86076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14"/>
            <p:cNvSpPr/>
            <p:nvPr/>
          </p:nvSpPr>
          <p:spPr>
            <a:xfrm>
              <a:off x="6804000" y="-555120"/>
              <a:ext cx="790560" cy="7056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93" name="Image 107"/>
          <p:cNvPicPr/>
          <p:nvPr/>
        </p:nvPicPr>
        <p:blipFill>
          <a:blip r:embed="rId69"/>
          <a:stretch/>
        </p:blipFill>
        <p:spPr>
          <a:xfrm>
            <a:off x="3783600" y="1563480"/>
            <a:ext cx="2079360" cy="2401200"/>
          </a:xfrm>
          <a:prstGeom prst="rect">
            <a:avLst/>
          </a:prstGeom>
          <a:ln>
            <a:noFill/>
          </a:ln>
        </p:spPr>
      </p:pic>
      <p:pic>
        <p:nvPicPr>
          <p:cNvPr id="194" name="Image 2_0"/>
          <p:cNvPicPr/>
          <p:nvPr/>
        </p:nvPicPr>
        <p:blipFill>
          <a:blip r:embed="rId68"/>
          <a:srcRect l="20294" r="26741"/>
          <a:stretch/>
        </p:blipFill>
        <p:spPr>
          <a:xfrm>
            <a:off x="3208680" y="1563480"/>
            <a:ext cx="2868840" cy="2403720"/>
          </a:xfrm>
          <a:prstGeom prst="rect">
            <a:avLst/>
          </a:prstGeom>
          <a:ln>
            <a:noFill/>
          </a:ln>
        </p:spPr>
      </p:pic>
      <p:grpSp>
        <p:nvGrpSpPr>
          <p:cNvPr id="4" name="SMARTInkShape-Group104">
            <a:extLst>
              <a:ext uri="{FF2B5EF4-FFF2-40B4-BE49-F238E27FC236}">
                <a16:creationId xmlns:a16="http://schemas.microsoft.com/office/drawing/2014/main" xmlns="" id="{6171325B-AEE9-45AB-87A2-95A28E2D4E14}"/>
              </a:ext>
            </a:extLst>
          </p:cNvPr>
          <p:cNvGrpSpPr/>
          <p:nvPr/>
        </p:nvGrpSpPr>
        <p:grpSpPr>
          <a:xfrm>
            <a:off x="1509811" y="1590675"/>
            <a:ext cx="106024" cy="190501"/>
            <a:chOff x="1509811" y="1590675"/>
            <a:chExt cx="106024" cy="190501"/>
          </a:xfrm>
        </p:grpSpPr>
        <p:sp>
          <p:nvSpPr>
            <p:cNvPr id="2" name="SMARTInkShape-225">
              <a:extLst>
                <a:ext uri="{FF2B5EF4-FFF2-40B4-BE49-F238E27FC236}">
                  <a16:creationId xmlns:a16="http://schemas.microsoft.com/office/drawing/2014/main" xmlns="" id="{DB523B73-0884-48AF-8C32-DAD25EC5397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509811" y="1590675"/>
              <a:ext cx="106024" cy="95248"/>
            </a:xfrm>
            <a:custGeom>
              <a:avLst/>
              <a:gdLst/>
              <a:ahLst/>
              <a:cxnLst/>
              <a:rect l="0" t="0" r="0" b="0"/>
              <a:pathLst>
                <a:path w="106024" h="95248">
                  <a:moveTo>
                    <a:pt x="97533" y="11906"/>
                  </a:moveTo>
                  <a:lnTo>
                    <a:pt x="97533" y="11906"/>
                  </a:lnTo>
                  <a:lnTo>
                    <a:pt x="97533" y="22445"/>
                  </a:lnTo>
                  <a:lnTo>
                    <a:pt x="97533" y="21433"/>
                  </a:lnTo>
                  <a:lnTo>
                    <a:pt x="95250" y="16865"/>
                  </a:lnTo>
                  <a:lnTo>
                    <a:pt x="93534" y="14806"/>
                  </a:lnTo>
                  <a:lnTo>
                    <a:pt x="93110" y="13372"/>
                  </a:lnTo>
                  <a:lnTo>
                    <a:pt x="92732" y="12883"/>
                  </a:lnTo>
                  <a:lnTo>
                    <a:pt x="90750" y="12035"/>
                  </a:lnTo>
                  <a:lnTo>
                    <a:pt x="90549" y="11258"/>
                  </a:lnTo>
                  <a:lnTo>
                    <a:pt x="90496" y="10680"/>
                  </a:lnTo>
                  <a:lnTo>
                    <a:pt x="89731" y="9333"/>
                  </a:lnTo>
                  <a:lnTo>
                    <a:pt x="89157" y="8603"/>
                  </a:lnTo>
                  <a:lnTo>
                    <a:pt x="87813" y="7792"/>
                  </a:lnTo>
                  <a:lnTo>
                    <a:pt x="84794" y="7272"/>
                  </a:lnTo>
                  <a:lnTo>
                    <a:pt x="84278" y="6965"/>
                  </a:lnTo>
                  <a:lnTo>
                    <a:pt x="83934" y="6495"/>
                  </a:lnTo>
                  <a:lnTo>
                    <a:pt x="83381" y="5105"/>
                  </a:lnTo>
                  <a:lnTo>
                    <a:pt x="82021" y="3600"/>
                  </a:lnTo>
                  <a:lnTo>
                    <a:pt x="79967" y="2923"/>
                  </a:lnTo>
                  <a:lnTo>
                    <a:pt x="76865" y="2488"/>
                  </a:lnTo>
                  <a:lnTo>
                    <a:pt x="70804" y="340"/>
                  </a:lnTo>
                  <a:lnTo>
                    <a:pt x="35952" y="0"/>
                  </a:lnTo>
                  <a:lnTo>
                    <a:pt x="31515" y="0"/>
                  </a:lnTo>
                  <a:lnTo>
                    <a:pt x="30502" y="265"/>
                  </a:lnTo>
                  <a:lnTo>
                    <a:pt x="29827" y="706"/>
                  </a:lnTo>
                  <a:lnTo>
                    <a:pt x="29377" y="1264"/>
                  </a:lnTo>
                  <a:lnTo>
                    <a:pt x="28171" y="1885"/>
                  </a:lnTo>
                  <a:lnTo>
                    <a:pt x="27479" y="2050"/>
                  </a:lnTo>
                  <a:lnTo>
                    <a:pt x="25241" y="3547"/>
                  </a:lnTo>
                  <a:lnTo>
                    <a:pt x="15678" y="12799"/>
                  </a:lnTo>
                  <a:lnTo>
                    <a:pt x="14851" y="15037"/>
                  </a:lnTo>
                  <a:lnTo>
                    <a:pt x="14630" y="16375"/>
                  </a:lnTo>
                  <a:lnTo>
                    <a:pt x="13954" y="17531"/>
                  </a:lnTo>
                  <a:lnTo>
                    <a:pt x="7438" y="23432"/>
                  </a:lnTo>
                  <a:lnTo>
                    <a:pt x="7220" y="24349"/>
                  </a:lnTo>
                  <a:lnTo>
                    <a:pt x="7056" y="29400"/>
                  </a:lnTo>
                  <a:lnTo>
                    <a:pt x="6788" y="29919"/>
                  </a:lnTo>
                  <a:lnTo>
                    <a:pt x="6344" y="30265"/>
                  </a:lnTo>
                  <a:lnTo>
                    <a:pt x="5784" y="30495"/>
                  </a:lnTo>
                  <a:lnTo>
                    <a:pt x="3732" y="33348"/>
                  </a:lnTo>
                  <a:lnTo>
                    <a:pt x="2712" y="36280"/>
                  </a:lnTo>
                  <a:lnTo>
                    <a:pt x="2020" y="46830"/>
                  </a:lnTo>
                  <a:lnTo>
                    <a:pt x="398" y="50006"/>
                  </a:lnTo>
                  <a:lnTo>
                    <a:pt x="0" y="51917"/>
                  </a:lnTo>
                  <a:lnTo>
                    <a:pt x="1195" y="54776"/>
                  </a:lnTo>
                  <a:lnTo>
                    <a:pt x="1293" y="55832"/>
                  </a:lnTo>
                  <a:lnTo>
                    <a:pt x="696" y="58847"/>
                  </a:lnTo>
                  <a:lnTo>
                    <a:pt x="2022" y="63472"/>
                  </a:lnTo>
                  <a:lnTo>
                    <a:pt x="3868" y="66032"/>
                  </a:lnTo>
                  <a:lnTo>
                    <a:pt x="4428" y="68307"/>
                  </a:lnTo>
                  <a:lnTo>
                    <a:pt x="4559" y="69870"/>
                  </a:lnTo>
                  <a:lnTo>
                    <a:pt x="5323" y="71446"/>
                  </a:lnTo>
                  <a:lnTo>
                    <a:pt x="6280" y="73029"/>
                  </a:lnTo>
                  <a:lnTo>
                    <a:pt x="6705" y="74614"/>
                  </a:lnTo>
                  <a:lnTo>
                    <a:pt x="7083" y="75143"/>
                  </a:lnTo>
                  <a:lnTo>
                    <a:pt x="7600" y="75495"/>
                  </a:lnTo>
                  <a:lnTo>
                    <a:pt x="8879" y="76151"/>
                  </a:lnTo>
                  <a:lnTo>
                    <a:pt x="20540" y="87050"/>
                  </a:lnTo>
                  <a:lnTo>
                    <a:pt x="22920" y="87793"/>
                  </a:lnTo>
                  <a:lnTo>
                    <a:pt x="24508" y="87967"/>
                  </a:lnTo>
                  <a:lnTo>
                    <a:pt x="26095" y="88750"/>
                  </a:lnTo>
                  <a:lnTo>
                    <a:pt x="27683" y="89715"/>
                  </a:lnTo>
                  <a:lnTo>
                    <a:pt x="30064" y="90523"/>
                  </a:lnTo>
                  <a:lnTo>
                    <a:pt x="32445" y="92056"/>
                  </a:lnTo>
                  <a:lnTo>
                    <a:pt x="34033" y="92508"/>
                  </a:lnTo>
                  <a:lnTo>
                    <a:pt x="49864" y="93131"/>
                  </a:lnTo>
                  <a:lnTo>
                    <a:pt x="55197" y="94919"/>
                  </a:lnTo>
                  <a:lnTo>
                    <a:pt x="61440" y="95247"/>
                  </a:lnTo>
                  <a:lnTo>
                    <a:pt x="67146" y="93200"/>
                  </a:lnTo>
                  <a:lnTo>
                    <a:pt x="77464" y="92610"/>
                  </a:lnTo>
                  <a:lnTo>
                    <a:pt x="80820" y="90985"/>
                  </a:lnTo>
                  <a:lnTo>
                    <a:pt x="93918" y="87863"/>
                  </a:lnTo>
                  <a:lnTo>
                    <a:pt x="94329" y="87415"/>
                  </a:lnTo>
                  <a:lnTo>
                    <a:pt x="95051" y="86211"/>
                  </a:lnTo>
                  <a:lnTo>
                    <a:pt x="101070" y="79808"/>
                  </a:lnTo>
                  <a:lnTo>
                    <a:pt x="102456" y="79126"/>
                  </a:lnTo>
                  <a:lnTo>
                    <a:pt x="104854" y="78603"/>
                  </a:lnTo>
                  <a:lnTo>
                    <a:pt x="106023" y="78587"/>
                  </a:lnTo>
                  <a:lnTo>
                    <a:pt x="102295" y="78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226">
              <a:extLst>
                <a:ext uri="{FF2B5EF4-FFF2-40B4-BE49-F238E27FC236}">
                  <a16:creationId xmlns:a16="http://schemas.microsoft.com/office/drawing/2014/main" xmlns="" id="{3C2C13A2-197D-436F-A02F-A8DD7C6A29E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528763" y="1688306"/>
              <a:ext cx="54759" cy="92870"/>
            </a:xfrm>
            <a:custGeom>
              <a:avLst/>
              <a:gdLst/>
              <a:ahLst/>
              <a:cxnLst/>
              <a:rect l="0" t="0" r="0" b="0"/>
              <a:pathLst>
                <a:path w="54759" h="92870">
                  <a:moveTo>
                    <a:pt x="19050" y="0"/>
                  </a:moveTo>
                  <a:lnTo>
                    <a:pt x="19050" y="0"/>
                  </a:lnTo>
                  <a:lnTo>
                    <a:pt x="19050" y="3315"/>
                  </a:lnTo>
                  <a:lnTo>
                    <a:pt x="19314" y="3797"/>
                  </a:lnTo>
                  <a:lnTo>
                    <a:pt x="19755" y="4119"/>
                  </a:lnTo>
                  <a:lnTo>
                    <a:pt x="20314" y="4334"/>
                  </a:lnTo>
                  <a:lnTo>
                    <a:pt x="20686" y="4741"/>
                  </a:lnTo>
                  <a:lnTo>
                    <a:pt x="21100" y="5900"/>
                  </a:lnTo>
                  <a:lnTo>
                    <a:pt x="21431" y="41212"/>
                  </a:lnTo>
                  <a:lnTo>
                    <a:pt x="21431" y="52388"/>
                  </a:lnTo>
                  <a:lnTo>
                    <a:pt x="25233" y="50751"/>
                  </a:lnTo>
                  <a:lnTo>
                    <a:pt x="34428" y="50015"/>
                  </a:lnTo>
                  <a:lnTo>
                    <a:pt x="35850" y="50716"/>
                  </a:lnTo>
                  <a:lnTo>
                    <a:pt x="36600" y="51273"/>
                  </a:lnTo>
                  <a:lnTo>
                    <a:pt x="41076" y="52432"/>
                  </a:lnTo>
                  <a:lnTo>
                    <a:pt x="41671" y="52947"/>
                  </a:lnTo>
                  <a:lnTo>
                    <a:pt x="43891" y="55673"/>
                  </a:lnTo>
                  <a:lnTo>
                    <a:pt x="45348" y="56494"/>
                  </a:lnTo>
                  <a:lnTo>
                    <a:pt x="51592" y="59162"/>
                  </a:lnTo>
                  <a:lnTo>
                    <a:pt x="53416" y="60686"/>
                  </a:lnTo>
                  <a:lnTo>
                    <a:pt x="54167" y="62779"/>
                  </a:lnTo>
                  <a:lnTo>
                    <a:pt x="54758" y="72205"/>
                  </a:lnTo>
                  <a:lnTo>
                    <a:pt x="54058" y="73807"/>
                  </a:lnTo>
                  <a:lnTo>
                    <a:pt x="49070" y="80795"/>
                  </a:lnTo>
                  <a:lnTo>
                    <a:pt x="39695" y="88912"/>
                  </a:lnTo>
                  <a:lnTo>
                    <a:pt x="37397" y="89787"/>
                  </a:lnTo>
                  <a:lnTo>
                    <a:pt x="6029" y="92869"/>
                  </a:lnTo>
                  <a:lnTo>
                    <a:pt x="4619" y="92163"/>
                  </a:lnTo>
                  <a:lnTo>
                    <a:pt x="2823" y="90819"/>
                  </a:lnTo>
                  <a:lnTo>
                    <a:pt x="1248" y="90586"/>
                  </a:lnTo>
                  <a:lnTo>
                    <a:pt x="832" y="90818"/>
                  </a:lnTo>
                  <a:lnTo>
                    <a:pt x="554" y="91237"/>
                  </a:lnTo>
                  <a:lnTo>
                    <a:pt x="369" y="91781"/>
                  </a:lnTo>
                  <a:lnTo>
                    <a:pt x="246" y="91879"/>
                  </a:lnTo>
                  <a:lnTo>
                    <a:pt x="164" y="91680"/>
                  </a:lnTo>
                  <a:lnTo>
                    <a:pt x="109" y="91282"/>
                  </a:lnTo>
                  <a:lnTo>
                    <a:pt x="73" y="91282"/>
                  </a:lnTo>
                  <a:lnTo>
                    <a:pt x="0" y="92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SMARTInkShape-Group105">
            <a:extLst>
              <a:ext uri="{FF2B5EF4-FFF2-40B4-BE49-F238E27FC236}">
                <a16:creationId xmlns:a16="http://schemas.microsoft.com/office/drawing/2014/main" xmlns="" id="{9E6820CD-A29E-46D8-953C-A5476B6DDD37}"/>
              </a:ext>
            </a:extLst>
          </p:cNvPr>
          <p:cNvGrpSpPr/>
          <p:nvPr/>
        </p:nvGrpSpPr>
        <p:grpSpPr>
          <a:xfrm>
            <a:off x="2678906" y="1597819"/>
            <a:ext cx="114301" cy="195263"/>
            <a:chOff x="2678906" y="1597819"/>
            <a:chExt cx="114301" cy="195263"/>
          </a:xfrm>
        </p:grpSpPr>
        <p:sp>
          <p:nvSpPr>
            <p:cNvPr id="5" name="SMARTInkShape-227">
              <a:extLst>
                <a:ext uri="{FF2B5EF4-FFF2-40B4-BE49-F238E27FC236}">
                  <a16:creationId xmlns:a16="http://schemas.microsoft.com/office/drawing/2014/main" xmlns="" id="{55AEA75D-C578-4C85-897D-3A23063B17E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78906" y="1597819"/>
              <a:ext cx="114301" cy="96792"/>
            </a:xfrm>
            <a:custGeom>
              <a:avLst/>
              <a:gdLst/>
              <a:ahLst/>
              <a:cxnLst/>
              <a:rect l="0" t="0" r="0" b="0"/>
              <a:pathLst>
                <a:path w="114301" h="96792">
                  <a:moveTo>
                    <a:pt x="100013" y="26194"/>
                  </a:moveTo>
                  <a:lnTo>
                    <a:pt x="100013" y="26194"/>
                  </a:lnTo>
                  <a:lnTo>
                    <a:pt x="97640" y="26194"/>
                  </a:lnTo>
                  <a:lnTo>
                    <a:pt x="98898" y="24929"/>
                  </a:lnTo>
                  <a:lnTo>
                    <a:pt x="99517" y="23603"/>
                  </a:lnTo>
                  <a:lnTo>
                    <a:pt x="100004" y="19418"/>
                  </a:lnTo>
                  <a:lnTo>
                    <a:pt x="97962" y="17032"/>
                  </a:lnTo>
                  <a:lnTo>
                    <a:pt x="97660" y="14650"/>
                  </a:lnTo>
                  <a:lnTo>
                    <a:pt x="97386" y="14529"/>
                  </a:lnTo>
                  <a:lnTo>
                    <a:pt x="96376" y="14395"/>
                  </a:lnTo>
                  <a:lnTo>
                    <a:pt x="96001" y="14094"/>
                  </a:lnTo>
                  <a:lnTo>
                    <a:pt x="95584" y="13055"/>
                  </a:lnTo>
                  <a:lnTo>
                    <a:pt x="95208" y="12672"/>
                  </a:lnTo>
                  <a:lnTo>
                    <a:pt x="92845" y="11709"/>
                  </a:lnTo>
                  <a:lnTo>
                    <a:pt x="91039" y="10289"/>
                  </a:lnTo>
                  <a:lnTo>
                    <a:pt x="88545" y="9625"/>
                  </a:lnTo>
                  <a:lnTo>
                    <a:pt x="86972" y="9555"/>
                  </a:lnTo>
                  <a:lnTo>
                    <a:pt x="86557" y="9280"/>
                  </a:lnTo>
                  <a:lnTo>
                    <a:pt x="86279" y="8832"/>
                  </a:lnTo>
                  <a:lnTo>
                    <a:pt x="86095" y="8269"/>
                  </a:lnTo>
                  <a:lnTo>
                    <a:pt x="85707" y="7894"/>
                  </a:lnTo>
                  <a:lnTo>
                    <a:pt x="83184" y="6586"/>
                  </a:lnTo>
                  <a:lnTo>
                    <a:pt x="81685" y="5573"/>
                  </a:lnTo>
                  <a:lnTo>
                    <a:pt x="79043" y="4869"/>
                  </a:lnTo>
                  <a:lnTo>
                    <a:pt x="77454" y="4794"/>
                  </a:lnTo>
                  <a:lnTo>
                    <a:pt x="76052" y="4071"/>
                  </a:lnTo>
                  <a:lnTo>
                    <a:pt x="74547" y="3132"/>
                  </a:lnTo>
                  <a:lnTo>
                    <a:pt x="72996" y="2715"/>
                  </a:lnTo>
                  <a:lnTo>
                    <a:pt x="72477" y="2339"/>
                  </a:lnTo>
                  <a:lnTo>
                    <a:pt x="72130" y="1824"/>
                  </a:lnTo>
                  <a:lnTo>
                    <a:pt x="71900" y="1216"/>
                  </a:lnTo>
                  <a:lnTo>
                    <a:pt x="71216" y="810"/>
                  </a:lnTo>
                  <a:lnTo>
                    <a:pt x="66114" y="107"/>
                  </a:lnTo>
                  <a:lnTo>
                    <a:pt x="38545" y="0"/>
                  </a:lnTo>
                  <a:lnTo>
                    <a:pt x="37603" y="264"/>
                  </a:lnTo>
                  <a:lnTo>
                    <a:pt x="36975" y="705"/>
                  </a:lnTo>
                  <a:lnTo>
                    <a:pt x="36556" y="1264"/>
                  </a:lnTo>
                  <a:lnTo>
                    <a:pt x="35386" y="1885"/>
                  </a:lnTo>
                  <a:lnTo>
                    <a:pt x="34703" y="2050"/>
                  </a:lnTo>
                  <a:lnTo>
                    <a:pt x="20129" y="11119"/>
                  </a:lnTo>
                  <a:lnTo>
                    <a:pt x="17547" y="13231"/>
                  </a:lnTo>
                  <a:lnTo>
                    <a:pt x="14842" y="14503"/>
                  </a:lnTo>
                  <a:lnTo>
                    <a:pt x="11336" y="17732"/>
                  </a:lnTo>
                  <a:lnTo>
                    <a:pt x="7746" y="23782"/>
                  </a:lnTo>
                  <a:lnTo>
                    <a:pt x="6883" y="25915"/>
                  </a:lnTo>
                  <a:lnTo>
                    <a:pt x="538" y="37102"/>
                  </a:lnTo>
                  <a:lnTo>
                    <a:pt x="0" y="71882"/>
                  </a:lnTo>
                  <a:lnTo>
                    <a:pt x="2425" y="80716"/>
                  </a:lnTo>
                  <a:lnTo>
                    <a:pt x="3548" y="83146"/>
                  </a:lnTo>
                  <a:lnTo>
                    <a:pt x="4217" y="84005"/>
                  </a:lnTo>
                  <a:lnTo>
                    <a:pt x="16030" y="91699"/>
                  </a:lnTo>
                  <a:lnTo>
                    <a:pt x="17972" y="92613"/>
                  </a:lnTo>
                  <a:lnTo>
                    <a:pt x="19718" y="93902"/>
                  </a:lnTo>
                  <a:lnTo>
                    <a:pt x="24716" y="94850"/>
                  </a:lnTo>
                  <a:lnTo>
                    <a:pt x="45660" y="95512"/>
                  </a:lnTo>
                  <a:lnTo>
                    <a:pt x="47898" y="96513"/>
                  </a:lnTo>
                  <a:lnTo>
                    <a:pt x="51186" y="96429"/>
                  </a:lnTo>
                  <a:lnTo>
                    <a:pt x="55029" y="96038"/>
                  </a:lnTo>
                  <a:lnTo>
                    <a:pt x="60432" y="96777"/>
                  </a:lnTo>
                  <a:lnTo>
                    <a:pt x="66413" y="96084"/>
                  </a:lnTo>
                  <a:lnTo>
                    <a:pt x="70360" y="96791"/>
                  </a:lnTo>
                  <a:lnTo>
                    <a:pt x="106048" y="90449"/>
                  </a:lnTo>
                  <a:lnTo>
                    <a:pt x="108915" y="88918"/>
                  </a:lnTo>
                  <a:lnTo>
                    <a:pt x="112470" y="88082"/>
                  </a:lnTo>
                  <a:lnTo>
                    <a:pt x="113080" y="87561"/>
                  </a:lnTo>
                  <a:lnTo>
                    <a:pt x="114300" y="85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228">
              <a:extLst>
                <a:ext uri="{FF2B5EF4-FFF2-40B4-BE49-F238E27FC236}">
                  <a16:creationId xmlns:a16="http://schemas.microsoft.com/office/drawing/2014/main" xmlns="" id="{74CAFC13-5C65-4B6F-A1EC-066FDBFE8F4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712244" y="1693069"/>
              <a:ext cx="54767" cy="100013"/>
            </a:xfrm>
            <a:custGeom>
              <a:avLst/>
              <a:gdLst/>
              <a:ahLst/>
              <a:cxnLst/>
              <a:rect l="0" t="0" r="0" b="0"/>
              <a:pathLst>
                <a:path w="54767" h="100013">
                  <a:moveTo>
                    <a:pt x="16669" y="0"/>
                  </a:moveTo>
                  <a:lnTo>
                    <a:pt x="16669" y="0"/>
                  </a:lnTo>
                  <a:lnTo>
                    <a:pt x="17933" y="1264"/>
                  </a:lnTo>
                  <a:lnTo>
                    <a:pt x="18952" y="8434"/>
                  </a:lnTo>
                  <a:lnTo>
                    <a:pt x="18785" y="25672"/>
                  </a:lnTo>
                  <a:lnTo>
                    <a:pt x="16767" y="38356"/>
                  </a:lnTo>
                  <a:lnTo>
                    <a:pt x="17418" y="40242"/>
                  </a:lnTo>
                  <a:lnTo>
                    <a:pt x="18324" y="41962"/>
                  </a:lnTo>
                  <a:lnTo>
                    <a:pt x="18907" y="45223"/>
                  </a:lnTo>
                  <a:lnTo>
                    <a:pt x="19041" y="51585"/>
                  </a:lnTo>
                  <a:lnTo>
                    <a:pt x="18340" y="52736"/>
                  </a:lnTo>
                  <a:lnTo>
                    <a:pt x="16999" y="54367"/>
                  </a:lnTo>
                  <a:lnTo>
                    <a:pt x="16669" y="57147"/>
                  </a:lnTo>
                  <a:lnTo>
                    <a:pt x="17933" y="57149"/>
                  </a:lnTo>
                  <a:lnTo>
                    <a:pt x="19259" y="56444"/>
                  </a:lnTo>
                  <a:lnTo>
                    <a:pt x="21002" y="55099"/>
                  </a:lnTo>
                  <a:lnTo>
                    <a:pt x="23247" y="54569"/>
                  </a:lnTo>
                  <a:lnTo>
                    <a:pt x="25732" y="53151"/>
                  </a:lnTo>
                  <a:lnTo>
                    <a:pt x="36533" y="52390"/>
                  </a:lnTo>
                  <a:lnTo>
                    <a:pt x="38109" y="53094"/>
                  </a:lnTo>
                  <a:lnTo>
                    <a:pt x="49282" y="59168"/>
                  </a:lnTo>
                  <a:lnTo>
                    <a:pt x="51056" y="59423"/>
                  </a:lnTo>
                  <a:lnTo>
                    <a:pt x="51500" y="59989"/>
                  </a:lnTo>
                  <a:lnTo>
                    <a:pt x="52389" y="62783"/>
                  </a:lnTo>
                  <a:lnTo>
                    <a:pt x="52917" y="63286"/>
                  </a:lnTo>
                  <a:lnTo>
                    <a:pt x="53534" y="63622"/>
                  </a:lnTo>
                  <a:lnTo>
                    <a:pt x="53946" y="64110"/>
                  </a:lnTo>
                  <a:lnTo>
                    <a:pt x="54403" y="65359"/>
                  </a:lnTo>
                  <a:lnTo>
                    <a:pt x="54766" y="74614"/>
                  </a:lnTo>
                  <a:lnTo>
                    <a:pt x="54062" y="76201"/>
                  </a:lnTo>
                  <a:lnTo>
                    <a:pt x="53132" y="77788"/>
                  </a:lnTo>
                  <a:lnTo>
                    <a:pt x="52343" y="80169"/>
                  </a:lnTo>
                  <a:lnTo>
                    <a:pt x="50816" y="82550"/>
                  </a:lnTo>
                  <a:lnTo>
                    <a:pt x="50366" y="84137"/>
                  </a:lnTo>
                  <a:lnTo>
                    <a:pt x="48755" y="85725"/>
                  </a:lnTo>
                  <a:lnTo>
                    <a:pt x="35778" y="94025"/>
                  </a:lnTo>
                  <a:lnTo>
                    <a:pt x="27782" y="97079"/>
                  </a:lnTo>
                  <a:lnTo>
                    <a:pt x="24841" y="99025"/>
                  </a:lnTo>
                  <a:lnTo>
                    <a:pt x="23123" y="99574"/>
                  </a:lnTo>
                  <a:lnTo>
                    <a:pt x="3088" y="100012"/>
                  </a:lnTo>
                  <a:lnTo>
                    <a:pt x="2852" y="99748"/>
                  </a:lnTo>
                  <a:lnTo>
                    <a:pt x="2443" y="97962"/>
                  </a:lnTo>
                  <a:lnTo>
                    <a:pt x="1703" y="97778"/>
                  </a:lnTo>
                  <a:lnTo>
                    <a:pt x="1135" y="97729"/>
                  </a:lnTo>
                  <a:lnTo>
                    <a:pt x="757" y="97432"/>
                  </a:lnTo>
                  <a:lnTo>
                    <a:pt x="336" y="96396"/>
                  </a:lnTo>
                  <a:lnTo>
                    <a:pt x="489" y="96278"/>
                  </a:lnTo>
                  <a:lnTo>
                    <a:pt x="1363" y="96854"/>
                  </a:lnTo>
                  <a:lnTo>
                    <a:pt x="1438" y="97113"/>
                  </a:lnTo>
                  <a:lnTo>
                    <a:pt x="1223" y="97285"/>
                  </a:lnTo>
                  <a:lnTo>
                    <a:pt x="0" y="976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SMARTInkShape-229">
            <a:extLst>
              <a:ext uri="{FF2B5EF4-FFF2-40B4-BE49-F238E27FC236}">
                <a16:creationId xmlns:a16="http://schemas.microsoft.com/office/drawing/2014/main" xmlns="" id="{3749B040-C8DB-4E52-8D81-329C868E921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98106" y="1700213"/>
            <a:ext cx="4763" cy="4761"/>
          </a:xfrm>
          <a:custGeom>
            <a:avLst/>
            <a:gdLst/>
            <a:ahLst/>
            <a:cxnLst/>
            <a:rect l="0" t="0" r="0" b="0"/>
            <a:pathLst>
              <a:path w="4763" h="4761">
                <a:moveTo>
                  <a:pt x="2382" y="0"/>
                </a:moveTo>
                <a:lnTo>
                  <a:pt x="2382" y="0"/>
                </a:lnTo>
                <a:lnTo>
                  <a:pt x="4762" y="4760"/>
                </a:lnTo>
                <a:lnTo>
                  <a:pt x="0" y="238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MARTInkShape-230">
            <a:extLst>
              <a:ext uri="{FF2B5EF4-FFF2-40B4-BE49-F238E27FC236}">
                <a16:creationId xmlns:a16="http://schemas.microsoft.com/office/drawing/2014/main" xmlns="" id="{7C21B0F0-4746-4266-BD7A-C6386E24F0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88731" y="1683544"/>
            <a:ext cx="9526" cy="7127"/>
          </a:xfrm>
          <a:custGeom>
            <a:avLst/>
            <a:gdLst/>
            <a:ahLst/>
            <a:cxnLst/>
            <a:rect l="0" t="0" r="0" b="0"/>
            <a:pathLst>
              <a:path w="9526" h="7127">
                <a:moveTo>
                  <a:pt x="0" y="2381"/>
                </a:moveTo>
                <a:lnTo>
                  <a:pt x="0" y="2381"/>
                </a:lnTo>
                <a:lnTo>
                  <a:pt x="1264" y="4909"/>
                </a:lnTo>
                <a:lnTo>
                  <a:pt x="1901" y="5654"/>
                </a:lnTo>
                <a:lnTo>
                  <a:pt x="4725" y="7126"/>
                </a:lnTo>
                <a:lnTo>
                  <a:pt x="7280" y="5874"/>
                </a:lnTo>
                <a:lnTo>
                  <a:pt x="8028" y="5239"/>
                </a:lnTo>
                <a:lnTo>
                  <a:pt x="8860" y="3828"/>
                </a:lnTo>
                <a:lnTo>
                  <a:pt x="9525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MARTInkShape-231">
            <a:extLst>
              <a:ext uri="{FF2B5EF4-FFF2-40B4-BE49-F238E27FC236}">
                <a16:creationId xmlns:a16="http://schemas.microsoft.com/office/drawing/2014/main" xmlns="" id="{A73053C9-978E-4D2F-B518-56D00B357E5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22219" y="1695450"/>
            <a:ext cx="11907" cy="4764"/>
          </a:xfrm>
          <a:custGeom>
            <a:avLst/>
            <a:gdLst/>
            <a:ahLst/>
            <a:cxnLst/>
            <a:rect l="0" t="0" r="0" b="0"/>
            <a:pathLst>
              <a:path w="11907" h="4764">
                <a:moveTo>
                  <a:pt x="11906" y="0"/>
                </a:moveTo>
                <a:lnTo>
                  <a:pt x="11906" y="0"/>
                </a:lnTo>
                <a:lnTo>
                  <a:pt x="7431" y="1885"/>
                </a:lnTo>
                <a:lnTo>
                  <a:pt x="4142" y="2940"/>
                </a:lnTo>
                <a:lnTo>
                  <a:pt x="0" y="476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MARTInkShape-232">
            <a:extLst>
              <a:ext uri="{FF2B5EF4-FFF2-40B4-BE49-F238E27FC236}">
                <a16:creationId xmlns:a16="http://schemas.microsoft.com/office/drawing/2014/main" xmlns="" id="{C319523E-A439-4EBB-9108-28E950D5517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10463" y="1683544"/>
            <a:ext cx="7144" cy="7145"/>
          </a:xfrm>
          <a:custGeom>
            <a:avLst/>
            <a:gdLst/>
            <a:ahLst/>
            <a:cxnLst/>
            <a:rect l="0" t="0" r="0" b="0"/>
            <a:pathLst>
              <a:path w="7144" h="7145">
                <a:moveTo>
                  <a:pt x="0" y="7144"/>
                </a:moveTo>
                <a:lnTo>
                  <a:pt x="0" y="7144"/>
                </a:lnTo>
                <a:lnTo>
                  <a:pt x="1264" y="4615"/>
                </a:lnTo>
                <a:lnTo>
                  <a:pt x="1900" y="3870"/>
                </a:lnTo>
                <a:lnTo>
                  <a:pt x="7143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MARTInkShape-233">
            <a:extLst>
              <a:ext uri="{FF2B5EF4-FFF2-40B4-BE49-F238E27FC236}">
                <a16:creationId xmlns:a16="http://schemas.microsoft.com/office/drawing/2014/main" xmlns="" id="{13253A49-B58A-4695-8B36-C6350033BA0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52563" y="2055019"/>
            <a:ext cx="171451" cy="126207"/>
          </a:xfrm>
          <a:custGeom>
            <a:avLst/>
            <a:gdLst/>
            <a:ahLst/>
            <a:cxnLst/>
            <a:rect l="0" t="0" r="0" b="0"/>
            <a:pathLst>
              <a:path w="171451" h="126207">
                <a:moveTo>
                  <a:pt x="0" y="126206"/>
                </a:moveTo>
                <a:lnTo>
                  <a:pt x="0" y="126206"/>
                </a:lnTo>
                <a:lnTo>
                  <a:pt x="0" y="123923"/>
                </a:lnTo>
                <a:lnTo>
                  <a:pt x="2372" y="126198"/>
                </a:lnTo>
                <a:lnTo>
                  <a:pt x="4906" y="124939"/>
                </a:lnTo>
                <a:lnTo>
                  <a:pt x="5652" y="124303"/>
                </a:lnTo>
                <a:lnTo>
                  <a:pt x="6966" y="122408"/>
                </a:lnTo>
                <a:lnTo>
                  <a:pt x="8211" y="121872"/>
                </a:lnTo>
                <a:lnTo>
                  <a:pt x="8649" y="121465"/>
                </a:lnTo>
                <a:lnTo>
                  <a:pt x="9135" y="120307"/>
                </a:lnTo>
                <a:lnTo>
                  <a:pt x="9530" y="119892"/>
                </a:lnTo>
                <a:lnTo>
                  <a:pt x="11541" y="119172"/>
                </a:lnTo>
                <a:lnTo>
                  <a:pt x="11743" y="118405"/>
                </a:lnTo>
                <a:lnTo>
                  <a:pt x="11874" y="117021"/>
                </a:lnTo>
                <a:lnTo>
                  <a:pt x="18379" y="110209"/>
                </a:lnTo>
                <a:lnTo>
                  <a:pt x="19457" y="109836"/>
                </a:lnTo>
                <a:lnTo>
                  <a:pt x="20115" y="109736"/>
                </a:lnTo>
                <a:lnTo>
                  <a:pt x="22305" y="108332"/>
                </a:lnTo>
                <a:lnTo>
                  <a:pt x="25415" y="105752"/>
                </a:lnTo>
                <a:lnTo>
                  <a:pt x="26994" y="105209"/>
                </a:lnTo>
                <a:lnTo>
                  <a:pt x="28578" y="103557"/>
                </a:lnTo>
                <a:lnTo>
                  <a:pt x="30486" y="100712"/>
                </a:lnTo>
                <a:lnTo>
                  <a:pt x="34136" y="98249"/>
                </a:lnTo>
                <a:lnTo>
                  <a:pt x="35514" y="96256"/>
                </a:lnTo>
                <a:lnTo>
                  <a:pt x="44244" y="90426"/>
                </a:lnTo>
                <a:lnTo>
                  <a:pt x="46770" y="87353"/>
                </a:lnTo>
                <a:lnTo>
                  <a:pt x="54442" y="81210"/>
                </a:lnTo>
                <a:lnTo>
                  <a:pt x="55946" y="79044"/>
                </a:lnTo>
                <a:lnTo>
                  <a:pt x="56347" y="78096"/>
                </a:lnTo>
                <a:lnTo>
                  <a:pt x="56879" y="77464"/>
                </a:lnTo>
                <a:lnTo>
                  <a:pt x="58892" y="76045"/>
                </a:lnTo>
                <a:lnTo>
                  <a:pt x="69850" y="63506"/>
                </a:lnTo>
                <a:lnTo>
                  <a:pt x="71437" y="62621"/>
                </a:lnTo>
                <a:lnTo>
                  <a:pt x="72231" y="62385"/>
                </a:lnTo>
                <a:lnTo>
                  <a:pt x="73818" y="60711"/>
                </a:lnTo>
                <a:lnTo>
                  <a:pt x="76993" y="56589"/>
                </a:lnTo>
                <a:lnTo>
                  <a:pt x="78581" y="55578"/>
                </a:lnTo>
                <a:lnTo>
                  <a:pt x="79375" y="55308"/>
                </a:lnTo>
                <a:lnTo>
                  <a:pt x="79904" y="54599"/>
                </a:lnTo>
                <a:lnTo>
                  <a:pt x="80913" y="51602"/>
                </a:lnTo>
                <a:lnTo>
                  <a:pt x="81458" y="51070"/>
                </a:lnTo>
                <a:lnTo>
                  <a:pt x="82087" y="50715"/>
                </a:lnTo>
                <a:lnTo>
                  <a:pt x="84996" y="46873"/>
                </a:lnTo>
                <a:lnTo>
                  <a:pt x="87067" y="45462"/>
                </a:lnTo>
                <a:lnTo>
                  <a:pt x="87644" y="44194"/>
                </a:lnTo>
                <a:lnTo>
                  <a:pt x="88063" y="43750"/>
                </a:lnTo>
                <a:lnTo>
                  <a:pt x="91380" y="41715"/>
                </a:lnTo>
                <a:lnTo>
                  <a:pt x="99220" y="33860"/>
                </a:lnTo>
                <a:lnTo>
                  <a:pt x="101923" y="29375"/>
                </a:lnTo>
                <a:lnTo>
                  <a:pt x="102254" y="27548"/>
                </a:lnTo>
                <a:lnTo>
                  <a:pt x="103742" y="26090"/>
                </a:lnTo>
                <a:lnTo>
                  <a:pt x="105639" y="24560"/>
                </a:lnTo>
                <a:lnTo>
                  <a:pt x="106482" y="22998"/>
                </a:lnTo>
                <a:lnTo>
                  <a:pt x="106956" y="20631"/>
                </a:lnTo>
                <a:lnTo>
                  <a:pt x="107287" y="20104"/>
                </a:lnTo>
                <a:lnTo>
                  <a:pt x="107772" y="19753"/>
                </a:lnTo>
                <a:lnTo>
                  <a:pt x="108361" y="19518"/>
                </a:lnTo>
                <a:lnTo>
                  <a:pt x="108753" y="19098"/>
                </a:lnTo>
                <a:lnTo>
                  <a:pt x="109188" y="17924"/>
                </a:lnTo>
                <a:lnTo>
                  <a:pt x="109528" y="11104"/>
                </a:lnTo>
                <a:lnTo>
                  <a:pt x="109266" y="10577"/>
                </a:lnTo>
                <a:lnTo>
                  <a:pt x="108827" y="10226"/>
                </a:lnTo>
                <a:lnTo>
                  <a:pt x="108270" y="9993"/>
                </a:lnTo>
                <a:lnTo>
                  <a:pt x="108163" y="9572"/>
                </a:lnTo>
                <a:lnTo>
                  <a:pt x="108750" y="8399"/>
                </a:lnTo>
                <a:lnTo>
                  <a:pt x="108748" y="7716"/>
                </a:lnTo>
                <a:lnTo>
                  <a:pt x="107233" y="2843"/>
                </a:lnTo>
                <a:lnTo>
                  <a:pt x="106943" y="2689"/>
                </a:lnTo>
                <a:lnTo>
                  <a:pt x="104875" y="2393"/>
                </a:lnTo>
                <a:lnTo>
                  <a:pt x="102393" y="0"/>
                </a:lnTo>
                <a:lnTo>
                  <a:pt x="99385" y="1636"/>
                </a:lnTo>
                <a:lnTo>
                  <a:pt x="99329" y="1885"/>
                </a:lnTo>
                <a:lnTo>
                  <a:pt x="99877" y="2283"/>
                </a:lnTo>
                <a:lnTo>
                  <a:pt x="99972" y="3616"/>
                </a:lnTo>
                <a:lnTo>
                  <a:pt x="100250" y="3998"/>
                </a:lnTo>
                <a:lnTo>
                  <a:pt x="104647" y="7037"/>
                </a:lnTo>
                <a:lnTo>
                  <a:pt x="106001" y="8376"/>
                </a:lnTo>
                <a:lnTo>
                  <a:pt x="107348" y="9014"/>
                </a:lnTo>
                <a:lnTo>
                  <a:pt x="108078" y="9184"/>
                </a:lnTo>
                <a:lnTo>
                  <a:pt x="111935" y="11365"/>
                </a:lnTo>
                <a:lnTo>
                  <a:pt x="112723" y="11545"/>
                </a:lnTo>
                <a:lnTo>
                  <a:pt x="113249" y="11930"/>
                </a:lnTo>
                <a:lnTo>
                  <a:pt x="113599" y="12451"/>
                </a:lnTo>
                <a:lnTo>
                  <a:pt x="113832" y="13063"/>
                </a:lnTo>
                <a:lnTo>
                  <a:pt x="114253" y="13471"/>
                </a:lnTo>
                <a:lnTo>
                  <a:pt x="116828" y="14832"/>
                </a:lnTo>
                <a:lnTo>
                  <a:pt x="123098" y="20444"/>
                </a:lnTo>
                <a:lnTo>
                  <a:pt x="133246" y="24366"/>
                </a:lnTo>
                <a:lnTo>
                  <a:pt x="137768" y="27097"/>
                </a:lnTo>
                <a:lnTo>
                  <a:pt x="142725" y="29086"/>
                </a:lnTo>
                <a:lnTo>
                  <a:pt x="146020" y="31851"/>
                </a:lnTo>
                <a:lnTo>
                  <a:pt x="146918" y="33382"/>
                </a:lnTo>
                <a:lnTo>
                  <a:pt x="147158" y="34161"/>
                </a:lnTo>
                <a:lnTo>
                  <a:pt x="147582" y="34680"/>
                </a:lnTo>
                <a:lnTo>
                  <a:pt x="153222" y="38992"/>
                </a:lnTo>
                <a:lnTo>
                  <a:pt x="158288" y="46273"/>
                </a:lnTo>
                <a:lnTo>
                  <a:pt x="159691" y="47024"/>
                </a:lnTo>
                <a:lnTo>
                  <a:pt x="160435" y="47224"/>
                </a:lnTo>
                <a:lnTo>
                  <a:pt x="161968" y="48858"/>
                </a:lnTo>
                <a:lnTo>
                  <a:pt x="170788" y="61806"/>
                </a:lnTo>
                <a:lnTo>
                  <a:pt x="171362" y="66132"/>
                </a:lnTo>
                <a:lnTo>
                  <a:pt x="171450" y="87895"/>
                </a:lnTo>
                <a:lnTo>
                  <a:pt x="169565" y="92553"/>
                </a:lnTo>
                <a:lnTo>
                  <a:pt x="168510" y="95862"/>
                </a:lnTo>
                <a:lnTo>
                  <a:pt x="166927" y="99730"/>
                </a:lnTo>
                <a:lnTo>
                  <a:pt x="166794" y="101034"/>
                </a:lnTo>
                <a:lnTo>
                  <a:pt x="166029" y="102495"/>
                </a:lnTo>
                <a:lnTo>
                  <a:pt x="165072" y="104026"/>
                </a:lnTo>
                <a:lnTo>
                  <a:pt x="164646" y="105588"/>
                </a:lnTo>
                <a:lnTo>
                  <a:pt x="164268" y="106111"/>
                </a:lnTo>
                <a:lnTo>
                  <a:pt x="163751" y="106459"/>
                </a:lnTo>
                <a:lnTo>
                  <a:pt x="162472" y="107111"/>
                </a:lnTo>
                <a:lnTo>
                  <a:pt x="142762" y="120309"/>
                </a:lnTo>
                <a:lnTo>
                  <a:pt x="136592" y="121344"/>
                </a:lnTo>
                <a:lnTo>
                  <a:pt x="130442" y="119385"/>
                </a:lnTo>
                <a:lnTo>
                  <a:pt x="129824" y="119542"/>
                </a:lnTo>
                <a:lnTo>
                  <a:pt x="129411" y="119911"/>
                </a:lnTo>
                <a:lnTo>
                  <a:pt x="128750" y="121141"/>
                </a:lnTo>
                <a:lnTo>
                  <a:pt x="127954" y="121309"/>
                </a:lnTo>
                <a:lnTo>
                  <a:pt x="125287" y="121417"/>
                </a:lnTo>
                <a:lnTo>
                  <a:pt x="123769" y="120726"/>
                </a:lnTo>
                <a:lnTo>
                  <a:pt x="122212" y="119802"/>
                </a:lnTo>
                <a:lnTo>
                  <a:pt x="119529" y="119160"/>
                </a:lnTo>
                <a:lnTo>
                  <a:pt x="115789" y="119071"/>
                </a:lnTo>
                <a:lnTo>
                  <a:pt x="115292" y="118803"/>
                </a:lnTo>
                <a:lnTo>
                  <a:pt x="114961" y="118361"/>
                </a:lnTo>
                <a:lnTo>
                  <a:pt x="114338" y="116779"/>
                </a:lnTo>
                <a:lnTo>
                  <a:pt x="110770" y="115064"/>
                </a:lnTo>
                <a:lnTo>
                  <a:pt x="103069" y="112252"/>
                </a:lnTo>
                <a:lnTo>
                  <a:pt x="100626" y="110348"/>
                </a:lnTo>
                <a:lnTo>
                  <a:pt x="99138" y="109897"/>
                </a:lnTo>
                <a:lnTo>
                  <a:pt x="98636" y="109513"/>
                </a:lnTo>
                <a:lnTo>
                  <a:pt x="97664" y="107972"/>
                </a:lnTo>
                <a:lnTo>
                  <a:pt x="96499" y="107519"/>
                </a:lnTo>
                <a:lnTo>
                  <a:pt x="96082" y="107133"/>
                </a:lnTo>
                <a:lnTo>
                  <a:pt x="95620" y="105999"/>
                </a:lnTo>
                <a:lnTo>
                  <a:pt x="95232" y="105591"/>
                </a:lnTo>
                <a:lnTo>
                  <a:pt x="93232" y="104882"/>
                </a:lnTo>
                <a:lnTo>
                  <a:pt x="93030" y="104117"/>
                </a:lnTo>
                <a:lnTo>
                  <a:pt x="92868" y="97660"/>
                </a:lnTo>
                <a:lnTo>
                  <a:pt x="90487" y="9525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MARTInkShape-234">
            <a:extLst>
              <a:ext uri="{FF2B5EF4-FFF2-40B4-BE49-F238E27FC236}">
                <a16:creationId xmlns:a16="http://schemas.microsoft.com/office/drawing/2014/main" xmlns="" id="{7B6ECFC8-5224-44D5-938B-198F43B162C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07344" y="2159794"/>
            <a:ext cx="59532" cy="16397"/>
          </a:xfrm>
          <a:custGeom>
            <a:avLst/>
            <a:gdLst/>
            <a:ahLst/>
            <a:cxnLst/>
            <a:rect l="0" t="0" r="0" b="0"/>
            <a:pathLst>
              <a:path w="59532" h="16397">
                <a:moveTo>
                  <a:pt x="0" y="0"/>
                </a:moveTo>
                <a:lnTo>
                  <a:pt x="0" y="0"/>
                </a:lnTo>
                <a:lnTo>
                  <a:pt x="0" y="9162"/>
                </a:lnTo>
                <a:lnTo>
                  <a:pt x="3314" y="12807"/>
                </a:lnTo>
                <a:lnTo>
                  <a:pt x="8014" y="15631"/>
                </a:lnTo>
                <a:lnTo>
                  <a:pt x="11429" y="16361"/>
                </a:lnTo>
                <a:lnTo>
                  <a:pt x="26420" y="16396"/>
                </a:lnTo>
                <a:lnTo>
                  <a:pt x="38028" y="14331"/>
                </a:lnTo>
                <a:lnTo>
                  <a:pt x="41261" y="14296"/>
                </a:lnTo>
                <a:lnTo>
                  <a:pt x="52374" y="11907"/>
                </a:lnTo>
                <a:lnTo>
                  <a:pt x="54436" y="9856"/>
                </a:lnTo>
                <a:lnTo>
                  <a:pt x="55934" y="9623"/>
                </a:lnTo>
                <a:lnTo>
                  <a:pt x="59531" y="95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MARTInkShape-235">
            <a:extLst>
              <a:ext uri="{FF2B5EF4-FFF2-40B4-BE49-F238E27FC236}">
                <a16:creationId xmlns:a16="http://schemas.microsoft.com/office/drawing/2014/main" xmlns="" id="{2B2024D3-6496-486F-99E5-5E99F044B52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60950" y="2069306"/>
            <a:ext cx="122607" cy="114301"/>
          </a:xfrm>
          <a:custGeom>
            <a:avLst/>
            <a:gdLst/>
            <a:ahLst/>
            <a:cxnLst/>
            <a:rect l="0" t="0" r="0" b="0"/>
            <a:pathLst>
              <a:path w="122607" h="114301">
                <a:moveTo>
                  <a:pt x="113081" y="11907"/>
                </a:moveTo>
                <a:lnTo>
                  <a:pt x="113081" y="11907"/>
                </a:lnTo>
                <a:lnTo>
                  <a:pt x="104899" y="13278"/>
                </a:lnTo>
                <a:lnTo>
                  <a:pt x="103658" y="13086"/>
                </a:lnTo>
                <a:lnTo>
                  <a:pt x="102830" y="12693"/>
                </a:lnTo>
                <a:lnTo>
                  <a:pt x="102543" y="12430"/>
                </a:lnTo>
                <a:lnTo>
                  <a:pt x="102616" y="12256"/>
                </a:lnTo>
                <a:lnTo>
                  <a:pt x="102930" y="12139"/>
                </a:lnTo>
                <a:lnTo>
                  <a:pt x="103138" y="11797"/>
                </a:lnTo>
                <a:lnTo>
                  <a:pt x="103371" y="10711"/>
                </a:lnTo>
                <a:lnTo>
                  <a:pt x="103168" y="10316"/>
                </a:lnTo>
                <a:lnTo>
                  <a:pt x="102768" y="10052"/>
                </a:lnTo>
                <a:lnTo>
                  <a:pt x="100941" y="9681"/>
                </a:lnTo>
                <a:lnTo>
                  <a:pt x="99219" y="9330"/>
                </a:lnTo>
                <a:lnTo>
                  <a:pt x="91736" y="5981"/>
                </a:lnTo>
                <a:lnTo>
                  <a:pt x="90914" y="5310"/>
                </a:lnTo>
                <a:lnTo>
                  <a:pt x="90000" y="3860"/>
                </a:lnTo>
                <a:lnTo>
                  <a:pt x="89227" y="3367"/>
                </a:lnTo>
                <a:lnTo>
                  <a:pt x="76690" y="229"/>
                </a:lnTo>
                <a:lnTo>
                  <a:pt x="56362" y="0"/>
                </a:lnTo>
                <a:lnTo>
                  <a:pt x="54094" y="706"/>
                </a:lnTo>
                <a:lnTo>
                  <a:pt x="51940" y="1637"/>
                </a:lnTo>
                <a:lnTo>
                  <a:pt x="44711" y="3548"/>
                </a:lnTo>
                <a:lnTo>
                  <a:pt x="40349" y="6424"/>
                </a:lnTo>
                <a:lnTo>
                  <a:pt x="26799" y="18081"/>
                </a:lnTo>
                <a:lnTo>
                  <a:pt x="23934" y="21530"/>
                </a:lnTo>
                <a:lnTo>
                  <a:pt x="19875" y="24959"/>
                </a:lnTo>
                <a:lnTo>
                  <a:pt x="16374" y="30124"/>
                </a:lnTo>
                <a:lnTo>
                  <a:pt x="15195" y="32797"/>
                </a:lnTo>
                <a:lnTo>
                  <a:pt x="11735" y="37601"/>
                </a:lnTo>
                <a:lnTo>
                  <a:pt x="11153" y="39731"/>
                </a:lnTo>
                <a:lnTo>
                  <a:pt x="10074" y="45409"/>
                </a:lnTo>
                <a:lnTo>
                  <a:pt x="5762" y="56596"/>
                </a:lnTo>
                <a:lnTo>
                  <a:pt x="5023" y="57574"/>
                </a:lnTo>
                <a:lnTo>
                  <a:pt x="4201" y="60073"/>
                </a:lnTo>
                <a:lnTo>
                  <a:pt x="2896" y="67219"/>
                </a:lnTo>
                <a:lnTo>
                  <a:pt x="0" y="73719"/>
                </a:lnTo>
                <a:lnTo>
                  <a:pt x="28" y="76509"/>
                </a:lnTo>
                <a:lnTo>
                  <a:pt x="1383" y="82690"/>
                </a:lnTo>
                <a:lnTo>
                  <a:pt x="8530" y="93020"/>
                </a:lnTo>
                <a:lnTo>
                  <a:pt x="19854" y="104152"/>
                </a:lnTo>
                <a:lnTo>
                  <a:pt x="27993" y="108494"/>
                </a:lnTo>
                <a:lnTo>
                  <a:pt x="38223" y="111936"/>
                </a:lnTo>
                <a:lnTo>
                  <a:pt x="41595" y="113755"/>
                </a:lnTo>
                <a:lnTo>
                  <a:pt x="76932" y="114300"/>
                </a:lnTo>
                <a:lnTo>
                  <a:pt x="82726" y="114036"/>
                </a:lnTo>
                <a:lnTo>
                  <a:pt x="89211" y="111361"/>
                </a:lnTo>
                <a:lnTo>
                  <a:pt x="90831" y="110348"/>
                </a:lnTo>
                <a:lnTo>
                  <a:pt x="93230" y="109513"/>
                </a:lnTo>
                <a:lnTo>
                  <a:pt x="95881" y="107972"/>
                </a:lnTo>
                <a:lnTo>
                  <a:pt x="105867" y="104753"/>
                </a:lnTo>
                <a:lnTo>
                  <a:pt x="110294" y="102938"/>
                </a:lnTo>
                <a:lnTo>
                  <a:pt x="117019" y="100376"/>
                </a:lnTo>
                <a:lnTo>
                  <a:pt x="121872" y="97994"/>
                </a:lnTo>
                <a:lnTo>
                  <a:pt x="122117" y="97609"/>
                </a:lnTo>
                <a:lnTo>
                  <a:pt x="122606" y="9525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SMARTInkShape-Group113">
            <a:extLst>
              <a:ext uri="{FF2B5EF4-FFF2-40B4-BE49-F238E27FC236}">
                <a16:creationId xmlns:a16="http://schemas.microsoft.com/office/drawing/2014/main" xmlns="" id="{621F55EE-76D2-42CF-905D-8B98A6C139AD}"/>
              </a:ext>
            </a:extLst>
          </p:cNvPr>
          <p:cNvGrpSpPr/>
          <p:nvPr/>
        </p:nvGrpSpPr>
        <p:grpSpPr>
          <a:xfrm>
            <a:off x="2664619" y="2057410"/>
            <a:ext cx="319088" cy="126197"/>
            <a:chOff x="2664619" y="2057410"/>
            <a:chExt cx="319088" cy="126197"/>
          </a:xfrm>
        </p:grpSpPr>
        <p:sp>
          <p:nvSpPr>
            <p:cNvPr id="15" name="SMARTInkShape-236">
              <a:extLst>
                <a:ext uri="{FF2B5EF4-FFF2-40B4-BE49-F238E27FC236}">
                  <a16:creationId xmlns:a16="http://schemas.microsoft.com/office/drawing/2014/main" xmlns="" id="{A4E4273F-197E-4CE1-8228-7D8707A233F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862271" y="2069306"/>
              <a:ext cx="121436" cy="109536"/>
            </a:xfrm>
            <a:custGeom>
              <a:avLst/>
              <a:gdLst/>
              <a:ahLst/>
              <a:cxnLst/>
              <a:rect l="0" t="0" r="0" b="0"/>
              <a:pathLst>
                <a:path w="121436" h="109536">
                  <a:moveTo>
                    <a:pt x="90479" y="4763"/>
                  </a:moveTo>
                  <a:lnTo>
                    <a:pt x="90479" y="4763"/>
                  </a:lnTo>
                  <a:lnTo>
                    <a:pt x="92762" y="2480"/>
                  </a:lnTo>
                  <a:lnTo>
                    <a:pt x="86108" y="227"/>
                  </a:lnTo>
                  <a:lnTo>
                    <a:pt x="68916" y="0"/>
                  </a:lnTo>
                  <a:lnTo>
                    <a:pt x="66960" y="706"/>
                  </a:lnTo>
                  <a:lnTo>
                    <a:pt x="66069" y="1264"/>
                  </a:lnTo>
                  <a:lnTo>
                    <a:pt x="44454" y="7381"/>
                  </a:lnTo>
                  <a:lnTo>
                    <a:pt x="33792" y="15013"/>
                  </a:lnTo>
                  <a:lnTo>
                    <a:pt x="32844" y="16094"/>
                  </a:lnTo>
                  <a:lnTo>
                    <a:pt x="30980" y="19879"/>
                  </a:lnTo>
                  <a:lnTo>
                    <a:pt x="18518" y="30796"/>
                  </a:lnTo>
                  <a:lnTo>
                    <a:pt x="16163" y="32473"/>
                  </a:lnTo>
                  <a:lnTo>
                    <a:pt x="3430" y="51833"/>
                  </a:lnTo>
                  <a:lnTo>
                    <a:pt x="144" y="69455"/>
                  </a:lnTo>
                  <a:lnTo>
                    <a:pt x="0" y="76878"/>
                  </a:lnTo>
                  <a:lnTo>
                    <a:pt x="701" y="78530"/>
                  </a:lnTo>
                  <a:lnTo>
                    <a:pt x="1630" y="80146"/>
                  </a:lnTo>
                  <a:lnTo>
                    <a:pt x="4514" y="88101"/>
                  </a:lnTo>
                  <a:lnTo>
                    <a:pt x="4948" y="91486"/>
                  </a:lnTo>
                  <a:lnTo>
                    <a:pt x="6625" y="95134"/>
                  </a:lnTo>
                  <a:lnTo>
                    <a:pt x="6795" y="95966"/>
                  </a:lnTo>
                  <a:lnTo>
                    <a:pt x="9156" y="100800"/>
                  </a:lnTo>
                  <a:lnTo>
                    <a:pt x="9805" y="101331"/>
                  </a:lnTo>
                  <a:lnTo>
                    <a:pt x="12718" y="102344"/>
                  </a:lnTo>
                  <a:lnTo>
                    <a:pt x="13239" y="102890"/>
                  </a:lnTo>
                  <a:lnTo>
                    <a:pt x="13585" y="103518"/>
                  </a:lnTo>
                  <a:lnTo>
                    <a:pt x="16602" y="105667"/>
                  </a:lnTo>
                  <a:lnTo>
                    <a:pt x="19583" y="106715"/>
                  </a:lnTo>
                  <a:lnTo>
                    <a:pt x="26234" y="107334"/>
                  </a:lnTo>
                  <a:lnTo>
                    <a:pt x="31539" y="109195"/>
                  </a:lnTo>
                  <a:lnTo>
                    <a:pt x="49768" y="109535"/>
                  </a:lnTo>
                  <a:lnTo>
                    <a:pt x="85128" y="102370"/>
                  </a:lnTo>
                  <a:lnTo>
                    <a:pt x="91803" y="99851"/>
                  </a:lnTo>
                  <a:lnTo>
                    <a:pt x="115933" y="88476"/>
                  </a:lnTo>
                  <a:lnTo>
                    <a:pt x="118428" y="87915"/>
                  </a:lnTo>
                  <a:lnTo>
                    <a:pt x="121435" y="85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237">
              <a:extLst>
                <a:ext uri="{FF2B5EF4-FFF2-40B4-BE49-F238E27FC236}">
                  <a16:creationId xmlns:a16="http://schemas.microsoft.com/office/drawing/2014/main" xmlns="" id="{6CB3C809-A708-4C86-98DC-09950C1A2B3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814638" y="2171700"/>
              <a:ext cx="50007" cy="7986"/>
            </a:xfrm>
            <a:custGeom>
              <a:avLst/>
              <a:gdLst/>
              <a:ahLst/>
              <a:cxnLst/>
              <a:rect l="0" t="0" r="0" b="0"/>
              <a:pathLst>
                <a:path w="50007" h="7986">
                  <a:moveTo>
                    <a:pt x="0" y="0"/>
                  </a:moveTo>
                  <a:lnTo>
                    <a:pt x="0" y="0"/>
                  </a:lnTo>
                  <a:lnTo>
                    <a:pt x="7414" y="6709"/>
                  </a:lnTo>
                  <a:lnTo>
                    <a:pt x="8912" y="7648"/>
                  </a:lnTo>
                  <a:lnTo>
                    <a:pt x="14103" y="7985"/>
                  </a:lnTo>
                  <a:lnTo>
                    <a:pt x="37854" y="4211"/>
                  </a:lnTo>
                  <a:lnTo>
                    <a:pt x="5000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238">
              <a:extLst>
                <a:ext uri="{FF2B5EF4-FFF2-40B4-BE49-F238E27FC236}">
                  <a16:creationId xmlns:a16="http://schemas.microsoft.com/office/drawing/2014/main" xmlns="" id="{446A34BF-136A-4B1A-B38D-78F52E13B9F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664619" y="2057410"/>
              <a:ext cx="161798" cy="126197"/>
            </a:xfrm>
            <a:custGeom>
              <a:avLst/>
              <a:gdLst/>
              <a:ahLst/>
              <a:cxnLst/>
              <a:rect l="0" t="0" r="0" b="0"/>
              <a:pathLst>
                <a:path w="161798" h="126197">
                  <a:moveTo>
                    <a:pt x="0" y="126196"/>
                  </a:moveTo>
                  <a:lnTo>
                    <a:pt x="0" y="126196"/>
                  </a:lnTo>
                  <a:lnTo>
                    <a:pt x="5364" y="122882"/>
                  </a:lnTo>
                  <a:lnTo>
                    <a:pt x="12473" y="117192"/>
                  </a:lnTo>
                  <a:lnTo>
                    <a:pt x="13481" y="114610"/>
                  </a:lnTo>
                  <a:lnTo>
                    <a:pt x="14543" y="113445"/>
                  </a:lnTo>
                  <a:lnTo>
                    <a:pt x="19835" y="109674"/>
                  </a:lnTo>
                  <a:lnTo>
                    <a:pt x="20367" y="108832"/>
                  </a:lnTo>
                  <a:lnTo>
                    <a:pt x="38932" y="92286"/>
                  </a:lnTo>
                  <a:lnTo>
                    <a:pt x="48183" y="86463"/>
                  </a:lnTo>
                  <a:lnTo>
                    <a:pt x="51030" y="82534"/>
                  </a:lnTo>
                  <a:lnTo>
                    <a:pt x="52490" y="81655"/>
                  </a:lnTo>
                  <a:lnTo>
                    <a:pt x="54020" y="81000"/>
                  </a:lnTo>
                  <a:lnTo>
                    <a:pt x="55582" y="79827"/>
                  </a:lnTo>
                  <a:lnTo>
                    <a:pt x="60113" y="73645"/>
                  </a:lnTo>
                  <a:lnTo>
                    <a:pt x="62968" y="68622"/>
                  </a:lnTo>
                  <a:lnTo>
                    <a:pt x="65292" y="66212"/>
                  </a:lnTo>
                  <a:lnTo>
                    <a:pt x="68088" y="64326"/>
                  </a:lnTo>
                  <a:lnTo>
                    <a:pt x="70592" y="61180"/>
                  </a:lnTo>
                  <a:lnTo>
                    <a:pt x="73009" y="59484"/>
                  </a:lnTo>
                  <a:lnTo>
                    <a:pt x="82141" y="48145"/>
                  </a:lnTo>
                  <a:lnTo>
                    <a:pt x="83074" y="46263"/>
                  </a:lnTo>
                  <a:lnTo>
                    <a:pt x="87094" y="39649"/>
                  </a:lnTo>
                  <a:lnTo>
                    <a:pt x="88335" y="36465"/>
                  </a:lnTo>
                  <a:lnTo>
                    <a:pt x="91816" y="31487"/>
                  </a:lnTo>
                  <a:lnTo>
                    <a:pt x="96889" y="20820"/>
                  </a:lnTo>
                  <a:lnTo>
                    <a:pt x="98969" y="17745"/>
                  </a:lnTo>
                  <a:lnTo>
                    <a:pt x="99703" y="15158"/>
                  </a:lnTo>
                  <a:lnTo>
                    <a:pt x="100009" y="4291"/>
                  </a:lnTo>
                  <a:lnTo>
                    <a:pt x="99745" y="3651"/>
                  </a:lnTo>
                  <a:lnTo>
                    <a:pt x="99305" y="3224"/>
                  </a:lnTo>
                  <a:lnTo>
                    <a:pt x="98747" y="2940"/>
                  </a:lnTo>
                  <a:lnTo>
                    <a:pt x="98375" y="2486"/>
                  </a:lnTo>
                  <a:lnTo>
                    <a:pt x="97634" y="0"/>
                  </a:lnTo>
                  <a:lnTo>
                    <a:pt x="97631" y="2041"/>
                  </a:lnTo>
                  <a:lnTo>
                    <a:pt x="99681" y="7707"/>
                  </a:lnTo>
                  <a:lnTo>
                    <a:pt x="100211" y="11323"/>
                  </a:lnTo>
                  <a:lnTo>
                    <a:pt x="101247" y="13935"/>
                  </a:lnTo>
                  <a:lnTo>
                    <a:pt x="101894" y="14843"/>
                  </a:lnTo>
                  <a:lnTo>
                    <a:pt x="104068" y="16650"/>
                  </a:lnTo>
                  <a:lnTo>
                    <a:pt x="106388" y="19772"/>
                  </a:lnTo>
                  <a:lnTo>
                    <a:pt x="129345" y="34651"/>
                  </a:lnTo>
                  <a:lnTo>
                    <a:pt x="135298" y="36833"/>
                  </a:lnTo>
                  <a:lnTo>
                    <a:pt x="136236" y="37517"/>
                  </a:lnTo>
                  <a:lnTo>
                    <a:pt x="146583" y="49203"/>
                  </a:lnTo>
                  <a:lnTo>
                    <a:pt x="150166" y="56644"/>
                  </a:lnTo>
                  <a:lnTo>
                    <a:pt x="156110" y="63735"/>
                  </a:lnTo>
                  <a:lnTo>
                    <a:pt x="156954" y="69251"/>
                  </a:lnTo>
                  <a:lnTo>
                    <a:pt x="157419" y="78805"/>
                  </a:lnTo>
                  <a:lnTo>
                    <a:pt x="161639" y="88056"/>
                  </a:lnTo>
                  <a:lnTo>
                    <a:pt x="161797" y="90371"/>
                  </a:lnTo>
                  <a:lnTo>
                    <a:pt x="161163" y="92459"/>
                  </a:lnTo>
                  <a:lnTo>
                    <a:pt x="160263" y="94269"/>
                  </a:lnTo>
                  <a:lnTo>
                    <a:pt x="159686" y="98292"/>
                  </a:lnTo>
                  <a:lnTo>
                    <a:pt x="159342" y="100830"/>
                  </a:lnTo>
                  <a:lnTo>
                    <a:pt x="157671" y="105320"/>
                  </a:lnTo>
                  <a:lnTo>
                    <a:pt x="157263" y="108696"/>
                  </a:lnTo>
                  <a:lnTo>
                    <a:pt x="155928" y="111810"/>
                  </a:lnTo>
                  <a:lnTo>
                    <a:pt x="155281" y="112636"/>
                  </a:lnTo>
                  <a:lnTo>
                    <a:pt x="147949" y="117540"/>
                  </a:lnTo>
                  <a:lnTo>
                    <a:pt x="128487" y="125502"/>
                  </a:lnTo>
                  <a:lnTo>
                    <a:pt x="121042" y="126135"/>
                  </a:lnTo>
                  <a:lnTo>
                    <a:pt x="117121" y="124914"/>
                  </a:lnTo>
                  <a:lnTo>
                    <a:pt x="85725" y="10000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SMARTInkShape-239">
            <a:extLst>
              <a:ext uri="{FF2B5EF4-FFF2-40B4-BE49-F238E27FC236}">
                <a16:creationId xmlns:a16="http://schemas.microsoft.com/office/drawing/2014/main" xmlns="" id="{A0C28FC7-5411-43DE-AAC7-A2769F40676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48100" y="2174081"/>
            <a:ext cx="1" cy="2383"/>
          </a:xfrm>
          <a:custGeom>
            <a:avLst/>
            <a:gdLst/>
            <a:ahLst/>
            <a:cxnLst/>
            <a:rect l="0" t="0" r="0" b="0"/>
            <a:pathLst>
              <a:path w="1" h="2383">
                <a:moveTo>
                  <a:pt x="0" y="2382"/>
                </a:moveTo>
                <a:lnTo>
                  <a:pt x="0" y="238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MARTInkShape-240">
            <a:extLst>
              <a:ext uri="{FF2B5EF4-FFF2-40B4-BE49-F238E27FC236}">
                <a16:creationId xmlns:a16="http://schemas.microsoft.com/office/drawing/2014/main" xmlns="" id="{ACF637EA-1C77-4707-81F4-A3D4E8B9A91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83969" y="2183606"/>
            <a:ext cx="4763" cy="9526"/>
          </a:xfrm>
          <a:custGeom>
            <a:avLst/>
            <a:gdLst/>
            <a:ahLst/>
            <a:cxnLst/>
            <a:rect l="0" t="0" r="0" b="0"/>
            <a:pathLst>
              <a:path w="4763" h="9526">
                <a:moveTo>
                  <a:pt x="0" y="0"/>
                </a:moveTo>
                <a:lnTo>
                  <a:pt x="0" y="0"/>
                </a:lnTo>
                <a:lnTo>
                  <a:pt x="0" y="3315"/>
                </a:lnTo>
                <a:lnTo>
                  <a:pt x="4762" y="95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241">
            <a:extLst>
              <a:ext uri="{FF2B5EF4-FFF2-40B4-BE49-F238E27FC236}">
                <a16:creationId xmlns:a16="http://schemas.microsoft.com/office/drawing/2014/main" xmlns="" id="{A3D001F1-F78D-47BE-9827-4B2FBA9BD21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17456" y="2176463"/>
            <a:ext cx="4764" cy="14288"/>
          </a:xfrm>
          <a:custGeom>
            <a:avLst/>
            <a:gdLst/>
            <a:ahLst/>
            <a:cxnLst/>
            <a:rect l="0" t="0" r="0" b="0"/>
            <a:pathLst>
              <a:path w="4764" h="14288">
                <a:moveTo>
                  <a:pt x="0" y="14287"/>
                </a:moveTo>
                <a:lnTo>
                  <a:pt x="0" y="14287"/>
                </a:lnTo>
                <a:lnTo>
                  <a:pt x="3314" y="10973"/>
                </a:lnTo>
                <a:lnTo>
                  <a:pt x="4763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MARTInkShape-242">
            <a:extLst>
              <a:ext uri="{FF2B5EF4-FFF2-40B4-BE49-F238E27FC236}">
                <a16:creationId xmlns:a16="http://schemas.microsoft.com/office/drawing/2014/main" xmlns="" id="{F3027B19-B5E9-42AD-95B1-9D558022696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546181" y="2181131"/>
            <a:ext cx="9526" cy="12001"/>
          </a:xfrm>
          <a:custGeom>
            <a:avLst/>
            <a:gdLst/>
            <a:ahLst/>
            <a:cxnLst/>
            <a:rect l="0" t="0" r="0" b="0"/>
            <a:pathLst>
              <a:path w="9526" h="12001">
                <a:moveTo>
                  <a:pt x="0" y="12000"/>
                </a:moveTo>
                <a:lnTo>
                  <a:pt x="0" y="12000"/>
                </a:lnTo>
                <a:lnTo>
                  <a:pt x="4910" y="4925"/>
                </a:lnTo>
                <a:lnTo>
                  <a:pt x="6747" y="350"/>
                </a:lnTo>
                <a:lnTo>
                  <a:pt x="7408" y="0"/>
                </a:lnTo>
                <a:lnTo>
                  <a:pt x="9525" y="9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SMARTInkShape-Group118">
            <a:extLst>
              <a:ext uri="{FF2B5EF4-FFF2-40B4-BE49-F238E27FC236}">
                <a16:creationId xmlns:a16="http://schemas.microsoft.com/office/drawing/2014/main" xmlns="" id="{F8B16141-D894-4C7F-8FFB-BA39E649D57B}"/>
              </a:ext>
            </a:extLst>
          </p:cNvPr>
          <p:cNvGrpSpPr/>
          <p:nvPr/>
        </p:nvGrpSpPr>
        <p:grpSpPr>
          <a:xfrm>
            <a:off x="1464469" y="2326601"/>
            <a:ext cx="364332" cy="349410"/>
            <a:chOff x="1464469" y="2326601"/>
            <a:chExt cx="364332" cy="349410"/>
          </a:xfrm>
        </p:grpSpPr>
        <p:sp>
          <p:nvSpPr>
            <p:cNvPr id="23" name="SMARTInkShape-243">
              <a:extLst>
                <a:ext uri="{FF2B5EF4-FFF2-40B4-BE49-F238E27FC236}">
                  <a16:creationId xmlns:a16="http://schemas.microsoft.com/office/drawing/2014/main" xmlns="" id="{79986215-F78A-43E6-950B-3C7C558655F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633678" y="2562550"/>
              <a:ext cx="195123" cy="113461"/>
            </a:xfrm>
            <a:custGeom>
              <a:avLst/>
              <a:gdLst/>
              <a:ahLst/>
              <a:cxnLst/>
              <a:rect l="0" t="0" r="0" b="0"/>
              <a:pathLst>
                <a:path w="195123" h="113461">
                  <a:moveTo>
                    <a:pt x="102253" y="16344"/>
                  </a:moveTo>
                  <a:lnTo>
                    <a:pt x="102253" y="16344"/>
                  </a:lnTo>
                  <a:lnTo>
                    <a:pt x="96815" y="16079"/>
                  </a:lnTo>
                  <a:lnTo>
                    <a:pt x="92234" y="14443"/>
                  </a:lnTo>
                  <a:lnTo>
                    <a:pt x="81170" y="9336"/>
                  </a:lnTo>
                  <a:lnTo>
                    <a:pt x="46426" y="0"/>
                  </a:lnTo>
                  <a:lnTo>
                    <a:pt x="31933" y="400"/>
                  </a:lnTo>
                  <a:lnTo>
                    <a:pt x="21511" y="2993"/>
                  </a:lnTo>
                  <a:lnTo>
                    <a:pt x="18037" y="5207"/>
                  </a:lnTo>
                  <a:lnTo>
                    <a:pt x="8077" y="15796"/>
                  </a:lnTo>
                  <a:lnTo>
                    <a:pt x="925" y="33016"/>
                  </a:lnTo>
                  <a:lnTo>
                    <a:pt x="0" y="44168"/>
                  </a:lnTo>
                  <a:lnTo>
                    <a:pt x="3425" y="55667"/>
                  </a:lnTo>
                  <a:lnTo>
                    <a:pt x="13170" y="78284"/>
                  </a:lnTo>
                  <a:lnTo>
                    <a:pt x="18620" y="83997"/>
                  </a:lnTo>
                  <a:lnTo>
                    <a:pt x="23586" y="88777"/>
                  </a:lnTo>
                  <a:lnTo>
                    <a:pt x="27074" y="92457"/>
                  </a:lnTo>
                  <a:lnTo>
                    <a:pt x="51227" y="107410"/>
                  </a:lnTo>
                  <a:lnTo>
                    <a:pt x="63130" y="108975"/>
                  </a:lnTo>
                  <a:lnTo>
                    <a:pt x="67138" y="108842"/>
                  </a:lnTo>
                  <a:lnTo>
                    <a:pt x="83920" y="104204"/>
                  </a:lnTo>
                  <a:lnTo>
                    <a:pt x="95105" y="94818"/>
                  </a:lnTo>
                  <a:lnTo>
                    <a:pt x="97753" y="91967"/>
                  </a:lnTo>
                  <a:lnTo>
                    <a:pt x="102959" y="82480"/>
                  </a:lnTo>
                  <a:lnTo>
                    <a:pt x="104536" y="67024"/>
                  </a:lnTo>
                  <a:lnTo>
                    <a:pt x="104366" y="47983"/>
                  </a:lnTo>
                  <a:lnTo>
                    <a:pt x="95091" y="12681"/>
                  </a:lnTo>
                  <a:lnTo>
                    <a:pt x="93955" y="10924"/>
                  </a:lnTo>
                  <a:lnTo>
                    <a:pt x="92568" y="9966"/>
                  </a:lnTo>
                  <a:lnTo>
                    <a:pt x="90477" y="9245"/>
                  </a:lnTo>
                  <a:lnTo>
                    <a:pt x="92009" y="11110"/>
                  </a:lnTo>
                  <a:lnTo>
                    <a:pt x="99181" y="30860"/>
                  </a:lnTo>
                  <a:lnTo>
                    <a:pt x="100094" y="35495"/>
                  </a:lnTo>
                  <a:lnTo>
                    <a:pt x="110706" y="65975"/>
                  </a:lnTo>
                  <a:lnTo>
                    <a:pt x="115837" y="88222"/>
                  </a:lnTo>
                  <a:lnTo>
                    <a:pt x="119050" y="92739"/>
                  </a:lnTo>
                  <a:lnTo>
                    <a:pt x="128101" y="102575"/>
                  </a:lnTo>
                  <a:lnTo>
                    <a:pt x="142271" y="109498"/>
                  </a:lnTo>
                  <a:lnTo>
                    <a:pt x="163918" y="113460"/>
                  </a:lnTo>
                  <a:lnTo>
                    <a:pt x="195122" y="1092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244">
              <a:extLst>
                <a:ext uri="{FF2B5EF4-FFF2-40B4-BE49-F238E27FC236}">
                  <a16:creationId xmlns:a16="http://schemas.microsoft.com/office/drawing/2014/main" xmlns="" id="{0FACD1CA-A013-4408-8C4A-4E990FC78DB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464469" y="2326601"/>
              <a:ext cx="183357" cy="339205"/>
            </a:xfrm>
            <a:custGeom>
              <a:avLst/>
              <a:gdLst/>
              <a:ahLst/>
              <a:cxnLst/>
              <a:rect l="0" t="0" r="0" b="0"/>
              <a:pathLst>
                <a:path w="183357" h="339205">
                  <a:moveTo>
                    <a:pt x="0" y="326112"/>
                  </a:moveTo>
                  <a:lnTo>
                    <a:pt x="0" y="326112"/>
                  </a:lnTo>
                  <a:lnTo>
                    <a:pt x="0" y="329426"/>
                  </a:lnTo>
                  <a:lnTo>
                    <a:pt x="264" y="329909"/>
                  </a:lnTo>
                  <a:lnTo>
                    <a:pt x="705" y="330230"/>
                  </a:lnTo>
                  <a:lnTo>
                    <a:pt x="7737" y="332921"/>
                  </a:lnTo>
                  <a:lnTo>
                    <a:pt x="8333" y="332768"/>
                  </a:lnTo>
                  <a:lnTo>
                    <a:pt x="8730" y="332401"/>
                  </a:lnTo>
                  <a:lnTo>
                    <a:pt x="8995" y="331892"/>
                  </a:lnTo>
                  <a:lnTo>
                    <a:pt x="9701" y="331553"/>
                  </a:lnTo>
                  <a:lnTo>
                    <a:pt x="12958" y="330810"/>
                  </a:lnTo>
                  <a:lnTo>
                    <a:pt x="25973" y="323234"/>
                  </a:lnTo>
                  <a:lnTo>
                    <a:pt x="60391" y="290386"/>
                  </a:lnTo>
                  <a:lnTo>
                    <a:pt x="89999" y="255598"/>
                  </a:lnTo>
                  <a:lnTo>
                    <a:pt x="99739" y="239594"/>
                  </a:lnTo>
                  <a:lnTo>
                    <a:pt x="114386" y="206761"/>
                  </a:lnTo>
                  <a:lnTo>
                    <a:pt x="127769" y="172342"/>
                  </a:lnTo>
                  <a:lnTo>
                    <a:pt x="136744" y="138101"/>
                  </a:lnTo>
                  <a:lnTo>
                    <a:pt x="140331" y="104629"/>
                  </a:lnTo>
                  <a:lnTo>
                    <a:pt x="140491" y="71232"/>
                  </a:lnTo>
                  <a:lnTo>
                    <a:pt x="140493" y="65001"/>
                  </a:lnTo>
                  <a:lnTo>
                    <a:pt x="127868" y="29793"/>
                  </a:lnTo>
                  <a:lnTo>
                    <a:pt x="117673" y="17722"/>
                  </a:lnTo>
                  <a:lnTo>
                    <a:pt x="100076" y="4164"/>
                  </a:lnTo>
                  <a:lnTo>
                    <a:pt x="90881" y="1248"/>
                  </a:lnTo>
                  <a:lnTo>
                    <a:pt x="78763" y="0"/>
                  </a:lnTo>
                  <a:lnTo>
                    <a:pt x="74431" y="1180"/>
                  </a:lnTo>
                  <a:lnTo>
                    <a:pt x="73433" y="2070"/>
                  </a:lnTo>
                  <a:lnTo>
                    <a:pt x="70436" y="8795"/>
                  </a:lnTo>
                  <a:lnTo>
                    <a:pt x="64838" y="43283"/>
                  </a:lnTo>
                  <a:lnTo>
                    <a:pt x="65161" y="52693"/>
                  </a:lnTo>
                  <a:lnTo>
                    <a:pt x="68294" y="87898"/>
                  </a:lnTo>
                  <a:lnTo>
                    <a:pt x="71330" y="121587"/>
                  </a:lnTo>
                  <a:lnTo>
                    <a:pt x="71436" y="155460"/>
                  </a:lnTo>
                  <a:lnTo>
                    <a:pt x="72143" y="189185"/>
                  </a:lnTo>
                  <a:lnTo>
                    <a:pt x="76040" y="221787"/>
                  </a:lnTo>
                  <a:lnTo>
                    <a:pt x="77727" y="255263"/>
                  </a:lnTo>
                  <a:lnTo>
                    <a:pt x="77143" y="259963"/>
                  </a:lnTo>
                  <a:lnTo>
                    <a:pt x="78798" y="279653"/>
                  </a:lnTo>
                  <a:lnTo>
                    <a:pt x="90165" y="309607"/>
                  </a:lnTo>
                  <a:lnTo>
                    <a:pt x="97755" y="320858"/>
                  </a:lnTo>
                  <a:lnTo>
                    <a:pt x="109586" y="331685"/>
                  </a:lnTo>
                  <a:lnTo>
                    <a:pt x="121953" y="336610"/>
                  </a:lnTo>
                  <a:lnTo>
                    <a:pt x="138591" y="339204"/>
                  </a:lnTo>
                  <a:lnTo>
                    <a:pt x="155429" y="336962"/>
                  </a:lnTo>
                  <a:lnTo>
                    <a:pt x="183356" y="32849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SMARTInkShape-245">
            <a:extLst>
              <a:ext uri="{FF2B5EF4-FFF2-40B4-BE49-F238E27FC236}">
                <a16:creationId xmlns:a16="http://schemas.microsoft.com/office/drawing/2014/main" xmlns="" id="{FBCE2532-DED3-4F00-A1CD-D0900517149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976438" y="2321839"/>
            <a:ext cx="381001" cy="346974"/>
          </a:xfrm>
          <a:custGeom>
            <a:avLst/>
            <a:gdLst/>
            <a:ahLst/>
            <a:cxnLst/>
            <a:rect l="0" t="0" r="0" b="0"/>
            <a:pathLst>
              <a:path w="381001" h="346974">
                <a:moveTo>
                  <a:pt x="0" y="342780"/>
                </a:moveTo>
                <a:lnTo>
                  <a:pt x="0" y="342780"/>
                </a:lnTo>
                <a:lnTo>
                  <a:pt x="2381" y="338017"/>
                </a:lnTo>
                <a:lnTo>
                  <a:pt x="3645" y="338017"/>
                </a:lnTo>
                <a:lnTo>
                  <a:pt x="4971" y="338723"/>
                </a:lnTo>
                <a:lnTo>
                  <a:pt x="5695" y="339281"/>
                </a:lnTo>
                <a:lnTo>
                  <a:pt x="9322" y="339196"/>
                </a:lnTo>
                <a:lnTo>
                  <a:pt x="42095" y="331903"/>
                </a:lnTo>
                <a:lnTo>
                  <a:pt x="55195" y="326001"/>
                </a:lnTo>
                <a:lnTo>
                  <a:pt x="90768" y="300633"/>
                </a:lnTo>
                <a:lnTo>
                  <a:pt x="121575" y="267348"/>
                </a:lnTo>
                <a:lnTo>
                  <a:pt x="146106" y="233239"/>
                </a:lnTo>
                <a:lnTo>
                  <a:pt x="162471" y="204908"/>
                </a:lnTo>
                <a:lnTo>
                  <a:pt x="176542" y="170894"/>
                </a:lnTo>
                <a:lnTo>
                  <a:pt x="184911" y="138359"/>
                </a:lnTo>
                <a:lnTo>
                  <a:pt x="188024" y="103152"/>
                </a:lnTo>
                <a:lnTo>
                  <a:pt x="188115" y="70374"/>
                </a:lnTo>
                <a:lnTo>
                  <a:pt x="185952" y="58891"/>
                </a:lnTo>
                <a:lnTo>
                  <a:pt x="171952" y="25479"/>
                </a:lnTo>
                <a:lnTo>
                  <a:pt x="163935" y="15304"/>
                </a:lnTo>
                <a:lnTo>
                  <a:pt x="157052" y="10447"/>
                </a:lnTo>
                <a:lnTo>
                  <a:pt x="134116" y="490"/>
                </a:lnTo>
                <a:lnTo>
                  <a:pt x="129062" y="0"/>
                </a:lnTo>
                <a:lnTo>
                  <a:pt x="119828" y="1941"/>
                </a:lnTo>
                <a:lnTo>
                  <a:pt x="116668" y="3530"/>
                </a:lnTo>
                <a:lnTo>
                  <a:pt x="111592" y="7597"/>
                </a:lnTo>
                <a:lnTo>
                  <a:pt x="105596" y="18476"/>
                </a:lnTo>
                <a:lnTo>
                  <a:pt x="101073" y="32035"/>
                </a:lnTo>
                <a:lnTo>
                  <a:pt x="100020" y="65667"/>
                </a:lnTo>
                <a:lnTo>
                  <a:pt x="102295" y="100656"/>
                </a:lnTo>
                <a:lnTo>
                  <a:pt x="104444" y="133798"/>
                </a:lnTo>
                <a:lnTo>
                  <a:pt x="103383" y="139366"/>
                </a:lnTo>
                <a:lnTo>
                  <a:pt x="104772" y="174893"/>
                </a:lnTo>
                <a:lnTo>
                  <a:pt x="105479" y="182175"/>
                </a:lnTo>
                <a:lnTo>
                  <a:pt x="106825" y="190641"/>
                </a:lnTo>
                <a:lnTo>
                  <a:pt x="106449" y="219821"/>
                </a:lnTo>
                <a:lnTo>
                  <a:pt x="104783" y="247882"/>
                </a:lnTo>
                <a:lnTo>
                  <a:pt x="109575" y="275195"/>
                </a:lnTo>
                <a:lnTo>
                  <a:pt x="126266" y="310827"/>
                </a:lnTo>
                <a:lnTo>
                  <a:pt x="129883" y="315997"/>
                </a:lnTo>
                <a:lnTo>
                  <a:pt x="130244" y="316987"/>
                </a:lnTo>
                <a:lnTo>
                  <a:pt x="136269" y="324158"/>
                </a:lnTo>
                <a:lnTo>
                  <a:pt x="140094" y="326796"/>
                </a:lnTo>
                <a:lnTo>
                  <a:pt x="157239" y="330311"/>
                </a:lnTo>
                <a:lnTo>
                  <a:pt x="184605" y="330607"/>
                </a:lnTo>
                <a:lnTo>
                  <a:pt x="208817" y="323711"/>
                </a:lnTo>
                <a:lnTo>
                  <a:pt x="235202" y="310797"/>
                </a:lnTo>
                <a:lnTo>
                  <a:pt x="236826" y="309339"/>
                </a:lnTo>
                <a:lnTo>
                  <a:pt x="237258" y="308580"/>
                </a:lnTo>
                <a:lnTo>
                  <a:pt x="259857" y="294112"/>
                </a:lnTo>
                <a:lnTo>
                  <a:pt x="268801" y="281541"/>
                </a:lnTo>
                <a:lnTo>
                  <a:pt x="272376" y="269801"/>
                </a:lnTo>
                <a:lnTo>
                  <a:pt x="273805" y="249847"/>
                </a:lnTo>
                <a:lnTo>
                  <a:pt x="271304" y="244424"/>
                </a:lnTo>
                <a:lnTo>
                  <a:pt x="261861" y="235376"/>
                </a:lnTo>
                <a:lnTo>
                  <a:pt x="255182" y="232610"/>
                </a:lnTo>
                <a:lnTo>
                  <a:pt x="247765" y="231379"/>
                </a:lnTo>
                <a:lnTo>
                  <a:pt x="237951" y="232957"/>
                </a:lnTo>
                <a:lnTo>
                  <a:pt x="236019" y="233821"/>
                </a:lnTo>
                <a:lnTo>
                  <a:pt x="216388" y="247966"/>
                </a:lnTo>
                <a:lnTo>
                  <a:pt x="211180" y="256369"/>
                </a:lnTo>
                <a:lnTo>
                  <a:pt x="210033" y="263584"/>
                </a:lnTo>
                <a:lnTo>
                  <a:pt x="212268" y="281620"/>
                </a:lnTo>
                <a:lnTo>
                  <a:pt x="221148" y="303255"/>
                </a:lnTo>
                <a:lnTo>
                  <a:pt x="238198" y="326041"/>
                </a:lnTo>
                <a:lnTo>
                  <a:pt x="251032" y="333642"/>
                </a:lnTo>
                <a:lnTo>
                  <a:pt x="282679" y="344660"/>
                </a:lnTo>
                <a:lnTo>
                  <a:pt x="296579" y="346973"/>
                </a:lnTo>
                <a:lnTo>
                  <a:pt x="329701" y="343980"/>
                </a:lnTo>
                <a:lnTo>
                  <a:pt x="362992" y="338352"/>
                </a:lnTo>
                <a:lnTo>
                  <a:pt x="381000" y="33325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SMARTInkShape-Group123">
            <a:extLst>
              <a:ext uri="{FF2B5EF4-FFF2-40B4-BE49-F238E27FC236}">
                <a16:creationId xmlns:a16="http://schemas.microsoft.com/office/drawing/2014/main" xmlns="" id="{C86CAC7C-CB62-4E80-BE87-7531929206D4}"/>
              </a:ext>
            </a:extLst>
          </p:cNvPr>
          <p:cNvGrpSpPr/>
          <p:nvPr/>
        </p:nvGrpSpPr>
        <p:grpSpPr>
          <a:xfrm>
            <a:off x="2347913" y="2552700"/>
            <a:ext cx="145257" cy="120589"/>
            <a:chOff x="2347913" y="2552700"/>
            <a:chExt cx="145257" cy="120589"/>
          </a:xfrm>
        </p:grpSpPr>
        <p:sp>
          <p:nvSpPr>
            <p:cNvPr id="27" name="SMARTInkShape-246">
              <a:extLst>
                <a:ext uri="{FF2B5EF4-FFF2-40B4-BE49-F238E27FC236}">
                  <a16:creationId xmlns:a16="http://schemas.microsoft.com/office/drawing/2014/main" xmlns="" id="{AA7079AF-C0C3-4DE2-BDDF-52315E58644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347913" y="2636044"/>
              <a:ext cx="21432" cy="11907"/>
            </a:xfrm>
            <a:custGeom>
              <a:avLst/>
              <a:gdLst/>
              <a:ahLst/>
              <a:cxnLst/>
              <a:rect l="0" t="0" r="0" b="0"/>
              <a:pathLst>
                <a:path w="21432" h="11907">
                  <a:moveTo>
                    <a:pt x="21431" y="4762"/>
                  </a:moveTo>
                  <a:lnTo>
                    <a:pt x="21431" y="4762"/>
                  </a:lnTo>
                  <a:lnTo>
                    <a:pt x="13248" y="2861"/>
                  </a:lnTo>
                  <a:lnTo>
                    <a:pt x="9527" y="2"/>
                  </a:lnTo>
                  <a:lnTo>
                    <a:pt x="9525" y="0"/>
                  </a:lnTo>
                  <a:lnTo>
                    <a:pt x="5050" y="5180"/>
                  </a:lnTo>
                  <a:lnTo>
                    <a:pt x="0" y="119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247">
              <a:extLst>
                <a:ext uri="{FF2B5EF4-FFF2-40B4-BE49-F238E27FC236}">
                  <a16:creationId xmlns:a16="http://schemas.microsoft.com/office/drawing/2014/main" xmlns="" id="{654E19E1-C927-444C-A48A-EC70249CA6E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359819" y="2552700"/>
              <a:ext cx="133351" cy="120589"/>
            </a:xfrm>
            <a:custGeom>
              <a:avLst/>
              <a:gdLst/>
              <a:ahLst/>
              <a:cxnLst/>
              <a:rect l="0" t="0" r="0" b="0"/>
              <a:pathLst>
                <a:path w="133351" h="120589">
                  <a:moveTo>
                    <a:pt x="69056" y="14288"/>
                  </a:moveTo>
                  <a:lnTo>
                    <a:pt x="69056" y="14288"/>
                  </a:lnTo>
                  <a:lnTo>
                    <a:pt x="69056" y="16666"/>
                  </a:lnTo>
                  <a:lnTo>
                    <a:pt x="73389" y="16669"/>
                  </a:lnTo>
                  <a:lnTo>
                    <a:pt x="73532" y="16404"/>
                  </a:lnTo>
                  <a:lnTo>
                    <a:pt x="73691" y="15405"/>
                  </a:lnTo>
                  <a:lnTo>
                    <a:pt x="73057" y="14078"/>
                  </a:lnTo>
                  <a:lnTo>
                    <a:pt x="68218" y="8719"/>
                  </a:lnTo>
                  <a:lnTo>
                    <a:pt x="66655" y="7844"/>
                  </a:lnTo>
                  <a:lnTo>
                    <a:pt x="44346" y="130"/>
                  </a:lnTo>
                  <a:lnTo>
                    <a:pt x="32241" y="0"/>
                  </a:lnTo>
                  <a:lnTo>
                    <a:pt x="30822" y="706"/>
                  </a:lnTo>
                  <a:lnTo>
                    <a:pt x="29309" y="1637"/>
                  </a:lnTo>
                  <a:lnTo>
                    <a:pt x="26970" y="2425"/>
                  </a:lnTo>
                  <a:lnTo>
                    <a:pt x="24601" y="3952"/>
                  </a:lnTo>
                  <a:lnTo>
                    <a:pt x="22223" y="4787"/>
                  </a:lnTo>
                  <a:lnTo>
                    <a:pt x="16090" y="8803"/>
                  </a:lnTo>
                  <a:lnTo>
                    <a:pt x="14292" y="11134"/>
                  </a:lnTo>
                  <a:lnTo>
                    <a:pt x="8993" y="15084"/>
                  </a:lnTo>
                  <a:lnTo>
                    <a:pt x="7966" y="17375"/>
                  </a:lnTo>
                  <a:lnTo>
                    <a:pt x="7244" y="19893"/>
                  </a:lnTo>
                  <a:lnTo>
                    <a:pt x="5331" y="23665"/>
                  </a:lnTo>
                  <a:lnTo>
                    <a:pt x="4750" y="25335"/>
                  </a:lnTo>
                  <a:lnTo>
                    <a:pt x="3201" y="27762"/>
                  </a:lnTo>
                  <a:lnTo>
                    <a:pt x="242" y="35713"/>
                  </a:lnTo>
                  <a:lnTo>
                    <a:pt x="0" y="56698"/>
                  </a:lnTo>
                  <a:lnTo>
                    <a:pt x="4800" y="75178"/>
                  </a:lnTo>
                  <a:lnTo>
                    <a:pt x="6783" y="78081"/>
                  </a:lnTo>
                  <a:lnTo>
                    <a:pt x="7337" y="80383"/>
                  </a:lnTo>
                  <a:lnTo>
                    <a:pt x="8759" y="82878"/>
                  </a:lnTo>
                  <a:lnTo>
                    <a:pt x="9562" y="86587"/>
                  </a:lnTo>
                  <a:lnTo>
                    <a:pt x="11359" y="89479"/>
                  </a:lnTo>
                  <a:lnTo>
                    <a:pt x="22226" y="100805"/>
                  </a:lnTo>
                  <a:lnTo>
                    <a:pt x="30302" y="105569"/>
                  </a:lnTo>
                  <a:lnTo>
                    <a:pt x="34903" y="107372"/>
                  </a:lnTo>
                  <a:lnTo>
                    <a:pt x="39122" y="110336"/>
                  </a:lnTo>
                  <a:lnTo>
                    <a:pt x="58418" y="116010"/>
                  </a:lnTo>
                  <a:lnTo>
                    <a:pt x="63270" y="116648"/>
                  </a:lnTo>
                  <a:lnTo>
                    <a:pt x="70657" y="118507"/>
                  </a:lnTo>
                  <a:lnTo>
                    <a:pt x="84951" y="119719"/>
                  </a:lnTo>
                  <a:lnTo>
                    <a:pt x="86796" y="120294"/>
                  </a:lnTo>
                  <a:lnTo>
                    <a:pt x="90963" y="120227"/>
                  </a:lnTo>
                  <a:lnTo>
                    <a:pt x="95197" y="119845"/>
                  </a:lnTo>
                  <a:lnTo>
                    <a:pt x="100555" y="120588"/>
                  </a:lnTo>
                  <a:lnTo>
                    <a:pt x="131974" y="116779"/>
                  </a:lnTo>
                  <a:lnTo>
                    <a:pt x="132433" y="116482"/>
                  </a:lnTo>
                  <a:lnTo>
                    <a:pt x="132738" y="116019"/>
                  </a:lnTo>
                  <a:lnTo>
                    <a:pt x="133169" y="114104"/>
                  </a:lnTo>
                  <a:lnTo>
                    <a:pt x="133350" y="11191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0" name="SMARTInkShape-Group124">
            <a:extLst>
              <a:ext uri="{FF2B5EF4-FFF2-40B4-BE49-F238E27FC236}">
                <a16:creationId xmlns:a16="http://schemas.microsoft.com/office/drawing/2014/main" xmlns="" id="{CBE9BE2B-F944-4C44-939E-0A4120DF51C2}"/>
              </a:ext>
            </a:extLst>
          </p:cNvPr>
          <p:cNvGrpSpPr/>
          <p:nvPr/>
        </p:nvGrpSpPr>
        <p:grpSpPr>
          <a:xfrm>
            <a:off x="2410138" y="2559873"/>
            <a:ext cx="261626" cy="211562"/>
            <a:chOff x="2410138" y="2559873"/>
            <a:chExt cx="261626" cy="211562"/>
          </a:xfrm>
        </p:grpSpPr>
        <p:sp>
          <p:nvSpPr>
            <p:cNvPr id="30" name="SMARTInkShape-248">
              <a:extLst>
                <a:ext uri="{FF2B5EF4-FFF2-40B4-BE49-F238E27FC236}">
                  <a16:creationId xmlns:a16="http://schemas.microsoft.com/office/drawing/2014/main" xmlns="" id="{1461DD2A-9B13-4087-95E7-C411B545809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410138" y="2669381"/>
              <a:ext cx="63509" cy="102054"/>
            </a:xfrm>
            <a:custGeom>
              <a:avLst/>
              <a:gdLst/>
              <a:ahLst/>
              <a:cxnLst/>
              <a:rect l="0" t="0" r="0" b="0"/>
              <a:pathLst>
                <a:path w="63509" h="102054">
                  <a:moveTo>
                    <a:pt x="4450" y="0"/>
                  </a:moveTo>
                  <a:lnTo>
                    <a:pt x="4450" y="0"/>
                  </a:lnTo>
                  <a:lnTo>
                    <a:pt x="4450" y="19507"/>
                  </a:lnTo>
                  <a:lnTo>
                    <a:pt x="3744" y="21282"/>
                  </a:lnTo>
                  <a:lnTo>
                    <a:pt x="1135" y="24577"/>
                  </a:lnTo>
                  <a:lnTo>
                    <a:pt x="917" y="25380"/>
                  </a:lnTo>
                  <a:lnTo>
                    <a:pt x="1036" y="26181"/>
                  </a:lnTo>
                  <a:lnTo>
                    <a:pt x="1864" y="28102"/>
                  </a:lnTo>
                  <a:lnTo>
                    <a:pt x="1272" y="29071"/>
                  </a:lnTo>
                  <a:lnTo>
                    <a:pt x="0" y="30584"/>
                  </a:lnTo>
                  <a:lnTo>
                    <a:pt x="160" y="30973"/>
                  </a:lnTo>
                  <a:lnTo>
                    <a:pt x="1765" y="32974"/>
                  </a:lnTo>
                  <a:lnTo>
                    <a:pt x="2008" y="35167"/>
                  </a:lnTo>
                  <a:lnTo>
                    <a:pt x="2060" y="37662"/>
                  </a:lnTo>
                  <a:lnTo>
                    <a:pt x="2066" y="36706"/>
                  </a:lnTo>
                  <a:lnTo>
                    <a:pt x="2068" y="40431"/>
                  </a:lnTo>
                  <a:lnTo>
                    <a:pt x="4119" y="38427"/>
                  </a:lnTo>
                  <a:lnTo>
                    <a:pt x="5616" y="38197"/>
                  </a:lnTo>
                  <a:lnTo>
                    <a:pt x="6021" y="37900"/>
                  </a:lnTo>
                  <a:lnTo>
                    <a:pt x="6471" y="36865"/>
                  </a:lnTo>
                  <a:lnTo>
                    <a:pt x="7120" y="36483"/>
                  </a:lnTo>
                  <a:lnTo>
                    <a:pt x="11964" y="35870"/>
                  </a:lnTo>
                  <a:lnTo>
                    <a:pt x="24405" y="35722"/>
                  </a:lnTo>
                  <a:lnTo>
                    <a:pt x="43007" y="42516"/>
                  </a:lnTo>
                  <a:lnTo>
                    <a:pt x="51988" y="48112"/>
                  </a:lnTo>
                  <a:lnTo>
                    <a:pt x="57553" y="55205"/>
                  </a:lnTo>
                  <a:lnTo>
                    <a:pt x="62918" y="65948"/>
                  </a:lnTo>
                  <a:lnTo>
                    <a:pt x="63508" y="69792"/>
                  </a:lnTo>
                  <a:lnTo>
                    <a:pt x="63065" y="72735"/>
                  </a:lnTo>
                  <a:lnTo>
                    <a:pt x="62251" y="75189"/>
                  </a:lnTo>
                  <a:lnTo>
                    <a:pt x="61528" y="79281"/>
                  </a:lnTo>
                  <a:lnTo>
                    <a:pt x="54916" y="93456"/>
                  </a:lnTo>
                  <a:lnTo>
                    <a:pt x="53249" y="95159"/>
                  </a:lnTo>
                  <a:lnTo>
                    <a:pt x="51009" y="96532"/>
                  </a:lnTo>
                  <a:lnTo>
                    <a:pt x="42371" y="99452"/>
                  </a:lnTo>
                  <a:lnTo>
                    <a:pt x="33009" y="100669"/>
                  </a:lnTo>
                  <a:lnTo>
                    <a:pt x="27935" y="102053"/>
                  </a:lnTo>
                  <a:lnTo>
                    <a:pt x="16356" y="1000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249">
              <a:extLst>
                <a:ext uri="{FF2B5EF4-FFF2-40B4-BE49-F238E27FC236}">
                  <a16:creationId xmlns:a16="http://schemas.microsoft.com/office/drawing/2014/main" xmlns="" id="{BC0CEC8B-2F34-48EC-BFCD-058042F9112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490788" y="2559873"/>
              <a:ext cx="180976" cy="114269"/>
            </a:xfrm>
            <a:custGeom>
              <a:avLst/>
              <a:gdLst/>
              <a:ahLst/>
              <a:cxnLst/>
              <a:rect l="0" t="0" r="0" b="0"/>
              <a:pathLst>
                <a:path w="180976" h="114269">
                  <a:moveTo>
                    <a:pt x="47625" y="2352"/>
                  </a:moveTo>
                  <a:lnTo>
                    <a:pt x="47625" y="2352"/>
                  </a:lnTo>
                  <a:lnTo>
                    <a:pt x="30991" y="2352"/>
                  </a:lnTo>
                  <a:lnTo>
                    <a:pt x="29702" y="1088"/>
                  </a:lnTo>
                  <a:lnTo>
                    <a:pt x="28370" y="467"/>
                  </a:lnTo>
                  <a:lnTo>
                    <a:pt x="23006" y="0"/>
                  </a:lnTo>
                  <a:lnTo>
                    <a:pt x="17469" y="2024"/>
                  </a:lnTo>
                  <a:lnTo>
                    <a:pt x="12299" y="6078"/>
                  </a:lnTo>
                  <a:lnTo>
                    <a:pt x="11374" y="6424"/>
                  </a:lnTo>
                  <a:lnTo>
                    <a:pt x="10757" y="7448"/>
                  </a:lnTo>
                  <a:lnTo>
                    <a:pt x="9625" y="11887"/>
                  </a:lnTo>
                  <a:lnTo>
                    <a:pt x="9063" y="12678"/>
                  </a:lnTo>
                  <a:lnTo>
                    <a:pt x="8423" y="13205"/>
                  </a:lnTo>
                  <a:lnTo>
                    <a:pt x="1053" y="27939"/>
                  </a:lnTo>
                  <a:lnTo>
                    <a:pt x="0" y="63651"/>
                  </a:lnTo>
                  <a:lnTo>
                    <a:pt x="0" y="65443"/>
                  </a:lnTo>
                  <a:lnTo>
                    <a:pt x="9499" y="88711"/>
                  </a:lnTo>
                  <a:lnTo>
                    <a:pt x="11365" y="91269"/>
                  </a:lnTo>
                  <a:lnTo>
                    <a:pt x="29151" y="104089"/>
                  </a:lnTo>
                  <a:lnTo>
                    <a:pt x="53976" y="113385"/>
                  </a:lnTo>
                  <a:lnTo>
                    <a:pt x="86247" y="114268"/>
                  </a:lnTo>
                  <a:lnTo>
                    <a:pt x="102159" y="110209"/>
                  </a:lnTo>
                  <a:lnTo>
                    <a:pt x="113534" y="104740"/>
                  </a:lnTo>
                  <a:lnTo>
                    <a:pt x="115547" y="102891"/>
                  </a:lnTo>
                  <a:lnTo>
                    <a:pt x="117323" y="100306"/>
                  </a:lnTo>
                  <a:lnTo>
                    <a:pt x="120597" y="87471"/>
                  </a:lnTo>
                  <a:lnTo>
                    <a:pt x="120928" y="79725"/>
                  </a:lnTo>
                  <a:lnTo>
                    <a:pt x="117100" y="64571"/>
                  </a:lnTo>
                  <a:lnTo>
                    <a:pt x="110376" y="53993"/>
                  </a:lnTo>
                  <a:lnTo>
                    <a:pt x="81516" y="19633"/>
                  </a:lnTo>
                  <a:lnTo>
                    <a:pt x="72210" y="11538"/>
                  </a:lnTo>
                  <a:lnTo>
                    <a:pt x="61440" y="6361"/>
                  </a:lnTo>
                  <a:lnTo>
                    <a:pt x="53239" y="4242"/>
                  </a:lnTo>
                  <a:lnTo>
                    <a:pt x="52162" y="3612"/>
                  </a:lnTo>
                  <a:lnTo>
                    <a:pt x="51443" y="3457"/>
                  </a:lnTo>
                  <a:lnTo>
                    <a:pt x="50964" y="3618"/>
                  </a:lnTo>
                  <a:lnTo>
                    <a:pt x="48495" y="6487"/>
                  </a:lnTo>
                  <a:lnTo>
                    <a:pt x="47739" y="9047"/>
                  </a:lnTo>
                  <a:lnTo>
                    <a:pt x="47658" y="10627"/>
                  </a:lnTo>
                  <a:lnTo>
                    <a:pt x="46934" y="12027"/>
                  </a:lnTo>
                  <a:lnTo>
                    <a:pt x="45995" y="13531"/>
                  </a:lnTo>
                  <a:lnTo>
                    <a:pt x="45577" y="15082"/>
                  </a:lnTo>
                  <a:lnTo>
                    <a:pt x="46803" y="17358"/>
                  </a:lnTo>
                  <a:lnTo>
                    <a:pt x="54432" y="25048"/>
                  </a:lnTo>
                  <a:lnTo>
                    <a:pt x="62963" y="31030"/>
                  </a:lnTo>
                  <a:lnTo>
                    <a:pt x="79914" y="37209"/>
                  </a:lnTo>
                  <a:lnTo>
                    <a:pt x="108736" y="41450"/>
                  </a:lnTo>
                  <a:lnTo>
                    <a:pt x="141515" y="36165"/>
                  </a:lnTo>
                  <a:lnTo>
                    <a:pt x="180975" y="1664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1" name="SMARTInkShape-250">
            <a:extLst>
              <a:ext uri="{FF2B5EF4-FFF2-40B4-BE49-F238E27FC236}">
                <a16:creationId xmlns:a16="http://schemas.microsoft.com/office/drawing/2014/main" xmlns="" id="{D451C562-DB88-459C-9AEC-3517B3A95A1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657904" y="2560697"/>
            <a:ext cx="306753" cy="107582"/>
          </a:xfrm>
          <a:custGeom>
            <a:avLst/>
            <a:gdLst/>
            <a:ahLst/>
            <a:cxnLst/>
            <a:rect l="0" t="0" r="0" b="0"/>
            <a:pathLst>
              <a:path w="306753" h="107582">
                <a:moveTo>
                  <a:pt x="1952" y="15816"/>
                </a:moveTo>
                <a:lnTo>
                  <a:pt x="1952" y="15816"/>
                </a:lnTo>
                <a:lnTo>
                  <a:pt x="4331" y="15816"/>
                </a:lnTo>
                <a:lnTo>
                  <a:pt x="3069" y="13287"/>
                </a:lnTo>
                <a:lnTo>
                  <a:pt x="2432" y="12542"/>
                </a:lnTo>
                <a:lnTo>
                  <a:pt x="0" y="11249"/>
                </a:lnTo>
                <a:lnTo>
                  <a:pt x="122" y="11184"/>
                </a:lnTo>
                <a:lnTo>
                  <a:pt x="1659" y="11070"/>
                </a:lnTo>
                <a:lnTo>
                  <a:pt x="1822" y="10355"/>
                </a:lnTo>
                <a:lnTo>
                  <a:pt x="1865" y="9794"/>
                </a:lnTo>
                <a:lnTo>
                  <a:pt x="2619" y="8465"/>
                </a:lnTo>
                <a:lnTo>
                  <a:pt x="5259" y="5456"/>
                </a:lnTo>
                <a:lnTo>
                  <a:pt x="6773" y="4597"/>
                </a:lnTo>
                <a:lnTo>
                  <a:pt x="19289" y="1775"/>
                </a:lnTo>
                <a:lnTo>
                  <a:pt x="49988" y="0"/>
                </a:lnTo>
                <a:lnTo>
                  <a:pt x="70391" y="4559"/>
                </a:lnTo>
                <a:lnTo>
                  <a:pt x="79495" y="11073"/>
                </a:lnTo>
                <a:lnTo>
                  <a:pt x="82049" y="14175"/>
                </a:lnTo>
                <a:lnTo>
                  <a:pt x="83676" y="15086"/>
                </a:lnTo>
                <a:lnTo>
                  <a:pt x="85282" y="17608"/>
                </a:lnTo>
                <a:lnTo>
                  <a:pt x="86967" y="22785"/>
                </a:lnTo>
                <a:lnTo>
                  <a:pt x="89948" y="41114"/>
                </a:lnTo>
                <a:lnTo>
                  <a:pt x="88665" y="47546"/>
                </a:lnTo>
                <a:lnTo>
                  <a:pt x="89637" y="59254"/>
                </a:lnTo>
                <a:lnTo>
                  <a:pt x="85326" y="94820"/>
                </a:lnTo>
                <a:lnTo>
                  <a:pt x="85296" y="101528"/>
                </a:lnTo>
                <a:lnTo>
                  <a:pt x="85296" y="97138"/>
                </a:lnTo>
                <a:lnTo>
                  <a:pt x="89518" y="84692"/>
                </a:lnTo>
                <a:lnTo>
                  <a:pt x="90717" y="74152"/>
                </a:lnTo>
                <a:lnTo>
                  <a:pt x="91674" y="71376"/>
                </a:lnTo>
                <a:lnTo>
                  <a:pt x="91948" y="65086"/>
                </a:lnTo>
                <a:lnTo>
                  <a:pt x="90066" y="38915"/>
                </a:lnTo>
                <a:lnTo>
                  <a:pt x="92998" y="25375"/>
                </a:lnTo>
                <a:lnTo>
                  <a:pt x="94986" y="21294"/>
                </a:lnTo>
                <a:lnTo>
                  <a:pt x="97011" y="19044"/>
                </a:lnTo>
                <a:lnTo>
                  <a:pt x="106542" y="12420"/>
                </a:lnTo>
                <a:lnTo>
                  <a:pt x="122287" y="9038"/>
                </a:lnTo>
                <a:lnTo>
                  <a:pt x="139165" y="8681"/>
                </a:lnTo>
                <a:lnTo>
                  <a:pt x="142399" y="10087"/>
                </a:lnTo>
                <a:lnTo>
                  <a:pt x="152454" y="17365"/>
                </a:lnTo>
                <a:lnTo>
                  <a:pt x="161192" y="32995"/>
                </a:lnTo>
                <a:lnTo>
                  <a:pt x="163082" y="41044"/>
                </a:lnTo>
                <a:lnTo>
                  <a:pt x="164249" y="48071"/>
                </a:lnTo>
                <a:lnTo>
                  <a:pt x="167616" y="55848"/>
                </a:lnTo>
                <a:lnTo>
                  <a:pt x="172651" y="90291"/>
                </a:lnTo>
                <a:lnTo>
                  <a:pt x="173444" y="94885"/>
                </a:lnTo>
                <a:lnTo>
                  <a:pt x="175237" y="98040"/>
                </a:lnTo>
                <a:lnTo>
                  <a:pt x="178991" y="102291"/>
                </a:lnTo>
                <a:lnTo>
                  <a:pt x="185413" y="105236"/>
                </a:lnTo>
                <a:lnTo>
                  <a:pt x="197496" y="107581"/>
                </a:lnTo>
                <a:lnTo>
                  <a:pt x="226809" y="103657"/>
                </a:lnTo>
                <a:lnTo>
                  <a:pt x="259692" y="96051"/>
                </a:lnTo>
                <a:lnTo>
                  <a:pt x="294259" y="77970"/>
                </a:lnTo>
                <a:lnTo>
                  <a:pt x="306752" y="7058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SMARTInkShape-251">
            <a:extLst>
              <a:ext uri="{FF2B5EF4-FFF2-40B4-BE49-F238E27FC236}">
                <a16:creationId xmlns:a16="http://schemas.microsoft.com/office/drawing/2014/main" xmlns="" id="{019DA2BD-EF06-47D9-8906-B9929DA9915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278981" y="2671763"/>
            <a:ext cx="11905" cy="14239"/>
          </a:xfrm>
          <a:custGeom>
            <a:avLst/>
            <a:gdLst/>
            <a:ahLst/>
            <a:cxnLst/>
            <a:rect l="0" t="0" r="0" b="0"/>
            <a:pathLst>
              <a:path w="11905" h="14239">
                <a:moveTo>
                  <a:pt x="9525" y="0"/>
                </a:moveTo>
                <a:lnTo>
                  <a:pt x="9525" y="0"/>
                </a:lnTo>
                <a:lnTo>
                  <a:pt x="10789" y="1264"/>
                </a:lnTo>
                <a:lnTo>
                  <a:pt x="11410" y="2590"/>
                </a:lnTo>
                <a:lnTo>
                  <a:pt x="11904" y="6015"/>
                </a:lnTo>
                <a:lnTo>
                  <a:pt x="7431" y="11470"/>
                </a:lnTo>
                <a:lnTo>
                  <a:pt x="4809" y="14238"/>
                </a:lnTo>
                <a:lnTo>
                  <a:pt x="6408" y="10475"/>
                </a:lnTo>
                <a:lnTo>
                  <a:pt x="7047" y="5619"/>
                </a:lnTo>
                <a:lnTo>
                  <a:pt x="6395" y="4437"/>
                </a:lnTo>
                <a:lnTo>
                  <a:pt x="5851" y="3752"/>
                </a:lnTo>
                <a:lnTo>
                  <a:pt x="4541" y="2990"/>
                </a:lnTo>
                <a:lnTo>
                  <a:pt x="0" y="238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SMARTInkShape-252">
            <a:extLst>
              <a:ext uri="{FF2B5EF4-FFF2-40B4-BE49-F238E27FC236}">
                <a16:creationId xmlns:a16="http://schemas.microsoft.com/office/drawing/2014/main" xmlns="" id="{599520EC-010A-42C1-B249-5AC94174970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103244" y="2660001"/>
            <a:ext cx="6920" cy="11763"/>
          </a:xfrm>
          <a:custGeom>
            <a:avLst/>
            <a:gdLst/>
            <a:ahLst/>
            <a:cxnLst/>
            <a:rect l="0" t="0" r="0" b="0"/>
            <a:pathLst>
              <a:path w="6920" h="11763">
                <a:moveTo>
                  <a:pt x="6919" y="11762"/>
                </a:moveTo>
                <a:lnTo>
                  <a:pt x="6919" y="11762"/>
                </a:lnTo>
                <a:lnTo>
                  <a:pt x="6919" y="10389"/>
                </a:lnTo>
                <a:lnTo>
                  <a:pt x="6919" y="11529"/>
                </a:lnTo>
                <a:lnTo>
                  <a:pt x="6919" y="9472"/>
                </a:lnTo>
                <a:lnTo>
                  <a:pt x="5655" y="9408"/>
                </a:lnTo>
                <a:lnTo>
                  <a:pt x="0" y="11664"/>
                </a:lnTo>
                <a:lnTo>
                  <a:pt x="1106" y="10469"/>
                </a:lnTo>
                <a:lnTo>
                  <a:pt x="2395" y="9864"/>
                </a:lnTo>
                <a:lnTo>
                  <a:pt x="3109" y="9703"/>
                </a:lnTo>
                <a:lnTo>
                  <a:pt x="3585" y="9066"/>
                </a:lnTo>
                <a:lnTo>
                  <a:pt x="4349" y="4948"/>
                </a:lnTo>
                <a:lnTo>
                  <a:pt x="4412" y="4044"/>
                </a:lnTo>
                <a:lnTo>
                  <a:pt x="3776" y="2334"/>
                </a:lnTo>
                <a:lnTo>
                  <a:pt x="3236" y="1508"/>
                </a:lnTo>
                <a:lnTo>
                  <a:pt x="2611" y="957"/>
                </a:lnTo>
                <a:lnTo>
                  <a:pt x="201" y="0"/>
                </a:lnTo>
                <a:lnTo>
                  <a:pt x="1165" y="2427"/>
                </a:lnTo>
                <a:lnTo>
                  <a:pt x="1760" y="3157"/>
                </a:lnTo>
                <a:lnTo>
                  <a:pt x="3597" y="4450"/>
                </a:lnTo>
                <a:lnTo>
                  <a:pt x="4537" y="699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SMARTInkShape-253">
            <a:extLst>
              <a:ext uri="{FF2B5EF4-FFF2-40B4-BE49-F238E27FC236}">
                <a16:creationId xmlns:a16="http://schemas.microsoft.com/office/drawing/2014/main" xmlns="" id="{937B039D-F30A-4BA9-9E56-B9482BFC0CA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929438" y="2659856"/>
            <a:ext cx="28556" cy="11904"/>
          </a:xfrm>
          <a:custGeom>
            <a:avLst/>
            <a:gdLst/>
            <a:ahLst/>
            <a:cxnLst/>
            <a:rect l="0" t="0" r="0" b="0"/>
            <a:pathLst>
              <a:path w="28556" h="11904">
                <a:moveTo>
                  <a:pt x="9525" y="0"/>
                </a:moveTo>
                <a:lnTo>
                  <a:pt x="9525" y="0"/>
                </a:lnTo>
                <a:lnTo>
                  <a:pt x="26906" y="9218"/>
                </a:lnTo>
                <a:lnTo>
                  <a:pt x="27462" y="9849"/>
                </a:lnTo>
                <a:lnTo>
                  <a:pt x="28555" y="11871"/>
                </a:lnTo>
                <a:lnTo>
                  <a:pt x="24472" y="11903"/>
                </a:lnTo>
                <a:lnTo>
                  <a:pt x="17888" y="8109"/>
                </a:lnTo>
                <a:lnTo>
                  <a:pt x="8437" y="7155"/>
                </a:lnTo>
                <a:lnTo>
                  <a:pt x="7741" y="6622"/>
                </a:lnTo>
                <a:lnTo>
                  <a:pt x="3943" y="1780"/>
                </a:lnTo>
                <a:lnTo>
                  <a:pt x="2369" y="791"/>
                </a:ln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7" name="SMARTInkShape-Group129">
            <a:extLst>
              <a:ext uri="{FF2B5EF4-FFF2-40B4-BE49-F238E27FC236}">
                <a16:creationId xmlns:a16="http://schemas.microsoft.com/office/drawing/2014/main" xmlns="" id="{68F7F342-F783-4620-AAB9-5B1682155D89}"/>
              </a:ext>
            </a:extLst>
          </p:cNvPr>
          <p:cNvGrpSpPr/>
          <p:nvPr/>
        </p:nvGrpSpPr>
        <p:grpSpPr>
          <a:xfrm>
            <a:off x="1462088" y="2786524"/>
            <a:ext cx="395288" cy="375266"/>
            <a:chOff x="1462088" y="2786524"/>
            <a:chExt cx="395288" cy="375266"/>
          </a:xfrm>
        </p:grpSpPr>
        <p:sp>
          <p:nvSpPr>
            <p:cNvPr id="165" name="SMARTInkShape-254">
              <a:extLst>
                <a:ext uri="{FF2B5EF4-FFF2-40B4-BE49-F238E27FC236}">
                  <a16:creationId xmlns:a16="http://schemas.microsoft.com/office/drawing/2014/main" xmlns="" id="{2086A381-D6D8-455F-9E90-78A6094C500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462088" y="2786524"/>
              <a:ext cx="211932" cy="355516"/>
            </a:xfrm>
            <a:custGeom>
              <a:avLst/>
              <a:gdLst/>
              <a:ahLst/>
              <a:cxnLst/>
              <a:rect l="0" t="0" r="0" b="0"/>
              <a:pathLst>
                <a:path w="211932" h="355516">
                  <a:moveTo>
                    <a:pt x="0" y="351964"/>
                  </a:moveTo>
                  <a:lnTo>
                    <a:pt x="0" y="351964"/>
                  </a:lnTo>
                  <a:lnTo>
                    <a:pt x="4475" y="353848"/>
                  </a:lnTo>
                  <a:lnTo>
                    <a:pt x="5364" y="354014"/>
                  </a:lnTo>
                  <a:lnTo>
                    <a:pt x="17716" y="352265"/>
                  </a:lnTo>
                  <a:lnTo>
                    <a:pt x="45660" y="338005"/>
                  </a:lnTo>
                  <a:lnTo>
                    <a:pt x="59971" y="327130"/>
                  </a:lnTo>
                  <a:lnTo>
                    <a:pt x="87044" y="293566"/>
                  </a:lnTo>
                  <a:lnTo>
                    <a:pt x="105287" y="260065"/>
                  </a:lnTo>
                  <a:lnTo>
                    <a:pt x="120905" y="227261"/>
                  </a:lnTo>
                  <a:lnTo>
                    <a:pt x="134266" y="196822"/>
                  </a:lnTo>
                  <a:lnTo>
                    <a:pt x="145562" y="161182"/>
                  </a:lnTo>
                  <a:lnTo>
                    <a:pt x="152921" y="126310"/>
                  </a:lnTo>
                  <a:lnTo>
                    <a:pt x="161246" y="92763"/>
                  </a:lnTo>
                  <a:lnTo>
                    <a:pt x="164037" y="72899"/>
                  </a:lnTo>
                  <a:lnTo>
                    <a:pt x="158701" y="38681"/>
                  </a:lnTo>
                  <a:lnTo>
                    <a:pt x="153664" y="25575"/>
                  </a:lnTo>
                  <a:lnTo>
                    <a:pt x="148279" y="17225"/>
                  </a:lnTo>
                  <a:lnTo>
                    <a:pt x="144740" y="10071"/>
                  </a:lnTo>
                  <a:lnTo>
                    <a:pt x="141323" y="6336"/>
                  </a:lnTo>
                  <a:lnTo>
                    <a:pt x="133977" y="1788"/>
                  </a:lnTo>
                  <a:lnTo>
                    <a:pt x="127950" y="205"/>
                  </a:lnTo>
                  <a:lnTo>
                    <a:pt x="120990" y="0"/>
                  </a:lnTo>
                  <a:lnTo>
                    <a:pt x="109990" y="1615"/>
                  </a:lnTo>
                  <a:lnTo>
                    <a:pt x="104203" y="5622"/>
                  </a:lnTo>
                  <a:lnTo>
                    <a:pt x="99990" y="9308"/>
                  </a:lnTo>
                  <a:lnTo>
                    <a:pt x="94295" y="19156"/>
                  </a:lnTo>
                  <a:lnTo>
                    <a:pt x="87082" y="38495"/>
                  </a:lnTo>
                  <a:lnTo>
                    <a:pt x="85760" y="71458"/>
                  </a:lnTo>
                  <a:lnTo>
                    <a:pt x="87611" y="103534"/>
                  </a:lnTo>
                  <a:lnTo>
                    <a:pt x="90127" y="138275"/>
                  </a:lnTo>
                  <a:lnTo>
                    <a:pt x="91838" y="170901"/>
                  </a:lnTo>
                  <a:lnTo>
                    <a:pt x="90555" y="202813"/>
                  </a:lnTo>
                  <a:lnTo>
                    <a:pt x="90493" y="235839"/>
                  </a:lnTo>
                  <a:lnTo>
                    <a:pt x="92825" y="269851"/>
                  </a:lnTo>
                  <a:lnTo>
                    <a:pt x="94124" y="282210"/>
                  </a:lnTo>
                  <a:lnTo>
                    <a:pt x="100030" y="302404"/>
                  </a:lnTo>
                  <a:lnTo>
                    <a:pt x="107950" y="323670"/>
                  </a:lnTo>
                  <a:lnTo>
                    <a:pt x="110017" y="331333"/>
                  </a:lnTo>
                  <a:lnTo>
                    <a:pt x="114883" y="337384"/>
                  </a:lnTo>
                  <a:lnTo>
                    <a:pt x="130303" y="347398"/>
                  </a:lnTo>
                  <a:lnTo>
                    <a:pt x="144290" y="353326"/>
                  </a:lnTo>
                  <a:lnTo>
                    <a:pt x="157853" y="355515"/>
                  </a:lnTo>
                  <a:lnTo>
                    <a:pt x="177035" y="353287"/>
                  </a:lnTo>
                  <a:lnTo>
                    <a:pt x="189479" y="348563"/>
                  </a:lnTo>
                  <a:lnTo>
                    <a:pt x="211931" y="33291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SMARTInkShape-255">
              <a:extLst>
                <a:ext uri="{FF2B5EF4-FFF2-40B4-BE49-F238E27FC236}">
                  <a16:creationId xmlns:a16="http://schemas.microsoft.com/office/drawing/2014/main" xmlns="" id="{D526A88A-A999-4B8B-902A-D75BE3CE352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676688" y="3033929"/>
              <a:ext cx="180688" cy="127861"/>
            </a:xfrm>
            <a:custGeom>
              <a:avLst/>
              <a:gdLst/>
              <a:ahLst/>
              <a:cxnLst/>
              <a:rect l="0" t="0" r="0" b="0"/>
              <a:pathLst>
                <a:path w="180688" h="127861">
                  <a:moveTo>
                    <a:pt x="80675" y="23596"/>
                  </a:moveTo>
                  <a:lnTo>
                    <a:pt x="80675" y="23596"/>
                  </a:lnTo>
                  <a:lnTo>
                    <a:pt x="78509" y="21695"/>
                  </a:lnTo>
                  <a:lnTo>
                    <a:pt x="75241" y="19534"/>
                  </a:lnTo>
                  <a:lnTo>
                    <a:pt x="71267" y="11926"/>
                  </a:lnTo>
                  <a:lnTo>
                    <a:pt x="55763" y="1425"/>
                  </a:lnTo>
                  <a:lnTo>
                    <a:pt x="46075" y="0"/>
                  </a:lnTo>
                  <a:lnTo>
                    <a:pt x="39819" y="1112"/>
                  </a:lnTo>
                  <a:lnTo>
                    <a:pt x="35467" y="3117"/>
                  </a:lnTo>
                  <a:lnTo>
                    <a:pt x="18321" y="15900"/>
                  </a:lnTo>
                  <a:lnTo>
                    <a:pt x="4596" y="33875"/>
                  </a:lnTo>
                  <a:lnTo>
                    <a:pt x="603" y="49834"/>
                  </a:lnTo>
                  <a:lnTo>
                    <a:pt x="0" y="71487"/>
                  </a:lnTo>
                  <a:lnTo>
                    <a:pt x="2668" y="86297"/>
                  </a:lnTo>
                  <a:lnTo>
                    <a:pt x="9479" y="97006"/>
                  </a:lnTo>
                  <a:lnTo>
                    <a:pt x="22160" y="106966"/>
                  </a:lnTo>
                  <a:lnTo>
                    <a:pt x="35042" y="113215"/>
                  </a:lnTo>
                  <a:lnTo>
                    <a:pt x="47877" y="113647"/>
                  </a:lnTo>
                  <a:lnTo>
                    <a:pt x="63580" y="110007"/>
                  </a:lnTo>
                  <a:lnTo>
                    <a:pt x="70203" y="106918"/>
                  </a:lnTo>
                  <a:lnTo>
                    <a:pt x="72581" y="104814"/>
                  </a:lnTo>
                  <a:lnTo>
                    <a:pt x="76366" y="99695"/>
                  </a:lnTo>
                  <a:lnTo>
                    <a:pt x="81950" y="88264"/>
                  </a:lnTo>
                  <a:lnTo>
                    <a:pt x="83053" y="52916"/>
                  </a:lnTo>
                  <a:lnTo>
                    <a:pt x="83056" y="17272"/>
                  </a:lnTo>
                  <a:lnTo>
                    <a:pt x="83056" y="4660"/>
                  </a:lnTo>
                  <a:lnTo>
                    <a:pt x="85106" y="8656"/>
                  </a:lnTo>
                  <a:lnTo>
                    <a:pt x="85434" y="25756"/>
                  </a:lnTo>
                  <a:lnTo>
                    <a:pt x="84065" y="34920"/>
                  </a:lnTo>
                  <a:lnTo>
                    <a:pt x="85428" y="69715"/>
                  </a:lnTo>
                  <a:lnTo>
                    <a:pt x="85965" y="81822"/>
                  </a:lnTo>
                  <a:lnTo>
                    <a:pt x="89912" y="92737"/>
                  </a:lnTo>
                  <a:lnTo>
                    <a:pt x="102236" y="112161"/>
                  </a:lnTo>
                  <a:lnTo>
                    <a:pt x="112631" y="121762"/>
                  </a:lnTo>
                  <a:lnTo>
                    <a:pt x="116838" y="123934"/>
                  </a:lnTo>
                  <a:lnTo>
                    <a:pt x="144285" y="127860"/>
                  </a:lnTo>
                  <a:lnTo>
                    <a:pt x="180687" y="12122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0" name="SMARTInkShape-Group137">
            <a:extLst>
              <a:ext uri="{FF2B5EF4-FFF2-40B4-BE49-F238E27FC236}">
                <a16:creationId xmlns:a16="http://schemas.microsoft.com/office/drawing/2014/main" xmlns="" id="{0B950CC4-A587-4C28-99B2-12EF8A2051EF}"/>
              </a:ext>
            </a:extLst>
          </p:cNvPr>
          <p:cNvGrpSpPr/>
          <p:nvPr/>
        </p:nvGrpSpPr>
        <p:grpSpPr>
          <a:xfrm>
            <a:off x="1969294" y="2793337"/>
            <a:ext cx="407195" cy="362617"/>
            <a:chOff x="1969294" y="2793337"/>
            <a:chExt cx="407195" cy="362617"/>
          </a:xfrm>
        </p:grpSpPr>
        <p:sp>
          <p:nvSpPr>
            <p:cNvPr id="168" name="SMARTInkShape-256">
              <a:extLst>
                <a:ext uri="{FF2B5EF4-FFF2-40B4-BE49-F238E27FC236}">
                  <a16:creationId xmlns:a16="http://schemas.microsoft.com/office/drawing/2014/main" xmlns="" id="{D1E7009C-677E-4DBC-8268-8F82F3C29A1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214578" y="3040260"/>
              <a:ext cx="161911" cy="107841"/>
            </a:xfrm>
            <a:custGeom>
              <a:avLst/>
              <a:gdLst/>
              <a:ahLst/>
              <a:cxnLst/>
              <a:rect l="0" t="0" r="0" b="0"/>
              <a:pathLst>
                <a:path w="161911" h="107841">
                  <a:moveTo>
                    <a:pt x="66660" y="12503"/>
                  </a:moveTo>
                  <a:lnTo>
                    <a:pt x="66660" y="12503"/>
                  </a:lnTo>
                  <a:lnTo>
                    <a:pt x="65395" y="11238"/>
                  </a:lnTo>
                  <a:lnTo>
                    <a:pt x="64069" y="10618"/>
                  </a:lnTo>
                  <a:lnTo>
                    <a:pt x="63345" y="10452"/>
                  </a:lnTo>
                  <a:lnTo>
                    <a:pt x="54920" y="3136"/>
                  </a:lnTo>
                  <a:lnTo>
                    <a:pt x="42537" y="0"/>
                  </a:lnTo>
                  <a:lnTo>
                    <a:pt x="33936" y="567"/>
                  </a:lnTo>
                  <a:lnTo>
                    <a:pt x="26625" y="2675"/>
                  </a:lnTo>
                  <a:lnTo>
                    <a:pt x="12960" y="12664"/>
                  </a:lnTo>
                  <a:lnTo>
                    <a:pt x="6947" y="20933"/>
                  </a:lnTo>
                  <a:lnTo>
                    <a:pt x="1333" y="32153"/>
                  </a:lnTo>
                  <a:lnTo>
                    <a:pt x="0" y="60281"/>
                  </a:lnTo>
                  <a:lnTo>
                    <a:pt x="1253" y="67728"/>
                  </a:lnTo>
                  <a:lnTo>
                    <a:pt x="13532" y="88714"/>
                  </a:lnTo>
                  <a:lnTo>
                    <a:pt x="25472" y="102241"/>
                  </a:lnTo>
                  <a:lnTo>
                    <a:pt x="31025" y="106561"/>
                  </a:lnTo>
                  <a:lnTo>
                    <a:pt x="36446" y="107840"/>
                  </a:lnTo>
                  <a:lnTo>
                    <a:pt x="44758" y="107770"/>
                  </a:lnTo>
                  <a:lnTo>
                    <a:pt x="53857" y="104218"/>
                  </a:lnTo>
                  <a:lnTo>
                    <a:pt x="62511" y="98608"/>
                  </a:lnTo>
                  <a:lnTo>
                    <a:pt x="67958" y="91608"/>
                  </a:lnTo>
                  <a:lnTo>
                    <a:pt x="70396" y="86624"/>
                  </a:lnTo>
                  <a:lnTo>
                    <a:pt x="71419" y="52959"/>
                  </a:lnTo>
                  <a:lnTo>
                    <a:pt x="71422" y="19688"/>
                  </a:lnTo>
                  <a:lnTo>
                    <a:pt x="71422" y="25313"/>
                  </a:lnTo>
                  <a:lnTo>
                    <a:pt x="72128" y="26839"/>
                  </a:lnTo>
                  <a:lnTo>
                    <a:pt x="72686" y="27616"/>
                  </a:lnTo>
                  <a:lnTo>
                    <a:pt x="77321" y="45370"/>
                  </a:lnTo>
                  <a:lnTo>
                    <a:pt x="79928" y="66276"/>
                  </a:lnTo>
                  <a:lnTo>
                    <a:pt x="87615" y="89237"/>
                  </a:lnTo>
                  <a:lnTo>
                    <a:pt x="92124" y="94446"/>
                  </a:lnTo>
                  <a:lnTo>
                    <a:pt x="97115" y="98664"/>
                  </a:lnTo>
                  <a:lnTo>
                    <a:pt x="108404" y="102972"/>
                  </a:lnTo>
                  <a:lnTo>
                    <a:pt x="118010" y="104660"/>
                  </a:lnTo>
                  <a:lnTo>
                    <a:pt x="141444" y="101995"/>
                  </a:lnTo>
                  <a:lnTo>
                    <a:pt x="161910" y="9346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SMARTInkShape-257">
              <a:extLst>
                <a:ext uri="{FF2B5EF4-FFF2-40B4-BE49-F238E27FC236}">
                  <a16:creationId xmlns:a16="http://schemas.microsoft.com/office/drawing/2014/main" xmlns="" id="{A6750623-4291-4268-BB05-282A1745DC9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969294" y="2793337"/>
              <a:ext cx="238126" cy="362617"/>
            </a:xfrm>
            <a:custGeom>
              <a:avLst/>
              <a:gdLst/>
              <a:ahLst/>
              <a:cxnLst/>
              <a:rect l="0" t="0" r="0" b="0"/>
              <a:pathLst>
                <a:path w="238126" h="362617">
                  <a:moveTo>
                    <a:pt x="0" y="349913"/>
                  </a:moveTo>
                  <a:lnTo>
                    <a:pt x="0" y="349913"/>
                  </a:lnTo>
                  <a:lnTo>
                    <a:pt x="0" y="352292"/>
                  </a:lnTo>
                  <a:lnTo>
                    <a:pt x="12214" y="356628"/>
                  </a:lnTo>
                  <a:lnTo>
                    <a:pt x="25244" y="356767"/>
                  </a:lnTo>
                  <a:lnTo>
                    <a:pt x="49514" y="351458"/>
                  </a:lnTo>
                  <a:lnTo>
                    <a:pt x="77733" y="335997"/>
                  </a:lnTo>
                  <a:lnTo>
                    <a:pt x="97803" y="315220"/>
                  </a:lnTo>
                  <a:lnTo>
                    <a:pt x="117016" y="280884"/>
                  </a:lnTo>
                  <a:lnTo>
                    <a:pt x="129515" y="248157"/>
                  </a:lnTo>
                  <a:lnTo>
                    <a:pt x="139754" y="213338"/>
                  </a:lnTo>
                  <a:lnTo>
                    <a:pt x="147577" y="178810"/>
                  </a:lnTo>
                  <a:lnTo>
                    <a:pt x="153985" y="143116"/>
                  </a:lnTo>
                  <a:lnTo>
                    <a:pt x="157023" y="108297"/>
                  </a:lnTo>
                  <a:lnTo>
                    <a:pt x="152332" y="73793"/>
                  </a:lnTo>
                  <a:lnTo>
                    <a:pt x="147893" y="53427"/>
                  </a:lnTo>
                  <a:lnTo>
                    <a:pt x="133389" y="18182"/>
                  </a:lnTo>
                  <a:lnTo>
                    <a:pt x="121501" y="4901"/>
                  </a:lnTo>
                  <a:lnTo>
                    <a:pt x="117412" y="2105"/>
                  </a:lnTo>
                  <a:lnTo>
                    <a:pt x="113566" y="863"/>
                  </a:lnTo>
                  <a:lnTo>
                    <a:pt x="104825" y="0"/>
                  </a:lnTo>
                  <a:lnTo>
                    <a:pt x="103750" y="486"/>
                  </a:lnTo>
                  <a:lnTo>
                    <a:pt x="101850" y="2436"/>
                  </a:lnTo>
                  <a:lnTo>
                    <a:pt x="95595" y="14860"/>
                  </a:lnTo>
                  <a:lnTo>
                    <a:pt x="91058" y="36351"/>
                  </a:lnTo>
                  <a:lnTo>
                    <a:pt x="91215" y="68311"/>
                  </a:lnTo>
                  <a:lnTo>
                    <a:pt x="94036" y="100177"/>
                  </a:lnTo>
                  <a:lnTo>
                    <a:pt x="99240" y="133177"/>
                  </a:lnTo>
                  <a:lnTo>
                    <a:pt x="102186" y="164506"/>
                  </a:lnTo>
                  <a:lnTo>
                    <a:pt x="104022" y="198938"/>
                  </a:lnTo>
                  <a:lnTo>
                    <a:pt x="104745" y="233189"/>
                  </a:lnTo>
                  <a:lnTo>
                    <a:pt x="105039" y="267785"/>
                  </a:lnTo>
                  <a:lnTo>
                    <a:pt x="109703" y="300408"/>
                  </a:lnTo>
                  <a:lnTo>
                    <a:pt x="117505" y="333484"/>
                  </a:lnTo>
                  <a:lnTo>
                    <a:pt x="119865" y="337931"/>
                  </a:lnTo>
                  <a:lnTo>
                    <a:pt x="141464" y="360143"/>
                  </a:lnTo>
                  <a:lnTo>
                    <a:pt x="144541" y="362221"/>
                  </a:lnTo>
                  <a:lnTo>
                    <a:pt x="146102" y="362616"/>
                  </a:lnTo>
                  <a:lnTo>
                    <a:pt x="164865" y="361134"/>
                  </a:lnTo>
                  <a:lnTo>
                    <a:pt x="170204" y="359235"/>
                  </a:lnTo>
                  <a:lnTo>
                    <a:pt x="175784" y="354913"/>
                  </a:lnTo>
                  <a:lnTo>
                    <a:pt x="190722" y="340420"/>
                  </a:lnTo>
                  <a:lnTo>
                    <a:pt x="191922" y="337933"/>
                  </a:lnTo>
                  <a:lnTo>
                    <a:pt x="192874" y="319675"/>
                  </a:lnTo>
                  <a:lnTo>
                    <a:pt x="192172" y="317247"/>
                  </a:lnTo>
                  <a:lnTo>
                    <a:pt x="191243" y="315022"/>
                  </a:lnTo>
                  <a:lnTo>
                    <a:pt x="190455" y="311059"/>
                  </a:lnTo>
                  <a:lnTo>
                    <a:pt x="188929" y="307562"/>
                  </a:lnTo>
                  <a:lnTo>
                    <a:pt x="188094" y="302263"/>
                  </a:lnTo>
                  <a:lnTo>
                    <a:pt x="186961" y="299808"/>
                  </a:lnTo>
                  <a:lnTo>
                    <a:pt x="184870" y="297834"/>
                  </a:lnTo>
                  <a:lnTo>
                    <a:pt x="182706" y="296075"/>
                  </a:lnTo>
                  <a:lnTo>
                    <a:pt x="179939" y="291987"/>
                  </a:lnTo>
                  <a:lnTo>
                    <a:pt x="178486" y="291095"/>
                  </a:lnTo>
                  <a:lnTo>
                    <a:pt x="176252" y="290394"/>
                  </a:lnTo>
                  <a:lnTo>
                    <a:pt x="178386" y="292285"/>
                  </a:lnTo>
                  <a:lnTo>
                    <a:pt x="181913" y="294180"/>
                  </a:lnTo>
                  <a:lnTo>
                    <a:pt x="205317" y="299466"/>
                  </a:lnTo>
                  <a:lnTo>
                    <a:pt x="217942" y="300554"/>
                  </a:lnTo>
                  <a:lnTo>
                    <a:pt x="225618" y="301774"/>
                  </a:lnTo>
                  <a:lnTo>
                    <a:pt x="231508" y="301795"/>
                  </a:lnTo>
                  <a:lnTo>
                    <a:pt x="238125" y="29990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1" name="SMARTInkShape-258">
            <a:extLst>
              <a:ext uri="{FF2B5EF4-FFF2-40B4-BE49-F238E27FC236}">
                <a16:creationId xmlns:a16="http://schemas.microsoft.com/office/drawing/2014/main" xmlns="" id="{0C232F94-9296-4699-A95F-55883D08A60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369344" y="2802765"/>
            <a:ext cx="161926" cy="361518"/>
          </a:xfrm>
          <a:custGeom>
            <a:avLst/>
            <a:gdLst/>
            <a:ahLst/>
            <a:cxnLst/>
            <a:rect l="0" t="0" r="0" b="0"/>
            <a:pathLst>
              <a:path w="161926" h="361518">
                <a:moveTo>
                  <a:pt x="0" y="321435"/>
                </a:moveTo>
                <a:lnTo>
                  <a:pt x="0" y="321435"/>
                </a:lnTo>
                <a:lnTo>
                  <a:pt x="0" y="328565"/>
                </a:lnTo>
                <a:lnTo>
                  <a:pt x="1885" y="324102"/>
                </a:lnTo>
                <a:lnTo>
                  <a:pt x="2050" y="323213"/>
                </a:lnTo>
                <a:lnTo>
                  <a:pt x="2425" y="322620"/>
                </a:lnTo>
                <a:lnTo>
                  <a:pt x="2939" y="322225"/>
                </a:lnTo>
                <a:lnTo>
                  <a:pt x="4402" y="321591"/>
                </a:lnTo>
                <a:lnTo>
                  <a:pt x="11359" y="321449"/>
                </a:lnTo>
                <a:lnTo>
                  <a:pt x="13692" y="322147"/>
                </a:lnTo>
                <a:lnTo>
                  <a:pt x="14684" y="322703"/>
                </a:lnTo>
                <a:lnTo>
                  <a:pt x="15875" y="322810"/>
                </a:lnTo>
                <a:lnTo>
                  <a:pt x="18609" y="322222"/>
                </a:lnTo>
                <a:lnTo>
                  <a:pt x="21859" y="320404"/>
                </a:lnTo>
                <a:lnTo>
                  <a:pt x="42233" y="302261"/>
                </a:lnTo>
                <a:lnTo>
                  <a:pt x="58245" y="272512"/>
                </a:lnTo>
                <a:lnTo>
                  <a:pt x="68917" y="239598"/>
                </a:lnTo>
                <a:lnTo>
                  <a:pt x="78580" y="207062"/>
                </a:lnTo>
                <a:lnTo>
                  <a:pt x="86118" y="172882"/>
                </a:lnTo>
                <a:lnTo>
                  <a:pt x="92145" y="139437"/>
                </a:lnTo>
                <a:lnTo>
                  <a:pt x="95045" y="121489"/>
                </a:lnTo>
                <a:lnTo>
                  <a:pt x="93611" y="88840"/>
                </a:lnTo>
                <a:lnTo>
                  <a:pt x="87595" y="53349"/>
                </a:lnTo>
                <a:lnTo>
                  <a:pt x="83805" y="39207"/>
                </a:lnTo>
                <a:lnTo>
                  <a:pt x="70744" y="13128"/>
                </a:lnTo>
                <a:lnTo>
                  <a:pt x="67175" y="9158"/>
                </a:lnTo>
                <a:lnTo>
                  <a:pt x="65045" y="6433"/>
                </a:lnTo>
                <a:lnTo>
                  <a:pt x="58513" y="1258"/>
                </a:lnTo>
                <a:lnTo>
                  <a:pt x="56345" y="540"/>
                </a:lnTo>
                <a:lnTo>
                  <a:pt x="49304" y="0"/>
                </a:lnTo>
                <a:lnTo>
                  <a:pt x="45594" y="1240"/>
                </a:lnTo>
                <a:lnTo>
                  <a:pt x="44684" y="1874"/>
                </a:lnTo>
                <a:lnTo>
                  <a:pt x="37569" y="9967"/>
                </a:lnTo>
                <a:lnTo>
                  <a:pt x="36541" y="13142"/>
                </a:lnTo>
                <a:lnTo>
                  <a:pt x="35733" y="33424"/>
                </a:lnTo>
                <a:lnTo>
                  <a:pt x="39717" y="68063"/>
                </a:lnTo>
                <a:lnTo>
                  <a:pt x="43786" y="102665"/>
                </a:lnTo>
                <a:lnTo>
                  <a:pt x="49171" y="138059"/>
                </a:lnTo>
                <a:lnTo>
                  <a:pt x="49984" y="171848"/>
                </a:lnTo>
                <a:lnTo>
                  <a:pt x="50006" y="204609"/>
                </a:lnTo>
                <a:lnTo>
                  <a:pt x="52946" y="239005"/>
                </a:lnTo>
                <a:lnTo>
                  <a:pt x="59161" y="272578"/>
                </a:lnTo>
                <a:lnTo>
                  <a:pt x="67185" y="308017"/>
                </a:lnTo>
                <a:lnTo>
                  <a:pt x="69207" y="313138"/>
                </a:lnTo>
                <a:lnTo>
                  <a:pt x="70711" y="316160"/>
                </a:lnTo>
                <a:lnTo>
                  <a:pt x="78054" y="333494"/>
                </a:lnTo>
                <a:lnTo>
                  <a:pt x="85240" y="343339"/>
                </a:lnTo>
                <a:lnTo>
                  <a:pt x="91126" y="347409"/>
                </a:lnTo>
                <a:lnTo>
                  <a:pt x="99395" y="356487"/>
                </a:lnTo>
                <a:lnTo>
                  <a:pt x="106562" y="359896"/>
                </a:lnTo>
                <a:lnTo>
                  <a:pt x="113555" y="361517"/>
                </a:lnTo>
                <a:lnTo>
                  <a:pt x="123599" y="361132"/>
                </a:lnTo>
                <a:lnTo>
                  <a:pt x="145390" y="353083"/>
                </a:lnTo>
                <a:lnTo>
                  <a:pt x="161925" y="34524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SMARTInkShape-259">
            <a:extLst>
              <a:ext uri="{FF2B5EF4-FFF2-40B4-BE49-F238E27FC236}">
                <a16:creationId xmlns:a16="http://schemas.microsoft.com/office/drawing/2014/main" xmlns="" id="{4EB8BC72-3D63-45DF-A5FC-352A2F9A173D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533762" y="3043911"/>
            <a:ext cx="426133" cy="125529"/>
          </a:xfrm>
          <a:custGeom>
            <a:avLst/>
            <a:gdLst/>
            <a:ahLst/>
            <a:cxnLst/>
            <a:rect l="0" t="0" r="0" b="0"/>
            <a:pathLst>
              <a:path w="426133" h="125529">
                <a:moveTo>
                  <a:pt x="71326" y="13614"/>
                </a:moveTo>
                <a:lnTo>
                  <a:pt x="71326" y="13614"/>
                </a:lnTo>
                <a:lnTo>
                  <a:pt x="71326" y="12350"/>
                </a:lnTo>
                <a:lnTo>
                  <a:pt x="71061" y="11977"/>
                </a:lnTo>
                <a:lnTo>
                  <a:pt x="70620" y="11729"/>
                </a:lnTo>
                <a:lnTo>
                  <a:pt x="66747" y="10067"/>
                </a:lnTo>
                <a:lnTo>
                  <a:pt x="59485" y="4396"/>
                </a:lnTo>
                <a:lnTo>
                  <a:pt x="43105" y="0"/>
                </a:lnTo>
                <a:lnTo>
                  <a:pt x="38851" y="1037"/>
                </a:lnTo>
                <a:lnTo>
                  <a:pt x="9762" y="19351"/>
                </a:lnTo>
                <a:lnTo>
                  <a:pt x="6018" y="24251"/>
                </a:lnTo>
                <a:lnTo>
                  <a:pt x="3498" y="30348"/>
                </a:lnTo>
                <a:lnTo>
                  <a:pt x="0" y="55700"/>
                </a:lnTo>
                <a:lnTo>
                  <a:pt x="2493" y="67392"/>
                </a:lnTo>
                <a:lnTo>
                  <a:pt x="6128" y="74263"/>
                </a:lnTo>
                <a:lnTo>
                  <a:pt x="25545" y="101043"/>
                </a:lnTo>
                <a:lnTo>
                  <a:pt x="34962" y="108407"/>
                </a:lnTo>
                <a:lnTo>
                  <a:pt x="46677" y="112136"/>
                </a:lnTo>
                <a:lnTo>
                  <a:pt x="53145" y="113185"/>
                </a:lnTo>
                <a:lnTo>
                  <a:pt x="58413" y="112231"/>
                </a:lnTo>
                <a:lnTo>
                  <a:pt x="69396" y="108017"/>
                </a:lnTo>
                <a:lnTo>
                  <a:pt x="70833" y="106712"/>
                </a:lnTo>
                <a:lnTo>
                  <a:pt x="76909" y="91780"/>
                </a:lnTo>
                <a:lnTo>
                  <a:pt x="78264" y="80708"/>
                </a:lnTo>
                <a:lnTo>
                  <a:pt x="79648" y="45017"/>
                </a:lnTo>
                <a:lnTo>
                  <a:pt x="76097" y="16145"/>
                </a:lnTo>
                <a:lnTo>
                  <a:pt x="76088" y="21597"/>
                </a:lnTo>
                <a:lnTo>
                  <a:pt x="76794" y="23159"/>
                </a:lnTo>
                <a:lnTo>
                  <a:pt x="77989" y="25265"/>
                </a:lnTo>
                <a:lnTo>
                  <a:pt x="82201" y="38985"/>
                </a:lnTo>
                <a:lnTo>
                  <a:pt x="87291" y="73661"/>
                </a:lnTo>
                <a:lnTo>
                  <a:pt x="94087" y="96375"/>
                </a:lnTo>
                <a:lnTo>
                  <a:pt x="98472" y="103400"/>
                </a:lnTo>
                <a:lnTo>
                  <a:pt x="109755" y="114000"/>
                </a:lnTo>
                <a:lnTo>
                  <a:pt x="114991" y="116677"/>
                </a:lnTo>
                <a:lnTo>
                  <a:pt x="122235" y="118051"/>
                </a:lnTo>
                <a:lnTo>
                  <a:pt x="128479" y="118024"/>
                </a:lnTo>
                <a:lnTo>
                  <a:pt x="138367" y="115061"/>
                </a:lnTo>
                <a:lnTo>
                  <a:pt x="141515" y="112853"/>
                </a:lnTo>
                <a:lnTo>
                  <a:pt x="152337" y="95987"/>
                </a:lnTo>
                <a:lnTo>
                  <a:pt x="169087" y="62565"/>
                </a:lnTo>
                <a:lnTo>
                  <a:pt x="183223" y="27893"/>
                </a:lnTo>
                <a:lnTo>
                  <a:pt x="185619" y="22166"/>
                </a:lnTo>
                <a:lnTo>
                  <a:pt x="189593" y="15603"/>
                </a:lnTo>
                <a:lnTo>
                  <a:pt x="193563" y="12612"/>
                </a:lnTo>
                <a:lnTo>
                  <a:pt x="195856" y="11846"/>
                </a:lnTo>
                <a:lnTo>
                  <a:pt x="204254" y="11269"/>
                </a:lnTo>
                <a:lnTo>
                  <a:pt x="210305" y="13141"/>
                </a:lnTo>
                <a:lnTo>
                  <a:pt x="214487" y="15296"/>
                </a:lnTo>
                <a:lnTo>
                  <a:pt x="230191" y="34509"/>
                </a:lnTo>
                <a:lnTo>
                  <a:pt x="232911" y="41721"/>
                </a:lnTo>
                <a:lnTo>
                  <a:pt x="242307" y="76329"/>
                </a:lnTo>
                <a:lnTo>
                  <a:pt x="245156" y="110782"/>
                </a:lnTo>
                <a:lnTo>
                  <a:pt x="245157" y="117477"/>
                </a:lnTo>
                <a:lnTo>
                  <a:pt x="247537" y="125528"/>
                </a:lnTo>
                <a:lnTo>
                  <a:pt x="240757" y="92886"/>
                </a:lnTo>
                <a:lnTo>
                  <a:pt x="241104" y="62153"/>
                </a:lnTo>
                <a:lnTo>
                  <a:pt x="245925" y="43262"/>
                </a:lnTo>
                <a:lnTo>
                  <a:pt x="258462" y="15611"/>
                </a:lnTo>
                <a:lnTo>
                  <a:pt x="271285" y="3882"/>
                </a:lnTo>
                <a:lnTo>
                  <a:pt x="275467" y="2674"/>
                </a:lnTo>
                <a:lnTo>
                  <a:pt x="282982" y="1899"/>
                </a:lnTo>
                <a:lnTo>
                  <a:pt x="285163" y="2498"/>
                </a:lnTo>
                <a:lnTo>
                  <a:pt x="286115" y="3028"/>
                </a:lnTo>
                <a:lnTo>
                  <a:pt x="297795" y="5260"/>
                </a:lnTo>
                <a:lnTo>
                  <a:pt x="301713" y="8049"/>
                </a:lnTo>
                <a:lnTo>
                  <a:pt x="306188" y="11965"/>
                </a:lnTo>
                <a:lnTo>
                  <a:pt x="307275" y="12515"/>
                </a:lnTo>
                <a:lnTo>
                  <a:pt x="315545" y="22197"/>
                </a:lnTo>
                <a:lnTo>
                  <a:pt x="322141" y="33490"/>
                </a:lnTo>
                <a:lnTo>
                  <a:pt x="323265" y="37524"/>
                </a:lnTo>
                <a:lnTo>
                  <a:pt x="322496" y="48457"/>
                </a:lnTo>
                <a:lnTo>
                  <a:pt x="327795" y="73871"/>
                </a:lnTo>
                <a:lnTo>
                  <a:pt x="337497" y="90828"/>
                </a:lnTo>
                <a:lnTo>
                  <a:pt x="347129" y="101266"/>
                </a:lnTo>
                <a:lnTo>
                  <a:pt x="350097" y="102841"/>
                </a:lnTo>
                <a:lnTo>
                  <a:pt x="363432" y="106213"/>
                </a:lnTo>
                <a:lnTo>
                  <a:pt x="398346" y="105216"/>
                </a:lnTo>
                <a:lnTo>
                  <a:pt x="426132" y="9457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0" name="SMARTInkShape-Group140">
            <a:extLst>
              <a:ext uri="{FF2B5EF4-FFF2-40B4-BE49-F238E27FC236}">
                <a16:creationId xmlns:a16="http://schemas.microsoft.com/office/drawing/2014/main" xmlns="" id="{C3F08635-B3ED-4DD4-9A39-67B239E94984}"/>
              </a:ext>
            </a:extLst>
          </p:cNvPr>
          <p:cNvGrpSpPr/>
          <p:nvPr/>
        </p:nvGrpSpPr>
        <p:grpSpPr>
          <a:xfrm>
            <a:off x="74015" y="1130274"/>
            <a:ext cx="923730" cy="508027"/>
            <a:chOff x="74015" y="1130274"/>
            <a:chExt cx="923730" cy="508027"/>
          </a:xfrm>
        </p:grpSpPr>
        <p:sp>
          <p:nvSpPr>
            <p:cNvPr id="173" name="SMARTInkShape-260">
              <a:extLst>
                <a:ext uri="{FF2B5EF4-FFF2-40B4-BE49-F238E27FC236}">
                  <a16:creationId xmlns:a16="http://schemas.microsoft.com/office/drawing/2014/main" xmlns="" id="{2E5490A3-6039-4BC2-B935-BC02D1671D2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2950" y="1434321"/>
              <a:ext cx="75776" cy="49199"/>
            </a:xfrm>
            <a:custGeom>
              <a:avLst/>
              <a:gdLst/>
              <a:ahLst/>
              <a:cxnLst/>
              <a:rect l="0" t="0" r="0" b="0"/>
              <a:pathLst>
                <a:path w="75776" h="49199">
                  <a:moveTo>
                    <a:pt x="0" y="49198"/>
                  </a:moveTo>
                  <a:lnTo>
                    <a:pt x="0" y="49198"/>
                  </a:lnTo>
                  <a:lnTo>
                    <a:pt x="1264" y="47934"/>
                  </a:lnTo>
                  <a:lnTo>
                    <a:pt x="2590" y="47313"/>
                  </a:lnTo>
                  <a:lnTo>
                    <a:pt x="3314" y="47147"/>
                  </a:lnTo>
                  <a:lnTo>
                    <a:pt x="35675" y="17165"/>
                  </a:lnTo>
                  <a:lnTo>
                    <a:pt x="57305" y="1921"/>
                  </a:lnTo>
                  <a:lnTo>
                    <a:pt x="64340" y="0"/>
                  </a:lnTo>
                  <a:lnTo>
                    <a:pt x="66441" y="260"/>
                  </a:lnTo>
                  <a:lnTo>
                    <a:pt x="70187" y="1959"/>
                  </a:lnTo>
                  <a:lnTo>
                    <a:pt x="71398" y="3153"/>
                  </a:lnTo>
                  <a:lnTo>
                    <a:pt x="72743" y="5891"/>
                  </a:lnTo>
                  <a:lnTo>
                    <a:pt x="75775" y="21248"/>
                  </a:lnTo>
                  <a:lnTo>
                    <a:pt x="73819" y="3491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SMARTInkShape-261">
              <a:extLst>
                <a:ext uri="{FF2B5EF4-FFF2-40B4-BE49-F238E27FC236}">
                  <a16:creationId xmlns:a16="http://schemas.microsoft.com/office/drawing/2014/main" xmlns="" id="{ADAF0100-8D05-40C5-92B1-79B734C96BD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85813" y="1464469"/>
              <a:ext cx="10929" cy="173832"/>
            </a:xfrm>
            <a:custGeom>
              <a:avLst/>
              <a:gdLst/>
              <a:ahLst/>
              <a:cxnLst/>
              <a:rect l="0" t="0" r="0" b="0"/>
              <a:pathLst>
                <a:path w="10929" h="173832">
                  <a:moveTo>
                    <a:pt x="0" y="0"/>
                  </a:moveTo>
                  <a:lnTo>
                    <a:pt x="0" y="0"/>
                  </a:lnTo>
                  <a:lnTo>
                    <a:pt x="2689" y="30011"/>
                  </a:lnTo>
                  <a:lnTo>
                    <a:pt x="5588" y="57722"/>
                  </a:lnTo>
                  <a:lnTo>
                    <a:pt x="7758" y="91786"/>
                  </a:lnTo>
                  <a:lnTo>
                    <a:pt x="9707" y="122358"/>
                  </a:lnTo>
                  <a:lnTo>
                    <a:pt x="10928" y="150954"/>
                  </a:lnTo>
                  <a:lnTo>
                    <a:pt x="9525" y="1738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SMARTInkShape-262">
              <a:extLst>
                <a:ext uri="{FF2B5EF4-FFF2-40B4-BE49-F238E27FC236}">
                  <a16:creationId xmlns:a16="http://schemas.microsoft.com/office/drawing/2014/main" xmlns="" id="{6F1F539F-3E83-4782-A68D-360A6EF5EA6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0273" y="1270051"/>
              <a:ext cx="217472" cy="116668"/>
            </a:xfrm>
            <a:custGeom>
              <a:avLst/>
              <a:gdLst/>
              <a:ahLst/>
              <a:cxnLst/>
              <a:rect l="0" t="0" r="0" b="0"/>
              <a:pathLst>
                <a:path w="217472" h="116668">
                  <a:moveTo>
                    <a:pt x="50783" y="6299"/>
                  </a:moveTo>
                  <a:lnTo>
                    <a:pt x="50783" y="6299"/>
                  </a:lnTo>
                  <a:lnTo>
                    <a:pt x="41023" y="6564"/>
                  </a:lnTo>
                  <a:lnTo>
                    <a:pt x="37538" y="7563"/>
                  </a:lnTo>
                  <a:lnTo>
                    <a:pt x="10826" y="27282"/>
                  </a:lnTo>
                  <a:lnTo>
                    <a:pt x="1608" y="56672"/>
                  </a:lnTo>
                  <a:lnTo>
                    <a:pt x="0" y="76665"/>
                  </a:lnTo>
                  <a:lnTo>
                    <a:pt x="4339" y="96998"/>
                  </a:lnTo>
                  <a:lnTo>
                    <a:pt x="8181" y="104818"/>
                  </a:lnTo>
                  <a:lnTo>
                    <a:pt x="11652" y="108294"/>
                  </a:lnTo>
                  <a:lnTo>
                    <a:pt x="25431" y="111514"/>
                  </a:lnTo>
                  <a:lnTo>
                    <a:pt x="55006" y="104360"/>
                  </a:lnTo>
                  <a:lnTo>
                    <a:pt x="65184" y="100505"/>
                  </a:lnTo>
                  <a:lnTo>
                    <a:pt x="93964" y="74868"/>
                  </a:lnTo>
                  <a:lnTo>
                    <a:pt x="114323" y="50107"/>
                  </a:lnTo>
                  <a:lnTo>
                    <a:pt x="117476" y="48259"/>
                  </a:lnTo>
                  <a:lnTo>
                    <a:pt x="123812" y="47072"/>
                  </a:lnTo>
                  <a:lnTo>
                    <a:pt x="143568" y="46268"/>
                  </a:lnTo>
                  <a:lnTo>
                    <a:pt x="157563" y="41418"/>
                  </a:lnTo>
                  <a:lnTo>
                    <a:pt x="166236" y="35108"/>
                  </a:lnTo>
                  <a:lnTo>
                    <a:pt x="172980" y="24007"/>
                  </a:lnTo>
                  <a:lnTo>
                    <a:pt x="174502" y="18050"/>
                  </a:lnTo>
                  <a:lnTo>
                    <a:pt x="174537" y="15720"/>
                  </a:lnTo>
                  <a:lnTo>
                    <a:pt x="172460" y="10310"/>
                  </a:lnTo>
                  <a:lnTo>
                    <a:pt x="169156" y="5171"/>
                  </a:lnTo>
                  <a:lnTo>
                    <a:pt x="165923" y="2005"/>
                  </a:lnTo>
                  <a:lnTo>
                    <a:pt x="159900" y="422"/>
                  </a:lnTo>
                  <a:lnTo>
                    <a:pt x="156072" y="0"/>
                  </a:lnTo>
                  <a:lnTo>
                    <a:pt x="147584" y="2353"/>
                  </a:lnTo>
                  <a:lnTo>
                    <a:pt x="143099" y="4462"/>
                  </a:lnTo>
                  <a:lnTo>
                    <a:pt x="120906" y="26907"/>
                  </a:lnTo>
                  <a:lnTo>
                    <a:pt x="115198" y="35919"/>
                  </a:lnTo>
                  <a:lnTo>
                    <a:pt x="109907" y="61784"/>
                  </a:lnTo>
                  <a:lnTo>
                    <a:pt x="110870" y="76332"/>
                  </a:lnTo>
                  <a:lnTo>
                    <a:pt x="114001" y="87607"/>
                  </a:lnTo>
                  <a:lnTo>
                    <a:pt x="122272" y="98263"/>
                  </a:lnTo>
                  <a:lnTo>
                    <a:pt x="140664" y="112983"/>
                  </a:lnTo>
                  <a:lnTo>
                    <a:pt x="162552" y="116667"/>
                  </a:lnTo>
                  <a:lnTo>
                    <a:pt x="179444" y="115230"/>
                  </a:lnTo>
                  <a:lnTo>
                    <a:pt x="217471" y="9916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SMARTInkShape-263">
              <a:extLst>
                <a:ext uri="{FF2B5EF4-FFF2-40B4-BE49-F238E27FC236}">
                  <a16:creationId xmlns:a16="http://schemas.microsoft.com/office/drawing/2014/main" xmlns="" id="{396870B1-F3B3-475A-A402-7C3D8E666C2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65549" y="1273969"/>
              <a:ext cx="282165" cy="109538"/>
            </a:xfrm>
            <a:custGeom>
              <a:avLst/>
              <a:gdLst/>
              <a:ahLst/>
              <a:cxnLst/>
              <a:rect l="0" t="0" r="0" b="0"/>
              <a:pathLst>
                <a:path w="282165" h="109538">
                  <a:moveTo>
                    <a:pt x="70232" y="0"/>
                  </a:moveTo>
                  <a:lnTo>
                    <a:pt x="70232" y="0"/>
                  </a:lnTo>
                  <a:lnTo>
                    <a:pt x="70232" y="1264"/>
                  </a:lnTo>
                  <a:lnTo>
                    <a:pt x="67410" y="1885"/>
                  </a:lnTo>
                  <a:lnTo>
                    <a:pt x="52114" y="3749"/>
                  </a:lnTo>
                  <a:lnTo>
                    <a:pt x="42269" y="6945"/>
                  </a:lnTo>
                  <a:lnTo>
                    <a:pt x="9743" y="40333"/>
                  </a:lnTo>
                  <a:lnTo>
                    <a:pt x="1506" y="61707"/>
                  </a:lnTo>
                  <a:lnTo>
                    <a:pt x="0" y="69229"/>
                  </a:lnTo>
                  <a:lnTo>
                    <a:pt x="1680" y="80455"/>
                  </a:lnTo>
                  <a:lnTo>
                    <a:pt x="4840" y="86117"/>
                  </a:lnTo>
                  <a:lnTo>
                    <a:pt x="6793" y="88367"/>
                  </a:lnTo>
                  <a:lnTo>
                    <a:pt x="13198" y="91574"/>
                  </a:lnTo>
                  <a:lnTo>
                    <a:pt x="20542" y="93351"/>
                  </a:lnTo>
                  <a:lnTo>
                    <a:pt x="26452" y="93259"/>
                  </a:lnTo>
                  <a:lnTo>
                    <a:pt x="38034" y="89192"/>
                  </a:lnTo>
                  <a:lnTo>
                    <a:pt x="45515" y="82327"/>
                  </a:lnTo>
                  <a:lnTo>
                    <a:pt x="54266" y="68755"/>
                  </a:lnTo>
                  <a:lnTo>
                    <a:pt x="65695" y="36965"/>
                  </a:lnTo>
                  <a:lnTo>
                    <a:pt x="70078" y="10748"/>
                  </a:lnTo>
                  <a:lnTo>
                    <a:pt x="69865" y="9547"/>
                  </a:lnTo>
                  <a:lnTo>
                    <a:pt x="69458" y="8746"/>
                  </a:lnTo>
                  <a:lnTo>
                    <a:pt x="68922" y="8212"/>
                  </a:lnTo>
                  <a:lnTo>
                    <a:pt x="68565" y="8120"/>
                  </a:lnTo>
                  <a:lnTo>
                    <a:pt x="68327" y="8324"/>
                  </a:lnTo>
                  <a:lnTo>
                    <a:pt x="68168" y="8724"/>
                  </a:lnTo>
                  <a:lnTo>
                    <a:pt x="65570" y="41569"/>
                  </a:lnTo>
                  <a:lnTo>
                    <a:pt x="69020" y="75921"/>
                  </a:lnTo>
                  <a:lnTo>
                    <a:pt x="72516" y="82161"/>
                  </a:lnTo>
                  <a:lnTo>
                    <a:pt x="80855" y="90107"/>
                  </a:lnTo>
                  <a:lnTo>
                    <a:pt x="87124" y="90230"/>
                  </a:lnTo>
                  <a:lnTo>
                    <a:pt x="94144" y="88521"/>
                  </a:lnTo>
                  <a:lnTo>
                    <a:pt x="99028" y="85997"/>
                  </a:lnTo>
                  <a:lnTo>
                    <a:pt x="121162" y="57208"/>
                  </a:lnTo>
                  <a:lnTo>
                    <a:pt x="140659" y="25674"/>
                  </a:lnTo>
                  <a:lnTo>
                    <a:pt x="157441" y="5944"/>
                  </a:lnTo>
                  <a:lnTo>
                    <a:pt x="161379" y="3964"/>
                  </a:lnTo>
                  <a:lnTo>
                    <a:pt x="169111" y="2694"/>
                  </a:lnTo>
                  <a:lnTo>
                    <a:pt x="170812" y="3648"/>
                  </a:lnTo>
                  <a:lnTo>
                    <a:pt x="174113" y="7530"/>
                  </a:lnTo>
                  <a:lnTo>
                    <a:pt x="180253" y="24513"/>
                  </a:lnTo>
                  <a:lnTo>
                    <a:pt x="186747" y="54853"/>
                  </a:lnTo>
                  <a:lnTo>
                    <a:pt x="189071" y="88643"/>
                  </a:lnTo>
                  <a:lnTo>
                    <a:pt x="189251" y="98384"/>
                  </a:lnTo>
                  <a:lnTo>
                    <a:pt x="189001" y="99456"/>
                  </a:lnTo>
                  <a:lnTo>
                    <a:pt x="188570" y="99906"/>
                  </a:lnTo>
                  <a:lnTo>
                    <a:pt x="188018" y="99941"/>
                  </a:lnTo>
                  <a:lnTo>
                    <a:pt x="186699" y="99275"/>
                  </a:lnTo>
                  <a:lnTo>
                    <a:pt x="185977" y="98727"/>
                  </a:lnTo>
                  <a:lnTo>
                    <a:pt x="182432" y="86579"/>
                  </a:lnTo>
                  <a:lnTo>
                    <a:pt x="182461" y="60033"/>
                  </a:lnTo>
                  <a:lnTo>
                    <a:pt x="187994" y="37542"/>
                  </a:lnTo>
                  <a:lnTo>
                    <a:pt x="195789" y="24353"/>
                  </a:lnTo>
                  <a:lnTo>
                    <a:pt x="207746" y="11836"/>
                  </a:lnTo>
                  <a:lnTo>
                    <a:pt x="225416" y="141"/>
                  </a:lnTo>
                  <a:lnTo>
                    <a:pt x="232072" y="151"/>
                  </a:lnTo>
                  <a:lnTo>
                    <a:pt x="236069" y="894"/>
                  </a:lnTo>
                  <a:lnTo>
                    <a:pt x="243333" y="6659"/>
                  </a:lnTo>
                  <a:lnTo>
                    <a:pt x="249030" y="14336"/>
                  </a:lnTo>
                  <a:lnTo>
                    <a:pt x="251563" y="20395"/>
                  </a:lnTo>
                  <a:lnTo>
                    <a:pt x="255461" y="53294"/>
                  </a:lnTo>
                  <a:lnTo>
                    <a:pt x="257189" y="87501"/>
                  </a:lnTo>
                  <a:lnTo>
                    <a:pt x="259271" y="95482"/>
                  </a:lnTo>
                  <a:lnTo>
                    <a:pt x="267884" y="103726"/>
                  </a:lnTo>
                  <a:lnTo>
                    <a:pt x="282164" y="1095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SMARTInkShape-264">
              <a:extLst>
                <a:ext uri="{FF2B5EF4-FFF2-40B4-BE49-F238E27FC236}">
                  <a16:creationId xmlns:a16="http://schemas.microsoft.com/office/drawing/2014/main" xmlns="" id="{B491E4BF-96CA-4D4E-9321-B5B8199C66A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77232" y="1139547"/>
              <a:ext cx="175207" cy="239507"/>
            </a:xfrm>
            <a:custGeom>
              <a:avLst/>
              <a:gdLst/>
              <a:ahLst/>
              <a:cxnLst/>
              <a:rect l="0" t="0" r="0" b="0"/>
              <a:pathLst>
                <a:path w="175207" h="239507">
                  <a:moveTo>
                    <a:pt x="60906" y="146328"/>
                  </a:moveTo>
                  <a:lnTo>
                    <a:pt x="60906" y="146328"/>
                  </a:lnTo>
                  <a:lnTo>
                    <a:pt x="60906" y="144278"/>
                  </a:lnTo>
                  <a:lnTo>
                    <a:pt x="27660" y="151855"/>
                  </a:lnTo>
                  <a:lnTo>
                    <a:pt x="14239" y="157591"/>
                  </a:lnTo>
                  <a:lnTo>
                    <a:pt x="9650" y="162799"/>
                  </a:lnTo>
                  <a:lnTo>
                    <a:pt x="2392" y="175658"/>
                  </a:lnTo>
                  <a:lnTo>
                    <a:pt x="0" y="187738"/>
                  </a:lnTo>
                  <a:lnTo>
                    <a:pt x="2994" y="210159"/>
                  </a:lnTo>
                  <a:lnTo>
                    <a:pt x="5710" y="217824"/>
                  </a:lnTo>
                  <a:lnTo>
                    <a:pt x="12209" y="224583"/>
                  </a:lnTo>
                  <a:lnTo>
                    <a:pt x="20213" y="230056"/>
                  </a:lnTo>
                  <a:lnTo>
                    <a:pt x="26416" y="232488"/>
                  </a:lnTo>
                  <a:lnTo>
                    <a:pt x="33229" y="231453"/>
                  </a:lnTo>
                  <a:lnTo>
                    <a:pt x="39609" y="228611"/>
                  </a:lnTo>
                  <a:lnTo>
                    <a:pt x="43327" y="225584"/>
                  </a:lnTo>
                  <a:lnTo>
                    <a:pt x="51694" y="199288"/>
                  </a:lnTo>
                  <a:lnTo>
                    <a:pt x="57702" y="163866"/>
                  </a:lnTo>
                  <a:lnTo>
                    <a:pt x="60812" y="149706"/>
                  </a:lnTo>
                  <a:lnTo>
                    <a:pt x="61142" y="151092"/>
                  </a:lnTo>
                  <a:lnTo>
                    <a:pt x="64965" y="164028"/>
                  </a:lnTo>
                  <a:lnTo>
                    <a:pt x="70436" y="197643"/>
                  </a:lnTo>
                  <a:lnTo>
                    <a:pt x="73607" y="218847"/>
                  </a:lnTo>
                  <a:lnTo>
                    <a:pt x="79779" y="232373"/>
                  </a:lnTo>
                  <a:lnTo>
                    <a:pt x="82749" y="235442"/>
                  </a:lnTo>
                  <a:lnTo>
                    <a:pt x="89575" y="238851"/>
                  </a:lnTo>
                  <a:lnTo>
                    <a:pt x="100856" y="239506"/>
                  </a:lnTo>
                  <a:lnTo>
                    <a:pt x="108648" y="235806"/>
                  </a:lnTo>
                  <a:lnTo>
                    <a:pt x="124429" y="222652"/>
                  </a:lnTo>
                  <a:lnTo>
                    <a:pt x="144020" y="193261"/>
                  </a:lnTo>
                  <a:lnTo>
                    <a:pt x="154993" y="160214"/>
                  </a:lnTo>
                  <a:lnTo>
                    <a:pt x="161649" y="130344"/>
                  </a:lnTo>
                  <a:lnTo>
                    <a:pt x="164806" y="99750"/>
                  </a:lnTo>
                  <a:lnTo>
                    <a:pt x="162980" y="65308"/>
                  </a:lnTo>
                  <a:lnTo>
                    <a:pt x="157894" y="30975"/>
                  </a:lnTo>
                  <a:lnTo>
                    <a:pt x="153324" y="10830"/>
                  </a:lnTo>
                  <a:lnTo>
                    <a:pt x="150135" y="5320"/>
                  </a:lnTo>
                  <a:lnTo>
                    <a:pt x="145288" y="655"/>
                  </a:lnTo>
                  <a:lnTo>
                    <a:pt x="144148" y="0"/>
                  </a:lnTo>
                  <a:lnTo>
                    <a:pt x="143123" y="357"/>
                  </a:lnTo>
                  <a:lnTo>
                    <a:pt x="141279" y="2871"/>
                  </a:lnTo>
                  <a:lnTo>
                    <a:pt x="138754" y="11277"/>
                  </a:lnTo>
                  <a:lnTo>
                    <a:pt x="138028" y="40434"/>
                  </a:lnTo>
                  <a:lnTo>
                    <a:pt x="139030" y="75870"/>
                  </a:lnTo>
                  <a:lnTo>
                    <a:pt x="137564" y="110626"/>
                  </a:lnTo>
                  <a:lnTo>
                    <a:pt x="135932" y="143597"/>
                  </a:lnTo>
                  <a:lnTo>
                    <a:pt x="135589" y="176921"/>
                  </a:lnTo>
                  <a:lnTo>
                    <a:pt x="139334" y="199467"/>
                  </a:lnTo>
                  <a:lnTo>
                    <a:pt x="146174" y="214490"/>
                  </a:lnTo>
                  <a:lnTo>
                    <a:pt x="151896" y="221689"/>
                  </a:lnTo>
                  <a:lnTo>
                    <a:pt x="154903" y="224350"/>
                  </a:lnTo>
                  <a:lnTo>
                    <a:pt x="161067" y="226601"/>
                  </a:lnTo>
                  <a:lnTo>
                    <a:pt x="175206" y="22729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SMARTInkShape-265">
              <a:extLst>
                <a:ext uri="{FF2B5EF4-FFF2-40B4-BE49-F238E27FC236}">
                  <a16:creationId xmlns:a16="http://schemas.microsoft.com/office/drawing/2014/main" xmlns="" id="{9228479A-34D9-400C-B90F-D0551F1946C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4015" y="1130274"/>
              <a:ext cx="216499" cy="271773"/>
            </a:xfrm>
            <a:custGeom>
              <a:avLst/>
              <a:gdLst/>
              <a:ahLst/>
              <a:cxnLst/>
              <a:rect l="0" t="0" r="0" b="0"/>
              <a:pathLst>
                <a:path w="216499" h="271773">
                  <a:moveTo>
                    <a:pt x="30760" y="193701"/>
                  </a:moveTo>
                  <a:lnTo>
                    <a:pt x="30760" y="193701"/>
                  </a:lnTo>
                  <a:lnTo>
                    <a:pt x="11106" y="200642"/>
                  </a:lnTo>
                  <a:lnTo>
                    <a:pt x="3153" y="206517"/>
                  </a:lnTo>
                  <a:lnTo>
                    <a:pt x="1292" y="208922"/>
                  </a:lnTo>
                  <a:lnTo>
                    <a:pt x="0" y="212195"/>
                  </a:lnTo>
                  <a:lnTo>
                    <a:pt x="3654" y="213850"/>
                  </a:lnTo>
                  <a:lnTo>
                    <a:pt x="18613" y="214752"/>
                  </a:lnTo>
                  <a:lnTo>
                    <a:pt x="48651" y="204907"/>
                  </a:lnTo>
                  <a:lnTo>
                    <a:pt x="71639" y="192965"/>
                  </a:lnTo>
                  <a:lnTo>
                    <a:pt x="92578" y="173123"/>
                  </a:lnTo>
                  <a:lnTo>
                    <a:pt x="105197" y="140835"/>
                  </a:lnTo>
                  <a:lnTo>
                    <a:pt x="110355" y="111213"/>
                  </a:lnTo>
                  <a:lnTo>
                    <a:pt x="110188" y="78100"/>
                  </a:lnTo>
                  <a:lnTo>
                    <a:pt x="105971" y="43709"/>
                  </a:lnTo>
                  <a:lnTo>
                    <a:pt x="97261" y="8290"/>
                  </a:lnTo>
                  <a:lnTo>
                    <a:pt x="93327" y="1357"/>
                  </a:lnTo>
                  <a:lnTo>
                    <a:pt x="92315" y="384"/>
                  </a:lnTo>
                  <a:lnTo>
                    <a:pt x="91640" y="0"/>
                  </a:lnTo>
                  <a:lnTo>
                    <a:pt x="91191" y="9"/>
                  </a:lnTo>
                  <a:lnTo>
                    <a:pt x="90891" y="279"/>
                  </a:lnTo>
                  <a:lnTo>
                    <a:pt x="87030" y="31080"/>
                  </a:lnTo>
                  <a:lnTo>
                    <a:pt x="85296" y="63702"/>
                  </a:lnTo>
                  <a:lnTo>
                    <a:pt x="82079" y="96151"/>
                  </a:lnTo>
                  <a:lnTo>
                    <a:pt x="79068" y="127403"/>
                  </a:lnTo>
                  <a:lnTo>
                    <a:pt x="75207" y="161945"/>
                  </a:lnTo>
                  <a:lnTo>
                    <a:pt x="72534" y="191171"/>
                  </a:lnTo>
                  <a:lnTo>
                    <a:pt x="72676" y="222580"/>
                  </a:lnTo>
                  <a:lnTo>
                    <a:pt x="84333" y="256682"/>
                  </a:lnTo>
                  <a:lnTo>
                    <a:pt x="86319" y="260295"/>
                  </a:lnTo>
                  <a:lnTo>
                    <a:pt x="94170" y="266425"/>
                  </a:lnTo>
                  <a:lnTo>
                    <a:pt x="103657" y="270737"/>
                  </a:lnTo>
                  <a:lnTo>
                    <a:pt x="111401" y="271772"/>
                  </a:lnTo>
                  <a:lnTo>
                    <a:pt x="126767" y="267075"/>
                  </a:lnTo>
                  <a:lnTo>
                    <a:pt x="136489" y="259032"/>
                  </a:lnTo>
                  <a:lnTo>
                    <a:pt x="148453" y="242942"/>
                  </a:lnTo>
                  <a:lnTo>
                    <a:pt x="149824" y="214879"/>
                  </a:lnTo>
                  <a:lnTo>
                    <a:pt x="147539" y="191620"/>
                  </a:lnTo>
                  <a:lnTo>
                    <a:pt x="147771" y="190726"/>
                  </a:lnTo>
                  <a:lnTo>
                    <a:pt x="148190" y="190130"/>
                  </a:lnTo>
                  <a:lnTo>
                    <a:pt x="148734" y="189733"/>
                  </a:lnTo>
                  <a:lnTo>
                    <a:pt x="153293" y="189174"/>
                  </a:lnTo>
                  <a:lnTo>
                    <a:pt x="186506" y="193164"/>
                  </a:lnTo>
                  <a:lnTo>
                    <a:pt x="216498" y="19370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5" name="SMARTInkShape-Group143">
            <a:extLst>
              <a:ext uri="{FF2B5EF4-FFF2-40B4-BE49-F238E27FC236}">
                <a16:creationId xmlns:a16="http://schemas.microsoft.com/office/drawing/2014/main" xmlns="" id="{87805D36-1073-4AEE-B12D-FCF75B9E88DF}"/>
              </a:ext>
            </a:extLst>
          </p:cNvPr>
          <p:cNvGrpSpPr/>
          <p:nvPr/>
        </p:nvGrpSpPr>
        <p:grpSpPr>
          <a:xfrm>
            <a:off x="2964666" y="2981325"/>
            <a:ext cx="395279" cy="271175"/>
            <a:chOff x="2964666" y="2981325"/>
            <a:chExt cx="395279" cy="271175"/>
          </a:xfrm>
        </p:grpSpPr>
        <p:sp>
          <p:nvSpPr>
            <p:cNvPr id="201" name="SMARTInkShape-266">
              <a:extLst>
                <a:ext uri="{FF2B5EF4-FFF2-40B4-BE49-F238E27FC236}">
                  <a16:creationId xmlns:a16="http://schemas.microsoft.com/office/drawing/2014/main" xmlns="" id="{23E4D136-0A01-4521-B626-435F1F491F0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964666" y="3036321"/>
              <a:ext cx="133341" cy="123101"/>
            </a:xfrm>
            <a:custGeom>
              <a:avLst/>
              <a:gdLst/>
              <a:ahLst/>
              <a:cxnLst/>
              <a:rect l="0" t="0" r="0" b="0"/>
              <a:pathLst>
                <a:path w="133341" h="123101">
                  <a:moveTo>
                    <a:pt x="71428" y="16442"/>
                  </a:moveTo>
                  <a:lnTo>
                    <a:pt x="71428" y="16442"/>
                  </a:lnTo>
                  <a:lnTo>
                    <a:pt x="71428" y="12341"/>
                  </a:lnTo>
                  <a:lnTo>
                    <a:pt x="70164" y="9347"/>
                  </a:lnTo>
                  <a:lnTo>
                    <a:pt x="69262" y="8537"/>
                  </a:lnTo>
                  <a:lnTo>
                    <a:pt x="64526" y="6794"/>
                  </a:lnTo>
                  <a:lnTo>
                    <a:pt x="61475" y="4793"/>
                  </a:lnTo>
                  <a:lnTo>
                    <a:pt x="50539" y="921"/>
                  </a:lnTo>
                  <a:lnTo>
                    <a:pt x="43107" y="0"/>
                  </a:lnTo>
                  <a:lnTo>
                    <a:pt x="38724" y="1104"/>
                  </a:lnTo>
                  <a:lnTo>
                    <a:pt x="31631" y="4606"/>
                  </a:lnTo>
                  <a:lnTo>
                    <a:pt x="20561" y="11682"/>
                  </a:lnTo>
                  <a:lnTo>
                    <a:pt x="7691" y="31016"/>
                  </a:lnTo>
                  <a:lnTo>
                    <a:pt x="3503" y="41037"/>
                  </a:lnTo>
                  <a:lnTo>
                    <a:pt x="0" y="76011"/>
                  </a:lnTo>
                  <a:lnTo>
                    <a:pt x="2521" y="84392"/>
                  </a:lnTo>
                  <a:lnTo>
                    <a:pt x="5172" y="88358"/>
                  </a:lnTo>
                  <a:lnTo>
                    <a:pt x="30494" y="111086"/>
                  </a:lnTo>
                  <a:lnTo>
                    <a:pt x="49025" y="117348"/>
                  </a:lnTo>
                  <a:lnTo>
                    <a:pt x="82370" y="123100"/>
                  </a:lnTo>
                  <a:lnTo>
                    <a:pt x="115503" y="123039"/>
                  </a:lnTo>
                  <a:lnTo>
                    <a:pt x="133340" y="11883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SMARTInkShape-267">
              <a:extLst>
                <a:ext uri="{FF2B5EF4-FFF2-40B4-BE49-F238E27FC236}">
                  <a16:creationId xmlns:a16="http://schemas.microsoft.com/office/drawing/2014/main" xmlns="" id="{9B4E0503-E6E9-4A06-98DB-0A3FF72FE1B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101136" y="3033865"/>
              <a:ext cx="258809" cy="126615"/>
            </a:xfrm>
            <a:custGeom>
              <a:avLst/>
              <a:gdLst/>
              <a:ahLst/>
              <a:cxnLst/>
              <a:rect l="0" t="0" r="0" b="0"/>
              <a:pathLst>
                <a:path w="258809" h="126615">
                  <a:moveTo>
                    <a:pt x="54020" y="11754"/>
                  </a:moveTo>
                  <a:lnTo>
                    <a:pt x="54020" y="11754"/>
                  </a:lnTo>
                  <a:lnTo>
                    <a:pt x="52756" y="11754"/>
                  </a:lnTo>
                  <a:lnTo>
                    <a:pt x="51430" y="11048"/>
                  </a:lnTo>
                  <a:lnTo>
                    <a:pt x="49958" y="10117"/>
                  </a:lnTo>
                  <a:lnTo>
                    <a:pt x="46858" y="9520"/>
                  </a:lnTo>
                  <a:lnTo>
                    <a:pt x="44634" y="9381"/>
                  </a:lnTo>
                  <a:lnTo>
                    <a:pt x="20146" y="25612"/>
                  </a:lnTo>
                  <a:lnTo>
                    <a:pt x="8049" y="39070"/>
                  </a:lnTo>
                  <a:lnTo>
                    <a:pt x="5543" y="43738"/>
                  </a:lnTo>
                  <a:lnTo>
                    <a:pt x="0" y="64108"/>
                  </a:lnTo>
                  <a:lnTo>
                    <a:pt x="23" y="81591"/>
                  </a:lnTo>
                  <a:lnTo>
                    <a:pt x="4853" y="98502"/>
                  </a:lnTo>
                  <a:lnTo>
                    <a:pt x="9731" y="104926"/>
                  </a:lnTo>
                  <a:lnTo>
                    <a:pt x="14939" y="109328"/>
                  </a:lnTo>
                  <a:lnTo>
                    <a:pt x="26349" y="112921"/>
                  </a:lnTo>
                  <a:lnTo>
                    <a:pt x="55201" y="116417"/>
                  </a:lnTo>
                  <a:lnTo>
                    <a:pt x="64454" y="113967"/>
                  </a:lnTo>
                  <a:lnTo>
                    <a:pt x="72634" y="109890"/>
                  </a:lnTo>
                  <a:lnTo>
                    <a:pt x="78820" y="104067"/>
                  </a:lnTo>
                  <a:lnTo>
                    <a:pt x="87808" y="88186"/>
                  </a:lnTo>
                  <a:lnTo>
                    <a:pt x="90749" y="75565"/>
                  </a:lnTo>
                  <a:lnTo>
                    <a:pt x="89948" y="59872"/>
                  </a:lnTo>
                  <a:lnTo>
                    <a:pt x="82110" y="37496"/>
                  </a:lnTo>
                  <a:lnTo>
                    <a:pt x="76694" y="24803"/>
                  </a:lnTo>
                  <a:lnTo>
                    <a:pt x="76280" y="22834"/>
                  </a:lnTo>
                  <a:lnTo>
                    <a:pt x="72997" y="18530"/>
                  </a:lnTo>
                  <a:lnTo>
                    <a:pt x="66059" y="11828"/>
                  </a:lnTo>
                  <a:lnTo>
                    <a:pt x="51512" y="5719"/>
                  </a:lnTo>
                  <a:lnTo>
                    <a:pt x="46275" y="4756"/>
                  </a:lnTo>
                  <a:lnTo>
                    <a:pt x="43758" y="4653"/>
                  </a:lnTo>
                  <a:lnTo>
                    <a:pt x="43210" y="4903"/>
                  </a:lnTo>
                  <a:lnTo>
                    <a:pt x="42845" y="5335"/>
                  </a:lnTo>
                  <a:lnTo>
                    <a:pt x="42601" y="5887"/>
                  </a:lnTo>
                  <a:lnTo>
                    <a:pt x="42703" y="6520"/>
                  </a:lnTo>
                  <a:lnTo>
                    <a:pt x="45471" y="11473"/>
                  </a:lnTo>
                  <a:lnTo>
                    <a:pt x="46958" y="12952"/>
                  </a:lnTo>
                  <a:lnTo>
                    <a:pt x="49029" y="14403"/>
                  </a:lnTo>
                  <a:lnTo>
                    <a:pt x="55187" y="19418"/>
                  </a:lnTo>
                  <a:lnTo>
                    <a:pt x="76875" y="29066"/>
                  </a:lnTo>
                  <a:lnTo>
                    <a:pt x="96615" y="32702"/>
                  </a:lnTo>
                  <a:lnTo>
                    <a:pt x="127030" y="29521"/>
                  </a:lnTo>
                  <a:lnTo>
                    <a:pt x="143810" y="24936"/>
                  </a:lnTo>
                  <a:lnTo>
                    <a:pt x="147372" y="22110"/>
                  </a:lnTo>
                  <a:lnTo>
                    <a:pt x="159251" y="9491"/>
                  </a:lnTo>
                  <a:lnTo>
                    <a:pt x="160796" y="4310"/>
                  </a:lnTo>
                  <a:lnTo>
                    <a:pt x="161167" y="0"/>
                  </a:lnTo>
                  <a:lnTo>
                    <a:pt x="159910" y="1157"/>
                  </a:lnTo>
                  <a:lnTo>
                    <a:pt x="159291" y="3163"/>
                  </a:lnTo>
                  <a:lnTo>
                    <a:pt x="154321" y="36364"/>
                  </a:lnTo>
                  <a:lnTo>
                    <a:pt x="153688" y="70892"/>
                  </a:lnTo>
                  <a:lnTo>
                    <a:pt x="154636" y="77607"/>
                  </a:lnTo>
                  <a:lnTo>
                    <a:pt x="166369" y="105178"/>
                  </a:lnTo>
                  <a:lnTo>
                    <a:pt x="175549" y="117295"/>
                  </a:lnTo>
                  <a:lnTo>
                    <a:pt x="182633" y="122488"/>
                  </a:lnTo>
                  <a:lnTo>
                    <a:pt x="190874" y="126614"/>
                  </a:lnTo>
                  <a:lnTo>
                    <a:pt x="209053" y="126174"/>
                  </a:lnTo>
                  <a:lnTo>
                    <a:pt x="224599" y="121423"/>
                  </a:lnTo>
                  <a:lnTo>
                    <a:pt x="236195" y="115529"/>
                  </a:lnTo>
                  <a:lnTo>
                    <a:pt x="258808" y="9747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3" name="SMARTInkShape-268">
              <a:extLst>
                <a:ext uri="{FF2B5EF4-FFF2-40B4-BE49-F238E27FC236}">
                  <a16:creationId xmlns:a16="http://schemas.microsoft.com/office/drawing/2014/main" xmlns="" id="{DB40ABBB-D6A9-4F92-A462-27E1257E381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277609" y="2981325"/>
              <a:ext cx="1373" cy="2382"/>
            </a:xfrm>
            <a:custGeom>
              <a:avLst/>
              <a:gdLst/>
              <a:ahLst/>
              <a:cxnLst/>
              <a:rect l="0" t="0" r="0" b="0"/>
              <a:pathLst>
                <a:path w="1373" h="2382">
                  <a:moveTo>
                    <a:pt x="1372" y="0"/>
                  </a:moveTo>
                  <a:lnTo>
                    <a:pt x="1372" y="0"/>
                  </a:lnTo>
                  <a:lnTo>
                    <a:pt x="108" y="0"/>
                  </a:lnTo>
                  <a:lnTo>
                    <a:pt x="0" y="265"/>
                  </a:lnTo>
                  <a:lnTo>
                    <a:pt x="1372" y="23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SMARTInkShape-269">
              <a:extLst>
                <a:ext uri="{FF2B5EF4-FFF2-40B4-BE49-F238E27FC236}">
                  <a16:creationId xmlns:a16="http://schemas.microsoft.com/office/drawing/2014/main" xmlns="" id="{7842AD4A-0852-42A0-B747-653F5764E6F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014663" y="3150394"/>
              <a:ext cx="65841" cy="102106"/>
            </a:xfrm>
            <a:custGeom>
              <a:avLst/>
              <a:gdLst/>
              <a:ahLst/>
              <a:cxnLst/>
              <a:rect l="0" t="0" r="0" b="0"/>
              <a:pathLst>
                <a:path w="65841" h="102106">
                  <a:moveTo>
                    <a:pt x="0" y="0"/>
                  </a:moveTo>
                  <a:lnTo>
                    <a:pt x="0" y="0"/>
                  </a:lnTo>
                  <a:lnTo>
                    <a:pt x="0" y="2352"/>
                  </a:lnTo>
                  <a:lnTo>
                    <a:pt x="3792" y="3637"/>
                  </a:lnTo>
                  <a:lnTo>
                    <a:pt x="6359" y="5673"/>
                  </a:lnTo>
                  <a:lnTo>
                    <a:pt x="8899" y="8764"/>
                  </a:lnTo>
                  <a:lnTo>
                    <a:pt x="9247" y="9892"/>
                  </a:lnTo>
                  <a:lnTo>
                    <a:pt x="14186" y="41581"/>
                  </a:lnTo>
                  <a:lnTo>
                    <a:pt x="11907" y="47623"/>
                  </a:lnTo>
                  <a:lnTo>
                    <a:pt x="15220" y="42260"/>
                  </a:lnTo>
                  <a:lnTo>
                    <a:pt x="20642" y="38587"/>
                  </a:lnTo>
                  <a:lnTo>
                    <a:pt x="28776" y="36092"/>
                  </a:lnTo>
                  <a:lnTo>
                    <a:pt x="37865" y="36057"/>
                  </a:lnTo>
                  <a:lnTo>
                    <a:pt x="42758" y="37016"/>
                  </a:lnTo>
                  <a:lnTo>
                    <a:pt x="51239" y="41571"/>
                  </a:lnTo>
                  <a:lnTo>
                    <a:pt x="56662" y="46684"/>
                  </a:lnTo>
                  <a:lnTo>
                    <a:pt x="64797" y="60943"/>
                  </a:lnTo>
                  <a:lnTo>
                    <a:pt x="65840" y="63951"/>
                  </a:lnTo>
                  <a:lnTo>
                    <a:pt x="63106" y="82610"/>
                  </a:lnTo>
                  <a:lnTo>
                    <a:pt x="59737" y="89006"/>
                  </a:lnTo>
                  <a:lnTo>
                    <a:pt x="55230" y="94271"/>
                  </a:lnTo>
                  <a:lnTo>
                    <a:pt x="49702" y="98076"/>
                  </a:lnTo>
                  <a:lnTo>
                    <a:pt x="33695" y="101987"/>
                  </a:lnTo>
                  <a:lnTo>
                    <a:pt x="20043" y="102105"/>
                  </a:lnTo>
                  <a:lnTo>
                    <a:pt x="11906" y="1000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6" name="SMARTInkShape-270">
            <a:extLst>
              <a:ext uri="{FF2B5EF4-FFF2-40B4-BE49-F238E27FC236}">
                <a16:creationId xmlns:a16="http://schemas.microsoft.com/office/drawing/2014/main" xmlns="" id="{1054834E-63F7-41BA-9989-AEE4BAA2276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355181" y="3031632"/>
            <a:ext cx="292895" cy="125894"/>
          </a:xfrm>
          <a:custGeom>
            <a:avLst/>
            <a:gdLst/>
            <a:ahLst/>
            <a:cxnLst/>
            <a:rect l="0" t="0" r="0" b="0"/>
            <a:pathLst>
              <a:path w="292895" h="125894">
                <a:moveTo>
                  <a:pt x="0" y="87806"/>
                </a:moveTo>
                <a:lnTo>
                  <a:pt x="0" y="87806"/>
                </a:lnTo>
                <a:lnTo>
                  <a:pt x="1264" y="89070"/>
                </a:lnTo>
                <a:lnTo>
                  <a:pt x="1885" y="90396"/>
                </a:lnTo>
                <a:lnTo>
                  <a:pt x="2283" y="92139"/>
                </a:lnTo>
                <a:lnTo>
                  <a:pt x="2581" y="92282"/>
                </a:lnTo>
                <a:lnTo>
                  <a:pt x="4662" y="92557"/>
                </a:lnTo>
                <a:lnTo>
                  <a:pt x="4754" y="89253"/>
                </a:lnTo>
                <a:lnTo>
                  <a:pt x="5022" y="88770"/>
                </a:lnTo>
                <a:lnTo>
                  <a:pt x="5464" y="88449"/>
                </a:lnTo>
                <a:lnTo>
                  <a:pt x="6024" y="88234"/>
                </a:lnTo>
                <a:lnTo>
                  <a:pt x="9587" y="84093"/>
                </a:lnTo>
                <a:lnTo>
                  <a:pt x="11405" y="82980"/>
                </a:lnTo>
                <a:lnTo>
                  <a:pt x="15139" y="79379"/>
                </a:lnTo>
                <a:lnTo>
                  <a:pt x="19747" y="73130"/>
                </a:lnTo>
                <a:lnTo>
                  <a:pt x="20683" y="69906"/>
                </a:lnTo>
                <a:lnTo>
                  <a:pt x="21915" y="64334"/>
                </a:lnTo>
                <a:lnTo>
                  <a:pt x="23250" y="58626"/>
                </a:lnTo>
                <a:lnTo>
                  <a:pt x="23298" y="54464"/>
                </a:lnTo>
                <a:lnTo>
                  <a:pt x="20858" y="43313"/>
                </a:lnTo>
                <a:lnTo>
                  <a:pt x="19854" y="41044"/>
                </a:lnTo>
                <a:lnTo>
                  <a:pt x="17220" y="30807"/>
                </a:lnTo>
                <a:lnTo>
                  <a:pt x="12944" y="21185"/>
                </a:lnTo>
                <a:lnTo>
                  <a:pt x="11967" y="14083"/>
                </a:lnTo>
                <a:lnTo>
                  <a:pt x="11947" y="13257"/>
                </a:lnTo>
                <a:lnTo>
                  <a:pt x="11669" y="12707"/>
                </a:lnTo>
                <a:lnTo>
                  <a:pt x="11219" y="12340"/>
                </a:lnTo>
                <a:lnTo>
                  <a:pt x="10654" y="12095"/>
                </a:lnTo>
                <a:lnTo>
                  <a:pt x="10278" y="11667"/>
                </a:lnTo>
                <a:lnTo>
                  <a:pt x="9860" y="10486"/>
                </a:lnTo>
                <a:lnTo>
                  <a:pt x="9484" y="10066"/>
                </a:lnTo>
                <a:lnTo>
                  <a:pt x="8360" y="9598"/>
                </a:lnTo>
                <a:lnTo>
                  <a:pt x="6240" y="9335"/>
                </a:lnTo>
                <a:lnTo>
                  <a:pt x="5748" y="9034"/>
                </a:lnTo>
                <a:lnTo>
                  <a:pt x="5419" y="8568"/>
                </a:lnTo>
                <a:lnTo>
                  <a:pt x="4893" y="7184"/>
                </a:lnTo>
                <a:lnTo>
                  <a:pt x="6065" y="8208"/>
                </a:lnTo>
                <a:lnTo>
                  <a:pt x="6665" y="9478"/>
                </a:lnTo>
                <a:lnTo>
                  <a:pt x="6824" y="10187"/>
                </a:lnTo>
                <a:lnTo>
                  <a:pt x="9119" y="11681"/>
                </a:lnTo>
                <a:lnTo>
                  <a:pt x="25670" y="17166"/>
                </a:lnTo>
                <a:lnTo>
                  <a:pt x="52535" y="18708"/>
                </a:lnTo>
                <a:lnTo>
                  <a:pt x="70311" y="16695"/>
                </a:lnTo>
                <a:lnTo>
                  <a:pt x="71480" y="16322"/>
                </a:lnTo>
                <a:lnTo>
                  <a:pt x="72260" y="15808"/>
                </a:lnTo>
                <a:lnTo>
                  <a:pt x="72780" y="15201"/>
                </a:lnTo>
                <a:lnTo>
                  <a:pt x="78788" y="12590"/>
                </a:lnTo>
                <a:lnTo>
                  <a:pt x="83327" y="11609"/>
                </a:lnTo>
                <a:lnTo>
                  <a:pt x="80068" y="15144"/>
                </a:lnTo>
                <a:lnTo>
                  <a:pt x="74488" y="25389"/>
                </a:lnTo>
                <a:lnTo>
                  <a:pt x="70183" y="61000"/>
                </a:lnTo>
                <a:lnTo>
                  <a:pt x="69086" y="82265"/>
                </a:lnTo>
                <a:lnTo>
                  <a:pt x="75046" y="106131"/>
                </a:lnTo>
                <a:lnTo>
                  <a:pt x="77122" y="109581"/>
                </a:lnTo>
                <a:lnTo>
                  <a:pt x="88872" y="121904"/>
                </a:lnTo>
                <a:lnTo>
                  <a:pt x="95343" y="124841"/>
                </a:lnTo>
                <a:lnTo>
                  <a:pt x="101834" y="125695"/>
                </a:lnTo>
                <a:lnTo>
                  <a:pt x="115716" y="125893"/>
                </a:lnTo>
                <a:lnTo>
                  <a:pt x="125212" y="122365"/>
                </a:lnTo>
                <a:lnTo>
                  <a:pt x="141458" y="112289"/>
                </a:lnTo>
                <a:lnTo>
                  <a:pt x="157664" y="90201"/>
                </a:lnTo>
                <a:lnTo>
                  <a:pt x="161521" y="83576"/>
                </a:lnTo>
                <a:lnTo>
                  <a:pt x="163482" y="81247"/>
                </a:lnTo>
                <a:lnTo>
                  <a:pt x="163940" y="79775"/>
                </a:lnTo>
                <a:lnTo>
                  <a:pt x="164327" y="79277"/>
                </a:lnTo>
                <a:lnTo>
                  <a:pt x="165462" y="78723"/>
                </a:lnTo>
                <a:lnTo>
                  <a:pt x="197897" y="74214"/>
                </a:lnTo>
                <a:lnTo>
                  <a:pt x="209125" y="68521"/>
                </a:lnTo>
                <a:lnTo>
                  <a:pt x="231728" y="48102"/>
                </a:lnTo>
                <a:lnTo>
                  <a:pt x="235282" y="43172"/>
                </a:lnTo>
                <a:lnTo>
                  <a:pt x="239015" y="31487"/>
                </a:lnTo>
                <a:lnTo>
                  <a:pt x="238433" y="24851"/>
                </a:lnTo>
                <a:lnTo>
                  <a:pt x="235835" y="16500"/>
                </a:lnTo>
                <a:lnTo>
                  <a:pt x="232684" y="11645"/>
                </a:lnTo>
                <a:lnTo>
                  <a:pt x="225615" y="5263"/>
                </a:lnTo>
                <a:lnTo>
                  <a:pt x="220160" y="1759"/>
                </a:lnTo>
                <a:lnTo>
                  <a:pt x="213929" y="310"/>
                </a:lnTo>
                <a:lnTo>
                  <a:pt x="197098" y="0"/>
                </a:lnTo>
                <a:lnTo>
                  <a:pt x="190603" y="1875"/>
                </a:lnTo>
                <a:lnTo>
                  <a:pt x="181887" y="8612"/>
                </a:lnTo>
                <a:lnTo>
                  <a:pt x="173518" y="22072"/>
                </a:lnTo>
                <a:lnTo>
                  <a:pt x="169935" y="37595"/>
                </a:lnTo>
                <a:lnTo>
                  <a:pt x="169410" y="51462"/>
                </a:lnTo>
                <a:lnTo>
                  <a:pt x="175648" y="85329"/>
                </a:lnTo>
                <a:lnTo>
                  <a:pt x="184066" y="109235"/>
                </a:lnTo>
                <a:lnTo>
                  <a:pt x="185417" y="111617"/>
                </a:lnTo>
                <a:lnTo>
                  <a:pt x="192375" y="117497"/>
                </a:lnTo>
                <a:lnTo>
                  <a:pt x="208539" y="122324"/>
                </a:lnTo>
                <a:lnTo>
                  <a:pt x="237721" y="124117"/>
                </a:lnTo>
                <a:lnTo>
                  <a:pt x="270197" y="116302"/>
                </a:lnTo>
                <a:lnTo>
                  <a:pt x="292894" y="10685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SMARTInkShape-271">
            <a:extLst>
              <a:ext uri="{FF2B5EF4-FFF2-40B4-BE49-F238E27FC236}">
                <a16:creationId xmlns:a16="http://schemas.microsoft.com/office/drawing/2014/main" xmlns="" id="{C8AE28CC-9B9B-46E1-AB35-969A48F100A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107810" y="3152785"/>
            <a:ext cx="4735" cy="7135"/>
          </a:xfrm>
          <a:custGeom>
            <a:avLst/>
            <a:gdLst/>
            <a:ahLst/>
            <a:cxnLst/>
            <a:rect l="0" t="0" r="0" b="0"/>
            <a:pathLst>
              <a:path w="4735" h="7135">
                <a:moveTo>
                  <a:pt x="4734" y="7134"/>
                </a:moveTo>
                <a:lnTo>
                  <a:pt x="4734" y="7134"/>
                </a:lnTo>
                <a:lnTo>
                  <a:pt x="4734" y="3033"/>
                </a:lnTo>
                <a:lnTo>
                  <a:pt x="2361" y="0"/>
                </a:lnTo>
                <a:lnTo>
                  <a:pt x="2355" y="2521"/>
                </a:lnTo>
                <a:lnTo>
                  <a:pt x="2090" y="3265"/>
                </a:lnTo>
                <a:lnTo>
                  <a:pt x="1648" y="3761"/>
                </a:lnTo>
                <a:lnTo>
                  <a:pt x="69" y="4695"/>
                </a:lnTo>
                <a:lnTo>
                  <a:pt x="0" y="3471"/>
                </a:lnTo>
                <a:lnTo>
                  <a:pt x="255" y="3105"/>
                </a:lnTo>
                <a:lnTo>
                  <a:pt x="2353" y="237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2" name="SMARTInkShape-Group147">
            <a:extLst>
              <a:ext uri="{FF2B5EF4-FFF2-40B4-BE49-F238E27FC236}">
                <a16:creationId xmlns:a16="http://schemas.microsoft.com/office/drawing/2014/main" xmlns="" id="{5238EAAC-34D1-478C-A737-D5A11918AE59}"/>
              </a:ext>
            </a:extLst>
          </p:cNvPr>
          <p:cNvGrpSpPr/>
          <p:nvPr/>
        </p:nvGrpSpPr>
        <p:grpSpPr>
          <a:xfrm>
            <a:off x="1507331" y="3264982"/>
            <a:ext cx="464336" cy="386408"/>
            <a:chOff x="1507331" y="3264982"/>
            <a:chExt cx="464336" cy="386408"/>
          </a:xfrm>
        </p:grpSpPr>
        <p:sp>
          <p:nvSpPr>
            <p:cNvPr id="208" name="SMARTInkShape-272">
              <a:extLst>
                <a:ext uri="{FF2B5EF4-FFF2-40B4-BE49-F238E27FC236}">
                  <a16:creationId xmlns:a16="http://schemas.microsoft.com/office/drawing/2014/main" xmlns="" id="{C534409C-FAF9-44E7-9F64-BD36CB9A3F1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533525" y="3640931"/>
              <a:ext cx="114301" cy="10459"/>
            </a:xfrm>
            <a:custGeom>
              <a:avLst/>
              <a:gdLst/>
              <a:ahLst/>
              <a:cxnLst/>
              <a:rect l="0" t="0" r="0" b="0"/>
              <a:pathLst>
                <a:path w="114301" h="10459">
                  <a:moveTo>
                    <a:pt x="0" y="7144"/>
                  </a:moveTo>
                  <a:lnTo>
                    <a:pt x="0" y="7144"/>
                  </a:lnTo>
                  <a:lnTo>
                    <a:pt x="1264" y="8408"/>
                  </a:lnTo>
                  <a:lnTo>
                    <a:pt x="1885" y="9734"/>
                  </a:lnTo>
                  <a:lnTo>
                    <a:pt x="2050" y="10458"/>
                  </a:lnTo>
                  <a:lnTo>
                    <a:pt x="2690" y="10412"/>
                  </a:lnTo>
                  <a:lnTo>
                    <a:pt x="6813" y="7946"/>
                  </a:lnTo>
                  <a:lnTo>
                    <a:pt x="26917" y="5517"/>
                  </a:lnTo>
                  <a:lnTo>
                    <a:pt x="61662" y="5047"/>
                  </a:lnTo>
                  <a:lnTo>
                    <a:pt x="88870" y="6815"/>
                  </a:lnTo>
                  <a:lnTo>
                    <a:pt x="109849" y="4562"/>
                  </a:lnTo>
                  <a:lnTo>
                    <a:pt x="112145" y="3527"/>
                  </a:lnTo>
                  <a:lnTo>
                    <a:pt x="112864" y="2880"/>
                  </a:lnTo>
                  <a:lnTo>
                    <a:pt x="1143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SMARTInkShape-273">
              <a:extLst>
                <a:ext uri="{FF2B5EF4-FFF2-40B4-BE49-F238E27FC236}">
                  <a16:creationId xmlns:a16="http://schemas.microsoft.com/office/drawing/2014/main" xmlns="" id="{22C91D27-D2BD-4D06-A01C-D491807DB8E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562100" y="3286125"/>
              <a:ext cx="21432" cy="359322"/>
            </a:xfrm>
            <a:custGeom>
              <a:avLst/>
              <a:gdLst/>
              <a:ahLst/>
              <a:cxnLst/>
              <a:rect l="0" t="0" r="0" b="0"/>
              <a:pathLst>
                <a:path w="21432" h="359322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706" y="2590"/>
                  </a:lnTo>
                  <a:lnTo>
                    <a:pt x="4635" y="7008"/>
                  </a:lnTo>
                  <a:lnTo>
                    <a:pt x="7042" y="7140"/>
                  </a:lnTo>
                  <a:lnTo>
                    <a:pt x="8671" y="34181"/>
                  </a:lnTo>
                  <a:lnTo>
                    <a:pt x="8302" y="45935"/>
                  </a:lnTo>
                  <a:lnTo>
                    <a:pt x="8712" y="75810"/>
                  </a:lnTo>
                  <a:lnTo>
                    <a:pt x="7281" y="111489"/>
                  </a:lnTo>
                  <a:lnTo>
                    <a:pt x="7156" y="146685"/>
                  </a:lnTo>
                  <a:lnTo>
                    <a:pt x="7145" y="178014"/>
                  </a:lnTo>
                  <a:lnTo>
                    <a:pt x="7144" y="210155"/>
                  </a:lnTo>
                  <a:lnTo>
                    <a:pt x="9304" y="242518"/>
                  </a:lnTo>
                  <a:lnTo>
                    <a:pt x="10303" y="277165"/>
                  </a:lnTo>
                  <a:lnTo>
                    <a:pt x="9943" y="290855"/>
                  </a:lnTo>
                  <a:lnTo>
                    <a:pt x="10735" y="302300"/>
                  </a:lnTo>
                  <a:lnTo>
                    <a:pt x="9531" y="336779"/>
                  </a:lnTo>
                  <a:lnTo>
                    <a:pt x="9790" y="350784"/>
                  </a:lnTo>
                  <a:lnTo>
                    <a:pt x="11410" y="355344"/>
                  </a:lnTo>
                  <a:lnTo>
                    <a:pt x="11808" y="358734"/>
                  </a:lnTo>
                  <a:lnTo>
                    <a:pt x="12370" y="359012"/>
                  </a:lnTo>
                  <a:lnTo>
                    <a:pt x="14406" y="359321"/>
                  </a:lnTo>
                  <a:lnTo>
                    <a:pt x="21431" y="3571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SMARTInkShape-274">
              <a:extLst>
                <a:ext uri="{FF2B5EF4-FFF2-40B4-BE49-F238E27FC236}">
                  <a16:creationId xmlns:a16="http://schemas.microsoft.com/office/drawing/2014/main" xmlns="" id="{B25E660B-CD69-4CD3-B7ED-16BED93D5D9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507331" y="3287135"/>
              <a:ext cx="116683" cy="3655"/>
            </a:xfrm>
            <a:custGeom>
              <a:avLst/>
              <a:gdLst/>
              <a:ahLst/>
              <a:cxnLst/>
              <a:rect l="0" t="0" r="0" b="0"/>
              <a:pathLst>
                <a:path w="116683" h="3655">
                  <a:moveTo>
                    <a:pt x="0" y="1371"/>
                  </a:moveTo>
                  <a:lnTo>
                    <a:pt x="0" y="1371"/>
                  </a:lnTo>
                  <a:lnTo>
                    <a:pt x="2051" y="3422"/>
                  </a:lnTo>
                  <a:lnTo>
                    <a:pt x="3548" y="3654"/>
                  </a:lnTo>
                  <a:lnTo>
                    <a:pt x="28555" y="3047"/>
                  </a:lnTo>
                  <a:lnTo>
                    <a:pt x="59116" y="1702"/>
                  </a:lnTo>
                  <a:lnTo>
                    <a:pt x="94152" y="1391"/>
                  </a:lnTo>
                  <a:lnTo>
                    <a:pt x="112922" y="1108"/>
                  </a:lnTo>
                  <a:lnTo>
                    <a:pt x="114175" y="667"/>
                  </a:lnTo>
                  <a:lnTo>
                    <a:pt x="115011" y="108"/>
                  </a:lnTo>
                  <a:lnTo>
                    <a:pt x="115568" y="0"/>
                  </a:lnTo>
                  <a:lnTo>
                    <a:pt x="115939" y="193"/>
                  </a:lnTo>
                  <a:lnTo>
                    <a:pt x="116682" y="137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SMARTInkShape-275">
              <a:extLst>
                <a:ext uri="{FF2B5EF4-FFF2-40B4-BE49-F238E27FC236}">
                  <a16:creationId xmlns:a16="http://schemas.microsoft.com/office/drawing/2014/main" xmlns="" id="{0808F26F-4100-49F6-B255-B3AD810F1FF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783887" y="3264982"/>
              <a:ext cx="187780" cy="373518"/>
            </a:xfrm>
            <a:custGeom>
              <a:avLst/>
              <a:gdLst/>
              <a:ahLst/>
              <a:cxnLst/>
              <a:rect l="0" t="0" r="0" b="0"/>
              <a:pathLst>
                <a:path w="187780" h="373518">
                  <a:moveTo>
                    <a:pt x="2051" y="116393"/>
                  </a:moveTo>
                  <a:lnTo>
                    <a:pt x="2051" y="116393"/>
                  </a:lnTo>
                  <a:lnTo>
                    <a:pt x="166" y="120868"/>
                  </a:lnTo>
                  <a:lnTo>
                    <a:pt x="0" y="121757"/>
                  </a:lnTo>
                  <a:lnTo>
                    <a:pt x="154" y="122615"/>
                  </a:lnTo>
                  <a:lnTo>
                    <a:pt x="1031" y="124274"/>
                  </a:lnTo>
                  <a:lnTo>
                    <a:pt x="1900" y="124822"/>
                  </a:lnTo>
                  <a:lnTo>
                    <a:pt x="6590" y="125875"/>
                  </a:lnTo>
                  <a:lnTo>
                    <a:pt x="37239" y="111870"/>
                  </a:lnTo>
                  <a:lnTo>
                    <a:pt x="61235" y="89861"/>
                  </a:lnTo>
                  <a:lnTo>
                    <a:pt x="69916" y="77223"/>
                  </a:lnTo>
                  <a:lnTo>
                    <a:pt x="76447" y="59316"/>
                  </a:lnTo>
                  <a:lnTo>
                    <a:pt x="77184" y="52131"/>
                  </a:lnTo>
                  <a:lnTo>
                    <a:pt x="74831" y="32136"/>
                  </a:lnTo>
                  <a:lnTo>
                    <a:pt x="68241" y="13673"/>
                  </a:lnTo>
                  <a:lnTo>
                    <a:pt x="63114" y="8023"/>
                  </a:lnTo>
                  <a:lnTo>
                    <a:pt x="53356" y="1172"/>
                  </a:lnTo>
                  <a:lnTo>
                    <a:pt x="49139" y="0"/>
                  </a:lnTo>
                  <a:lnTo>
                    <a:pt x="48259" y="169"/>
                  </a:lnTo>
                  <a:lnTo>
                    <a:pt x="46577" y="1061"/>
                  </a:lnTo>
                  <a:lnTo>
                    <a:pt x="46287" y="1670"/>
                  </a:lnTo>
                  <a:lnTo>
                    <a:pt x="46358" y="2340"/>
                  </a:lnTo>
                  <a:lnTo>
                    <a:pt x="46878" y="3790"/>
                  </a:lnTo>
                  <a:lnTo>
                    <a:pt x="47109" y="5317"/>
                  </a:lnTo>
                  <a:lnTo>
                    <a:pt x="54333" y="13362"/>
                  </a:lnTo>
                  <a:lnTo>
                    <a:pt x="65579" y="20527"/>
                  </a:lnTo>
                  <a:lnTo>
                    <a:pt x="94300" y="26576"/>
                  </a:lnTo>
                  <a:lnTo>
                    <a:pt x="129610" y="27657"/>
                  </a:lnTo>
                  <a:lnTo>
                    <a:pt x="150879" y="22453"/>
                  </a:lnTo>
                  <a:lnTo>
                    <a:pt x="152863" y="21019"/>
                  </a:lnTo>
                  <a:lnTo>
                    <a:pt x="153745" y="19500"/>
                  </a:lnTo>
                  <a:lnTo>
                    <a:pt x="154137" y="17944"/>
                  </a:lnTo>
                  <a:lnTo>
                    <a:pt x="153977" y="17158"/>
                  </a:lnTo>
                  <a:lnTo>
                    <a:pt x="152159" y="14138"/>
                  </a:lnTo>
                  <a:lnTo>
                    <a:pt x="150027" y="14011"/>
                  </a:lnTo>
                  <a:lnTo>
                    <a:pt x="145911" y="20487"/>
                  </a:lnTo>
                  <a:lnTo>
                    <a:pt x="145012" y="27790"/>
                  </a:lnTo>
                  <a:lnTo>
                    <a:pt x="144926" y="62671"/>
                  </a:lnTo>
                  <a:lnTo>
                    <a:pt x="146827" y="78068"/>
                  </a:lnTo>
                  <a:lnTo>
                    <a:pt x="152571" y="111144"/>
                  </a:lnTo>
                  <a:lnTo>
                    <a:pt x="158646" y="145598"/>
                  </a:lnTo>
                  <a:lnTo>
                    <a:pt x="167946" y="179629"/>
                  </a:lnTo>
                  <a:lnTo>
                    <a:pt x="177154" y="214335"/>
                  </a:lnTo>
                  <a:lnTo>
                    <a:pt x="180185" y="230812"/>
                  </a:lnTo>
                  <a:lnTo>
                    <a:pt x="185380" y="263983"/>
                  </a:lnTo>
                  <a:lnTo>
                    <a:pt x="187779" y="298960"/>
                  </a:lnTo>
                  <a:lnTo>
                    <a:pt x="183571" y="317994"/>
                  </a:lnTo>
                  <a:lnTo>
                    <a:pt x="181629" y="322588"/>
                  </a:lnTo>
                  <a:lnTo>
                    <a:pt x="177406" y="340522"/>
                  </a:lnTo>
                  <a:lnTo>
                    <a:pt x="168778" y="356224"/>
                  </a:lnTo>
                  <a:lnTo>
                    <a:pt x="162800" y="363487"/>
                  </a:lnTo>
                  <a:lnTo>
                    <a:pt x="162398" y="364466"/>
                  </a:lnTo>
                  <a:lnTo>
                    <a:pt x="158040" y="368373"/>
                  </a:lnTo>
                  <a:lnTo>
                    <a:pt x="151622" y="372267"/>
                  </a:lnTo>
                  <a:lnTo>
                    <a:pt x="149401" y="372990"/>
                  </a:lnTo>
                  <a:lnTo>
                    <a:pt x="138026" y="373517"/>
                  </a:lnTo>
                  <a:lnTo>
                    <a:pt x="108829" y="367714"/>
                  </a:lnTo>
                  <a:lnTo>
                    <a:pt x="84248" y="357690"/>
                  </a:lnTo>
                  <a:lnTo>
                    <a:pt x="70838" y="347576"/>
                  </a:lnTo>
                  <a:lnTo>
                    <a:pt x="61693" y="332780"/>
                  </a:lnTo>
                  <a:lnTo>
                    <a:pt x="59201" y="3140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6" name="SMARTInkShape-Group148">
            <a:extLst>
              <a:ext uri="{FF2B5EF4-FFF2-40B4-BE49-F238E27FC236}">
                <a16:creationId xmlns:a16="http://schemas.microsoft.com/office/drawing/2014/main" xmlns="" id="{BF317282-10C5-4ABE-A80F-A9250A531AB8}"/>
              </a:ext>
            </a:extLst>
          </p:cNvPr>
          <p:cNvGrpSpPr/>
          <p:nvPr/>
        </p:nvGrpSpPr>
        <p:grpSpPr>
          <a:xfrm>
            <a:off x="1964531" y="3286278"/>
            <a:ext cx="688183" cy="366542"/>
            <a:chOff x="1964531" y="3286278"/>
            <a:chExt cx="688183" cy="366542"/>
          </a:xfrm>
        </p:grpSpPr>
        <p:sp>
          <p:nvSpPr>
            <p:cNvPr id="213" name="SMARTInkShape-276">
              <a:extLst>
                <a:ext uri="{FF2B5EF4-FFF2-40B4-BE49-F238E27FC236}">
                  <a16:creationId xmlns:a16="http://schemas.microsoft.com/office/drawing/2014/main" xmlns="" id="{C8764F46-E466-4141-9DA7-23D092687F3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407444" y="3633788"/>
              <a:ext cx="33338" cy="4734"/>
            </a:xfrm>
            <a:custGeom>
              <a:avLst/>
              <a:gdLst/>
              <a:ahLst/>
              <a:cxnLst/>
              <a:rect l="0" t="0" r="0" b="0"/>
              <a:pathLst>
                <a:path w="33338" h="4734">
                  <a:moveTo>
                    <a:pt x="0" y="2381"/>
                  </a:moveTo>
                  <a:lnTo>
                    <a:pt x="0" y="2381"/>
                  </a:lnTo>
                  <a:lnTo>
                    <a:pt x="1264" y="3645"/>
                  </a:lnTo>
                  <a:lnTo>
                    <a:pt x="3296" y="4266"/>
                  </a:lnTo>
                  <a:lnTo>
                    <a:pt x="15289" y="4733"/>
                  </a:lnTo>
                  <a:lnTo>
                    <a:pt x="33337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4" name="SMARTInkShape-277">
              <a:extLst>
                <a:ext uri="{FF2B5EF4-FFF2-40B4-BE49-F238E27FC236}">
                  <a16:creationId xmlns:a16="http://schemas.microsoft.com/office/drawing/2014/main" xmlns="" id="{F60E4883-82A5-4895-9A77-E6793B8FBA8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64531" y="3286278"/>
              <a:ext cx="292895" cy="366542"/>
            </a:xfrm>
            <a:custGeom>
              <a:avLst/>
              <a:gdLst/>
              <a:ahLst/>
              <a:cxnLst/>
              <a:rect l="0" t="0" r="0" b="0"/>
              <a:pathLst>
                <a:path w="292895" h="366542">
                  <a:moveTo>
                    <a:pt x="0" y="299885"/>
                  </a:moveTo>
                  <a:lnTo>
                    <a:pt x="0" y="299885"/>
                  </a:lnTo>
                  <a:lnTo>
                    <a:pt x="0" y="303199"/>
                  </a:lnTo>
                  <a:lnTo>
                    <a:pt x="265" y="303682"/>
                  </a:lnTo>
                  <a:lnTo>
                    <a:pt x="706" y="304003"/>
                  </a:lnTo>
                  <a:lnTo>
                    <a:pt x="9438" y="306999"/>
                  </a:lnTo>
                  <a:lnTo>
                    <a:pt x="10764" y="308284"/>
                  </a:lnTo>
                  <a:lnTo>
                    <a:pt x="12104" y="308909"/>
                  </a:lnTo>
                  <a:lnTo>
                    <a:pt x="12832" y="309076"/>
                  </a:lnTo>
                  <a:lnTo>
                    <a:pt x="13317" y="309716"/>
                  </a:lnTo>
                  <a:lnTo>
                    <a:pt x="14802" y="313841"/>
                  </a:lnTo>
                  <a:lnTo>
                    <a:pt x="29096" y="331248"/>
                  </a:lnTo>
                  <a:lnTo>
                    <a:pt x="45534" y="340782"/>
                  </a:lnTo>
                  <a:lnTo>
                    <a:pt x="62301" y="346401"/>
                  </a:lnTo>
                  <a:lnTo>
                    <a:pt x="95634" y="349548"/>
                  </a:lnTo>
                  <a:lnTo>
                    <a:pt x="122778" y="343311"/>
                  </a:lnTo>
                  <a:lnTo>
                    <a:pt x="137811" y="335132"/>
                  </a:lnTo>
                  <a:lnTo>
                    <a:pt x="168371" y="304987"/>
                  </a:lnTo>
                  <a:lnTo>
                    <a:pt x="191527" y="269967"/>
                  </a:lnTo>
                  <a:lnTo>
                    <a:pt x="204109" y="234811"/>
                  </a:lnTo>
                  <a:lnTo>
                    <a:pt x="213007" y="200072"/>
                  </a:lnTo>
                  <a:lnTo>
                    <a:pt x="218840" y="167946"/>
                  </a:lnTo>
                  <a:lnTo>
                    <a:pt x="225208" y="132288"/>
                  </a:lnTo>
                  <a:lnTo>
                    <a:pt x="226207" y="99827"/>
                  </a:lnTo>
                  <a:lnTo>
                    <a:pt x="222002" y="69495"/>
                  </a:lnTo>
                  <a:lnTo>
                    <a:pt x="213840" y="48527"/>
                  </a:lnTo>
                  <a:lnTo>
                    <a:pt x="191892" y="21552"/>
                  </a:lnTo>
                  <a:lnTo>
                    <a:pt x="173224" y="5384"/>
                  </a:lnTo>
                  <a:lnTo>
                    <a:pt x="163482" y="1007"/>
                  </a:lnTo>
                  <a:lnTo>
                    <a:pt x="153556" y="0"/>
                  </a:lnTo>
                  <a:lnTo>
                    <a:pt x="150885" y="621"/>
                  </a:lnTo>
                  <a:lnTo>
                    <a:pt x="147895" y="2457"/>
                  </a:lnTo>
                  <a:lnTo>
                    <a:pt x="147015" y="3175"/>
                  </a:lnTo>
                  <a:lnTo>
                    <a:pt x="144514" y="9241"/>
                  </a:lnTo>
                  <a:lnTo>
                    <a:pt x="143091" y="16786"/>
                  </a:lnTo>
                  <a:lnTo>
                    <a:pt x="143142" y="50894"/>
                  </a:lnTo>
                  <a:lnTo>
                    <a:pt x="146423" y="84664"/>
                  </a:lnTo>
                  <a:lnTo>
                    <a:pt x="151414" y="120293"/>
                  </a:lnTo>
                  <a:lnTo>
                    <a:pt x="155323" y="153324"/>
                  </a:lnTo>
                  <a:lnTo>
                    <a:pt x="159414" y="187010"/>
                  </a:lnTo>
                  <a:lnTo>
                    <a:pt x="160248" y="218048"/>
                  </a:lnTo>
                  <a:lnTo>
                    <a:pt x="162124" y="250629"/>
                  </a:lnTo>
                  <a:lnTo>
                    <a:pt x="169118" y="285471"/>
                  </a:lnTo>
                  <a:lnTo>
                    <a:pt x="179796" y="320064"/>
                  </a:lnTo>
                  <a:lnTo>
                    <a:pt x="183917" y="328065"/>
                  </a:lnTo>
                  <a:lnTo>
                    <a:pt x="194543" y="339326"/>
                  </a:lnTo>
                  <a:lnTo>
                    <a:pt x="211193" y="352778"/>
                  </a:lnTo>
                  <a:lnTo>
                    <a:pt x="213455" y="355407"/>
                  </a:lnTo>
                  <a:lnTo>
                    <a:pt x="217969" y="358375"/>
                  </a:lnTo>
                  <a:lnTo>
                    <a:pt x="225765" y="361043"/>
                  </a:lnTo>
                  <a:lnTo>
                    <a:pt x="229721" y="361991"/>
                  </a:lnTo>
                  <a:lnTo>
                    <a:pt x="241405" y="365853"/>
                  </a:lnTo>
                  <a:lnTo>
                    <a:pt x="264797" y="366541"/>
                  </a:lnTo>
                  <a:lnTo>
                    <a:pt x="281485" y="361193"/>
                  </a:lnTo>
                  <a:lnTo>
                    <a:pt x="292894" y="3546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" name="SMARTInkShape-278">
              <a:extLst>
                <a:ext uri="{FF2B5EF4-FFF2-40B4-BE49-F238E27FC236}">
                  <a16:creationId xmlns:a16="http://schemas.microsoft.com/office/drawing/2014/main" xmlns="" id="{D0B0CF4F-D66D-4214-847B-E6ED268C63B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436739" y="3510079"/>
              <a:ext cx="215975" cy="135496"/>
            </a:xfrm>
            <a:custGeom>
              <a:avLst/>
              <a:gdLst/>
              <a:ahLst/>
              <a:cxnLst/>
              <a:rect l="0" t="0" r="0" b="0"/>
              <a:pathLst>
                <a:path w="215975" h="135496">
                  <a:moveTo>
                    <a:pt x="94530" y="28459"/>
                  </a:moveTo>
                  <a:lnTo>
                    <a:pt x="94530" y="28459"/>
                  </a:lnTo>
                  <a:lnTo>
                    <a:pt x="94530" y="27195"/>
                  </a:lnTo>
                  <a:lnTo>
                    <a:pt x="90196" y="16175"/>
                  </a:lnTo>
                  <a:lnTo>
                    <a:pt x="89789" y="15507"/>
                  </a:lnTo>
                  <a:lnTo>
                    <a:pt x="89252" y="15062"/>
                  </a:lnTo>
                  <a:lnTo>
                    <a:pt x="88630" y="14765"/>
                  </a:lnTo>
                  <a:lnTo>
                    <a:pt x="85135" y="9620"/>
                  </a:lnTo>
                  <a:lnTo>
                    <a:pt x="49482" y="0"/>
                  </a:lnTo>
                  <a:lnTo>
                    <a:pt x="36402" y="5258"/>
                  </a:lnTo>
                  <a:lnTo>
                    <a:pt x="18686" y="22140"/>
                  </a:lnTo>
                  <a:lnTo>
                    <a:pt x="5088" y="40033"/>
                  </a:lnTo>
                  <a:lnTo>
                    <a:pt x="0" y="53927"/>
                  </a:lnTo>
                  <a:lnTo>
                    <a:pt x="199" y="62287"/>
                  </a:lnTo>
                  <a:lnTo>
                    <a:pt x="8515" y="95067"/>
                  </a:lnTo>
                  <a:lnTo>
                    <a:pt x="11659" y="101405"/>
                  </a:lnTo>
                  <a:lnTo>
                    <a:pt x="26709" y="119673"/>
                  </a:lnTo>
                  <a:lnTo>
                    <a:pt x="42875" y="131336"/>
                  </a:lnTo>
                  <a:lnTo>
                    <a:pt x="56420" y="135210"/>
                  </a:lnTo>
                  <a:lnTo>
                    <a:pt x="60631" y="135495"/>
                  </a:lnTo>
                  <a:lnTo>
                    <a:pt x="65230" y="134315"/>
                  </a:lnTo>
                  <a:lnTo>
                    <a:pt x="71525" y="131281"/>
                  </a:lnTo>
                  <a:lnTo>
                    <a:pt x="85534" y="118122"/>
                  </a:lnTo>
                  <a:lnTo>
                    <a:pt x="88660" y="112851"/>
                  </a:lnTo>
                  <a:lnTo>
                    <a:pt x="96200" y="84951"/>
                  </a:lnTo>
                  <a:lnTo>
                    <a:pt x="97611" y="51298"/>
                  </a:lnTo>
                  <a:lnTo>
                    <a:pt x="99284" y="29010"/>
                  </a:lnTo>
                  <a:lnTo>
                    <a:pt x="99022" y="28032"/>
                  </a:lnTo>
                  <a:lnTo>
                    <a:pt x="98583" y="27381"/>
                  </a:lnTo>
                  <a:lnTo>
                    <a:pt x="98025" y="26946"/>
                  </a:lnTo>
                  <a:lnTo>
                    <a:pt x="97919" y="26392"/>
                  </a:lnTo>
                  <a:lnTo>
                    <a:pt x="98505" y="25071"/>
                  </a:lnTo>
                  <a:lnTo>
                    <a:pt x="98503" y="24612"/>
                  </a:lnTo>
                  <a:lnTo>
                    <a:pt x="98237" y="24307"/>
                  </a:lnTo>
                  <a:lnTo>
                    <a:pt x="97795" y="24103"/>
                  </a:lnTo>
                  <a:lnTo>
                    <a:pt x="97765" y="23967"/>
                  </a:lnTo>
                  <a:lnTo>
                    <a:pt x="98437" y="23817"/>
                  </a:lnTo>
                  <a:lnTo>
                    <a:pt x="98722" y="24041"/>
                  </a:lnTo>
                  <a:lnTo>
                    <a:pt x="99039" y="24996"/>
                  </a:lnTo>
                  <a:lnTo>
                    <a:pt x="99270" y="29297"/>
                  </a:lnTo>
                  <a:lnTo>
                    <a:pt x="97008" y="44523"/>
                  </a:lnTo>
                  <a:lnTo>
                    <a:pt x="99852" y="67694"/>
                  </a:lnTo>
                  <a:lnTo>
                    <a:pt x="114016" y="102795"/>
                  </a:lnTo>
                  <a:lnTo>
                    <a:pt x="121016" y="111376"/>
                  </a:lnTo>
                  <a:lnTo>
                    <a:pt x="132635" y="120984"/>
                  </a:lnTo>
                  <a:lnTo>
                    <a:pt x="148053" y="126742"/>
                  </a:lnTo>
                  <a:lnTo>
                    <a:pt x="157132" y="127694"/>
                  </a:lnTo>
                  <a:lnTo>
                    <a:pt x="188051" y="124100"/>
                  </a:lnTo>
                  <a:lnTo>
                    <a:pt x="215974" y="11656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7" name="SMARTInkShape-279">
            <a:extLst>
              <a:ext uri="{FF2B5EF4-FFF2-40B4-BE49-F238E27FC236}">
                <a16:creationId xmlns:a16="http://schemas.microsoft.com/office/drawing/2014/main" xmlns="" id="{3D92C82F-16E8-4645-A6FB-5868723960D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764631" y="3509989"/>
            <a:ext cx="350045" cy="135706"/>
          </a:xfrm>
          <a:custGeom>
            <a:avLst/>
            <a:gdLst/>
            <a:ahLst/>
            <a:cxnLst/>
            <a:rect l="0" t="0" r="0" b="0"/>
            <a:pathLst>
              <a:path w="350045" h="135706">
                <a:moveTo>
                  <a:pt x="0" y="135705"/>
                </a:moveTo>
                <a:lnTo>
                  <a:pt x="0" y="135705"/>
                </a:lnTo>
                <a:lnTo>
                  <a:pt x="3637" y="135705"/>
                </a:lnTo>
                <a:lnTo>
                  <a:pt x="11293" y="132391"/>
                </a:lnTo>
                <a:lnTo>
                  <a:pt x="35120" y="110098"/>
                </a:lnTo>
                <a:lnTo>
                  <a:pt x="46573" y="91905"/>
                </a:lnTo>
                <a:lnTo>
                  <a:pt x="56230" y="65588"/>
                </a:lnTo>
                <a:lnTo>
                  <a:pt x="56832" y="44543"/>
                </a:lnTo>
                <a:lnTo>
                  <a:pt x="54549" y="33305"/>
                </a:lnTo>
                <a:lnTo>
                  <a:pt x="40494" y="0"/>
                </a:lnTo>
                <a:lnTo>
                  <a:pt x="45061" y="4554"/>
                </a:lnTo>
                <a:lnTo>
                  <a:pt x="59077" y="11029"/>
                </a:lnTo>
                <a:lnTo>
                  <a:pt x="80486" y="15933"/>
                </a:lnTo>
                <a:lnTo>
                  <a:pt x="90611" y="15727"/>
                </a:lnTo>
                <a:lnTo>
                  <a:pt x="102901" y="12979"/>
                </a:lnTo>
                <a:lnTo>
                  <a:pt x="116422" y="4881"/>
                </a:lnTo>
                <a:lnTo>
                  <a:pt x="116630" y="3393"/>
                </a:lnTo>
                <a:lnTo>
                  <a:pt x="116659" y="3963"/>
                </a:lnTo>
                <a:lnTo>
                  <a:pt x="115966" y="5098"/>
                </a:lnTo>
                <a:lnTo>
                  <a:pt x="108732" y="15994"/>
                </a:lnTo>
                <a:lnTo>
                  <a:pt x="101071" y="35419"/>
                </a:lnTo>
                <a:lnTo>
                  <a:pt x="98896" y="52345"/>
                </a:lnTo>
                <a:lnTo>
                  <a:pt x="105987" y="81991"/>
                </a:lnTo>
                <a:lnTo>
                  <a:pt x="109018" y="87755"/>
                </a:lnTo>
                <a:lnTo>
                  <a:pt x="118795" y="99430"/>
                </a:lnTo>
                <a:lnTo>
                  <a:pt x="129890" y="105424"/>
                </a:lnTo>
                <a:lnTo>
                  <a:pt x="143776" y="106980"/>
                </a:lnTo>
                <a:lnTo>
                  <a:pt x="156079" y="106405"/>
                </a:lnTo>
                <a:lnTo>
                  <a:pt x="174486" y="99967"/>
                </a:lnTo>
                <a:lnTo>
                  <a:pt x="191215" y="87004"/>
                </a:lnTo>
                <a:lnTo>
                  <a:pt x="193464" y="84250"/>
                </a:lnTo>
                <a:lnTo>
                  <a:pt x="196141" y="80507"/>
                </a:lnTo>
                <a:lnTo>
                  <a:pt x="198299" y="77570"/>
                </a:lnTo>
                <a:lnTo>
                  <a:pt x="201062" y="71063"/>
                </a:lnTo>
                <a:lnTo>
                  <a:pt x="203777" y="67530"/>
                </a:lnTo>
                <a:lnTo>
                  <a:pt x="204655" y="64749"/>
                </a:lnTo>
                <a:lnTo>
                  <a:pt x="204964" y="64589"/>
                </a:lnTo>
                <a:lnTo>
                  <a:pt x="206826" y="64309"/>
                </a:lnTo>
                <a:lnTo>
                  <a:pt x="207017" y="63580"/>
                </a:lnTo>
                <a:lnTo>
                  <a:pt x="207101" y="62904"/>
                </a:lnTo>
                <a:lnTo>
                  <a:pt x="207160" y="64035"/>
                </a:lnTo>
                <a:lnTo>
                  <a:pt x="209695" y="65463"/>
                </a:lnTo>
                <a:lnTo>
                  <a:pt x="217997" y="67198"/>
                </a:lnTo>
                <a:lnTo>
                  <a:pt x="225829" y="69932"/>
                </a:lnTo>
                <a:lnTo>
                  <a:pt x="238279" y="72696"/>
                </a:lnTo>
                <a:lnTo>
                  <a:pt x="241810" y="72159"/>
                </a:lnTo>
                <a:lnTo>
                  <a:pt x="259444" y="63550"/>
                </a:lnTo>
                <a:lnTo>
                  <a:pt x="261535" y="60509"/>
                </a:lnTo>
                <a:lnTo>
                  <a:pt x="265589" y="51699"/>
                </a:lnTo>
                <a:lnTo>
                  <a:pt x="266206" y="48451"/>
                </a:lnTo>
                <a:lnTo>
                  <a:pt x="265775" y="45244"/>
                </a:lnTo>
                <a:lnTo>
                  <a:pt x="262610" y="37548"/>
                </a:lnTo>
                <a:lnTo>
                  <a:pt x="258747" y="32657"/>
                </a:lnTo>
                <a:lnTo>
                  <a:pt x="252312" y="27998"/>
                </a:lnTo>
                <a:lnTo>
                  <a:pt x="247238" y="25118"/>
                </a:lnTo>
                <a:lnTo>
                  <a:pt x="244557" y="23055"/>
                </a:lnTo>
                <a:lnTo>
                  <a:pt x="242483" y="22138"/>
                </a:lnTo>
                <a:lnTo>
                  <a:pt x="239974" y="22436"/>
                </a:lnTo>
                <a:lnTo>
                  <a:pt x="237359" y="23451"/>
                </a:lnTo>
                <a:lnTo>
                  <a:pt x="223284" y="34019"/>
                </a:lnTo>
                <a:lnTo>
                  <a:pt x="218642" y="38537"/>
                </a:lnTo>
                <a:lnTo>
                  <a:pt x="215442" y="45250"/>
                </a:lnTo>
                <a:lnTo>
                  <a:pt x="213125" y="51084"/>
                </a:lnTo>
                <a:lnTo>
                  <a:pt x="211139" y="54968"/>
                </a:lnTo>
                <a:lnTo>
                  <a:pt x="209864" y="62479"/>
                </a:lnTo>
                <a:lnTo>
                  <a:pt x="209856" y="76614"/>
                </a:lnTo>
                <a:lnTo>
                  <a:pt x="215149" y="96606"/>
                </a:lnTo>
                <a:lnTo>
                  <a:pt x="222377" y="107312"/>
                </a:lnTo>
                <a:lnTo>
                  <a:pt x="232761" y="118843"/>
                </a:lnTo>
                <a:lnTo>
                  <a:pt x="237858" y="121596"/>
                </a:lnTo>
                <a:lnTo>
                  <a:pt x="265366" y="127027"/>
                </a:lnTo>
                <a:lnTo>
                  <a:pt x="297318" y="125781"/>
                </a:lnTo>
                <a:lnTo>
                  <a:pt x="322875" y="119568"/>
                </a:lnTo>
                <a:lnTo>
                  <a:pt x="350044" y="10236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SMARTInkShape-280">
            <a:extLst>
              <a:ext uri="{FF2B5EF4-FFF2-40B4-BE49-F238E27FC236}">
                <a16:creationId xmlns:a16="http://schemas.microsoft.com/office/drawing/2014/main" xmlns="" id="{94096E4E-FAD3-4BAF-801C-06DDE3F7A5B2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114960" y="3515254"/>
            <a:ext cx="314041" cy="157051"/>
          </a:xfrm>
          <a:custGeom>
            <a:avLst/>
            <a:gdLst/>
            <a:ahLst/>
            <a:cxnLst/>
            <a:rect l="0" t="0" r="0" b="0"/>
            <a:pathLst>
              <a:path w="314041" h="157051">
                <a:moveTo>
                  <a:pt x="73534" y="18521"/>
                </a:moveTo>
                <a:lnTo>
                  <a:pt x="73534" y="18521"/>
                </a:lnTo>
                <a:lnTo>
                  <a:pt x="72270" y="18521"/>
                </a:lnTo>
                <a:lnTo>
                  <a:pt x="71897" y="18256"/>
                </a:lnTo>
                <a:lnTo>
                  <a:pt x="71649" y="17816"/>
                </a:lnTo>
                <a:lnTo>
                  <a:pt x="71483" y="17257"/>
                </a:lnTo>
                <a:lnTo>
                  <a:pt x="64167" y="9161"/>
                </a:lnTo>
                <a:lnTo>
                  <a:pt x="53427" y="2482"/>
                </a:lnTo>
                <a:lnTo>
                  <a:pt x="42839" y="66"/>
                </a:lnTo>
                <a:lnTo>
                  <a:pt x="37931" y="0"/>
                </a:lnTo>
                <a:lnTo>
                  <a:pt x="33104" y="853"/>
                </a:lnTo>
                <a:lnTo>
                  <a:pt x="29724" y="2819"/>
                </a:lnTo>
                <a:lnTo>
                  <a:pt x="16010" y="15691"/>
                </a:lnTo>
                <a:lnTo>
                  <a:pt x="3763" y="43408"/>
                </a:lnTo>
                <a:lnTo>
                  <a:pt x="2316" y="53676"/>
                </a:lnTo>
                <a:lnTo>
                  <a:pt x="0" y="84460"/>
                </a:lnTo>
                <a:lnTo>
                  <a:pt x="2671" y="95910"/>
                </a:lnTo>
                <a:lnTo>
                  <a:pt x="15790" y="117380"/>
                </a:lnTo>
                <a:lnTo>
                  <a:pt x="23175" y="124509"/>
                </a:lnTo>
                <a:lnTo>
                  <a:pt x="31072" y="129886"/>
                </a:lnTo>
                <a:lnTo>
                  <a:pt x="47044" y="133828"/>
                </a:lnTo>
                <a:lnTo>
                  <a:pt x="56924" y="133531"/>
                </a:lnTo>
                <a:lnTo>
                  <a:pt x="76336" y="127041"/>
                </a:lnTo>
                <a:lnTo>
                  <a:pt x="85271" y="121877"/>
                </a:lnTo>
                <a:lnTo>
                  <a:pt x="97798" y="108139"/>
                </a:lnTo>
                <a:lnTo>
                  <a:pt x="106980" y="89648"/>
                </a:lnTo>
                <a:lnTo>
                  <a:pt x="118704" y="55622"/>
                </a:lnTo>
                <a:lnTo>
                  <a:pt x="121938" y="43106"/>
                </a:lnTo>
                <a:lnTo>
                  <a:pt x="123540" y="7498"/>
                </a:lnTo>
                <a:lnTo>
                  <a:pt x="123540" y="7204"/>
                </a:lnTo>
                <a:lnTo>
                  <a:pt x="123275" y="12876"/>
                </a:lnTo>
                <a:lnTo>
                  <a:pt x="114850" y="48010"/>
                </a:lnTo>
                <a:lnTo>
                  <a:pt x="114885" y="60123"/>
                </a:lnTo>
                <a:lnTo>
                  <a:pt x="119653" y="91817"/>
                </a:lnTo>
                <a:lnTo>
                  <a:pt x="124036" y="104319"/>
                </a:lnTo>
                <a:lnTo>
                  <a:pt x="135221" y="117276"/>
                </a:lnTo>
                <a:lnTo>
                  <a:pt x="138080" y="119297"/>
                </a:lnTo>
                <a:lnTo>
                  <a:pt x="148020" y="121859"/>
                </a:lnTo>
                <a:lnTo>
                  <a:pt x="157634" y="121606"/>
                </a:lnTo>
                <a:lnTo>
                  <a:pt x="167669" y="119150"/>
                </a:lnTo>
                <a:lnTo>
                  <a:pt x="179708" y="110920"/>
                </a:lnTo>
                <a:lnTo>
                  <a:pt x="188988" y="98425"/>
                </a:lnTo>
                <a:lnTo>
                  <a:pt x="200838" y="75018"/>
                </a:lnTo>
                <a:lnTo>
                  <a:pt x="206394" y="52050"/>
                </a:lnTo>
                <a:lnTo>
                  <a:pt x="207584" y="23931"/>
                </a:lnTo>
                <a:lnTo>
                  <a:pt x="208767" y="18007"/>
                </a:lnTo>
                <a:lnTo>
                  <a:pt x="209256" y="4876"/>
                </a:lnTo>
                <a:lnTo>
                  <a:pt x="209265" y="40217"/>
                </a:lnTo>
                <a:lnTo>
                  <a:pt x="211855" y="75444"/>
                </a:lnTo>
                <a:lnTo>
                  <a:pt x="219355" y="111153"/>
                </a:lnTo>
                <a:lnTo>
                  <a:pt x="239414" y="142193"/>
                </a:lnTo>
                <a:lnTo>
                  <a:pt x="253446" y="152384"/>
                </a:lnTo>
                <a:lnTo>
                  <a:pt x="267217" y="157050"/>
                </a:lnTo>
                <a:lnTo>
                  <a:pt x="293541" y="154824"/>
                </a:lnTo>
                <a:lnTo>
                  <a:pt x="314040" y="14949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SMARTInkShape-281">
            <a:extLst>
              <a:ext uri="{FF2B5EF4-FFF2-40B4-BE49-F238E27FC236}">
                <a16:creationId xmlns:a16="http://schemas.microsoft.com/office/drawing/2014/main" xmlns="" id="{2C751D03-A76D-49A6-BB2E-3E212886CCB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3150394" y="3645694"/>
            <a:ext cx="63683" cy="111902"/>
          </a:xfrm>
          <a:custGeom>
            <a:avLst/>
            <a:gdLst/>
            <a:ahLst/>
            <a:cxnLst/>
            <a:rect l="0" t="0" r="0" b="0"/>
            <a:pathLst>
              <a:path w="63683" h="111902">
                <a:moveTo>
                  <a:pt x="2381" y="2381"/>
                </a:moveTo>
                <a:lnTo>
                  <a:pt x="2381" y="2381"/>
                </a:lnTo>
                <a:lnTo>
                  <a:pt x="2381" y="1117"/>
                </a:lnTo>
                <a:lnTo>
                  <a:pt x="2116" y="745"/>
                </a:lnTo>
                <a:lnTo>
                  <a:pt x="1675" y="496"/>
                </a:lnTo>
                <a:lnTo>
                  <a:pt x="0" y="0"/>
                </a:lnTo>
                <a:lnTo>
                  <a:pt x="1264" y="1264"/>
                </a:lnTo>
                <a:lnTo>
                  <a:pt x="3797" y="7334"/>
                </a:lnTo>
                <a:lnTo>
                  <a:pt x="13826" y="43036"/>
                </a:lnTo>
                <a:lnTo>
                  <a:pt x="16111" y="48249"/>
                </a:lnTo>
                <a:lnTo>
                  <a:pt x="16558" y="52834"/>
                </a:lnTo>
                <a:lnTo>
                  <a:pt x="16331" y="53479"/>
                </a:lnTo>
                <a:lnTo>
                  <a:pt x="15914" y="53909"/>
                </a:lnTo>
                <a:lnTo>
                  <a:pt x="14287" y="54769"/>
                </a:lnTo>
                <a:lnTo>
                  <a:pt x="31995" y="55033"/>
                </a:lnTo>
                <a:lnTo>
                  <a:pt x="35033" y="56032"/>
                </a:lnTo>
                <a:lnTo>
                  <a:pt x="57459" y="70670"/>
                </a:lnTo>
                <a:lnTo>
                  <a:pt x="59757" y="73389"/>
                </a:lnTo>
                <a:lnTo>
                  <a:pt x="63123" y="84356"/>
                </a:lnTo>
                <a:lnTo>
                  <a:pt x="63682" y="90905"/>
                </a:lnTo>
                <a:lnTo>
                  <a:pt x="62290" y="97226"/>
                </a:lnTo>
                <a:lnTo>
                  <a:pt x="57418" y="105453"/>
                </a:lnTo>
                <a:lnTo>
                  <a:pt x="53025" y="109591"/>
                </a:lnTo>
                <a:lnTo>
                  <a:pt x="49636" y="111229"/>
                </a:lnTo>
                <a:lnTo>
                  <a:pt x="38532" y="111901"/>
                </a:lnTo>
                <a:lnTo>
                  <a:pt x="35558" y="110500"/>
                </a:lnTo>
                <a:lnTo>
                  <a:pt x="31614" y="108147"/>
                </a:lnTo>
                <a:lnTo>
                  <a:pt x="28575" y="10715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SMARTInkShape-282">
            <a:extLst>
              <a:ext uri="{FF2B5EF4-FFF2-40B4-BE49-F238E27FC236}">
                <a16:creationId xmlns:a16="http://schemas.microsoft.com/office/drawing/2014/main" xmlns="" id="{3D7F16D1-458F-4A9E-9F68-36489D50057B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507912" y="3529046"/>
            <a:ext cx="564027" cy="118622"/>
          </a:xfrm>
          <a:custGeom>
            <a:avLst/>
            <a:gdLst/>
            <a:ahLst/>
            <a:cxnLst/>
            <a:rect l="0" t="0" r="0" b="0"/>
            <a:pathLst>
              <a:path w="564027" h="118622">
                <a:moveTo>
                  <a:pt x="2051" y="99979"/>
                </a:moveTo>
                <a:lnTo>
                  <a:pt x="2051" y="99979"/>
                </a:lnTo>
                <a:lnTo>
                  <a:pt x="0" y="99979"/>
                </a:lnTo>
                <a:lnTo>
                  <a:pt x="1961" y="99979"/>
                </a:lnTo>
                <a:lnTo>
                  <a:pt x="5835" y="101615"/>
                </a:lnTo>
                <a:lnTo>
                  <a:pt x="14507" y="102262"/>
                </a:lnTo>
                <a:lnTo>
                  <a:pt x="19999" y="101067"/>
                </a:lnTo>
                <a:lnTo>
                  <a:pt x="26242" y="97773"/>
                </a:lnTo>
                <a:lnTo>
                  <a:pt x="45839" y="79287"/>
                </a:lnTo>
                <a:lnTo>
                  <a:pt x="53095" y="68624"/>
                </a:lnTo>
                <a:lnTo>
                  <a:pt x="63108" y="38395"/>
                </a:lnTo>
                <a:lnTo>
                  <a:pt x="63963" y="4251"/>
                </a:lnTo>
                <a:lnTo>
                  <a:pt x="63698" y="3617"/>
                </a:lnTo>
                <a:lnTo>
                  <a:pt x="63257" y="3194"/>
                </a:lnTo>
                <a:lnTo>
                  <a:pt x="62699" y="2912"/>
                </a:lnTo>
                <a:lnTo>
                  <a:pt x="62326" y="2459"/>
                </a:lnTo>
                <a:lnTo>
                  <a:pt x="61680" y="347"/>
                </a:lnTo>
                <a:lnTo>
                  <a:pt x="60920" y="135"/>
                </a:lnTo>
                <a:lnTo>
                  <a:pt x="59540" y="0"/>
                </a:lnTo>
                <a:lnTo>
                  <a:pt x="57305" y="33962"/>
                </a:lnTo>
                <a:lnTo>
                  <a:pt x="63732" y="60693"/>
                </a:lnTo>
                <a:lnTo>
                  <a:pt x="72507" y="80374"/>
                </a:lnTo>
                <a:lnTo>
                  <a:pt x="84060" y="97301"/>
                </a:lnTo>
                <a:lnTo>
                  <a:pt x="97525" y="107735"/>
                </a:lnTo>
                <a:lnTo>
                  <a:pt x="100134" y="108718"/>
                </a:lnTo>
                <a:lnTo>
                  <a:pt x="108649" y="109349"/>
                </a:lnTo>
                <a:lnTo>
                  <a:pt x="124709" y="106176"/>
                </a:lnTo>
                <a:lnTo>
                  <a:pt x="132674" y="102638"/>
                </a:lnTo>
                <a:lnTo>
                  <a:pt x="136217" y="99750"/>
                </a:lnTo>
                <a:lnTo>
                  <a:pt x="149397" y="83489"/>
                </a:lnTo>
                <a:lnTo>
                  <a:pt x="159880" y="53292"/>
                </a:lnTo>
                <a:lnTo>
                  <a:pt x="163901" y="18308"/>
                </a:lnTo>
                <a:lnTo>
                  <a:pt x="163976" y="2514"/>
                </a:lnTo>
                <a:lnTo>
                  <a:pt x="164681" y="15042"/>
                </a:lnTo>
                <a:lnTo>
                  <a:pt x="166136" y="28165"/>
                </a:lnTo>
                <a:lnTo>
                  <a:pt x="169669" y="61891"/>
                </a:lnTo>
                <a:lnTo>
                  <a:pt x="174396" y="84133"/>
                </a:lnTo>
                <a:lnTo>
                  <a:pt x="177338" y="87733"/>
                </a:lnTo>
                <a:lnTo>
                  <a:pt x="193705" y="100591"/>
                </a:lnTo>
                <a:lnTo>
                  <a:pt x="197655" y="103247"/>
                </a:lnTo>
                <a:lnTo>
                  <a:pt x="200640" y="105400"/>
                </a:lnTo>
                <a:lnTo>
                  <a:pt x="205295" y="106612"/>
                </a:lnTo>
                <a:lnTo>
                  <a:pt x="208446" y="106896"/>
                </a:lnTo>
                <a:lnTo>
                  <a:pt x="212315" y="105611"/>
                </a:lnTo>
                <a:lnTo>
                  <a:pt x="226261" y="97972"/>
                </a:lnTo>
                <a:lnTo>
                  <a:pt x="236432" y="84745"/>
                </a:lnTo>
                <a:lnTo>
                  <a:pt x="238776" y="79714"/>
                </a:lnTo>
                <a:lnTo>
                  <a:pt x="249194" y="46676"/>
                </a:lnTo>
                <a:lnTo>
                  <a:pt x="262265" y="15467"/>
                </a:lnTo>
                <a:lnTo>
                  <a:pt x="270631" y="3212"/>
                </a:lnTo>
                <a:lnTo>
                  <a:pt x="275942" y="2254"/>
                </a:lnTo>
                <a:lnTo>
                  <a:pt x="276720" y="1756"/>
                </a:lnTo>
                <a:lnTo>
                  <a:pt x="277239" y="1159"/>
                </a:lnTo>
                <a:lnTo>
                  <a:pt x="277849" y="1291"/>
                </a:lnTo>
                <a:lnTo>
                  <a:pt x="306919" y="30594"/>
                </a:lnTo>
                <a:lnTo>
                  <a:pt x="312343" y="42531"/>
                </a:lnTo>
                <a:lnTo>
                  <a:pt x="313849" y="60283"/>
                </a:lnTo>
                <a:lnTo>
                  <a:pt x="313994" y="94977"/>
                </a:lnTo>
                <a:lnTo>
                  <a:pt x="314259" y="100882"/>
                </a:lnTo>
                <a:lnTo>
                  <a:pt x="316346" y="109325"/>
                </a:lnTo>
                <a:lnTo>
                  <a:pt x="318728" y="109503"/>
                </a:lnTo>
                <a:lnTo>
                  <a:pt x="318748" y="108239"/>
                </a:lnTo>
                <a:lnTo>
                  <a:pt x="316706" y="101856"/>
                </a:lnTo>
                <a:lnTo>
                  <a:pt x="318291" y="90647"/>
                </a:lnTo>
                <a:lnTo>
                  <a:pt x="317538" y="79213"/>
                </a:lnTo>
                <a:lnTo>
                  <a:pt x="319829" y="60549"/>
                </a:lnTo>
                <a:lnTo>
                  <a:pt x="319498" y="55203"/>
                </a:lnTo>
                <a:lnTo>
                  <a:pt x="323718" y="24836"/>
                </a:lnTo>
                <a:lnTo>
                  <a:pt x="327823" y="15257"/>
                </a:lnTo>
                <a:lnTo>
                  <a:pt x="336920" y="8977"/>
                </a:lnTo>
                <a:lnTo>
                  <a:pt x="340484" y="7663"/>
                </a:lnTo>
                <a:lnTo>
                  <a:pt x="351095" y="9568"/>
                </a:lnTo>
                <a:lnTo>
                  <a:pt x="358711" y="12429"/>
                </a:lnTo>
                <a:lnTo>
                  <a:pt x="367743" y="20521"/>
                </a:lnTo>
                <a:lnTo>
                  <a:pt x="381784" y="46258"/>
                </a:lnTo>
                <a:lnTo>
                  <a:pt x="384824" y="61187"/>
                </a:lnTo>
                <a:lnTo>
                  <a:pt x="389497" y="83394"/>
                </a:lnTo>
                <a:lnTo>
                  <a:pt x="395760" y="96125"/>
                </a:lnTo>
                <a:lnTo>
                  <a:pt x="404440" y="106782"/>
                </a:lnTo>
                <a:lnTo>
                  <a:pt x="407903" y="108294"/>
                </a:lnTo>
                <a:lnTo>
                  <a:pt x="411823" y="108702"/>
                </a:lnTo>
                <a:lnTo>
                  <a:pt x="415330" y="108001"/>
                </a:lnTo>
                <a:lnTo>
                  <a:pt x="420278" y="104855"/>
                </a:lnTo>
                <a:lnTo>
                  <a:pt x="437337" y="88277"/>
                </a:lnTo>
                <a:lnTo>
                  <a:pt x="442352" y="81488"/>
                </a:lnTo>
                <a:lnTo>
                  <a:pt x="444508" y="79855"/>
                </a:lnTo>
                <a:lnTo>
                  <a:pt x="447209" y="78230"/>
                </a:lnTo>
                <a:lnTo>
                  <a:pt x="448872" y="77083"/>
                </a:lnTo>
                <a:lnTo>
                  <a:pt x="450493" y="76574"/>
                </a:lnTo>
                <a:lnTo>
                  <a:pt x="469258" y="74906"/>
                </a:lnTo>
                <a:lnTo>
                  <a:pt x="488722" y="64670"/>
                </a:lnTo>
                <a:lnTo>
                  <a:pt x="495627" y="56462"/>
                </a:lnTo>
                <a:lnTo>
                  <a:pt x="504277" y="39370"/>
                </a:lnTo>
                <a:lnTo>
                  <a:pt x="505456" y="34148"/>
                </a:lnTo>
                <a:lnTo>
                  <a:pt x="504547" y="17038"/>
                </a:lnTo>
                <a:lnTo>
                  <a:pt x="502401" y="13375"/>
                </a:lnTo>
                <a:lnTo>
                  <a:pt x="494213" y="4398"/>
                </a:lnTo>
                <a:lnTo>
                  <a:pt x="491017" y="2112"/>
                </a:lnTo>
                <a:lnTo>
                  <a:pt x="487833" y="920"/>
                </a:lnTo>
                <a:lnTo>
                  <a:pt x="480213" y="155"/>
                </a:lnTo>
                <a:lnTo>
                  <a:pt x="474663" y="1286"/>
                </a:lnTo>
                <a:lnTo>
                  <a:pt x="472010" y="3287"/>
                </a:lnTo>
                <a:lnTo>
                  <a:pt x="455176" y="25285"/>
                </a:lnTo>
                <a:lnTo>
                  <a:pt x="453016" y="30517"/>
                </a:lnTo>
                <a:lnTo>
                  <a:pt x="454703" y="54440"/>
                </a:lnTo>
                <a:lnTo>
                  <a:pt x="460121" y="78094"/>
                </a:lnTo>
                <a:lnTo>
                  <a:pt x="471200" y="98026"/>
                </a:lnTo>
                <a:lnTo>
                  <a:pt x="481788" y="106678"/>
                </a:lnTo>
                <a:lnTo>
                  <a:pt x="495314" y="113675"/>
                </a:lnTo>
                <a:lnTo>
                  <a:pt x="516384" y="118110"/>
                </a:lnTo>
                <a:lnTo>
                  <a:pt x="521332" y="118621"/>
                </a:lnTo>
                <a:lnTo>
                  <a:pt x="554813" y="111138"/>
                </a:lnTo>
                <a:lnTo>
                  <a:pt x="564026" y="10712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SMARTInkShape-283">
            <a:extLst>
              <a:ext uri="{FF2B5EF4-FFF2-40B4-BE49-F238E27FC236}">
                <a16:creationId xmlns:a16="http://schemas.microsoft.com/office/drawing/2014/main" xmlns="" id="{F428C353-F9DD-4CFE-B169-6A00B411D7C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261237" y="365265"/>
            <a:ext cx="500329" cy="591409"/>
          </a:xfrm>
          <a:custGeom>
            <a:avLst/>
            <a:gdLst/>
            <a:ahLst/>
            <a:cxnLst/>
            <a:rect l="0" t="0" r="0" b="0"/>
            <a:pathLst>
              <a:path w="500329" h="591409">
                <a:moveTo>
                  <a:pt x="129913" y="22879"/>
                </a:moveTo>
                <a:lnTo>
                  <a:pt x="129913" y="22879"/>
                </a:lnTo>
                <a:lnTo>
                  <a:pt x="124549" y="13414"/>
                </a:lnTo>
                <a:lnTo>
                  <a:pt x="114448" y="7903"/>
                </a:lnTo>
                <a:lnTo>
                  <a:pt x="106283" y="7051"/>
                </a:lnTo>
                <a:lnTo>
                  <a:pt x="97186" y="9230"/>
                </a:lnTo>
                <a:lnTo>
                  <a:pt x="73856" y="19980"/>
                </a:lnTo>
                <a:lnTo>
                  <a:pt x="64679" y="34301"/>
                </a:lnTo>
                <a:lnTo>
                  <a:pt x="44740" y="69583"/>
                </a:lnTo>
                <a:lnTo>
                  <a:pt x="30411" y="96906"/>
                </a:lnTo>
                <a:lnTo>
                  <a:pt x="14744" y="130429"/>
                </a:lnTo>
                <a:lnTo>
                  <a:pt x="6536" y="164224"/>
                </a:lnTo>
                <a:lnTo>
                  <a:pt x="2936" y="193825"/>
                </a:lnTo>
                <a:lnTo>
                  <a:pt x="718" y="221886"/>
                </a:lnTo>
                <a:lnTo>
                  <a:pt x="0" y="257030"/>
                </a:lnTo>
                <a:lnTo>
                  <a:pt x="2328" y="292616"/>
                </a:lnTo>
                <a:lnTo>
                  <a:pt x="4562" y="319054"/>
                </a:lnTo>
                <a:lnTo>
                  <a:pt x="8164" y="353316"/>
                </a:lnTo>
                <a:lnTo>
                  <a:pt x="11319" y="386898"/>
                </a:lnTo>
                <a:lnTo>
                  <a:pt x="16458" y="422425"/>
                </a:lnTo>
                <a:lnTo>
                  <a:pt x="23007" y="454706"/>
                </a:lnTo>
                <a:lnTo>
                  <a:pt x="35031" y="488171"/>
                </a:lnTo>
                <a:lnTo>
                  <a:pt x="52852" y="520694"/>
                </a:lnTo>
                <a:lnTo>
                  <a:pt x="73213" y="544530"/>
                </a:lnTo>
                <a:lnTo>
                  <a:pt x="105705" y="565850"/>
                </a:lnTo>
                <a:lnTo>
                  <a:pt x="132853" y="579664"/>
                </a:lnTo>
                <a:lnTo>
                  <a:pt x="160623" y="587520"/>
                </a:lnTo>
                <a:lnTo>
                  <a:pt x="184043" y="590008"/>
                </a:lnTo>
                <a:lnTo>
                  <a:pt x="216243" y="591408"/>
                </a:lnTo>
                <a:lnTo>
                  <a:pt x="250036" y="588089"/>
                </a:lnTo>
                <a:lnTo>
                  <a:pt x="281904" y="579394"/>
                </a:lnTo>
                <a:lnTo>
                  <a:pt x="315834" y="564108"/>
                </a:lnTo>
                <a:lnTo>
                  <a:pt x="344771" y="544821"/>
                </a:lnTo>
                <a:lnTo>
                  <a:pt x="377338" y="518865"/>
                </a:lnTo>
                <a:lnTo>
                  <a:pt x="407328" y="489151"/>
                </a:lnTo>
                <a:lnTo>
                  <a:pt x="431273" y="459631"/>
                </a:lnTo>
                <a:lnTo>
                  <a:pt x="450928" y="426974"/>
                </a:lnTo>
                <a:lnTo>
                  <a:pt x="466560" y="392577"/>
                </a:lnTo>
                <a:lnTo>
                  <a:pt x="481421" y="362251"/>
                </a:lnTo>
                <a:lnTo>
                  <a:pt x="491966" y="329113"/>
                </a:lnTo>
                <a:lnTo>
                  <a:pt x="497362" y="301175"/>
                </a:lnTo>
                <a:lnTo>
                  <a:pt x="500328" y="268008"/>
                </a:lnTo>
                <a:lnTo>
                  <a:pt x="498722" y="233534"/>
                </a:lnTo>
                <a:lnTo>
                  <a:pt x="493719" y="203035"/>
                </a:lnTo>
                <a:lnTo>
                  <a:pt x="484331" y="168052"/>
                </a:lnTo>
                <a:lnTo>
                  <a:pt x="467504" y="135722"/>
                </a:lnTo>
                <a:lnTo>
                  <a:pt x="444826" y="100388"/>
                </a:lnTo>
                <a:lnTo>
                  <a:pt x="414456" y="70552"/>
                </a:lnTo>
                <a:lnTo>
                  <a:pt x="390873" y="56061"/>
                </a:lnTo>
                <a:lnTo>
                  <a:pt x="362577" y="40802"/>
                </a:lnTo>
                <a:lnTo>
                  <a:pt x="330613" y="27219"/>
                </a:lnTo>
                <a:lnTo>
                  <a:pt x="304485" y="19075"/>
                </a:lnTo>
                <a:lnTo>
                  <a:pt x="275418" y="10845"/>
                </a:lnTo>
                <a:lnTo>
                  <a:pt x="243287" y="3791"/>
                </a:lnTo>
                <a:lnTo>
                  <a:pt x="208390" y="0"/>
                </a:lnTo>
                <a:lnTo>
                  <a:pt x="173980" y="662"/>
                </a:lnTo>
                <a:lnTo>
                  <a:pt x="153726" y="382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7" name="SMARTInkShape-Group154">
            <a:extLst>
              <a:ext uri="{FF2B5EF4-FFF2-40B4-BE49-F238E27FC236}">
                <a16:creationId xmlns:a16="http://schemas.microsoft.com/office/drawing/2014/main" xmlns="" id="{78C2DEA9-FE4E-4296-BCBC-0C131F6F1F00}"/>
              </a:ext>
            </a:extLst>
          </p:cNvPr>
          <p:cNvGrpSpPr/>
          <p:nvPr/>
        </p:nvGrpSpPr>
        <p:grpSpPr>
          <a:xfrm>
            <a:off x="4155281" y="3450431"/>
            <a:ext cx="557214" cy="201358"/>
            <a:chOff x="4155281" y="3450431"/>
            <a:chExt cx="557214" cy="201358"/>
          </a:xfrm>
        </p:grpSpPr>
        <p:sp>
          <p:nvSpPr>
            <p:cNvPr id="222" name="SMARTInkShape-284">
              <a:extLst>
                <a:ext uri="{FF2B5EF4-FFF2-40B4-BE49-F238E27FC236}">
                  <a16:creationId xmlns:a16="http://schemas.microsoft.com/office/drawing/2014/main" xmlns="" id="{E8FF3D7D-E8EA-4C58-8702-04C8070B868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319588" y="3612356"/>
              <a:ext cx="61913" cy="23716"/>
            </a:xfrm>
            <a:custGeom>
              <a:avLst/>
              <a:gdLst/>
              <a:ahLst/>
              <a:cxnLst/>
              <a:rect l="0" t="0" r="0" b="0"/>
              <a:pathLst>
                <a:path w="61913" h="23716">
                  <a:moveTo>
                    <a:pt x="0" y="21432"/>
                  </a:moveTo>
                  <a:lnTo>
                    <a:pt x="0" y="21432"/>
                  </a:lnTo>
                  <a:lnTo>
                    <a:pt x="0" y="22695"/>
                  </a:lnTo>
                  <a:lnTo>
                    <a:pt x="264" y="23068"/>
                  </a:lnTo>
                  <a:lnTo>
                    <a:pt x="705" y="23316"/>
                  </a:lnTo>
                  <a:lnTo>
                    <a:pt x="2050" y="23715"/>
                  </a:lnTo>
                  <a:lnTo>
                    <a:pt x="4402" y="21754"/>
                  </a:lnTo>
                  <a:lnTo>
                    <a:pt x="38120" y="12143"/>
                  </a:lnTo>
                  <a:lnTo>
                    <a:pt x="48275" y="8778"/>
                  </a:lnTo>
                  <a:lnTo>
                    <a:pt x="6191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SMARTInkShape-285">
              <a:extLst>
                <a:ext uri="{FF2B5EF4-FFF2-40B4-BE49-F238E27FC236}">
                  <a16:creationId xmlns:a16="http://schemas.microsoft.com/office/drawing/2014/main" xmlns="" id="{9705F93B-E95C-45BE-9786-92014A0371B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388648" y="3524322"/>
              <a:ext cx="204784" cy="112374"/>
            </a:xfrm>
            <a:custGeom>
              <a:avLst/>
              <a:gdLst/>
              <a:ahLst/>
              <a:cxnLst/>
              <a:rect l="0" t="0" r="0" b="0"/>
              <a:pathLst>
                <a:path w="204784" h="112374">
                  <a:moveTo>
                    <a:pt x="45240" y="11834"/>
                  </a:moveTo>
                  <a:lnTo>
                    <a:pt x="45240" y="11834"/>
                  </a:lnTo>
                  <a:lnTo>
                    <a:pt x="43976" y="11834"/>
                  </a:lnTo>
                  <a:lnTo>
                    <a:pt x="43603" y="11305"/>
                  </a:lnTo>
                  <a:lnTo>
                    <a:pt x="42814" y="8296"/>
                  </a:lnTo>
                  <a:lnTo>
                    <a:pt x="41692" y="6470"/>
                  </a:lnTo>
                  <a:lnTo>
                    <a:pt x="35543" y="1769"/>
                  </a:lnTo>
                  <a:lnTo>
                    <a:pt x="31147" y="0"/>
                  </a:lnTo>
                  <a:lnTo>
                    <a:pt x="19271" y="2108"/>
                  </a:lnTo>
                  <a:lnTo>
                    <a:pt x="10396" y="7578"/>
                  </a:lnTo>
                  <a:lnTo>
                    <a:pt x="7881" y="10736"/>
                  </a:lnTo>
                  <a:lnTo>
                    <a:pt x="1083" y="24491"/>
                  </a:lnTo>
                  <a:lnTo>
                    <a:pt x="0" y="53513"/>
                  </a:lnTo>
                  <a:lnTo>
                    <a:pt x="6575" y="84541"/>
                  </a:lnTo>
                  <a:lnTo>
                    <a:pt x="12873" y="94646"/>
                  </a:lnTo>
                  <a:lnTo>
                    <a:pt x="19982" y="101060"/>
                  </a:lnTo>
                  <a:lnTo>
                    <a:pt x="26996" y="105329"/>
                  </a:lnTo>
                  <a:lnTo>
                    <a:pt x="44984" y="111085"/>
                  </a:lnTo>
                  <a:lnTo>
                    <a:pt x="64613" y="111802"/>
                  </a:lnTo>
                  <a:lnTo>
                    <a:pt x="74469" y="109305"/>
                  </a:lnTo>
                  <a:lnTo>
                    <a:pt x="80300" y="106478"/>
                  </a:lnTo>
                  <a:lnTo>
                    <a:pt x="90488" y="97444"/>
                  </a:lnTo>
                  <a:lnTo>
                    <a:pt x="109887" y="66246"/>
                  </a:lnTo>
                  <a:lnTo>
                    <a:pt x="111514" y="57007"/>
                  </a:lnTo>
                  <a:lnTo>
                    <a:pt x="111130" y="47539"/>
                  </a:lnTo>
                  <a:lnTo>
                    <a:pt x="109541" y="28716"/>
                  </a:lnTo>
                  <a:lnTo>
                    <a:pt x="109803" y="27851"/>
                  </a:lnTo>
                  <a:lnTo>
                    <a:pt x="110243" y="27275"/>
                  </a:lnTo>
                  <a:lnTo>
                    <a:pt x="110800" y="26890"/>
                  </a:lnTo>
                  <a:lnTo>
                    <a:pt x="110907" y="26634"/>
                  </a:lnTo>
                  <a:lnTo>
                    <a:pt x="110713" y="26463"/>
                  </a:lnTo>
                  <a:lnTo>
                    <a:pt x="109602" y="26142"/>
                  </a:lnTo>
                  <a:lnTo>
                    <a:pt x="111184" y="29928"/>
                  </a:lnTo>
                  <a:lnTo>
                    <a:pt x="111818" y="36053"/>
                  </a:lnTo>
                  <a:lnTo>
                    <a:pt x="113283" y="38561"/>
                  </a:lnTo>
                  <a:lnTo>
                    <a:pt x="115433" y="41705"/>
                  </a:lnTo>
                  <a:lnTo>
                    <a:pt x="126892" y="70165"/>
                  </a:lnTo>
                  <a:lnTo>
                    <a:pt x="129803" y="93785"/>
                  </a:lnTo>
                  <a:lnTo>
                    <a:pt x="138278" y="104643"/>
                  </a:lnTo>
                  <a:lnTo>
                    <a:pt x="143627" y="108889"/>
                  </a:lnTo>
                  <a:lnTo>
                    <a:pt x="155295" y="112235"/>
                  </a:lnTo>
                  <a:lnTo>
                    <a:pt x="165426" y="112373"/>
                  </a:lnTo>
                  <a:lnTo>
                    <a:pt x="190326" y="103214"/>
                  </a:lnTo>
                  <a:lnTo>
                    <a:pt x="204783" y="9279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SMARTInkShape-286">
              <a:extLst>
                <a:ext uri="{FF2B5EF4-FFF2-40B4-BE49-F238E27FC236}">
                  <a16:creationId xmlns:a16="http://schemas.microsoft.com/office/drawing/2014/main" xmlns="" id="{1DDE95B6-9ED0-4405-AAB9-9A0D5A3209B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79217" y="3534289"/>
              <a:ext cx="133278" cy="117500"/>
            </a:xfrm>
            <a:custGeom>
              <a:avLst/>
              <a:gdLst/>
              <a:ahLst/>
              <a:cxnLst/>
              <a:rect l="0" t="0" r="0" b="0"/>
              <a:pathLst>
                <a:path w="133278" h="117500">
                  <a:moveTo>
                    <a:pt x="7071" y="25680"/>
                  </a:moveTo>
                  <a:lnTo>
                    <a:pt x="7071" y="25680"/>
                  </a:lnTo>
                  <a:lnTo>
                    <a:pt x="7071" y="26944"/>
                  </a:lnTo>
                  <a:lnTo>
                    <a:pt x="7335" y="27316"/>
                  </a:lnTo>
                  <a:lnTo>
                    <a:pt x="7776" y="27565"/>
                  </a:lnTo>
                  <a:lnTo>
                    <a:pt x="13989" y="30336"/>
                  </a:lnTo>
                  <a:lnTo>
                    <a:pt x="48111" y="34761"/>
                  </a:lnTo>
                  <a:lnTo>
                    <a:pt x="59177" y="34412"/>
                  </a:lnTo>
                  <a:lnTo>
                    <a:pt x="63566" y="33000"/>
                  </a:lnTo>
                  <a:lnTo>
                    <a:pt x="66399" y="30609"/>
                  </a:lnTo>
                  <a:lnTo>
                    <a:pt x="69481" y="25024"/>
                  </a:lnTo>
                  <a:lnTo>
                    <a:pt x="69822" y="20625"/>
                  </a:lnTo>
                  <a:lnTo>
                    <a:pt x="69148" y="12599"/>
                  </a:lnTo>
                  <a:lnTo>
                    <a:pt x="68564" y="11138"/>
                  </a:lnTo>
                  <a:lnTo>
                    <a:pt x="66504" y="8810"/>
                  </a:lnTo>
                  <a:lnTo>
                    <a:pt x="62369" y="6012"/>
                  </a:lnTo>
                  <a:lnTo>
                    <a:pt x="50891" y="2596"/>
                  </a:lnTo>
                  <a:lnTo>
                    <a:pt x="32160" y="0"/>
                  </a:lnTo>
                  <a:lnTo>
                    <a:pt x="22816" y="2831"/>
                  </a:lnTo>
                  <a:lnTo>
                    <a:pt x="17773" y="5471"/>
                  </a:lnTo>
                  <a:lnTo>
                    <a:pt x="11673" y="12183"/>
                  </a:lnTo>
                  <a:lnTo>
                    <a:pt x="2761" y="27321"/>
                  </a:lnTo>
                  <a:lnTo>
                    <a:pt x="487" y="35274"/>
                  </a:lnTo>
                  <a:lnTo>
                    <a:pt x="0" y="45618"/>
                  </a:lnTo>
                  <a:lnTo>
                    <a:pt x="5117" y="65180"/>
                  </a:lnTo>
                  <a:lnTo>
                    <a:pt x="9578" y="73984"/>
                  </a:lnTo>
                  <a:lnTo>
                    <a:pt x="16368" y="81355"/>
                  </a:lnTo>
                  <a:lnTo>
                    <a:pt x="28589" y="92905"/>
                  </a:lnTo>
                  <a:lnTo>
                    <a:pt x="62952" y="109376"/>
                  </a:lnTo>
                  <a:lnTo>
                    <a:pt x="92206" y="117499"/>
                  </a:lnTo>
                  <a:lnTo>
                    <a:pt x="117882" y="117192"/>
                  </a:lnTo>
                  <a:lnTo>
                    <a:pt x="133277" y="11378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" name="SMARTInkShape-287">
              <a:extLst>
                <a:ext uri="{FF2B5EF4-FFF2-40B4-BE49-F238E27FC236}">
                  <a16:creationId xmlns:a16="http://schemas.microsoft.com/office/drawing/2014/main" xmlns="" id="{1530129E-397D-4AC5-8D2C-E42CF90D751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474369" y="3450431"/>
              <a:ext cx="2382" cy="8321"/>
            </a:xfrm>
            <a:custGeom>
              <a:avLst/>
              <a:gdLst/>
              <a:ahLst/>
              <a:cxnLst/>
              <a:rect l="0" t="0" r="0" b="0"/>
              <a:pathLst>
                <a:path w="2382" h="8321">
                  <a:moveTo>
                    <a:pt x="0" y="0"/>
                  </a:moveTo>
                  <a:lnTo>
                    <a:pt x="0" y="0"/>
                  </a:lnTo>
                  <a:lnTo>
                    <a:pt x="2234" y="7408"/>
                  </a:lnTo>
                  <a:lnTo>
                    <a:pt x="2316" y="8320"/>
                  </a:lnTo>
                  <a:lnTo>
                    <a:pt x="2381" y="71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" name="SMARTInkShape-288">
              <a:extLst>
                <a:ext uri="{FF2B5EF4-FFF2-40B4-BE49-F238E27FC236}">
                  <a16:creationId xmlns:a16="http://schemas.microsoft.com/office/drawing/2014/main" xmlns="" id="{4EABE80E-F57A-408A-806A-074CE168882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155281" y="3517516"/>
              <a:ext cx="165848" cy="134045"/>
            </a:xfrm>
            <a:custGeom>
              <a:avLst/>
              <a:gdLst/>
              <a:ahLst/>
              <a:cxnLst/>
              <a:rect l="0" t="0" r="0" b="0"/>
              <a:pathLst>
                <a:path w="165848" h="134045">
                  <a:moveTo>
                    <a:pt x="0" y="116272"/>
                  </a:moveTo>
                  <a:lnTo>
                    <a:pt x="0" y="116272"/>
                  </a:lnTo>
                  <a:lnTo>
                    <a:pt x="0" y="117535"/>
                  </a:lnTo>
                  <a:lnTo>
                    <a:pt x="265" y="117643"/>
                  </a:lnTo>
                  <a:lnTo>
                    <a:pt x="18325" y="107580"/>
                  </a:lnTo>
                  <a:lnTo>
                    <a:pt x="47826" y="81312"/>
                  </a:lnTo>
                  <a:lnTo>
                    <a:pt x="56935" y="69002"/>
                  </a:lnTo>
                  <a:lnTo>
                    <a:pt x="76061" y="35324"/>
                  </a:lnTo>
                  <a:lnTo>
                    <a:pt x="80245" y="17254"/>
                  </a:lnTo>
                  <a:lnTo>
                    <a:pt x="81605" y="6534"/>
                  </a:lnTo>
                  <a:lnTo>
                    <a:pt x="83001" y="2873"/>
                  </a:lnTo>
                  <a:lnTo>
                    <a:pt x="82851" y="2308"/>
                  </a:lnTo>
                  <a:lnTo>
                    <a:pt x="81264" y="0"/>
                  </a:lnTo>
                  <a:lnTo>
                    <a:pt x="83580" y="976"/>
                  </a:lnTo>
                  <a:lnTo>
                    <a:pt x="85478" y="2940"/>
                  </a:lnTo>
                  <a:lnTo>
                    <a:pt x="101625" y="24451"/>
                  </a:lnTo>
                  <a:lnTo>
                    <a:pt x="136778" y="55744"/>
                  </a:lnTo>
                  <a:lnTo>
                    <a:pt x="150317" y="68516"/>
                  </a:lnTo>
                  <a:lnTo>
                    <a:pt x="158865" y="87398"/>
                  </a:lnTo>
                  <a:lnTo>
                    <a:pt x="165847" y="108640"/>
                  </a:lnTo>
                  <a:lnTo>
                    <a:pt x="164620" y="121300"/>
                  </a:lnTo>
                  <a:lnTo>
                    <a:pt x="163300" y="124945"/>
                  </a:lnTo>
                  <a:lnTo>
                    <a:pt x="158540" y="131012"/>
                  </a:lnTo>
                  <a:lnTo>
                    <a:pt x="155041" y="133406"/>
                  </a:lnTo>
                  <a:lnTo>
                    <a:pt x="153367" y="134044"/>
                  </a:lnTo>
                  <a:lnTo>
                    <a:pt x="147273" y="132637"/>
                  </a:lnTo>
                  <a:lnTo>
                    <a:pt x="112210" y="114375"/>
                  </a:lnTo>
                  <a:lnTo>
                    <a:pt x="104775" y="10674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8" name="SMARTInkShape-289">
            <a:extLst>
              <a:ext uri="{FF2B5EF4-FFF2-40B4-BE49-F238E27FC236}">
                <a16:creationId xmlns:a16="http://schemas.microsoft.com/office/drawing/2014/main" xmlns="" id="{875D9C46-EF6D-4AAF-B504-A0463CAF149C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793456" y="3619696"/>
            <a:ext cx="15614" cy="18797"/>
          </a:xfrm>
          <a:custGeom>
            <a:avLst/>
            <a:gdLst/>
            <a:ahLst/>
            <a:cxnLst/>
            <a:rect l="0" t="0" r="0" b="0"/>
            <a:pathLst>
              <a:path w="15614" h="18797">
                <a:moveTo>
                  <a:pt x="0" y="14092"/>
                </a:moveTo>
                <a:lnTo>
                  <a:pt x="0" y="14092"/>
                </a:lnTo>
                <a:lnTo>
                  <a:pt x="4101" y="18192"/>
                </a:lnTo>
                <a:lnTo>
                  <a:pt x="5174" y="18560"/>
                </a:lnTo>
                <a:lnTo>
                  <a:pt x="9283" y="18796"/>
                </a:lnTo>
                <a:lnTo>
                  <a:pt x="11446" y="18123"/>
                </a:lnTo>
                <a:lnTo>
                  <a:pt x="12393" y="17573"/>
                </a:lnTo>
                <a:lnTo>
                  <a:pt x="13025" y="16941"/>
                </a:lnTo>
                <a:lnTo>
                  <a:pt x="13727" y="15534"/>
                </a:lnTo>
                <a:lnTo>
                  <a:pt x="14121" y="13255"/>
                </a:lnTo>
                <a:lnTo>
                  <a:pt x="13508" y="11691"/>
                </a:lnTo>
                <a:lnTo>
                  <a:pt x="12974" y="10904"/>
                </a:lnTo>
                <a:lnTo>
                  <a:pt x="12883" y="10379"/>
                </a:lnTo>
                <a:lnTo>
                  <a:pt x="13087" y="10029"/>
                </a:lnTo>
                <a:lnTo>
                  <a:pt x="13487" y="9796"/>
                </a:lnTo>
                <a:lnTo>
                  <a:pt x="13754" y="9376"/>
                </a:lnTo>
                <a:lnTo>
                  <a:pt x="14394" y="7520"/>
                </a:lnTo>
                <a:lnTo>
                  <a:pt x="15481" y="6056"/>
                </a:lnTo>
                <a:lnTo>
                  <a:pt x="15613" y="5559"/>
                </a:lnTo>
                <a:lnTo>
                  <a:pt x="15436" y="5228"/>
                </a:lnTo>
                <a:lnTo>
                  <a:pt x="14308" y="4578"/>
                </a:lnTo>
                <a:lnTo>
                  <a:pt x="14288" y="0"/>
                </a:lnTo>
                <a:lnTo>
                  <a:pt x="13024" y="1126"/>
                </a:lnTo>
                <a:lnTo>
                  <a:pt x="11907" y="456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014E-8 L 1.04063 -0.01018 " rAng="0" ptsTypes="AA">
                                      <p:cBhvr>
                                        <p:cTn id="1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31" y="-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75 -0.00833 L -3.88889E-6 4.07956E-6 " rAng="0" ptsTypes="AA">
                                      <p:cBhvr>
                                        <p:cTn id="2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75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06 -3.25316E-006 L -0.87969 -0.01387 E">
                                      <p:cBhvr>
                                        <p:cTn id="2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969 -0.01387 L 0.00243 -3.25316E-006 E">
                                      <p:cBhvr>
                                        <p:cTn id="3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-1.76997E-006 L 0.00122 0.29017 E">
                                      <p:cBhvr>
                                        <p:cTn id="3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29016 L 0.0092 -0.20105 E">
                                      <p:cBhvr>
                                        <p:cTn id="3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647E-6 L -0.4717 0.01048 " rAng="0" ptsTypes="AA">
                                      <p:cBhvr>
                                        <p:cTn id="4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153 0.01048 L -1.66667E-6 4.07647E-6 " rAng="0" ptsTypes="AA">
                                      <p:cBhvr>
                                        <p:cTn id="4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6" y="-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880000" y="1584000"/>
            <a:ext cx="3393360" cy="102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6600" b="0" strike="noStrike" spc="-1" dirty="0">
                <a:solidFill>
                  <a:srgbClr val="000000"/>
                </a:solidFill>
                <a:latin typeface="Univers light"/>
                <a:ea typeface="DejaVu Sans"/>
              </a:rPr>
              <a:t>recevoir </a:t>
            </a:r>
            <a:endParaRPr lang="fr-FR" sz="6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28560" y="18648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Recevoir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899640" y="1317600"/>
            <a:ext cx="741528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Pour leur mariage, Lucie et Scott ont organisé une grande …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720000" y="165600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ç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et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font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28560" y="18648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Recevoir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899640" y="1317600"/>
            <a:ext cx="741528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Pour leur mariage, Lucie et Scott ont organisé une grande </a:t>
            </a:r>
            <a:r>
              <a:rPr lang="fr-FR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réception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4" name="Image 164_1"/>
          <p:cNvPicPr/>
          <p:nvPr/>
        </p:nvPicPr>
        <p:blipFill>
          <a:blip r:embed="rId3"/>
          <a:stretch/>
        </p:blipFill>
        <p:spPr>
          <a:xfrm>
            <a:off x="3851920" y="2888238"/>
            <a:ext cx="2302560" cy="1821240"/>
          </a:xfrm>
          <a:prstGeom prst="rect">
            <a:avLst/>
          </a:prstGeom>
          <a:ln>
            <a:noFill/>
          </a:ln>
        </p:spPr>
      </p:pic>
      <p:pic>
        <p:nvPicPr>
          <p:cNvPr id="5" name="Image 165_1"/>
          <p:cNvPicPr/>
          <p:nvPr/>
        </p:nvPicPr>
        <p:blipFill>
          <a:blip r:embed="rId4"/>
          <a:stretch/>
        </p:blipFill>
        <p:spPr>
          <a:xfrm>
            <a:off x="864346" y="3003798"/>
            <a:ext cx="2340000" cy="1590120"/>
          </a:xfrm>
          <a:prstGeom prst="rect">
            <a:avLst/>
          </a:prstGeom>
          <a:ln>
            <a:noFill/>
          </a:ln>
        </p:spPr>
      </p:pic>
      <p:pic>
        <p:nvPicPr>
          <p:cNvPr id="6" name="Image 166_1"/>
          <p:cNvPicPr/>
          <p:nvPr/>
        </p:nvPicPr>
        <p:blipFill>
          <a:blip r:embed="rId5"/>
          <a:stretch/>
        </p:blipFill>
        <p:spPr>
          <a:xfrm>
            <a:off x="6787440" y="2888694"/>
            <a:ext cx="1726560" cy="1753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247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628560" y="18648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Recevoir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827640" y="1275480"/>
            <a:ext cx="7632792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vendeur donne un … au client une fois que celui-ci a payé la marchandise.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628560" y="18648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Recevoir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755632" y="1372875"/>
            <a:ext cx="7848816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vendeur donne un </a:t>
            </a:r>
            <a:r>
              <a:rPr lang="fr-FR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reçu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au client une fois que celui-ci a payé la marchandise.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4" name="Image 161_1"/>
          <p:cNvPicPr/>
          <p:nvPr/>
        </p:nvPicPr>
        <p:blipFill>
          <a:blip r:embed="rId3"/>
          <a:stretch/>
        </p:blipFill>
        <p:spPr>
          <a:xfrm>
            <a:off x="3779280" y="2925181"/>
            <a:ext cx="1942560" cy="163296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 rot="3802388">
            <a:off x="4103280" y="2530452"/>
            <a:ext cx="1294560" cy="430560"/>
          </a:xfrm>
          <a:custGeom>
            <a:avLst/>
            <a:gdLst/>
            <a:ahLst/>
            <a:cxnLst/>
            <a:rect l="l" t="t" r="r" b="b"/>
            <a:pathLst>
              <a:path w="3601" h="1202">
                <a:moveTo>
                  <a:pt x="0" y="300"/>
                </a:moveTo>
                <a:lnTo>
                  <a:pt x="2700" y="300"/>
                </a:lnTo>
                <a:lnTo>
                  <a:pt x="2700" y="0"/>
                </a:lnTo>
                <a:lnTo>
                  <a:pt x="3600" y="600"/>
                </a:lnTo>
                <a:lnTo>
                  <a:pt x="2700" y="1201"/>
                </a:lnTo>
                <a:lnTo>
                  <a:pt x="27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40624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628560" y="18648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Recevoir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971640" y="1461960"/>
            <a:ext cx="74872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Le soir, le commerçant compte la … de la journée.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628560" y="18648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Recevoir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971640" y="1461960"/>
            <a:ext cx="74872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soir, le commerçant compte la </a:t>
            </a:r>
            <a:r>
              <a:rPr lang="fr-FR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recette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 la journée.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590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28560" y="18648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Recevoir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187640" y="1275480"/>
            <a:ext cx="669528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« Ne vous inquiétez pas. Votre excuse est tout à fait … »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28560" y="18648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Recevoir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187640" y="1275480"/>
            <a:ext cx="6695280" cy="1130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 Ne vous inquiétez pas. Votre excuse est tout à fait </a:t>
            </a:r>
            <a:r>
              <a:rPr lang="fr-FR" sz="2400" b="1" spc="-1" dirty="0">
                <a:solidFill>
                  <a:srgbClr val="FF0000"/>
                </a:solidFill>
                <a:latin typeface="Univers light"/>
              </a:rPr>
              <a:t>recevable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»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0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28560" y="18648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Recevoir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187640" y="1275480"/>
            <a:ext cx="698328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Le lanceur des Yankees, l’équipe de baseball de New York, envoie la balle en direction du … .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28560" y="18648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Recevoir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187640" y="1275480"/>
            <a:ext cx="7200784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lanceur des Yankees, l’équipe de baseball de New York, envoie la balle en direction du </a:t>
            </a:r>
            <a:r>
              <a:rPr lang="fr-FR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receveur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4" name="Image 168"/>
          <p:cNvPicPr/>
          <p:nvPr/>
        </p:nvPicPr>
        <p:blipFill rotWithShape="1">
          <a:blip r:embed="rId3"/>
          <a:srcRect r="28854"/>
          <a:stretch/>
        </p:blipFill>
        <p:spPr>
          <a:xfrm>
            <a:off x="6876256" y="2715766"/>
            <a:ext cx="1071144" cy="12637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731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872000" y="1728000"/>
            <a:ext cx="4678560" cy="19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600" b="0" strike="noStrike" spc="-1" dirty="0">
                <a:solidFill>
                  <a:srgbClr val="000000"/>
                </a:solidFill>
                <a:latin typeface="Univers light"/>
                <a:ea typeface="DejaVu Sans"/>
              </a:rPr>
              <a:t>scier</a:t>
            </a:r>
            <a:endParaRPr lang="fr-FR" sz="6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872000" y="-7200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Rappel : 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pic>
        <p:nvPicPr>
          <p:cNvPr id="124" name="Image 79"/>
          <p:cNvPicPr/>
          <p:nvPr/>
        </p:nvPicPr>
        <p:blipFill>
          <a:blip r:embed="rId3"/>
          <a:stretch/>
        </p:blipFill>
        <p:spPr>
          <a:xfrm>
            <a:off x="5976000" y="1512000"/>
            <a:ext cx="1280880" cy="2158560"/>
          </a:xfrm>
          <a:prstGeom prst="rect">
            <a:avLst/>
          </a:prstGeom>
          <a:ln>
            <a:noFill/>
          </a:ln>
        </p:spPr>
      </p:pic>
      <p:pic>
        <p:nvPicPr>
          <p:cNvPr id="125" name="Image 80"/>
          <p:cNvPicPr/>
          <p:nvPr/>
        </p:nvPicPr>
        <p:blipFill>
          <a:blip r:embed="rId4"/>
          <a:stretch/>
        </p:blipFill>
        <p:spPr>
          <a:xfrm>
            <a:off x="1413720" y="1656000"/>
            <a:ext cx="1752840" cy="192312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3816000" y="1728000"/>
            <a:ext cx="71856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2401"/>
              </a:spcBef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27" name="Line 3"/>
          <p:cNvSpPr/>
          <p:nvPr/>
        </p:nvSpPr>
        <p:spPr>
          <a:xfrm flipV="1">
            <a:off x="4320000" y="2012040"/>
            <a:ext cx="432000" cy="360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Line 4"/>
          <p:cNvSpPr/>
          <p:nvPr/>
        </p:nvSpPr>
        <p:spPr>
          <a:xfrm>
            <a:off x="4248000" y="2509560"/>
            <a:ext cx="504000" cy="216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4752000" y="1656000"/>
            <a:ext cx="1366560" cy="30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l</a:t>
            </a:r>
            <a:endParaRPr lang="fr-FR" sz="4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r</a:t>
            </a:r>
            <a:endParaRPr lang="fr-FR" sz="4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6" name="SMARTInkShape-7">
            <a:extLst>
              <a:ext uri="{FF2B5EF4-FFF2-40B4-BE49-F238E27FC236}">
                <a16:creationId xmlns:a16="http://schemas.microsoft.com/office/drawing/2014/main" xmlns="" id="{93134CB2-AF27-4B27-8C39-B5A8C04F55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00500" y="2600325"/>
            <a:ext cx="26195" cy="7145"/>
          </a:xfrm>
          <a:custGeom>
            <a:avLst/>
            <a:gdLst/>
            <a:ahLst/>
            <a:cxnLst/>
            <a:rect l="0" t="0" r="0" b="0"/>
            <a:pathLst>
              <a:path w="26195" h="7145">
                <a:moveTo>
                  <a:pt x="0" y="0"/>
                </a:moveTo>
                <a:lnTo>
                  <a:pt x="0" y="0"/>
                </a:lnTo>
                <a:lnTo>
                  <a:pt x="1264" y="1264"/>
                </a:lnTo>
                <a:lnTo>
                  <a:pt x="3296" y="1885"/>
                </a:lnTo>
                <a:lnTo>
                  <a:pt x="4578" y="2050"/>
                </a:lnTo>
                <a:lnTo>
                  <a:pt x="5434" y="2425"/>
                </a:lnTo>
                <a:lnTo>
                  <a:pt x="6004" y="2940"/>
                </a:lnTo>
                <a:lnTo>
                  <a:pt x="7077" y="4656"/>
                </a:lnTo>
                <a:lnTo>
                  <a:pt x="15023" y="4760"/>
                </a:lnTo>
                <a:lnTo>
                  <a:pt x="15572" y="5025"/>
                </a:lnTo>
                <a:lnTo>
                  <a:pt x="15937" y="5467"/>
                </a:lnTo>
                <a:lnTo>
                  <a:pt x="16524" y="6813"/>
                </a:lnTo>
                <a:lnTo>
                  <a:pt x="17310" y="6996"/>
                </a:lnTo>
                <a:lnTo>
                  <a:pt x="26194" y="71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94048" y="411510"/>
            <a:ext cx="5472608" cy="3312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000000"/>
                </a:solidFill>
                <a:latin typeface="Univers light"/>
                <a:ea typeface="DejaVu Sans"/>
              </a:rPr>
              <a:t>Scier</a:t>
            </a:r>
          </a:p>
          <a:p>
            <a:pPr>
              <a:lnSpc>
                <a:spcPct val="12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Univers light"/>
                <a:ea typeface="DejaVu Sans"/>
              </a:rPr>
              <a:t>Monsieur Martin travaille dans une ______. Il utilise une ____ mécanique. En fin de journée, il doit ramasser par terre la _____ obtenue en _____ le bois.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3074" name="Picture 2" descr="La scierie de Millançay investit pour produire à la demande d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23678"/>
            <a:ext cx="2011685" cy="13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11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94048" y="411510"/>
            <a:ext cx="5472608" cy="3312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000000"/>
                </a:solidFill>
                <a:latin typeface="Univers light"/>
                <a:ea typeface="DejaVu Sans"/>
              </a:rPr>
              <a:t>Scier</a:t>
            </a:r>
          </a:p>
          <a:p>
            <a:pPr>
              <a:lnSpc>
                <a:spcPct val="12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Univers light"/>
                <a:ea typeface="DejaVu Sans"/>
              </a:rPr>
              <a:t>Monsieur Martin travaille dans une ______. Il utilise une ____ mécanique. En fin de journée, il doit ramasser par terre la _____ obtenue en _____ le bois.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323528" y="3867893"/>
            <a:ext cx="2016224" cy="8178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70C0"/>
                </a:solidFill>
                <a:latin typeface="Arial"/>
              </a:rPr>
              <a:t>sciure</a:t>
            </a:r>
          </a:p>
        </p:txBody>
      </p:sp>
      <p:sp>
        <p:nvSpPr>
          <p:cNvPr id="4" name="CustomShape 1"/>
          <p:cNvSpPr/>
          <p:nvPr/>
        </p:nvSpPr>
        <p:spPr>
          <a:xfrm>
            <a:off x="2322240" y="3842159"/>
            <a:ext cx="2016224" cy="8178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70C0"/>
                </a:solidFill>
                <a:latin typeface="Arial"/>
              </a:rPr>
              <a:t>sciant</a:t>
            </a:r>
          </a:p>
        </p:txBody>
      </p:sp>
      <p:sp>
        <p:nvSpPr>
          <p:cNvPr id="6" name="CustomShape 1"/>
          <p:cNvSpPr/>
          <p:nvPr/>
        </p:nvSpPr>
        <p:spPr>
          <a:xfrm>
            <a:off x="4499992" y="3842158"/>
            <a:ext cx="2016224" cy="8178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70C0"/>
                </a:solidFill>
                <a:latin typeface="Arial"/>
              </a:rPr>
              <a:t>scierie</a:t>
            </a:r>
          </a:p>
        </p:txBody>
      </p:sp>
      <p:pic>
        <p:nvPicPr>
          <p:cNvPr id="3074" name="Picture 2" descr="La scierie de Millançay investit pour produire à la demande d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51670"/>
            <a:ext cx="2119803" cy="141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6656851" y="3830775"/>
            <a:ext cx="2016224" cy="8178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70C0"/>
                </a:solidFill>
                <a:latin typeface="Arial"/>
              </a:rPr>
              <a:t>scie</a:t>
            </a:r>
          </a:p>
        </p:txBody>
      </p:sp>
    </p:spTree>
    <p:extLst>
      <p:ext uri="{BB962C8B-B14F-4D97-AF65-F5344CB8AC3E}">
        <p14:creationId xmlns:p14="http://schemas.microsoft.com/office/powerpoint/2010/main" val="38447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3602E-7 C -0.00069 -0.03423 -0.00121 -0.06321 -0.00642 -0.09436 C -0.00937 -0.13105 -0.02535 -0.17515 -0.04253 -0.18686 C -0.04913 -0.19735 -0.05417 -0.20598 -0.06215 -0.21061 C -0.0651 -0.21955 -0.06858 -0.2214 -0.0724 -0.22788 C -0.08281 -0.24607 -0.09236 -0.26519 -0.1033 -0.28153 C -0.11337 -0.31206 -0.12309 -0.34505 -0.13559 -0.37188 C -0.1368 -0.37465 -0.1401 -0.37774 -0.14167 -0.3802 C -0.1467 -0.38853 -0.14896 -0.39655 -0.15503 -0.39963 C -0.16163 -0.41381 -0.17083 -0.42368 -0.17986 -0.42985 C -0.18767 -0.4428 -0.19913 -0.4465 -0.20868 -0.45143 C -0.21302 -0.45359 -0.21753 -0.45822 -0.22205 -0.45976 C -0.23576 -0.46438 -0.24965 -0.46778 -0.26319 -0.47055 C -0.27222 -0.47425 -0.28108 -0.47672 -0.2901 -0.47919 C -0.31892 -0.47857 -0.34792 -0.4798 -0.37691 -0.47703 C -0.38073 -0.47672 -0.38594 -0.46223 -0.38594 -0.46192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-23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4838E-6 C -0.00243 -0.01511 -0.00399 -0.01973 -0.00816 -0.03238 C -0.00972 -0.06753 -0.01197 -0.10237 -0.02187 -0.13413 C -0.02534 -0.1881 -0.01961 -0.12735 -0.02847 -0.17052 C -0.03402 -0.19673 -0.02968 -0.22633 -0.03663 -0.25254 C -0.03941 -0.28369 -0.05347 -0.31976 -0.07066 -0.33672 C -0.07517 -0.34844 -0.07968 -0.35677 -0.0868 -0.36448 C -0.0934 -0.38051 -0.10347 -0.38575 -0.11388 -0.39284 C -0.12187 -0.3987 -0.12916 -0.40518 -0.13715 -0.41011 C -0.14392 -0.428 -0.13489 -0.40734 -0.14375 -0.41875 C -0.1493 -0.42553 -0.16336 -0.45297 -0.17083 -0.45359 C -0.19027 -0.45513 -0.20989 -0.45452 -0.22916 -0.45513 C -0.24375 -0.46346 -0.25989 -0.46377 -0.27517 -0.46377 " pathEditMode="relative" rAng="0" ptsTypes="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-23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0342E-6 C 0.00347 -0.02312 0.01042 -0.03793 0.03247 -0.05612 C 0.03819 -0.07061 0.03715 -0.08695 0.05069 -0.10052 C 0.05451 -0.11347 0.06024 -0.1255 0.06528 -0.13814 C 0.06684 -0.14462 0.06719 -0.1514 0.06892 -0.15788 C 0.07066 -0.1625 0.07448 -0.16682 0.07639 -0.17144 C 0.07986 -0.18285 0.07934 -0.2029 0.08715 -0.21369 C 0.09132 -0.21955 0.09948 -0.22386 0.10538 -0.22941 C 0.10816 -0.23157 0.11267 -0.23589 0.11267 -0.23558 C 0.12083 -0.25069 0.13872 -0.26457 0.15625 -0.27536 C 0.23924 -0.2732 0.31701 -0.26457 0.40035 -0.26457 L 0.43316 -0.26673 " pathEditMode="relative" rAng="0" ptsTypes="ffffffffff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3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43602E-7 C 0.00017 -0.00709 5.55112E-17 -0.00956 -0.00017 -0.01696 C -0.00052 -0.04101 -0.00087 -0.05766 -0.0026 -0.06753 C -0.00295 -0.0737 -0.0033 -0.07555 -0.00382 -0.07832 C -0.00417 -0.08079 -0.00434 -0.0848 -0.00469 -0.08665 C -0.00503 -0.0922 -0.00538 -0.09497 -0.00556 -0.10176 C -0.00573 -0.10607 -0.0059 -0.11964 -0.00608 -0.12211 C -0.0066 -0.1292 -0.00747 -0.13475 -0.00816 -0.13753 C -0.00851 -0.14123 -0.00903 -0.14154 -0.00955 -0.14277 C -0.01094 -0.14924 -0.0099 -0.14524 -0.01267 -0.14678 C -0.01406 -0.1588 -0.01632 -0.15634 -0.01788 -0.15911 C -0.02083 -0.17206 -0.02413 -0.15634 -0.02726 -0.15634 L -0.02795 -0.15788 " pathEditMode="relative" rAng="0" ptsTypes="fffffffffff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-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872000" y="-7200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ç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368000" y="1800000"/>
            <a:ext cx="1366560" cy="25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o</a:t>
            </a:r>
            <a:endParaRPr lang="fr-FR" sz="4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endParaRPr lang="fr-FR" sz="4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u</a:t>
            </a:r>
            <a:endParaRPr lang="fr-FR" sz="4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288000" y="2016000"/>
            <a:ext cx="71856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2401"/>
              </a:spcBef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ç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33" name="Line 4"/>
          <p:cNvSpPr/>
          <p:nvPr/>
        </p:nvSpPr>
        <p:spPr>
          <a:xfrm flipV="1">
            <a:off x="792000" y="2232000"/>
            <a:ext cx="576000" cy="360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Line 5"/>
          <p:cNvSpPr/>
          <p:nvPr/>
        </p:nvSpPr>
        <p:spPr>
          <a:xfrm>
            <a:off x="792000" y="2664000"/>
            <a:ext cx="576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Line 6"/>
          <p:cNvSpPr/>
          <p:nvPr/>
        </p:nvSpPr>
        <p:spPr>
          <a:xfrm>
            <a:off x="792000" y="2736000"/>
            <a:ext cx="576000" cy="504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872000" y="-7200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ç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2732760" y="1188997"/>
            <a:ext cx="6766560" cy="3757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gla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ç</a:t>
            </a: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PingFang SC"/>
              </a:rPr>
              <a:t>o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n</a:t>
            </a:r>
            <a:endParaRPr lang="fr-FR" sz="4400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Fran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ç</a:t>
            </a: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PingFang SC"/>
              </a:rPr>
              <a:t>a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is</a:t>
            </a:r>
            <a:endParaRPr lang="fr-FR" sz="4400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re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ç</a:t>
            </a: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u</a:t>
            </a:r>
            <a:endParaRPr lang="fr-FR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1368000" y="1800000"/>
            <a:ext cx="1366560" cy="25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o</a:t>
            </a:r>
            <a:endParaRPr lang="fr-FR" sz="4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endParaRPr lang="fr-FR" sz="4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u</a:t>
            </a:r>
            <a:endParaRPr lang="fr-FR" sz="4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288000" y="2016000"/>
            <a:ext cx="71856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2401"/>
              </a:spcBef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ç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40" name="Line 5"/>
          <p:cNvSpPr/>
          <p:nvPr/>
        </p:nvSpPr>
        <p:spPr>
          <a:xfrm flipV="1">
            <a:off x="792000" y="2232000"/>
            <a:ext cx="576000" cy="360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Line 6"/>
          <p:cNvSpPr/>
          <p:nvPr/>
        </p:nvSpPr>
        <p:spPr>
          <a:xfrm>
            <a:off x="792000" y="2664000"/>
            <a:ext cx="576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Line 7"/>
          <p:cNvSpPr/>
          <p:nvPr/>
        </p:nvSpPr>
        <p:spPr>
          <a:xfrm>
            <a:off x="792000" y="2736000"/>
            <a:ext cx="576000" cy="504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10480" y="843558"/>
            <a:ext cx="7912080" cy="37666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u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on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872000" y="-7200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10480" y="843558"/>
            <a:ext cx="7912080" cy="37666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u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on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fa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 – la le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872000" y="-7200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47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10480" y="843558"/>
            <a:ext cx="7912080" cy="37666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u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on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fa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 – la le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 – la fa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ade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le rin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age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872000" y="-7200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64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10480" y="843558"/>
            <a:ext cx="7912080" cy="37666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u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</a:t>
            </a:r>
            <a:r>
              <a:rPr lang="fr-FR" sz="44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on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fa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 – la le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 – la fa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ade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le rin</a:t>
            </a:r>
            <a:r>
              <a:rPr lang="fr-FR" sz="4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age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872000" y="-72000"/>
            <a:ext cx="84880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ç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 dirty="0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63" y="3330964"/>
            <a:ext cx="1944463" cy="13653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30964"/>
            <a:ext cx="1664071" cy="14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47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500</Words>
  <Application>Microsoft Office PowerPoint</Application>
  <PresentationFormat>Affichage à l'écran (16:9)</PresentationFormat>
  <Paragraphs>156</Paragraphs>
  <Slides>31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151</cp:revision>
  <cp:lastPrinted>2020-04-06T08:09:44Z</cp:lastPrinted>
  <dcterms:created xsi:type="dcterms:W3CDTF">2020-03-20T11:24:42Z</dcterms:created>
  <dcterms:modified xsi:type="dcterms:W3CDTF">2020-05-04T12:07:06Z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39</vt:i4>
  </property>
</Properties>
</file>