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5" r:id="rId22"/>
    <p:sldId id="279" r:id="rId23"/>
    <p:sldId id="282" r:id="rId24"/>
    <p:sldId id="287" r:id="rId25"/>
    <p:sldId id="283" r:id="rId26"/>
    <p:sldId id="288" r:id="rId27"/>
    <p:sldId id="284" r:id="rId28"/>
    <p:sldId id="289" r:id="rId29"/>
    <p:sldId id="285" r:id="rId30"/>
    <p:sldId id="290" r:id="rId31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3" autoAdjust="0"/>
  </p:normalViewPr>
  <p:slideViewPr>
    <p:cSldViewPr>
      <p:cViewPr>
        <p:scale>
          <a:sx n="73" d="100"/>
          <a:sy n="73" d="100"/>
        </p:scale>
        <p:origin x="-1637" y="-7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L’</a:t>
          </a:r>
          <a:r>
            <a:rPr lang="fr-FR" sz="2400" b="1" dirty="0" err="1" smtClean="0"/>
            <a:t>athéière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L’</a:t>
          </a:r>
          <a:r>
            <a:rPr lang="fr-FR" sz="2400" b="1" dirty="0" err="1" smtClean="0"/>
            <a:t>atéhière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La théière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La </a:t>
          </a:r>
          <a:r>
            <a:rPr lang="fr-FR" sz="2400" b="1" dirty="0" err="1" smtClean="0"/>
            <a:t>téhière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011C8DD-E143-40AF-A4BC-720F0AFFDBF3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658F49E-5EC2-47A8-997C-D8B66D9E4F2A}" type="presOf" srcId="{8943F2E6-3B0D-E448-9217-B317A1C852F5}" destId="{1017B7CB-13B4-9B4A-A898-E550BB192901}" srcOrd="0" destOrd="0" presId="urn:microsoft.com/office/officeart/2005/8/layout/vList5"/>
    <dgm:cxn modelId="{6607D1AC-35D4-46FC-9F46-B840CE516387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AC188B6-71F7-49FB-8177-474BB1789FDD}" type="presOf" srcId="{2C8EC395-066D-984E-8F48-1D03BBA365D6}" destId="{FBE9ED35-B856-174C-8737-A32D2C924CA6}" srcOrd="0" destOrd="0" presId="urn:microsoft.com/office/officeart/2005/8/layout/vList5"/>
    <dgm:cxn modelId="{CE1299C7-0606-483D-AE3E-C0616B26479E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B012C90-A5C7-40D5-98AF-577275A876D6}" type="presOf" srcId="{DD6BBC1B-D149-744A-A30E-EFE273F02222}" destId="{B2E2EFB5-3D81-DA40-B0AB-7277103CCFA5}" srcOrd="0" destOrd="0" presId="urn:microsoft.com/office/officeart/2005/8/layout/vList5"/>
    <dgm:cxn modelId="{BB57F7D3-AEEE-4DCE-A6C6-95441EF340F5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CDD3333-ECBD-49D2-A082-4AB59EB61FC1}" type="presOf" srcId="{C98D5B68-7884-6648-A6A0-2E344EE2F2C1}" destId="{70B8D9E0-4A6D-2F44-B595-4E51FB1CC510}" srcOrd="0" destOrd="0" presId="urn:microsoft.com/office/officeart/2005/8/layout/vList5"/>
    <dgm:cxn modelId="{55D58E25-7181-42D1-B57B-5B6CE5A43254}" type="presOf" srcId="{5A256FE1-617A-F64B-AAA5-E71BA3D8E71B}" destId="{5131D196-118F-ED4B-8F8C-9F861CEE6268}" srcOrd="0" destOrd="0" presId="urn:microsoft.com/office/officeart/2005/8/layout/vList5"/>
    <dgm:cxn modelId="{2D1FB458-FFF4-4530-A67F-28D4B0684E26}" type="presParOf" srcId="{82B71E07-46A9-1F4C-9980-576B2FA3ADD8}" destId="{A3A8D8DA-067B-EC42-9EAF-7E4FD8AA6489}" srcOrd="0" destOrd="0" presId="urn:microsoft.com/office/officeart/2005/8/layout/vList5"/>
    <dgm:cxn modelId="{3FFE7458-F36F-44E9-ADF3-67DF14282433}" type="presParOf" srcId="{A3A8D8DA-067B-EC42-9EAF-7E4FD8AA6489}" destId="{5131D196-118F-ED4B-8F8C-9F861CEE6268}" srcOrd="0" destOrd="0" presId="urn:microsoft.com/office/officeart/2005/8/layout/vList5"/>
    <dgm:cxn modelId="{D4572EE4-547F-4E76-9414-1362D6B9E94A}" type="presParOf" srcId="{A3A8D8DA-067B-EC42-9EAF-7E4FD8AA6489}" destId="{B2E2EFB5-3D81-DA40-B0AB-7277103CCFA5}" srcOrd="1" destOrd="0" presId="urn:microsoft.com/office/officeart/2005/8/layout/vList5"/>
    <dgm:cxn modelId="{41E3A293-38CE-4756-8CC4-B3069F21F75E}" type="presParOf" srcId="{82B71E07-46A9-1F4C-9980-576B2FA3ADD8}" destId="{86757E5C-20F4-E745-A720-B10E686939A4}" srcOrd="1" destOrd="0" presId="urn:microsoft.com/office/officeart/2005/8/layout/vList5"/>
    <dgm:cxn modelId="{3815CC39-D302-4A4E-A5C7-0D4F58EFFC93}" type="presParOf" srcId="{82B71E07-46A9-1F4C-9980-576B2FA3ADD8}" destId="{0760AE06-7B56-494A-A0E8-36B594643D8E}" srcOrd="2" destOrd="0" presId="urn:microsoft.com/office/officeart/2005/8/layout/vList5"/>
    <dgm:cxn modelId="{1F48C28C-ED05-41CE-83B2-3F217B52FCC6}" type="presParOf" srcId="{0760AE06-7B56-494A-A0E8-36B594643D8E}" destId="{C3381103-080C-D746-8B27-46B2DEE4028C}" srcOrd="0" destOrd="0" presId="urn:microsoft.com/office/officeart/2005/8/layout/vList5"/>
    <dgm:cxn modelId="{18584F89-F934-4BCF-A577-6344CE30CAE6}" type="presParOf" srcId="{0760AE06-7B56-494A-A0E8-36B594643D8E}" destId="{FBE9ED35-B856-174C-8737-A32D2C924CA6}" srcOrd="1" destOrd="0" presId="urn:microsoft.com/office/officeart/2005/8/layout/vList5"/>
    <dgm:cxn modelId="{D1D8694C-9EF8-4E06-B5AA-E6D5DC066086}" type="presParOf" srcId="{82B71E07-46A9-1F4C-9980-576B2FA3ADD8}" destId="{42D27948-8160-FF47-9116-9786F5E669CE}" srcOrd="3" destOrd="0" presId="urn:microsoft.com/office/officeart/2005/8/layout/vList5"/>
    <dgm:cxn modelId="{41510FDC-CC7D-485B-B3FD-FD81E8A1BB7F}" type="presParOf" srcId="{82B71E07-46A9-1F4C-9980-576B2FA3ADD8}" destId="{39BBA486-03BD-2144-ABBF-AE369E5400B7}" srcOrd="4" destOrd="0" presId="urn:microsoft.com/office/officeart/2005/8/layout/vList5"/>
    <dgm:cxn modelId="{B0F01B8D-4B49-43A5-A4C3-AD3C20A5BEF2}" type="presParOf" srcId="{39BBA486-03BD-2144-ABBF-AE369E5400B7}" destId="{70B8D9E0-4A6D-2F44-B595-4E51FB1CC510}" srcOrd="0" destOrd="0" presId="urn:microsoft.com/office/officeart/2005/8/layout/vList5"/>
    <dgm:cxn modelId="{37998CE4-003E-4F21-B113-A04FCA9C5894}" type="presParOf" srcId="{39BBA486-03BD-2144-ABBF-AE369E5400B7}" destId="{09F84ED2-5430-D348-8351-1C588DA968EF}" srcOrd="1" destOrd="0" presId="urn:microsoft.com/office/officeart/2005/8/layout/vList5"/>
    <dgm:cxn modelId="{384F82AC-185F-4199-A0C6-3751EAE42336}" type="presParOf" srcId="{82B71E07-46A9-1F4C-9980-576B2FA3ADD8}" destId="{26A10C18-A8F4-6A4C-BDEE-6F7DE3CE4615}" srcOrd="5" destOrd="0" presId="urn:microsoft.com/office/officeart/2005/8/layout/vList5"/>
    <dgm:cxn modelId="{6AEB5BEB-2A87-4445-9569-68161ACFA9A3}" type="presParOf" srcId="{82B71E07-46A9-1F4C-9980-576B2FA3ADD8}" destId="{4ECD3363-8FE6-2E4D-AEB8-DD61ACBB9653}" srcOrd="6" destOrd="0" presId="urn:microsoft.com/office/officeart/2005/8/layout/vList5"/>
    <dgm:cxn modelId="{7830DC89-5440-4CBE-829E-BA0D4D5A9EBA}" type="presParOf" srcId="{4ECD3363-8FE6-2E4D-AEB8-DD61ACBB9653}" destId="{E895D6B0-A2C0-8846-B022-1C147093D231}" srcOrd="0" destOrd="0" presId="urn:microsoft.com/office/officeart/2005/8/layout/vList5"/>
    <dgm:cxn modelId="{38158F4E-41A4-41C4-A08B-44EDC522B47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L’</a:t>
          </a:r>
          <a:r>
            <a:rPr lang="fr-FR" sz="2400" b="1" dirty="0" err="1" smtClean="0"/>
            <a:t>athéière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L’</a:t>
          </a:r>
          <a:r>
            <a:rPr lang="fr-FR" sz="2400" b="1" dirty="0" err="1" smtClean="0"/>
            <a:t>atéhière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La théière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La </a:t>
          </a:r>
          <a:r>
            <a:rPr lang="fr-FR" sz="2400" b="1" dirty="0" err="1" smtClean="0"/>
            <a:t>téhière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BFE112-BDF2-47EB-A2D3-62B087C92D2D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C590A92-E9DC-4918-9366-9C6626A582C9}" type="presOf" srcId="{C98D5B68-7884-6648-A6A0-2E344EE2F2C1}" destId="{70B8D9E0-4A6D-2F44-B595-4E51FB1CC510}" srcOrd="0" destOrd="0" presId="urn:microsoft.com/office/officeart/2005/8/layout/vList5"/>
    <dgm:cxn modelId="{AF0AC488-1089-46CA-8B44-3F586352AA1D}" type="presOf" srcId="{8943F2E6-3B0D-E448-9217-B317A1C852F5}" destId="{1017B7CB-13B4-9B4A-A898-E550BB192901}" srcOrd="0" destOrd="0" presId="urn:microsoft.com/office/officeart/2005/8/layout/vList5"/>
    <dgm:cxn modelId="{7AF99E38-9E05-4187-B258-27ED0F43AEED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30D8B03-1A31-4EDB-AC7B-6E53E1A82CF5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E9B5F5D-5AC9-4A7F-869A-4626B938D3F3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16502C11-D660-44E1-B53D-225E26042EF4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7F2A6D9-F83B-4DE3-AC88-617CD751A9B5}" type="presOf" srcId="{31427C3A-E33A-4C40-B6A8-DF440F9FA9C2}" destId="{09F84ED2-5430-D348-8351-1C588DA968EF}" srcOrd="0" destOrd="0" presId="urn:microsoft.com/office/officeart/2005/8/layout/vList5"/>
    <dgm:cxn modelId="{D64444C5-6147-49F4-AEA9-BB2C727A4470}" type="presOf" srcId="{DD6BBC1B-D149-744A-A30E-EFE273F02222}" destId="{B2E2EFB5-3D81-DA40-B0AB-7277103CCFA5}" srcOrd="0" destOrd="0" presId="urn:microsoft.com/office/officeart/2005/8/layout/vList5"/>
    <dgm:cxn modelId="{3DEBA9A2-31B1-4429-A18F-748B69A1C92E}" type="presParOf" srcId="{82B71E07-46A9-1F4C-9980-576B2FA3ADD8}" destId="{A3A8D8DA-067B-EC42-9EAF-7E4FD8AA6489}" srcOrd="0" destOrd="0" presId="urn:microsoft.com/office/officeart/2005/8/layout/vList5"/>
    <dgm:cxn modelId="{DB633EF3-107C-4280-8858-0C2AD422E740}" type="presParOf" srcId="{A3A8D8DA-067B-EC42-9EAF-7E4FD8AA6489}" destId="{5131D196-118F-ED4B-8F8C-9F861CEE6268}" srcOrd="0" destOrd="0" presId="urn:microsoft.com/office/officeart/2005/8/layout/vList5"/>
    <dgm:cxn modelId="{A34CF76B-58AE-4C22-A16A-F3FFD91E2C8E}" type="presParOf" srcId="{A3A8D8DA-067B-EC42-9EAF-7E4FD8AA6489}" destId="{B2E2EFB5-3D81-DA40-B0AB-7277103CCFA5}" srcOrd="1" destOrd="0" presId="urn:microsoft.com/office/officeart/2005/8/layout/vList5"/>
    <dgm:cxn modelId="{A41F1826-A0F6-4D01-BA75-DC06E0F7A157}" type="presParOf" srcId="{82B71E07-46A9-1F4C-9980-576B2FA3ADD8}" destId="{86757E5C-20F4-E745-A720-B10E686939A4}" srcOrd="1" destOrd="0" presId="urn:microsoft.com/office/officeart/2005/8/layout/vList5"/>
    <dgm:cxn modelId="{A639ABE5-3098-4BE7-96AC-64747E6138E2}" type="presParOf" srcId="{82B71E07-46A9-1F4C-9980-576B2FA3ADD8}" destId="{0760AE06-7B56-494A-A0E8-36B594643D8E}" srcOrd="2" destOrd="0" presId="urn:microsoft.com/office/officeart/2005/8/layout/vList5"/>
    <dgm:cxn modelId="{69869DB5-1309-4779-9899-E73200E33F65}" type="presParOf" srcId="{0760AE06-7B56-494A-A0E8-36B594643D8E}" destId="{C3381103-080C-D746-8B27-46B2DEE4028C}" srcOrd="0" destOrd="0" presId="urn:microsoft.com/office/officeart/2005/8/layout/vList5"/>
    <dgm:cxn modelId="{88869540-F4CA-412D-8501-CEBC9E37F3DC}" type="presParOf" srcId="{0760AE06-7B56-494A-A0E8-36B594643D8E}" destId="{FBE9ED35-B856-174C-8737-A32D2C924CA6}" srcOrd="1" destOrd="0" presId="urn:microsoft.com/office/officeart/2005/8/layout/vList5"/>
    <dgm:cxn modelId="{08AFEB53-2847-4805-B665-68086DC46CAA}" type="presParOf" srcId="{82B71E07-46A9-1F4C-9980-576B2FA3ADD8}" destId="{42D27948-8160-FF47-9116-9786F5E669CE}" srcOrd="3" destOrd="0" presId="urn:microsoft.com/office/officeart/2005/8/layout/vList5"/>
    <dgm:cxn modelId="{D5888A61-2FA9-4886-BB23-86C8EFB6A9F3}" type="presParOf" srcId="{82B71E07-46A9-1F4C-9980-576B2FA3ADD8}" destId="{39BBA486-03BD-2144-ABBF-AE369E5400B7}" srcOrd="4" destOrd="0" presId="urn:microsoft.com/office/officeart/2005/8/layout/vList5"/>
    <dgm:cxn modelId="{55DDDBD8-8490-4A66-9B17-08AA2BDA2461}" type="presParOf" srcId="{39BBA486-03BD-2144-ABBF-AE369E5400B7}" destId="{70B8D9E0-4A6D-2F44-B595-4E51FB1CC510}" srcOrd="0" destOrd="0" presId="urn:microsoft.com/office/officeart/2005/8/layout/vList5"/>
    <dgm:cxn modelId="{98D726DE-7506-4695-9F59-00D14F7810E4}" type="presParOf" srcId="{39BBA486-03BD-2144-ABBF-AE369E5400B7}" destId="{09F84ED2-5430-D348-8351-1C588DA968EF}" srcOrd="1" destOrd="0" presId="urn:microsoft.com/office/officeart/2005/8/layout/vList5"/>
    <dgm:cxn modelId="{04546BD4-3EC0-4AA5-8062-04C002606FED}" type="presParOf" srcId="{82B71E07-46A9-1F4C-9980-576B2FA3ADD8}" destId="{26A10C18-A8F4-6A4C-BDEE-6F7DE3CE4615}" srcOrd="5" destOrd="0" presId="urn:microsoft.com/office/officeart/2005/8/layout/vList5"/>
    <dgm:cxn modelId="{3D8C232A-74E7-4B21-9397-D722D029B429}" type="presParOf" srcId="{82B71E07-46A9-1F4C-9980-576B2FA3ADD8}" destId="{4ECD3363-8FE6-2E4D-AEB8-DD61ACBB9653}" srcOrd="6" destOrd="0" presId="urn:microsoft.com/office/officeart/2005/8/layout/vList5"/>
    <dgm:cxn modelId="{4621F801-7830-470D-ACBE-261F49881EF5}" type="presParOf" srcId="{4ECD3363-8FE6-2E4D-AEB8-DD61ACBB9653}" destId="{E895D6B0-A2C0-8846-B022-1C147093D231}" srcOrd="0" destOrd="0" presId="urn:microsoft.com/office/officeart/2005/8/layout/vList5"/>
    <dgm:cxn modelId="{C43D2BF9-E7C5-4E39-9E23-B698231F227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La soupière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Le souper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1" dirty="0" smtClean="0"/>
            <a:t>L’estomac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La </a:t>
          </a:r>
          <a:r>
            <a:rPr lang="fr-FR" sz="2400" b="1" dirty="0" err="1" smtClean="0"/>
            <a:t>soupette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6E5F08-738A-47FA-8751-4E57DCEAFE35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FDE5365-BEA6-4E24-A6CD-B5380A15363B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95912F01-59DD-41CC-B3FE-DFD389A1F398}" type="presOf" srcId="{5A256FE1-617A-F64B-AAA5-E71BA3D8E71B}" destId="{5131D196-118F-ED4B-8F8C-9F861CEE6268}" srcOrd="0" destOrd="0" presId="urn:microsoft.com/office/officeart/2005/8/layout/vList5"/>
    <dgm:cxn modelId="{902B7717-62A0-40C7-868E-EE147B5A0B56}" type="presOf" srcId="{31427C3A-E33A-4C40-B6A8-DF440F9FA9C2}" destId="{09F84ED2-5430-D348-8351-1C588DA968EF}" srcOrd="0" destOrd="0" presId="urn:microsoft.com/office/officeart/2005/8/layout/vList5"/>
    <dgm:cxn modelId="{336F9D2B-DD7B-45AB-9F85-A20DD6BFCA58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A96520F-7D12-4D17-876D-ECFA820CF106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A08548-1C96-4F42-B965-55E972E1EFDB}" type="presOf" srcId="{39104730-2024-374C-98E0-3A4CE7ED9881}" destId="{82B71E07-46A9-1F4C-9980-576B2FA3ADD8}" srcOrd="0" destOrd="0" presId="urn:microsoft.com/office/officeart/2005/8/layout/vList5"/>
    <dgm:cxn modelId="{949BB1FF-BCAE-4072-AAC8-7518157F8DCE}" type="presOf" srcId="{DD6BBC1B-D149-744A-A30E-EFE273F02222}" destId="{B2E2EFB5-3D81-DA40-B0AB-7277103CCFA5}" srcOrd="0" destOrd="0" presId="urn:microsoft.com/office/officeart/2005/8/layout/vList5"/>
    <dgm:cxn modelId="{27CC751B-C0FB-49FE-9AF1-46C7A375BA30}" type="presOf" srcId="{C98D5B68-7884-6648-A6A0-2E344EE2F2C1}" destId="{70B8D9E0-4A6D-2F44-B595-4E51FB1CC510}" srcOrd="0" destOrd="0" presId="urn:microsoft.com/office/officeart/2005/8/layout/vList5"/>
    <dgm:cxn modelId="{4BDE771F-C607-40D4-A57F-1C2CBCF4B317}" type="presParOf" srcId="{82B71E07-46A9-1F4C-9980-576B2FA3ADD8}" destId="{A3A8D8DA-067B-EC42-9EAF-7E4FD8AA6489}" srcOrd="0" destOrd="0" presId="urn:microsoft.com/office/officeart/2005/8/layout/vList5"/>
    <dgm:cxn modelId="{B54D5118-3F04-4A78-8916-9D544C452BC2}" type="presParOf" srcId="{A3A8D8DA-067B-EC42-9EAF-7E4FD8AA6489}" destId="{5131D196-118F-ED4B-8F8C-9F861CEE6268}" srcOrd="0" destOrd="0" presId="urn:microsoft.com/office/officeart/2005/8/layout/vList5"/>
    <dgm:cxn modelId="{EB39C336-B251-4080-8E16-883B1A97F976}" type="presParOf" srcId="{A3A8D8DA-067B-EC42-9EAF-7E4FD8AA6489}" destId="{B2E2EFB5-3D81-DA40-B0AB-7277103CCFA5}" srcOrd="1" destOrd="0" presId="urn:microsoft.com/office/officeart/2005/8/layout/vList5"/>
    <dgm:cxn modelId="{EC5877E3-9965-421E-84A4-2FB6950CEDFD}" type="presParOf" srcId="{82B71E07-46A9-1F4C-9980-576B2FA3ADD8}" destId="{86757E5C-20F4-E745-A720-B10E686939A4}" srcOrd="1" destOrd="0" presId="urn:microsoft.com/office/officeart/2005/8/layout/vList5"/>
    <dgm:cxn modelId="{2380F472-918A-4DA5-8E25-C292C225CBD2}" type="presParOf" srcId="{82B71E07-46A9-1F4C-9980-576B2FA3ADD8}" destId="{0760AE06-7B56-494A-A0E8-36B594643D8E}" srcOrd="2" destOrd="0" presId="urn:microsoft.com/office/officeart/2005/8/layout/vList5"/>
    <dgm:cxn modelId="{265E12E3-7602-4537-AC8A-FA92F8D26BB6}" type="presParOf" srcId="{0760AE06-7B56-494A-A0E8-36B594643D8E}" destId="{C3381103-080C-D746-8B27-46B2DEE4028C}" srcOrd="0" destOrd="0" presId="urn:microsoft.com/office/officeart/2005/8/layout/vList5"/>
    <dgm:cxn modelId="{C73B2C25-9072-455A-9276-7E5CFE243F76}" type="presParOf" srcId="{0760AE06-7B56-494A-A0E8-36B594643D8E}" destId="{FBE9ED35-B856-174C-8737-A32D2C924CA6}" srcOrd="1" destOrd="0" presId="urn:microsoft.com/office/officeart/2005/8/layout/vList5"/>
    <dgm:cxn modelId="{8F334DE4-B7A9-4B53-8542-E53E54FAF3AB}" type="presParOf" srcId="{82B71E07-46A9-1F4C-9980-576B2FA3ADD8}" destId="{42D27948-8160-FF47-9116-9786F5E669CE}" srcOrd="3" destOrd="0" presId="urn:microsoft.com/office/officeart/2005/8/layout/vList5"/>
    <dgm:cxn modelId="{8BAF4CF0-094B-4363-A1B4-B5CA7F1D3475}" type="presParOf" srcId="{82B71E07-46A9-1F4C-9980-576B2FA3ADD8}" destId="{39BBA486-03BD-2144-ABBF-AE369E5400B7}" srcOrd="4" destOrd="0" presId="urn:microsoft.com/office/officeart/2005/8/layout/vList5"/>
    <dgm:cxn modelId="{3359A82C-802D-4CB0-AC86-C2EF7AE71DEB}" type="presParOf" srcId="{39BBA486-03BD-2144-ABBF-AE369E5400B7}" destId="{70B8D9E0-4A6D-2F44-B595-4E51FB1CC510}" srcOrd="0" destOrd="0" presId="urn:microsoft.com/office/officeart/2005/8/layout/vList5"/>
    <dgm:cxn modelId="{38F81E21-8931-4373-B92A-75E6460D4B60}" type="presParOf" srcId="{39BBA486-03BD-2144-ABBF-AE369E5400B7}" destId="{09F84ED2-5430-D348-8351-1C588DA968EF}" srcOrd="1" destOrd="0" presId="urn:microsoft.com/office/officeart/2005/8/layout/vList5"/>
    <dgm:cxn modelId="{9FC2D767-B115-40E5-B335-E41924951D5F}" type="presParOf" srcId="{82B71E07-46A9-1F4C-9980-576B2FA3ADD8}" destId="{26A10C18-A8F4-6A4C-BDEE-6F7DE3CE4615}" srcOrd="5" destOrd="0" presId="urn:microsoft.com/office/officeart/2005/8/layout/vList5"/>
    <dgm:cxn modelId="{502905BE-8D55-4A4B-8DC0-5725CA987F0A}" type="presParOf" srcId="{82B71E07-46A9-1F4C-9980-576B2FA3ADD8}" destId="{4ECD3363-8FE6-2E4D-AEB8-DD61ACBB9653}" srcOrd="6" destOrd="0" presId="urn:microsoft.com/office/officeart/2005/8/layout/vList5"/>
    <dgm:cxn modelId="{8817D1A3-5FB7-4A45-A22F-9E5D0445DED3}" type="presParOf" srcId="{4ECD3363-8FE6-2E4D-AEB8-DD61ACBB9653}" destId="{E895D6B0-A2C0-8846-B022-1C147093D231}" srcOrd="0" destOrd="0" presId="urn:microsoft.com/office/officeart/2005/8/layout/vList5"/>
    <dgm:cxn modelId="{1406EE8D-488E-4A1D-8956-C5880BF7132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La soupière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Le souper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 smtClean="0"/>
            <a:t>L’estomac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dirty="0" smtClean="0"/>
            <a:t>La </a:t>
          </a:r>
          <a:r>
            <a:rPr lang="fr-FR" sz="2400" b="1" dirty="0" err="1" smtClean="0"/>
            <a:t>soupette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8CE8A1A-6069-4B7D-A758-FCD42C3AC222}" type="presOf" srcId="{5A256FE1-617A-F64B-AAA5-E71BA3D8E71B}" destId="{5131D196-118F-ED4B-8F8C-9F861CEE6268}" srcOrd="0" destOrd="0" presId="urn:microsoft.com/office/officeart/2005/8/layout/vList5"/>
    <dgm:cxn modelId="{A2C04520-AD1A-449F-A18C-979C66B78287}" type="presOf" srcId="{39104730-2024-374C-98E0-3A4CE7ED9881}" destId="{82B71E07-46A9-1F4C-9980-576B2FA3ADD8}" srcOrd="0" destOrd="0" presId="urn:microsoft.com/office/officeart/2005/8/layout/vList5"/>
    <dgm:cxn modelId="{1D846688-C9DA-4068-937D-8FDF68D07A61}" type="presOf" srcId="{8943F2E6-3B0D-E448-9217-B317A1C852F5}" destId="{1017B7CB-13B4-9B4A-A898-E550BB192901}" srcOrd="0" destOrd="0" presId="urn:microsoft.com/office/officeart/2005/8/layout/vList5"/>
    <dgm:cxn modelId="{3207C790-5B04-4F0A-A6DC-1C9DC8621BB8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1B2C9AF2-70DD-4A09-B9D4-0A79C35029A8}" type="presOf" srcId="{877D7047-60CD-754B-B94B-0D52DA8802EF}" destId="{E895D6B0-A2C0-8846-B022-1C147093D231}" srcOrd="0" destOrd="0" presId="urn:microsoft.com/office/officeart/2005/8/layout/vList5"/>
    <dgm:cxn modelId="{7900C6B7-3A3C-4F7D-B379-136D11C0BD8F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A1D76AF-16AF-40A0-9836-1E5E165437E4}" type="presOf" srcId="{2C8EC395-066D-984E-8F48-1D03BBA365D6}" destId="{FBE9ED35-B856-174C-8737-A32D2C924CA6}" srcOrd="0" destOrd="0" presId="urn:microsoft.com/office/officeart/2005/8/layout/vList5"/>
    <dgm:cxn modelId="{4063A936-7A7A-483B-B505-FE3F3A34D6BF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42E6548-D9EE-4DBA-9C91-C0B20EC79B2D}" type="presOf" srcId="{C98D5B68-7884-6648-A6A0-2E344EE2F2C1}" destId="{70B8D9E0-4A6D-2F44-B595-4E51FB1CC510}" srcOrd="0" destOrd="0" presId="urn:microsoft.com/office/officeart/2005/8/layout/vList5"/>
    <dgm:cxn modelId="{19FAF4F5-41FB-4595-8A19-D82BAA325BE4}" type="presParOf" srcId="{82B71E07-46A9-1F4C-9980-576B2FA3ADD8}" destId="{A3A8D8DA-067B-EC42-9EAF-7E4FD8AA6489}" srcOrd="0" destOrd="0" presId="urn:microsoft.com/office/officeart/2005/8/layout/vList5"/>
    <dgm:cxn modelId="{CBA757A1-CB83-4329-B1DD-DF3A67149011}" type="presParOf" srcId="{A3A8D8DA-067B-EC42-9EAF-7E4FD8AA6489}" destId="{5131D196-118F-ED4B-8F8C-9F861CEE6268}" srcOrd="0" destOrd="0" presId="urn:microsoft.com/office/officeart/2005/8/layout/vList5"/>
    <dgm:cxn modelId="{5C53C8AC-7C1F-4924-8528-E363E0D4F779}" type="presParOf" srcId="{A3A8D8DA-067B-EC42-9EAF-7E4FD8AA6489}" destId="{B2E2EFB5-3D81-DA40-B0AB-7277103CCFA5}" srcOrd="1" destOrd="0" presId="urn:microsoft.com/office/officeart/2005/8/layout/vList5"/>
    <dgm:cxn modelId="{A138C078-B56A-466D-A43B-A52B852CDC6F}" type="presParOf" srcId="{82B71E07-46A9-1F4C-9980-576B2FA3ADD8}" destId="{86757E5C-20F4-E745-A720-B10E686939A4}" srcOrd="1" destOrd="0" presId="urn:microsoft.com/office/officeart/2005/8/layout/vList5"/>
    <dgm:cxn modelId="{53DE79C3-5BE4-49FD-B09B-90107FFE507F}" type="presParOf" srcId="{82B71E07-46A9-1F4C-9980-576B2FA3ADD8}" destId="{0760AE06-7B56-494A-A0E8-36B594643D8E}" srcOrd="2" destOrd="0" presId="urn:microsoft.com/office/officeart/2005/8/layout/vList5"/>
    <dgm:cxn modelId="{494921FE-C742-4727-AA47-CEB28710542C}" type="presParOf" srcId="{0760AE06-7B56-494A-A0E8-36B594643D8E}" destId="{C3381103-080C-D746-8B27-46B2DEE4028C}" srcOrd="0" destOrd="0" presId="urn:microsoft.com/office/officeart/2005/8/layout/vList5"/>
    <dgm:cxn modelId="{5225BF17-4EEB-432D-A415-0E9CBB72BFC1}" type="presParOf" srcId="{0760AE06-7B56-494A-A0E8-36B594643D8E}" destId="{FBE9ED35-B856-174C-8737-A32D2C924CA6}" srcOrd="1" destOrd="0" presId="urn:microsoft.com/office/officeart/2005/8/layout/vList5"/>
    <dgm:cxn modelId="{FF1E231E-A1DC-4B0F-B0FB-556DB54B4556}" type="presParOf" srcId="{82B71E07-46A9-1F4C-9980-576B2FA3ADD8}" destId="{42D27948-8160-FF47-9116-9786F5E669CE}" srcOrd="3" destOrd="0" presId="urn:microsoft.com/office/officeart/2005/8/layout/vList5"/>
    <dgm:cxn modelId="{331190DC-19BE-4628-8DD9-D3F5207455B5}" type="presParOf" srcId="{82B71E07-46A9-1F4C-9980-576B2FA3ADD8}" destId="{39BBA486-03BD-2144-ABBF-AE369E5400B7}" srcOrd="4" destOrd="0" presId="urn:microsoft.com/office/officeart/2005/8/layout/vList5"/>
    <dgm:cxn modelId="{6B92D8FE-9409-4E8B-84FA-B5A08C36EA0D}" type="presParOf" srcId="{39BBA486-03BD-2144-ABBF-AE369E5400B7}" destId="{70B8D9E0-4A6D-2F44-B595-4E51FB1CC510}" srcOrd="0" destOrd="0" presId="urn:microsoft.com/office/officeart/2005/8/layout/vList5"/>
    <dgm:cxn modelId="{5B276E57-34CF-4861-8217-A0D4B9A45C70}" type="presParOf" srcId="{39BBA486-03BD-2144-ABBF-AE369E5400B7}" destId="{09F84ED2-5430-D348-8351-1C588DA968EF}" srcOrd="1" destOrd="0" presId="urn:microsoft.com/office/officeart/2005/8/layout/vList5"/>
    <dgm:cxn modelId="{7284CFAD-A013-432F-B9BE-6D47B3DF135A}" type="presParOf" srcId="{82B71E07-46A9-1F4C-9980-576B2FA3ADD8}" destId="{26A10C18-A8F4-6A4C-BDEE-6F7DE3CE4615}" srcOrd="5" destOrd="0" presId="urn:microsoft.com/office/officeart/2005/8/layout/vList5"/>
    <dgm:cxn modelId="{66C686E8-FE26-4854-9C06-C706A87DAD02}" type="presParOf" srcId="{82B71E07-46A9-1F4C-9980-576B2FA3ADD8}" destId="{4ECD3363-8FE6-2E4D-AEB8-DD61ACBB9653}" srcOrd="6" destOrd="0" presId="urn:microsoft.com/office/officeart/2005/8/layout/vList5"/>
    <dgm:cxn modelId="{901D25B1-2D82-41E8-A704-290F2B00836A}" type="presParOf" srcId="{4ECD3363-8FE6-2E4D-AEB8-DD61ACBB9653}" destId="{E895D6B0-A2C0-8846-B022-1C147093D231}" srcOrd="0" destOrd="0" presId="urn:microsoft.com/office/officeart/2005/8/layout/vList5"/>
    <dgm:cxn modelId="{963C7C04-A85E-4D81-9EAE-A8B9039CBE2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volantière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volière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oiseauière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oiseautière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2F9CF-E856-4FB4-B52D-400FFA241839}" type="presOf" srcId="{C98D5B68-7884-6648-A6A0-2E344EE2F2C1}" destId="{70B8D9E0-4A6D-2F44-B595-4E51FB1CC510}" srcOrd="0" destOrd="0" presId="urn:microsoft.com/office/officeart/2005/8/layout/vList5"/>
    <dgm:cxn modelId="{D7F1D7BF-0693-40D9-8180-1B190FBF7981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AB7649D-4CFC-4F0F-8200-23BE6D85531A}" type="presOf" srcId="{5A256FE1-617A-F64B-AAA5-E71BA3D8E71B}" destId="{5131D196-118F-ED4B-8F8C-9F861CEE6268}" srcOrd="0" destOrd="0" presId="urn:microsoft.com/office/officeart/2005/8/layout/vList5"/>
    <dgm:cxn modelId="{174540E4-3CFD-44E7-9F64-B1CFF564806C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8590E1A-B8DE-4965-A459-FEE93BC37A0D}" type="presOf" srcId="{31427C3A-E33A-4C40-B6A8-DF440F9FA9C2}" destId="{09F84ED2-5430-D348-8351-1C588DA968EF}" srcOrd="0" destOrd="0" presId="urn:microsoft.com/office/officeart/2005/8/layout/vList5"/>
    <dgm:cxn modelId="{E46D700A-DAE0-413F-B564-9212A563E46D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C99AB6F-E38F-453C-AD96-BA51E9C871BB}" type="presOf" srcId="{2C8EC395-066D-984E-8F48-1D03BBA365D6}" destId="{FBE9ED35-B856-174C-8737-A32D2C924CA6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92AD9532-4231-4465-8A49-EDB6CD530001}" type="presOf" srcId="{39104730-2024-374C-98E0-3A4CE7ED9881}" destId="{82B71E07-46A9-1F4C-9980-576B2FA3ADD8}" srcOrd="0" destOrd="0" presId="urn:microsoft.com/office/officeart/2005/8/layout/vList5"/>
    <dgm:cxn modelId="{FD2DEB33-C97C-46BD-9287-EC3C098EF8BB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77126DE-EAC9-4F40-AEFB-02CA215B45F8}" type="presParOf" srcId="{82B71E07-46A9-1F4C-9980-576B2FA3ADD8}" destId="{A3A8D8DA-067B-EC42-9EAF-7E4FD8AA6489}" srcOrd="0" destOrd="0" presId="urn:microsoft.com/office/officeart/2005/8/layout/vList5"/>
    <dgm:cxn modelId="{94817E65-5B7B-47D9-88CE-48293970780A}" type="presParOf" srcId="{A3A8D8DA-067B-EC42-9EAF-7E4FD8AA6489}" destId="{5131D196-118F-ED4B-8F8C-9F861CEE6268}" srcOrd="0" destOrd="0" presId="urn:microsoft.com/office/officeart/2005/8/layout/vList5"/>
    <dgm:cxn modelId="{4D873719-E989-4CF8-BCA7-8DDF8270318B}" type="presParOf" srcId="{A3A8D8DA-067B-EC42-9EAF-7E4FD8AA6489}" destId="{B2E2EFB5-3D81-DA40-B0AB-7277103CCFA5}" srcOrd="1" destOrd="0" presId="urn:microsoft.com/office/officeart/2005/8/layout/vList5"/>
    <dgm:cxn modelId="{0C4B1686-B621-4D7F-BD68-4F287FDF62EA}" type="presParOf" srcId="{82B71E07-46A9-1F4C-9980-576B2FA3ADD8}" destId="{86757E5C-20F4-E745-A720-B10E686939A4}" srcOrd="1" destOrd="0" presId="urn:microsoft.com/office/officeart/2005/8/layout/vList5"/>
    <dgm:cxn modelId="{E28DC35B-3B8A-4FCD-8663-D25CE9E9964F}" type="presParOf" srcId="{82B71E07-46A9-1F4C-9980-576B2FA3ADD8}" destId="{0760AE06-7B56-494A-A0E8-36B594643D8E}" srcOrd="2" destOrd="0" presId="urn:microsoft.com/office/officeart/2005/8/layout/vList5"/>
    <dgm:cxn modelId="{16DB933E-3B29-49C6-9F84-9C6067E1928F}" type="presParOf" srcId="{0760AE06-7B56-494A-A0E8-36B594643D8E}" destId="{C3381103-080C-D746-8B27-46B2DEE4028C}" srcOrd="0" destOrd="0" presId="urn:microsoft.com/office/officeart/2005/8/layout/vList5"/>
    <dgm:cxn modelId="{1AAF44B7-CF91-4322-B907-2547DB013CCB}" type="presParOf" srcId="{0760AE06-7B56-494A-A0E8-36B594643D8E}" destId="{FBE9ED35-B856-174C-8737-A32D2C924CA6}" srcOrd="1" destOrd="0" presId="urn:microsoft.com/office/officeart/2005/8/layout/vList5"/>
    <dgm:cxn modelId="{B0EDB557-BCE3-40E7-8B6D-0788A3ACC51D}" type="presParOf" srcId="{82B71E07-46A9-1F4C-9980-576B2FA3ADD8}" destId="{42D27948-8160-FF47-9116-9786F5E669CE}" srcOrd="3" destOrd="0" presId="urn:microsoft.com/office/officeart/2005/8/layout/vList5"/>
    <dgm:cxn modelId="{661C9945-2B40-4CE5-926A-0818BFE814CD}" type="presParOf" srcId="{82B71E07-46A9-1F4C-9980-576B2FA3ADD8}" destId="{39BBA486-03BD-2144-ABBF-AE369E5400B7}" srcOrd="4" destOrd="0" presId="urn:microsoft.com/office/officeart/2005/8/layout/vList5"/>
    <dgm:cxn modelId="{92CE0B90-1484-4A07-B842-42E2E78CF984}" type="presParOf" srcId="{39BBA486-03BD-2144-ABBF-AE369E5400B7}" destId="{70B8D9E0-4A6D-2F44-B595-4E51FB1CC510}" srcOrd="0" destOrd="0" presId="urn:microsoft.com/office/officeart/2005/8/layout/vList5"/>
    <dgm:cxn modelId="{32BBFE85-CB0A-4C46-BF84-225041BD380F}" type="presParOf" srcId="{39BBA486-03BD-2144-ABBF-AE369E5400B7}" destId="{09F84ED2-5430-D348-8351-1C588DA968EF}" srcOrd="1" destOrd="0" presId="urn:microsoft.com/office/officeart/2005/8/layout/vList5"/>
    <dgm:cxn modelId="{F2F7C612-5060-4AC3-9F19-7EDF91A4401D}" type="presParOf" srcId="{82B71E07-46A9-1F4C-9980-576B2FA3ADD8}" destId="{26A10C18-A8F4-6A4C-BDEE-6F7DE3CE4615}" srcOrd="5" destOrd="0" presId="urn:microsoft.com/office/officeart/2005/8/layout/vList5"/>
    <dgm:cxn modelId="{51C378E0-0D25-4D5D-BBDF-4B3143A2944D}" type="presParOf" srcId="{82B71E07-46A9-1F4C-9980-576B2FA3ADD8}" destId="{4ECD3363-8FE6-2E4D-AEB8-DD61ACBB9653}" srcOrd="6" destOrd="0" presId="urn:microsoft.com/office/officeart/2005/8/layout/vList5"/>
    <dgm:cxn modelId="{F4D2081B-F888-4C2D-9865-7197DF5BA6DE}" type="presParOf" srcId="{4ECD3363-8FE6-2E4D-AEB8-DD61ACBB9653}" destId="{E895D6B0-A2C0-8846-B022-1C147093D231}" srcOrd="0" destOrd="0" presId="urn:microsoft.com/office/officeart/2005/8/layout/vList5"/>
    <dgm:cxn modelId="{525DD9BD-9572-488D-9B9F-116D49D7EDD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volantière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volière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oiseauière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oiseautière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C6C6C3-16AB-468F-92E6-70375772FA62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8258EF6-D42B-4192-A146-8BCDC2B5CCA4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B6EF9CE-CDF8-4170-826E-D26C87EB9CD4}" type="presOf" srcId="{8943F2E6-3B0D-E448-9217-B317A1C852F5}" destId="{1017B7CB-13B4-9B4A-A898-E550BB192901}" srcOrd="0" destOrd="0" presId="urn:microsoft.com/office/officeart/2005/8/layout/vList5"/>
    <dgm:cxn modelId="{28A7E11C-3B42-473A-8672-19F18F178FAC}" type="presOf" srcId="{C98D5B68-7884-6648-A6A0-2E344EE2F2C1}" destId="{70B8D9E0-4A6D-2F44-B595-4E51FB1CC510}" srcOrd="0" destOrd="0" presId="urn:microsoft.com/office/officeart/2005/8/layout/vList5"/>
    <dgm:cxn modelId="{7D66DE8A-0A3E-41D7-8AE5-A893DD7827A2}" type="presOf" srcId="{D865DF60-6A8A-1346-86CF-ADC5241F7441}" destId="{C3381103-080C-D746-8B27-46B2DEE4028C}" srcOrd="0" destOrd="0" presId="urn:microsoft.com/office/officeart/2005/8/layout/vList5"/>
    <dgm:cxn modelId="{EF028D92-93DC-4755-BFE5-431A3446A94E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5A6D52-75DF-4FC2-B7A4-C2D92A106BAD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55FFD832-3D79-4FB8-A583-A1D5BA553023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84C922A-38D4-43A0-884E-8AC71D751283}" type="presOf" srcId="{877D7047-60CD-754B-B94B-0D52DA8802EF}" destId="{E895D6B0-A2C0-8846-B022-1C147093D231}" srcOrd="0" destOrd="0" presId="urn:microsoft.com/office/officeart/2005/8/layout/vList5"/>
    <dgm:cxn modelId="{708DD06B-48C0-46B8-AA4F-EDF5A610FEDB}" type="presParOf" srcId="{82B71E07-46A9-1F4C-9980-576B2FA3ADD8}" destId="{A3A8D8DA-067B-EC42-9EAF-7E4FD8AA6489}" srcOrd="0" destOrd="0" presId="urn:microsoft.com/office/officeart/2005/8/layout/vList5"/>
    <dgm:cxn modelId="{9EB651B9-1397-476B-97DA-6BA233830AE6}" type="presParOf" srcId="{A3A8D8DA-067B-EC42-9EAF-7E4FD8AA6489}" destId="{5131D196-118F-ED4B-8F8C-9F861CEE6268}" srcOrd="0" destOrd="0" presId="urn:microsoft.com/office/officeart/2005/8/layout/vList5"/>
    <dgm:cxn modelId="{D3744056-4070-411A-AA11-2DCF96644BC7}" type="presParOf" srcId="{A3A8D8DA-067B-EC42-9EAF-7E4FD8AA6489}" destId="{B2E2EFB5-3D81-DA40-B0AB-7277103CCFA5}" srcOrd="1" destOrd="0" presId="urn:microsoft.com/office/officeart/2005/8/layout/vList5"/>
    <dgm:cxn modelId="{A43118BA-92AF-4A90-8668-F898C1CFAFE0}" type="presParOf" srcId="{82B71E07-46A9-1F4C-9980-576B2FA3ADD8}" destId="{86757E5C-20F4-E745-A720-B10E686939A4}" srcOrd="1" destOrd="0" presId="urn:microsoft.com/office/officeart/2005/8/layout/vList5"/>
    <dgm:cxn modelId="{32802FFC-A790-436F-A5D3-47D1084AA0BA}" type="presParOf" srcId="{82B71E07-46A9-1F4C-9980-576B2FA3ADD8}" destId="{0760AE06-7B56-494A-A0E8-36B594643D8E}" srcOrd="2" destOrd="0" presId="urn:microsoft.com/office/officeart/2005/8/layout/vList5"/>
    <dgm:cxn modelId="{FCE8AA1A-6294-47C3-9823-3020F9D88C65}" type="presParOf" srcId="{0760AE06-7B56-494A-A0E8-36B594643D8E}" destId="{C3381103-080C-D746-8B27-46B2DEE4028C}" srcOrd="0" destOrd="0" presId="urn:microsoft.com/office/officeart/2005/8/layout/vList5"/>
    <dgm:cxn modelId="{13048580-3BD4-4B1A-8D55-38DE21685080}" type="presParOf" srcId="{0760AE06-7B56-494A-A0E8-36B594643D8E}" destId="{FBE9ED35-B856-174C-8737-A32D2C924CA6}" srcOrd="1" destOrd="0" presId="urn:microsoft.com/office/officeart/2005/8/layout/vList5"/>
    <dgm:cxn modelId="{C34AC73C-13CB-4D17-AA71-EF1BFC33E235}" type="presParOf" srcId="{82B71E07-46A9-1F4C-9980-576B2FA3ADD8}" destId="{42D27948-8160-FF47-9116-9786F5E669CE}" srcOrd="3" destOrd="0" presId="urn:microsoft.com/office/officeart/2005/8/layout/vList5"/>
    <dgm:cxn modelId="{A8B2FF7F-29B1-41CA-98D2-BC5E77369063}" type="presParOf" srcId="{82B71E07-46A9-1F4C-9980-576B2FA3ADD8}" destId="{39BBA486-03BD-2144-ABBF-AE369E5400B7}" srcOrd="4" destOrd="0" presId="urn:microsoft.com/office/officeart/2005/8/layout/vList5"/>
    <dgm:cxn modelId="{CB95A93F-898C-428A-8EEB-2CBA7E0CE516}" type="presParOf" srcId="{39BBA486-03BD-2144-ABBF-AE369E5400B7}" destId="{70B8D9E0-4A6D-2F44-B595-4E51FB1CC510}" srcOrd="0" destOrd="0" presId="urn:microsoft.com/office/officeart/2005/8/layout/vList5"/>
    <dgm:cxn modelId="{F87F615C-7DDD-4E5B-8456-11ABB776964E}" type="presParOf" srcId="{39BBA486-03BD-2144-ABBF-AE369E5400B7}" destId="{09F84ED2-5430-D348-8351-1C588DA968EF}" srcOrd="1" destOrd="0" presId="urn:microsoft.com/office/officeart/2005/8/layout/vList5"/>
    <dgm:cxn modelId="{6C858DB4-6C52-491D-8D47-7B8340F9C2A4}" type="presParOf" srcId="{82B71E07-46A9-1F4C-9980-576B2FA3ADD8}" destId="{26A10C18-A8F4-6A4C-BDEE-6F7DE3CE4615}" srcOrd="5" destOrd="0" presId="urn:microsoft.com/office/officeart/2005/8/layout/vList5"/>
    <dgm:cxn modelId="{CC73BB43-A364-4AA3-8865-DF9F640F7705}" type="presParOf" srcId="{82B71E07-46A9-1F4C-9980-576B2FA3ADD8}" destId="{4ECD3363-8FE6-2E4D-AEB8-DD61ACBB9653}" srcOrd="6" destOrd="0" presId="urn:microsoft.com/office/officeart/2005/8/layout/vList5"/>
    <dgm:cxn modelId="{496DDFAA-58D5-47B0-A453-61257B9D3B42}" type="presParOf" srcId="{4ECD3363-8FE6-2E4D-AEB8-DD61ACBB9653}" destId="{E895D6B0-A2C0-8846-B022-1C147093D231}" srcOrd="0" destOrd="0" presId="urn:microsoft.com/office/officeart/2005/8/layout/vList5"/>
    <dgm:cxn modelId="{12322AD1-8162-4A91-9E26-0EB17C66775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sucrière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bonnière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/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bonbonnière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/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bonbière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Y="56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X="611" custLinFactNeighborY="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3FF4F5-2AE4-4EA4-A3C4-5E95B133B7E4}" type="presOf" srcId="{C98D5B68-7884-6648-A6A0-2E344EE2F2C1}" destId="{70B8D9E0-4A6D-2F44-B595-4E51FB1CC510}" srcOrd="0" destOrd="0" presId="urn:microsoft.com/office/officeart/2005/8/layout/vList5"/>
    <dgm:cxn modelId="{926E1CBB-0527-4C63-B30B-83061E38516F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B48FF2E-502B-4E8C-90C3-63DCA5C9F556}" type="presOf" srcId="{39104730-2024-374C-98E0-3A4CE7ED9881}" destId="{82B71E07-46A9-1F4C-9980-576B2FA3ADD8}" srcOrd="0" destOrd="0" presId="urn:microsoft.com/office/officeart/2005/8/layout/vList5"/>
    <dgm:cxn modelId="{3A5F46C1-A824-4ADF-BCB3-8389198B22AA}" type="presOf" srcId="{877D7047-60CD-754B-B94B-0D52DA8802EF}" destId="{E895D6B0-A2C0-8846-B022-1C147093D231}" srcOrd="0" destOrd="0" presId="urn:microsoft.com/office/officeart/2005/8/layout/vList5"/>
    <dgm:cxn modelId="{091F17B8-7ABB-4E52-840A-9CA22B4B4789}" type="presOf" srcId="{31427C3A-E33A-4C40-B6A8-DF440F9FA9C2}" destId="{09F84ED2-5430-D348-8351-1C588DA968EF}" srcOrd="0" destOrd="0" presId="urn:microsoft.com/office/officeart/2005/8/layout/vList5"/>
    <dgm:cxn modelId="{4751EBAE-A045-41B5-AF62-7D962707CDD2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EFA665E8-E6A8-4491-9725-DC092F5FA38A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A9373B8-1C78-419E-A280-21B1E0BB93F0}" type="presOf" srcId="{8943F2E6-3B0D-E448-9217-B317A1C852F5}" destId="{1017B7CB-13B4-9B4A-A898-E550BB192901}" srcOrd="0" destOrd="0" presId="urn:microsoft.com/office/officeart/2005/8/layout/vList5"/>
    <dgm:cxn modelId="{64A0DE81-64F2-4A38-BEBF-7A39F1B378B9}" type="presOf" srcId="{5A256FE1-617A-F64B-AAA5-E71BA3D8E71B}" destId="{5131D196-118F-ED4B-8F8C-9F861CEE6268}" srcOrd="0" destOrd="0" presId="urn:microsoft.com/office/officeart/2005/8/layout/vList5"/>
    <dgm:cxn modelId="{04786087-2A04-4ADE-AC62-7C1BFF7FF946}" type="presParOf" srcId="{82B71E07-46A9-1F4C-9980-576B2FA3ADD8}" destId="{A3A8D8DA-067B-EC42-9EAF-7E4FD8AA6489}" srcOrd="0" destOrd="0" presId="urn:microsoft.com/office/officeart/2005/8/layout/vList5"/>
    <dgm:cxn modelId="{214B884D-CD21-4313-AE98-C02997350EAE}" type="presParOf" srcId="{A3A8D8DA-067B-EC42-9EAF-7E4FD8AA6489}" destId="{5131D196-118F-ED4B-8F8C-9F861CEE6268}" srcOrd="0" destOrd="0" presId="urn:microsoft.com/office/officeart/2005/8/layout/vList5"/>
    <dgm:cxn modelId="{27386E82-CC81-49DA-943A-B33EB87CEE69}" type="presParOf" srcId="{A3A8D8DA-067B-EC42-9EAF-7E4FD8AA6489}" destId="{B2E2EFB5-3D81-DA40-B0AB-7277103CCFA5}" srcOrd="1" destOrd="0" presId="urn:microsoft.com/office/officeart/2005/8/layout/vList5"/>
    <dgm:cxn modelId="{0CBC03F5-0F8B-406D-904A-8E1E96B7826B}" type="presParOf" srcId="{82B71E07-46A9-1F4C-9980-576B2FA3ADD8}" destId="{86757E5C-20F4-E745-A720-B10E686939A4}" srcOrd="1" destOrd="0" presId="urn:microsoft.com/office/officeart/2005/8/layout/vList5"/>
    <dgm:cxn modelId="{82FE5090-83B2-469C-BF53-013F85C6E454}" type="presParOf" srcId="{82B71E07-46A9-1F4C-9980-576B2FA3ADD8}" destId="{0760AE06-7B56-494A-A0E8-36B594643D8E}" srcOrd="2" destOrd="0" presId="urn:microsoft.com/office/officeart/2005/8/layout/vList5"/>
    <dgm:cxn modelId="{159715F8-6993-4180-93F8-2B0E2CEB7EBC}" type="presParOf" srcId="{0760AE06-7B56-494A-A0E8-36B594643D8E}" destId="{C3381103-080C-D746-8B27-46B2DEE4028C}" srcOrd="0" destOrd="0" presId="urn:microsoft.com/office/officeart/2005/8/layout/vList5"/>
    <dgm:cxn modelId="{5E8417C6-6847-45D3-B520-4D79237BA264}" type="presParOf" srcId="{0760AE06-7B56-494A-A0E8-36B594643D8E}" destId="{FBE9ED35-B856-174C-8737-A32D2C924CA6}" srcOrd="1" destOrd="0" presId="urn:microsoft.com/office/officeart/2005/8/layout/vList5"/>
    <dgm:cxn modelId="{211B77C7-27B2-4E43-9774-196270F17CE7}" type="presParOf" srcId="{82B71E07-46A9-1F4C-9980-576B2FA3ADD8}" destId="{42D27948-8160-FF47-9116-9786F5E669CE}" srcOrd="3" destOrd="0" presId="urn:microsoft.com/office/officeart/2005/8/layout/vList5"/>
    <dgm:cxn modelId="{E4990131-988E-48F3-BD1E-3B1981251D70}" type="presParOf" srcId="{82B71E07-46A9-1F4C-9980-576B2FA3ADD8}" destId="{39BBA486-03BD-2144-ABBF-AE369E5400B7}" srcOrd="4" destOrd="0" presId="urn:microsoft.com/office/officeart/2005/8/layout/vList5"/>
    <dgm:cxn modelId="{B7903D2B-8CE7-4B1C-9533-E9FD91E3F60D}" type="presParOf" srcId="{39BBA486-03BD-2144-ABBF-AE369E5400B7}" destId="{70B8D9E0-4A6D-2F44-B595-4E51FB1CC510}" srcOrd="0" destOrd="0" presId="urn:microsoft.com/office/officeart/2005/8/layout/vList5"/>
    <dgm:cxn modelId="{6DA4AD2D-C712-475F-9D0D-3C3AB49F7AE8}" type="presParOf" srcId="{39BBA486-03BD-2144-ABBF-AE369E5400B7}" destId="{09F84ED2-5430-D348-8351-1C588DA968EF}" srcOrd="1" destOrd="0" presId="urn:microsoft.com/office/officeart/2005/8/layout/vList5"/>
    <dgm:cxn modelId="{7ED9ACDD-AC62-461B-A4A3-ED1150818F68}" type="presParOf" srcId="{82B71E07-46A9-1F4C-9980-576B2FA3ADD8}" destId="{26A10C18-A8F4-6A4C-BDEE-6F7DE3CE4615}" srcOrd="5" destOrd="0" presId="urn:microsoft.com/office/officeart/2005/8/layout/vList5"/>
    <dgm:cxn modelId="{F51D9972-F099-420B-8825-C72E678797A4}" type="presParOf" srcId="{82B71E07-46A9-1F4C-9980-576B2FA3ADD8}" destId="{4ECD3363-8FE6-2E4D-AEB8-DD61ACBB9653}" srcOrd="6" destOrd="0" presId="urn:microsoft.com/office/officeart/2005/8/layout/vList5"/>
    <dgm:cxn modelId="{B1CE0C81-5D0C-4F99-BD8B-12038AB33F9E}" type="presParOf" srcId="{4ECD3363-8FE6-2E4D-AEB8-DD61ACBB9653}" destId="{E895D6B0-A2C0-8846-B022-1C147093D231}" srcOrd="0" destOrd="0" presId="urn:microsoft.com/office/officeart/2005/8/layout/vList5"/>
    <dgm:cxn modelId="{1C10A131-AA23-44CD-931D-C3900C74DB5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sucrière</a:t>
          </a:r>
          <a:endParaRPr lang="fr-FR" sz="2400" b="1" dirty="0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bonnière</a:t>
          </a:r>
          <a:endParaRPr lang="fr-FR" sz="2400" b="1" dirty="0"/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 custT="1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bonbonnière</a:t>
          </a:r>
          <a:endParaRPr lang="fr-FR" sz="2400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 custT="1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sz="2400" b="1" dirty="0"/>
            <a:t> </a:t>
          </a:r>
          <a:r>
            <a:rPr lang="fr-FR" sz="24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spc="-1" dirty="0" err="1" smtClean="0">
              <a:solidFill>
                <a:srgbClr val="000000"/>
              </a:solidFill>
              <a:latin typeface="Calibri"/>
              <a:ea typeface="DejaVu Sans"/>
            </a:rPr>
            <a:t>bonbière</a:t>
          </a:r>
          <a:endParaRPr lang="fr-FR" sz="2400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 custLinFactNeighborY="56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 custLinFactNeighborY="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 custLinFactNeighborX="10991" custLinFactNeighborY="-20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465C63-8AF8-488B-AE26-AE83B28AF14F}" type="presOf" srcId="{39104730-2024-374C-98E0-3A4CE7ED9881}" destId="{82B71E07-46A9-1F4C-9980-576B2FA3ADD8}" srcOrd="0" destOrd="0" presId="urn:microsoft.com/office/officeart/2005/8/layout/vList5"/>
    <dgm:cxn modelId="{92A4BE77-A659-4529-A8A9-DF5F2A94EA19}" type="presOf" srcId="{2C8EC395-066D-984E-8F48-1D03BBA365D6}" destId="{FBE9ED35-B856-174C-8737-A32D2C924CA6}" srcOrd="0" destOrd="0" presId="urn:microsoft.com/office/officeart/2005/8/layout/vList5"/>
    <dgm:cxn modelId="{B53F1A59-B527-4132-8A7B-417A2713659C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231188EC-D4B7-47E6-98AD-F861EA6E97BF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DB4435A-91FC-41EA-B4E1-0BD92C2B84DE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8265FBDD-B3F5-4ABE-B2C6-A7CE6588B4F9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BBF74753-A212-4075-B33D-55DC02603B40}" type="presOf" srcId="{D865DF60-6A8A-1346-86CF-ADC5241F7441}" destId="{C3381103-080C-D746-8B27-46B2DEE4028C}" srcOrd="0" destOrd="0" presId="urn:microsoft.com/office/officeart/2005/8/layout/vList5"/>
    <dgm:cxn modelId="{414E1117-FA3C-42F5-A548-E61EBB3C622B}" type="presOf" srcId="{5A256FE1-617A-F64B-AAA5-E71BA3D8E71B}" destId="{5131D196-118F-ED4B-8F8C-9F861CEE6268}" srcOrd="0" destOrd="0" presId="urn:microsoft.com/office/officeart/2005/8/layout/vList5"/>
    <dgm:cxn modelId="{84E131FB-F392-4F8B-95C8-4DAAA66C40F9}" type="presOf" srcId="{877D7047-60CD-754B-B94B-0D52DA8802EF}" destId="{E895D6B0-A2C0-8846-B022-1C147093D231}" srcOrd="0" destOrd="0" presId="urn:microsoft.com/office/officeart/2005/8/layout/vList5"/>
    <dgm:cxn modelId="{14DFCBB3-76EC-406F-96B9-1A5C1236AC2C}" type="presParOf" srcId="{82B71E07-46A9-1F4C-9980-576B2FA3ADD8}" destId="{A3A8D8DA-067B-EC42-9EAF-7E4FD8AA6489}" srcOrd="0" destOrd="0" presId="urn:microsoft.com/office/officeart/2005/8/layout/vList5"/>
    <dgm:cxn modelId="{253AECAF-2733-4834-8586-D7100869C856}" type="presParOf" srcId="{A3A8D8DA-067B-EC42-9EAF-7E4FD8AA6489}" destId="{5131D196-118F-ED4B-8F8C-9F861CEE6268}" srcOrd="0" destOrd="0" presId="urn:microsoft.com/office/officeart/2005/8/layout/vList5"/>
    <dgm:cxn modelId="{466237ED-EB51-4272-998B-8DD15D98A532}" type="presParOf" srcId="{A3A8D8DA-067B-EC42-9EAF-7E4FD8AA6489}" destId="{B2E2EFB5-3D81-DA40-B0AB-7277103CCFA5}" srcOrd="1" destOrd="0" presId="urn:microsoft.com/office/officeart/2005/8/layout/vList5"/>
    <dgm:cxn modelId="{FEC2EEC7-E9AF-4182-A568-0E2FA0B3DF33}" type="presParOf" srcId="{82B71E07-46A9-1F4C-9980-576B2FA3ADD8}" destId="{86757E5C-20F4-E745-A720-B10E686939A4}" srcOrd="1" destOrd="0" presId="urn:microsoft.com/office/officeart/2005/8/layout/vList5"/>
    <dgm:cxn modelId="{F2EE577A-60FF-4469-B3E3-84D0550392E4}" type="presParOf" srcId="{82B71E07-46A9-1F4C-9980-576B2FA3ADD8}" destId="{0760AE06-7B56-494A-A0E8-36B594643D8E}" srcOrd="2" destOrd="0" presId="urn:microsoft.com/office/officeart/2005/8/layout/vList5"/>
    <dgm:cxn modelId="{5B68D8B3-99ED-4EFE-A541-D63EF772F7BF}" type="presParOf" srcId="{0760AE06-7B56-494A-A0E8-36B594643D8E}" destId="{C3381103-080C-D746-8B27-46B2DEE4028C}" srcOrd="0" destOrd="0" presId="urn:microsoft.com/office/officeart/2005/8/layout/vList5"/>
    <dgm:cxn modelId="{67BE4EC5-228F-40CE-8837-F60FA5919A3E}" type="presParOf" srcId="{0760AE06-7B56-494A-A0E8-36B594643D8E}" destId="{FBE9ED35-B856-174C-8737-A32D2C924CA6}" srcOrd="1" destOrd="0" presId="urn:microsoft.com/office/officeart/2005/8/layout/vList5"/>
    <dgm:cxn modelId="{7395E867-7166-40E0-BE25-5910E6EBE02B}" type="presParOf" srcId="{82B71E07-46A9-1F4C-9980-576B2FA3ADD8}" destId="{42D27948-8160-FF47-9116-9786F5E669CE}" srcOrd="3" destOrd="0" presId="urn:microsoft.com/office/officeart/2005/8/layout/vList5"/>
    <dgm:cxn modelId="{1EE4C6CD-E61E-4EDA-8BE7-C75789DF44CC}" type="presParOf" srcId="{82B71E07-46A9-1F4C-9980-576B2FA3ADD8}" destId="{39BBA486-03BD-2144-ABBF-AE369E5400B7}" srcOrd="4" destOrd="0" presId="urn:microsoft.com/office/officeart/2005/8/layout/vList5"/>
    <dgm:cxn modelId="{C94B5A23-1E11-4132-9396-760EBAA41E0B}" type="presParOf" srcId="{39BBA486-03BD-2144-ABBF-AE369E5400B7}" destId="{70B8D9E0-4A6D-2F44-B595-4E51FB1CC510}" srcOrd="0" destOrd="0" presId="urn:microsoft.com/office/officeart/2005/8/layout/vList5"/>
    <dgm:cxn modelId="{6196EC50-C45B-4E6C-A4A6-5735C51AC08A}" type="presParOf" srcId="{39BBA486-03BD-2144-ABBF-AE369E5400B7}" destId="{09F84ED2-5430-D348-8351-1C588DA968EF}" srcOrd="1" destOrd="0" presId="urn:microsoft.com/office/officeart/2005/8/layout/vList5"/>
    <dgm:cxn modelId="{B26DC27B-60BD-425F-A2D3-2D261B4A9B12}" type="presParOf" srcId="{82B71E07-46A9-1F4C-9980-576B2FA3ADD8}" destId="{26A10C18-A8F4-6A4C-BDEE-6F7DE3CE4615}" srcOrd="5" destOrd="0" presId="urn:microsoft.com/office/officeart/2005/8/layout/vList5"/>
    <dgm:cxn modelId="{072383EE-C3EC-4DB1-B917-C329AFEB5A2F}" type="presParOf" srcId="{82B71E07-46A9-1F4C-9980-576B2FA3ADD8}" destId="{4ECD3363-8FE6-2E4D-AEB8-DD61ACBB9653}" srcOrd="6" destOrd="0" presId="urn:microsoft.com/office/officeart/2005/8/layout/vList5"/>
    <dgm:cxn modelId="{6154B2CE-ECD1-4B1B-963E-1F3379FD20F7}" type="presParOf" srcId="{4ECD3363-8FE6-2E4D-AEB8-DD61ACBB9653}" destId="{E895D6B0-A2C0-8846-B022-1C147093D231}" srcOrd="0" destOrd="0" presId="urn:microsoft.com/office/officeart/2005/8/layout/vList5"/>
    <dgm:cxn modelId="{F6CA8012-0812-4EE4-B754-4669D4BA2A0C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La </a:t>
          </a:r>
          <a:r>
            <a:rPr lang="fr-FR" sz="2400" b="1" kern="1200" dirty="0" err="1" smtClean="0"/>
            <a:t>téhière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La théière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</a:t>
          </a:r>
          <a:r>
            <a:rPr lang="fr-FR" sz="2400" b="1" kern="1200" dirty="0" err="1" smtClean="0"/>
            <a:t>athéière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</a:t>
          </a:r>
          <a:r>
            <a:rPr lang="fr-FR" sz="2400" b="1" kern="1200" dirty="0" err="1" smtClean="0"/>
            <a:t>atéhière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La </a:t>
          </a:r>
          <a:r>
            <a:rPr lang="fr-FR" sz="2400" b="1" kern="1200" dirty="0" err="1" smtClean="0"/>
            <a:t>téhière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La théière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</a:t>
          </a:r>
          <a:r>
            <a:rPr lang="fr-FR" sz="2400" b="1" kern="1200" dirty="0" err="1" smtClean="0"/>
            <a:t>athéière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</a:t>
          </a:r>
          <a:r>
            <a:rPr lang="fr-FR" sz="2400" b="1" kern="1200" dirty="0" err="1" smtClean="0"/>
            <a:t>atéhière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La </a:t>
          </a:r>
          <a:r>
            <a:rPr lang="fr-FR" sz="2400" b="1" kern="1200" dirty="0" err="1" smtClean="0"/>
            <a:t>soupette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L’estomac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La soupière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Le souper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kern="1200" dirty="0" smtClean="0"/>
            <a:t>La </a:t>
          </a:r>
          <a:r>
            <a:rPr lang="fr-FR" sz="2400" b="1" kern="1200" dirty="0" err="1" smtClean="0"/>
            <a:t>soupette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L’estomac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La soupière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 smtClean="0"/>
            <a:t>Le souper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oiseautière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oiseauière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volantière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volière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84306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oiseautière</a:t>
          </a:r>
          <a:endParaRPr lang="fr-FR" sz="2400" b="1" kern="1200" dirty="0"/>
        </a:p>
      </dsp:txBody>
      <dsp:txXfrm rot="-5400000">
        <a:off x="2839147" y="95398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4559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L’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oiseauière</a:t>
          </a:r>
          <a:endParaRPr lang="fr-FR" sz="2400" b="1" kern="1200" dirty="0"/>
        </a:p>
      </dsp:txBody>
      <dsp:txXfrm rot="-5400000">
        <a:off x="2839147" y="805145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volantière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volière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53748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bonbière</a:t>
          </a:r>
          <a:endParaRPr lang="fr-FR" sz="2400" b="1" kern="1200" dirty="0"/>
        </a:p>
      </dsp:txBody>
      <dsp:txXfrm rot="-5400000">
        <a:off x="2839147" y="125956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0374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bonbonnière</a:t>
          </a:r>
          <a:endParaRPr lang="fr-FR" sz="2400" b="1" kern="1200" dirty="0"/>
        </a:p>
      </dsp:txBody>
      <dsp:txXfrm rot="-5400000">
        <a:off x="2839147" y="809330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sucrière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bonnière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453" y="-2153748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</a:t>
          </a: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bonbière</a:t>
          </a:r>
          <a:endParaRPr lang="fr-FR" sz="2400" b="1" kern="1200" dirty="0"/>
        </a:p>
      </dsp:txBody>
      <dsp:txXfrm rot="-5400000">
        <a:off x="2839147" y="125956"/>
        <a:ext cx="5020974" cy="487963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97" y="34402"/>
        <a:ext cx="2773153" cy="609955"/>
      </dsp:txXfrm>
    </dsp:sp>
    <dsp:sp modelId="{FBE9ED35-B856-174C-8737-A32D2C924CA6}">
      <dsp:nvSpPr>
        <dsp:cNvPr id="0" name=""/>
        <dsp:cNvSpPr/>
      </dsp:nvSpPr>
      <dsp:spPr>
        <a:xfrm rot="5400000">
          <a:off x="5092453" y="-1470374"/>
          <a:ext cx="540759" cy="5047372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bonbonnière</a:t>
          </a:r>
          <a:endParaRPr lang="fr-FR" sz="2400" b="1" kern="1200" dirty="0"/>
        </a:p>
      </dsp:txBody>
      <dsp:txXfrm rot="-5400000">
        <a:off x="2839147" y="809330"/>
        <a:ext cx="5020974" cy="487963"/>
      </dsp:txXfrm>
    </dsp:sp>
    <dsp:sp modelId="{C3381103-080C-D746-8B27-46B2DEE4028C}">
      <dsp:nvSpPr>
        <dsp:cNvPr id="0" name=""/>
        <dsp:cNvSpPr/>
      </dsp:nvSpPr>
      <dsp:spPr>
        <a:xfrm>
          <a:off x="0" y="711152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97" y="744149"/>
        <a:ext cx="2773153" cy="609955"/>
      </dsp:txXfrm>
    </dsp:sp>
    <dsp:sp modelId="{09F84ED2-5430-D348-8351-1C588DA968EF}">
      <dsp:nvSpPr>
        <dsp:cNvPr id="0" name=""/>
        <dsp:cNvSpPr/>
      </dsp:nvSpPr>
      <dsp:spPr>
        <a:xfrm rot="5400000">
          <a:off x="5092453" y="-764813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sucrière</a:t>
          </a:r>
          <a:endParaRPr lang="fr-FR" sz="2400" b="1" kern="1200" dirty="0"/>
        </a:p>
      </dsp:txBody>
      <dsp:txXfrm rot="-5400000">
        <a:off x="2839147" y="1514891"/>
        <a:ext cx="5020974" cy="487963"/>
      </dsp:txXfrm>
    </dsp:sp>
    <dsp:sp modelId="{70B8D9E0-4A6D-2F44-B595-4E51FB1CC510}">
      <dsp:nvSpPr>
        <dsp:cNvPr id="0" name=""/>
        <dsp:cNvSpPr/>
      </dsp:nvSpPr>
      <dsp:spPr>
        <a:xfrm>
          <a:off x="0" y="1420898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97" y="1453895"/>
        <a:ext cx="2773153" cy="609955"/>
      </dsp:txXfrm>
    </dsp:sp>
    <dsp:sp modelId="{1017B7CB-13B4-9B4A-A898-E550BB192901}">
      <dsp:nvSpPr>
        <dsp:cNvPr id="0" name=""/>
        <dsp:cNvSpPr/>
      </dsp:nvSpPr>
      <dsp:spPr>
        <a:xfrm rot="5400000">
          <a:off x="5092453" y="-66011"/>
          <a:ext cx="540759" cy="5047372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La </a:t>
          </a:r>
          <a:r>
            <a:rPr lang="fr-FR" sz="2400" b="1" strike="noStrike" kern="1200" spc="-1" dirty="0" err="1" smtClean="0">
              <a:solidFill>
                <a:srgbClr val="000000"/>
              </a:solidFill>
              <a:latin typeface="Calibri"/>
              <a:ea typeface="DejaVu Sans"/>
            </a:rPr>
            <a:t>bonnière</a:t>
          </a:r>
          <a:endParaRPr lang="fr-FR" sz="2400" b="1" kern="1200" dirty="0"/>
        </a:p>
      </dsp:txBody>
      <dsp:txXfrm rot="-5400000">
        <a:off x="2839147" y="2213693"/>
        <a:ext cx="5020974" cy="487963"/>
      </dsp:txXfrm>
    </dsp:sp>
    <dsp:sp modelId="{E895D6B0-A2C0-8846-B022-1C147093D231}">
      <dsp:nvSpPr>
        <dsp:cNvPr id="0" name=""/>
        <dsp:cNvSpPr/>
      </dsp:nvSpPr>
      <dsp:spPr>
        <a:xfrm>
          <a:off x="0" y="2130645"/>
          <a:ext cx="2839147" cy="675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97" y="2163642"/>
        <a:ext cx="2773153" cy="60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250E-A9D2-45EE-ADC3-9D6C178767C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94BF6-D057-4CCF-8627-830C0E6DF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40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24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25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28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Arial"/>
              </a:rPr>
              <a:t>4+2</a:t>
            </a:r>
          </a:p>
        </p:txBody>
      </p:sp>
      <p:sp>
        <p:nvSpPr>
          <p:cNvPr id="307" name="TextShape 3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369D8F-E90E-4C42-AF85-B5BC5C5D8AF9}" type="slidenum">
              <a:rPr lang="fr-FR" sz="1200" b="0" strike="noStrike" spc="-1">
                <a:latin typeface="Times New Roman"/>
              </a:rPr>
              <a:t>29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442520" y="1708560"/>
            <a:ext cx="6037920" cy="209988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2914560"/>
            <a:ext cx="6390000" cy="130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835640" y="1244520"/>
            <a:ext cx="4777920" cy="38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itron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èpes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les ra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9000" y="2088000"/>
            <a:ext cx="16484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05" name="Image 104"/>
          <p:cNvPicPr/>
          <p:nvPr/>
        </p:nvPicPr>
        <p:blipFill>
          <a:blip r:embed="rId2"/>
          <a:stretch/>
        </p:blipFill>
        <p:spPr>
          <a:xfrm>
            <a:off x="4176000" y="1010160"/>
            <a:ext cx="2012040" cy="929880"/>
          </a:xfrm>
          <a:prstGeom prst="rect">
            <a:avLst/>
          </a:prstGeom>
          <a:ln>
            <a:noFill/>
          </a:ln>
        </p:spPr>
      </p:pic>
      <p:pic>
        <p:nvPicPr>
          <p:cNvPr id="106" name="Image 105"/>
          <p:cNvPicPr/>
          <p:nvPr/>
        </p:nvPicPr>
        <p:blipFill>
          <a:blip r:embed="rId3"/>
          <a:stretch/>
        </p:blipFill>
        <p:spPr>
          <a:xfrm>
            <a:off x="5796000" y="1941840"/>
            <a:ext cx="2373840" cy="129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835640" y="1244520"/>
            <a:ext cx="4777920" cy="38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itron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èpes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les ra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9000" y="2088000"/>
            <a:ext cx="16484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10" name="Image 109"/>
          <p:cNvPicPr/>
          <p:nvPr/>
        </p:nvPicPr>
        <p:blipFill>
          <a:blip r:embed="rId2"/>
          <a:stretch/>
        </p:blipFill>
        <p:spPr>
          <a:xfrm>
            <a:off x="4176000" y="1010160"/>
            <a:ext cx="2012040" cy="929880"/>
          </a:xfrm>
          <a:prstGeom prst="rect">
            <a:avLst/>
          </a:prstGeom>
          <a:ln>
            <a:noFill/>
          </a:ln>
        </p:spPr>
      </p:pic>
      <p:pic>
        <p:nvPicPr>
          <p:cNvPr id="111" name="Image 110"/>
          <p:cNvPicPr/>
          <p:nvPr/>
        </p:nvPicPr>
        <p:blipFill>
          <a:blip r:embed="rId3"/>
          <a:stretch/>
        </p:blipFill>
        <p:spPr>
          <a:xfrm>
            <a:off x="6264000" y="1779120"/>
            <a:ext cx="2538720" cy="1384920"/>
          </a:xfrm>
          <a:prstGeom prst="rect">
            <a:avLst/>
          </a:prstGeom>
          <a:ln>
            <a:noFill/>
          </a:ln>
        </p:spPr>
      </p:pic>
      <p:pic>
        <p:nvPicPr>
          <p:cNvPr id="112" name="Image 111"/>
          <p:cNvPicPr/>
          <p:nvPr/>
        </p:nvPicPr>
        <p:blipFill>
          <a:blip r:embed="rId4"/>
          <a:stretch/>
        </p:blipFill>
        <p:spPr>
          <a:xfrm>
            <a:off x="4562280" y="3456000"/>
            <a:ext cx="2489760" cy="137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547640" y="2175120"/>
            <a:ext cx="28490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411640" y="1368000"/>
            <a:ext cx="5756040" cy="32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 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</a:t>
            </a:r>
            <a:r>
              <a:rPr lang="fr-FR" sz="4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for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y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une bi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y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clette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16" name="Line 4"/>
          <p:cNvSpPr/>
          <p:nvPr/>
        </p:nvSpPr>
        <p:spPr>
          <a:xfrm flipV="1">
            <a:off x="2123640" y="1872000"/>
            <a:ext cx="288000" cy="57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Line 5"/>
          <p:cNvSpPr/>
          <p:nvPr/>
        </p:nvSpPr>
        <p:spPr>
          <a:xfrm flipV="1">
            <a:off x="2123640" y="2520000"/>
            <a:ext cx="360000" cy="7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Line 6"/>
          <p:cNvSpPr/>
          <p:nvPr/>
        </p:nvSpPr>
        <p:spPr>
          <a:xfrm>
            <a:off x="2123640" y="2736000"/>
            <a:ext cx="360000" cy="504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7"/>
          <p:cNvSpPr/>
          <p:nvPr/>
        </p:nvSpPr>
        <p:spPr>
          <a:xfrm>
            <a:off x="2843640" y="1800000"/>
            <a:ext cx="93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0" name="Line 8"/>
          <p:cNvSpPr/>
          <p:nvPr/>
        </p:nvSpPr>
        <p:spPr>
          <a:xfrm>
            <a:off x="3059640" y="2520000"/>
            <a:ext cx="72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9"/>
          <p:cNvSpPr/>
          <p:nvPr/>
        </p:nvSpPr>
        <p:spPr>
          <a:xfrm>
            <a:off x="2915640" y="3168000"/>
            <a:ext cx="864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47640" y="2175120"/>
            <a:ext cx="28490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411640" y="1368000"/>
            <a:ext cx="5756040" cy="32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 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</a:t>
            </a:r>
            <a:r>
              <a:rPr lang="fr-FR" sz="44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 for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y</a:t>
            </a:r>
            <a:r>
              <a:rPr lang="fr-FR" sz="4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une bi</a:t>
            </a:r>
            <a:r>
              <a:rPr lang="fr-FR" sz="44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y</a:t>
            </a:r>
            <a:r>
              <a:rPr lang="fr-FR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clette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25" name="Line 4"/>
          <p:cNvSpPr/>
          <p:nvPr/>
        </p:nvSpPr>
        <p:spPr>
          <a:xfrm flipV="1">
            <a:off x="2123640" y="1872000"/>
            <a:ext cx="288000" cy="57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5"/>
          <p:cNvSpPr/>
          <p:nvPr/>
        </p:nvSpPr>
        <p:spPr>
          <a:xfrm flipV="1">
            <a:off x="2123640" y="2520000"/>
            <a:ext cx="360000" cy="7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6"/>
          <p:cNvSpPr/>
          <p:nvPr/>
        </p:nvSpPr>
        <p:spPr>
          <a:xfrm>
            <a:off x="2123640" y="2736000"/>
            <a:ext cx="360000" cy="504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7"/>
          <p:cNvSpPr/>
          <p:nvPr/>
        </p:nvSpPr>
        <p:spPr>
          <a:xfrm>
            <a:off x="2843640" y="1800000"/>
            <a:ext cx="93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9" name="Line 8"/>
          <p:cNvSpPr/>
          <p:nvPr/>
        </p:nvSpPr>
        <p:spPr>
          <a:xfrm>
            <a:off x="3059640" y="2520000"/>
            <a:ext cx="72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9"/>
          <p:cNvSpPr/>
          <p:nvPr/>
        </p:nvSpPr>
        <p:spPr>
          <a:xfrm>
            <a:off x="2915640" y="3168000"/>
            <a:ext cx="864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age 130_1"/>
          <p:cNvPicPr/>
          <p:nvPr/>
        </p:nvPicPr>
        <p:blipFill>
          <a:blip r:embed="rId2"/>
          <a:stretch/>
        </p:blipFill>
        <p:spPr>
          <a:xfrm>
            <a:off x="4674600" y="3744000"/>
            <a:ext cx="1045440" cy="1148400"/>
          </a:xfrm>
          <a:prstGeom prst="rect">
            <a:avLst/>
          </a:prstGeom>
          <a:ln>
            <a:noFill/>
          </a:ln>
        </p:spPr>
      </p:pic>
      <p:pic>
        <p:nvPicPr>
          <p:cNvPr id="132" name="Image 131_0"/>
          <p:cNvPicPr/>
          <p:nvPr/>
        </p:nvPicPr>
        <p:blipFill>
          <a:blip r:embed="rId3"/>
          <a:stretch/>
        </p:blipFill>
        <p:spPr>
          <a:xfrm>
            <a:off x="5721840" y="1152000"/>
            <a:ext cx="1922040" cy="986760"/>
          </a:xfrm>
          <a:prstGeom prst="rect">
            <a:avLst/>
          </a:prstGeom>
          <a:ln>
            <a:noFill/>
          </a:ln>
        </p:spPr>
      </p:pic>
      <p:pic>
        <p:nvPicPr>
          <p:cNvPr id="133" name="Image 132_0"/>
          <p:cNvPicPr/>
          <p:nvPr/>
        </p:nvPicPr>
        <p:blipFill>
          <a:blip r:embed="rId4"/>
          <a:stretch/>
        </p:blipFill>
        <p:spPr>
          <a:xfrm>
            <a:off x="7996320" y="542880"/>
            <a:ext cx="921240" cy="163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47640" y="2175120"/>
            <a:ext cx="28490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 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012289" y="123478"/>
            <a:ext cx="648072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Rappel : La 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lettre </a:t>
            </a:r>
            <a:r>
              <a:rPr lang="fr-FR" sz="36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</a:t>
            </a:r>
            <a:r>
              <a:rPr lang="fr-FR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lang="fr-FR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»</a:t>
            </a:r>
            <a:r>
              <a:rPr lang="fr-FR" sz="3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411640" y="1368000"/>
            <a:ext cx="5756040" cy="320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fr-FR" sz="4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fr-FR" sz="4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fr-FR" sz="4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fé</a:t>
            </a:r>
            <a:r>
              <a:rPr lang="fr-FR" sz="4400" b="0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fr-FR" sz="4800" b="0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endParaRPr lang="fr-FR" sz="4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o</a:t>
            </a:r>
            <a:r>
              <a:rPr lang="fr-FR" sz="4800" b="0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spc="-1" dirty="0" smtClean="0">
                <a:solidFill>
                  <a:srgbClr val="000000"/>
                </a:solidFill>
                <a:latin typeface="Arial"/>
                <a:ea typeface="DejaVu Sans"/>
              </a:rPr>
              <a:t>des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o</a:t>
            </a:r>
            <a:r>
              <a:rPr lang="fr-FR" sz="4400" b="1" strike="noStrike" spc="-1" dirty="0" smtClean="0">
                <a:latin typeface="Arial"/>
                <a:ea typeface="DejaVu Sans"/>
              </a:rPr>
              <a:t>rnes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fr-FR" sz="4800" b="0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     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le </a:t>
            </a:r>
            <a:r>
              <a:rPr lang="fr-FR" sz="4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c</a:t>
            </a:r>
            <a:r>
              <a:rPr lang="fr-FR" sz="4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u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ir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25" name="Line 4"/>
          <p:cNvSpPr/>
          <p:nvPr/>
        </p:nvSpPr>
        <p:spPr>
          <a:xfrm flipV="1">
            <a:off x="2123640" y="1872000"/>
            <a:ext cx="288000" cy="57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5"/>
          <p:cNvSpPr/>
          <p:nvPr/>
        </p:nvSpPr>
        <p:spPr>
          <a:xfrm flipV="1">
            <a:off x="2123640" y="2520000"/>
            <a:ext cx="360000" cy="7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6"/>
          <p:cNvSpPr/>
          <p:nvPr/>
        </p:nvSpPr>
        <p:spPr>
          <a:xfrm>
            <a:off x="2123640" y="2736000"/>
            <a:ext cx="360000" cy="504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Line 7"/>
          <p:cNvSpPr/>
          <p:nvPr/>
        </p:nvSpPr>
        <p:spPr>
          <a:xfrm>
            <a:off x="2843640" y="1800000"/>
            <a:ext cx="93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29" name="Line 8"/>
          <p:cNvSpPr/>
          <p:nvPr/>
        </p:nvSpPr>
        <p:spPr>
          <a:xfrm>
            <a:off x="3059640" y="2520000"/>
            <a:ext cx="72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9"/>
          <p:cNvSpPr/>
          <p:nvPr/>
        </p:nvSpPr>
        <p:spPr>
          <a:xfrm>
            <a:off x="2972160" y="3291830"/>
            <a:ext cx="864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871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44000" y="1275488"/>
            <a:ext cx="8997120" cy="2664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ilo – 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ite – 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ifflet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con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igne – la con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onne – la répon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tolet </a:t>
            </a:r>
            <a:r>
              <a:rPr lang="fr-FR" sz="4000" spc="-1" dirty="0" smtClean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tatue – la 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tache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44000" y="1301078"/>
            <a:ext cx="8997120" cy="24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ilo – 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ite – 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ifflet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con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igne – la con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onne – la répon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tolet </a:t>
            </a:r>
            <a:r>
              <a:rPr lang="fr-FR" sz="4000" spc="-1" dirty="0" smtClean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tatue – la 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tache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  <p:pic>
        <p:nvPicPr>
          <p:cNvPr id="138" name="Image 137"/>
          <p:cNvPicPr/>
          <p:nvPr/>
        </p:nvPicPr>
        <p:blipFill>
          <a:blip r:embed="rId2"/>
          <a:stretch/>
        </p:blipFill>
        <p:spPr>
          <a:xfrm>
            <a:off x="720000" y="72000"/>
            <a:ext cx="789480" cy="1293840"/>
          </a:xfrm>
          <a:prstGeom prst="rect">
            <a:avLst/>
          </a:prstGeom>
          <a:ln>
            <a:noFill/>
          </a:ln>
        </p:spPr>
      </p:pic>
      <p:pic>
        <p:nvPicPr>
          <p:cNvPr id="139" name="Image 138"/>
          <p:cNvPicPr/>
          <p:nvPr/>
        </p:nvPicPr>
        <p:blipFill>
          <a:blip r:embed="rId3"/>
          <a:stretch/>
        </p:blipFill>
        <p:spPr>
          <a:xfrm>
            <a:off x="5976000" y="3888000"/>
            <a:ext cx="1224720" cy="1149840"/>
          </a:xfrm>
          <a:prstGeom prst="rect">
            <a:avLst/>
          </a:prstGeom>
          <a:ln>
            <a:noFill/>
          </a:ln>
        </p:spPr>
      </p:pic>
      <p:pic>
        <p:nvPicPr>
          <p:cNvPr id="140" name="Image 1"/>
          <p:cNvPicPr/>
          <p:nvPr/>
        </p:nvPicPr>
        <p:blipFill>
          <a:blip r:embed="rId4"/>
          <a:stretch/>
        </p:blipFill>
        <p:spPr>
          <a:xfrm>
            <a:off x="7452360" y="4012920"/>
            <a:ext cx="1436760" cy="9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65280" y="1203480"/>
            <a:ext cx="8023320" cy="30244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mer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– des épi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– une far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e-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inéma – 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ygne –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érémonie </a:t>
            </a:r>
            <a:r>
              <a:rPr lang="fr-FR" sz="40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eau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65280" y="1203480"/>
            <a:ext cx="8023320" cy="24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mer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– des épi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es – une 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far</a:t>
            </a:r>
            <a:r>
              <a:rPr lang="fr-FR" sz="40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e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inéma – un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ygne </a:t>
            </a:r>
            <a:r>
              <a:rPr lang="fr-FR" sz="40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érémonie </a:t>
            </a:r>
            <a:r>
              <a:rPr lang="fr-FR" sz="4000" spc="-1" dirty="0" smtClean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er</a:t>
            </a:r>
            <a:r>
              <a:rPr lang="fr-FR" sz="4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eau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0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45" name="Image 144"/>
          <p:cNvPicPr/>
          <p:nvPr/>
        </p:nvPicPr>
        <p:blipFill>
          <a:blip r:embed="rId2"/>
          <a:stretch/>
        </p:blipFill>
        <p:spPr>
          <a:xfrm>
            <a:off x="7347665" y="414769"/>
            <a:ext cx="1653840" cy="125712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3"/>
          <a:stretch/>
        </p:blipFill>
        <p:spPr>
          <a:xfrm>
            <a:off x="216000" y="3795886"/>
            <a:ext cx="1889280" cy="1055160"/>
          </a:xfrm>
          <a:prstGeom prst="rect">
            <a:avLst/>
          </a:prstGeom>
          <a:ln>
            <a:noFill/>
          </a:ln>
        </p:spPr>
      </p:pic>
      <p:pic>
        <p:nvPicPr>
          <p:cNvPr id="147" name="Image 147"/>
          <p:cNvPicPr/>
          <p:nvPr/>
        </p:nvPicPr>
        <p:blipFill>
          <a:blip r:embed="rId4"/>
          <a:stretch/>
        </p:blipFill>
        <p:spPr>
          <a:xfrm>
            <a:off x="5588771" y="1923678"/>
            <a:ext cx="1826640" cy="1182960"/>
          </a:xfrm>
          <a:prstGeom prst="rect">
            <a:avLst/>
          </a:prstGeom>
          <a:ln>
            <a:noFill/>
          </a:ln>
        </p:spPr>
      </p:pic>
      <p:pic>
        <p:nvPicPr>
          <p:cNvPr id="148" name="Image 1"/>
          <p:cNvPicPr/>
          <p:nvPr/>
        </p:nvPicPr>
        <p:blipFill>
          <a:blip r:embed="rId5"/>
          <a:stretch/>
        </p:blipFill>
        <p:spPr>
          <a:xfrm flipH="1">
            <a:off x="2341440" y="3795886"/>
            <a:ext cx="1908360" cy="105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67544" y="267480"/>
            <a:ext cx="7776864" cy="4104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Cyril pense à ses récentes vacances en Sicile. Il a vu de vastes et splendides champs de citronniers et de pistachiers. Il a aussi dégusté de succulents plats de lasagnes à la sicilienne avec de la muscade et du parmesan.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1656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lettres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font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98880" y="72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Les lettres </a:t>
            </a:r>
            <a:r>
              <a:rPr lang="fr-FR" sz="3200" b="1" spc="-1" dirty="0" smtClean="0">
                <a:solidFill>
                  <a:srgbClr val="0070C0"/>
                </a:solidFill>
                <a:latin typeface="Calibri"/>
              </a:rPr>
              <a:t>s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 et </a:t>
            </a:r>
            <a:r>
              <a:rPr lang="fr-FR" sz="3200" b="1" spc="-1" dirty="0" smtClean="0">
                <a:solidFill>
                  <a:srgbClr val="0070C0"/>
                </a:solidFill>
                <a:latin typeface="Calibri"/>
              </a:rPr>
              <a:t>c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3200" b="1" spc="-1" dirty="0">
                <a:solidFill>
                  <a:srgbClr val="000000"/>
                </a:solidFill>
                <a:latin typeface="Calibri"/>
              </a:rPr>
              <a:t>qui </a:t>
            </a:r>
            <a:r>
              <a:rPr lang="fr-FR" sz="3200" b="1" spc="-1" dirty="0" smtClean="0">
                <a:solidFill>
                  <a:srgbClr val="000000"/>
                </a:solidFill>
                <a:latin typeface="Calibri"/>
              </a:rPr>
              <a:t>font </a:t>
            </a:r>
            <a:r>
              <a:rPr lang="fr-FR" sz="3200" b="1" spc="-1" dirty="0">
                <a:solidFill>
                  <a:srgbClr val="000000"/>
                </a:solidFill>
                <a:latin typeface="Calibri"/>
              </a:rPr>
              <a:t>« s » </a:t>
            </a:r>
          </a:p>
        </p:txBody>
      </p:sp>
      <p:pic>
        <p:nvPicPr>
          <p:cNvPr id="153" name="Image 3_6"/>
          <p:cNvPicPr/>
          <p:nvPr/>
        </p:nvPicPr>
        <p:blipFill>
          <a:blip r:embed="rId2"/>
          <a:srcRect l="8725" t="30340" r="22758" b="13677"/>
          <a:stretch/>
        </p:blipFill>
        <p:spPr>
          <a:xfrm>
            <a:off x="899640" y="1203480"/>
            <a:ext cx="7569000" cy="3828600"/>
          </a:xfrm>
          <a:prstGeom prst="rect">
            <a:avLst/>
          </a:prstGeom>
          <a:ln>
            <a:noFill/>
          </a:ln>
        </p:spPr>
      </p:pic>
      <p:pic>
        <p:nvPicPr>
          <p:cNvPr id="156" name="Image 2_0"/>
          <p:cNvPicPr/>
          <p:nvPr/>
        </p:nvPicPr>
        <p:blipFill>
          <a:blip r:embed="rId3"/>
          <a:srcRect l="20294" r="26741"/>
          <a:stretch/>
        </p:blipFill>
        <p:spPr>
          <a:xfrm>
            <a:off x="395640" y="251640"/>
            <a:ext cx="786960" cy="658800"/>
          </a:xfrm>
          <a:prstGeom prst="rect">
            <a:avLst/>
          </a:prstGeom>
          <a:ln>
            <a:noFill/>
          </a:ln>
        </p:spPr>
      </p:pic>
      <p:pic>
        <p:nvPicPr>
          <p:cNvPr id="157" name="Image 8"/>
          <p:cNvPicPr/>
          <p:nvPr/>
        </p:nvPicPr>
        <p:blipFill>
          <a:blip r:embed="rId4"/>
          <a:stretch/>
        </p:blipFill>
        <p:spPr>
          <a:xfrm>
            <a:off x="8114400" y="170640"/>
            <a:ext cx="710280" cy="820800"/>
          </a:xfrm>
          <a:prstGeom prst="rect">
            <a:avLst/>
          </a:prstGeom>
          <a:ln>
            <a:noFill/>
          </a:ln>
        </p:spPr>
      </p:pic>
      <p:pic>
        <p:nvPicPr>
          <p:cNvPr id="158" name="Image 17"/>
          <p:cNvPicPr/>
          <p:nvPr/>
        </p:nvPicPr>
        <p:blipFill>
          <a:blip r:embed="rId5"/>
          <a:srcRect l="11781" t="4651" r="11781" b="4257"/>
          <a:stretch/>
        </p:blipFill>
        <p:spPr>
          <a:xfrm>
            <a:off x="-4861048" y="3165775"/>
            <a:ext cx="2946392" cy="2796250"/>
          </a:xfrm>
          <a:prstGeom prst="rect">
            <a:avLst/>
          </a:prstGeom>
          <a:ln>
            <a:solidFill>
              <a:srgbClr val="3465A4"/>
            </a:solidFill>
          </a:ln>
        </p:spPr>
      </p:pic>
      <p:grpSp>
        <p:nvGrpSpPr>
          <p:cNvPr id="159" name="Group 2"/>
          <p:cNvGrpSpPr/>
          <p:nvPr/>
        </p:nvGrpSpPr>
        <p:grpSpPr>
          <a:xfrm>
            <a:off x="10118160" y="3245040"/>
            <a:ext cx="4499280" cy="1741680"/>
            <a:chOff x="10117440" y="3219840"/>
            <a:chExt cx="4499280" cy="1741680"/>
          </a:xfrm>
        </p:grpSpPr>
        <p:graphicFrame>
          <p:nvGraphicFramePr>
            <p:cNvPr id="160" name="Table 3"/>
            <p:cNvGraphicFramePr/>
            <p:nvPr/>
          </p:nvGraphicFramePr>
          <p:xfrm>
            <a:off x="10117440" y="3219840"/>
            <a:ext cx="4499280" cy="1283400"/>
          </p:xfrm>
          <a:graphic>
            <a:graphicData uri="http://schemas.openxmlformats.org/drawingml/2006/table">
              <a:tbl>
                <a:tblPr/>
                <a:tblGrid>
                  <a:gridCol w="1124640"/>
                  <a:gridCol w="1124640"/>
                  <a:gridCol w="1124640"/>
                  <a:gridCol w="1125360"/>
                </a:tblGrid>
                <a:tr h="128340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61" name="CustomShape 4"/>
            <p:cNvSpPr/>
            <p:nvPr/>
          </p:nvSpPr>
          <p:spPr>
            <a:xfrm rot="10800000">
              <a:off x="10118160" y="4115880"/>
              <a:ext cx="2230704" cy="845640"/>
            </a:xfrm>
            <a:prstGeom prst="blockArc">
              <a:avLst>
                <a:gd name="adj1" fmla="val 10800000"/>
                <a:gd name="adj2" fmla="val 0"/>
                <a:gd name="adj3" fmla="val 12426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5"/>
            <p:cNvSpPr/>
            <p:nvPr/>
          </p:nvSpPr>
          <p:spPr>
            <a:xfrm rot="10800000">
              <a:off x="12420152" y="4189228"/>
              <a:ext cx="2160240" cy="733586"/>
            </a:xfrm>
            <a:prstGeom prst="blockArc">
              <a:avLst>
                <a:gd name="adj1" fmla="val 10800000"/>
                <a:gd name="adj2" fmla="val 0"/>
                <a:gd name="adj3" fmla="val 13725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63" name="Image 3_6"/>
          <p:cNvPicPr/>
          <p:nvPr/>
        </p:nvPicPr>
        <p:blipFill>
          <a:blip r:embed="rId2"/>
          <a:srcRect l="35731" t="58266" r="45939" b="26158"/>
          <a:stretch/>
        </p:blipFill>
        <p:spPr>
          <a:xfrm>
            <a:off x="-5012070" y="1883700"/>
            <a:ext cx="4260240" cy="246816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grpSp>
        <p:nvGrpSpPr>
          <p:cNvPr id="2" name="Groupe 1"/>
          <p:cNvGrpSpPr/>
          <p:nvPr/>
        </p:nvGrpSpPr>
        <p:grpSpPr>
          <a:xfrm>
            <a:off x="1044000" y="-1316520"/>
            <a:ext cx="7477560" cy="1189800"/>
            <a:chOff x="1044000" y="-1316520"/>
            <a:chExt cx="7477560" cy="1189800"/>
          </a:xfrm>
        </p:grpSpPr>
        <p:grpSp>
          <p:nvGrpSpPr>
            <p:cNvPr id="164" name="Group 6"/>
            <p:cNvGrpSpPr/>
            <p:nvPr/>
          </p:nvGrpSpPr>
          <p:grpSpPr>
            <a:xfrm>
              <a:off x="1044000" y="-1316520"/>
              <a:ext cx="7477560" cy="1189800"/>
              <a:chOff x="1044000" y="-1316520"/>
              <a:chExt cx="7477560" cy="1189800"/>
            </a:xfrm>
          </p:grpSpPr>
          <p:graphicFrame>
            <p:nvGraphicFramePr>
              <p:cNvPr id="165" name="Table 7"/>
              <p:cNvGraphicFramePr/>
              <p:nvPr/>
            </p:nvGraphicFramePr>
            <p:xfrm>
              <a:off x="1044000" y="-1316520"/>
              <a:ext cx="7477560" cy="905760"/>
            </p:xfrm>
            <a:graphic>
              <a:graphicData uri="http://schemas.openxmlformats.org/drawingml/2006/table">
                <a:tbl>
                  <a:tblPr/>
                  <a:tblGrid>
                    <a:gridCol w="830520"/>
                    <a:gridCol w="830520"/>
                    <a:gridCol w="830520"/>
                    <a:gridCol w="830520"/>
                    <a:gridCol w="830520"/>
                    <a:gridCol w="830520"/>
                    <a:gridCol w="830520"/>
                    <a:gridCol w="830520"/>
                    <a:gridCol w="833400"/>
                  </a:tblGrid>
                  <a:tr h="90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</a:tr>
                </a:tbl>
              </a:graphicData>
            </a:graphic>
          </p:graphicFrame>
          <p:sp>
            <p:nvSpPr>
              <p:cNvPr id="166" name="CustomShape 8"/>
              <p:cNvSpPr/>
              <p:nvPr/>
            </p:nvSpPr>
            <p:spPr>
              <a:xfrm rot="10800000" flipH="1">
                <a:off x="1044000" y="-737640"/>
                <a:ext cx="3309840" cy="610920"/>
              </a:xfrm>
              <a:prstGeom prst="blockArc">
                <a:avLst>
                  <a:gd name="adj1" fmla="val 10750150"/>
                  <a:gd name="adj2" fmla="val 21525671"/>
                  <a:gd name="adj3" fmla="val 11282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9"/>
              <p:cNvSpPr/>
              <p:nvPr/>
            </p:nvSpPr>
            <p:spPr>
              <a:xfrm>
                <a:off x="6108120" y="-573840"/>
                <a:ext cx="1509840" cy="429840"/>
              </a:xfrm>
              <a:prstGeom prst="blockArc">
                <a:avLst>
                  <a:gd name="adj1" fmla="val 21590297"/>
                  <a:gd name="adj2" fmla="val 10879083"/>
                  <a:gd name="adj3" fmla="val 17656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0"/>
              <p:cNvSpPr/>
              <p:nvPr/>
            </p:nvSpPr>
            <p:spPr>
              <a:xfrm>
                <a:off x="4386240" y="-632160"/>
                <a:ext cx="1653840" cy="501840"/>
              </a:xfrm>
              <a:prstGeom prst="blockArc">
                <a:avLst>
                  <a:gd name="adj1" fmla="val 54852"/>
                  <a:gd name="adj2" fmla="val 10913509"/>
                  <a:gd name="adj3" fmla="val 13337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9" name="CustomShape 8"/>
            <p:cNvSpPr/>
            <p:nvPr/>
          </p:nvSpPr>
          <p:spPr>
            <a:xfrm>
              <a:off x="7718580" y="-497504"/>
              <a:ext cx="791640" cy="716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4" name="Image 107"/>
          <p:cNvPicPr/>
          <p:nvPr/>
        </p:nvPicPr>
        <p:blipFill>
          <a:blip r:embed="rId4"/>
          <a:stretch/>
        </p:blipFill>
        <p:spPr>
          <a:xfrm>
            <a:off x="3783600" y="1563480"/>
            <a:ext cx="2079720" cy="2401560"/>
          </a:xfrm>
          <a:prstGeom prst="rect">
            <a:avLst/>
          </a:prstGeom>
          <a:ln>
            <a:noFill/>
          </a:ln>
        </p:spPr>
      </p:pic>
      <p:pic>
        <p:nvPicPr>
          <p:cNvPr id="155" name="Image 2_0"/>
          <p:cNvPicPr/>
          <p:nvPr/>
        </p:nvPicPr>
        <p:blipFill>
          <a:blip r:embed="rId3"/>
          <a:srcRect l="20294" r="26741"/>
          <a:stretch/>
        </p:blipFill>
        <p:spPr>
          <a:xfrm>
            <a:off x="3208680" y="1563480"/>
            <a:ext cx="2869200" cy="240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" rAng="0" ptsTypes="AA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3" y="-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" rAng="0" ptsTypes="AA">
                                      <p:cBhvr>
                                        <p:cTn id="2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6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06 -3.7037E-007 L -0.91545 -0.00123 E">
                                      <p:cBhvr>
                                        <p:cTn id="2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545 -0.00123 L -0.00209 -0.00123 E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512 L 0.00052 0.265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6512 L 0.00052 -0.143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27E-6 L 1.15399 -0.18426 " rAng="0" ptsTypes="AA">
                                      <p:cBhvr>
                                        <p:cTn id="4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91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6 0 " rAng="0" ptsTypes="AA">
                                      <p:cBhvr>
                                        <p:cTn id="4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99" y="9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095200" y="-144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Les mots en -</a:t>
            </a:r>
            <a:r>
              <a:rPr lang="fr-FR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ière</a:t>
            </a:r>
            <a:r>
              <a:rPr lang="fr-FR" sz="60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32000" y="145332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sau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   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2683384" y="1851670"/>
            <a:ext cx="1384560" cy="35856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4"/>
          <p:cNvSpPr/>
          <p:nvPr/>
        </p:nvSpPr>
        <p:spPr>
          <a:xfrm>
            <a:off x="4153860" y="1573085"/>
            <a:ext cx="4221000" cy="120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une ?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86" name="Image 185"/>
          <p:cNvPicPr/>
          <p:nvPr/>
        </p:nvPicPr>
        <p:blipFill>
          <a:blip r:embed="rId2"/>
          <a:stretch/>
        </p:blipFill>
        <p:spPr>
          <a:xfrm>
            <a:off x="6660232" y="1582200"/>
            <a:ext cx="1366560" cy="1009440"/>
          </a:xfrm>
          <a:prstGeom prst="rect">
            <a:avLst/>
          </a:prstGeom>
          <a:ln>
            <a:noFill/>
          </a:ln>
        </p:spPr>
      </p:pic>
      <p:grpSp>
        <p:nvGrpSpPr>
          <p:cNvPr id="187" name="Group 5"/>
          <p:cNvGrpSpPr/>
          <p:nvPr/>
        </p:nvGrpSpPr>
        <p:grpSpPr>
          <a:xfrm>
            <a:off x="1800000" y="3096000"/>
            <a:ext cx="6345360" cy="1852920"/>
            <a:chOff x="1800000" y="3096000"/>
            <a:chExt cx="6345360" cy="1852920"/>
          </a:xfrm>
        </p:grpSpPr>
        <p:graphicFrame>
          <p:nvGraphicFramePr>
            <p:cNvPr id="188" name="Table 6"/>
            <p:cNvGraphicFramePr/>
            <p:nvPr/>
          </p:nvGraphicFramePr>
          <p:xfrm>
            <a:off x="1800000" y="3096000"/>
            <a:ext cx="6345360" cy="1305000"/>
          </p:xfrm>
          <a:graphic>
            <a:graphicData uri="http://schemas.openxmlformats.org/drawingml/2006/table">
              <a:tbl>
                <a:tblPr/>
                <a:tblGrid>
                  <a:gridCol w="1268640"/>
                  <a:gridCol w="1268640"/>
                  <a:gridCol w="1268640"/>
                  <a:gridCol w="1269720"/>
                  <a:gridCol w="1269720"/>
                </a:tblGrid>
                <a:tr h="1305000"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14400">
                        <a:solidFill>
                          <a:srgbClr val="000000"/>
                        </a:solidFill>
                      </a:lnL>
                      <a:lnR w="14400">
                        <a:solidFill>
                          <a:srgbClr val="000000"/>
                        </a:solidFill>
                      </a:lnR>
                      <a:lnT w="14400">
                        <a:solidFill>
                          <a:srgbClr val="000000"/>
                        </a:solidFill>
                      </a:lnT>
                      <a:lnB w="14400">
                        <a:solidFill>
                          <a:srgbClr val="000000"/>
                        </a:solidFill>
                      </a:lnB>
                      <a:solidFill>
                        <a:srgbClr val="B3B3B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89" name="CustomShape 7"/>
            <p:cNvSpPr/>
            <p:nvPr/>
          </p:nvSpPr>
          <p:spPr>
            <a:xfrm rot="10800000">
              <a:off x="1800720" y="3942720"/>
              <a:ext cx="2517840" cy="10062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8"/>
            <p:cNvSpPr/>
            <p:nvPr/>
          </p:nvSpPr>
          <p:spPr>
            <a:xfrm rot="10800000">
              <a:off x="4329360" y="3942720"/>
              <a:ext cx="2517840" cy="10062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9"/>
            <p:cNvSpPr/>
            <p:nvPr/>
          </p:nvSpPr>
          <p:spPr>
            <a:xfrm>
              <a:off x="6912000" y="4174920"/>
              <a:ext cx="1223640" cy="21564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2" name="CustomShape 10"/>
          <p:cNvSpPr/>
          <p:nvPr/>
        </p:nvSpPr>
        <p:spPr>
          <a:xfrm>
            <a:off x="3060720" y="3105720"/>
            <a:ext cx="1294560" cy="12945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1"/>
          <p:cNvSpPr/>
          <p:nvPr/>
        </p:nvSpPr>
        <p:spPr>
          <a:xfrm>
            <a:off x="5617080" y="3096000"/>
            <a:ext cx="1294560" cy="12945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2"/>
          <p:cNvSpPr/>
          <p:nvPr/>
        </p:nvSpPr>
        <p:spPr>
          <a:xfrm>
            <a:off x="360000" y="6624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Le sel</a:t>
            </a:r>
            <a:r>
              <a:rPr lang="fr-FR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lang="fr-FR" sz="6000" b="0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 dirty="0">
              <a:latin typeface="Arial"/>
            </a:endParaRPr>
          </a:p>
        </p:txBody>
      </p:sp>
      <p:sp>
        <p:nvSpPr>
          <p:cNvPr id="195" name="CustomShape 13"/>
          <p:cNvSpPr/>
          <p:nvPr/>
        </p:nvSpPr>
        <p:spPr>
          <a:xfrm>
            <a:off x="2664000" y="1133070"/>
            <a:ext cx="1384920" cy="358560"/>
          </a:xfrm>
          <a:custGeom>
            <a:avLst/>
            <a:gdLst/>
            <a:ahLst/>
            <a:cxnLst/>
            <a:rect l="l" t="t" r="r" b="b"/>
            <a:pathLst>
              <a:path w="5802" h="1002">
                <a:moveTo>
                  <a:pt x="0" y="250"/>
                </a:moveTo>
                <a:lnTo>
                  <a:pt x="4350" y="250"/>
                </a:lnTo>
                <a:lnTo>
                  <a:pt x="4350" y="0"/>
                </a:lnTo>
                <a:lnTo>
                  <a:pt x="5801" y="500"/>
                </a:lnTo>
                <a:lnTo>
                  <a:pt x="4350" y="1001"/>
                </a:lnTo>
                <a:lnTo>
                  <a:pt x="43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4"/>
          <p:cNvSpPr/>
          <p:nvPr/>
        </p:nvSpPr>
        <p:spPr>
          <a:xfrm>
            <a:off x="4048920" y="864000"/>
            <a:ext cx="3150720" cy="6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une salière</a:t>
            </a: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 dirty="0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130795071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Le récipient qui contient </a:t>
            </a:r>
            <a:r>
              <a:rPr lang="fr-FR" sz="2400" spc="-1" dirty="0" smtClean="0">
                <a:solidFill>
                  <a:srgbClr val="000000"/>
                </a:solidFill>
              </a:rPr>
              <a:t>le thé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259090826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Le récipient qui contient </a:t>
            </a:r>
            <a:r>
              <a:rPr lang="fr-FR" sz="2400" spc="-1" dirty="0" smtClean="0">
                <a:solidFill>
                  <a:srgbClr val="000000"/>
                </a:solidFill>
              </a:rPr>
              <a:t>le thé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3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870345971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Le récipient qui contient le la soupe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16754032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>
                <a:solidFill>
                  <a:srgbClr val="000000"/>
                </a:solidFill>
              </a:rPr>
              <a:t>Le récipient qui contient le la soupe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1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583215426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</a:rPr>
              <a:t>Une grande cage qui contient des oiseaux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002351189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</a:rPr>
              <a:t>Une grande cage qui contient des oiseaux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687680926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</a:rPr>
              <a:t>La boîte qui contient des bonbons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5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28560" y="18648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</a:rPr>
              <a:t>Le quiz du jour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048012764"/>
              </p:ext>
            </p:extLst>
          </p:nvPr>
        </p:nvGraphicFramePr>
        <p:xfrm>
          <a:off x="628560" y="1824120"/>
          <a:ext cx="7886520" cy="28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3" name="CustomShape 2"/>
          <p:cNvSpPr/>
          <p:nvPr/>
        </p:nvSpPr>
        <p:spPr>
          <a:xfrm>
            <a:off x="251640" y="1275480"/>
            <a:ext cx="8208720" cy="4602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spc="-1" dirty="0" smtClean="0">
                <a:solidFill>
                  <a:srgbClr val="000000"/>
                </a:solidFill>
              </a:rPr>
              <a:t>La boîte qui contient des bonbons</a:t>
            </a:r>
            <a:r>
              <a:rPr lang="fr-FR" sz="2400" spc="-1" dirty="0">
                <a:solidFill>
                  <a:srgbClr val="000000"/>
                </a:solidFill>
              </a:rPr>
              <a:t> ? </a:t>
            </a:r>
            <a:endParaRPr lang="fr-F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1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080000" y="1347480"/>
            <a:ext cx="5497200" cy="37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uite   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our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ons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 ve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ton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080000" y="1347480"/>
            <a:ext cx="5497200" cy="37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uite    1, 2, 3, 4...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our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ons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 ve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ton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pic>
        <p:nvPicPr>
          <p:cNvPr id="83" name="Image 82"/>
          <p:cNvPicPr/>
          <p:nvPr/>
        </p:nvPicPr>
        <p:blipFill>
          <a:blip r:embed="rId2"/>
          <a:stretch/>
        </p:blipFill>
        <p:spPr>
          <a:xfrm>
            <a:off x="6480000" y="1030320"/>
            <a:ext cx="2083680" cy="135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080000" y="1347480"/>
            <a:ext cx="5497200" cy="37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uite    1, 2, 3, 4...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our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ons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un ve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ton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6480000" y="1030320"/>
            <a:ext cx="2083680" cy="135180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3"/>
          <a:stretch/>
        </p:blipFill>
        <p:spPr>
          <a:xfrm>
            <a:off x="4176000" y="2286382"/>
            <a:ext cx="1712880" cy="129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080000" y="1347480"/>
            <a:ext cx="5497200" cy="379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une 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uite    1, 2, 3, </a:t>
            </a:r>
            <a:r>
              <a:rPr lang="fr-FR" sz="4400" b="0" strike="noStrike" spc="-1" dirty="0" smtClean="0">
                <a:solidFill>
                  <a:srgbClr val="000000"/>
                </a:solidFill>
                <a:latin typeface="Calibri"/>
                <a:ea typeface="PingFang SC"/>
              </a:rPr>
              <a:t>4... 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des our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ons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un ve</a:t>
            </a:r>
            <a:r>
              <a:rPr lang="fr-FR" sz="44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ton</a:t>
            </a: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89"/>
          <p:cNvPicPr/>
          <p:nvPr/>
        </p:nvPicPr>
        <p:blipFill>
          <a:blip r:embed="rId2"/>
          <a:stretch/>
        </p:blipFill>
        <p:spPr>
          <a:xfrm>
            <a:off x="6480000" y="1030320"/>
            <a:ext cx="2083680" cy="1351800"/>
          </a:xfrm>
          <a:prstGeom prst="rect">
            <a:avLst/>
          </a:prstGeom>
          <a:ln>
            <a:noFill/>
          </a:ln>
        </p:spPr>
      </p:pic>
      <p:pic>
        <p:nvPicPr>
          <p:cNvPr id="91" name="Image 90"/>
          <p:cNvPicPr/>
          <p:nvPr/>
        </p:nvPicPr>
        <p:blipFill>
          <a:blip r:embed="rId3"/>
          <a:stretch/>
        </p:blipFill>
        <p:spPr>
          <a:xfrm>
            <a:off x="4176000" y="2358390"/>
            <a:ext cx="1712880" cy="1293480"/>
          </a:xfrm>
          <a:prstGeom prst="rect">
            <a:avLst/>
          </a:prstGeom>
          <a:ln>
            <a:noFill/>
          </a:ln>
        </p:spPr>
      </p:pic>
      <p:pic>
        <p:nvPicPr>
          <p:cNvPr id="92" name="Image 91"/>
          <p:cNvPicPr/>
          <p:nvPr/>
        </p:nvPicPr>
        <p:blipFill>
          <a:blip r:embed="rId4"/>
          <a:stretch/>
        </p:blipFill>
        <p:spPr>
          <a:xfrm>
            <a:off x="6316920" y="2754000"/>
            <a:ext cx="1742760" cy="199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19240" y="915480"/>
            <a:ext cx="7912440" cy="38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i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1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a</a:t>
            </a:r>
            <a:r>
              <a:rPr lang="fr-FR" sz="4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ar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o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– p</a:t>
            </a:r>
            <a:r>
              <a:rPr lang="fr-FR" sz="4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y </a:t>
            </a:r>
            <a:r>
              <a:rPr lang="fr-FR" sz="48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it</a:t>
            </a:r>
            <a:r>
              <a:rPr lang="fr-FR" sz="4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per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é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ta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4800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4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ri – </a:t>
            </a:r>
            <a:r>
              <a:rPr lang="fr-FR" sz="4800" b="0" strike="noStrike" spc="-1" dirty="0" smtClean="0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spc="-1" dirty="0">
                <a:solidFill>
                  <a:srgbClr val="000000"/>
                </a:solidFill>
                <a:latin typeface="Calibri"/>
                <a:ea typeface="PingFang SC"/>
              </a:rPr>
              <a:t>pi – 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pi</a:t>
            </a:r>
            <a:r>
              <a:rPr lang="fr-FR" sz="48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s</a:t>
            </a:r>
            <a:r>
              <a:rPr lang="fr-FR" sz="4800" b="0" strike="noStrike" spc="-1" dirty="0" err="1">
                <a:solidFill>
                  <a:srgbClr val="000000"/>
                </a:solidFill>
                <a:latin typeface="Calibri"/>
                <a:ea typeface="PingFang SC"/>
              </a:rPr>
              <a:t>to</a:t>
            </a:r>
            <a:r>
              <a:rPr lang="fr-FR" sz="48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835640" y="1244520"/>
            <a:ext cx="4777920" cy="38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itron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èpes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les ra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9000" y="2088000"/>
            <a:ext cx="16484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835640" y="1244520"/>
            <a:ext cx="4777920" cy="38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itron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èpes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les ra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ines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9000" y="2088000"/>
            <a:ext cx="1648440" cy="8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PingFang SC"/>
              </a:rPr>
              <a:t>c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872000" y="-72000"/>
            <a:ext cx="84884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fait « s »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2"/>
          <a:stretch/>
        </p:blipFill>
        <p:spPr>
          <a:xfrm>
            <a:off x="4176000" y="1010160"/>
            <a:ext cx="2012040" cy="92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556</Words>
  <Application>Microsoft Office PowerPoint</Application>
  <PresentationFormat>Affichage à l'écran (16:9)</PresentationFormat>
  <Paragraphs>208</Paragraphs>
  <Slides>29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132</cp:revision>
  <dcterms:created xsi:type="dcterms:W3CDTF">2020-03-20T11:24:42Z</dcterms:created>
  <dcterms:modified xsi:type="dcterms:W3CDTF">2020-05-04T21:37:08Z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