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99" r:id="rId3"/>
    <p:sldId id="300" r:id="rId4"/>
    <p:sldId id="260" r:id="rId5"/>
    <p:sldId id="274" r:id="rId6"/>
    <p:sldId id="285" r:id="rId7"/>
    <p:sldId id="276" r:id="rId8"/>
    <p:sldId id="302" r:id="rId9"/>
    <p:sldId id="278" r:id="rId10"/>
    <p:sldId id="311" r:id="rId11"/>
    <p:sldId id="289" r:id="rId12"/>
    <p:sldId id="266" r:id="rId13"/>
    <p:sldId id="296" r:id="rId14"/>
    <p:sldId id="287" r:id="rId15"/>
    <p:sldId id="303" r:id="rId16"/>
    <p:sldId id="304" r:id="rId17"/>
    <p:sldId id="305" r:id="rId18"/>
    <p:sldId id="309" r:id="rId19"/>
    <p:sldId id="306" r:id="rId20"/>
    <p:sldId id="267" r:id="rId21"/>
    <p:sldId id="259" r:id="rId22"/>
    <p:sldId id="290" r:id="rId23"/>
    <p:sldId id="293" r:id="rId24"/>
    <p:sldId id="294" r:id="rId25"/>
  </p:sldIdLst>
  <p:sldSz cx="9144000" cy="5143500" type="screen16x9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849" autoAdjust="0"/>
  </p:normalViewPr>
  <p:slideViewPr>
    <p:cSldViewPr>
      <p:cViewPr>
        <p:scale>
          <a:sx n="90" d="100"/>
          <a:sy n="90" d="100"/>
        </p:scale>
        <p:origin x="-58" y="2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 smtClean="0"/>
            <a:t>a</a:t>
          </a:r>
          <a:endParaRPr lang="fr-FR" dirty="0"/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ptérodactyle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cataclysme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 smtClean="0"/>
            <a:t>pyramide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 mygale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  <dgm:t>
        <a:bodyPr/>
        <a:lstStyle/>
        <a:p>
          <a:endParaRPr lang="fr-FR"/>
        </a:p>
      </dgm:t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  <dgm:t>
        <a:bodyPr/>
        <a:lstStyle/>
        <a:p>
          <a:endParaRPr lang="fr-FR"/>
        </a:p>
      </dgm:t>
    </dgm:pt>
    <dgm:pt modelId="{0760AE06-7B56-494A-A0E8-36B594643D8E}" type="pres">
      <dgm:prSet presAssocID="{D865DF60-6A8A-1346-86CF-ADC5241F7441}" presName="linNode" presStyleCnt="0"/>
      <dgm:spPr/>
      <dgm:t>
        <a:bodyPr/>
        <a:lstStyle/>
        <a:p>
          <a:endParaRPr lang="fr-FR"/>
        </a:p>
      </dgm:t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  <dgm:t>
        <a:bodyPr/>
        <a:lstStyle/>
        <a:p>
          <a:endParaRPr lang="fr-FR"/>
        </a:p>
      </dgm:t>
    </dgm:pt>
    <dgm:pt modelId="{39BBA486-03BD-2144-ABBF-AE369E5400B7}" type="pres">
      <dgm:prSet presAssocID="{C98D5B68-7884-6648-A6A0-2E344EE2F2C1}" presName="linNode" presStyleCnt="0"/>
      <dgm:spPr/>
      <dgm:t>
        <a:bodyPr/>
        <a:lstStyle/>
        <a:p>
          <a:endParaRPr lang="fr-FR"/>
        </a:p>
      </dgm:t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  <dgm:t>
        <a:bodyPr/>
        <a:lstStyle/>
        <a:p>
          <a:endParaRPr lang="fr-FR"/>
        </a:p>
      </dgm:t>
    </dgm:pt>
    <dgm:pt modelId="{4ECD3363-8FE6-2E4D-AEB8-DD61ACBB9653}" type="pres">
      <dgm:prSet presAssocID="{877D7047-60CD-754B-B94B-0D52DA8802EF}" presName="linNode" presStyleCnt="0"/>
      <dgm:spPr/>
      <dgm:t>
        <a:bodyPr/>
        <a:lstStyle/>
        <a:p>
          <a:endParaRPr lang="fr-FR"/>
        </a:p>
      </dgm:t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891EC4DC-FF78-4FE6-9BDA-33E74FEFD83E}" type="presOf" srcId="{8943F2E6-3B0D-E448-9217-B317A1C852F5}" destId="{1017B7CB-13B4-9B4A-A898-E550BB19290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6F9333E0-91BD-4CDF-8B8E-5655E85DC10D}" type="presOf" srcId="{D865DF60-6A8A-1346-86CF-ADC5241F7441}" destId="{C3381103-080C-D746-8B27-46B2DEE4028C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0C2B3144-D88E-4D9A-818C-FA25D349E06B}" type="presOf" srcId="{5A256FE1-617A-F64B-AAA5-E71BA3D8E71B}" destId="{5131D196-118F-ED4B-8F8C-9F861CEE6268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7D219882-C357-4D18-9A6D-D247397B3D78}" type="presOf" srcId="{2C8EC395-066D-984E-8F48-1D03BBA365D6}" destId="{FBE9ED35-B856-174C-8737-A32D2C924CA6}" srcOrd="0" destOrd="0" presId="urn:microsoft.com/office/officeart/2005/8/layout/vList5"/>
    <dgm:cxn modelId="{2433E775-8112-4636-925D-5C771F18D6B6}" type="presOf" srcId="{C98D5B68-7884-6648-A6A0-2E344EE2F2C1}" destId="{70B8D9E0-4A6D-2F44-B595-4E51FB1CC510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D8672916-B39A-495A-9C9A-DA7D7AFEC595}" type="presOf" srcId="{39104730-2024-374C-98E0-3A4CE7ED9881}" destId="{82B71E07-46A9-1F4C-9980-576B2FA3ADD8}" srcOrd="0" destOrd="0" presId="urn:microsoft.com/office/officeart/2005/8/layout/vList5"/>
    <dgm:cxn modelId="{BBC4F81E-2300-42A3-AF21-B6BE22F90518}" type="presOf" srcId="{31427C3A-E33A-4C40-B6A8-DF440F9FA9C2}" destId="{09F84ED2-5430-D348-8351-1C588DA968EF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DEE395CC-F319-412C-9ADD-EF6C48BA64ED}" type="presOf" srcId="{DD6BBC1B-D149-744A-A30E-EFE273F02222}" destId="{B2E2EFB5-3D81-DA40-B0AB-7277103CCFA5}" srcOrd="0" destOrd="0" presId="urn:microsoft.com/office/officeart/2005/8/layout/vList5"/>
    <dgm:cxn modelId="{3F1AD7AF-581F-4C21-8F84-D897F6E9D681}" type="presOf" srcId="{877D7047-60CD-754B-B94B-0D52DA8802EF}" destId="{E895D6B0-A2C0-8846-B022-1C147093D231}" srcOrd="0" destOrd="0" presId="urn:microsoft.com/office/officeart/2005/8/layout/vList5"/>
    <dgm:cxn modelId="{0ADAB000-965A-46E6-8CE1-977FBDA6564C}" type="presParOf" srcId="{82B71E07-46A9-1F4C-9980-576B2FA3ADD8}" destId="{A3A8D8DA-067B-EC42-9EAF-7E4FD8AA6489}" srcOrd="0" destOrd="0" presId="urn:microsoft.com/office/officeart/2005/8/layout/vList5"/>
    <dgm:cxn modelId="{AE0D4AF6-ED2E-4EE4-9098-4D43F22CCFC1}" type="presParOf" srcId="{A3A8D8DA-067B-EC42-9EAF-7E4FD8AA6489}" destId="{5131D196-118F-ED4B-8F8C-9F861CEE6268}" srcOrd="0" destOrd="0" presId="urn:microsoft.com/office/officeart/2005/8/layout/vList5"/>
    <dgm:cxn modelId="{29689FC1-1E85-4179-91FC-1C1668328BCA}" type="presParOf" srcId="{A3A8D8DA-067B-EC42-9EAF-7E4FD8AA6489}" destId="{B2E2EFB5-3D81-DA40-B0AB-7277103CCFA5}" srcOrd="1" destOrd="0" presId="urn:microsoft.com/office/officeart/2005/8/layout/vList5"/>
    <dgm:cxn modelId="{2273CF47-2D71-423D-A9C9-A3C843112EF4}" type="presParOf" srcId="{82B71E07-46A9-1F4C-9980-576B2FA3ADD8}" destId="{86757E5C-20F4-E745-A720-B10E686939A4}" srcOrd="1" destOrd="0" presId="urn:microsoft.com/office/officeart/2005/8/layout/vList5"/>
    <dgm:cxn modelId="{67378FB0-B758-4BB1-A429-41D42E71494D}" type="presParOf" srcId="{82B71E07-46A9-1F4C-9980-576B2FA3ADD8}" destId="{0760AE06-7B56-494A-A0E8-36B594643D8E}" srcOrd="2" destOrd="0" presId="urn:microsoft.com/office/officeart/2005/8/layout/vList5"/>
    <dgm:cxn modelId="{6578CC68-5306-4865-AE7A-64722D8CC9ED}" type="presParOf" srcId="{0760AE06-7B56-494A-A0E8-36B594643D8E}" destId="{C3381103-080C-D746-8B27-46B2DEE4028C}" srcOrd="0" destOrd="0" presId="urn:microsoft.com/office/officeart/2005/8/layout/vList5"/>
    <dgm:cxn modelId="{B5D1EDC0-72E1-4D72-84A3-E3DF06065770}" type="presParOf" srcId="{0760AE06-7B56-494A-A0E8-36B594643D8E}" destId="{FBE9ED35-B856-174C-8737-A32D2C924CA6}" srcOrd="1" destOrd="0" presId="urn:microsoft.com/office/officeart/2005/8/layout/vList5"/>
    <dgm:cxn modelId="{28D7553F-5256-40B3-8EF8-17D2BE31F489}" type="presParOf" srcId="{82B71E07-46A9-1F4C-9980-576B2FA3ADD8}" destId="{42D27948-8160-FF47-9116-9786F5E669CE}" srcOrd="3" destOrd="0" presId="urn:microsoft.com/office/officeart/2005/8/layout/vList5"/>
    <dgm:cxn modelId="{2D239E38-21E8-46EB-804C-40921898F5F8}" type="presParOf" srcId="{82B71E07-46A9-1F4C-9980-576B2FA3ADD8}" destId="{39BBA486-03BD-2144-ABBF-AE369E5400B7}" srcOrd="4" destOrd="0" presId="urn:microsoft.com/office/officeart/2005/8/layout/vList5"/>
    <dgm:cxn modelId="{EE295D9D-FB8A-48DB-82B7-54E8A5D57B4C}" type="presParOf" srcId="{39BBA486-03BD-2144-ABBF-AE369E5400B7}" destId="{70B8D9E0-4A6D-2F44-B595-4E51FB1CC510}" srcOrd="0" destOrd="0" presId="urn:microsoft.com/office/officeart/2005/8/layout/vList5"/>
    <dgm:cxn modelId="{B5A41C66-EC7B-4847-A719-72A5E02F1239}" type="presParOf" srcId="{39BBA486-03BD-2144-ABBF-AE369E5400B7}" destId="{09F84ED2-5430-D348-8351-1C588DA968EF}" srcOrd="1" destOrd="0" presId="urn:microsoft.com/office/officeart/2005/8/layout/vList5"/>
    <dgm:cxn modelId="{42E1E62B-0038-402D-A1CF-B08F6061CCBC}" type="presParOf" srcId="{82B71E07-46A9-1F4C-9980-576B2FA3ADD8}" destId="{26A10C18-A8F4-6A4C-BDEE-6F7DE3CE4615}" srcOrd="5" destOrd="0" presId="urn:microsoft.com/office/officeart/2005/8/layout/vList5"/>
    <dgm:cxn modelId="{5E1DCE45-E149-4F6A-ADB7-17B8C703BDA8}" type="presParOf" srcId="{82B71E07-46A9-1F4C-9980-576B2FA3ADD8}" destId="{4ECD3363-8FE6-2E4D-AEB8-DD61ACBB9653}" srcOrd="6" destOrd="0" presId="urn:microsoft.com/office/officeart/2005/8/layout/vList5"/>
    <dgm:cxn modelId="{B67A3ABC-6649-4ADA-A0B7-69EC3692B04B}" type="presParOf" srcId="{4ECD3363-8FE6-2E4D-AEB8-DD61ACBB9653}" destId="{E895D6B0-A2C0-8846-B022-1C147093D231}" srcOrd="0" destOrd="0" presId="urn:microsoft.com/office/officeart/2005/8/layout/vList5"/>
    <dgm:cxn modelId="{0905641D-215A-4854-AD65-BF1A7709F51C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7</a:t>
          </a:r>
          <a:endParaRPr lang="fr-FR" dirty="0"/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fr-FR"/>
        </a:p>
      </dgm:t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35FECB8-917E-4C9C-A873-8E2F300B3724}" type="presOf" srcId="{A8A031E9-5D48-4FCA-BFE6-7D585C9F8980}" destId="{FA915A91-1BB6-4D0B-8562-878ABA12074B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D570B32-86D4-4162-AE3B-CF8404168900}" type="presOf" srcId="{04D1682D-527C-479C-9D64-5968A6AC6F31}" destId="{AFDD0E0C-48EF-4650-8CD4-5342FCD802A5}" srcOrd="0" destOrd="0" presId="urn:microsoft.com/office/officeart/2005/8/layout/matrix3"/>
    <dgm:cxn modelId="{DD4629A1-FB43-4691-A2C5-DBD5FBB68826}" type="presOf" srcId="{113A100D-6AAD-4D11-B014-949EF7803463}" destId="{E6A5FB3D-716E-4D66-B40B-7A0AE339F06F}" srcOrd="0" destOrd="0" presId="urn:microsoft.com/office/officeart/2005/8/layout/matrix3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E5050368-CE52-492B-BAD4-DD59A426F2BC}" type="presOf" srcId="{DF0E4A58-C766-47C9-A1C7-B1F146D59A9D}" destId="{6F14DA0D-ED77-4A44-BD68-C29FBFFACE63}" srcOrd="0" destOrd="0" presId="urn:microsoft.com/office/officeart/2005/8/layout/matrix3"/>
    <dgm:cxn modelId="{311FB110-8F41-4404-946F-5349032A7A37}" type="presOf" srcId="{5DE07056-2EA7-4D22-8EF2-EE547050C301}" destId="{727EC45C-35A9-4A38-8DFB-F917F09A3120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4BA39017-FE70-440B-ACEE-CE6BE8955207}" type="presParOf" srcId="{727EC45C-35A9-4A38-8DFB-F917F09A3120}" destId="{103D05D9-8320-477B-BE9A-E69D138381FD}" srcOrd="0" destOrd="0" presId="urn:microsoft.com/office/officeart/2005/8/layout/matrix3"/>
    <dgm:cxn modelId="{2AAE259A-B1EF-4DAF-A08E-A11338FED07F}" type="presParOf" srcId="{727EC45C-35A9-4A38-8DFB-F917F09A3120}" destId="{6F14DA0D-ED77-4A44-BD68-C29FBFFACE63}" srcOrd="1" destOrd="0" presId="urn:microsoft.com/office/officeart/2005/8/layout/matrix3"/>
    <dgm:cxn modelId="{C2677E6D-5FE5-4911-8443-35922DC7DF12}" type="presParOf" srcId="{727EC45C-35A9-4A38-8DFB-F917F09A3120}" destId="{E6A5FB3D-716E-4D66-B40B-7A0AE339F06F}" srcOrd="2" destOrd="0" presId="urn:microsoft.com/office/officeart/2005/8/layout/matrix3"/>
    <dgm:cxn modelId="{6D768B61-1D13-49F9-891E-1E12D4642B9B}" type="presParOf" srcId="{727EC45C-35A9-4A38-8DFB-F917F09A3120}" destId="{AFDD0E0C-48EF-4650-8CD4-5342FCD802A5}" srcOrd="3" destOrd="0" presId="urn:microsoft.com/office/officeart/2005/8/layout/matrix3"/>
    <dgm:cxn modelId="{64EE7CDF-899F-4E15-ADCC-262FEDDA2BBC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 smtClean="0"/>
            <a:t>a</a:t>
          </a:r>
          <a:endParaRPr lang="fr-FR" dirty="0"/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ptérodactyle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6699FF">
            <a:alpha val="89804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cataclysme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pyramide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 mygale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  <dgm:t>
        <a:bodyPr/>
        <a:lstStyle/>
        <a:p>
          <a:endParaRPr lang="fr-FR"/>
        </a:p>
      </dgm:t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  <dgm:t>
        <a:bodyPr/>
        <a:lstStyle/>
        <a:p>
          <a:endParaRPr lang="fr-FR"/>
        </a:p>
      </dgm:t>
    </dgm:pt>
    <dgm:pt modelId="{0760AE06-7B56-494A-A0E8-36B594643D8E}" type="pres">
      <dgm:prSet presAssocID="{D865DF60-6A8A-1346-86CF-ADC5241F7441}" presName="linNode" presStyleCnt="0"/>
      <dgm:spPr/>
      <dgm:t>
        <a:bodyPr/>
        <a:lstStyle/>
        <a:p>
          <a:endParaRPr lang="fr-FR"/>
        </a:p>
      </dgm:t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  <dgm:t>
        <a:bodyPr/>
        <a:lstStyle/>
        <a:p>
          <a:endParaRPr lang="fr-FR"/>
        </a:p>
      </dgm:t>
    </dgm:pt>
    <dgm:pt modelId="{39BBA486-03BD-2144-ABBF-AE369E5400B7}" type="pres">
      <dgm:prSet presAssocID="{C98D5B68-7884-6648-A6A0-2E344EE2F2C1}" presName="linNode" presStyleCnt="0"/>
      <dgm:spPr/>
      <dgm:t>
        <a:bodyPr/>
        <a:lstStyle/>
        <a:p>
          <a:endParaRPr lang="fr-FR"/>
        </a:p>
      </dgm:t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  <dgm:t>
        <a:bodyPr/>
        <a:lstStyle/>
        <a:p>
          <a:endParaRPr lang="fr-FR"/>
        </a:p>
      </dgm:t>
    </dgm:pt>
    <dgm:pt modelId="{4ECD3363-8FE6-2E4D-AEB8-DD61ACBB9653}" type="pres">
      <dgm:prSet presAssocID="{877D7047-60CD-754B-B94B-0D52DA8802EF}" presName="linNode" presStyleCnt="0"/>
      <dgm:spPr/>
      <dgm:t>
        <a:bodyPr/>
        <a:lstStyle/>
        <a:p>
          <a:endParaRPr lang="fr-FR"/>
        </a:p>
      </dgm:t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320F8AB-128C-46C4-A011-674BA911A251}" type="presOf" srcId="{5A256FE1-617A-F64B-AAA5-E71BA3D8E71B}" destId="{5131D196-118F-ED4B-8F8C-9F861CEE6268}" srcOrd="0" destOrd="0" presId="urn:microsoft.com/office/officeart/2005/8/layout/vList5"/>
    <dgm:cxn modelId="{68420584-4699-4DD3-B41E-DEC39B7241AC}" type="presOf" srcId="{877D7047-60CD-754B-B94B-0D52DA8802EF}" destId="{E895D6B0-A2C0-8846-B022-1C147093D231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00F679CD-24CF-4E1E-8D53-EAC9156D847D}" type="presOf" srcId="{39104730-2024-374C-98E0-3A4CE7ED9881}" destId="{82B71E07-46A9-1F4C-9980-576B2FA3ADD8}" srcOrd="0" destOrd="0" presId="urn:microsoft.com/office/officeart/2005/8/layout/vList5"/>
    <dgm:cxn modelId="{00556B1E-074D-4E67-AD16-0CEEABE16C66}" type="presOf" srcId="{C98D5B68-7884-6648-A6A0-2E344EE2F2C1}" destId="{70B8D9E0-4A6D-2F44-B595-4E51FB1CC510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D2FFC314-A7FE-48B4-9904-8B1BAF4C234C}" type="presOf" srcId="{D865DF60-6A8A-1346-86CF-ADC5241F7441}" destId="{C3381103-080C-D746-8B27-46B2DEE4028C}" srcOrd="0" destOrd="0" presId="urn:microsoft.com/office/officeart/2005/8/layout/vList5"/>
    <dgm:cxn modelId="{64B84448-B045-4D37-B208-0D050825D915}" type="presOf" srcId="{DD6BBC1B-D149-744A-A30E-EFE273F02222}" destId="{B2E2EFB5-3D81-DA40-B0AB-7277103CCFA5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99754888-55F3-4899-BB13-D7CF588B7B63}" type="presOf" srcId="{31427C3A-E33A-4C40-B6A8-DF440F9FA9C2}" destId="{09F84ED2-5430-D348-8351-1C588DA968EF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CF748619-64F4-4FF9-B0DA-FDFE221BCFC8}" type="presOf" srcId="{8943F2E6-3B0D-E448-9217-B317A1C852F5}" destId="{1017B7CB-13B4-9B4A-A898-E550BB192901}" srcOrd="0" destOrd="0" presId="urn:microsoft.com/office/officeart/2005/8/layout/vList5"/>
    <dgm:cxn modelId="{CAAC962D-69CA-4C46-9651-7E961765A4E9}" type="presOf" srcId="{2C8EC395-066D-984E-8F48-1D03BBA365D6}" destId="{FBE9ED35-B856-174C-8737-A32D2C924CA6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807F62F-E6C4-4CC1-A6A9-4164909C0057}" type="presParOf" srcId="{82B71E07-46A9-1F4C-9980-576B2FA3ADD8}" destId="{A3A8D8DA-067B-EC42-9EAF-7E4FD8AA6489}" srcOrd="0" destOrd="0" presId="urn:microsoft.com/office/officeart/2005/8/layout/vList5"/>
    <dgm:cxn modelId="{67ECE12F-9145-4B59-BA04-D1C7262BE4F1}" type="presParOf" srcId="{A3A8D8DA-067B-EC42-9EAF-7E4FD8AA6489}" destId="{5131D196-118F-ED4B-8F8C-9F861CEE6268}" srcOrd="0" destOrd="0" presId="urn:microsoft.com/office/officeart/2005/8/layout/vList5"/>
    <dgm:cxn modelId="{14C4F433-9FDF-452B-B7C5-8B29ED52F733}" type="presParOf" srcId="{A3A8D8DA-067B-EC42-9EAF-7E4FD8AA6489}" destId="{B2E2EFB5-3D81-DA40-B0AB-7277103CCFA5}" srcOrd="1" destOrd="0" presId="urn:microsoft.com/office/officeart/2005/8/layout/vList5"/>
    <dgm:cxn modelId="{AF111390-04DC-419C-B073-BA4F5ED6ECC8}" type="presParOf" srcId="{82B71E07-46A9-1F4C-9980-576B2FA3ADD8}" destId="{86757E5C-20F4-E745-A720-B10E686939A4}" srcOrd="1" destOrd="0" presId="urn:microsoft.com/office/officeart/2005/8/layout/vList5"/>
    <dgm:cxn modelId="{5225554A-682E-49E7-98EF-C40541A8B29D}" type="presParOf" srcId="{82B71E07-46A9-1F4C-9980-576B2FA3ADD8}" destId="{0760AE06-7B56-494A-A0E8-36B594643D8E}" srcOrd="2" destOrd="0" presId="urn:microsoft.com/office/officeart/2005/8/layout/vList5"/>
    <dgm:cxn modelId="{3A02BE66-7ED3-4018-B202-1FA62A9EE728}" type="presParOf" srcId="{0760AE06-7B56-494A-A0E8-36B594643D8E}" destId="{C3381103-080C-D746-8B27-46B2DEE4028C}" srcOrd="0" destOrd="0" presId="urn:microsoft.com/office/officeart/2005/8/layout/vList5"/>
    <dgm:cxn modelId="{BD3F530B-DE80-48CC-AF4E-26DDC3F7062E}" type="presParOf" srcId="{0760AE06-7B56-494A-A0E8-36B594643D8E}" destId="{FBE9ED35-B856-174C-8737-A32D2C924CA6}" srcOrd="1" destOrd="0" presId="urn:microsoft.com/office/officeart/2005/8/layout/vList5"/>
    <dgm:cxn modelId="{5F3EA8C1-3C14-4B7A-9897-04B7529BF78E}" type="presParOf" srcId="{82B71E07-46A9-1F4C-9980-576B2FA3ADD8}" destId="{42D27948-8160-FF47-9116-9786F5E669CE}" srcOrd="3" destOrd="0" presId="urn:microsoft.com/office/officeart/2005/8/layout/vList5"/>
    <dgm:cxn modelId="{2053581D-7C74-4362-86BE-00E9E41DAE6E}" type="presParOf" srcId="{82B71E07-46A9-1F4C-9980-576B2FA3ADD8}" destId="{39BBA486-03BD-2144-ABBF-AE369E5400B7}" srcOrd="4" destOrd="0" presId="urn:microsoft.com/office/officeart/2005/8/layout/vList5"/>
    <dgm:cxn modelId="{D85AA015-2E4C-48AB-AF0D-AF2264E30D10}" type="presParOf" srcId="{39BBA486-03BD-2144-ABBF-AE369E5400B7}" destId="{70B8D9E0-4A6D-2F44-B595-4E51FB1CC510}" srcOrd="0" destOrd="0" presId="urn:microsoft.com/office/officeart/2005/8/layout/vList5"/>
    <dgm:cxn modelId="{B9629D2D-562C-4BBA-81E2-DA1592EE081B}" type="presParOf" srcId="{39BBA486-03BD-2144-ABBF-AE369E5400B7}" destId="{09F84ED2-5430-D348-8351-1C588DA968EF}" srcOrd="1" destOrd="0" presId="urn:microsoft.com/office/officeart/2005/8/layout/vList5"/>
    <dgm:cxn modelId="{29377361-E1FF-4677-912F-53D0AEE7B301}" type="presParOf" srcId="{82B71E07-46A9-1F4C-9980-576B2FA3ADD8}" destId="{26A10C18-A8F4-6A4C-BDEE-6F7DE3CE4615}" srcOrd="5" destOrd="0" presId="urn:microsoft.com/office/officeart/2005/8/layout/vList5"/>
    <dgm:cxn modelId="{87F3BF8B-4C2B-41BA-841B-A78AF10B0C76}" type="presParOf" srcId="{82B71E07-46A9-1F4C-9980-576B2FA3ADD8}" destId="{4ECD3363-8FE6-2E4D-AEB8-DD61ACBB9653}" srcOrd="6" destOrd="0" presId="urn:microsoft.com/office/officeart/2005/8/layout/vList5"/>
    <dgm:cxn modelId="{C6C1E8AD-1FFB-4DFA-9882-12B0B9675172}" type="presParOf" srcId="{4ECD3363-8FE6-2E4D-AEB8-DD61ACBB9653}" destId="{E895D6B0-A2C0-8846-B022-1C147093D231}" srcOrd="0" destOrd="0" presId="urn:microsoft.com/office/officeart/2005/8/layout/vList5"/>
    <dgm:cxn modelId="{F0116000-3BE6-412A-B51B-504F16D6770B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stylo</a:t>
          </a:r>
          <a:endParaRPr lang="fr-FR" b="1" dirty="0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pyjama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dynamo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 smtClean="0"/>
            <a:t>crayon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FF13DD-201F-497F-81B4-DA2FAEAD0604}" type="presOf" srcId="{D865DF60-6A8A-1346-86CF-ADC5241F7441}" destId="{C3381103-080C-D746-8B27-46B2DEE4028C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BA1F4739-D880-469D-95C4-3118195C5C91}" type="presOf" srcId="{877D7047-60CD-754B-B94B-0D52DA8802EF}" destId="{E895D6B0-A2C0-8846-B022-1C147093D231}" srcOrd="0" destOrd="0" presId="urn:microsoft.com/office/officeart/2005/8/layout/vList5"/>
    <dgm:cxn modelId="{39CA28D6-5174-4583-A51E-304BBF917B6E}" type="presOf" srcId="{31427C3A-E33A-4C40-B6A8-DF440F9FA9C2}" destId="{09F84ED2-5430-D348-8351-1C588DA968EF}" srcOrd="0" destOrd="0" presId="urn:microsoft.com/office/officeart/2005/8/layout/vList5"/>
    <dgm:cxn modelId="{41FF7736-2D5B-4DF2-B01C-5ED1CC96B911}" type="presOf" srcId="{5A256FE1-617A-F64B-AAA5-E71BA3D8E71B}" destId="{5131D196-118F-ED4B-8F8C-9F861CEE6268}" srcOrd="0" destOrd="0" presId="urn:microsoft.com/office/officeart/2005/8/layout/vList5"/>
    <dgm:cxn modelId="{70C6CA8A-6811-49D0-9C87-400AF6316C71}" type="presOf" srcId="{C98D5B68-7884-6648-A6A0-2E344EE2F2C1}" destId="{70B8D9E0-4A6D-2F44-B595-4E51FB1CC510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02C6E5BB-E95E-4976-A30F-2061F07C2180}" type="presOf" srcId="{39104730-2024-374C-98E0-3A4CE7ED9881}" destId="{82B71E07-46A9-1F4C-9980-576B2FA3ADD8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B7ED4DBE-AA75-438A-9B1A-D2AE79D8561F}" type="presOf" srcId="{8943F2E6-3B0D-E448-9217-B317A1C852F5}" destId="{1017B7CB-13B4-9B4A-A898-E550BB192901}" srcOrd="0" destOrd="0" presId="urn:microsoft.com/office/officeart/2005/8/layout/vList5"/>
    <dgm:cxn modelId="{6C93B042-173D-40FA-AE21-C20A6F92D046}" type="presOf" srcId="{DD6BBC1B-D149-744A-A30E-EFE273F02222}" destId="{B2E2EFB5-3D81-DA40-B0AB-7277103CCFA5}" srcOrd="0" destOrd="0" presId="urn:microsoft.com/office/officeart/2005/8/layout/vList5"/>
    <dgm:cxn modelId="{354390E4-A006-4FF9-8675-2D5F1A61C35F}" type="presOf" srcId="{2C8EC395-066D-984E-8F48-1D03BBA365D6}" destId="{FBE9ED35-B856-174C-8737-A32D2C924CA6}" srcOrd="0" destOrd="0" presId="urn:microsoft.com/office/officeart/2005/8/layout/vList5"/>
    <dgm:cxn modelId="{60FD80C2-DB9E-41DE-81A3-EA2DB541AC45}" type="presParOf" srcId="{82B71E07-46A9-1F4C-9980-576B2FA3ADD8}" destId="{A3A8D8DA-067B-EC42-9EAF-7E4FD8AA6489}" srcOrd="0" destOrd="0" presId="urn:microsoft.com/office/officeart/2005/8/layout/vList5"/>
    <dgm:cxn modelId="{B73DF45F-AF94-4D4C-A823-1CB1CAD55298}" type="presParOf" srcId="{A3A8D8DA-067B-EC42-9EAF-7E4FD8AA6489}" destId="{5131D196-118F-ED4B-8F8C-9F861CEE6268}" srcOrd="0" destOrd="0" presId="urn:microsoft.com/office/officeart/2005/8/layout/vList5"/>
    <dgm:cxn modelId="{FEC4D157-BAB1-4BF2-BFE4-EE36737F6CFD}" type="presParOf" srcId="{A3A8D8DA-067B-EC42-9EAF-7E4FD8AA6489}" destId="{B2E2EFB5-3D81-DA40-B0AB-7277103CCFA5}" srcOrd="1" destOrd="0" presId="urn:microsoft.com/office/officeart/2005/8/layout/vList5"/>
    <dgm:cxn modelId="{9C92C57E-5318-42CF-8739-509199A415A8}" type="presParOf" srcId="{82B71E07-46A9-1F4C-9980-576B2FA3ADD8}" destId="{86757E5C-20F4-E745-A720-B10E686939A4}" srcOrd="1" destOrd="0" presId="urn:microsoft.com/office/officeart/2005/8/layout/vList5"/>
    <dgm:cxn modelId="{5C98F910-FF26-4F77-B667-90D2DA850667}" type="presParOf" srcId="{82B71E07-46A9-1F4C-9980-576B2FA3ADD8}" destId="{0760AE06-7B56-494A-A0E8-36B594643D8E}" srcOrd="2" destOrd="0" presId="urn:microsoft.com/office/officeart/2005/8/layout/vList5"/>
    <dgm:cxn modelId="{B4073EB1-9E86-4803-B3CB-17CDEAD19468}" type="presParOf" srcId="{0760AE06-7B56-494A-A0E8-36B594643D8E}" destId="{C3381103-080C-D746-8B27-46B2DEE4028C}" srcOrd="0" destOrd="0" presId="urn:microsoft.com/office/officeart/2005/8/layout/vList5"/>
    <dgm:cxn modelId="{AA652860-7568-4349-9A1E-B342454EC657}" type="presParOf" srcId="{0760AE06-7B56-494A-A0E8-36B594643D8E}" destId="{FBE9ED35-B856-174C-8737-A32D2C924CA6}" srcOrd="1" destOrd="0" presId="urn:microsoft.com/office/officeart/2005/8/layout/vList5"/>
    <dgm:cxn modelId="{E0838CA5-DF7C-4A50-9456-BDAA958C6031}" type="presParOf" srcId="{82B71E07-46A9-1F4C-9980-576B2FA3ADD8}" destId="{42D27948-8160-FF47-9116-9786F5E669CE}" srcOrd="3" destOrd="0" presId="urn:microsoft.com/office/officeart/2005/8/layout/vList5"/>
    <dgm:cxn modelId="{7A0744DD-78EA-48B2-A1DF-C3B8365829E2}" type="presParOf" srcId="{82B71E07-46A9-1F4C-9980-576B2FA3ADD8}" destId="{39BBA486-03BD-2144-ABBF-AE369E5400B7}" srcOrd="4" destOrd="0" presId="urn:microsoft.com/office/officeart/2005/8/layout/vList5"/>
    <dgm:cxn modelId="{3C9F066F-B745-4AC7-9D70-A920B6499E38}" type="presParOf" srcId="{39BBA486-03BD-2144-ABBF-AE369E5400B7}" destId="{70B8D9E0-4A6D-2F44-B595-4E51FB1CC510}" srcOrd="0" destOrd="0" presId="urn:microsoft.com/office/officeart/2005/8/layout/vList5"/>
    <dgm:cxn modelId="{FE6CAA87-FE18-4B02-86EA-6E03B9FA502A}" type="presParOf" srcId="{39BBA486-03BD-2144-ABBF-AE369E5400B7}" destId="{09F84ED2-5430-D348-8351-1C588DA968EF}" srcOrd="1" destOrd="0" presId="urn:microsoft.com/office/officeart/2005/8/layout/vList5"/>
    <dgm:cxn modelId="{197A5121-01D4-46F2-8ECB-E38670C504C7}" type="presParOf" srcId="{82B71E07-46A9-1F4C-9980-576B2FA3ADD8}" destId="{26A10C18-A8F4-6A4C-BDEE-6F7DE3CE4615}" srcOrd="5" destOrd="0" presId="urn:microsoft.com/office/officeart/2005/8/layout/vList5"/>
    <dgm:cxn modelId="{8B1520E6-C81C-4986-8013-1B58CB5E5758}" type="presParOf" srcId="{82B71E07-46A9-1F4C-9980-576B2FA3ADD8}" destId="{4ECD3363-8FE6-2E4D-AEB8-DD61ACBB9653}" srcOrd="6" destOrd="0" presId="urn:microsoft.com/office/officeart/2005/8/layout/vList5"/>
    <dgm:cxn modelId="{8B75E9F7-A2F3-4D40-A126-49E4C94A5A23}" type="presParOf" srcId="{4ECD3363-8FE6-2E4D-AEB8-DD61ACBB9653}" destId="{E895D6B0-A2C0-8846-B022-1C147093D231}" srcOrd="0" destOrd="0" presId="urn:microsoft.com/office/officeart/2005/8/layout/vList5"/>
    <dgm:cxn modelId="{DF9FAC0B-7E7D-4EA3-A0AD-11F57A19AE5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stylo</a:t>
          </a:r>
          <a:endParaRPr lang="fr-FR" b="1" dirty="0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pyjama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dynamo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crayon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922F24B-3335-4393-B77B-4411EDB1B518}" type="presOf" srcId="{C98D5B68-7884-6648-A6A0-2E344EE2F2C1}" destId="{70B8D9E0-4A6D-2F44-B595-4E51FB1CC510}" srcOrd="0" destOrd="0" presId="urn:microsoft.com/office/officeart/2005/8/layout/vList5"/>
    <dgm:cxn modelId="{C7485E4A-FA28-43F9-9D66-0E799187C8FE}" type="presOf" srcId="{877D7047-60CD-754B-B94B-0D52DA8802EF}" destId="{E895D6B0-A2C0-8846-B022-1C147093D231}" srcOrd="0" destOrd="0" presId="urn:microsoft.com/office/officeart/2005/8/layout/vList5"/>
    <dgm:cxn modelId="{0D9303D4-0BA2-4E18-84DF-DDF0378DE124}" type="presOf" srcId="{DD6BBC1B-D149-744A-A30E-EFE273F02222}" destId="{B2E2EFB5-3D81-DA40-B0AB-7277103CCFA5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4F079256-13D1-4BBA-AC36-3B1157B5F3C0}" type="presOf" srcId="{D865DF60-6A8A-1346-86CF-ADC5241F7441}" destId="{C3381103-080C-D746-8B27-46B2DEE4028C}" srcOrd="0" destOrd="0" presId="urn:microsoft.com/office/officeart/2005/8/layout/vList5"/>
    <dgm:cxn modelId="{8A6A883A-4C71-4AA5-8AA7-4D8FB07A75A4}" type="presOf" srcId="{39104730-2024-374C-98E0-3A4CE7ED9881}" destId="{82B71E07-46A9-1F4C-9980-576B2FA3ADD8}" srcOrd="0" destOrd="0" presId="urn:microsoft.com/office/officeart/2005/8/layout/vList5"/>
    <dgm:cxn modelId="{0DA7CCCF-BB08-43DA-A5C1-53B5608D6146}" type="presOf" srcId="{2C8EC395-066D-984E-8F48-1D03BBA365D6}" destId="{FBE9ED35-B856-174C-8737-A32D2C924CA6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6C0545EB-BA5A-4BC7-94B6-592BB13349A9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7D41E1C1-1691-4610-90A3-96A76E808CAA}" type="presOf" srcId="{8943F2E6-3B0D-E448-9217-B317A1C852F5}" destId="{1017B7CB-13B4-9B4A-A898-E550BB192901}" srcOrd="0" destOrd="0" presId="urn:microsoft.com/office/officeart/2005/8/layout/vList5"/>
    <dgm:cxn modelId="{9D80850D-BA17-40DB-982F-CD48A0A0B46C}" type="presOf" srcId="{31427C3A-E33A-4C40-B6A8-DF440F9FA9C2}" destId="{09F84ED2-5430-D348-8351-1C588DA968EF}" srcOrd="0" destOrd="0" presId="urn:microsoft.com/office/officeart/2005/8/layout/vList5"/>
    <dgm:cxn modelId="{4CB3D0EE-1EFF-432D-ACED-C8E11B976F0C}" type="presParOf" srcId="{82B71E07-46A9-1F4C-9980-576B2FA3ADD8}" destId="{A3A8D8DA-067B-EC42-9EAF-7E4FD8AA6489}" srcOrd="0" destOrd="0" presId="urn:microsoft.com/office/officeart/2005/8/layout/vList5"/>
    <dgm:cxn modelId="{1940E79C-98AF-4036-82C1-20126C18DE88}" type="presParOf" srcId="{A3A8D8DA-067B-EC42-9EAF-7E4FD8AA6489}" destId="{5131D196-118F-ED4B-8F8C-9F861CEE6268}" srcOrd="0" destOrd="0" presId="urn:microsoft.com/office/officeart/2005/8/layout/vList5"/>
    <dgm:cxn modelId="{2B31CFB0-967D-4A01-B111-1797486CAD63}" type="presParOf" srcId="{A3A8D8DA-067B-EC42-9EAF-7E4FD8AA6489}" destId="{B2E2EFB5-3D81-DA40-B0AB-7277103CCFA5}" srcOrd="1" destOrd="0" presId="urn:microsoft.com/office/officeart/2005/8/layout/vList5"/>
    <dgm:cxn modelId="{F90132E3-5EC7-4A02-BE84-FF7425621FE4}" type="presParOf" srcId="{82B71E07-46A9-1F4C-9980-576B2FA3ADD8}" destId="{86757E5C-20F4-E745-A720-B10E686939A4}" srcOrd="1" destOrd="0" presId="urn:microsoft.com/office/officeart/2005/8/layout/vList5"/>
    <dgm:cxn modelId="{884E70B6-BF0C-46E0-A21A-A63AA639C2D2}" type="presParOf" srcId="{82B71E07-46A9-1F4C-9980-576B2FA3ADD8}" destId="{0760AE06-7B56-494A-A0E8-36B594643D8E}" srcOrd="2" destOrd="0" presId="urn:microsoft.com/office/officeart/2005/8/layout/vList5"/>
    <dgm:cxn modelId="{0AF719B1-5549-4B43-AC91-B75ADFF2D206}" type="presParOf" srcId="{0760AE06-7B56-494A-A0E8-36B594643D8E}" destId="{C3381103-080C-D746-8B27-46B2DEE4028C}" srcOrd="0" destOrd="0" presId="urn:microsoft.com/office/officeart/2005/8/layout/vList5"/>
    <dgm:cxn modelId="{2C1543FD-B602-4057-B0CE-783B5B54907C}" type="presParOf" srcId="{0760AE06-7B56-494A-A0E8-36B594643D8E}" destId="{FBE9ED35-B856-174C-8737-A32D2C924CA6}" srcOrd="1" destOrd="0" presId="urn:microsoft.com/office/officeart/2005/8/layout/vList5"/>
    <dgm:cxn modelId="{C2138103-9C5D-452E-A4BE-3621910779A3}" type="presParOf" srcId="{82B71E07-46A9-1F4C-9980-576B2FA3ADD8}" destId="{42D27948-8160-FF47-9116-9786F5E669CE}" srcOrd="3" destOrd="0" presId="urn:microsoft.com/office/officeart/2005/8/layout/vList5"/>
    <dgm:cxn modelId="{CC0928FC-2A7B-4230-A2B3-5302F5571CF7}" type="presParOf" srcId="{82B71E07-46A9-1F4C-9980-576B2FA3ADD8}" destId="{39BBA486-03BD-2144-ABBF-AE369E5400B7}" srcOrd="4" destOrd="0" presId="urn:microsoft.com/office/officeart/2005/8/layout/vList5"/>
    <dgm:cxn modelId="{49EDB302-6155-49E6-B029-2DF4ABA5AAEE}" type="presParOf" srcId="{39BBA486-03BD-2144-ABBF-AE369E5400B7}" destId="{70B8D9E0-4A6D-2F44-B595-4E51FB1CC510}" srcOrd="0" destOrd="0" presId="urn:microsoft.com/office/officeart/2005/8/layout/vList5"/>
    <dgm:cxn modelId="{AE407519-314D-4D74-AA6F-AD83DA89CBE6}" type="presParOf" srcId="{39BBA486-03BD-2144-ABBF-AE369E5400B7}" destId="{09F84ED2-5430-D348-8351-1C588DA968EF}" srcOrd="1" destOrd="0" presId="urn:microsoft.com/office/officeart/2005/8/layout/vList5"/>
    <dgm:cxn modelId="{F13C099E-E7FC-4946-B0F8-DB97F1A20C44}" type="presParOf" srcId="{82B71E07-46A9-1F4C-9980-576B2FA3ADD8}" destId="{26A10C18-A8F4-6A4C-BDEE-6F7DE3CE4615}" srcOrd="5" destOrd="0" presId="urn:microsoft.com/office/officeart/2005/8/layout/vList5"/>
    <dgm:cxn modelId="{F584CF76-02BA-4369-8A33-EA6E5293DBA0}" type="presParOf" srcId="{82B71E07-46A9-1F4C-9980-576B2FA3ADD8}" destId="{4ECD3363-8FE6-2E4D-AEB8-DD61ACBB9653}" srcOrd="6" destOrd="0" presId="urn:microsoft.com/office/officeart/2005/8/layout/vList5"/>
    <dgm:cxn modelId="{E0AC7316-2458-4C30-B080-70FC15A58938}" type="presParOf" srcId="{4ECD3363-8FE6-2E4D-AEB8-DD61ACBB9653}" destId="{E895D6B0-A2C0-8846-B022-1C147093D231}" srcOrd="0" destOrd="0" presId="urn:microsoft.com/office/officeart/2005/8/layout/vList5"/>
    <dgm:cxn modelId="{AF616370-F34F-4E28-87FB-D79160667D5D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Libye</a:t>
          </a:r>
          <a:endParaRPr lang="fr-FR" b="1" dirty="0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 smtClean="0">
              <a:latin typeface="Calibri"/>
            </a:rPr>
            <a:t>É</a:t>
          </a:r>
          <a:r>
            <a:rPr lang="fr-FR" b="1" dirty="0" smtClean="0"/>
            <a:t>gypte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Syrie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 smtClean="0"/>
            <a:t>Syllabe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  <dgm:t>
        <a:bodyPr/>
        <a:lstStyle/>
        <a:p>
          <a:endParaRPr lang="fr-FR"/>
        </a:p>
      </dgm:t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  <dgm:t>
        <a:bodyPr/>
        <a:lstStyle/>
        <a:p>
          <a:endParaRPr lang="fr-FR"/>
        </a:p>
      </dgm:t>
    </dgm:pt>
    <dgm:pt modelId="{0760AE06-7B56-494A-A0E8-36B594643D8E}" type="pres">
      <dgm:prSet presAssocID="{D865DF60-6A8A-1346-86CF-ADC5241F7441}" presName="linNode" presStyleCnt="0"/>
      <dgm:spPr/>
      <dgm:t>
        <a:bodyPr/>
        <a:lstStyle/>
        <a:p>
          <a:endParaRPr lang="fr-FR"/>
        </a:p>
      </dgm:t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  <dgm:t>
        <a:bodyPr/>
        <a:lstStyle/>
        <a:p>
          <a:endParaRPr lang="fr-FR"/>
        </a:p>
      </dgm:t>
    </dgm:pt>
    <dgm:pt modelId="{39BBA486-03BD-2144-ABBF-AE369E5400B7}" type="pres">
      <dgm:prSet presAssocID="{C98D5B68-7884-6648-A6A0-2E344EE2F2C1}" presName="linNode" presStyleCnt="0"/>
      <dgm:spPr/>
      <dgm:t>
        <a:bodyPr/>
        <a:lstStyle/>
        <a:p>
          <a:endParaRPr lang="fr-FR"/>
        </a:p>
      </dgm:t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  <dgm:t>
        <a:bodyPr/>
        <a:lstStyle/>
        <a:p>
          <a:endParaRPr lang="fr-FR"/>
        </a:p>
      </dgm:t>
    </dgm:pt>
    <dgm:pt modelId="{4ECD3363-8FE6-2E4D-AEB8-DD61ACBB9653}" type="pres">
      <dgm:prSet presAssocID="{877D7047-60CD-754B-B94B-0D52DA8802EF}" presName="linNode" presStyleCnt="0"/>
      <dgm:spPr/>
      <dgm:t>
        <a:bodyPr/>
        <a:lstStyle/>
        <a:p>
          <a:endParaRPr lang="fr-FR"/>
        </a:p>
      </dgm:t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24BE783-5B85-41C0-9BE1-8FA325C88751}" type="presOf" srcId="{5A256FE1-617A-F64B-AAA5-E71BA3D8E71B}" destId="{5131D196-118F-ED4B-8F8C-9F861CEE6268}" srcOrd="0" destOrd="0" presId="urn:microsoft.com/office/officeart/2005/8/layout/vList5"/>
    <dgm:cxn modelId="{2177876C-B5E3-4E0A-AEEE-3547831B05C4}" type="presOf" srcId="{D865DF60-6A8A-1346-86CF-ADC5241F7441}" destId="{C3381103-080C-D746-8B27-46B2DEE4028C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C0DBD735-8B75-4C1F-8F1E-BF55627ABA62}" type="presOf" srcId="{DD6BBC1B-D149-744A-A30E-EFE273F02222}" destId="{B2E2EFB5-3D81-DA40-B0AB-7277103CCFA5}" srcOrd="0" destOrd="0" presId="urn:microsoft.com/office/officeart/2005/8/layout/vList5"/>
    <dgm:cxn modelId="{35B68981-1E66-48F0-853F-32B61517EA7A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25C9C775-DF89-498E-9FAE-3DD4F3B53B2C}" type="presOf" srcId="{31427C3A-E33A-4C40-B6A8-DF440F9FA9C2}" destId="{09F84ED2-5430-D348-8351-1C588DA968EF}" srcOrd="0" destOrd="0" presId="urn:microsoft.com/office/officeart/2005/8/layout/vList5"/>
    <dgm:cxn modelId="{68CF861F-4B56-423B-B621-3D7EFDADE2FC}" type="presOf" srcId="{39104730-2024-374C-98E0-3A4CE7ED9881}" destId="{82B71E07-46A9-1F4C-9980-576B2FA3ADD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1E2450D4-997E-4D79-A7AB-036548B5E89D}" type="presOf" srcId="{8943F2E6-3B0D-E448-9217-B317A1C852F5}" destId="{1017B7CB-13B4-9B4A-A898-E550BB192901}" srcOrd="0" destOrd="0" presId="urn:microsoft.com/office/officeart/2005/8/layout/vList5"/>
    <dgm:cxn modelId="{C285F340-EAD0-45EC-8243-2400F3C84C10}" type="presOf" srcId="{2C8EC395-066D-984E-8F48-1D03BBA365D6}" destId="{FBE9ED35-B856-174C-8737-A32D2C924CA6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FAEB8AF-3462-40DB-B695-951DAA7F3582}" type="presOf" srcId="{C98D5B68-7884-6648-A6A0-2E344EE2F2C1}" destId="{70B8D9E0-4A6D-2F44-B595-4E51FB1CC510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E47FA44-D782-4BA6-B8F5-347317C7CB8C}" type="presParOf" srcId="{82B71E07-46A9-1F4C-9980-576B2FA3ADD8}" destId="{A3A8D8DA-067B-EC42-9EAF-7E4FD8AA6489}" srcOrd="0" destOrd="0" presId="urn:microsoft.com/office/officeart/2005/8/layout/vList5"/>
    <dgm:cxn modelId="{11669A78-E13C-4FA6-8124-77510BA6E965}" type="presParOf" srcId="{A3A8D8DA-067B-EC42-9EAF-7E4FD8AA6489}" destId="{5131D196-118F-ED4B-8F8C-9F861CEE6268}" srcOrd="0" destOrd="0" presId="urn:microsoft.com/office/officeart/2005/8/layout/vList5"/>
    <dgm:cxn modelId="{B67F17E3-0E16-4174-A8A0-866156D22990}" type="presParOf" srcId="{A3A8D8DA-067B-EC42-9EAF-7E4FD8AA6489}" destId="{B2E2EFB5-3D81-DA40-B0AB-7277103CCFA5}" srcOrd="1" destOrd="0" presId="urn:microsoft.com/office/officeart/2005/8/layout/vList5"/>
    <dgm:cxn modelId="{7A33AC4F-0A32-426C-80A0-AFE64B7DCBD1}" type="presParOf" srcId="{82B71E07-46A9-1F4C-9980-576B2FA3ADD8}" destId="{86757E5C-20F4-E745-A720-B10E686939A4}" srcOrd="1" destOrd="0" presId="urn:microsoft.com/office/officeart/2005/8/layout/vList5"/>
    <dgm:cxn modelId="{35EC5844-AE12-4656-B56A-C386C495438D}" type="presParOf" srcId="{82B71E07-46A9-1F4C-9980-576B2FA3ADD8}" destId="{0760AE06-7B56-494A-A0E8-36B594643D8E}" srcOrd="2" destOrd="0" presId="urn:microsoft.com/office/officeart/2005/8/layout/vList5"/>
    <dgm:cxn modelId="{A796CC99-CCCA-434F-888F-651AD73B381E}" type="presParOf" srcId="{0760AE06-7B56-494A-A0E8-36B594643D8E}" destId="{C3381103-080C-D746-8B27-46B2DEE4028C}" srcOrd="0" destOrd="0" presId="urn:microsoft.com/office/officeart/2005/8/layout/vList5"/>
    <dgm:cxn modelId="{0F65F1F8-A7D3-406B-9E4F-8F97EA18C0F0}" type="presParOf" srcId="{0760AE06-7B56-494A-A0E8-36B594643D8E}" destId="{FBE9ED35-B856-174C-8737-A32D2C924CA6}" srcOrd="1" destOrd="0" presId="urn:microsoft.com/office/officeart/2005/8/layout/vList5"/>
    <dgm:cxn modelId="{E81D0990-843C-4170-8109-CBA765AD8DCC}" type="presParOf" srcId="{82B71E07-46A9-1F4C-9980-576B2FA3ADD8}" destId="{42D27948-8160-FF47-9116-9786F5E669CE}" srcOrd="3" destOrd="0" presId="urn:microsoft.com/office/officeart/2005/8/layout/vList5"/>
    <dgm:cxn modelId="{BD096DF9-7E00-453F-B2BB-B1C7CB49A8F0}" type="presParOf" srcId="{82B71E07-46A9-1F4C-9980-576B2FA3ADD8}" destId="{39BBA486-03BD-2144-ABBF-AE369E5400B7}" srcOrd="4" destOrd="0" presId="urn:microsoft.com/office/officeart/2005/8/layout/vList5"/>
    <dgm:cxn modelId="{3DE3C1E2-CF31-4496-833B-C157A53FAE6C}" type="presParOf" srcId="{39BBA486-03BD-2144-ABBF-AE369E5400B7}" destId="{70B8D9E0-4A6D-2F44-B595-4E51FB1CC510}" srcOrd="0" destOrd="0" presId="urn:microsoft.com/office/officeart/2005/8/layout/vList5"/>
    <dgm:cxn modelId="{D2D3D63B-5F3C-4633-9E5E-F7343FF359A0}" type="presParOf" srcId="{39BBA486-03BD-2144-ABBF-AE369E5400B7}" destId="{09F84ED2-5430-D348-8351-1C588DA968EF}" srcOrd="1" destOrd="0" presId="urn:microsoft.com/office/officeart/2005/8/layout/vList5"/>
    <dgm:cxn modelId="{21E15CC2-F021-4FC0-836C-DC04A6F619AB}" type="presParOf" srcId="{82B71E07-46A9-1F4C-9980-576B2FA3ADD8}" destId="{26A10C18-A8F4-6A4C-BDEE-6F7DE3CE4615}" srcOrd="5" destOrd="0" presId="urn:microsoft.com/office/officeart/2005/8/layout/vList5"/>
    <dgm:cxn modelId="{4966B1D6-D39D-4656-95D8-415A198A6040}" type="presParOf" srcId="{82B71E07-46A9-1F4C-9980-576B2FA3ADD8}" destId="{4ECD3363-8FE6-2E4D-AEB8-DD61ACBB9653}" srcOrd="6" destOrd="0" presId="urn:microsoft.com/office/officeart/2005/8/layout/vList5"/>
    <dgm:cxn modelId="{68314261-EEC1-47CA-8F91-AAF23381BDE5}" type="presParOf" srcId="{4ECD3363-8FE6-2E4D-AEB8-DD61ACBB9653}" destId="{E895D6B0-A2C0-8846-B022-1C147093D231}" srcOrd="0" destOrd="0" presId="urn:microsoft.com/office/officeart/2005/8/layout/vList5"/>
    <dgm:cxn modelId="{C88AA60F-4A52-49CD-B9F5-F7CA39789C27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Libye</a:t>
          </a:r>
          <a:endParaRPr lang="fr-FR" b="1" dirty="0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>
              <a:latin typeface="Calibri"/>
            </a:rPr>
            <a:t>É</a:t>
          </a:r>
          <a:r>
            <a:rPr lang="fr-FR" b="1" dirty="0" smtClean="0"/>
            <a:t>gypte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Syrie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Syllabe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  <dgm:t>
        <a:bodyPr/>
        <a:lstStyle/>
        <a:p>
          <a:endParaRPr lang="fr-FR"/>
        </a:p>
      </dgm:t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  <dgm:t>
        <a:bodyPr/>
        <a:lstStyle/>
        <a:p>
          <a:endParaRPr lang="fr-FR"/>
        </a:p>
      </dgm:t>
    </dgm:pt>
    <dgm:pt modelId="{0760AE06-7B56-494A-A0E8-36B594643D8E}" type="pres">
      <dgm:prSet presAssocID="{D865DF60-6A8A-1346-86CF-ADC5241F7441}" presName="linNode" presStyleCnt="0"/>
      <dgm:spPr/>
      <dgm:t>
        <a:bodyPr/>
        <a:lstStyle/>
        <a:p>
          <a:endParaRPr lang="fr-FR"/>
        </a:p>
      </dgm:t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  <dgm:t>
        <a:bodyPr/>
        <a:lstStyle/>
        <a:p>
          <a:endParaRPr lang="fr-FR"/>
        </a:p>
      </dgm:t>
    </dgm:pt>
    <dgm:pt modelId="{39BBA486-03BD-2144-ABBF-AE369E5400B7}" type="pres">
      <dgm:prSet presAssocID="{C98D5B68-7884-6648-A6A0-2E344EE2F2C1}" presName="linNode" presStyleCnt="0"/>
      <dgm:spPr/>
      <dgm:t>
        <a:bodyPr/>
        <a:lstStyle/>
        <a:p>
          <a:endParaRPr lang="fr-FR"/>
        </a:p>
      </dgm:t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  <dgm:t>
        <a:bodyPr/>
        <a:lstStyle/>
        <a:p>
          <a:endParaRPr lang="fr-FR"/>
        </a:p>
      </dgm:t>
    </dgm:pt>
    <dgm:pt modelId="{4ECD3363-8FE6-2E4D-AEB8-DD61ACBB9653}" type="pres">
      <dgm:prSet presAssocID="{877D7047-60CD-754B-B94B-0D52DA8802EF}" presName="linNode" presStyleCnt="0"/>
      <dgm:spPr/>
      <dgm:t>
        <a:bodyPr/>
        <a:lstStyle/>
        <a:p>
          <a:endParaRPr lang="fr-FR"/>
        </a:p>
      </dgm:t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3B9C209-5728-4472-858D-2FD574367716}" type="presOf" srcId="{D865DF60-6A8A-1346-86CF-ADC5241F7441}" destId="{C3381103-080C-D746-8B27-46B2DEE4028C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BFA806BF-DD14-4460-A6D3-BB5BFE355CD7}" type="presOf" srcId="{C98D5B68-7884-6648-A6A0-2E344EE2F2C1}" destId="{70B8D9E0-4A6D-2F44-B595-4E51FB1CC510}" srcOrd="0" destOrd="0" presId="urn:microsoft.com/office/officeart/2005/8/layout/vList5"/>
    <dgm:cxn modelId="{72E1C044-50BB-4583-BF66-20D7E0FDEC56}" type="presOf" srcId="{31427C3A-E33A-4C40-B6A8-DF440F9FA9C2}" destId="{09F84ED2-5430-D348-8351-1C588DA968EF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CC47AD53-87C1-43DD-B5D1-7744F63BD8B1}" type="presOf" srcId="{DD6BBC1B-D149-744A-A30E-EFE273F02222}" destId="{B2E2EFB5-3D81-DA40-B0AB-7277103CCFA5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1A914736-B7C8-45DE-B53D-EA7DD7D0A2E1}" type="presOf" srcId="{8943F2E6-3B0D-E448-9217-B317A1C852F5}" destId="{1017B7CB-13B4-9B4A-A898-E550BB19290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1F6B64E4-B829-42B0-BC4D-21AE7E2A44F2}" type="presOf" srcId="{5A256FE1-617A-F64B-AAA5-E71BA3D8E71B}" destId="{5131D196-118F-ED4B-8F8C-9F861CEE6268}" srcOrd="0" destOrd="0" presId="urn:microsoft.com/office/officeart/2005/8/layout/vList5"/>
    <dgm:cxn modelId="{55C14D10-B558-4AC6-975D-A49346D0F8D1}" type="presOf" srcId="{39104730-2024-374C-98E0-3A4CE7ED9881}" destId="{82B71E07-46A9-1F4C-9980-576B2FA3ADD8}" srcOrd="0" destOrd="0" presId="urn:microsoft.com/office/officeart/2005/8/layout/vList5"/>
    <dgm:cxn modelId="{33A6DE39-387A-4D06-B0C2-CFC743C86FA2}" type="presOf" srcId="{877D7047-60CD-754B-B94B-0D52DA8802EF}" destId="{E895D6B0-A2C0-8846-B022-1C147093D231}" srcOrd="0" destOrd="0" presId="urn:microsoft.com/office/officeart/2005/8/layout/vList5"/>
    <dgm:cxn modelId="{2A2643BC-4707-44BE-B532-EE9C0FDAF0B5}" type="presOf" srcId="{2C8EC395-066D-984E-8F48-1D03BBA365D6}" destId="{FBE9ED35-B856-174C-8737-A32D2C924CA6}" srcOrd="0" destOrd="0" presId="urn:microsoft.com/office/officeart/2005/8/layout/vList5"/>
    <dgm:cxn modelId="{28B9164A-E039-4271-BD08-49852F5AE8B1}" type="presParOf" srcId="{82B71E07-46A9-1F4C-9980-576B2FA3ADD8}" destId="{A3A8D8DA-067B-EC42-9EAF-7E4FD8AA6489}" srcOrd="0" destOrd="0" presId="urn:microsoft.com/office/officeart/2005/8/layout/vList5"/>
    <dgm:cxn modelId="{9C64B9C4-6F43-4F0A-AD1D-058146FF16F5}" type="presParOf" srcId="{A3A8D8DA-067B-EC42-9EAF-7E4FD8AA6489}" destId="{5131D196-118F-ED4B-8F8C-9F861CEE6268}" srcOrd="0" destOrd="0" presId="urn:microsoft.com/office/officeart/2005/8/layout/vList5"/>
    <dgm:cxn modelId="{4833CF5E-FAC8-4CA5-80E0-4DE9417B3A98}" type="presParOf" srcId="{A3A8D8DA-067B-EC42-9EAF-7E4FD8AA6489}" destId="{B2E2EFB5-3D81-DA40-B0AB-7277103CCFA5}" srcOrd="1" destOrd="0" presId="urn:microsoft.com/office/officeart/2005/8/layout/vList5"/>
    <dgm:cxn modelId="{A4A0EE24-3ED6-4E19-8280-E1713F4BD57C}" type="presParOf" srcId="{82B71E07-46A9-1F4C-9980-576B2FA3ADD8}" destId="{86757E5C-20F4-E745-A720-B10E686939A4}" srcOrd="1" destOrd="0" presId="urn:microsoft.com/office/officeart/2005/8/layout/vList5"/>
    <dgm:cxn modelId="{BCC3D07E-B3C9-42A3-9FBE-0ADEED5C2F93}" type="presParOf" srcId="{82B71E07-46A9-1F4C-9980-576B2FA3ADD8}" destId="{0760AE06-7B56-494A-A0E8-36B594643D8E}" srcOrd="2" destOrd="0" presId="urn:microsoft.com/office/officeart/2005/8/layout/vList5"/>
    <dgm:cxn modelId="{DB44DE4E-67B9-493F-8A0C-8A7C6FDF9261}" type="presParOf" srcId="{0760AE06-7B56-494A-A0E8-36B594643D8E}" destId="{C3381103-080C-D746-8B27-46B2DEE4028C}" srcOrd="0" destOrd="0" presId="urn:microsoft.com/office/officeart/2005/8/layout/vList5"/>
    <dgm:cxn modelId="{455EB498-B72E-40F1-9C50-61F02B527479}" type="presParOf" srcId="{0760AE06-7B56-494A-A0E8-36B594643D8E}" destId="{FBE9ED35-B856-174C-8737-A32D2C924CA6}" srcOrd="1" destOrd="0" presId="urn:microsoft.com/office/officeart/2005/8/layout/vList5"/>
    <dgm:cxn modelId="{00BE450E-1FDE-4551-BC90-CA17374D138E}" type="presParOf" srcId="{82B71E07-46A9-1F4C-9980-576B2FA3ADD8}" destId="{42D27948-8160-FF47-9116-9786F5E669CE}" srcOrd="3" destOrd="0" presId="urn:microsoft.com/office/officeart/2005/8/layout/vList5"/>
    <dgm:cxn modelId="{E96EA8A7-D470-4BC9-B385-9B7F8C2C9A54}" type="presParOf" srcId="{82B71E07-46A9-1F4C-9980-576B2FA3ADD8}" destId="{39BBA486-03BD-2144-ABBF-AE369E5400B7}" srcOrd="4" destOrd="0" presId="urn:microsoft.com/office/officeart/2005/8/layout/vList5"/>
    <dgm:cxn modelId="{2A453783-22A2-4463-831A-C332ED8520D6}" type="presParOf" srcId="{39BBA486-03BD-2144-ABBF-AE369E5400B7}" destId="{70B8D9E0-4A6D-2F44-B595-4E51FB1CC510}" srcOrd="0" destOrd="0" presId="urn:microsoft.com/office/officeart/2005/8/layout/vList5"/>
    <dgm:cxn modelId="{99A5ABF4-529F-49FF-B41C-130168218C59}" type="presParOf" srcId="{39BBA486-03BD-2144-ABBF-AE369E5400B7}" destId="{09F84ED2-5430-D348-8351-1C588DA968EF}" srcOrd="1" destOrd="0" presId="urn:microsoft.com/office/officeart/2005/8/layout/vList5"/>
    <dgm:cxn modelId="{2D49A321-07D8-45A9-ADE0-8F34FC523009}" type="presParOf" srcId="{82B71E07-46A9-1F4C-9980-576B2FA3ADD8}" destId="{26A10C18-A8F4-6A4C-BDEE-6F7DE3CE4615}" srcOrd="5" destOrd="0" presId="urn:microsoft.com/office/officeart/2005/8/layout/vList5"/>
    <dgm:cxn modelId="{4CC4979B-B6E4-44F0-96CD-0E78E3507748}" type="presParOf" srcId="{82B71E07-46A9-1F4C-9980-576B2FA3ADD8}" destId="{4ECD3363-8FE6-2E4D-AEB8-DD61ACBB9653}" srcOrd="6" destOrd="0" presId="urn:microsoft.com/office/officeart/2005/8/layout/vList5"/>
    <dgm:cxn modelId="{E5E7CD47-4ADB-4B7B-A908-AD94099DC3EF}" type="presParOf" srcId="{4ECD3363-8FE6-2E4D-AEB8-DD61ACBB9653}" destId="{E895D6B0-A2C0-8846-B022-1C147093D231}" srcOrd="0" destOrd="0" presId="urn:microsoft.com/office/officeart/2005/8/layout/vList5"/>
    <dgm:cxn modelId="{A118645A-6F99-40DF-8FED-F577506986FB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7</a:t>
          </a:r>
          <a:endParaRPr lang="fr-FR" dirty="0"/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fr-FR"/>
        </a:p>
      </dgm:t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094C2AF-D923-40DE-8F11-F3A0505414CF}" type="presOf" srcId="{DF0E4A58-C766-47C9-A1C7-B1F146D59A9D}" destId="{6F14DA0D-ED77-4A44-BD68-C29FBFFACE63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48E54FC8-FDA2-4475-A502-344C696AAFBE}" type="presOf" srcId="{113A100D-6AAD-4D11-B014-949EF7803463}" destId="{E6A5FB3D-716E-4D66-B40B-7A0AE339F06F}" srcOrd="0" destOrd="0" presId="urn:microsoft.com/office/officeart/2005/8/layout/matrix3"/>
    <dgm:cxn modelId="{47FD24BF-D3E6-4249-B902-6FDF4113CC35}" type="presOf" srcId="{5DE07056-2EA7-4D22-8EF2-EE547050C301}" destId="{727EC45C-35A9-4A38-8DFB-F917F09A3120}" srcOrd="0" destOrd="0" presId="urn:microsoft.com/office/officeart/2005/8/layout/matrix3"/>
    <dgm:cxn modelId="{7456E5C7-9C67-46FD-B0B1-231FC666BB69}" type="presOf" srcId="{A8A031E9-5D48-4FCA-BFE6-7D585C9F8980}" destId="{FA915A91-1BB6-4D0B-8562-878ABA12074B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F6522EA1-6879-446D-A16F-31D1E3B8C824}" type="presOf" srcId="{04D1682D-527C-479C-9D64-5968A6AC6F31}" destId="{AFDD0E0C-48EF-4650-8CD4-5342FCD802A5}" srcOrd="0" destOrd="0" presId="urn:microsoft.com/office/officeart/2005/8/layout/matrix3"/>
    <dgm:cxn modelId="{56A4D595-63EA-4760-BE55-7C3F0312444D}" type="presParOf" srcId="{727EC45C-35A9-4A38-8DFB-F917F09A3120}" destId="{103D05D9-8320-477B-BE9A-E69D138381FD}" srcOrd="0" destOrd="0" presId="urn:microsoft.com/office/officeart/2005/8/layout/matrix3"/>
    <dgm:cxn modelId="{F119971F-9A18-41C3-8CE5-31850E5137FC}" type="presParOf" srcId="{727EC45C-35A9-4A38-8DFB-F917F09A3120}" destId="{6F14DA0D-ED77-4A44-BD68-C29FBFFACE63}" srcOrd="1" destOrd="0" presId="urn:microsoft.com/office/officeart/2005/8/layout/matrix3"/>
    <dgm:cxn modelId="{FDC64D08-D6C7-4897-A57C-C20C487BBC6B}" type="presParOf" srcId="{727EC45C-35A9-4A38-8DFB-F917F09A3120}" destId="{E6A5FB3D-716E-4D66-B40B-7A0AE339F06F}" srcOrd="2" destOrd="0" presId="urn:microsoft.com/office/officeart/2005/8/layout/matrix3"/>
    <dgm:cxn modelId="{DFE78514-B49D-446E-B4C7-23FA79462B10}" type="presParOf" srcId="{727EC45C-35A9-4A38-8DFB-F917F09A3120}" destId="{AFDD0E0C-48EF-4650-8CD4-5342FCD802A5}" srcOrd="3" destOrd="0" presId="urn:microsoft.com/office/officeart/2005/8/layout/matrix3"/>
    <dgm:cxn modelId="{1784890F-26C9-433A-81F5-05355A937E06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7</a:t>
          </a:r>
          <a:endParaRPr lang="fr-FR" dirty="0"/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fr-FR"/>
        </a:p>
      </dgm:t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572404-EF71-4C8D-ADE1-261E4617766B}" type="presOf" srcId="{A8A031E9-5D48-4FCA-BFE6-7D585C9F8980}" destId="{FA915A91-1BB6-4D0B-8562-878ABA12074B}" srcOrd="0" destOrd="0" presId="urn:microsoft.com/office/officeart/2005/8/layout/matrix3"/>
    <dgm:cxn modelId="{44BAE180-9C43-4624-9DF8-128E5B60882E}" type="presOf" srcId="{5DE07056-2EA7-4D22-8EF2-EE547050C301}" destId="{727EC45C-35A9-4A38-8DFB-F917F09A3120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8427DE98-CE78-4B20-BC1A-7ECA4E4AE643}" type="presOf" srcId="{113A100D-6AAD-4D11-B014-949EF7803463}" destId="{E6A5FB3D-716E-4D66-B40B-7A0AE339F06F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8CE519C3-B32F-44B4-A6E2-C2CF21A3312A}" type="presOf" srcId="{DF0E4A58-C766-47C9-A1C7-B1F146D59A9D}" destId="{6F14DA0D-ED77-4A44-BD68-C29FBFFACE63}" srcOrd="0" destOrd="0" presId="urn:microsoft.com/office/officeart/2005/8/layout/matrix3"/>
    <dgm:cxn modelId="{D4CF84AC-434A-42E0-BA00-58A335562EB3}" type="presOf" srcId="{04D1682D-527C-479C-9D64-5968A6AC6F31}" destId="{AFDD0E0C-48EF-4650-8CD4-5342FCD802A5}" srcOrd="0" destOrd="0" presId="urn:microsoft.com/office/officeart/2005/8/layout/matrix3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13E9AB85-6396-4C88-AA86-EFA4061CEEDB}" type="presParOf" srcId="{727EC45C-35A9-4A38-8DFB-F917F09A3120}" destId="{103D05D9-8320-477B-BE9A-E69D138381FD}" srcOrd="0" destOrd="0" presId="urn:microsoft.com/office/officeart/2005/8/layout/matrix3"/>
    <dgm:cxn modelId="{BB6177AD-2467-4DD4-BBCE-856C9FE31DEA}" type="presParOf" srcId="{727EC45C-35A9-4A38-8DFB-F917F09A3120}" destId="{6F14DA0D-ED77-4A44-BD68-C29FBFFACE63}" srcOrd="1" destOrd="0" presId="urn:microsoft.com/office/officeart/2005/8/layout/matrix3"/>
    <dgm:cxn modelId="{2799AE58-6BD3-4C5D-AC40-DB94C0F0C47D}" type="presParOf" srcId="{727EC45C-35A9-4A38-8DFB-F917F09A3120}" destId="{E6A5FB3D-716E-4D66-B40B-7A0AE339F06F}" srcOrd="2" destOrd="0" presId="urn:microsoft.com/office/officeart/2005/8/layout/matrix3"/>
    <dgm:cxn modelId="{050E7B1C-1982-4FC4-822B-5FFB61FC759A}" type="presParOf" srcId="{727EC45C-35A9-4A38-8DFB-F917F09A3120}" destId="{AFDD0E0C-48EF-4650-8CD4-5342FCD802A5}" srcOrd="3" destOrd="0" presId="urn:microsoft.com/office/officeart/2005/8/layout/matrix3"/>
    <dgm:cxn modelId="{85FE52D2-FEFB-4EA8-B845-91793DDC778A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7</a:t>
          </a:r>
          <a:endParaRPr lang="fr-FR" dirty="0"/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fr-FR"/>
        </a:p>
      </dgm:t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60B57E52-7081-41BC-8142-0A5CCBE83EF6}" type="presOf" srcId="{A8A031E9-5D48-4FCA-BFE6-7D585C9F8980}" destId="{FA915A91-1BB6-4D0B-8562-878ABA12074B}" srcOrd="0" destOrd="0" presId="urn:microsoft.com/office/officeart/2005/8/layout/matrix3"/>
    <dgm:cxn modelId="{8AF9C7A9-26CD-42CE-B21D-B14B3AF34A16}" type="presOf" srcId="{5DE07056-2EA7-4D22-8EF2-EE547050C301}" destId="{727EC45C-35A9-4A38-8DFB-F917F09A3120}" srcOrd="0" destOrd="0" presId="urn:microsoft.com/office/officeart/2005/8/layout/matrix3"/>
    <dgm:cxn modelId="{E6018C1F-270F-42C3-BC22-0F9F73D66921}" type="presOf" srcId="{DF0E4A58-C766-47C9-A1C7-B1F146D59A9D}" destId="{6F14DA0D-ED77-4A44-BD68-C29FBFFACE63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0B3F8E24-D94D-423F-9D69-85ED4007CF52}" type="presOf" srcId="{04D1682D-527C-479C-9D64-5968A6AC6F31}" destId="{AFDD0E0C-48EF-4650-8CD4-5342FCD802A5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78D0B930-A407-41AF-A557-6B4DA05C4081}" type="presOf" srcId="{113A100D-6AAD-4D11-B014-949EF7803463}" destId="{E6A5FB3D-716E-4D66-B40B-7A0AE339F06F}" srcOrd="0" destOrd="0" presId="urn:microsoft.com/office/officeart/2005/8/layout/matrix3"/>
    <dgm:cxn modelId="{3AB1C7A8-25F8-4E48-A909-EA7B151BC0FF}" type="presParOf" srcId="{727EC45C-35A9-4A38-8DFB-F917F09A3120}" destId="{103D05D9-8320-477B-BE9A-E69D138381FD}" srcOrd="0" destOrd="0" presId="urn:microsoft.com/office/officeart/2005/8/layout/matrix3"/>
    <dgm:cxn modelId="{2B624685-651C-411E-A829-5AAC780D1516}" type="presParOf" srcId="{727EC45C-35A9-4A38-8DFB-F917F09A3120}" destId="{6F14DA0D-ED77-4A44-BD68-C29FBFFACE63}" srcOrd="1" destOrd="0" presId="urn:microsoft.com/office/officeart/2005/8/layout/matrix3"/>
    <dgm:cxn modelId="{80BA4A06-D086-42D4-8782-0A941B5FCA41}" type="presParOf" srcId="{727EC45C-35A9-4A38-8DFB-F917F09A3120}" destId="{E6A5FB3D-716E-4D66-B40B-7A0AE339F06F}" srcOrd="2" destOrd="0" presId="urn:microsoft.com/office/officeart/2005/8/layout/matrix3"/>
    <dgm:cxn modelId="{8722F0C9-9D7F-467C-B0BA-3392F7D67CAE}" type="presParOf" srcId="{727EC45C-35A9-4A38-8DFB-F917F09A3120}" destId="{AFDD0E0C-48EF-4650-8CD4-5342FCD802A5}" srcOrd="3" destOrd="0" presId="urn:microsoft.com/office/officeart/2005/8/layout/matrix3"/>
    <dgm:cxn modelId="{4272B13F-AE96-4ABD-B31A-1A0571EE4DFF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81303" y="-2170214"/>
          <a:ext cx="56330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kern="1200" dirty="0" smtClean="0"/>
            <a:t> mygale</a:t>
          </a:r>
          <a:endParaRPr lang="fr-FR" sz="2800" b="1" kern="1200" dirty="0"/>
        </a:p>
      </dsp:txBody>
      <dsp:txXfrm rot="-5400000">
        <a:off x="2839211" y="99376"/>
        <a:ext cx="5019990" cy="508308"/>
      </dsp:txXfrm>
    </dsp:sp>
    <dsp:sp modelId="{5131D196-118F-ED4B-8F8C-9F861CEE6268}">
      <dsp:nvSpPr>
        <dsp:cNvPr id="0" name=""/>
        <dsp:cNvSpPr/>
      </dsp:nvSpPr>
      <dsp:spPr>
        <a:xfrm>
          <a:off x="0" y="1463"/>
          <a:ext cx="2839212" cy="704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a</a:t>
          </a:r>
          <a:endParaRPr lang="fr-FR" sz="3500" kern="1200" dirty="0"/>
        </a:p>
      </dsp:txBody>
      <dsp:txXfrm>
        <a:off x="34373" y="35836"/>
        <a:ext cx="2770466" cy="635384"/>
      </dsp:txXfrm>
    </dsp:sp>
    <dsp:sp modelId="{FBE9ED35-B856-174C-8737-A32D2C924CA6}">
      <dsp:nvSpPr>
        <dsp:cNvPr id="0" name=""/>
        <dsp:cNvSpPr/>
      </dsp:nvSpPr>
      <dsp:spPr>
        <a:xfrm rot="5400000">
          <a:off x="5081303" y="-1430878"/>
          <a:ext cx="56330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kern="1200" dirty="0" smtClean="0"/>
            <a:t>pyramide</a:t>
          </a:r>
          <a:endParaRPr lang="fr-FR" sz="2800" b="1" kern="1200" dirty="0"/>
        </a:p>
      </dsp:txBody>
      <dsp:txXfrm rot="-5400000">
        <a:off x="2839211" y="838712"/>
        <a:ext cx="5019990" cy="508308"/>
      </dsp:txXfrm>
    </dsp:sp>
    <dsp:sp modelId="{C3381103-080C-D746-8B27-46B2DEE4028C}">
      <dsp:nvSpPr>
        <dsp:cNvPr id="0" name=""/>
        <dsp:cNvSpPr/>
      </dsp:nvSpPr>
      <dsp:spPr>
        <a:xfrm>
          <a:off x="0" y="740800"/>
          <a:ext cx="2839212" cy="704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/>
            <a:t>b</a:t>
          </a:r>
        </a:p>
      </dsp:txBody>
      <dsp:txXfrm>
        <a:off x="34373" y="775173"/>
        <a:ext cx="2770466" cy="635384"/>
      </dsp:txXfrm>
    </dsp:sp>
    <dsp:sp modelId="{09F84ED2-5430-D348-8351-1C588DA968EF}">
      <dsp:nvSpPr>
        <dsp:cNvPr id="0" name=""/>
        <dsp:cNvSpPr/>
      </dsp:nvSpPr>
      <dsp:spPr>
        <a:xfrm rot="5400000">
          <a:off x="5081303" y="-691541"/>
          <a:ext cx="56330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kern="1200" dirty="0" smtClean="0"/>
            <a:t>ptérodactyle</a:t>
          </a:r>
          <a:endParaRPr lang="fr-FR" sz="2800" b="1" kern="1200" dirty="0"/>
        </a:p>
      </dsp:txBody>
      <dsp:txXfrm rot="-5400000">
        <a:off x="2839211" y="1578049"/>
        <a:ext cx="5019990" cy="508308"/>
      </dsp:txXfrm>
    </dsp:sp>
    <dsp:sp modelId="{70B8D9E0-4A6D-2F44-B595-4E51FB1CC510}">
      <dsp:nvSpPr>
        <dsp:cNvPr id="0" name=""/>
        <dsp:cNvSpPr/>
      </dsp:nvSpPr>
      <dsp:spPr>
        <a:xfrm>
          <a:off x="0" y="1480137"/>
          <a:ext cx="2839212" cy="704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/>
            <a:t>c</a:t>
          </a:r>
        </a:p>
      </dsp:txBody>
      <dsp:txXfrm>
        <a:off x="34373" y="1514510"/>
        <a:ext cx="2770466" cy="635384"/>
      </dsp:txXfrm>
    </dsp:sp>
    <dsp:sp modelId="{1017B7CB-13B4-9B4A-A898-E550BB192901}">
      <dsp:nvSpPr>
        <dsp:cNvPr id="0" name=""/>
        <dsp:cNvSpPr/>
      </dsp:nvSpPr>
      <dsp:spPr>
        <a:xfrm rot="5400000">
          <a:off x="5081303" y="47794"/>
          <a:ext cx="56330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kern="1200" dirty="0" smtClean="0"/>
            <a:t>cataclysme</a:t>
          </a:r>
          <a:endParaRPr lang="fr-FR" sz="2800" b="1" kern="1200" dirty="0"/>
        </a:p>
      </dsp:txBody>
      <dsp:txXfrm rot="-5400000">
        <a:off x="2839211" y="2317384"/>
        <a:ext cx="5019990" cy="508308"/>
      </dsp:txXfrm>
    </dsp:sp>
    <dsp:sp modelId="{E895D6B0-A2C0-8846-B022-1C147093D231}">
      <dsp:nvSpPr>
        <dsp:cNvPr id="0" name=""/>
        <dsp:cNvSpPr/>
      </dsp:nvSpPr>
      <dsp:spPr>
        <a:xfrm>
          <a:off x="0" y="2219473"/>
          <a:ext cx="2839212" cy="704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/>
            <a:t>d</a:t>
          </a:r>
        </a:p>
      </dsp:txBody>
      <dsp:txXfrm>
        <a:off x="34373" y="2253846"/>
        <a:ext cx="2770466" cy="63538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0" y="4782"/>
          <a:ext cx="2176662" cy="2176662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06782" y="211565"/>
          <a:ext cx="848898" cy="848898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4</a:t>
          </a:r>
          <a:endParaRPr lang="fr-FR" sz="3500" kern="1200" dirty="0"/>
        </a:p>
      </dsp:txBody>
      <dsp:txXfrm>
        <a:off x="248222" y="253005"/>
        <a:ext cx="766018" cy="766018"/>
      </dsp:txXfrm>
    </dsp:sp>
    <dsp:sp modelId="{E6A5FB3D-716E-4D66-B40B-7A0AE339F06F}">
      <dsp:nvSpPr>
        <dsp:cNvPr id="0" name=""/>
        <dsp:cNvSpPr/>
      </dsp:nvSpPr>
      <dsp:spPr>
        <a:xfrm>
          <a:off x="1120980" y="211565"/>
          <a:ext cx="848898" cy="848898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5</a:t>
          </a:r>
          <a:endParaRPr lang="fr-FR" sz="3500" kern="1200" dirty="0"/>
        </a:p>
      </dsp:txBody>
      <dsp:txXfrm>
        <a:off x="1162420" y="253005"/>
        <a:ext cx="766018" cy="766018"/>
      </dsp:txXfrm>
    </dsp:sp>
    <dsp:sp modelId="{AFDD0E0C-48EF-4650-8CD4-5342FCD802A5}">
      <dsp:nvSpPr>
        <dsp:cNvPr id="0" name=""/>
        <dsp:cNvSpPr/>
      </dsp:nvSpPr>
      <dsp:spPr>
        <a:xfrm>
          <a:off x="206782" y="1125763"/>
          <a:ext cx="848898" cy="84889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6</a:t>
          </a:r>
          <a:endParaRPr lang="fr-FR" sz="3500" kern="1200" dirty="0"/>
        </a:p>
      </dsp:txBody>
      <dsp:txXfrm>
        <a:off x="248222" y="1167203"/>
        <a:ext cx="766018" cy="766018"/>
      </dsp:txXfrm>
    </dsp:sp>
    <dsp:sp modelId="{FA915A91-1BB6-4D0B-8562-878ABA12074B}">
      <dsp:nvSpPr>
        <dsp:cNvPr id="0" name=""/>
        <dsp:cNvSpPr/>
      </dsp:nvSpPr>
      <dsp:spPr>
        <a:xfrm>
          <a:off x="1120980" y="1125763"/>
          <a:ext cx="848898" cy="848898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7</a:t>
          </a:r>
          <a:endParaRPr lang="fr-FR" sz="3500" kern="1200" dirty="0"/>
        </a:p>
      </dsp:txBody>
      <dsp:txXfrm>
        <a:off x="1162420" y="1167203"/>
        <a:ext cx="766018" cy="7660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 mygale</a:t>
          </a:r>
          <a:endParaRPr lang="fr-FR" sz="2700" b="1" kern="1200" dirty="0"/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 smtClean="0"/>
            <a:t>a</a:t>
          </a:r>
          <a:endParaRPr lang="fr-FR" sz="3400" kern="1200" dirty="0"/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pyramide</a:t>
          </a:r>
          <a:endParaRPr lang="fr-FR" sz="2700" b="1" kern="1200" dirty="0"/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ptérodactyle</a:t>
          </a:r>
          <a:endParaRPr lang="fr-FR" sz="2700" b="1" kern="1200" dirty="0"/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6699FF">
            <a:alpha val="89804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cataclysme</a:t>
          </a:r>
          <a:endParaRPr lang="fr-FR" sz="2700" b="1" kern="1200" dirty="0"/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stylo</a:t>
          </a:r>
          <a:endParaRPr lang="fr-FR" sz="2700" b="1" kern="1200" dirty="0"/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crayon</a:t>
          </a:r>
          <a:endParaRPr lang="fr-FR" sz="2700" b="1" kern="1200" dirty="0"/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pyjama</a:t>
          </a:r>
          <a:endParaRPr lang="fr-FR" sz="2700" b="1" kern="1200" dirty="0"/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dynamo</a:t>
          </a:r>
          <a:endParaRPr lang="fr-FR" sz="2700" b="1" kern="1200" dirty="0"/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stylo</a:t>
          </a:r>
          <a:endParaRPr lang="fr-FR" sz="2700" b="1" kern="1200" dirty="0"/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crayon</a:t>
          </a:r>
          <a:endParaRPr lang="fr-FR" sz="2700" b="1" kern="1200" dirty="0"/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pyjama</a:t>
          </a:r>
          <a:endParaRPr lang="fr-FR" sz="2700" b="1" kern="1200" dirty="0"/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dynamo</a:t>
          </a:r>
          <a:endParaRPr lang="fr-FR" sz="2700" b="1" kern="1200" dirty="0"/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Libye</a:t>
          </a:r>
          <a:endParaRPr lang="fr-FR" sz="2700" b="1" kern="1200" dirty="0"/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Syllabe</a:t>
          </a:r>
          <a:endParaRPr lang="fr-FR" sz="2700" b="1" kern="1200" dirty="0"/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>
              <a:latin typeface="Calibri"/>
            </a:rPr>
            <a:t>É</a:t>
          </a:r>
          <a:r>
            <a:rPr lang="fr-FR" sz="2700" b="1" kern="1200" dirty="0" smtClean="0"/>
            <a:t>gypte</a:t>
          </a:r>
          <a:endParaRPr lang="fr-FR" sz="2700" b="1" kern="1200" dirty="0"/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Syrie</a:t>
          </a:r>
          <a:endParaRPr lang="fr-FR" sz="2700" b="1" kern="1200" dirty="0"/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Libye</a:t>
          </a:r>
          <a:endParaRPr lang="fr-FR" sz="2700" b="1" kern="1200" dirty="0"/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Syllabe</a:t>
          </a:r>
          <a:endParaRPr lang="fr-FR" sz="2700" b="1" kern="1200" dirty="0"/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>
              <a:latin typeface="Calibri"/>
            </a:rPr>
            <a:t>É</a:t>
          </a:r>
          <a:r>
            <a:rPr lang="fr-FR" sz="2700" b="1" kern="1200" dirty="0" smtClean="0"/>
            <a:t>gypte</a:t>
          </a:r>
          <a:endParaRPr lang="fr-FR" sz="2700" b="1" kern="1200" dirty="0"/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Syrie</a:t>
          </a:r>
          <a:endParaRPr lang="fr-FR" sz="2700" b="1" kern="1200" dirty="0"/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0" y="4782"/>
          <a:ext cx="2176662" cy="2176662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06782" y="211565"/>
          <a:ext cx="848898" cy="84889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4</a:t>
          </a:r>
          <a:endParaRPr lang="fr-FR" sz="3500" kern="1200" dirty="0"/>
        </a:p>
      </dsp:txBody>
      <dsp:txXfrm>
        <a:off x="248222" y="253005"/>
        <a:ext cx="766018" cy="766018"/>
      </dsp:txXfrm>
    </dsp:sp>
    <dsp:sp modelId="{E6A5FB3D-716E-4D66-B40B-7A0AE339F06F}">
      <dsp:nvSpPr>
        <dsp:cNvPr id="0" name=""/>
        <dsp:cNvSpPr/>
      </dsp:nvSpPr>
      <dsp:spPr>
        <a:xfrm>
          <a:off x="1120980" y="211565"/>
          <a:ext cx="848898" cy="84889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5</a:t>
          </a:r>
          <a:endParaRPr lang="fr-FR" sz="3500" kern="1200" dirty="0"/>
        </a:p>
      </dsp:txBody>
      <dsp:txXfrm>
        <a:off x="1162420" y="253005"/>
        <a:ext cx="766018" cy="766018"/>
      </dsp:txXfrm>
    </dsp:sp>
    <dsp:sp modelId="{AFDD0E0C-48EF-4650-8CD4-5342FCD802A5}">
      <dsp:nvSpPr>
        <dsp:cNvPr id="0" name=""/>
        <dsp:cNvSpPr/>
      </dsp:nvSpPr>
      <dsp:spPr>
        <a:xfrm>
          <a:off x="206782" y="1125763"/>
          <a:ext cx="848898" cy="84889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6</a:t>
          </a:r>
          <a:endParaRPr lang="fr-FR" sz="3500" kern="1200" dirty="0"/>
        </a:p>
      </dsp:txBody>
      <dsp:txXfrm>
        <a:off x="248222" y="1167203"/>
        <a:ext cx="766018" cy="766018"/>
      </dsp:txXfrm>
    </dsp:sp>
    <dsp:sp modelId="{FA915A91-1BB6-4D0B-8562-878ABA12074B}">
      <dsp:nvSpPr>
        <dsp:cNvPr id="0" name=""/>
        <dsp:cNvSpPr/>
      </dsp:nvSpPr>
      <dsp:spPr>
        <a:xfrm>
          <a:off x="1120980" y="1125763"/>
          <a:ext cx="848898" cy="84889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7</a:t>
          </a:r>
          <a:endParaRPr lang="fr-FR" sz="3500" kern="1200" dirty="0"/>
        </a:p>
      </dsp:txBody>
      <dsp:txXfrm>
        <a:off x="1162420" y="1167203"/>
        <a:ext cx="766018" cy="7660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0" y="4782"/>
          <a:ext cx="2176662" cy="2176662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06782" y="211565"/>
          <a:ext cx="848898" cy="848898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4</a:t>
          </a:r>
          <a:endParaRPr lang="fr-FR" sz="3500" kern="1200" dirty="0"/>
        </a:p>
      </dsp:txBody>
      <dsp:txXfrm>
        <a:off x="248222" y="253005"/>
        <a:ext cx="766018" cy="766018"/>
      </dsp:txXfrm>
    </dsp:sp>
    <dsp:sp modelId="{E6A5FB3D-716E-4D66-B40B-7A0AE339F06F}">
      <dsp:nvSpPr>
        <dsp:cNvPr id="0" name=""/>
        <dsp:cNvSpPr/>
      </dsp:nvSpPr>
      <dsp:spPr>
        <a:xfrm>
          <a:off x="1120980" y="211565"/>
          <a:ext cx="848898" cy="848898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5</a:t>
          </a:r>
          <a:endParaRPr lang="fr-FR" sz="3500" kern="1200" dirty="0"/>
        </a:p>
      </dsp:txBody>
      <dsp:txXfrm>
        <a:off x="1162420" y="253005"/>
        <a:ext cx="766018" cy="766018"/>
      </dsp:txXfrm>
    </dsp:sp>
    <dsp:sp modelId="{AFDD0E0C-48EF-4650-8CD4-5342FCD802A5}">
      <dsp:nvSpPr>
        <dsp:cNvPr id="0" name=""/>
        <dsp:cNvSpPr/>
      </dsp:nvSpPr>
      <dsp:spPr>
        <a:xfrm>
          <a:off x="206782" y="1125763"/>
          <a:ext cx="848898" cy="848898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6</a:t>
          </a:r>
          <a:endParaRPr lang="fr-FR" sz="3500" kern="1200" dirty="0"/>
        </a:p>
      </dsp:txBody>
      <dsp:txXfrm>
        <a:off x="248222" y="1167203"/>
        <a:ext cx="766018" cy="766018"/>
      </dsp:txXfrm>
    </dsp:sp>
    <dsp:sp modelId="{FA915A91-1BB6-4D0B-8562-878ABA12074B}">
      <dsp:nvSpPr>
        <dsp:cNvPr id="0" name=""/>
        <dsp:cNvSpPr/>
      </dsp:nvSpPr>
      <dsp:spPr>
        <a:xfrm>
          <a:off x="1120980" y="1125763"/>
          <a:ext cx="848898" cy="84889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7</a:t>
          </a:r>
          <a:endParaRPr lang="fr-FR" sz="3500" kern="1200" dirty="0"/>
        </a:p>
      </dsp:txBody>
      <dsp:txXfrm>
        <a:off x="1162420" y="1167203"/>
        <a:ext cx="766018" cy="7660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0" y="4782"/>
          <a:ext cx="2176662" cy="2176662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06782" y="211565"/>
          <a:ext cx="848898" cy="84889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4</a:t>
          </a:r>
          <a:endParaRPr lang="fr-FR" sz="3500" kern="1200" dirty="0"/>
        </a:p>
      </dsp:txBody>
      <dsp:txXfrm>
        <a:off x="248222" y="253005"/>
        <a:ext cx="766018" cy="766018"/>
      </dsp:txXfrm>
    </dsp:sp>
    <dsp:sp modelId="{E6A5FB3D-716E-4D66-B40B-7A0AE339F06F}">
      <dsp:nvSpPr>
        <dsp:cNvPr id="0" name=""/>
        <dsp:cNvSpPr/>
      </dsp:nvSpPr>
      <dsp:spPr>
        <a:xfrm>
          <a:off x="1120980" y="211565"/>
          <a:ext cx="848898" cy="84889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5</a:t>
          </a:r>
          <a:endParaRPr lang="fr-FR" sz="3500" kern="1200" dirty="0"/>
        </a:p>
      </dsp:txBody>
      <dsp:txXfrm>
        <a:off x="1162420" y="253005"/>
        <a:ext cx="766018" cy="766018"/>
      </dsp:txXfrm>
    </dsp:sp>
    <dsp:sp modelId="{AFDD0E0C-48EF-4650-8CD4-5342FCD802A5}">
      <dsp:nvSpPr>
        <dsp:cNvPr id="0" name=""/>
        <dsp:cNvSpPr/>
      </dsp:nvSpPr>
      <dsp:spPr>
        <a:xfrm>
          <a:off x="206782" y="1125763"/>
          <a:ext cx="848898" cy="84889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6</a:t>
          </a:r>
          <a:endParaRPr lang="fr-FR" sz="3500" kern="1200" dirty="0"/>
        </a:p>
      </dsp:txBody>
      <dsp:txXfrm>
        <a:off x="248222" y="1167203"/>
        <a:ext cx="766018" cy="766018"/>
      </dsp:txXfrm>
    </dsp:sp>
    <dsp:sp modelId="{FA915A91-1BB6-4D0B-8562-878ABA12074B}">
      <dsp:nvSpPr>
        <dsp:cNvPr id="0" name=""/>
        <dsp:cNvSpPr/>
      </dsp:nvSpPr>
      <dsp:spPr>
        <a:xfrm>
          <a:off x="1120980" y="1125763"/>
          <a:ext cx="848898" cy="84889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7</a:t>
          </a:r>
          <a:endParaRPr lang="fr-FR" sz="3500" kern="1200" dirty="0"/>
        </a:p>
      </dsp:txBody>
      <dsp:txXfrm>
        <a:off x="1162420" y="1167203"/>
        <a:ext cx="766018" cy="766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B3FCF6-6861-41AE-A87A-B8DD17A84477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2F9E8B-89DD-45B7-9134-F83FD16E54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930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 smtClean="0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B6B5B6-6104-472F-BB9F-26C035A1A3D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 smtClean="0"/>
              <a:t>72</a:t>
            </a:r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C8455F-EDAC-44F8-ADD1-00BF63545F9E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 smtClean="0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31F1B8-2AAE-4522-97EA-236ADA7198D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 smtClean="0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6FD3C9-7E43-4A51-9D63-849C8E0CACB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 smtClean="0"/>
              <a:t>75</a:t>
            </a:r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909277-202E-44C7-A69F-96D952F1E410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 smtClean="0"/>
              <a:t>75</a:t>
            </a:r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DDFEEA-7542-49DD-A747-5920206F2F9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E0E813-F893-4D55-ABDE-C66586871BF7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0D5C1-224D-4D4F-AF7C-5890D9470A38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A020C-6DAA-44C3-BDFC-27FDD1F4C3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9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A21BB-A8FF-439D-AE88-D5C270EA58B2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A8F18-99F6-490F-A343-7CB57DF791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3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CEFEF-C89D-43E5-8011-7EC1877B0631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4AFD-9F32-4794-B5DF-A8C4E37639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47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02A3F-D890-4FEB-9352-6A5303B5571B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547B8-274E-4AEA-A6D5-5C87B03807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01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808E6-FC8A-4F5C-B092-07AAD7461817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EF558-3E1C-49F2-BB1C-48D0061FFC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76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ED80C-C977-4292-B2C3-E02276C6D1AE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0153B-E6D0-4C6B-B175-BF3C866ADC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646AE-88C9-4A50-BA28-BB00E041C819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E4CCB-E4F9-425E-86BC-F490AE2DAA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27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CC1A9-3F6D-4B8C-B536-F9D506ED8487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0F302-2F4B-4B9A-9F03-D25229917A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47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264EE-25A9-4B53-B4EE-37CF481CE677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65B68-95F0-4480-B9DE-7E9E648851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4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D0473-73BF-4517-BB4F-B6979A6195C5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B9689-36AE-4B68-A44F-EAD6805175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7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7FB66-76EF-4571-ABB7-A96DF32162B4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1E834-B7AE-49C7-A7B4-AC63DA9241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864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28634-B10F-4A74-93AF-7CC5B34A268C}" type="datetimeFigureOut">
              <a:rPr lang="fr-FR"/>
              <a:pPr>
                <a:defRPr/>
              </a:pPr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795854-DD72-40A9-A8EA-A946504D407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fr-FR" altLang="fr-FR" sz="5400" b="1" smtClean="0"/>
              <a:t>Français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1447800"/>
          </a:xfrm>
        </p:spPr>
        <p:txBody>
          <a:bodyPr/>
          <a:lstStyle/>
          <a:p>
            <a:pPr eaLnBrk="1" hangingPunct="1"/>
            <a:r>
              <a:rPr lang="fr-FR" altLang="fr-FR" sz="4000" smtClean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6000" smtClean="0">
                <a:solidFill>
                  <a:srgbClr val="7030A0"/>
                </a:solidFill>
                <a:latin typeface="Script cole" pitchFamily="2" charset="0"/>
              </a:rPr>
              <a:t/>
            </a:r>
            <a:br>
              <a:rPr lang="fr-FR" altLang="fr-FR" sz="6000" smtClean="0">
                <a:solidFill>
                  <a:srgbClr val="7030A0"/>
                </a:solidFill>
                <a:latin typeface="Script cole" pitchFamily="2" charset="0"/>
              </a:rPr>
            </a:br>
            <a:r>
              <a:rPr lang="fr-FR" altLang="fr-FR" sz="2800" smtClean="0">
                <a:latin typeface="Script cole" pitchFamily="2" charset="0"/>
              </a:rPr>
              <a:t>Lequel de ces quatre mots n’est pas le nom d’un pays ?</a:t>
            </a:r>
            <a:endParaRPr lang="fr-FR" altLang="fr-FR" sz="2800" smtClean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2800" b="1" smtClean="0">
                <a:latin typeface="Arial" pitchFamily="34" charset="0"/>
                <a:cs typeface="Arial" pitchFamily="34" charset="0"/>
              </a:rPr>
              <a:t> </a:t>
            </a:r>
            <a:r>
              <a:rPr lang="fr-FR" altLang="fr-FR" sz="28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fr-FR" altLang="fr-FR" sz="2800" b="1" smtClean="0">
                <a:latin typeface="Arial" pitchFamily="34" charset="0"/>
                <a:cs typeface="Arial" pitchFamily="34" charset="0"/>
              </a:rPr>
              <a:t> prononcé « </a:t>
            </a:r>
            <a:r>
              <a:rPr lang="fr-FR" altLang="fr-FR" sz="28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fr-FR" altLang="fr-FR" sz="2800" b="1" smtClean="0">
                <a:latin typeface="Arial" pitchFamily="34" charset="0"/>
                <a:cs typeface="Arial" pitchFamily="34" charset="0"/>
              </a:rPr>
              <a:t> »</a:t>
            </a:r>
          </a:p>
        </p:txBody>
      </p:sp>
      <p:pic>
        <p:nvPicPr>
          <p:cNvPr id="15363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1633" r="15543" b="4736"/>
          <a:stretch>
            <a:fillRect/>
          </a:stretch>
        </p:blipFill>
        <p:spPr bwMode="auto">
          <a:xfrm>
            <a:off x="333375" y="1241425"/>
            <a:ext cx="8559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Image 2_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94" r="26741"/>
          <a:stretch>
            <a:fillRect/>
          </a:stretch>
        </p:blipFill>
        <p:spPr bwMode="auto">
          <a:xfrm>
            <a:off x="395288" y="252413"/>
            <a:ext cx="792162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713" y="171450"/>
            <a:ext cx="7159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3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fr-FR" altLang="fr-FR" sz="6000" smtClean="0">
                <a:solidFill>
                  <a:srgbClr val="0070C0"/>
                </a:solidFill>
              </a:rPr>
              <a:t>Exercices pour les CE1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sz="5400" dirty="0" smtClean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mtClean="0"/>
              <a:t>LES NOMS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468313" y="987425"/>
            <a:ext cx="8229600" cy="35941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fr-FR" altLang="fr-FR" sz="3600" smtClean="0">
                <a:latin typeface="Script cole" pitchFamily="2" charset="0"/>
              </a:rPr>
              <a:t>correction de la recherche	</a:t>
            </a:r>
          </a:p>
          <a:p>
            <a:pPr>
              <a:buFont typeface="Arial" pitchFamily="34" charset="0"/>
              <a:buNone/>
            </a:pPr>
            <a:r>
              <a:rPr lang="fr-FR" altLang="fr-FR" smtClean="0">
                <a:latin typeface="Script cole" pitchFamily="2" charset="0"/>
              </a:rPr>
              <a:t>	</a:t>
            </a:r>
            <a:r>
              <a:rPr lang="fr-FR" altLang="fr-FR" smtClean="0">
                <a:solidFill>
                  <a:srgbClr val="0070C0"/>
                </a:solidFill>
                <a:latin typeface="Script cole" pitchFamily="2" charset="0"/>
              </a:rPr>
              <a:t>noms masculins	</a:t>
            </a:r>
            <a:r>
              <a:rPr lang="fr-FR" altLang="fr-FR" smtClean="0">
                <a:latin typeface="Script cole" pitchFamily="2" charset="0"/>
              </a:rPr>
              <a:t>		</a:t>
            </a:r>
            <a:r>
              <a:rPr lang="fr-FR" altLang="fr-FR" smtClean="0">
                <a:solidFill>
                  <a:srgbClr val="0070C0"/>
                </a:solidFill>
                <a:latin typeface="Script cole" pitchFamily="2" charset="0"/>
              </a:rPr>
              <a:t>noms féminins</a:t>
            </a:r>
          </a:p>
          <a:p>
            <a:pPr>
              <a:buFont typeface="Arial" pitchFamily="34" charset="0"/>
              <a:buNone/>
            </a:pPr>
            <a:r>
              <a:rPr lang="fr-FR" altLang="fr-FR" smtClean="0">
                <a:latin typeface="Script cole" pitchFamily="2" charset="0"/>
              </a:rPr>
              <a:t>	un dauphin				une école </a:t>
            </a:r>
          </a:p>
          <a:p>
            <a:pPr>
              <a:buFont typeface="Arial" pitchFamily="34" charset="0"/>
              <a:buNone/>
            </a:pPr>
            <a:r>
              <a:rPr lang="fr-FR" altLang="fr-FR" smtClean="0">
                <a:latin typeface="Script cole" pitchFamily="2" charset="0"/>
              </a:rPr>
              <a:t>	un photographe			une image</a:t>
            </a:r>
          </a:p>
          <a:p>
            <a:pPr>
              <a:buFont typeface="Arial" pitchFamily="34" charset="0"/>
              <a:buNone/>
            </a:pPr>
            <a:r>
              <a:rPr lang="fr-FR" altLang="fr-FR" smtClean="0">
                <a:latin typeface="Script cole" pitchFamily="2" charset="0"/>
              </a:rPr>
              <a:t>	</a:t>
            </a:r>
            <a:endParaRPr lang="fr-FR" altLang="fr-FR" smtClean="0"/>
          </a:p>
        </p:txBody>
      </p:sp>
      <p:cxnSp>
        <p:nvCxnSpPr>
          <p:cNvPr id="5" name="Connecteur droit 4"/>
          <p:cNvCxnSpPr/>
          <p:nvPr/>
        </p:nvCxnSpPr>
        <p:spPr>
          <a:xfrm rot="5400000">
            <a:off x="3105944" y="2964656"/>
            <a:ext cx="2501900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785813" y="2143125"/>
            <a:ext cx="7429500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>
          <a:xfrm>
            <a:off x="539750" y="484188"/>
            <a:ext cx="8229600" cy="3768725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Aujourd’hui, à l’école, la journée est chargée. En sport, le maître a préparé un parcours à faire en bicyclette. Un vrai labyrinthe!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En musique, nous avons écouté une chanson avec un rythme entraînant qui donnait envie de danser. Nous avons travaillé la symétrie en mathématiques.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>
          <a:xfrm>
            <a:off x="539750" y="484188"/>
            <a:ext cx="8229600" cy="1655762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Aujourd’hui, à l’école, la journée est chargée. En sport, le maître a préparé un parcours à faire en bicyclette. Un vrai labyrinthe !</a:t>
            </a:r>
          </a:p>
        </p:txBody>
      </p:sp>
      <p:sp>
        <p:nvSpPr>
          <p:cNvPr id="19459" name="ZoneTexte 1"/>
          <p:cNvSpPr txBox="1">
            <a:spLocks noChangeArrowheads="1"/>
          </p:cNvSpPr>
          <p:nvPr/>
        </p:nvSpPr>
        <p:spPr bwMode="auto">
          <a:xfrm>
            <a:off x="539750" y="3119438"/>
            <a:ext cx="5256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pitchFamily="34" charset="0"/>
              </a:rPr>
              <a:t>Combien de noms dans ce premier paragraphe ?</a:t>
            </a:r>
          </a:p>
        </p:txBody>
      </p:sp>
      <p:graphicFrame>
        <p:nvGraphicFramePr>
          <p:cNvPr id="4" name="Diagramme 3"/>
          <p:cNvGraphicFramePr/>
          <p:nvPr/>
        </p:nvGraphicFramePr>
        <p:xfrm>
          <a:off x="6300192" y="2283718"/>
          <a:ext cx="2176662" cy="2186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539750" y="484188"/>
            <a:ext cx="8229600" cy="1655762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Aujourd’hui, à l’</a:t>
            </a:r>
            <a:r>
              <a:rPr lang="fr-FR" altLang="fr-FR" smtClean="0">
                <a:solidFill>
                  <a:srgbClr val="0070C0"/>
                </a:solidFill>
              </a:rPr>
              <a:t>école</a:t>
            </a:r>
            <a:r>
              <a:rPr lang="fr-FR" altLang="fr-FR" smtClean="0"/>
              <a:t>, la </a:t>
            </a:r>
            <a:r>
              <a:rPr lang="fr-FR" altLang="fr-FR" smtClean="0">
                <a:solidFill>
                  <a:srgbClr val="0070C0"/>
                </a:solidFill>
              </a:rPr>
              <a:t>journée</a:t>
            </a:r>
            <a:r>
              <a:rPr lang="fr-FR" altLang="fr-FR" smtClean="0"/>
              <a:t> est chargée. En </a:t>
            </a:r>
            <a:r>
              <a:rPr lang="fr-FR" altLang="fr-FR" smtClean="0">
                <a:solidFill>
                  <a:srgbClr val="0070C0"/>
                </a:solidFill>
              </a:rPr>
              <a:t>sport</a:t>
            </a:r>
            <a:r>
              <a:rPr lang="fr-FR" altLang="fr-FR" smtClean="0"/>
              <a:t>, le </a:t>
            </a:r>
            <a:r>
              <a:rPr lang="fr-FR" altLang="fr-FR" smtClean="0">
                <a:solidFill>
                  <a:srgbClr val="0070C0"/>
                </a:solidFill>
              </a:rPr>
              <a:t>maître</a:t>
            </a:r>
            <a:r>
              <a:rPr lang="fr-FR" altLang="fr-FR" smtClean="0"/>
              <a:t> a préparé un </a:t>
            </a:r>
            <a:r>
              <a:rPr lang="fr-FR" altLang="fr-FR" smtClean="0">
                <a:solidFill>
                  <a:srgbClr val="0070C0"/>
                </a:solidFill>
              </a:rPr>
              <a:t>parcours</a:t>
            </a:r>
            <a:r>
              <a:rPr lang="fr-FR" altLang="fr-FR" smtClean="0"/>
              <a:t> à faire en </a:t>
            </a:r>
            <a:r>
              <a:rPr lang="fr-FR" altLang="fr-FR" smtClean="0">
                <a:solidFill>
                  <a:srgbClr val="0070C0"/>
                </a:solidFill>
              </a:rPr>
              <a:t>bicyclette</a:t>
            </a:r>
            <a:r>
              <a:rPr lang="fr-FR" altLang="fr-FR" smtClean="0"/>
              <a:t>. Un vrai </a:t>
            </a:r>
            <a:r>
              <a:rPr lang="fr-FR" altLang="fr-FR" smtClean="0">
                <a:solidFill>
                  <a:srgbClr val="0070C0"/>
                </a:solidFill>
              </a:rPr>
              <a:t>labyrinthe</a:t>
            </a:r>
            <a:r>
              <a:rPr lang="fr-FR" altLang="fr-FR" smtClean="0"/>
              <a:t> !</a:t>
            </a:r>
          </a:p>
        </p:txBody>
      </p:sp>
      <p:sp>
        <p:nvSpPr>
          <p:cNvPr id="20483" name="ZoneTexte 1"/>
          <p:cNvSpPr txBox="1">
            <a:spLocks noChangeArrowheads="1"/>
          </p:cNvSpPr>
          <p:nvPr/>
        </p:nvSpPr>
        <p:spPr bwMode="auto">
          <a:xfrm>
            <a:off x="539750" y="3119438"/>
            <a:ext cx="5256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pitchFamily="34" charset="0"/>
              </a:rPr>
              <a:t>Combien de nom dans ce premier paragraphe ?</a:t>
            </a:r>
          </a:p>
        </p:txBody>
      </p:sp>
      <p:graphicFrame>
        <p:nvGraphicFramePr>
          <p:cNvPr id="4" name="Diagramme 3"/>
          <p:cNvGraphicFramePr/>
          <p:nvPr/>
        </p:nvGraphicFramePr>
        <p:xfrm>
          <a:off x="6300192" y="2283718"/>
          <a:ext cx="2176662" cy="2186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>
          <a:xfrm>
            <a:off x="539750" y="484188"/>
            <a:ext cx="8229600" cy="3768725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endParaRPr lang="fr-FR" altLang="fr-FR" smtClean="0"/>
          </a:p>
          <a:p>
            <a:pPr marL="0" indent="0" eaLnBrk="1" hangingPunct="1">
              <a:buFont typeface="Arial" pitchFamily="34" charset="0"/>
              <a:buNone/>
            </a:pPr>
            <a:endParaRPr lang="fr-FR" altLang="fr-FR" smtClean="0"/>
          </a:p>
          <a:p>
            <a:pPr marL="0" indent="0" eaLnBrk="1" hangingPunct="1">
              <a:buFont typeface="Arial" pitchFamily="34" charset="0"/>
              <a:buNone/>
            </a:pPr>
            <a:endParaRPr lang="fr-FR" altLang="fr-FR" smtClean="0"/>
          </a:p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En musique, nous avons écouté une chanson avec un rythme entraînant qui donnait envie de danser. Nous avons travaillé la symétrie en mathématiques.</a:t>
            </a:r>
          </a:p>
        </p:txBody>
      </p:sp>
      <p:sp>
        <p:nvSpPr>
          <p:cNvPr id="21507" name="ZoneTexte 2"/>
          <p:cNvSpPr txBox="1">
            <a:spLocks noChangeArrowheads="1"/>
          </p:cNvSpPr>
          <p:nvPr/>
        </p:nvSpPr>
        <p:spPr bwMode="auto">
          <a:xfrm>
            <a:off x="530225" y="957263"/>
            <a:ext cx="5256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pitchFamily="34" charset="0"/>
              </a:rPr>
              <a:t>Combien de noms dans ce second paragraphe ?</a:t>
            </a:r>
          </a:p>
        </p:txBody>
      </p:sp>
      <p:graphicFrame>
        <p:nvGraphicFramePr>
          <p:cNvPr id="4" name="Diagramme 3"/>
          <p:cNvGraphicFramePr/>
          <p:nvPr/>
        </p:nvGraphicFramePr>
        <p:xfrm>
          <a:off x="6290262" y="122099"/>
          <a:ext cx="2176662" cy="2186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contenu 2"/>
          <p:cNvSpPr>
            <a:spLocks noGrp="1"/>
          </p:cNvSpPr>
          <p:nvPr>
            <p:ph idx="1"/>
          </p:nvPr>
        </p:nvSpPr>
        <p:spPr>
          <a:xfrm>
            <a:off x="539750" y="484188"/>
            <a:ext cx="8229600" cy="3768725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endParaRPr lang="fr-FR" altLang="fr-FR" smtClean="0"/>
          </a:p>
          <a:p>
            <a:pPr marL="0" indent="0" eaLnBrk="1" hangingPunct="1">
              <a:buFont typeface="Arial" pitchFamily="34" charset="0"/>
              <a:buNone/>
            </a:pPr>
            <a:endParaRPr lang="fr-FR" altLang="fr-FR" smtClean="0"/>
          </a:p>
          <a:p>
            <a:pPr marL="0" indent="0" eaLnBrk="1" hangingPunct="1">
              <a:buFont typeface="Arial" pitchFamily="34" charset="0"/>
              <a:buNone/>
            </a:pPr>
            <a:endParaRPr lang="fr-FR" altLang="fr-FR" smtClean="0"/>
          </a:p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En </a:t>
            </a:r>
            <a:r>
              <a:rPr lang="fr-FR" altLang="fr-FR" smtClean="0">
                <a:solidFill>
                  <a:srgbClr val="0070C0"/>
                </a:solidFill>
              </a:rPr>
              <a:t>musique</a:t>
            </a:r>
            <a:r>
              <a:rPr lang="fr-FR" altLang="fr-FR" smtClean="0"/>
              <a:t>, nous avons écouté une </a:t>
            </a:r>
            <a:r>
              <a:rPr lang="fr-FR" altLang="fr-FR" smtClean="0">
                <a:solidFill>
                  <a:srgbClr val="0070C0"/>
                </a:solidFill>
              </a:rPr>
              <a:t>chanson</a:t>
            </a:r>
            <a:r>
              <a:rPr lang="fr-FR" altLang="fr-FR" smtClean="0"/>
              <a:t> avec un </a:t>
            </a:r>
            <a:r>
              <a:rPr lang="fr-FR" altLang="fr-FR" smtClean="0">
                <a:solidFill>
                  <a:srgbClr val="0070C0"/>
                </a:solidFill>
              </a:rPr>
              <a:t>rythme</a:t>
            </a:r>
            <a:r>
              <a:rPr lang="fr-FR" altLang="fr-FR" smtClean="0"/>
              <a:t> entraînant qui donnait </a:t>
            </a:r>
            <a:r>
              <a:rPr lang="fr-FR" altLang="fr-FR" smtClean="0">
                <a:solidFill>
                  <a:srgbClr val="0070C0"/>
                </a:solidFill>
              </a:rPr>
              <a:t>envie</a:t>
            </a:r>
            <a:r>
              <a:rPr lang="fr-FR" altLang="fr-FR" smtClean="0"/>
              <a:t> de danser. Nous avons travaillé la </a:t>
            </a:r>
            <a:r>
              <a:rPr lang="fr-FR" altLang="fr-FR" smtClean="0">
                <a:solidFill>
                  <a:srgbClr val="0070C0"/>
                </a:solidFill>
              </a:rPr>
              <a:t>symétrie</a:t>
            </a:r>
            <a:r>
              <a:rPr lang="fr-FR" altLang="fr-FR" smtClean="0"/>
              <a:t> en </a:t>
            </a:r>
            <a:r>
              <a:rPr lang="fr-FR" altLang="fr-FR" smtClean="0">
                <a:solidFill>
                  <a:srgbClr val="0070C0"/>
                </a:solidFill>
              </a:rPr>
              <a:t>mathématiques</a:t>
            </a:r>
            <a:r>
              <a:rPr lang="fr-FR" altLang="fr-FR" smtClean="0"/>
              <a:t>.</a:t>
            </a:r>
          </a:p>
        </p:txBody>
      </p:sp>
      <p:sp>
        <p:nvSpPr>
          <p:cNvPr id="22531" name="ZoneTexte 2"/>
          <p:cNvSpPr txBox="1">
            <a:spLocks noChangeArrowheads="1"/>
          </p:cNvSpPr>
          <p:nvPr/>
        </p:nvSpPr>
        <p:spPr bwMode="auto">
          <a:xfrm>
            <a:off x="530225" y="957263"/>
            <a:ext cx="5256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pitchFamily="34" charset="0"/>
              </a:rPr>
              <a:t>Combien de noms dans ce second paragraphe ?</a:t>
            </a:r>
          </a:p>
        </p:txBody>
      </p:sp>
      <p:graphicFrame>
        <p:nvGraphicFramePr>
          <p:cNvPr id="4" name="Diagramme 3"/>
          <p:cNvGraphicFramePr/>
          <p:nvPr/>
        </p:nvGraphicFramePr>
        <p:xfrm>
          <a:off x="6290262" y="122099"/>
          <a:ext cx="2176662" cy="2186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u contenu 2"/>
          <p:cNvSpPr>
            <a:spLocks noGrp="1"/>
          </p:cNvSpPr>
          <p:nvPr>
            <p:ph idx="1"/>
          </p:nvPr>
        </p:nvSpPr>
        <p:spPr>
          <a:xfrm>
            <a:off x="539750" y="484188"/>
            <a:ext cx="8229600" cy="3768725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Aujourd’hui, à l’école, la journée est chargée. En sport, le maître a préparé un parcours à faire en bicyclette. Un vrai labyrinthe!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En musique, nous avons écouté une chanson avec un rythme entraînant qui donnait envie de danser. Nous avons travaillé la symétrie en mathématiques.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sz="5000" dirty="0" smtClean="0"/>
              <a:t>	un st</a:t>
            </a:r>
            <a:r>
              <a:rPr lang="fr-FR" sz="5000" b="1" dirty="0" smtClean="0">
                <a:solidFill>
                  <a:srgbClr val="0070C0"/>
                </a:solidFill>
              </a:rPr>
              <a:t>y</a:t>
            </a:r>
            <a:r>
              <a:rPr lang="fr-FR" sz="5000" dirty="0" smtClean="0"/>
              <a:t>lo	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sz="5000" dirty="0" smtClean="0"/>
              <a:t>	une p</a:t>
            </a:r>
            <a:r>
              <a:rPr lang="fr-FR" sz="5000" b="1" dirty="0" smtClean="0">
                <a:solidFill>
                  <a:srgbClr val="0070C0"/>
                </a:solidFill>
              </a:rPr>
              <a:t>y</a:t>
            </a:r>
            <a:r>
              <a:rPr lang="fr-FR" sz="5000" dirty="0" smtClean="0"/>
              <a:t>jama			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sz="5000" dirty="0" smtClean="0"/>
              <a:t>	de la d</a:t>
            </a:r>
            <a:r>
              <a:rPr lang="fr-FR" sz="5000" b="1" dirty="0" smtClean="0">
                <a:solidFill>
                  <a:srgbClr val="0070C0"/>
                </a:solidFill>
              </a:rPr>
              <a:t>y</a:t>
            </a:r>
            <a:r>
              <a:rPr lang="fr-FR" sz="5000" dirty="0" smtClean="0"/>
              <a:t>namite</a:t>
            </a:r>
            <a:r>
              <a:rPr lang="fr-FR" sz="5400" dirty="0" smtClean="0"/>
              <a:t>	</a:t>
            </a:r>
          </a:p>
          <a:p>
            <a:pPr marL="0" indent="0" eaLnBrk="1" hangingPunct="1">
              <a:spcBef>
                <a:spcPts val="3600"/>
              </a:spcBef>
              <a:buFont typeface="Arial" charset="0"/>
              <a:buNone/>
              <a:defRPr/>
            </a:pPr>
            <a:endParaRPr lang="fr-FR" sz="5400" dirty="0" smtClean="0"/>
          </a:p>
        </p:txBody>
      </p:sp>
      <p:pic>
        <p:nvPicPr>
          <p:cNvPr id="2" name="Picture 5" descr="C:\Users\christine\AppData\Local\Microsoft\Windows\INetCache\IE\1XOWP833\340px-03-BICcristal2008-03-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131888"/>
            <a:ext cx="103663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C:\Users\christine\AppData\Local\Microsoft\Windows\INetCache\IE\1XOWP833\PIJAMA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00" y="1708150"/>
            <a:ext cx="126206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28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 </a:t>
            </a:r>
            <a:r>
              <a:rPr lang="fr-FR" altLang="fr-FR" sz="2800" b="1" smtClean="0">
                <a:latin typeface="Arial" pitchFamily="34" charset="0"/>
                <a:cs typeface="Arial" pitchFamily="34" charset="0"/>
              </a:rPr>
              <a:t>prononcé « </a:t>
            </a:r>
            <a:r>
              <a:rPr lang="fr-FR" altLang="fr-FR" sz="28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fr-FR" altLang="fr-FR" sz="2800" b="1" smtClean="0">
                <a:latin typeface="Arial" pitchFamily="34" charset="0"/>
                <a:cs typeface="Arial" pitchFamily="34" charset="0"/>
              </a:rPr>
              <a:t> »</a:t>
            </a:r>
          </a:p>
        </p:txBody>
      </p:sp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74442">
            <a:off x="5981700" y="2838450"/>
            <a:ext cx="1317625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u contenu 2"/>
          <p:cNvSpPr>
            <a:spLocks noGrp="1"/>
          </p:cNvSpPr>
          <p:nvPr>
            <p:ph idx="1"/>
          </p:nvPr>
        </p:nvSpPr>
        <p:spPr>
          <a:xfrm>
            <a:off x="539750" y="1012825"/>
            <a:ext cx="7762875" cy="400685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Avec mes copains, j’ai fait une longue balade         à ………………………… 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Martine adore les fruits rouges mais surtout     les ..................... 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Notre maître nous a appris la Marseillaise, c’est l’............... de la France.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fr-FR" altLang="fr-FR" smtClean="0"/>
              <a:t>L’autre jour, Lydia a vu une grosse................... .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79388" y="280988"/>
            <a:ext cx="1439862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fr-FR" altLang="fr-FR">
                <a:solidFill>
                  <a:srgbClr val="0070C0"/>
                </a:solidFill>
              </a:rPr>
              <a:t>mygale</a:t>
            </a:r>
          </a:p>
        </p:txBody>
      </p:sp>
      <p:sp>
        <p:nvSpPr>
          <p:cNvPr id="24580" name="Espace réservé du contenu 2"/>
          <p:cNvSpPr txBox="1">
            <a:spLocks/>
          </p:cNvSpPr>
          <p:nvPr/>
        </p:nvSpPr>
        <p:spPr bwMode="auto">
          <a:xfrm>
            <a:off x="7524750" y="247650"/>
            <a:ext cx="161925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fr-FR" altLang="fr-FR">
                <a:solidFill>
                  <a:srgbClr val="0070C0"/>
                </a:solidFill>
              </a:rPr>
              <a:t>pyjama 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1822450" y="280988"/>
            <a:ext cx="194468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fr-FR" altLang="fr-FR">
                <a:solidFill>
                  <a:srgbClr val="0070C0"/>
                </a:solidFill>
              </a:rPr>
              <a:t>bicyclette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995738" y="280988"/>
            <a:ext cx="1655762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fr-FR" altLang="fr-FR">
                <a:solidFill>
                  <a:srgbClr val="0070C0"/>
                </a:solidFill>
              </a:rPr>
              <a:t>myrtilles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5867400" y="280988"/>
            <a:ext cx="15128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fr-FR" altLang="fr-FR">
                <a:solidFill>
                  <a:srgbClr val="0070C0"/>
                </a:solidFill>
              </a:rPr>
              <a:t>hymne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67253E-6 L -0.08907 0.230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62" y="115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67253E-6 L -0.30312 0.4397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56" y="21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6 L -0.46059 0.6447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38" y="3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85446E-7 L 0.66945 0.7610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72" y="38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NOM</a:t>
            </a: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457200" y="915988"/>
            <a:ext cx="8229600" cy="3678237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fr-FR" altLang="fr-FR" smtClean="0">
                <a:solidFill>
                  <a:srgbClr val="0070C0"/>
                </a:solidFill>
                <a:latin typeface="Script cole" pitchFamily="2" charset="0"/>
              </a:rPr>
              <a:t>bicyclette,  mygale,  myrtilles,  hymne,  pyjama</a:t>
            </a:r>
          </a:p>
          <a:p>
            <a:pPr eaLnBrk="1" hangingPunct="1">
              <a:buFont typeface="Arial" pitchFamily="34" charset="0"/>
              <a:buNone/>
            </a:pPr>
            <a:endParaRPr lang="fr-FR" altLang="fr-FR" smtClean="0"/>
          </a:p>
        </p:txBody>
      </p:sp>
      <p:pic>
        <p:nvPicPr>
          <p:cNvPr id="2560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1633" r="15543" b="4736"/>
          <a:stretch>
            <a:fillRect/>
          </a:stretch>
        </p:blipFill>
        <p:spPr bwMode="auto">
          <a:xfrm>
            <a:off x="333375" y="1500188"/>
            <a:ext cx="8559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mtClean="0"/>
              <a:t>LE NOM</a:t>
            </a:r>
          </a:p>
        </p:txBody>
      </p:sp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fr-FR" altLang="fr-FR" smtClean="0"/>
              <a:t>	</a:t>
            </a:r>
            <a:r>
              <a:rPr lang="fr-FR" altLang="fr-FR" sz="2800" smtClean="0">
                <a:solidFill>
                  <a:srgbClr val="0070C0"/>
                </a:solidFill>
                <a:latin typeface="Script cole" pitchFamily="2" charset="0"/>
              </a:rPr>
              <a:t>élève – secrétaire – concierge – enfant – malade – journaliste</a:t>
            </a:r>
          </a:p>
          <a:p>
            <a:pPr>
              <a:buFont typeface="Arial" pitchFamily="34" charset="0"/>
              <a:buNone/>
            </a:pPr>
            <a:endParaRPr lang="fr-FR" altLang="fr-FR" smtClean="0"/>
          </a:p>
        </p:txBody>
      </p:sp>
      <p:pic>
        <p:nvPicPr>
          <p:cNvPr id="26628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1633" r="15543" b="4736"/>
          <a:stretch>
            <a:fillRect/>
          </a:stretch>
        </p:blipFill>
        <p:spPr bwMode="auto">
          <a:xfrm>
            <a:off x="333375" y="2071688"/>
            <a:ext cx="8559800" cy="290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mtClean="0"/>
              <a:t>LE NOM</a:t>
            </a:r>
          </a:p>
        </p:txBody>
      </p:sp>
      <p:sp>
        <p:nvSpPr>
          <p:cNvPr id="27651" name="Espace réservé du contenu 2"/>
          <p:cNvSpPr>
            <a:spLocks noGrp="1"/>
          </p:cNvSpPr>
          <p:nvPr>
            <p:ph idx="1"/>
          </p:nvPr>
        </p:nvSpPr>
        <p:spPr>
          <a:xfrm>
            <a:off x="250825" y="1200150"/>
            <a:ext cx="8785225" cy="339407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fr-FR" altLang="fr-FR" sz="3600" smtClean="0">
                <a:solidFill>
                  <a:srgbClr val="0070C0"/>
                </a:solidFill>
                <a:latin typeface="Script cole" pitchFamily="2" charset="0"/>
              </a:rPr>
              <a:t>Mon cher ami, un lion féroce, un chien content, un lapin blanc</a:t>
            </a:r>
          </a:p>
        </p:txBody>
      </p:sp>
      <p:sp>
        <p:nvSpPr>
          <p:cNvPr id="27652" name="Espace réservé du contenu 2"/>
          <p:cNvSpPr txBox="1">
            <a:spLocks/>
          </p:cNvSpPr>
          <p:nvPr/>
        </p:nvSpPr>
        <p:spPr bwMode="auto">
          <a:xfrm>
            <a:off x="250825" y="1995488"/>
            <a:ext cx="8229600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pitchFamily="34" charset="0"/>
              <a:buNone/>
            </a:pPr>
            <a:endParaRPr lang="fr-FR" altLang="fr-FR" sz="3600">
              <a:solidFill>
                <a:srgbClr val="00B050"/>
              </a:solidFill>
              <a:latin typeface="Script cole" pitchFamily="2" charset="0"/>
            </a:endParaRPr>
          </a:p>
        </p:txBody>
      </p:sp>
      <p:pic>
        <p:nvPicPr>
          <p:cNvPr id="27653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1633" r="15543" b="4736"/>
          <a:stretch>
            <a:fillRect/>
          </a:stretch>
        </p:blipFill>
        <p:spPr bwMode="auto">
          <a:xfrm>
            <a:off x="346075" y="1924050"/>
            <a:ext cx="8559800" cy="290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altLang="fr-FR" smtClean="0"/>
          </a:p>
        </p:txBody>
      </p:sp>
      <p:sp>
        <p:nvSpPr>
          <p:cNvPr id="2867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fr-FR" altLang="fr-FR" sz="4400" dirty="0" smtClean="0"/>
              <a:t>Dans le coffre à jouets de </a:t>
            </a:r>
            <a:r>
              <a:rPr lang="fr-FR" altLang="fr-FR" sz="4400" dirty="0" err="1" smtClean="0"/>
              <a:t>Jam</a:t>
            </a:r>
            <a:r>
              <a:rPr lang="fr-FR" altLang="fr-FR" sz="4400" b="1" dirty="0" err="1" smtClean="0">
                <a:solidFill>
                  <a:srgbClr val="0070C0"/>
                </a:solidFill>
              </a:rPr>
              <a:t>y</a:t>
            </a:r>
            <a:r>
              <a:rPr lang="fr-FR" altLang="fr-FR" sz="4400" dirty="0" smtClean="0"/>
              <a:t>, il </a:t>
            </a:r>
            <a:r>
              <a:rPr lang="fr-FR" altLang="fr-FR" sz="4400" b="1" dirty="0" smtClean="0">
                <a:solidFill>
                  <a:srgbClr val="0070C0"/>
                </a:solidFill>
              </a:rPr>
              <a:t>y</a:t>
            </a:r>
            <a:r>
              <a:rPr lang="fr-FR" altLang="fr-FR" sz="4400" dirty="0" smtClean="0"/>
              <a:t> a une p</a:t>
            </a:r>
            <a:r>
              <a:rPr lang="fr-FR" altLang="fr-FR" sz="4400" b="1" dirty="0" smtClean="0">
                <a:solidFill>
                  <a:srgbClr val="0070C0"/>
                </a:solidFill>
              </a:rPr>
              <a:t>y</a:t>
            </a:r>
            <a:r>
              <a:rPr lang="fr-FR" altLang="fr-FR" sz="4400" dirty="0" smtClean="0"/>
              <a:t>ramide en bois, un petit ptérodact</a:t>
            </a:r>
            <a:r>
              <a:rPr lang="fr-FR" altLang="fr-FR" sz="4400" b="1" dirty="0" smtClean="0">
                <a:solidFill>
                  <a:srgbClr val="0070C0"/>
                </a:solidFill>
              </a:rPr>
              <a:t>y</a:t>
            </a:r>
            <a:r>
              <a:rPr lang="fr-FR" altLang="fr-FR" sz="4400" dirty="0" smtClean="0"/>
              <a:t>le en plastique et une fausse m</a:t>
            </a:r>
            <a:r>
              <a:rPr lang="fr-FR" altLang="fr-FR" sz="4400" b="1" dirty="0" smtClean="0">
                <a:solidFill>
                  <a:srgbClr val="0070C0"/>
                </a:solidFill>
              </a:rPr>
              <a:t>y</a:t>
            </a:r>
            <a:r>
              <a:rPr lang="fr-FR" altLang="fr-FR" sz="4400" dirty="0" smtClean="0"/>
              <a:t>gale.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fr-FR" altLang="fr-FR" sz="5400" dirty="0" smtClean="0"/>
          </a:p>
        </p:txBody>
      </p:sp>
      <p:sp>
        <p:nvSpPr>
          <p:cNvPr id="717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28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 </a:t>
            </a:r>
            <a:r>
              <a:rPr lang="fr-FR" altLang="fr-FR" sz="2800" b="1" smtClean="0">
                <a:latin typeface="Arial" pitchFamily="34" charset="0"/>
                <a:cs typeface="Arial" pitchFamily="34" charset="0"/>
              </a:rPr>
              <a:t>prononcé « </a:t>
            </a:r>
            <a:r>
              <a:rPr lang="fr-FR" altLang="fr-FR" sz="28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fr-FR" altLang="fr-FR" sz="2800" b="1" smtClean="0">
                <a:latin typeface="Arial" pitchFamily="34" charset="0"/>
                <a:cs typeface="Arial" pitchFamily="34" charset="0"/>
              </a:rPr>
              <a:t> 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fr-FR" altLang="fr-FR" sz="3600" dirty="0" smtClean="0"/>
              <a:t>Dans le coffre à jouets de </a:t>
            </a:r>
            <a:r>
              <a:rPr lang="fr-FR" altLang="fr-FR" sz="3600" dirty="0" err="1" smtClean="0"/>
              <a:t>Jam</a:t>
            </a:r>
            <a:r>
              <a:rPr lang="fr-FR" altLang="fr-FR" sz="3600" b="1" dirty="0" err="1" smtClean="0">
                <a:solidFill>
                  <a:srgbClr val="0070C0"/>
                </a:solidFill>
              </a:rPr>
              <a:t>y</a:t>
            </a:r>
            <a:r>
              <a:rPr lang="fr-FR" altLang="fr-FR" sz="3600" dirty="0" smtClean="0"/>
              <a:t>, il </a:t>
            </a:r>
            <a:r>
              <a:rPr lang="fr-FR" altLang="fr-FR" sz="3600" b="1" dirty="0" smtClean="0">
                <a:solidFill>
                  <a:srgbClr val="0070C0"/>
                </a:solidFill>
              </a:rPr>
              <a:t>y</a:t>
            </a:r>
            <a:r>
              <a:rPr lang="fr-FR" altLang="fr-FR" sz="3600" dirty="0" smtClean="0"/>
              <a:t> a une p</a:t>
            </a:r>
            <a:r>
              <a:rPr lang="fr-FR" altLang="fr-FR" sz="3600" b="1" dirty="0" smtClean="0">
                <a:solidFill>
                  <a:srgbClr val="0070C0"/>
                </a:solidFill>
              </a:rPr>
              <a:t>y</a:t>
            </a:r>
            <a:r>
              <a:rPr lang="fr-FR" altLang="fr-FR" sz="3600" dirty="0" smtClean="0"/>
              <a:t>ramide en bois, un petit ptérodact</a:t>
            </a:r>
            <a:r>
              <a:rPr lang="fr-FR" altLang="fr-FR" sz="3600" b="1" dirty="0" smtClean="0">
                <a:solidFill>
                  <a:srgbClr val="0070C0"/>
                </a:solidFill>
              </a:rPr>
              <a:t>y</a:t>
            </a:r>
            <a:r>
              <a:rPr lang="fr-FR" altLang="fr-FR" sz="3600" dirty="0" smtClean="0"/>
              <a:t>le en plastique et une fausse m</a:t>
            </a:r>
            <a:r>
              <a:rPr lang="fr-FR" altLang="fr-FR" sz="3600" b="1" dirty="0" smtClean="0">
                <a:solidFill>
                  <a:srgbClr val="0070C0"/>
                </a:solidFill>
              </a:rPr>
              <a:t>y</a:t>
            </a:r>
            <a:r>
              <a:rPr lang="fr-FR" altLang="fr-FR" sz="3600" dirty="0" smtClean="0"/>
              <a:t>gale</a:t>
            </a:r>
            <a:r>
              <a:rPr lang="fr-FR" altLang="fr-FR" sz="4400" dirty="0" smtClean="0"/>
              <a:t>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fr-FR" altLang="fr-FR" sz="5400" dirty="0" smtClean="0"/>
          </a:p>
        </p:txBody>
      </p:sp>
      <p:sp>
        <p:nvSpPr>
          <p:cNvPr id="819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28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 </a:t>
            </a:r>
            <a:r>
              <a:rPr lang="fr-FR" altLang="fr-FR" sz="2800" b="1" smtClean="0">
                <a:latin typeface="Arial" pitchFamily="34" charset="0"/>
                <a:cs typeface="Arial" pitchFamily="34" charset="0"/>
              </a:rPr>
              <a:t>prononcé « </a:t>
            </a:r>
            <a:r>
              <a:rPr lang="fr-FR" altLang="fr-FR" sz="28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fr-FR" altLang="fr-FR" sz="2800" b="1" smtClean="0">
                <a:latin typeface="Arial" pitchFamily="34" charset="0"/>
                <a:cs typeface="Arial" pitchFamily="34" charset="0"/>
              </a:rPr>
              <a:t> »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071813"/>
            <a:ext cx="18002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2" t="12027" r="30705" b="11269"/>
          <a:stretch>
            <a:fillRect/>
          </a:stretch>
        </p:blipFill>
        <p:spPr bwMode="auto">
          <a:xfrm>
            <a:off x="3071813" y="3571875"/>
            <a:ext cx="1071562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4" r="4044" b="8727"/>
          <a:stretch>
            <a:fillRect/>
          </a:stretch>
        </p:blipFill>
        <p:spPr bwMode="auto">
          <a:xfrm>
            <a:off x="4500563" y="3500438"/>
            <a:ext cx="1643062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1231900"/>
          </a:xfrm>
        </p:spPr>
        <p:txBody>
          <a:bodyPr/>
          <a:lstStyle/>
          <a:p>
            <a:pPr eaLnBrk="1" hangingPunct="1"/>
            <a:r>
              <a:rPr lang="fr-FR" altLang="fr-FR" sz="5400" smtClean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4000" smtClean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000" smtClean="0">
                <a:solidFill>
                  <a:srgbClr val="7030A0"/>
                </a:solidFill>
                <a:latin typeface="Century Gothic" pitchFamily="34" charset="0"/>
              </a:rPr>
            </a:br>
            <a:r>
              <a:rPr lang="fr-FR" altLang="fr-FR" sz="2400" smtClean="0">
                <a:latin typeface="Script cole" pitchFamily="2" charset="0"/>
              </a:rPr>
              <a:t>Quel mot n’était pas dans le texte de lecture ?</a:t>
            </a:r>
            <a:endParaRPr lang="fr-FR" altLang="fr-FR" sz="2400" smtClean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707654"/>
          <a:ext cx="7886700" cy="2925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4000" smtClean="0">
                <a:solidFill>
                  <a:srgbClr val="7030A0"/>
                </a:solidFill>
                <a:latin typeface="Script cole" pitchFamily="2" charset="0"/>
              </a:rPr>
              <a:t/>
            </a:r>
            <a:br>
              <a:rPr lang="fr-FR" altLang="fr-FR" sz="4000" smtClean="0">
                <a:solidFill>
                  <a:srgbClr val="7030A0"/>
                </a:solidFill>
                <a:latin typeface="Script cole" pitchFamily="2" charset="0"/>
              </a:rPr>
            </a:br>
            <a:r>
              <a:rPr lang="fr-FR" altLang="fr-FR" sz="5400" smtClean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611188" y="195263"/>
            <a:ext cx="7886700" cy="1160462"/>
          </a:xfrm>
        </p:spPr>
        <p:txBody>
          <a:bodyPr/>
          <a:lstStyle/>
          <a:p>
            <a:pPr eaLnBrk="1" hangingPunct="1"/>
            <a:r>
              <a:rPr lang="fr-FR" altLang="fr-FR" sz="5400" smtClean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br>
              <a:rPr lang="fr-FR" altLang="fr-FR" sz="5400" smtClean="0">
                <a:solidFill>
                  <a:srgbClr val="7030A0"/>
                </a:solidFill>
                <a:latin typeface="Script cole" pitchFamily="2" charset="0"/>
              </a:rPr>
            </a:br>
            <a:r>
              <a:rPr lang="fr-FR" altLang="fr-FR" sz="2800" smtClean="0">
                <a:latin typeface="Script cole" pitchFamily="2" charset="0"/>
              </a:rPr>
              <a:t>Quel mot avec une lettre y qui ne se prononce pas « i » ?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611188" y="195263"/>
            <a:ext cx="7886700" cy="1160462"/>
          </a:xfrm>
        </p:spPr>
        <p:txBody>
          <a:bodyPr/>
          <a:lstStyle/>
          <a:p>
            <a:pPr eaLnBrk="1" hangingPunct="1"/>
            <a:r>
              <a:rPr lang="fr-FR" altLang="fr-FR" sz="5400" smtClean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br>
              <a:rPr lang="fr-FR" altLang="fr-FR" sz="5400" smtClean="0">
                <a:solidFill>
                  <a:srgbClr val="7030A0"/>
                </a:solidFill>
                <a:latin typeface="Script cole" pitchFamily="2" charset="0"/>
              </a:rPr>
            </a:br>
            <a:r>
              <a:rPr lang="fr-FR" altLang="fr-FR" sz="2800" smtClean="0">
                <a:latin typeface="Script cole" pitchFamily="2" charset="0"/>
              </a:rPr>
              <a:t>Quel mot avec une lettre y qui ne se prononce pas « i » ?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1447800"/>
          </a:xfrm>
        </p:spPr>
        <p:txBody>
          <a:bodyPr/>
          <a:lstStyle/>
          <a:p>
            <a:pPr eaLnBrk="1" hangingPunct="1"/>
            <a:r>
              <a:rPr lang="fr-FR" altLang="fr-FR" sz="4000" smtClean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6000" smtClean="0">
                <a:solidFill>
                  <a:srgbClr val="7030A0"/>
                </a:solidFill>
                <a:latin typeface="Script cole" pitchFamily="2" charset="0"/>
              </a:rPr>
              <a:t/>
            </a:r>
            <a:br>
              <a:rPr lang="fr-FR" altLang="fr-FR" sz="6000" smtClean="0">
                <a:solidFill>
                  <a:srgbClr val="7030A0"/>
                </a:solidFill>
                <a:latin typeface="Script cole" pitchFamily="2" charset="0"/>
              </a:rPr>
            </a:br>
            <a:r>
              <a:rPr lang="fr-FR" altLang="fr-FR" sz="2800" smtClean="0">
                <a:latin typeface="Script cole" pitchFamily="2" charset="0"/>
              </a:rPr>
              <a:t>Lequel de ces quatre mots n’est pas le nom d’un pays ?</a:t>
            </a:r>
            <a:endParaRPr lang="fr-FR" altLang="fr-FR" sz="2800" smtClean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496</Words>
  <Application>Microsoft Office PowerPoint</Application>
  <PresentationFormat>Affichage à l'écran (16:9)</PresentationFormat>
  <Paragraphs>134</Paragraphs>
  <Slides>24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9" baseType="lpstr">
      <vt:lpstr>Arial</vt:lpstr>
      <vt:lpstr>Calibri</vt:lpstr>
      <vt:lpstr>Script cole</vt:lpstr>
      <vt:lpstr>Century Gothic</vt:lpstr>
      <vt:lpstr>Thème Office</vt:lpstr>
      <vt:lpstr>Français</vt:lpstr>
      <vt:lpstr>y prononcé « i »</vt:lpstr>
      <vt:lpstr>y prononcé « i »</vt:lpstr>
      <vt:lpstr>y prononcé « i »</vt:lpstr>
      <vt:lpstr>Le quiz du jour Quel mot n’était pas dans le texte de lecture ?</vt:lpstr>
      <vt:lpstr> Le quiz du jour</vt:lpstr>
      <vt:lpstr>Le quiz du jour Quel mot avec une lettre y qui ne se prononce pas « i » ?</vt:lpstr>
      <vt:lpstr>Le quiz du jour Quel mot avec une lettre y qui ne se prononce pas « i » ?</vt:lpstr>
      <vt:lpstr>Le quiz du jour Lequel de ces quatre mots n’est pas le nom d’un pays ?</vt:lpstr>
      <vt:lpstr>Le quiz du jour Lequel de ces quatre mots n’est pas le nom d’un pays ?</vt:lpstr>
      <vt:lpstr> y prononcé « i »</vt:lpstr>
      <vt:lpstr>Exercices pour les CE1</vt:lpstr>
      <vt:lpstr>LES NOMS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NOM</vt:lpstr>
      <vt:lpstr>LE NOM</vt:lpstr>
      <vt:lpstr>LE NOM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Ollivier HUNAULT</dc:creator>
  <cp:lastModifiedBy>Ollivier HUNAULT</cp:lastModifiedBy>
  <cp:revision>60</cp:revision>
  <dcterms:created xsi:type="dcterms:W3CDTF">2020-03-20T11:24:42Z</dcterms:created>
  <dcterms:modified xsi:type="dcterms:W3CDTF">2020-05-05T11:10:28Z</dcterms:modified>
</cp:coreProperties>
</file>