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03" r:id="rId3"/>
    <p:sldId id="260" r:id="rId4"/>
    <p:sldId id="274" r:id="rId5"/>
    <p:sldId id="304" r:id="rId6"/>
    <p:sldId id="276" r:id="rId7"/>
    <p:sldId id="305" r:id="rId8"/>
    <p:sldId id="297" r:id="rId9"/>
    <p:sldId id="278" r:id="rId10"/>
    <p:sldId id="306" r:id="rId11"/>
    <p:sldId id="298" r:id="rId12"/>
    <p:sldId id="289" r:id="rId13"/>
    <p:sldId id="266" r:id="rId14"/>
    <p:sldId id="288" r:id="rId15"/>
    <p:sldId id="267" r:id="rId16"/>
    <p:sldId id="292" r:id="rId17"/>
    <p:sldId id="296" r:id="rId18"/>
  </p:sldIdLst>
  <p:sldSz cx="9144000" cy="5143500" type="screen16x9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8" y="6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 smtClean="0"/>
            <a:t>a</a:t>
          </a:r>
          <a:endParaRPr lang="fr-FR" dirty="0"/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géographie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smtClean="0"/>
            <a:t>genou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 smtClean="0"/>
            <a:t>alphabet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orthographe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  <dgm:t>
        <a:bodyPr/>
        <a:lstStyle/>
        <a:p>
          <a:endParaRPr lang="fr-FR"/>
        </a:p>
      </dgm:t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  <dgm:t>
        <a:bodyPr/>
        <a:lstStyle/>
        <a:p>
          <a:endParaRPr lang="fr-FR"/>
        </a:p>
      </dgm:t>
    </dgm:pt>
    <dgm:pt modelId="{0760AE06-7B56-494A-A0E8-36B594643D8E}" type="pres">
      <dgm:prSet presAssocID="{D865DF60-6A8A-1346-86CF-ADC5241F7441}" presName="linNode" presStyleCnt="0"/>
      <dgm:spPr/>
      <dgm:t>
        <a:bodyPr/>
        <a:lstStyle/>
        <a:p>
          <a:endParaRPr lang="fr-FR"/>
        </a:p>
      </dgm:t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  <dgm:t>
        <a:bodyPr/>
        <a:lstStyle/>
        <a:p>
          <a:endParaRPr lang="fr-FR"/>
        </a:p>
      </dgm:t>
    </dgm:pt>
    <dgm:pt modelId="{39BBA486-03BD-2144-ABBF-AE369E5400B7}" type="pres">
      <dgm:prSet presAssocID="{C98D5B68-7884-6648-A6A0-2E344EE2F2C1}" presName="linNode" presStyleCnt="0"/>
      <dgm:spPr/>
      <dgm:t>
        <a:bodyPr/>
        <a:lstStyle/>
        <a:p>
          <a:endParaRPr lang="fr-FR"/>
        </a:p>
      </dgm:t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  <dgm:t>
        <a:bodyPr/>
        <a:lstStyle/>
        <a:p>
          <a:endParaRPr lang="fr-FR"/>
        </a:p>
      </dgm:t>
    </dgm:pt>
    <dgm:pt modelId="{4ECD3363-8FE6-2E4D-AEB8-DD61ACBB9653}" type="pres">
      <dgm:prSet presAssocID="{877D7047-60CD-754B-B94B-0D52DA8802EF}" presName="linNode" presStyleCnt="0"/>
      <dgm:spPr/>
      <dgm:t>
        <a:bodyPr/>
        <a:lstStyle/>
        <a:p>
          <a:endParaRPr lang="fr-FR"/>
        </a:p>
      </dgm:t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1B0942DA-F980-4293-BCE7-FE02A7CF6692}" type="presOf" srcId="{31427C3A-E33A-4C40-B6A8-DF440F9FA9C2}" destId="{09F84ED2-5430-D348-8351-1C588DA968EF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E36F1DC-713C-471A-A291-1EF42DB5850B}" type="presOf" srcId="{5A256FE1-617A-F64B-AAA5-E71BA3D8E71B}" destId="{5131D196-118F-ED4B-8F8C-9F861CEE6268}" srcOrd="0" destOrd="0" presId="urn:microsoft.com/office/officeart/2005/8/layout/vList5"/>
    <dgm:cxn modelId="{57CCAA0F-86BC-4F61-A486-EBE569387B95}" type="presOf" srcId="{39104730-2024-374C-98E0-3A4CE7ED9881}" destId="{82B71E07-46A9-1F4C-9980-576B2FA3ADD8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2FB27F23-42E4-419C-8C2E-9A24103F7C8E}" type="presOf" srcId="{D865DF60-6A8A-1346-86CF-ADC5241F7441}" destId="{C3381103-080C-D746-8B27-46B2DEE4028C}" srcOrd="0" destOrd="0" presId="urn:microsoft.com/office/officeart/2005/8/layout/vList5"/>
    <dgm:cxn modelId="{86FB2AE5-8B98-455A-A8AA-6E553906177F}" type="presOf" srcId="{877D7047-60CD-754B-B94B-0D52DA8802EF}" destId="{E895D6B0-A2C0-8846-B022-1C147093D231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2FDF53EC-904C-425F-9BF5-BF232AF8C6F8}" type="presOf" srcId="{8943F2E6-3B0D-E448-9217-B317A1C852F5}" destId="{1017B7CB-13B4-9B4A-A898-E550BB192901}" srcOrd="0" destOrd="0" presId="urn:microsoft.com/office/officeart/2005/8/layout/vList5"/>
    <dgm:cxn modelId="{AD1404B5-437C-489F-AB55-8315641B3B46}" type="presOf" srcId="{C98D5B68-7884-6648-A6A0-2E344EE2F2C1}" destId="{70B8D9E0-4A6D-2F44-B595-4E51FB1CC510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6B864B89-873E-472F-8C8B-F2C615FCAD59}" type="presOf" srcId="{2C8EC395-066D-984E-8F48-1D03BBA365D6}" destId="{FBE9ED35-B856-174C-8737-A32D2C924CA6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61053552-2786-4C0E-A1E1-9C96C9531888}" type="presOf" srcId="{DD6BBC1B-D149-744A-A30E-EFE273F02222}" destId="{B2E2EFB5-3D81-DA40-B0AB-7277103CCFA5}" srcOrd="0" destOrd="0" presId="urn:microsoft.com/office/officeart/2005/8/layout/vList5"/>
    <dgm:cxn modelId="{9830027B-C29E-4BFF-BBEA-1123C40267B7}" type="presParOf" srcId="{82B71E07-46A9-1F4C-9980-576B2FA3ADD8}" destId="{A3A8D8DA-067B-EC42-9EAF-7E4FD8AA6489}" srcOrd="0" destOrd="0" presId="urn:microsoft.com/office/officeart/2005/8/layout/vList5"/>
    <dgm:cxn modelId="{B2D98D65-B404-4C78-8B82-D5D93818C03B}" type="presParOf" srcId="{A3A8D8DA-067B-EC42-9EAF-7E4FD8AA6489}" destId="{5131D196-118F-ED4B-8F8C-9F861CEE6268}" srcOrd="0" destOrd="0" presId="urn:microsoft.com/office/officeart/2005/8/layout/vList5"/>
    <dgm:cxn modelId="{91D8AE65-6543-4B82-89E4-2A1171E4424B}" type="presParOf" srcId="{A3A8D8DA-067B-EC42-9EAF-7E4FD8AA6489}" destId="{B2E2EFB5-3D81-DA40-B0AB-7277103CCFA5}" srcOrd="1" destOrd="0" presId="urn:microsoft.com/office/officeart/2005/8/layout/vList5"/>
    <dgm:cxn modelId="{4E583159-82D1-4FBB-A3C8-0C3A0DFFD452}" type="presParOf" srcId="{82B71E07-46A9-1F4C-9980-576B2FA3ADD8}" destId="{86757E5C-20F4-E745-A720-B10E686939A4}" srcOrd="1" destOrd="0" presId="urn:microsoft.com/office/officeart/2005/8/layout/vList5"/>
    <dgm:cxn modelId="{8BE1427C-78FD-4306-8208-501C58FFD5E6}" type="presParOf" srcId="{82B71E07-46A9-1F4C-9980-576B2FA3ADD8}" destId="{0760AE06-7B56-494A-A0E8-36B594643D8E}" srcOrd="2" destOrd="0" presId="urn:microsoft.com/office/officeart/2005/8/layout/vList5"/>
    <dgm:cxn modelId="{A7704E1A-27B4-494C-92D8-02DF6B148475}" type="presParOf" srcId="{0760AE06-7B56-494A-A0E8-36B594643D8E}" destId="{C3381103-080C-D746-8B27-46B2DEE4028C}" srcOrd="0" destOrd="0" presId="urn:microsoft.com/office/officeart/2005/8/layout/vList5"/>
    <dgm:cxn modelId="{87122C75-5F2A-4FAF-A0BC-A1158E383187}" type="presParOf" srcId="{0760AE06-7B56-494A-A0E8-36B594643D8E}" destId="{FBE9ED35-B856-174C-8737-A32D2C924CA6}" srcOrd="1" destOrd="0" presId="urn:microsoft.com/office/officeart/2005/8/layout/vList5"/>
    <dgm:cxn modelId="{4FF126B0-09F3-45C6-B362-91BB3198685B}" type="presParOf" srcId="{82B71E07-46A9-1F4C-9980-576B2FA3ADD8}" destId="{42D27948-8160-FF47-9116-9786F5E669CE}" srcOrd="3" destOrd="0" presId="urn:microsoft.com/office/officeart/2005/8/layout/vList5"/>
    <dgm:cxn modelId="{91F78890-2BBA-4623-9C2F-C2C8FB9CC26B}" type="presParOf" srcId="{82B71E07-46A9-1F4C-9980-576B2FA3ADD8}" destId="{39BBA486-03BD-2144-ABBF-AE369E5400B7}" srcOrd="4" destOrd="0" presId="urn:microsoft.com/office/officeart/2005/8/layout/vList5"/>
    <dgm:cxn modelId="{B65542ED-3FEF-4438-B81E-DE3DD7FE6D45}" type="presParOf" srcId="{39BBA486-03BD-2144-ABBF-AE369E5400B7}" destId="{70B8D9E0-4A6D-2F44-B595-4E51FB1CC510}" srcOrd="0" destOrd="0" presId="urn:microsoft.com/office/officeart/2005/8/layout/vList5"/>
    <dgm:cxn modelId="{EC484C79-CC94-4233-8A55-D5941B736354}" type="presParOf" srcId="{39BBA486-03BD-2144-ABBF-AE369E5400B7}" destId="{09F84ED2-5430-D348-8351-1C588DA968EF}" srcOrd="1" destOrd="0" presId="urn:microsoft.com/office/officeart/2005/8/layout/vList5"/>
    <dgm:cxn modelId="{FE6E82AC-0C9C-43A1-BF73-414ED055B5F2}" type="presParOf" srcId="{82B71E07-46A9-1F4C-9980-576B2FA3ADD8}" destId="{26A10C18-A8F4-6A4C-BDEE-6F7DE3CE4615}" srcOrd="5" destOrd="0" presId="urn:microsoft.com/office/officeart/2005/8/layout/vList5"/>
    <dgm:cxn modelId="{251266A2-04BD-490F-9D1F-1C731CB0A86D}" type="presParOf" srcId="{82B71E07-46A9-1F4C-9980-576B2FA3ADD8}" destId="{4ECD3363-8FE6-2E4D-AEB8-DD61ACBB9653}" srcOrd="6" destOrd="0" presId="urn:microsoft.com/office/officeart/2005/8/layout/vList5"/>
    <dgm:cxn modelId="{8E3B8743-873E-4674-A49F-B60D0B08E9D8}" type="presParOf" srcId="{4ECD3363-8FE6-2E4D-AEB8-DD61ACBB9653}" destId="{E895D6B0-A2C0-8846-B022-1C147093D231}" srcOrd="0" destOrd="0" presId="urn:microsoft.com/office/officeart/2005/8/layout/vList5"/>
    <dgm:cxn modelId="{4EE25A6E-C08C-46A1-A4DC-0FE1ED8BA59C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 smtClean="0"/>
            <a:t>a</a:t>
          </a:r>
          <a:endParaRPr lang="fr-FR" dirty="0"/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géographie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smtClean="0"/>
            <a:t>genou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C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alphabet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orthographe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  <dgm:t>
        <a:bodyPr/>
        <a:lstStyle/>
        <a:p>
          <a:endParaRPr lang="fr-FR"/>
        </a:p>
      </dgm:t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  <dgm:t>
        <a:bodyPr/>
        <a:lstStyle/>
        <a:p>
          <a:endParaRPr lang="fr-FR"/>
        </a:p>
      </dgm:t>
    </dgm:pt>
    <dgm:pt modelId="{0760AE06-7B56-494A-A0E8-36B594643D8E}" type="pres">
      <dgm:prSet presAssocID="{D865DF60-6A8A-1346-86CF-ADC5241F7441}" presName="linNode" presStyleCnt="0"/>
      <dgm:spPr/>
      <dgm:t>
        <a:bodyPr/>
        <a:lstStyle/>
        <a:p>
          <a:endParaRPr lang="fr-FR"/>
        </a:p>
      </dgm:t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  <dgm:t>
        <a:bodyPr/>
        <a:lstStyle/>
        <a:p>
          <a:endParaRPr lang="fr-FR"/>
        </a:p>
      </dgm:t>
    </dgm:pt>
    <dgm:pt modelId="{39BBA486-03BD-2144-ABBF-AE369E5400B7}" type="pres">
      <dgm:prSet presAssocID="{C98D5B68-7884-6648-A6A0-2E344EE2F2C1}" presName="linNode" presStyleCnt="0"/>
      <dgm:spPr/>
      <dgm:t>
        <a:bodyPr/>
        <a:lstStyle/>
        <a:p>
          <a:endParaRPr lang="fr-FR"/>
        </a:p>
      </dgm:t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  <dgm:t>
        <a:bodyPr/>
        <a:lstStyle/>
        <a:p>
          <a:endParaRPr lang="fr-FR"/>
        </a:p>
      </dgm:t>
    </dgm:pt>
    <dgm:pt modelId="{4ECD3363-8FE6-2E4D-AEB8-DD61ACBB9653}" type="pres">
      <dgm:prSet presAssocID="{877D7047-60CD-754B-B94B-0D52DA8802EF}" presName="linNode" presStyleCnt="0"/>
      <dgm:spPr/>
      <dgm:t>
        <a:bodyPr/>
        <a:lstStyle/>
        <a:p>
          <a:endParaRPr lang="fr-FR"/>
        </a:p>
      </dgm:t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9F66A88F-29BD-4C8C-8D57-1CF46CC678EA}" type="presOf" srcId="{877D7047-60CD-754B-B94B-0D52DA8802EF}" destId="{E895D6B0-A2C0-8846-B022-1C147093D231}" srcOrd="0" destOrd="0" presId="urn:microsoft.com/office/officeart/2005/8/layout/vList5"/>
    <dgm:cxn modelId="{91C4B02E-86EE-40C7-B6B0-804E466776F7}" type="presOf" srcId="{39104730-2024-374C-98E0-3A4CE7ED9881}" destId="{82B71E07-46A9-1F4C-9980-576B2FA3ADD8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EE9588E8-A67E-4042-8458-1AF98D3F6B80}" type="presOf" srcId="{8943F2E6-3B0D-E448-9217-B317A1C852F5}" destId="{1017B7CB-13B4-9B4A-A898-E550BB192901}" srcOrd="0" destOrd="0" presId="urn:microsoft.com/office/officeart/2005/8/layout/vList5"/>
    <dgm:cxn modelId="{E7C3DCDE-1F14-4E47-9C35-D133DB27B2F9}" type="presOf" srcId="{C98D5B68-7884-6648-A6A0-2E344EE2F2C1}" destId="{70B8D9E0-4A6D-2F44-B595-4E51FB1CC510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6ED3A07C-60D2-4BFD-88FD-5500CDD2FD73}" type="presOf" srcId="{DD6BBC1B-D149-744A-A30E-EFE273F02222}" destId="{B2E2EFB5-3D81-DA40-B0AB-7277103CCFA5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5F35B1EF-CC7D-46B8-BD98-23D65AC96F74}" type="presOf" srcId="{5A256FE1-617A-F64B-AAA5-E71BA3D8E71B}" destId="{5131D196-118F-ED4B-8F8C-9F861CEE6268}" srcOrd="0" destOrd="0" presId="urn:microsoft.com/office/officeart/2005/8/layout/vList5"/>
    <dgm:cxn modelId="{2E677ACB-CF12-4148-858C-287B6EFC810E}" type="presOf" srcId="{D865DF60-6A8A-1346-86CF-ADC5241F7441}" destId="{C3381103-080C-D746-8B27-46B2DEE4028C}" srcOrd="0" destOrd="0" presId="urn:microsoft.com/office/officeart/2005/8/layout/vList5"/>
    <dgm:cxn modelId="{55C05569-7141-4191-849D-A5A7AB35772A}" type="presOf" srcId="{2C8EC395-066D-984E-8F48-1D03BBA365D6}" destId="{FBE9ED35-B856-174C-8737-A32D2C924CA6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446AA32F-D0BB-4FF7-A3D5-95AA2A33A9A2}" type="presOf" srcId="{31427C3A-E33A-4C40-B6A8-DF440F9FA9C2}" destId="{09F84ED2-5430-D348-8351-1C588DA968EF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0F05EADF-EF6B-4093-9748-2D82E535CF7D}" type="presParOf" srcId="{82B71E07-46A9-1F4C-9980-576B2FA3ADD8}" destId="{A3A8D8DA-067B-EC42-9EAF-7E4FD8AA6489}" srcOrd="0" destOrd="0" presId="urn:microsoft.com/office/officeart/2005/8/layout/vList5"/>
    <dgm:cxn modelId="{603262C1-63F2-49C2-A5D9-F1846E622F17}" type="presParOf" srcId="{A3A8D8DA-067B-EC42-9EAF-7E4FD8AA6489}" destId="{5131D196-118F-ED4B-8F8C-9F861CEE6268}" srcOrd="0" destOrd="0" presId="urn:microsoft.com/office/officeart/2005/8/layout/vList5"/>
    <dgm:cxn modelId="{1422563A-0029-452F-9C67-961FBCCFFBA9}" type="presParOf" srcId="{A3A8D8DA-067B-EC42-9EAF-7E4FD8AA6489}" destId="{B2E2EFB5-3D81-DA40-B0AB-7277103CCFA5}" srcOrd="1" destOrd="0" presId="urn:microsoft.com/office/officeart/2005/8/layout/vList5"/>
    <dgm:cxn modelId="{65100B3F-7776-4C7A-8045-9A4D81E604EC}" type="presParOf" srcId="{82B71E07-46A9-1F4C-9980-576B2FA3ADD8}" destId="{86757E5C-20F4-E745-A720-B10E686939A4}" srcOrd="1" destOrd="0" presId="urn:microsoft.com/office/officeart/2005/8/layout/vList5"/>
    <dgm:cxn modelId="{83DEF321-4AE0-430F-B81A-34D90B7CB7EA}" type="presParOf" srcId="{82B71E07-46A9-1F4C-9980-576B2FA3ADD8}" destId="{0760AE06-7B56-494A-A0E8-36B594643D8E}" srcOrd="2" destOrd="0" presId="urn:microsoft.com/office/officeart/2005/8/layout/vList5"/>
    <dgm:cxn modelId="{D18FE18F-5593-4BB4-9BD9-1696F40F1736}" type="presParOf" srcId="{0760AE06-7B56-494A-A0E8-36B594643D8E}" destId="{C3381103-080C-D746-8B27-46B2DEE4028C}" srcOrd="0" destOrd="0" presId="urn:microsoft.com/office/officeart/2005/8/layout/vList5"/>
    <dgm:cxn modelId="{C2ED307D-1CCC-41D3-B563-D7EF6F7050F7}" type="presParOf" srcId="{0760AE06-7B56-494A-A0E8-36B594643D8E}" destId="{FBE9ED35-B856-174C-8737-A32D2C924CA6}" srcOrd="1" destOrd="0" presId="urn:microsoft.com/office/officeart/2005/8/layout/vList5"/>
    <dgm:cxn modelId="{F4FB3281-28D6-4C75-996C-64254E3DE68C}" type="presParOf" srcId="{82B71E07-46A9-1F4C-9980-576B2FA3ADD8}" destId="{42D27948-8160-FF47-9116-9786F5E669CE}" srcOrd="3" destOrd="0" presId="urn:microsoft.com/office/officeart/2005/8/layout/vList5"/>
    <dgm:cxn modelId="{5511584C-D08B-41C9-B141-B1B328E80295}" type="presParOf" srcId="{82B71E07-46A9-1F4C-9980-576B2FA3ADD8}" destId="{39BBA486-03BD-2144-ABBF-AE369E5400B7}" srcOrd="4" destOrd="0" presId="urn:microsoft.com/office/officeart/2005/8/layout/vList5"/>
    <dgm:cxn modelId="{19F63E4F-8651-4CCC-994F-B52F81D129B7}" type="presParOf" srcId="{39BBA486-03BD-2144-ABBF-AE369E5400B7}" destId="{70B8D9E0-4A6D-2F44-B595-4E51FB1CC510}" srcOrd="0" destOrd="0" presId="urn:microsoft.com/office/officeart/2005/8/layout/vList5"/>
    <dgm:cxn modelId="{C7D6699F-3ADF-46F8-A478-0A121F9E54FC}" type="presParOf" srcId="{39BBA486-03BD-2144-ABBF-AE369E5400B7}" destId="{09F84ED2-5430-D348-8351-1C588DA968EF}" srcOrd="1" destOrd="0" presId="urn:microsoft.com/office/officeart/2005/8/layout/vList5"/>
    <dgm:cxn modelId="{BBB2D9E0-461D-436B-9EAC-34E9CE232D5F}" type="presParOf" srcId="{82B71E07-46A9-1F4C-9980-576B2FA3ADD8}" destId="{26A10C18-A8F4-6A4C-BDEE-6F7DE3CE4615}" srcOrd="5" destOrd="0" presId="urn:microsoft.com/office/officeart/2005/8/layout/vList5"/>
    <dgm:cxn modelId="{1BBDD91F-0515-4F45-92CC-C485168B335A}" type="presParOf" srcId="{82B71E07-46A9-1F4C-9980-576B2FA3ADD8}" destId="{4ECD3363-8FE6-2E4D-AEB8-DD61ACBB9653}" srcOrd="6" destOrd="0" presId="urn:microsoft.com/office/officeart/2005/8/layout/vList5"/>
    <dgm:cxn modelId="{E28B4399-750F-4A3C-87BC-18627A0170C6}" type="presParOf" srcId="{4ECD3363-8FE6-2E4D-AEB8-DD61ACBB9653}" destId="{E895D6B0-A2C0-8846-B022-1C147093D231}" srcOrd="0" destOrd="0" presId="urn:microsoft.com/office/officeart/2005/8/layout/vList5"/>
    <dgm:cxn modelId="{E1132ADA-7604-4B82-AE0D-D987EEC1818B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nénuphar</a:t>
          </a:r>
          <a:endParaRPr lang="fr-FR" b="1" dirty="0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phoque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éléphant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 smtClean="0"/>
            <a:t>dauphin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94D9ADA-E9AF-4FD5-842E-9037B8B83CBE}" type="presOf" srcId="{39104730-2024-374C-98E0-3A4CE7ED9881}" destId="{82B71E07-46A9-1F4C-9980-576B2FA3ADD8}" srcOrd="0" destOrd="0" presId="urn:microsoft.com/office/officeart/2005/8/layout/vList5"/>
    <dgm:cxn modelId="{15302457-D920-4F35-A405-223AA319BB19}" type="presOf" srcId="{D865DF60-6A8A-1346-86CF-ADC5241F7441}" destId="{C3381103-080C-D746-8B27-46B2DEE4028C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85E17D33-B47A-4589-87A5-368BD788C439}" type="presOf" srcId="{31427C3A-E33A-4C40-B6A8-DF440F9FA9C2}" destId="{09F84ED2-5430-D348-8351-1C588DA968EF}" srcOrd="0" destOrd="0" presId="urn:microsoft.com/office/officeart/2005/8/layout/vList5"/>
    <dgm:cxn modelId="{25D3C92F-F0BD-489A-9012-94EF8ABC11AA}" type="presOf" srcId="{C98D5B68-7884-6648-A6A0-2E344EE2F2C1}" destId="{70B8D9E0-4A6D-2F44-B595-4E51FB1CC510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FFBCCF6-DAEA-48F9-A4CB-41E062DEE85E}" type="presOf" srcId="{8943F2E6-3B0D-E448-9217-B317A1C852F5}" destId="{1017B7CB-13B4-9B4A-A898-E550BB192901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89753438-E911-435C-815F-F316BD25D84F}" type="presOf" srcId="{DD6BBC1B-D149-744A-A30E-EFE273F02222}" destId="{B2E2EFB5-3D81-DA40-B0AB-7277103CCFA5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148C65D9-82AE-478B-B9A7-2F59B7A5F2E6}" type="presOf" srcId="{5A256FE1-617A-F64B-AAA5-E71BA3D8E71B}" destId="{5131D196-118F-ED4B-8F8C-9F861CEE6268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8FB2E485-6EFA-499C-8448-90EA5D19816D}" type="presOf" srcId="{2C8EC395-066D-984E-8F48-1D03BBA365D6}" destId="{FBE9ED35-B856-174C-8737-A32D2C924CA6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CAF0991F-FF21-42BB-95A2-956C29587856}" type="presOf" srcId="{877D7047-60CD-754B-B94B-0D52DA8802EF}" destId="{E895D6B0-A2C0-8846-B022-1C147093D231}" srcOrd="0" destOrd="0" presId="urn:microsoft.com/office/officeart/2005/8/layout/vList5"/>
    <dgm:cxn modelId="{DF207F49-A265-4C24-89CC-B74010E2CFC4}" type="presParOf" srcId="{82B71E07-46A9-1F4C-9980-576B2FA3ADD8}" destId="{A3A8D8DA-067B-EC42-9EAF-7E4FD8AA6489}" srcOrd="0" destOrd="0" presId="urn:microsoft.com/office/officeart/2005/8/layout/vList5"/>
    <dgm:cxn modelId="{DC315BA3-F00F-4766-911F-098CD528266E}" type="presParOf" srcId="{A3A8D8DA-067B-EC42-9EAF-7E4FD8AA6489}" destId="{5131D196-118F-ED4B-8F8C-9F861CEE6268}" srcOrd="0" destOrd="0" presId="urn:microsoft.com/office/officeart/2005/8/layout/vList5"/>
    <dgm:cxn modelId="{C5BF6E0C-AF0A-4149-A3CF-27F3277FCA10}" type="presParOf" srcId="{A3A8D8DA-067B-EC42-9EAF-7E4FD8AA6489}" destId="{B2E2EFB5-3D81-DA40-B0AB-7277103CCFA5}" srcOrd="1" destOrd="0" presId="urn:microsoft.com/office/officeart/2005/8/layout/vList5"/>
    <dgm:cxn modelId="{DF8195B7-B203-467B-9FC9-179C2F7B2073}" type="presParOf" srcId="{82B71E07-46A9-1F4C-9980-576B2FA3ADD8}" destId="{86757E5C-20F4-E745-A720-B10E686939A4}" srcOrd="1" destOrd="0" presId="urn:microsoft.com/office/officeart/2005/8/layout/vList5"/>
    <dgm:cxn modelId="{27AC365A-CC06-4D34-A3CB-B9FD72F33FCE}" type="presParOf" srcId="{82B71E07-46A9-1F4C-9980-576B2FA3ADD8}" destId="{0760AE06-7B56-494A-A0E8-36B594643D8E}" srcOrd="2" destOrd="0" presId="urn:microsoft.com/office/officeart/2005/8/layout/vList5"/>
    <dgm:cxn modelId="{B17A6A7F-66D4-43BB-B4FB-21829B4BC3AA}" type="presParOf" srcId="{0760AE06-7B56-494A-A0E8-36B594643D8E}" destId="{C3381103-080C-D746-8B27-46B2DEE4028C}" srcOrd="0" destOrd="0" presId="urn:microsoft.com/office/officeart/2005/8/layout/vList5"/>
    <dgm:cxn modelId="{F46CC3D7-150A-4BA0-BE82-140AF4345299}" type="presParOf" srcId="{0760AE06-7B56-494A-A0E8-36B594643D8E}" destId="{FBE9ED35-B856-174C-8737-A32D2C924CA6}" srcOrd="1" destOrd="0" presId="urn:microsoft.com/office/officeart/2005/8/layout/vList5"/>
    <dgm:cxn modelId="{77165F45-6F52-48FB-B4C6-5E6365CFD264}" type="presParOf" srcId="{82B71E07-46A9-1F4C-9980-576B2FA3ADD8}" destId="{42D27948-8160-FF47-9116-9786F5E669CE}" srcOrd="3" destOrd="0" presId="urn:microsoft.com/office/officeart/2005/8/layout/vList5"/>
    <dgm:cxn modelId="{04852FB8-3791-4691-AF5F-4BFA3FBE47A5}" type="presParOf" srcId="{82B71E07-46A9-1F4C-9980-576B2FA3ADD8}" destId="{39BBA486-03BD-2144-ABBF-AE369E5400B7}" srcOrd="4" destOrd="0" presId="urn:microsoft.com/office/officeart/2005/8/layout/vList5"/>
    <dgm:cxn modelId="{676FC313-D223-4356-B33C-E80EDD522A5B}" type="presParOf" srcId="{39BBA486-03BD-2144-ABBF-AE369E5400B7}" destId="{70B8D9E0-4A6D-2F44-B595-4E51FB1CC510}" srcOrd="0" destOrd="0" presId="urn:microsoft.com/office/officeart/2005/8/layout/vList5"/>
    <dgm:cxn modelId="{CED6DC7E-7E4E-48A8-A3C5-4CB9D20805E3}" type="presParOf" srcId="{39BBA486-03BD-2144-ABBF-AE369E5400B7}" destId="{09F84ED2-5430-D348-8351-1C588DA968EF}" srcOrd="1" destOrd="0" presId="urn:microsoft.com/office/officeart/2005/8/layout/vList5"/>
    <dgm:cxn modelId="{B59A7247-B6A6-4279-A9BF-B6A8E25B7C6C}" type="presParOf" srcId="{82B71E07-46A9-1F4C-9980-576B2FA3ADD8}" destId="{26A10C18-A8F4-6A4C-BDEE-6F7DE3CE4615}" srcOrd="5" destOrd="0" presId="urn:microsoft.com/office/officeart/2005/8/layout/vList5"/>
    <dgm:cxn modelId="{CBEF352A-0C99-4692-BD8D-62330B98C4F7}" type="presParOf" srcId="{82B71E07-46A9-1F4C-9980-576B2FA3ADD8}" destId="{4ECD3363-8FE6-2E4D-AEB8-DD61ACBB9653}" srcOrd="6" destOrd="0" presId="urn:microsoft.com/office/officeart/2005/8/layout/vList5"/>
    <dgm:cxn modelId="{DC35E05A-F14C-43E6-A191-33EFDFE9EB40}" type="presParOf" srcId="{4ECD3363-8FE6-2E4D-AEB8-DD61ACBB9653}" destId="{E895D6B0-A2C0-8846-B022-1C147093D231}" srcOrd="0" destOrd="0" presId="urn:microsoft.com/office/officeart/2005/8/layout/vList5"/>
    <dgm:cxn modelId="{ADE0A006-9AED-42A4-89D7-5616BE9816B8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C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nénuphar</a:t>
          </a:r>
          <a:endParaRPr lang="fr-FR" b="1" dirty="0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phoque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éléphant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dauphin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758AD7B1-B449-4E58-8823-E7DCBA5FA94C}" type="presOf" srcId="{C98D5B68-7884-6648-A6A0-2E344EE2F2C1}" destId="{70B8D9E0-4A6D-2F44-B595-4E51FB1CC510}" srcOrd="0" destOrd="0" presId="urn:microsoft.com/office/officeart/2005/8/layout/vList5"/>
    <dgm:cxn modelId="{C5BE36CC-016A-44B8-A7EC-5E569422B50A}" type="presOf" srcId="{31427C3A-E33A-4C40-B6A8-DF440F9FA9C2}" destId="{09F84ED2-5430-D348-8351-1C588DA968EF}" srcOrd="0" destOrd="0" presId="urn:microsoft.com/office/officeart/2005/8/layout/vList5"/>
    <dgm:cxn modelId="{45FD3CE8-B969-4483-BAFF-CE247397A60A}" type="presOf" srcId="{DD6BBC1B-D149-744A-A30E-EFE273F02222}" destId="{B2E2EFB5-3D81-DA40-B0AB-7277103CCFA5}" srcOrd="0" destOrd="0" presId="urn:microsoft.com/office/officeart/2005/8/layout/vList5"/>
    <dgm:cxn modelId="{2AFE9513-8CF7-4220-9618-C3180C989169}" type="presOf" srcId="{5A256FE1-617A-F64B-AAA5-E71BA3D8E71B}" destId="{5131D196-118F-ED4B-8F8C-9F861CEE6268}" srcOrd="0" destOrd="0" presId="urn:microsoft.com/office/officeart/2005/8/layout/vList5"/>
    <dgm:cxn modelId="{7C9F6338-480C-4E4F-87AE-B9DEBC171481}" type="presOf" srcId="{877D7047-60CD-754B-B94B-0D52DA8802EF}" destId="{E895D6B0-A2C0-8846-B022-1C147093D231}" srcOrd="0" destOrd="0" presId="urn:microsoft.com/office/officeart/2005/8/layout/vList5"/>
    <dgm:cxn modelId="{7461FAF2-C299-4589-B42E-AD3D9E6B08F9}" type="presOf" srcId="{8943F2E6-3B0D-E448-9217-B317A1C852F5}" destId="{1017B7CB-13B4-9B4A-A898-E550BB192901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7F26B62E-E9E9-4065-87D1-B2DE72D70971}" type="presOf" srcId="{2C8EC395-066D-984E-8F48-1D03BBA365D6}" destId="{FBE9ED35-B856-174C-8737-A32D2C924CA6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775030CF-B47F-4669-B58F-42FF0BD79882}" type="presOf" srcId="{D865DF60-6A8A-1346-86CF-ADC5241F7441}" destId="{C3381103-080C-D746-8B27-46B2DEE4028C}" srcOrd="0" destOrd="0" presId="urn:microsoft.com/office/officeart/2005/8/layout/vList5"/>
    <dgm:cxn modelId="{9CA107E5-A209-4238-A469-71F1D25AA359}" type="presOf" srcId="{39104730-2024-374C-98E0-3A4CE7ED9881}" destId="{82B71E07-46A9-1F4C-9980-576B2FA3ADD8}" srcOrd="0" destOrd="0" presId="urn:microsoft.com/office/officeart/2005/8/layout/vList5"/>
    <dgm:cxn modelId="{5C553163-61CF-4D3E-90BF-612628E7FDF0}" type="presParOf" srcId="{82B71E07-46A9-1F4C-9980-576B2FA3ADD8}" destId="{A3A8D8DA-067B-EC42-9EAF-7E4FD8AA6489}" srcOrd="0" destOrd="0" presId="urn:microsoft.com/office/officeart/2005/8/layout/vList5"/>
    <dgm:cxn modelId="{A8AF01C0-9AC6-4282-A470-ED948E154CBA}" type="presParOf" srcId="{A3A8D8DA-067B-EC42-9EAF-7E4FD8AA6489}" destId="{5131D196-118F-ED4B-8F8C-9F861CEE6268}" srcOrd="0" destOrd="0" presId="urn:microsoft.com/office/officeart/2005/8/layout/vList5"/>
    <dgm:cxn modelId="{46BD2D58-F12A-4E73-9519-1A255689A51C}" type="presParOf" srcId="{A3A8D8DA-067B-EC42-9EAF-7E4FD8AA6489}" destId="{B2E2EFB5-3D81-DA40-B0AB-7277103CCFA5}" srcOrd="1" destOrd="0" presId="urn:microsoft.com/office/officeart/2005/8/layout/vList5"/>
    <dgm:cxn modelId="{84D098E8-A947-4BE4-8FC9-8D58C81E5D06}" type="presParOf" srcId="{82B71E07-46A9-1F4C-9980-576B2FA3ADD8}" destId="{86757E5C-20F4-E745-A720-B10E686939A4}" srcOrd="1" destOrd="0" presId="urn:microsoft.com/office/officeart/2005/8/layout/vList5"/>
    <dgm:cxn modelId="{7CFD4F9F-0C5A-458C-8150-E203A790376C}" type="presParOf" srcId="{82B71E07-46A9-1F4C-9980-576B2FA3ADD8}" destId="{0760AE06-7B56-494A-A0E8-36B594643D8E}" srcOrd="2" destOrd="0" presId="urn:microsoft.com/office/officeart/2005/8/layout/vList5"/>
    <dgm:cxn modelId="{FC1BF363-6B87-4ABC-A098-973DA11D6CD3}" type="presParOf" srcId="{0760AE06-7B56-494A-A0E8-36B594643D8E}" destId="{C3381103-080C-D746-8B27-46B2DEE4028C}" srcOrd="0" destOrd="0" presId="urn:microsoft.com/office/officeart/2005/8/layout/vList5"/>
    <dgm:cxn modelId="{AEBE82FF-8D97-4641-912F-F3723F92CF7A}" type="presParOf" srcId="{0760AE06-7B56-494A-A0E8-36B594643D8E}" destId="{FBE9ED35-B856-174C-8737-A32D2C924CA6}" srcOrd="1" destOrd="0" presId="urn:microsoft.com/office/officeart/2005/8/layout/vList5"/>
    <dgm:cxn modelId="{0EA968B3-32C5-4891-8263-D01874BC7CD7}" type="presParOf" srcId="{82B71E07-46A9-1F4C-9980-576B2FA3ADD8}" destId="{42D27948-8160-FF47-9116-9786F5E669CE}" srcOrd="3" destOrd="0" presId="urn:microsoft.com/office/officeart/2005/8/layout/vList5"/>
    <dgm:cxn modelId="{0FC43827-F8FE-40ED-BDCF-13F4255DD9A8}" type="presParOf" srcId="{82B71E07-46A9-1F4C-9980-576B2FA3ADD8}" destId="{39BBA486-03BD-2144-ABBF-AE369E5400B7}" srcOrd="4" destOrd="0" presId="urn:microsoft.com/office/officeart/2005/8/layout/vList5"/>
    <dgm:cxn modelId="{D208C869-EFC9-40F6-B4DB-03F12E65CAF6}" type="presParOf" srcId="{39BBA486-03BD-2144-ABBF-AE369E5400B7}" destId="{70B8D9E0-4A6D-2F44-B595-4E51FB1CC510}" srcOrd="0" destOrd="0" presId="urn:microsoft.com/office/officeart/2005/8/layout/vList5"/>
    <dgm:cxn modelId="{E062397A-BC8A-4E77-BF98-1E56BC30E112}" type="presParOf" srcId="{39BBA486-03BD-2144-ABBF-AE369E5400B7}" destId="{09F84ED2-5430-D348-8351-1C588DA968EF}" srcOrd="1" destOrd="0" presId="urn:microsoft.com/office/officeart/2005/8/layout/vList5"/>
    <dgm:cxn modelId="{AF4A86B1-D230-42AC-B809-EEC5A1E5D591}" type="presParOf" srcId="{82B71E07-46A9-1F4C-9980-576B2FA3ADD8}" destId="{26A10C18-A8F4-6A4C-BDEE-6F7DE3CE4615}" srcOrd="5" destOrd="0" presId="urn:microsoft.com/office/officeart/2005/8/layout/vList5"/>
    <dgm:cxn modelId="{AB09B3B5-517F-41B2-BB55-AEFF00B2E40C}" type="presParOf" srcId="{82B71E07-46A9-1F4C-9980-576B2FA3ADD8}" destId="{4ECD3363-8FE6-2E4D-AEB8-DD61ACBB9653}" srcOrd="6" destOrd="0" presId="urn:microsoft.com/office/officeart/2005/8/layout/vList5"/>
    <dgm:cxn modelId="{C83F1FEB-5067-43FB-A32F-889960C50725}" type="presParOf" srcId="{4ECD3363-8FE6-2E4D-AEB8-DD61ACBB9653}" destId="{E895D6B0-A2C0-8846-B022-1C147093D231}" srcOrd="0" destOrd="0" presId="urn:microsoft.com/office/officeart/2005/8/layout/vList5"/>
    <dgm:cxn modelId="{227EE7C5-ED2D-4644-9B6C-020607D477D9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photographe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orphelin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 smtClean="0"/>
            <a:t>phasme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phoque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5D8A132-4311-4609-9E7C-F92653E31C5F}" type="presOf" srcId="{8943F2E6-3B0D-E448-9217-B317A1C852F5}" destId="{1017B7CB-13B4-9B4A-A898-E550BB192901}" srcOrd="0" destOrd="0" presId="urn:microsoft.com/office/officeart/2005/8/layout/vList5"/>
    <dgm:cxn modelId="{C33E673B-1B1D-4E66-8CE9-308408D4F5CA}" type="presOf" srcId="{5A256FE1-617A-F64B-AAA5-E71BA3D8E71B}" destId="{5131D196-118F-ED4B-8F8C-9F861CEE6268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B3CDEA6B-3A48-4C58-8163-B8EAB6B3E6EA}" type="presOf" srcId="{C98D5B68-7884-6648-A6A0-2E344EE2F2C1}" destId="{70B8D9E0-4A6D-2F44-B595-4E51FB1CC510}" srcOrd="0" destOrd="0" presId="urn:microsoft.com/office/officeart/2005/8/layout/vList5"/>
    <dgm:cxn modelId="{1F47B72E-E7C1-4DA9-8872-B8258F641E3D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96F94BFF-76EE-4D22-976E-8620A5FCD3D9}" type="presOf" srcId="{2C8EC395-066D-984E-8F48-1D03BBA365D6}" destId="{FBE9ED35-B856-174C-8737-A32D2C924CA6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1AEBD29A-B8F5-4E67-8049-D220AA904847}" type="presOf" srcId="{D865DF60-6A8A-1346-86CF-ADC5241F7441}" destId="{C3381103-080C-D746-8B27-46B2DEE4028C}" srcOrd="0" destOrd="0" presId="urn:microsoft.com/office/officeart/2005/8/layout/vList5"/>
    <dgm:cxn modelId="{44431EF5-CFCC-41ED-8FCE-5170ABDD7032}" type="presOf" srcId="{31427C3A-E33A-4C40-B6A8-DF440F9FA9C2}" destId="{09F84ED2-5430-D348-8351-1C588DA968EF}" srcOrd="0" destOrd="0" presId="urn:microsoft.com/office/officeart/2005/8/layout/vList5"/>
    <dgm:cxn modelId="{E959A1C3-6122-48EB-A50B-D32FABEBF61D}" type="presOf" srcId="{877D7047-60CD-754B-B94B-0D52DA8802EF}" destId="{E895D6B0-A2C0-8846-B022-1C147093D231}" srcOrd="0" destOrd="0" presId="urn:microsoft.com/office/officeart/2005/8/layout/vList5"/>
    <dgm:cxn modelId="{AA27CBBE-BDDA-4A85-A607-7B1E9E81B366}" type="presOf" srcId="{39104730-2024-374C-98E0-3A4CE7ED9881}" destId="{82B71E07-46A9-1F4C-9980-576B2FA3ADD8}" srcOrd="0" destOrd="0" presId="urn:microsoft.com/office/officeart/2005/8/layout/vList5"/>
    <dgm:cxn modelId="{9A79487F-EAC5-42A6-B3E6-715D38408938}" type="presParOf" srcId="{82B71E07-46A9-1F4C-9980-576B2FA3ADD8}" destId="{A3A8D8DA-067B-EC42-9EAF-7E4FD8AA6489}" srcOrd="0" destOrd="0" presId="urn:microsoft.com/office/officeart/2005/8/layout/vList5"/>
    <dgm:cxn modelId="{D8E6DA16-A048-4B9B-AA5C-8916CFB8234F}" type="presParOf" srcId="{A3A8D8DA-067B-EC42-9EAF-7E4FD8AA6489}" destId="{5131D196-118F-ED4B-8F8C-9F861CEE6268}" srcOrd="0" destOrd="0" presId="urn:microsoft.com/office/officeart/2005/8/layout/vList5"/>
    <dgm:cxn modelId="{4C47D810-5E2A-4591-95FA-5C01CA820770}" type="presParOf" srcId="{A3A8D8DA-067B-EC42-9EAF-7E4FD8AA6489}" destId="{B2E2EFB5-3D81-DA40-B0AB-7277103CCFA5}" srcOrd="1" destOrd="0" presId="urn:microsoft.com/office/officeart/2005/8/layout/vList5"/>
    <dgm:cxn modelId="{5FA2AD79-851E-4779-B01F-A0D824A684E6}" type="presParOf" srcId="{82B71E07-46A9-1F4C-9980-576B2FA3ADD8}" destId="{86757E5C-20F4-E745-A720-B10E686939A4}" srcOrd="1" destOrd="0" presId="urn:microsoft.com/office/officeart/2005/8/layout/vList5"/>
    <dgm:cxn modelId="{4E56F419-8508-49D1-8459-0DFB8EA0862E}" type="presParOf" srcId="{82B71E07-46A9-1F4C-9980-576B2FA3ADD8}" destId="{0760AE06-7B56-494A-A0E8-36B594643D8E}" srcOrd="2" destOrd="0" presId="urn:microsoft.com/office/officeart/2005/8/layout/vList5"/>
    <dgm:cxn modelId="{A3E9DB3E-A51A-46B2-A1E1-C53372A6CDD4}" type="presParOf" srcId="{0760AE06-7B56-494A-A0E8-36B594643D8E}" destId="{C3381103-080C-D746-8B27-46B2DEE4028C}" srcOrd="0" destOrd="0" presId="urn:microsoft.com/office/officeart/2005/8/layout/vList5"/>
    <dgm:cxn modelId="{6AABCA78-D81C-4760-9AFC-AE5076AAA89F}" type="presParOf" srcId="{0760AE06-7B56-494A-A0E8-36B594643D8E}" destId="{FBE9ED35-B856-174C-8737-A32D2C924CA6}" srcOrd="1" destOrd="0" presId="urn:microsoft.com/office/officeart/2005/8/layout/vList5"/>
    <dgm:cxn modelId="{01AE50EC-850E-45CF-9AD2-57BD5963FE39}" type="presParOf" srcId="{82B71E07-46A9-1F4C-9980-576B2FA3ADD8}" destId="{42D27948-8160-FF47-9116-9786F5E669CE}" srcOrd="3" destOrd="0" presId="urn:microsoft.com/office/officeart/2005/8/layout/vList5"/>
    <dgm:cxn modelId="{CAF9D6E0-4EEE-4B02-835F-4DE7F504AA77}" type="presParOf" srcId="{82B71E07-46A9-1F4C-9980-576B2FA3ADD8}" destId="{39BBA486-03BD-2144-ABBF-AE369E5400B7}" srcOrd="4" destOrd="0" presId="urn:microsoft.com/office/officeart/2005/8/layout/vList5"/>
    <dgm:cxn modelId="{9DEB9A67-EA08-4BFD-B3A0-4D073488F72C}" type="presParOf" srcId="{39BBA486-03BD-2144-ABBF-AE369E5400B7}" destId="{70B8D9E0-4A6D-2F44-B595-4E51FB1CC510}" srcOrd="0" destOrd="0" presId="urn:microsoft.com/office/officeart/2005/8/layout/vList5"/>
    <dgm:cxn modelId="{CBA988C2-F3CF-48E0-8415-FB6E1104F563}" type="presParOf" srcId="{39BBA486-03BD-2144-ABBF-AE369E5400B7}" destId="{09F84ED2-5430-D348-8351-1C588DA968EF}" srcOrd="1" destOrd="0" presId="urn:microsoft.com/office/officeart/2005/8/layout/vList5"/>
    <dgm:cxn modelId="{403B5BA8-2ED8-4C88-B2E4-169A999B6409}" type="presParOf" srcId="{82B71E07-46A9-1F4C-9980-576B2FA3ADD8}" destId="{26A10C18-A8F4-6A4C-BDEE-6F7DE3CE4615}" srcOrd="5" destOrd="0" presId="urn:microsoft.com/office/officeart/2005/8/layout/vList5"/>
    <dgm:cxn modelId="{BD0D8818-B1E3-4653-8DF4-03B92F85DB9A}" type="presParOf" srcId="{82B71E07-46A9-1F4C-9980-576B2FA3ADD8}" destId="{4ECD3363-8FE6-2E4D-AEB8-DD61ACBB9653}" srcOrd="6" destOrd="0" presId="urn:microsoft.com/office/officeart/2005/8/layout/vList5"/>
    <dgm:cxn modelId="{B8101A30-7BAA-451F-8890-D32EC0DB92D9}" type="presParOf" srcId="{4ECD3363-8FE6-2E4D-AEB8-DD61ACBB9653}" destId="{E895D6B0-A2C0-8846-B022-1C147093D231}" srcOrd="0" destOrd="0" presId="urn:microsoft.com/office/officeart/2005/8/layout/vList5"/>
    <dgm:cxn modelId="{8F2E8B0F-09D0-4D82-88B1-CFA44C189DA0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C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photographe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orphelin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phasme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phoque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A1BDD9E-6722-473B-916B-469CEEB0A507}" type="presOf" srcId="{C98D5B68-7884-6648-A6A0-2E344EE2F2C1}" destId="{70B8D9E0-4A6D-2F44-B595-4E51FB1CC510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088F258E-1044-427E-94B1-F7380D9C80D6}" type="presOf" srcId="{D865DF60-6A8A-1346-86CF-ADC5241F7441}" destId="{C3381103-080C-D746-8B27-46B2DEE4028C}" srcOrd="0" destOrd="0" presId="urn:microsoft.com/office/officeart/2005/8/layout/vList5"/>
    <dgm:cxn modelId="{EB009FC3-91A1-4474-A7E1-30B29281C776}" type="presOf" srcId="{2C8EC395-066D-984E-8F48-1D03BBA365D6}" destId="{FBE9ED35-B856-174C-8737-A32D2C924CA6}" srcOrd="0" destOrd="0" presId="urn:microsoft.com/office/officeart/2005/8/layout/vList5"/>
    <dgm:cxn modelId="{7F8E37E8-32D4-4BEF-A682-C31655799BE3}" type="presOf" srcId="{39104730-2024-374C-98E0-3A4CE7ED9881}" destId="{82B71E07-46A9-1F4C-9980-576B2FA3ADD8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89EE94F9-9DA6-44BB-A521-D7BB5CF34C35}" type="presOf" srcId="{31427C3A-E33A-4C40-B6A8-DF440F9FA9C2}" destId="{09F84ED2-5430-D348-8351-1C588DA968EF}" srcOrd="0" destOrd="0" presId="urn:microsoft.com/office/officeart/2005/8/layout/vList5"/>
    <dgm:cxn modelId="{582E40F3-6DF8-43C9-935A-CAE9D78C7E70}" type="presOf" srcId="{877D7047-60CD-754B-B94B-0D52DA8802EF}" destId="{E895D6B0-A2C0-8846-B022-1C147093D231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837917A7-FEC5-4317-8642-CBF7CEF83574}" type="presOf" srcId="{5A256FE1-617A-F64B-AAA5-E71BA3D8E71B}" destId="{5131D196-118F-ED4B-8F8C-9F861CEE6268}" srcOrd="0" destOrd="0" presId="urn:microsoft.com/office/officeart/2005/8/layout/vList5"/>
    <dgm:cxn modelId="{A1B50809-8986-4607-A799-4BD7FEDEB25F}" type="presOf" srcId="{8943F2E6-3B0D-E448-9217-B317A1C852F5}" destId="{1017B7CB-13B4-9B4A-A898-E550BB192901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3471E9FB-6130-4328-B84C-E07923317499}" type="presOf" srcId="{DD6BBC1B-D149-744A-A30E-EFE273F02222}" destId="{B2E2EFB5-3D81-DA40-B0AB-7277103CCFA5}" srcOrd="0" destOrd="0" presId="urn:microsoft.com/office/officeart/2005/8/layout/vList5"/>
    <dgm:cxn modelId="{FEFF252E-5E2B-44A0-A733-57A40AE946F0}" type="presParOf" srcId="{82B71E07-46A9-1F4C-9980-576B2FA3ADD8}" destId="{A3A8D8DA-067B-EC42-9EAF-7E4FD8AA6489}" srcOrd="0" destOrd="0" presId="urn:microsoft.com/office/officeart/2005/8/layout/vList5"/>
    <dgm:cxn modelId="{B89E271C-7425-4296-8E13-6AA0EBB45C05}" type="presParOf" srcId="{A3A8D8DA-067B-EC42-9EAF-7E4FD8AA6489}" destId="{5131D196-118F-ED4B-8F8C-9F861CEE6268}" srcOrd="0" destOrd="0" presId="urn:microsoft.com/office/officeart/2005/8/layout/vList5"/>
    <dgm:cxn modelId="{ABCF4D66-225C-4BC9-9B57-A9304471F33A}" type="presParOf" srcId="{A3A8D8DA-067B-EC42-9EAF-7E4FD8AA6489}" destId="{B2E2EFB5-3D81-DA40-B0AB-7277103CCFA5}" srcOrd="1" destOrd="0" presId="urn:microsoft.com/office/officeart/2005/8/layout/vList5"/>
    <dgm:cxn modelId="{5A29B6EB-C87E-4E82-96FB-D95BB65CB87F}" type="presParOf" srcId="{82B71E07-46A9-1F4C-9980-576B2FA3ADD8}" destId="{86757E5C-20F4-E745-A720-B10E686939A4}" srcOrd="1" destOrd="0" presId="urn:microsoft.com/office/officeart/2005/8/layout/vList5"/>
    <dgm:cxn modelId="{9C08427A-5163-46FC-9395-F81506A44F46}" type="presParOf" srcId="{82B71E07-46A9-1F4C-9980-576B2FA3ADD8}" destId="{0760AE06-7B56-494A-A0E8-36B594643D8E}" srcOrd="2" destOrd="0" presId="urn:microsoft.com/office/officeart/2005/8/layout/vList5"/>
    <dgm:cxn modelId="{6789338B-DBA1-444E-8353-91CDB988C575}" type="presParOf" srcId="{0760AE06-7B56-494A-A0E8-36B594643D8E}" destId="{C3381103-080C-D746-8B27-46B2DEE4028C}" srcOrd="0" destOrd="0" presId="urn:microsoft.com/office/officeart/2005/8/layout/vList5"/>
    <dgm:cxn modelId="{1A33CEC6-CC21-437A-B3CE-BF9CB528A83C}" type="presParOf" srcId="{0760AE06-7B56-494A-A0E8-36B594643D8E}" destId="{FBE9ED35-B856-174C-8737-A32D2C924CA6}" srcOrd="1" destOrd="0" presId="urn:microsoft.com/office/officeart/2005/8/layout/vList5"/>
    <dgm:cxn modelId="{C0C8113C-33B0-4C64-AEFA-1897D21A00F5}" type="presParOf" srcId="{82B71E07-46A9-1F4C-9980-576B2FA3ADD8}" destId="{42D27948-8160-FF47-9116-9786F5E669CE}" srcOrd="3" destOrd="0" presId="urn:microsoft.com/office/officeart/2005/8/layout/vList5"/>
    <dgm:cxn modelId="{70ECC211-8EC4-4113-84A8-F01C89B40815}" type="presParOf" srcId="{82B71E07-46A9-1F4C-9980-576B2FA3ADD8}" destId="{39BBA486-03BD-2144-ABBF-AE369E5400B7}" srcOrd="4" destOrd="0" presId="urn:microsoft.com/office/officeart/2005/8/layout/vList5"/>
    <dgm:cxn modelId="{D7C246B2-4702-4AC1-B570-EFAFEAD16FCF}" type="presParOf" srcId="{39BBA486-03BD-2144-ABBF-AE369E5400B7}" destId="{70B8D9E0-4A6D-2F44-B595-4E51FB1CC510}" srcOrd="0" destOrd="0" presId="urn:microsoft.com/office/officeart/2005/8/layout/vList5"/>
    <dgm:cxn modelId="{2F059958-15D2-495A-B21A-EB7E8075CFC3}" type="presParOf" srcId="{39BBA486-03BD-2144-ABBF-AE369E5400B7}" destId="{09F84ED2-5430-D348-8351-1C588DA968EF}" srcOrd="1" destOrd="0" presId="urn:microsoft.com/office/officeart/2005/8/layout/vList5"/>
    <dgm:cxn modelId="{326FB17F-AA55-4792-88DC-05F1A1112BF9}" type="presParOf" srcId="{82B71E07-46A9-1F4C-9980-576B2FA3ADD8}" destId="{26A10C18-A8F4-6A4C-BDEE-6F7DE3CE4615}" srcOrd="5" destOrd="0" presId="urn:microsoft.com/office/officeart/2005/8/layout/vList5"/>
    <dgm:cxn modelId="{ECFF8C33-9394-4601-B8C6-0909291938EB}" type="presParOf" srcId="{82B71E07-46A9-1F4C-9980-576B2FA3ADD8}" destId="{4ECD3363-8FE6-2E4D-AEB8-DD61ACBB9653}" srcOrd="6" destOrd="0" presId="urn:microsoft.com/office/officeart/2005/8/layout/vList5"/>
    <dgm:cxn modelId="{FCF51797-BF3C-4E3B-84FD-8A4F4A96067C}" type="presParOf" srcId="{4ECD3363-8FE6-2E4D-AEB8-DD61ACBB9653}" destId="{E895D6B0-A2C0-8846-B022-1C147093D231}" srcOrd="0" destOrd="0" presId="urn:microsoft.com/office/officeart/2005/8/layout/vList5"/>
    <dgm:cxn modelId="{C2F9B958-1BC2-44A6-9E6F-20DFEC9988AC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orthographe</a:t>
          </a:r>
          <a:endParaRPr lang="fr-FR" sz="2700" b="1" kern="1200" dirty="0"/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 smtClean="0"/>
            <a:t>a</a:t>
          </a:r>
          <a:endParaRPr lang="fr-FR" sz="3400" kern="1200" dirty="0"/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alphabet</a:t>
          </a:r>
          <a:endParaRPr lang="fr-FR" sz="2700" b="1" kern="1200" dirty="0"/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géographie</a:t>
          </a:r>
          <a:endParaRPr lang="fr-FR" sz="2700" b="1" kern="1200" dirty="0"/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smtClean="0"/>
            <a:t>genou</a:t>
          </a:r>
          <a:endParaRPr lang="fr-FR" sz="2700" b="1" kern="1200" dirty="0"/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orthographe</a:t>
          </a:r>
          <a:endParaRPr lang="fr-FR" sz="2700" b="1" kern="1200" dirty="0"/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 smtClean="0"/>
            <a:t>a</a:t>
          </a:r>
          <a:endParaRPr lang="fr-FR" sz="3400" kern="1200" dirty="0"/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rgbClr val="FFC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alphabet</a:t>
          </a:r>
          <a:endParaRPr lang="fr-FR" sz="2700" b="1" kern="1200" dirty="0"/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géographie</a:t>
          </a:r>
          <a:endParaRPr lang="fr-FR" sz="2700" b="1" kern="1200" dirty="0"/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smtClean="0"/>
            <a:t>genou</a:t>
          </a:r>
          <a:endParaRPr lang="fr-FR" sz="2700" b="1" kern="1200" dirty="0"/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nénuphar</a:t>
          </a:r>
          <a:endParaRPr lang="fr-FR" sz="2700" b="1" kern="1200" dirty="0"/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dauphin</a:t>
          </a:r>
          <a:endParaRPr lang="fr-FR" sz="2700" b="1" kern="1200" dirty="0"/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phoque</a:t>
          </a:r>
          <a:endParaRPr lang="fr-FR" sz="2700" b="1" kern="1200" dirty="0"/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éléphant</a:t>
          </a:r>
          <a:endParaRPr lang="fr-FR" sz="2700" b="1" kern="1200" dirty="0"/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rgbClr val="FFC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nénuphar</a:t>
          </a:r>
          <a:endParaRPr lang="fr-FR" sz="2700" b="1" kern="1200" dirty="0"/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dauphin</a:t>
          </a:r>
          <a:endParaRPr lang="fr-FR" sz="2700" b="1" kern="1200" dirty="0"/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phoque</a:t>
          </a:r>
          <a:endParaRPr lang="fr-FR" sz="2700" b="1" kern="1200" dirty="0"/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éléphant</a:t>
          </a:r>
          <a:endParaRPr lang="fr-FR" sz="2700" b="1" kern="1200" dirty="0"/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phoque</a:t>
          </a:r>
          <a:endParaRPr lang="fr-FR" sz="2700" b="1" kern="1200" dirty="0"/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phasme</a:t>
          </a:r>
          <a:endParaRPr lang="fr-FR" sz="2700" b="1" kern="1200" dirty="0"/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photographe</a:t>
          </a:r>
          <a:endParaRPr lang="fr-FR" sz="2700" b="1" kern="1200" dirty="0"/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orphelin</a:t>
          </a:r>
          <a:endParaRPr lang="fr-FR" sz="2700" b="1" kern="1200" dirty="0"/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phoque</a:t>
          </a:r>
          <a:endParaRPr lang="fr-FR" sz="2700" b="1" kern="1200" dirty="0"/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phasme</a:t>
          </a:r>
          <a:endParaRPr lang="fr-FR" sz="2700" b="1" kern="1200" dirty="0"/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rgbClr val="FFC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photographe</a:t>
          </a:r>
          <a:endParaRPr lang="fr-FR" sz="2700" b="1" kern="1200" dirty="0"/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orphelin</a:t>
          </a:r>
          <a:endParaRPr lang="fr-FR" sz="2700" b="1" kern="1200" dirty="0"/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4FA93F-979B-4563-8D87-82282534335F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9CF8C2-C2C1-4BAE-B8A4-732614FBB0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992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 smtClean="0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C48145-DF53-4903-89B4-A4162356F633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 smtClean="0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D03C7B-75AC-47A1-B4A2-5B010FF64F60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 smtClean="0"/>
              <a:t>70</a:t>
            </a:r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DEDA4B-1174-465E-9E00-9F4C185A1339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 smtClean="0"/>
              <a:t>70</a:t>
            </a:r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6A2D8E-D7A5-411D-9ED3-5B27DC858CF7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 smtClean="0"/>
              <a:t>75</a:t>
            </a:r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CF681F-5805-43E6-ABE9-47B70FA8BD5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 smtClean="0"/>
              <a:t>75</a:t>
            </a:r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8F5EE6-8CFA-4DDB-8154-337065DC9302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605A5-376A-4D0D-86BB-3659788A75C8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8D9F6-0A78-4816-B8B6-A78520EAA3C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00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E4A49-BD0D-469C-9255-E64FD26A56B8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62A76-CABB-4F07-BB37-AF021936667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55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F12B6-9948-49A3-843B-4BCA192BAAC8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71F4E-4C4A-49F7-AE49-EC1AB8E651B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8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CB637-AB94-4AC5-85FC-3D6ECAD31F67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B3EC7-A8A2-4DE1-8C94-96DB1261441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080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ECCFF-1FDC-491D-918E-800E2E41F62A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6034A-32F4-4570-9CD9-4DDF0FC4A17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135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F90E7-3391-4A94-B7B2-E2B35601FF81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E344D-0CEA-4E02-B642-B4DDC842088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010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3BAFF-C9F1-4900-9965-8372C91F3B62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640E7-BC53-4D11-9FD5-67F4BC6EB42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324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D9D13-C81D-483C-897C-2A5F9DF3E977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85126-7DAA-4BCC-9D40-DFF2C0DF36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39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674E5-56E8-4831-BB33-30D24679D446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A103F-96E4-4C6D-A3F0-E541375C710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900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D0715-26C5-4E4A-BCBB-419989A31B16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D35F3-0255-4F4A-BB19-F8B3E37D20B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571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CB725-6F71-44DF-B84E-32F52A215C2C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BB5D5-DD8B-4667-95CE-B0E85A9EAC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60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ACB12B-686E-469D-9B66-AEC878840603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0AD765-782A-43AC-8D9A-0C7A2DF3C1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fr-FR" altLang="fr-FR" sz="5400" b="1" smtClean="0"/>
              <a:t>Français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993775"/>
          </a:xfrm>
        </p:spPr>
        <p:txBody>
          <a:bodyPr/>
          <a:lstStyle/>
          <a:p>
            <a:pPr eaLnBrk="1" hangingPunct="1"/>
            <a:r>
              <a:rPr lang="fr-FR" altLang="fr-FR" sz="5400" smtClean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endParaRPr lang="fr-FR" altLang="fr-FR" sz="2400" smtClean="0">
              <a:solidFill>
                <a:srgbClr val="7030A0"/>
              </a:solidFill>
              <a:latin typeface="Script cole" pitchFamily="2" charset="0"/>
            </a:endParaRPr>
          </a:p>
        </p:txBody>
      </p:sp>
      <p:graphicFrame>
        <p:nvGraphicFramePr>
          <p:cNvPr id="11" name="Espace réservé du contenu 10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2268538" y="1131888"/>
            <a:ext cx="26193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sz="2800">
                <a:latin typeface="Script cole" pitchFamily="2" charset="0"/>
              </a:rPr>
              <a:t>Quel mot a 4 syllabes ?</a:t>
            </a:r>
            <a:endParaRPr lang="fr-FR" altLang="fr-F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/>
              <a:t>un phasme</a:t>
            </a:r>
          </a:p>
        </p:txBody>
      </p:sp>
      <p:pic>
        <p:nvPicPr>
          <p:cNvPr id="16387" name="Picture 2" descr="C:\Users\christine\AppData\Local\Microsoft\Windows\INetCache\IE\1XOWP833\titan-stick-insect-1316006_960_720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1131888"/>
            <a:ext cx="6121400" cy="3617912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3" t="51633" r="15543" b="4736"/>
          <a:stretch>
            <a:fillRect/>
          </a:stretch>
        </p:blipFill>
        <p:spPr bwMode="auto">
          <a:xfrm>
            <a:off x="333375" y="1241425"/>
            <a:ext cx="8559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4000" b="1" smtClean="0">
                <a:solidFill>
                  <a:srgbClr val="0070C0"/>
                </a:solidFill>
              </a:rPr>
              <a:t>ph</a:t>
            </a:r>
            <a:r>
              <a:rPr lang="fr-FR" altLang="fr-FR" sz="4000" b="1" smtClean="0"/>
              <a:t> qui fait le son «</a:t>
            </a:r>
            <a:r>
              <a:rPr lang="fr-FR" altLang="fr-FR" sz="4000" b="1" smtClean="0">
                <a:solidFill>
                  <a:srgbClr val="0070C0"/>
                </a:solidFill>
              </a:rPr>
              <a:t>f</a:t>
            </a:r>
            <a:r>
              <a:rPr lang="fr-FR" altLang="fr-FR" sz="4000" b="1" smtClean="0"/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8863"/>
            <a:ext cx="8229600" cy="3457575"/>
          </a:xfrm>
        </p:spPr>
        <p:txBody>
          <a:bodyPr/>
          <a:lstStyle/>
          <a:p>
            <a:pPr marL="0" indent="0" algn="ctr" eaLnBrk="1" hangingPunct="1">
              <a:spcBef>
                <a:spcPts val="12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fr-FR" altLang="fr-FR" sz="2800" smtClean="0"/>
              <a:t>Mettre ces noms au singulier.</a:t>
            </a:r>
          </a:p>
          <a:p>
            <a:pPr marL="0" indent="0" eaLnBrk="1" hangingPunct="1">
              <a:spcBef>
                <a:spcPts val="1200"/>
              </a:spcBef>
              <a:buFont typeface="Arial" pitchFamily="34" charset="0"/>
              <a:buNone/>
            </a:pPr>
            <a:r>
              <a:rPr lang="fr-FR" altLang="fr-FR" sz="2800" smtClean="0"/>
              <a:t>des </a:t>
            </a:r>
            <a:r>
              <a:rPr lang="fr-FR" altLang="fr-FR" sz="2800" b="1" smtClean="0">
                <a:solidFill>
                  <a:srgbClr val="0070C0"/>
                </a:solidFill>
              </a:rPr>
              <a:t>ph</a:t>
            </a:r>
            <a:r>
              <a:rPr lang="fr-FR" altLang="fr-FR" sz="2800" smtClean="0"/>
              <a:t>armacies</a:t>
            </a:r>
            <a:r>
              <a:rPr lang="fr-FR" altLang="fr-FR" sz="2800" smtClean="0">
                <a:sym typeface="Wingdings" pitchFamily="2" charset="2"/>
              </a:rPr>
              <a:t>     	 </a:t>
            </a:r>
            <a:endParaRPr lang="fr-FR" altLang="fr-FR" sz="2800" smtClean="0"/>
          </a:p>
          <a:p>
            <a:pPr marL="0" indent="0" eaLnBrk="1" hangingPunct="1">
              <a:spcBef>
                <a:spcPts val="1200"/>
              </a:spcBef>
              <a:buFont typeface="Arial" pitchFamily="34" charset="0"/>
              <a:buNone/>
            </a:pPr>
            <a:r>
              <a:rPr lang="fr-FR" altLang="fr-FR" sz="2800" smtClean="0"/>
              <a:t>les </a:t>
            </a:r>
            <a:r>
              <a:rPr lang="fr-FR" altLang="fr-FR" sz="2800" b="1" smtClean="0">
                <a:solidFill>
                  <a:srgbClr val="0070C0"/>
                </a:solidFill>
              </a:rPr>
              <a:t>ph</a:t>
            </a:r>
            <a:r>
              <a:rPr lang="fr-FR" altLang="fr-FR" sz="2800" smtClean="0"/>
              <a:t>oques		</a:t>
            </a:r>
            <a:r>
              <a:rPr lang="fr-FR" altLang="fr-FR" sz="2800" smtClean="0">
                <a:sym typeface="Wingdings" pitchFamily="2" charset="2"/>
              </a:rPr>
              <a:t> </a:t>
            </a:r>
            <a:r>
              <a:rPr lang="fr-FR" altLang="fr-FR" sz="2800" smtClean="0"/>
              <a:t>	</a:t>
            </a:r>
          </a:p>
          <a:p>
            <a:pPr marL="0" indent="0" eaLnBrk="1" hangingPunct="1">
              <a:spcBef>
                <a:spcPts val="1200"/>
              </a:spcBef>
              <a:buFont typeface="Arial" pitchFamily="34" charset="0"/>
              <a:buNone/>
            </a:pPr>
            <a:r>
              <a:rPr lang="fr-FR" altLang="fr-FR" sz="2800" smtClean="0"/>
              <a:t>les élé</a:t>
            </a:r>
            <a:r>
              <a:rPr lang="fr-FR" altLang="fr-FR" sz="2800" b="1" smtClean="0">
                <a:solidFill>
                  <a:srgbClr val="0070C0"/>
                </a:solidFill>
              </a:rPr>
              <a:t>ph</a:t>
            </a:r>
            <a:r>
              <a:rPr lang="fr-FR" altLang="fr-FR" sz="2800" smtClean="0"/>
              <a:t>ants	</a:t>
            </a:r>
            <a:r>
              <a:rPr lang="fr-FR" altLang="fr-FR" sz="2800" smtClean="0">
                <a:sym typeface="Wingdings" pitchFamily="2" charset="2"/>
              </a:rPr>
              <a:t> </a:t>
            </a:r>
            <a:r>
              <a:rPr lang="fr-FR" altLang="fr-FR" sz="2800" smtClean="0"/>
              <a:t>	</a:t>
            </a:r>
          </a:p>
          <a:p>
            <a:pPr marL="0" indent="0" eaLnBrk="1" hangingPunct="1">
              <a:spcBef>
                <a:spcPts val="1200"/>
              </a:spcBef>
              <a:buFont typeface="Arial" pitchFamily="34" charset="0"/>
              <a:buNone/>
            </a:pPr>
            <a:r>
              <a:rPr lang="fr-FR" altLang="fr-FR" sz="2800" smtClean="0"/>
              <a:t>des </a:t>
            </a:r>
            <a:r>
              <a:rPr lang="fr-FR" altLang="fr-FR" sz="2800" b="1" smtClean="0">
                <a:solidFill>
                  <a:srgbClr val="0070C0"/>
                </a:solidFill>
              </a:rPr>
              <a:t>ph</a:t>
            </a:r>
            <a:r>
              <a:rPr lang="fr-FR" altLang="fr-FR" sz="2800" smtClean="0"/>
              <a:t>rases		</a:t>
            </a:r>
            <a:r>
              <a:rPr lang="fr-FR" altLang="fr-FR" sz="2800" smtClean="0">
                <a:sym typeface="Wingdings" pitchFamily="2" charset="2"/>
              </a:rPr>
              <a:t> </a:t>
            </a:r>
            <a:endParaRPr lang="fr-FR" altLang="fr-FR" sz="2800" smtClean="0">
              <a:latin typeface="CrayonE" pitchFamily="2" charset="0"/>
            </a:endParaRPr>
          </a:p>
        </p:txBody>
      </p:sp>
      <p:sp>
        <p:nvSpPr>
          <p:cNvPr id="1843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4000" b="1" smtClean="0">
                <a:solidFill>
                  <a:srgbClr val="0070C0"/>
                </a:solidFill>
              </a:rPr>
              <a:t>ph</a:t>
            </a:r>
            <a:r>
              <a:rPr lang="fr-FR" altLang="fr-FR" sz="4000" b="1" smtClean="0"/>
              <a:t> qui fait le son «</a:t>
            </a:r>
            <a:r>
              <a:rPr lang="fr-FR" altLang="fr-FR" sz="4000" b="1" smtClean="0">
                <a:solidFill>
                  <a:srgbClr val="0070C0"/>
                </a:solidFill>
              </a:rPr>
              <a:t>f</a:t>
            </a:r>
            <a:r>
              <a:rPr lang="fr-FR" altLang="fr-FR" sz="4000" b="1" smtClean="0"/>
              <a:t>»</a:t>
            </a:r>
          </a:p>
        </p:txBody>
      </p:sp>
      <p:pic>
        <p:nvPicPr>
          <p:cNvPr id="18436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55" t="52443" r="30524" b="13863"/>
          <a:stretch>
            <a:fillRect/>
          </a:stretch>
        </p:blipFill>
        <p:spPr bwMode="auto">
          <a:xfrm>
            <a:off x="3708400" y="1554163"/>
            <a:ext cx="5176838" cy="261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6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Exercice pour les CE1</a:t>
            </a:r>
            <a:endParaRPr lang="fr-FR" sz="6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fr-FR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u contenu 2"/>
          <p:cNvSpPr>
            <a:spLocks noGrp="1"/>
          </p:cNvSpPr>
          <p:nvPr>
            <p:ph idx="1"/>
          </p:nvPr>
        </p:nvSpPr>
        <p:spPr>
          <a:xfrm>
            <a:off x="457200" y="195263"/>
            <a:ext cx="8362950" cy="4824412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fr-FR" altLang="fr-FR" sz="3600" dirty="0" smtClean="0"/>
              <a:t>La semaine dernière, le photographe était à l’école. Il a photographié chaque élève. Derrière nous, en fond, se trouvait une image avec l’alphabet. Pourtant, il avait d’autres fonds plus beaux comme celui avec les dauphins.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altLang="fr-FR" smtClean="0"/>
          </a:p>
        </p:txBody>
      </p:sp>
      <p:sp>
        <p:nvSpPr>
          <p:cNvPr id="2457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altLang="fr-FR" smtClean="0"/>
          </a:p>
        </p:txBody>
      </p:sp>
      <p:pic>
        <p:nvPicPr>
          <p:cNvPr id="24580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3" t="51633" r="15543" b="4736"/>
          <a:stretch>
            <a:fillRect/>
          </a:stretch>
        </p:blipFill>
        <p:spPr bwMode="auto">
          <a:xfrm>
            <a:off x="333375" y="428625"/>
            <a:ext cx="8559800" cy="40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altLang="fr-FR" smtClean="0"/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4000" b="1" smtClean="0">
                <a:solidFill>
                  <a:srgbClr val="0070C0"/>
                </a:solidFill>
              </a:rPr>
              <a:t>ph</a:t>
            </a:r>
            <a:r>
              <a:rPr lang="fr-FR" altLang="fr-FR" sz="4000" b="1" smtClean="0"/>
              <a:t> qui fait le son «</a:t>
            </a:r>
            <a:r>
              <a:rPr lang="fr-FR" altLang="fr-FR" sz="4000" b="1" smtClean="0">
                <a:solidFill>
                  <a:srgbClr val="0070C0"/>
                </a:solidFill>
              </a:rPr>
              <a:t>f</a:t>
            </a:r>
            <a:r>
              <a:rPr lang="fr-FR" altLang="fr-FR" sz="4000" b="1" smtClean="0"/>
              <a:t>»</a:t>
            </a: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451225"/>
          </a:xfrm>
        </p:spPr>
        <p:txBody>
          <a:bodyPr/>
          <a:lstStyle/>
          <a:p>
            <a:pPr marL="0" indent="0" eaLnBrk="1" hangingPunct="1">
              <a:spcBef>
                <a:spcPts val="2400"/>
              </a:spcBef>
              <a:buFont typeface="Arial" pitchFamily="34" charset="0"/>
              <a:buNone/>
            </a:pPr>
            <a:r>
              <a:rPr lang="fr-FR" altLang="fr-FR" sz="4000" dirty="0" smtClean="0"/>
              <a:t>des dau</a:t>
            </a:r>
            <a:r>
              <a:rPr lang="fr-FR" altLang="fr-FR" sz="4000" b="1" dirty="0" smtClean="0">
                <a:solidFill>
                  <a:srgbClr val="0070C0"/>
                </a:solidFill>
              </a:rPr>
              <a:t>ph</a:t>
            </a:r>
            <a:r>
              <a:rPr lang="fr-FR" altLang="fr-FR" sz="4000" dirty="0" smtClean="0"/>
              <a:t>ins		</a:t>
            </a:r>
            <a:endParaRPr lang="fr-FR" altLang="fr-FR" sz="4000" b="1" dirty="0" smtClean="0">
              <a:solidFill>
                <a:srgbClr val="0070C0"/>
              </a:solidFill>
            </a:endParaRPr>
          </a:p>
          <a:p>
            <a:pPr marL="0" indent="0" eaLnBrk="1" hangingPunct="1">
              <a:spcBef>
                <a:spcPts val="2400"/>
              </a:spcBef>
              <a:buFont typeface="Arial" pitchFamily="34" charset="0"/>
              <a:buNone/>
            </a:pPr>
            <a:r>
              <a:rPr lang="fr-FR" altLang="fr-FR" sz="4000" dirty="0" smtClean="0"/>
              <a:t>une </a:t>
            </a:r>
            <a:r>
              <a:rPr lang="fr-FR" altLang="fr-FR" sz="4000" b="1" dirty="0" smtClean="0">
                <a:solidFill>
                  <a:srgbClr val="0070C0"/>
                </a:solidFill>
              </a:rPr>
              <a:t>ph</a:t>
            </a:r>
            <a:r>
              <a:rPr lang="fr-FR" altLang="fr-FR" sz="4000" dirty="0" smtClean="0"/>
              <a:t>armacie	</a:t>
            </a:r>
          </a:p>
          <a:p>
            <a:pPr marL="0" indent="0" eaLnBrk="1" hangingPunct="1">
              <a:spcBef>
                <a:spcPts val="2400"/>
              </a:spcBef>
              <a:buFont typeface="Arial" pitchFamily="34" charset="0"/>
              <a:buNone/>
            </a:pPr>
            <a:r>
              <a:rPr lang="fr-FR" altLang="fr-FR" sz="4000" dirty="0" smtClean="0"/>
              <a:t>un </a:t>
            </a:r>
            <a:r>
              <a:rPr lang="fr-FR" altLang="fr-FR" sz="4000" b="1" dirty="0" smtClean="0">
                <a:solidFill>
                  <a:srgbClr val="0070C0"/>
                </a:solidFill>
              </a:rPr>
              <a:t>ph</a:t>
            </a:r>
            <a:r>
              <a:rPr lang="fr-FR" altLang="fr-FR" sz="4000" dirty="0" smtClean="0"/>
              <a:t>are		</a:t>
            </a:r>
          </a:p>
        </p:txBody>
      </p:sp>
      <p:pic>
        <p:nvPicPr>
          <p:cNvPr id="6148" name="Picture 8" descr="C:\Users\christine\AppData\Local\Microsoft\Windows\INetCache\IE\QJ080B3S\Pharmacie_de_Trouy_Bour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211710"/>
            <a:ext cx="2300288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0" descr="C:\Users\christine\AppData\Local\Microsoft\Windows\INetCache\IE\QJ080B3S\1200px-Phare-du-grand-jardin-15.JP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288" y="3003550"/>
            <a:ext cx="10795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500" y="987425"/>
            <a:ext cx="191611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>
          <a:xfrm>
            <a:off x="755650" y="1276350"/>
            <a:ext cx="7931150" cy="3317875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fr-FR" altLang="fr-FR" sz="3600" dirty="0" smtClean="0"/>
              <a:t>Aujourd’hui, Christo</a:t>
            </a:r>
            <a:r>
              <a:rPr lang="fr-FR" altLang="fr-FR" sz="3600" b="1" dirty="0" smtClean="0">
                <a:solidFill>
                  <a:srgbClr val="0070C0"/>
                </a:solidFill>
              </a:rPr>
              <a:t>ph</a:t>
            </a:r>
            <a:r>
              <a:rPr lang="fr-FR" altLang="fr-FR" sz="3600" dirty="0" smtClean="0"/>
              <a:t>e et </a:t>
            </a:r>
            <a:r>
              <a:rPr lang="fr-FR" altLang="fr-FR" sz="3600" dirty="0" err="1" smtClean="0"/>
              <a:t>So</a:t>
            </a:r>
            <a:r>
              <a:rPr lang="fr-FR" altLang="fr-FR" sz="3600" b="1" dirty="0" err="1" smtClean="0">
                <a:solidFill>
                  <a:srgbClr val="0070C0"/>
                </a:solidFill>
              </a:rPr>
              <a:t>ph</a:t>
            </a:r>
            <a:r>
              <a:rPr lang="fr-FR" altLang="fr-FR" sz="3600" dirty="0" err="1" smtClean="0"/>
              <a:t>any</a:t>
            </a:r>
            <a:r>
              <a:rPr lang="fr-FR" altLang="fr-FR" sz="3600" dirty="0" smtClean="0"/>
              <a:t> ont fait une balade près du </a:t>
            </a:r>
            <a:r>
              <a:rPr lang="fr-FR" altLang="fr-FR" sz="3600" b="1" dirty="0" smtClean="0">
                <a:solidFill>
                  <a:srgbClr val="0070C0"/>
                </a:solidFill>
              </a:rPr>
              <a:t>ph</a:t>
            </a:r>
            <a:r>
              <a:rPr lang="fr-FR" altLang="fr-FR" sz="3600" dirty="0" smtClean="0"/>
              <a:t>are. Au loin, ils entendaient les dau</a:t>
            </a:r>
            <a:r>
              <a:rPr lang="fr-FR" altLang="fr-FR" sz="3600" b="1" dirty="0" smtClean="0">
                <a:solidFill>
                  <a:srgbClr val="0070C0"/>
                </a:solidFill>
              </a:rPr>
              <a:t>ph</a:t>
            </a:r>
            <a:r>
              <a:rPr lang="fr-FR" altLang="fr-FR" sz="3600" dirty="0" smtClean="0"/>
              <a:t>ins et les </a:t>
            </a:r>
            <a:r>
              <a:rPr lang="fr-FR" altLang="fr-FR" sz="3600" b="1" dirty="0" smtClean="0">
                <a:solidFill>
                  <a:srgbClr val="0070C0"/>
                </a:solidFill>
              </a:rPr>
              <a:t>ph</a:t>
            </a:r>
            <a:r>
              <a:rPr lang="fr-FR" altLang="fr-FR" sz="3600" dirty="0" smtClean="0"/>
              <a:t>oques faire du bruit. Une vraie caco</a:t>
            </a:r>
            <a:r>
              <a:rPr lang="fr-FR" altLang="fr-FR" sz="3600" b="1" dirty="0" smtClean="0">
                <a:solidFill>
                  <a:srgbClr val="0070C0"/>
                </a:solidFill>
              </a:rPr>
              <a:t>ph</a:t>
            </a:r>
            <a:r>
              <a:rPr lang="fr-FR" altLang="fr-FR" sz="3600" dirty="0" smtClean="0"/>
              <a:t>onie!</a:t>
            </a:r>
          </a:p>
        </p:txBody>
      </p:sp>
      <p:sp>
        <p:nvSpPr>
          <p:cNvPr id="717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4000" b="1" smtClean="0">
                <a:solidFill>
                  <a:srgbClr val="0070C0"/>
                </a:solidFill>
              </a:rPr>
              <a:t>ph</a:t>
            </a:r>
            <a:r>
              <a:rPr lang="fr-FR" altLang="fr-FR" sz="4000" b="1" smtClean="0"/>
              <a:t> qui fait le son «</a:t>
            </a:r>
            <a:r>
              <a:rPr lang="fr-FR" altLang="fr-FR" sz="4000" b="1" smtClean="0">
                <a:solidFill>
                  <a:srgbClr val="0070C0"/>
                </a:solidFill>
              </a:rPr>
              <a:t>f</a:t>
            </a:r>
            <a:r>
              <a:rPr lang="fr-FR" altLang="fr-FR" sz="4000" b="1" smtClean="0"/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955675"/>
          </a:xfrm>
        </p:spPr>
        <p:txBody>
          <a:bodyPr/>
          <a:lstStyle/>
          <a:p>
            <a:pPr eaLnBrk="1" hangingPunct="1"/>
            <a:r>
              <a:rPr lang="fr-FR" altLang="fr-FR" sz="4100" smtClean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100" smtClean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sz="4100" smtClean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fr-FR" altLang="fr-FR" sz="5400" smtClean="0">
                <a:solidFill>
                  <a:srgbClr val="7030A0"/>
                </a:solidFill>
                <a:latin typeface="Script cole" pitchFamily="2" charset="0"/>
              </a:rPr>
              <a:t>Le quiz du jour </a:t>
            </a:r>
            <a:r>
              <a:rPr lang="fr-FR" altLang="fr-FR" sz="4100" smtClean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100" smtClean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2200" smtClean="0">
              <a:solidFill>
                <a:srgbClr val="7030A0"/>
              </a:solidFill>
              <a:latin typeface="Script cole" pitchFamily="2" charset="0"/>
            </a:endParaRPr>
          </a:p>
        </p:txBody>
      </p:sp>
      <p:graphicFrame>
        <p:nvGraphicFramePr>
          <p:cNvPr id="11" name="Espace réservé du contenu 10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1042988" y="1203325"/>
            <a:ext cx="5521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sz="2800">
                <a:latin typeface="Script cole" pitchFamily="2" charset="0"/>
              </a:rPr>
              <a:t>Comment appelle-t-on la suite des lettres de a à z ?</a:t>
            </a:r>
            <a:endParaRPr lang="fr-FR" altLang="fr-F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955675"/>
          </a:xfrm>
        </p:spPr>
        <p:txBody>
          <a:bodyPr/>
          <a:lstStyle/>
          <a:p>
            <a:pPr eaLnBrk="1" hangingPunct="1"/>
            <a:r>
              <a:rPr lang="fr-FR" altLang="fr-FR" sz="4100" smtClean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100" smtClean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sz="4100" smtClean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fr-FR" altLang="fr-FR" sz="5400" smtClean="0">
                <a:solidFill>
                  <a:srgbClr val="7030A0"/>
                </a:solidFill>
                <a:latin typeface="Script cole" pitchFamily="2" charset="0"/>
              </a:rPr>
              <a:t>Le quiz du jour </a:t>
            </a:r>
            <a:r>
              <a:rPr lang="fr-FR" altLang="fr-FR" sz="4100" smtClean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100" smtClean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2200" smtClean="0">
              <a:solidFill>
                <a:srgbClr val="7030A0"/>
              </a:solidFill>
              <a:latin typeface="Script cole" pitchFamily="2" charset="0"/>
            </a:endParaRPr>
          </a:p>
        </p:txBody>
      </p:sp>
      <p:graphicFrame>
        <p:nvGraphicFramePr>
          <p:cNvPr id="11" name="Espace réservé du contenu 10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220" name="Rectangle 1"/>
          <p:cNvSpPr>
            <a:spLocks noChangeArrowheads="1"/>
          </p:cNvSpPr>
          <p:nvPr/>
        </p:nvSpPr>
        <p:spPr bwMode="auto">
          <a:xfrm>
            <a:off x="1042988" y="1203325"/>
            <a:ext cx="5521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sz="2800">
                <a:latin typeface="Script cole" pitchFamily="2" charset="0"/>
              </a:rPr>
              <a:t>Comment appelle-t-on la suite des lettres de a à z ?</a:t>
            </a:r>
            <a:endParaRPr lang="fr-FR" altLang="fr-F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642938" y="142875"/>
            <a:ext cx="7886700" cy="993775"/>
          </a:xfrm>
        </p:spPr>
        <p:txBody>
          <a:bodyPr/>
          <a:lstStyle/>
          <a:p>
            <a:pPr eaLnBrk="1" hangingPunct="1"/>
            <a:r>
              <a:rPr lang="fr-FR" altLang="fr-FR" sz="5400" smtClean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244" name="Rectangle 1"/>
          <p:cNvSpPr>
            <a:spLocks noChangeArrowheads="1"/>
          </p:cNvSpPr>
          <p:nvPr/>
        </p:nvSpPr>
        <p:spPr bwMode="auto">
          <a:xfrm>
            <a:off x="1331913" y="1131888"/>
            <a:ext cx="49688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sz="2800">
                <a:latin typeface="Script cole" pitchFamily="2" charset="0"/>
              </a:rPr>
              <a:t>Cherche l’intrus : lequel n’est pas un animal ?</a:t>
            </a:r>
            <a:endParaRPr lang="fr-FR" altLang="fr-F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642938" y="142875"/>
            <a:ext cx="7886700" cy="993775"/>
          </a:xfrm>
        </p:spPr>
        <p:txBody>
          <a:bodyPr/>
          <a:lstStyle/>
          <a:p>
            <a:pPr eaLnBrk="1" hangingPunct="1"/>
            <a:r>
              <a:rPr lang="fr-FR" altLang="fr-FR" sz="5400" smtClean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268" name="Rectangle 1"/>
          <p:cNvSpPr>
            <a:spLocks noChangeArrowheads="1"/>
          </p:cNvSpPr>
          <p:nvPr/>
        </p:nvSpPr>
        <p:spPr bwMode="auto">
          <a:xfrm>
            <a:off x="1331913" y="1131888"/>
            <a:ext cx="49688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sz="2800">
                <a:latin typeface="Script cole" pitchFamily="2" charset="0"/>
              </a:rPr>
              <a:t>Cherche l’intrus : lequel n’est pas un animal ?</a:t>
            </a:r>
            <a:endParaRPr lang="fr-FR" altLang="fr-F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/>
              <a:t>un nénuphar</a:t>
            </a:r>
          </a:p>
        </p:txBody>
      </p:sp>
      <p:pic>
        <p:nvPicPr>
          <p:cNvPr id="12291" name="Picture 3" descr="C:\Users\christine\AppData\Local\Microsoft\Windows\INetCache\IE\1D29GDLH\290px-Nymphaea_alba_26-8-2007_15-13-1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203325"/>
            <a:ext cx="4214812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993775"/>
          </a:xfrm>
        </p:spPr>
        <p:txBody>
          <a:bodyPr/>
          <a:lstStyle/>
          <a:p>
            <a:pPr eaLnBrk="1" hangingPunct="1"/>
            <a:r>
              <a:rPr lang="fr-FR" altLang="fr-FR" sz="5400" smtClean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endParaRPr lang="fr-FR" altLang="fr-FR" sz="2400" smtClean="0">
              <a:solidFill>
                <a:srgbClr val="7030A0"/>
              </a:solidFill>
              <a:latin typeface="Script cole" pitchFamily="2" charset="0"/>
            </a:endParaRPr>
          </a:p>
        </p:txBody>
      </p:sp>
      <p:graphicFrame>
        <p:nvGraphicFramePr>
          <p:cNvPr id="11" name="Espace réservé du contenu 10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2268538" y="1131888"/>
            <a:ext cx="26193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sz="2800">
                <a:latin typeface="Script cole" pitchFamily="2" charset="0"/>
              </a:rPr>
              <a:t>Quel mot a 4 syllabes ?</a:t>
            </a:r>
            <a:endParaRPr lang="fr-FR" altLang="fr-F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253</Words>
  <Application>Microsoft Office PowerPoint</Application>
  <PresentationFormat>Affichage à l'écran (16:9)</PresentationFormat>
  <Paragraphs>90</Paragraphs>
  <Slides>17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5" baseType="lpstr">
      <vt:lpstr>Arial</vt:lpstr>
      <vt:lpstr>Calibri</vt:lpstr>
      <vt:lpstr>Script cole</vt:lpstr>
      <vt:lpstr>Century Gothic</vt:lpstr>
      <vt:lpstr>Wingdings</vt:lpstr>
      <vt:lpstr>CrayonE</vt:lpstr>
      <vt:lpstr>Comic Sans MS</vt:lpstr>
      <vt:lpstr>Thème Office</vt:lpstr>
      <vt:lpstr>Français</vt:lpstr>
      <vt:lpstr>ph qui fait le son «f»</vt:lpstr>
      <vt:lpstr>ph qui fait le son «f»</vt:lpstr>
      <vt:lpstr>  Le quiz du jour  </vt:lpstr>
      <vt:lpstr>  Le quiz du jour  </vt:lpstr>
      <vt:lpstr>Le quiz du jour</vt:lpstr>
      <vt:lpstr>Le quiz du jour</vt:lpstr>
      <vt:lpstr>un nénuphar</vt:lpstr>
      <vt:lpstr>Le quiz du jour</vt:lpstr>
      <vt:lpstr>Le quiz du jour</vt:lpstr>
      <vt:lpstr>un phasme</vt:lpstr>
      <vt:lpstr>ph qui fait le son «f»</vt:lpstr>
      <vt:lpstr>ph qui fait le son «f»</vt:lpstr>
      <vt:lpstr>Exercice pour les CE1</vt:lpstr>
      <vt:lpstr>Présentation PowerPoint</vt:lpstr>
      <vt:lpstr>Présentation PowerPoint</vt:lpstr>
      <vt:lpstr>Présentation PowerPoint</vt:lpstr>
    </vt:vector>
  </TitlesOfParts>
  <Company>Ministere de l'Education Nationale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Ollivier HUNAULT</dc:creator>
  <cp:lastModifiedBy>Ollivier HUNAULT</cp:lastModifiedBy>
  <cp:revision>68</cp:revision>
  <dcterms:created xsi:type="dcterms:W3CDTF">2020-03-20T11:24:42Z</dcterms:created>
  <dcterms:modified xsi:type="dcterms:W3CDTF">2020-05-05T11:19:20Z</dcterms:modified>
</cp:coreProperties>
</file>