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0" r:id="rId3"/>
    <p:sldId id="260" r:id="rId4"/>
    <p:sldId id="295" r:id="rId5"/>
    <p:sldId id="274" r:id="rId6"/>
    <p:sldId id="301" r:id="rId7"/>
    <p:sldId id="276" r:id="rId8"/>
    <p:sldId id="302" r:id="rId9"/>
    <p:sldId id="293" r:id="rId10"/>
    <p:sldId id="278" r:id="rId11"/>
    <p:sldId id="303" r:id="rId12"/>
    <p:sldId id="289" r:id="rId13"/>
    <p:sldId id="266" r:id="rId14"/>
    <p:sldId id="294" r:id="rId15"/>
    <p:sldId id="288" r:id="rId16"/>
    <p:sldId id="259" r:id="rId17"/>
    <p:sldId id="304" r:id="rId18"/>
    <p:sldId id="290" r:id="rId19"/>
    <p:sldId id="292" r:id="rId20"/>
  </p:sldIdLst>
  <p:sldSz cx="9144000" cy="5143500" type="screen16x9"/>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869" y="-29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bougie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genou</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image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dgm:t>
        <a:bodyPr/>
        <a:lstStyle/>
        <a:p>
          <a:pPr algn="ctr">
            <a:buNone/>
          </a:pPr>
          <a:r>
            <a:rPr lang="fr-FR" b="1" dirty="0" smtClean="0"/>
            <a:t>gomme</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63EDC97-2D85-46B5-887D-63B0A6B1F929}" type="presOf" srcId="{39104730-2024-374C-98E0-3A4CE7ED9881}" destId="{82B71E07-46A9-1F4C-9980-576B2FA3ADD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088ADD10-FB14-43B8-94DE-95D6FBDB8665}" type="presOf" srcId="{877D7047-60CD-754B-B94B-0D52DA8802EF}" destId="{E895D6B0-A2C0-8846-B022-1C147093D231}"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9662439-979C-B841-B009-6D99A978E2AA}" srcId="{C98D5B68-7884-6648-A6A0-2E344EE2F2C1}" destId="{31427C3A-E33A-4C40-B6A8-DF440F9FA9C2}" srcOrd="0" destOrd="0" parTransId="{6AE38952-7C1E-B044-B8FC-9A933EC36630}" sibTransId="{BAB3FA31-E8FC-CF47-A92D-5E67F5AC535C}"/>
    <dgm:cxn modelId="{F79AAB88-1A26-47AA-9416-BDF3E3247610}" type="presOf" srcId="{5A256FE1-617A-F64B-AAA5-E71BA3D8E71B}" destId="{5131D196-118F-ED4B-8F8C-9F861CEE6268}"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E328896C-D41F-1447-83EE-3427764BA201}" srcId="{877D7047-60CD-754B-B94B-0D52DA8802EF}" destId="{8943F2E6-3B0D-E448-9217-B317A1C852F5}" srcOrd="0" destOrd="0" parTransId="{BACB9BDF-48A8-8446-9EF0-0777EB594CBD}" sibTransId="{8E47323C-8EED-B74F-B64B-018CD74E9966}"/>
    <dgm:cxn modelId="{012DC7FF-BB3F-423D-8258-1AFD21B2D7CA}" type="presOf" srcId="{C98D5B68-7884-6648-A6A0-2E344EE2F2C1}" destId="{70B8D9E0-4A6D-2F44-B595-4E51FB1CC510}"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7E9937C4-C99E-40A2-A4F9-D363E1556910}" type="presOf" srcId="{8943F2E6-3B0D-E448-9217-B317A1C852F5}" destId="{1017B7CB-13B4-9B4A-A898-E550BB192901}" srcOrd="0" destOrd="0" presId="urn:microsoft.com/office/officeart/2005/8/layout/vList5"/>
    <dgm:cxn modelId="{639F813D-86BD-41C7-A2A2-12315996445E}" type="presOf" srcId="{2C8EC395-066D-984E-8F48-1D03BBA365D6}" destId="{FBE9ED35-B856-174C-8737-A32D2C924CA6}"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F29E88BF-B2B7-8C4D-8CAE-014202FBF28B}" srcId="{39104730-2024-374C-98E0-3A4CE7ED9881}" destId="{877D7047-60CD-754B-B94B-0D52DA8802EF}" srcOrd="3" destOrd="0" parTransId="{F776D0C3-C0C0-7847-978B-D8398B928E33}" sibTransId="{D8C37D6F-0C89-C44B-B88F-7FDB054464A6}"/>
    <dgm:cxn modelId="{342C8EAB-85C1-4502-975F-E991671D8295}" type="presOf" srcId="{D865DF60-6A8A-1346-86CF-ADC5241F7441}" destId="{C3381103-080C-D746-8B27-46B2DEE4028C}" srcOrd="0" destOrd="0" presId="urn:microsoft.com/office/officeart/2005/8/layout/vList5"/>
    <dgm:cxn modelId="{6ECD0EFD-DC2B-4AA8-9E7F-35F1799052E0}" type="presOf" srcId="{DD6BBC1B-D149-744A-A30E-EFE273F02222}" destId="{B2E2EFB5-3D81-DA40-B0AB-7277103CCFA5}" srcOrd="0" destOrd="0" presId="urn:microsoft.com/office/officeart/2005/8/layout/vList5"/>
    <dgm:cxn modelId="{23F88D25-E9EC-4165-B811-052BD606F8F5}" type="presOf" srcId="{31427C3A-E33A-4C40-B6A8-DF440F9FA9C2}" destId="{09F84ED2-5430-D348-8351-1C588DA968EF}" srcOrd="0" destOrd="0" presId="urn:microsoft.com/office/officeart/2005/8/layout/vList5"/>
    <dgm:cxn modelId="{D0017403-1CE7-4963-B730-482266CF444C}" type="presParOf" srcId="{82B71E07-46A9-1F4C-9980-576B2FA3ADD8}" destId="{A3A8D8DA-067B-EC42-9EAF-7E4FD8AA6489}" srcOrd="0" destOrd="0" presId="urn:microsoft.com/office/officeart/2005/8/layout/vList5"/>
    <dgm:cxn modelId="{37B05D71-AC1B-472D-976C-F2244BC4B127}" type="presParOf" srcId="{A3A8D8DA-067B-EC42-9EAF-7E4FD8AA6489}" destId="{5131D196-118F-ED4B-8F8C-9F861CEE6268}" srcOrd="0" destOrd="0" presId="urn:microsoft.com/office/officeart/2005/8/layout/vList5"/>
    <dgm:cxn modelId="{C2272CEF-ACC5-4CBA-8CDA-8B63A840363D}" type="presParOf" srcId="{A3A8D8DA-067B-EC42-9EAF-7E4FD8AA6489}" destId="{B2E2EFB5-3D81-DA40-B0AB-7277103CCFA5}" srcOrd="1" destOrd="0" presId="urn:microsoft.com/office/officeart/2005/8/layout/vList5"/>
    <dgm:cxn modelId="{947B3F1B-6CF5-4649-86FC-CDF8852239C5}" type="presParOf" srcId="{82B71E07-46A9-1F4C-9980-576B2FA3ADD8}" destId="{86757E5C-20F4-E745-A720-B10E686939A4}" srcOrd="1" destOrd="0" presId="urn:microsoft.com/office/officeart/2005/8/layout/vList5"/>
    <dgm:cxn modelId="{0FEA2F86-7222-44D5-8E18-279B9D9A6B94}" type="presParOf" srcId="{82B71E07-46A9-1F4C-9980-576B2FA3ADD8}" destId="{0760AE06-7B56-494A-A0E8-36B594643D8E}" srcOrd="2" destOrd="0" presId="urn:microsoft.com/office/officeart/2005/8/layout/vList5"/>
    <dgm:cxn modelId="{59DBC6B0-7157-46BF-A194-5646524BC546}" type="presParOf" srcId="{0760AE06-7B56-494A-A0E8-36B594643D8E}" destId="{C3381103-080C-D746-8B27-46B2DEE4028C}" srcOrd="0" destOrd="0" presId="urn:microsoft.com/office/officeart/2005/8/layout/vList5"/>
    <dgm:cxn modelId="{30BA5166-1EC5-47B1-AB06-6520D551E2EB}" type="presParOf" srcId="{0760AE06-7B56-494A-A0E8-36B594643D8E}" destId="{FBE9ED35-B856-174C-8737-A32D2C924CA6}" srcOrd="1" destOrd="0" presId="urn:microsoft.com/office/officeart/2005/8/layout/vList5"/>
    <dgm:cxn modelId="{61D9B134-9512-4BEF-84B3-F9A08AFAABB3}" type="presParOf" srcId="{82B71E07-46A9-1F4C-9980-576B2FA3ADD8}" destId="{42D27948-8160-FF47-9116-9786F5E669CE}" srcOrd="3" destOrd="0" presId="urn:microsoft.com/office/officeart/2005/8/layout/vList5"/>
    <dgm:cxn modelId="{4EF10DDF-BEFB-421B-B78F-26B0D0913869}" type="presParOf" srcId="{82B71E07-46A9-1F4C-9980-576B2FA3ADD8}" destId="{39BBA486-03BD-2144-ABBF-AE369E5400B7}" srcOrd="4" destOrd="0" presId="urn:microsoft.com/office/officeart/2005/8/layout/vList5"/>
    <dgm:cxn modelId="{67832E19-FB8A-435C-9B40-6B884F41C163}" type="presParOf" srcId="{39BBA486-03BD-2144-ABBF-AE369E5400B7}" destId="{70B8D9E0-4A6D-2F44-B595-4E51FB1CC510}" srcOrd="0" destOrd="0" presId="urn:microsoft.com/office/officeart/2005/8/layout/vList5"/>
    <dgm:cxn modelId="{93603542-CAA8-4184-AFB0-6387719BC73A}" type="presParOf" srcId="{39BBA486-03BD-2144-ABBF-AE369E5400B7}" destId="{09F84ED2-5430-D348-8351-1C588DA968EF}" srcOrd="1" destOrd="0" presId="urn:microsoft.com/office/officeart/2005/8/layout/vList5"/>
    <dgm:cxn modelId="{6F810740-E327-46D4-A7E0-54D6A282EB90}" type="presParOf" srcId="{82B71E07-46A9-1F4C-9980-576B2FA3ADD8}" destId="{26A10C18-A8F4-6A4C-BDEE-6F7DE3CE4615}" srcOrd="5" destOrd="0" presId="urn:microsoft.com/office/officeart/2005/8/layout/vList5"/>
    <dgm:cxn modelId="{7C90D5C4-E8EE-447F-9553-DEC5FE187F27}" type="presParOf" srcId="{82B71E07-46A9-1F4C-9980-576B2FA3ADD8}" destId="{4ECD3363-8FE6-2E4D-AEB8-DD61ACBB9653}" srcOrd="6" destOrd="0" presId="urn:microsoft.com/office/officeart/2005/8/layout/vList5"/>
    <dgm:cxn modelId="{7931FBFB-5B50-4197-BF58-CBBE0D03DA44}" type="presParOf" srcId="{4ECD3363-8FE6-2E4D-AEB8-DD61ACBB9653}" destId="{E895D6B0-A2C0-8846-B022-1C147093D231}" srcOrd="0" destOrd="0" presId="urn:microsoft.com/office/officeart/2005/8/layout/vList5"/>
    <dgm:cxn modelId="{2811D1EF-564D-48DD-A89B-DB1AF5DB6EE2}"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smtClean="0"/>
            <a:t>a</a:t>
          </a:r>
          <a:endParaRPr lang="fr-FR" dirty="0"/>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bougie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genou</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image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DD6BBC1B-D149-744A-A30E-EFE273F02222}">
      <dgm:prSet phldrT="[Texte]"/>
      <dgm:spPr>
        <a:solidFill>
          <a:srgbClr val="FFC000">
            <a:alpha val="90000"/>
          </a:srgbClr>
        </a:solidFill>
      </dgm:spPr>
      <dgm:t>
        <a:bodyPr/>
        <a:lstStyle/>
        <a:p>
          <a:pPr algn="ctr">
            <a:buNone/>
          </a:pPr>
          <a:r>
            <a:rPr lang="fr-FR" b="1" dirty="0" smtClean="0"/>
            <a:t>gomme</a:t>
          </a:r>
          <a:endParaRPr lang="fr-FR" b="1" dirty="0"/>
        </a:p>
      </dgm:t>
    </dgm:pt>
    <dgm:pt modelId="{FA359944-C295-7C49-BDAC-C5B8B15CDFE7}" type="sibTrans" cxnId="{BBB76332-05A7-BD4A-AEE7-B327FE3E9402}">
      <dgm:prSet/>
      <dgm:spPr/>
      <dgm:t>
        <a:bodyPr/>
        <a:lstStyle/>
        <a:p>
          <a:endParaRPr lang="fr-FR"/>
        </a:p>
      </dgm:t>
    </dgm:pt>
    <dgm:pt modelId="{58BA337C-5D18-7648-9FBC-E3DFEE45FE39}" type="parTrans" cxnId="{BBB76332-05A7-BD4A-AEE7-B327FE3E9402}">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t>
        <a:bodyPr/>
        <a:lstStyle/>
        <a:p>
          <a:endParaRPr lang="fr-FR"/>
        </a:p>
      </dgm:t>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t>
        <a:bodyPr/>
        <a:lstStyle/>
        <a:p>
          <a:endParaRPr lang="fr-FR"/>
        </a:p>
      </dgm:t>
    </dgm:pt>
    <dgm:pt modelId="{0760AE06-7B56-494A-A0E8-36B594643D8E}" type="pres">
      <dgm:prSet presAssocID="{D865DF60-6A8A-1346-86CF-ADC5241F7441}" presName="linNode" presStyleCnt="0"/>
      <dgm:spPr/>
      <dgm:t>
        <a:bodyPr/>
        <a:lstStyle/>
        <a:p>
          <a:endParaRPr lang="fr-FR"/>
        </a:p>
      </dgm:t>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t>
        <a:bodyPr/>
        <a:lstStyle/>
        <a:p>
          <a:endParaRPr lang="fr-FR"/>
        </a:p>
      </dgm:t>
    </dgm:pt>
    <dgm:pt modelId="{39BBA486-03BD-2144-ABBF-AE369E5400B7}" type="pres">
      <dgm:prSet presAssocID="{C98D5B68-7884-6648-A6A0-2E344EE2F2C1}" presName="linNode" presStyleCnt="0"/>
      <dgm:spPr/>
      <dgm:t>
        <a:bodyPr/>
        <a:lstStyle/>
        <a:p>
          <a:endParaRPr lang="fr-FR"/>
        </a:p>
      </dgm:t>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t>
        <a:bodyPr/>
        <a:lstStyle/>
        <a:p>
          <a:endParaRPr lang="fr-FR"/>
        </a:p>
      </dgm:t>
    </dgm:pt>
    <dgm:pt modelId="{4ECD3363-8FE6-2E4D-AEB8-DD61ACBB9653}" type="pres">
      <dgm:prSet presAssocID="{877D7047-60CD-754B-B94B-0D52DA8802EF}" presName="linNode" presStyleCnt="0"/>
      <dgm:spPr/>
      <dgm:t>
        <a:bodyPr/>
        <a:lstStyle/>
        <a:p>
          <a:endParaRPr lang="fr-FR"/>
        </a:p>
      </dgm:t>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26514B5C-E4AC-D045-BD76-2A427C25A6C9}" srcId="{39104730-2024-374C-98E0-3A4CE7ED9881}" destId="{D865DF60-6A8A-1346-86CF-ADC5241F7441}" srcOrd="1" destOrd="0" parTransId="{806608CC-D2DF-374E-A47A-AC1E4E471D34}" sibTransId="{752CCB7B-ADC2-E04D-8F22-DB13BC887169}"/>
    <dgm:cxn modelId="{9F8A8D12-02AD-4E5E-AACB-6700898BF46D}" type="presOf" srcId="{31427C3A-E33A-4C40-B6A8-DF440F9FA9C2}" destId="{09F84ED2-5430-D348-8351-1C588DA968EF}" srcOrd="0" destOrd="0" presId="urn:microsoft.com/office/officeart/2005/8/layout/vList5"/>
    <dgm:cxn modelId="{077163C9-333E-4044-ACDC-CCE798F7B616}" type="presOf" srcId="{39104730-2024-374C-98E0-3A4CE7ED9881}" destId="{82B71E07-46A9-1F4C-9980-576B2FA3ADD8}" srcOrd="0" destOrd="0" presId="urn:microsoft.com/office/officeart/2005/8/layout/vList5"/>
    <dgm:cxn modelId="{C9BC0238-90CA-4B36-9629-6A3A65BCC71F}" type="presOf" srcId="{C98D5B68-7884-6648-A6A0-2E344EE2F2C1}" destId="{70B8D9E0-4A6D-2F44-B595-4E51FB1CC510}" srcOrd="0" destOrd="0" presId="urn:microsoft.com/office/officeart/2005/8/layout/vList5"/>
    <dgm:cxn modelId="{4B71F430-99BD-4087-BB76-A052C082C95F}" type="presOf" srcId="{8943F2E6-3B0D-E448-9217-B317A1C852F5}" destId="{1017B7CB-13B4-9B4A-A898-E550BB192901}" srcOrd="0" destOrd="0" presId="urn:microsoft.com/office/officeart/2005/8/layout/vList5"/>
    <dgm:cxn modelId="{5E830907-C962-4694-B12F-52F8AA1960BE}" type="presOf" srcId="{2C8EC395-066D-984E-8F48-1D03BBA365D6}" destId="{FBE9ED35-B856-174C-8737-A32D2C924CA6}"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9662439-979C-B841-B009-6D99A978E2AA}" srcId="{C98D5B68-7884-6648-A6A0-2E344EE2F2C1}" destId="{31427C3A-E33A-4C40-B6A8-DF440F9FA9C2}" srcOrd="0" destOrd="0" parTransId="{6AE38952-7C1E-B044-B8FC-9A933EC36630}" sibTransId="{BAB3FA31-E8FC-CF47-A92D-5E67F5AC535C}"/>
    <dgm:cxn modelId="{DF2AF8CB-3D82-4F32-9DD6-6ADA3E71218E}" type="presOf" srcId="{D865DF60-6A8A-1346-86CF-ADC5241F7441}" destId="{C3381103-080C-D746-8B27-46B2DEE4028C}"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A4E79AD4-31E1-4B14-A941-91CFE501C89E}" type="presOf" srcId="{5A256FE1-617A-F64B-AAA5-E71BA3D8E71B}" destId="{5131D196-118F-ED4B-8F8C-9F861CEE6268}" srcOrd="0" destOrd="0" presId="urn:microsoft.com/office/officeart/2005/8/layout/vList5"/>
    <dgm:cxn modelId="{8FE17903-A816-4E25-9001-0BDA0718FBA1}" type="presOf" srcId="{DD6BBC1B-D149-744A-A30E-EFE273F02222}" destId="{B2E2EFB5-3D81-DA40-B0AB-7277103CCFA5}"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F1E9CC1A-3FC2-4AF9-A6B3-462B1ACDAA44}" type="presOf" srcId="{877D7047-60CD-754B-B94B-0D52DA8802EF}" destId="{E895D6B0-A2C0-8846-B022-1C147093D231}" srcOrd="0" destOrd="0" presId="urn:microsoft.com/office/officeart/2005/8/layout/vList5"/>
    <dgm:cxn modelId="{8BAA3C0F-8544-4169-AE61-78B076E1FC0A}" type="presParOf" srcId="{82B71E07-46A9-1F4C-9980-576B2FA3ADD8}" destId="{A3A8D8DA-067B-EC42-9EAF-7E4FD8AA6489}" srcOrd="0" destOrd="0" presId="urn:microsoft.com/office/officeart/2005/8/layout/vList5"/>
    <dgm:cxn modelId="{927BF428-32AB-4E09-881D-27BE9AC5FCBE}" type="presParOf" srcId="{A3A8D8DA-067B-EC42-9EAF-7E4FD8AA6489}" destId="{5131D196-118F-ED4B-8F8C-9F861CEE6268}" srcOrd="0" destOrd="0" presId="urn:microsoft.com/office/officeart/2005/8/layout/vList5"/>
    <dgm:cxn modelId="{7A7CF0DC-6BB9-46BE-BB99-36D4CB33AFA0}" type="presParOf" srcId="{A3A8D8DA-067B-EC42-9EAF-7E4FD8AA6489}" destId="{B2E2EFB5-3D81-DA40-B0AB-7277103CCFA5}" srcOrd="1" destOrd="0" presId="urn:microsoft.com/office/officeart/2005/8/layout/vList5"/>
    <dgm:cxn modelId="{6B7073E3-284A-43FF-B9C1-F7B3DBB42C6B}" type="presParOf" srcId="{82B71E07-46A9-1F4C-9980-576B2FA3ADD8}" destId="{86757E5C-20F4-E745-A720-B10E686939A4}" srcOrd="1" destOrd="0" presId="urn:microsoft.com/office/officeart/2005/8/layout/vList5"/>
    <dgm:cxn modelId="{90CF71EA-9E45-4B79-9C22-A841E3A10881}" type="presParOf" srcId="{82B71E07-46A9-1F4C-9980-576B2FA3ADD8}" destId="{0760AE06-7B56-494A-A0E8-36B594643D8E}" srcOrd="2" destOrd="0" presId="urn:microsoft.com/office/officeart/2005/8/layout/vList5"/>
    <dgm:cxn modelId="{A88E3F28-7AD0-4B9C-9CAA-11F8A265817C}" type="presParOf" srcId="{0760AE06-7B56-494A-A0E8-36B594643D8E}" destId="{C3381103-080C-D746-8B27-46B2DEE4028C}" srcOrd="0" destOrd="0" presId="urn:microsoft.com/office/officeart/2005/8/layout/vList5"/>
    <dgm:cxn modelId="{3AD86490-C78B-4111-90F6-AD66BEAD296A}" type="presParOf" srcId="{0760AE06-7B56-494A-A0E8-36B594643D8E}" destId="{FBE9ED35-B856-174C-8737-A32D2C924CA6}" srcOrd="1" destOrd="0" presId="urn:microsoft.com/office/officeart/2005/8/layout/vList5"/>
    <dgm:cxn modelId="{AB0B52B5-ACBE-4E19-9C27-13F32056F99E}" type="presParOf" srcId="{82B71E07-46A9-1F4C-9980-576B2FA3ADD8}" destId="{42D27948-8160-FF47-9116-9786F5E669CE}" srcOrd="3" destOrd="0" presId="urn:microsoft.com/office/officeart/2005/8/layout/vList5"/>
    <dgm:cxn modelId="{5E15E4DB-889B-4E49-A58B-2E5D7925605C}" type="presParOf" srcId="{82B71E07-46A9-1F4C-9980-576B2FA3ADD8}" destId="{39BBA486-03BD-2144-ABBF-AE369E5400B7}" srcOrd="4" destOrd="0" presId="urn:microsoft.com/office/officeart/2005/8/layout/vList5"/>
    <dgm:cxn modelId="{644223FC-206D-43FF-8A6A-8B80841A68E0}" type="presParOf" srcId="{39BBA486-03BD-2144-ABBF-AE369E5400B7}" destId="{70B8D9E0-4A6D-2F44-B595-4E51FB1CC510}" srcOrd="0" destOrd="0" presId="urn:microsoft.com/office/officeart/2005/8/layout/vList5"/>
    <dgm:cxn modelId="{5941B7E1-F03C-4056-9E48-D83B083B1FDC}" type="presParOf" srcId="{39BBA486-03BD-2144-ABBF-AE369E5400B7}" destId="{09F84ED2-5430-D348-8351-1C588DA968EF}" srcOrd="1" destOrd="0" presId="urn:microsoft.com/office/officeart/2005/8/layout/vList5"/>
    <dgm:cxn modelId="{3BBC7C06-4847-49E6-BDE1-0B28945C8494}" type="presParOf" srcId="{82B71E07-46A9-1F4C-9980-576B2FA3ADD8}" destId="{26A10C18-A8F4-6A4C-BDEE-6F7DE3CE4615}" srcOrd="5" destOrd="0" presId="urn:microsoft.com/office/officeart/2005/8/layout/vList5"/>
    <dgm:cxn modelId="{1EFD5909-8FC5-4173-93CA-A42D87BF2A65}" type="presParOf" srcId="{82B71E07-46A9-1F4C-9980-576B2FA3ADD8}" destId="{4ECD3363-8FE6-2E4D-AEB8-DD61ACBB9653}" srcOrd="6" destOrd="0" presId="urn:microsoft.com/office/officeart/2005/8/layout/vList5"/>
    <dgm:cxn modelId="{C0585A36-C9E1-437F-BDD1-6E27C5F8B612}" type="presParOf" srcId="{4ECD3363-8FE6-2E4D-AEB8-DD61ACBB9653}" destId="{E895D6B0-A2C0-8846-B022-1C147093D231}" srcOrd="0" destOrd="0" presId="urn:microsoft.com/office/officeart/2005/8/layout/vList5"/>
    <dgm:cxn modelId="{0C08436F-353D-4445-8EFB-548DAE04803A}"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jaune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courgette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grenade</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aubergine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9D3F9552-56BC-4829-93B7-72ECC940F6C4}" type="presOf" srcId="{5A256FE1-617A-F64B-AAA5-E71BA3D8E71B}" destId="{5131D196-118F-ED4B-8F8C-9F861CEE626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26514B5C-E4AC-D045-BD76-2A427C25A6C9}" srcId="{39104730-2024-374C-98E0-3A4CE7ED9881}" destId="{D865DF60-6A8A-1346-86CF-ADC5241F7441}" srcOrd="1" destOrd="0" parTransId="{806608CC-D2DF-374E-A47A-AC1E4E471D34}" sibTransId="{752CCB7B-ADC2-E04D-8F22-DB13BC887169}"/>
    <dgm:cxn modelId="{A6E32984-D3A0-4199-BA1A-FEE1EC76F4F8}" type="presOf" srcId="{DD6BBC1B-D149-744A-A30E-EFE273F02222}" destId="{B2E2EFB5-3D81-DA40-B0AB-7277103CCFA5}" srcOrd="0" destOrd="0" presId="urn:microsoft.com/office/officeart/2005/8/layout/vList5"/>
    <dgm:cxn modelId="{16606E28-C134-49C2-87BF-4D700DDAED56}" type="presOf" srcId="{8943F2E6-3B0D-E448-9217-B317A1C852F5}" destId="{1017B7CB-13B4-9B4A-A898-E550BB192901}"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BFDC8F56-9F2A-4D70-AE73-6336005A8E0F}" type="presOf" srcId="{877D7047-60CD-754B-B94B-0D52DA8802EF}" destId="{E895D6B0-A2C0-8846-B022-1C147093D231}" srcOrd="0" destOrd="0" presId="urn:microsoft.com/office/officeart/2005/8/layout/vList5"/>
    <dgm:cxn modelId="{AB7D68DA-5315-4067-8C0D-AFFD33C5D426}" type="presOf" srcId="{2C8EC395-066D-984E-8F48-1D03BBA365D6}" destId="{FBE9ED35-B856-174C-8737-A32D2C924CA6}"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EE09BCF1-F7AA-462B-96C1-836B6ECE2F5D}" type="presOf" srcId="{39104730-2024-374C-98E0-3A4CE7ED9881}" destId="{82B71E07-46A9-1F4C-9980-576B2FA3ADD8}"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848086C0-2C15-4453-98BC-5D9160FFD744}" type="presOf" srcId="{D865DF60-6A8A-1346-86CF-ADC5241F7441}" destId="{C3381103-080C-D746-8B27-46B2DEE4028C}"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CF54F440-B27B-4C90-9F34-B62E28541098}" type="presOf" srcId="{C98D5B68-7884-6648-A6A0-2E344EE2F2C1}" destId="{70B8D9E0-4A6D-2F44-B595-4E51FB1CC510}" srcOrd="0" destOrd="0" presId="urn:microsoft.com/office/officeart/2005/8/layout/vList5"/>
    <dgm:cxn modelId="{554C98FE-6CD2-4C7B-AF9A-DBF60CE4037B}" type="presOf" srcId="{31427C3A-E33A-4C40-B6A8-DF440F9FA9C2}" destId="{09F84ED2-5430-D348-8351-1C588DA968EF}" srcOrd="0" destOrd="0" presId="urn:microsoft.com/office/officeart/2005/8/layout/vList5"/>
    <dgm:cxn modelId="{3CB15255-CED6-4DED-91F2-2CA09882596D}" type="presParOf" srcId="{82B71E07-46A9-1F4C-9980-576B2FA3ADD8}" destId="{A3A8D8DA-067B-EC42-9EAF-7E4FD8AA6489}" srcOrd="0" destOrd="0" presId="urn:microsoft.com/office/officeart/2005/8/layout/vList5"/>
    <dgm:cxn modelId="{0EEFAC21-B0CE-4C70-AD0C-2908A1F0AEAF}" type="presParOf" srcId="{A3A8D8DA-067B-EC42-9EAF-7E4FD8AA6489}" destId="{5131D196-118F-ED4B-8F8C-9F861CEE6268}" srcOrd="0" destOrd="0" presId="urn:microsoft.com/office/officeart/2005/8/layout/vList5"/>
    <dgm:cxn modelId="{64E6FB50-49FC-47E9-B45B-757DD8D75813}" type="presParOf" srcId="{A3A8D8DA-067B-EC42-9EAF-7E4FD8AA6489}" destId="{B2E2EFB5-3D81-DA40-B0AB-7277103CCFA5}" srcOrd="1" destOrd="0" presId="urn:microsoft.com/office/officeart/2005/8/layout/vList5"/>
    <dgm:cxn modelId="{04088BFC-5F07-416C-8925-F53C21392085}" type="presParOf" srcId="{82B71E07-46A9-1F4C-9980-576B2FA3ADD8}" destId="{86757E5C-20F4-E745-A720-B10E686939A4}" srcOrd="1" destOrd="0" presId="urn:microsoft.com/office/officeart/2005/8/layout/vList5"/>
    <dgm:cxn modelId="{179FB9CF-FF48-4DBF-B2D6-C7EA749261D6}" type="presParOf" srcId="{82B71E07-46A9-1F4C-9980-576B2FA3ADD8}" destId="{0760AE06-7B56-494A-A0E8-36B594643D8E}" srcOrd="2" destOrd="0" presId="urn:microsoft.com/office/officeart/2005/8/layout/vList5"/>
    <dgm:cxn modelId="{ED3B7DAF-113F-4001-8911-FAE63036E735}" type="presParOf" srcId="{0760AE06-7B56-494A-A0E8-36B594643D8E}" destId="{C3381103-080C-D746-8B27-46B2DEE4028C}" srcOrd="0" destOrd="0" presId="urn:microsoft.com/office/officeart/2005/8/layout/vList5"/>
    <dgm:cxn modelId="{4159C040-AB4E-44DD-8FC9-10404C57AF9C}" type="presParOf" srcId="{0760AE06-7B56-494A-A0E8-36B594643D8E}" destId="{FBE9ED35-B856-174C-8737-A32D2C924CA6}" srcOrd="1" destOrd="0" presId="urn:microsoft.com/office/officeart/2005/8/layout/vList5"/>
    <dgm:cxn modelId="{20B8B06E-8F57-4B8A-915F-C8ABD521596E}" type="presParOf" srcId="{82B71E07-46A9-1F4C-9980-576B2FA3ADD8}" destId="{42D27948-8160-FF47-9116-9786F5E669CE}" srcOrd="3" destOrd="0" presId="urn:microsoft.com/office/officeart/2005/8/layout/vList5"/>
    <dgm:cxn modelId="{81B50551-11B0-464B-9ECE-19E25ACE8179}" type="presParOf" srcId="{82B71E07-46A9-1F4C-9980-576B2FA3ADD8}" destId="{39BBA486-03BD-2144-ABBF-AE369E5400B7}" srcOrd="4" destOrd="0" presId="urn:microsoft.com/office/officeart/2005/8/layout/vList5"/>
    <dgm:cxn modelId="{1BE5231A-E393-4FD0-84EA-F9B08E66324A}" type="presParOf" srcId="{39BBA486-03BD-2144-ABBF-AE369E5400B7}" destId="{70B8D9E0-4A6D-2F44-B595-4E51FB1CC510}" srcOrd="0" destOrd="0" presId="urn:microsoft.com/office/officeart/2005/8/layout/vList5"/>
    <dgm:cxn modelId="{99A99582-82D1-4D45-B49B-D479B0291958}" type="presParOf" srcId="{39BBA486-03BD-2144-ABBF-AE369E5400B7}" destId="{09F84ED2-5430-D348-8351-1C588DA968EF}" srcOrd="1" destOrd="0" presId="urn:microsoft.com/office/officeart/2005/8/layout/vList5"/>
    <dgm:cxn modelId="{06EB9024-3659-4014-AF10-10AD3C78DE8F}" type="presParOf" srcId="{82B71E07-46A9-1F4C-9980-576B2FA3ADD8}" destId="{26A10C18-A8F4-6A4C-BDEE-6F7DE3CE4615}" srcOrd="5" destOrd="0" presId="urn:microsoft.com/office/officeart/2005/8/layout/vList5"/>
    <dgm:cxn modelId="{42E0484C-7764-446F-B60F-56017B798216}" type="presParOf" srcId="{82B71E07-46A9-1F4C-9980-576B2FA3ADD8}" destId="{4ECD3363-8FE6-2E4D-AEB8-DD61ACBB9653}" srcOrd="6" destOrd="0" presId="urn:microsoft.com/office/officeart/2005/8/layout/vList5"/>
    <dgm:cxn modelId="{AAA11C46-D1EF-4016-B1D6-F02867AEEBED}" type="presParOf" srcId="{4ECD3363-8FE6-2E4D-AEB8-DD61ACBB9653}" destId="{E895D6B0-A2C0-8846-B022-1C147093D231}" srcOrd="0" destOrd="0" presId="urn:microsoft.com/office/officeart/2005/8/layout/vList5"/>
    <dgm:cxn modelId="{02E7575B-8392-47F1-8904-8FC44E8B923D}"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jaune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0000">
            <a:alpha val="90000"/>
          </a:srgbClr>
        </a:solidFill>
      </dgm:spPr>
      <dgm:t>
        <a:bodyPr/>
        <a:lstStyle/>
        <a:p>
          <a:pPr algn="ctr">
            <a:buNone/>
          </a:pPr>
          <a:r>
            <a:rPr lang="fr-FR" b="1" dirty="0" smtClean="0"/>
            <a:t>courgette</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C000">
            <a:alpha val="90000"/>
          </a:srgbClr>
        </a:solidFill>
      </dgm:spPr>
      <dgm:t>
        <a:bodyPr/>
        <a:lstStyle/>
        <a:p>
          <a:pPr algn="ctr">
            <a:buNone/>
          </a:pPr>
          <a:r>
            <a:rPr lang="fr-FR" b="1" dirty="0" smtClean="0"/>
            <a:t>grenade</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aubergine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807FCC97-D72A-4701-AB76-1D633D1C637A}" type="presOf" srcId="{DD6BBC1B-D149-744A-A30E-EFE273F02222}" destId="{B2E2EFB5-3D81-DA40-B0AB-7277103CCFA5}" srcOrd="0" destOrd="0" presId="urn:microsoft.com/office/officeart/2005/8/layout/vList5"/>
    <dgm:cxn modelId="{A49DC836-FE6D-4C7E-B801-7C83A9E36C11}" type="presOf" srcId="{2C8EC395-066D-984E-8F48-1D03BBA365D6}" destId="{FBE9ED35-B856-174C-8737-A32D2C924CA6}" srcOrd="0" destOrd="0" presId="urn:microsoft.com/office/officeart/2005/8/layout/vList5"/>
    <dgm:cxn modelId="{3BD6DFED-3208-4C9E-8D34-EFC68715EADB}" type="presOf" srcId="{5A256FE1-617A-F64B-AAA5-E71BA3D8E71B}" destId="{5131D196-118F-ED4B-8F8C-9F861CEE6268}"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CFF365D5-BB94-4307-ABCB-D3297D6A1472}" type="presOf" srcId="{39104730-2024-374C-98E0-3A4CE7ED9881}" destId="{82B71E07-46A9-1F4C-9980-576B2FA3ADD8}" srcOrd="0" destOrd="0" presId="urn:microsoft.com/office/officeart/2005/8/layout/vList5"/>
    <dgm:cxn modelId="{894E53C1-E1C7-44E0-9781-A38048CB5765}" type="presOf" srcId="{31427C3A-E33A-4C40-B6A8-DF440F9FA9C2}" destId="{09F84ED2-5430-D348-8351-1C588DA968EF}"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4795F203-938F-4159-B43B-CB8AFC1D557E}" type="presOf" srcId="{8943F2E6-3B0D-E448-9217-B317A1C852F5}" destId="{1017B7CB-13B4-9B4A-A898-E550BB192901}" srcOrd="0" destOrd="0" presId="urn:microsoft.com/office/officeart/2005/8/layout/vList5"/>
    <dgm:cxn modelId="{9BAC148E-24A8-48FF-B0D1-7A612E633D44}" type="presOf" srcId="{877D7047-60CD-754B-B94B-0D52DA8802EF}" destId="{E895D6B0-A2C0-8846-B022-1C147093D231}" srcOrd="0" destOrd="0" presId="urn:microsoft.com/office/officeart/2005/8/layout/vList5"/>
    <dgm:cxn modelId="{CE54697E-DDB6-4C35-A96D-1ACD35C27E77}" type="presOf" srcId="{D865DF60-6A8A-1346-86CF-ADC5241F7441}" destId="{C3381103-080C-D746-8B27-46B2DEE4028C}"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D627691E-CE20-A240-AE75-17D9A5E8D80E}" srcId="{39104730-2024-374C-98E0-3A4CE7ED9881}" destId="{5A256FE1-617A-F64B-AAA5-E71BA3D8E71B}" srcOrd="0" destOrd="0" parTransId="{8DF59BD0-F274-DA45-A4C6-CD1040D03631}" sibTransId="{1221B9A9-1B18-A546-BD93-54DBEC081E68}"/>
    <dgm:cxn modelId="{E328896C-D41F-1447-83EE-3427764BA201}" srcId="{877D7047-60CD-754B-B94B-0D52DA8802EF}" destId="{8943F2E6-3B0D-E448-9217-B317A1C852F5}" srcOrd="0" destOrd="0" parTransId="{BACB9BDF-48A8-8446-9EF0-0777EB594CBD}" sibTransId="{8E47323C-8EED-B74F-B64B-018CD74E9966}"/>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CB5E8CED-D294-466E-BB59-F7ECCBC714DB}" type="presOf" srcId="{C98D5B68-7884-6648-A6A0-2E344EE2F2C1}" destId="{70B8D9E0-4A6D-2F44-B595-4E51FB1CC510}" srcOrd="0" destOrd="0" presId="urn:microsoft.com/office/officeart/2005/8/layout/vList5"/>
    <dgm:cxn modelId="{B63BCDE9-CBF9-4254-9505-03DDACA70302}" type="presParOf" srcId="{82B71E07-46A9-1F4C-9980-576B2FA3ADD8}" destId="{A3A8D8DA-067B-EC42-9EAF-7E4FD8AA6489}" srcOrd="0" destOrd="0" presId="urn:microsoft.com/office/officeart/2005/8/layout/vList5"/>
    <dgm:cxn modelId="{49CCCB68-073F-4458-AB92-4A74AFD9ACD7}" type="presParOf" srcId="{A3A8D8DA-067B-EC42-9EAF-7E4FD8AA6489}" destId="{5131D196-118F-ED4B-8F8C-9F861CEE6268}" srcOrd="0" destOrd="0" presId="urn:microsoft.com/office/officeart/2005/8/layout/vList5"/>
    <dgm:cxn modelId="{6B507BF8-729E-44A9-A1B4-6764FD8877C0}" type="presParOf" srcId="{A3A8D8DA-067B-EC42-9EAF-7E4FD8AA6489}" destId="{B2E2EFB5-3D81-DA40-B0AB-7277103CCFA5}" srcOrd="1" destOrd="0" presId="urn:microsoft.com/office/officeart/2005/8/layout/vList5"/>
    <dgm:cxn modelId="{5073E8AC-D2B4-437D-9A2F-B4423BDC5479}" type="presParOf" srcId="{82B71E07-46A9-1F4C-9980-576B2FA3ADD8}" destId="{86757E5C-20F4-E745-A720-B10E686939A4}" srcOrd="1" destOrd="0" presId="urn:microsoft.com/office/officeart/2005/8/layout/vList5"/>
    <dgm:cxn modelId="{B6319285-EB05-4EF3-AC52-C2FE9B2FC866}" type="presParOf" srcId="{82B71E07-46A9-1F4C-9980-576B2FA3ADD8}" destId="{0760AE06-7B56-494A-A0E8-36B594643D8E}" srcOrd="2" destOrd="0" presId="urn:microsoft.com/office/officeart/2005/8/layout/vList5"/>
    <dgm:cxn modelId="{44E6B181-B27A-473D-AD45-A4DE28D20BD8}" type="presParOf" srcId="{0760AE06-7B56-494A-A0E8-36B594643D8E}" destId="{C3381103-080C-D746-8B27-46B2DEE4028C}" srcOrd="0" destOrd="0" presId="urn:microsoft.com/office/officeart/2005/8/layout/vList5"/>
    <dgm:cxn modelId="{27F75ECC-7B7A-4A96-95CE-0F25F3D32653}" type="presParOf" srcId="{0760AE06-7B56-494A-A0E8-36B594643D8E}" destId="{FBE9ED35-B856-174C-8737-A32D2C924CA6}" srcOrd="1" destOrd="0" presId="urn:microsoft.com/office/officeart/2005/8/layout/vList5"/>
    <dgm:cxn modelId="{CCB25C91-04CA-41B4-8D7E-3C2FD456DD53}" type="presParOf" srcId="{82B71E07-46A9-1F4C-9980-576B2FA3ADD8}" destId="{42D27948-8160-FF47-9116-9786F5E669CE}" srcOrd="3" destOrd="0" presId="urn:microsoft.com/office/officeart/2005/8/layout/vList5"/>
    <dgm:cxn modelId="{2CED08D9-C74A-4EB2-913C-A22149D005B0}" type="presParOf" srcId="{82B71E07-46A9-1F4C-9980-576B2FA3ADD8}" destId="{39BBA486-03BD-2144-ABBF-AE369E5400B7}" srcOrd="4" destOrd="0" presId="urn:microsoft.com/office/officeart/2005/8/layout/vList5"/>
    <dgm:cxn modelId="{38DAE737-88DC-48F2-B3BE-EADF540E7721}" type="presParOf" srcId="{39BBA486-03BD-2144-ABBF-AE369E5400B7}" destId="{70B8D9E0-4A6D-2F44-B595-4E51FB1CC510}" srcOrd="0" destOrd="0" presId="urn:microsoft.com/office/officeart/2005/8/layout/vList5"/>
    <dgm:cxn modelId="{5539DB50-64A7-471B-A1FA-E7C0CE11A513}" type="presParOf" srcId="{39BBA486-03BD-2144-ABBF-AE369E5400B7}" destId="{09F84ED2-5430-D348-8351-1C588DA968EF}" srcOrd="1" destOrd="0" presId="urn:microsoft.com/office/officeart/2005/8/layout/vList5"/>
    <dgm:cxn modelId="{F053C669-7193-43BF-BE32-06C7E9FFC605}" type="presParOf" srcId="{82B71E07-46A9-1F4C-9980-576B2FA3ADD8}" destId="{26A10C18-A8F4-6A4C-BDEE-6F7DE3CE4615}" srcOrd="5" destOrd="0" presId="urn:microsoft.com/office/officeart/2005/8/layout/vList5"/>
    <dgm:cxn modelId="{7F561053-A110-47BA-AA03-A3AAE638A01A}" type="presParOf" srcId="{82B71E07-46A9-1F4C-9980-576B2FA3ADD8}" destId="{4ECD3363-8FE6-2E4D-AEB8-DD61ACBB9653}" srcOrd="6" destOrd="0" presId="urn:microsoft.com/office/officeart/2005/8/layout/vList5"/>
    <dgm:cxn modelId="{C0971096-E702-4A4F-89D7-3CBC953E1D15}" type="presParOf" srcId="{4ECD3363-8FE6-2E4D-AEB8-DD61ACBB9653}" destId="{E895D6B0-A2C0-8846-B022-1C147093D231}" srcOrd="0" destOrd="0" presId="urn:microsoft.com/office/officeart/2005/8/layout/vList5"/>
    <dgm:cxn modelId="{E2D4A55D-B330-4A90-9032-122519F825BF}"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dgm:t>
        <a:bodyPr/>
        <a:lstStyle/>
        <a:p>
          <a:pPr algn="ctr">
            <a:buNone/>
          </a:pPr>
          <a:r>
            <a:rPr lang="fr-FR" b="1" dirty="0" smtClean="0"/>
            <a:t>magie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dgm:t>
        <a:bodyPr/>
        <a:lstStyle/>
        <a:p>
          <a:pPr algn="ctr">
            <a:buNone/>
          </a:pPr>
          <a:r>
            <a:rPr lang="fr-FR" b="1" dirty="0" smtClean="0"/>
            <a:t>déménageur</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dgm:t>
        <a:bodyPr/>
        <a:lstStyle/>
        <a:p>
          <a:pPr algn="ctr">
            <a:buNone/>
          </a:pPr>
          <a:r>
            <a:rPr lang="fr-FR" b="1" dirty="0" smtClean="0"/>
            <a:t>nager</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dgm:t>
        <a:bodyPr/>
        <a:lstStyle/>
        <a:p>
          <a:pPr algn="ctr">
            <a:buNone/>
          </a:pPr>
          <a:r>
            <a:rPr lang="fr-FR" b="1" dirty="0" smtClean="0"/>
            <a:t>girafe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6E4E9F2E-D306-E440-8065-DAD3485E0D1C}" srcId="{39104730-2024-374C-98E0-3A4CE7ED9881}" destId="{C98D5B68-7884-6648-A6A0-2E344EE2F2C1}" srcOrd="2" destOrd="0" parTransId="{89F25B63-67C6-2B49-87BA-7718746C431D}" sibTransId="{675274CD-34E5-B949-B313-38064B3EA771}"/>
    <dgm:cxn modelId="{1E286878-3EAF-44B2-BC3A-CE56D8A139D4}" type="presOf" srcId="{DD6BBC1B-D149-744A-A30E-EFE273F02222}" destId="{B2E2EFB5-3D81-DA40-B0AB-7277103CCFA5}"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F871F015-7955-4269-AB1B-5F67E9822841}" type="presOf" srcId="{5A256FE1-617A-F64B-AAA5-E71BA3D8E71B}" destId="{5131D196-118F-ED4B-8F8C-9F861CEE6268}" srcOrd="0" destOrd="0" presId="urn:microsoft.com/office/officeart/2005/8/layout/vList5"/>
    <dgm:cxn modelId="{230BC85E-6282-410C-A845-F3526B16044E}" type="presOf" srcId="{8943F2E6-3B0D-E448-9217-B317A1C852F5}" destId="{1017B7CB-13B4-9B4A-A898-E550BB192901}" srcOrd="0" destOrd="0" presId="urn:microsoft.com/office/officeart/2005/8/layout/vList5"/>
    <dgm:cxn modelId="{2DE7134D-5356-4B56-8768-3F3EE4AB29E3}" type="presOf" srcId="{39104730-2024-374C-98E0-3A4CE7ED9881}" destId="{82B71E07-46A9-1F4C-9980-576B2FA3ADD8}" srcOrd="0" destOrd="0" presId="urn:microsoft.com/office/officeart/2005/8/layout/vList5"/>
    <dgm:cxn modelId="{75F62671-88E3-4209-A290-996BBEF54186}" type="presOf" srcId="{C98D5B68-7884-6648-A6A0-2E344EE2F2C1}" destId="{70B8D9E0-4A6D-2F44-B595-4E51FB1CC510}" srcOrd="0" destOrd="0" presId="urn:microsoft.com/office/officeart/2005/8/layout/vList5"/>
    <dgm:cxn modelId="{F29E88BF-B2B7-8C4D-8CAE-014202FBF28B}" srcId="{39104730-2024-374C-98E0-3A4CE7ED9881}" destId="{877D7047-60CD-754B-B94B-0D52DA8802EF}" srcOrd="3" destOrd="0" parTransId="{F776D0C3-C0C0-7847-978B-D8398B928E33}" sibTransId="{D8C37D6F-0C89-C44B-B88F-7FDB054464A6}"/>
    <dgm:cxn modelId="{00B02036-3780-4EBB-9E43-9D33F061DD34}" type="presOf" srcId="{877D7047-60CD-754B-B94B-0D52DA8802EF}" destId="{E895D6B0-A2C0-8846-B022-1C147093D231}"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69ECF9EE-24D6-4DC2-BD0C-7B2798025A48}" type="presOf" srcId="{D865DF60-6A8A-1346-86CF-ADC5241F7441}" destId="{C3381103-080C-D746-8B27-46B2DEE4028C}" srcOrd="0" destOrd="0" presId="urn:microsoft.com/office/officeart/2005/8/layout/vList5"/>
    <dgm:cxn modelId="{BBB76332-05A7-BD4A-AEE7-B327FE3E9402}" srcId="{5A256FE1-617A-F64B-AAA5-E71BA3D8E71B}" destId="{DD6BBC1B-D149-744A-A30E-EFE273F02222}" srcOrd="0" destOrd="0" parTransId="{58BA337C-5D18-7648-9FBC-E3DFEE45FE39}" sibTransId="{FA359944-C295-7C49-BDAC-C5B8B15CDFE7}"/>
    <dgm:cxn modelId="{49662439-979C-B841-B009-6D99A978E2AA}" srcId="{C98D5B68-7884-6648-A6A0-2E344EE2F2C1}" destId="{31427C3A-E33A-4C40-B6A8-DF440F9FA9C2}" srcOrd="0" destOrd="0" parTransId="{6AE38952-7C1E-B044-B8FC-9A933EC36630}" sibTransId="{BAB3FA31-E8FC-CF47-A92D-5E67F5AC535C}"/>
    <dgm:cxn modelId="{16A6CB74-68D3-4B96-891F-2424E20201D7}" type="presOf" srcId="{2C8EC395-066D-984E-8F48-1D03BBA365D6}" destId="{FBE9ED35-B856-174C-8737-A32D2C924CA6}" srcOrd="0" destOrd="0" presId="urn:microsoft.com/office/officeart/2005/8/layout/vList5"/>
    <dgm:cxn modelId="{D627691E-CE20-A240-AE75-17D9A5E8D80E}" srcId="{39104730-2024-374C-98E0-3A4CE7ED9881}" destId="{5A256FE1-617A-F64B-AAA5-E71BA3D8E71B}" srcOrd="0" destOrd="0" parTransId="{8DF59BD0-F274-DA45-A4C6-CD1040D03631}" sibTransId="{1221B9A9-1B18-A546-BD93-54DBEC081E68}"/>
    <dgm:cxn modelId="{A3CBA274-D7F7-CB45-BAA7-46A89E45535F}" srcId="{D865DF60-6A8A-1346-86CF-ADC5241F7441}" destId="{2C8EC395-066D-984E-8F48-1D03BBA365D6}" srcOrd="0" destOrd="0" parTransId="{E889BD5D-09F1-B84F-9539-CDB6EA89993B}" sibTransId="{788D42F9-2A3B-334A-B81A-EE2D57E4C222}"/>
    <dgm:cxn modelId="{171DE386-DA9F-4099-A1EA-F21ED7BEF877}" type="presOf" srcId="{31427C3A-E33A-4C40-B6A8-DF440F9FA9C2}" destId="{09F84ED2-5430-D348-8351-1C588DA968EF}" srcOrd="0" destOrd="0" presId="urn:microsoft.com/office/officeart/2005/8/layout/vList5"/>
    <dgm:cxn modelId="{1CF73EDF-FE7A-4A27-9ACC-B059567E334D}" type="presParOf" srcId="{82B71E07-46A9-1F4C-9980-576B2FA3ADD8}" destId="{A3A8D8DA-067B-EC42-9EAF-7E4FD8AA6489}" srcOrd="0" destOrd="0" presId="urn:microsoft.com/office/officeart/2005/8/layout/vList5"/>
    <dgm:cxn modelId="{EED79104-83EA-4ACF-865C-111ABEBAD04D}" type="presParOf" srcId="{A3A8D8DA-067B-EC42-9EAF-7E4FD8AA6489}" destId="{5131D196-118F-ED4B-8F8C-9F861CEE6268}" srcOrd="0" destOrd="0" presId="urn:microsoft.com/office/officeart/2005/8/layout/vList5"/>
    <dgm:cxn modelId="{5388AC84-E0B3-48E8-844D-0581975FBAAD}" type="presParOf" srcId="{A3A8D8DA-067B-EC42-9EAF-7E4FD8AA6489}" destId="{B2E2EFB5-3D81-DA40-B0AB-7277103CCFA5}" srcOrd="1" destOrd="0" presId="urn:microsoft.com/office/officeart/2005/8/layout/vList5"/>
    <dgm:cxn modelId="{A40DD141-21B7-4A45-8A6A-37234AA08EC2}" type="presParOf" srcId="{82B71E07-46A9-1F4C-9980-576B2FA3ADD8}" destId="{86757E5C-20F4-E745-A720-B10E686939A4}" srcOrd="1" destOrd="0" presId="urn:microsoft.com/office/officeart/2005/8/layout/vList5"/>
    <dgm:cxn modelId="{7A25D0D4-89A1-4485-802E-DAC295D774A7}" type="presParOf" srcId="{82B71E07-46A9-1F4C-9980-576B2FA3ADD8}" destId="{0760AE06-7B56-494A-A0E8-36B594643D8E}" srcOrd="2" destOrd="0" presId="urn:microsoft.com/office/officeart/2005/8/layout/vList5"/>
    <dgm:cxn modelId="{F1E3B486-3607-4A7C-A5AE-13CA3F99D9BB}" type="presParOf" srcId="{0760AE06-7B56-494A-A0E8-36B594643D8E}" destId="{C3381103-080C-D746-8B27-46B2DEE4028C}" srcOrd="0" destOrd="0" presId="urn:microsoft.com/office/officeart/2005/8/layout/vList5"/>
    <dgm:cxn modelId="{09492784-01A1-4CFA-8DA0-B0E8AC632845}" type="presParOf" srcId="{0760AE06-7B56-494A-A0E8-36B594643D8E}" destId="{FBE9ED35-B856-174C-8737-A32D2C924CA6}" srcOrd="1" destOrd="0" presId="urn:microsoft.com/office/officeart/2005/8/layout/vList5"/>
    <dgm:cxn modelId="{0A2666D7-5D85-43F8-AA09-730637C1DFCE}" type="presParOf" srcId="{82B71E07-46A9-1F4C-9980-576B2FA3ADD8}" destId="{42D27948-8160-FF47-9116-9786F5E669CE}" srcOrd="3" destOrd="0" presId="urn:microsoft.com/office/officeart/2005/8/layout/vList5"/>
    <dgm:cxn modelId="{660A592A-15BF-422C-9524-2A640D085DCC}" type="presParOf" srcId="{82B71E07-46A9-1F4C-9980-576B2FA3ADD8}" destId="{39BBA486-03BD-2144-ABBF-AE369E5400B7}" srcOrd="4" destOrd="0" presId="urn:microsoft.com/office/officeart/2005/8/layout/vList5"/>
    <dgm:cxn modelId="{924B9D01-F69C-47BE-9BD3-D4C4A58E2B68}" type="presParOf" srcId="{39BBA486-03BD-2144-ABBF-AE369E5400B7}" destId="{70B8D9E0-4A6D-2F44-B595-4E51FB1CC510}" srcOrd="0" destOrd="0" presId="urn:microsoft.com/office/officeart/2005/8/layout/vList5"/>
    <dgm:cxn modelId="{0F6AB1FA-9F61-440A-89F5-8374029B8482}" type="presParOf" srcId="{39BBA486-03BD-2144-ABBF-AE369E5400B7}" destId="{09F84ED2-5430-D348-8351-1C588DA968EF}" srcOrd="1" destOrd="0" presId="urn:microsoft.com/office/officeart/2005/8/layout/vList5"/>
    <dgm:cxn modelId="{411ED60C-5364-4D3A-B947-184C191B5DA8}" type="presParOf" srcId="{82B71E07-46A9-1F4C-9980-576B2FA3ADD8}" destId="{26A10C18-A8F4-6A4C-BDEE-6F7DE3CE4615}" srcOrd="5" destOrd="0" presId="urn:microsoft.com/office/officeart/2005/8/layout/vList5"/>
    <dgm:cxn modelId="{A4BDDCBC-C965-497E-8C62-2C62E9ED4172}" type="presParOf" srcId="{82B71E07-46A9-1F4C-9980-576B2FA3ADD8}" destId="{4ECD3363-8FE6-2E4D-AEB8-DD61ACBB9653}" srcOrd="6" destOrd="0" presId="urn:microsoft.com/office/officeart/2005/8/layout/vList5"/>
    <dgm:cxn modelId="{AED2CBDD-B004-4DDE-A327-04343173355C}" type="presParOf" srcId="{4ECD3363-8FE6-2E4D-AEB8-DD61ACBB9653}" destId="{E895D6B0-A2C0-8846-B022-1C147093D231}" srcOrd="0" destOrd="0" presId="urn:microsoft.com/office/officeart/2005/8/layout/vList5"/>
    <dgm:cxn modelId="{DB1D49F8-0A3F-46CB-977B-E7F03AA11265}"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104730-2024-374C-98E0-3A4CE7ED9881}" type="doc">
      <dgm:prSet loTypeId="urn:microsoft.com/office/officeart/2005/8/layout/vList5" loCatId="" qsTypeId="urn:microsoft.com/office/officeart/2005/8/quickstyle/3d7" qsCatId="3D" csTypeId="urn:microsoft.com/office/officeart/2005/8/colors/accent1_2" csCatId="accent1" phldr="1"/>
      <dgm:spPr/>
      <dgm:t>
        <a:bodyPr/>
        <a:lstStyle/>
        <a:p>
          <a:endParaRPr lang="fr-FR"/>
        </a:p>
      </dgm:t>
    </dgm:pt>
    <dgm:pt modelId="{5A256FE1-617A-F64B-AAA5-E71BA3D8E71B}">
      <dgm:prSet phldrT="[Texte]"/>
      <dgm:spPr/>
      <dgm:t>
        <a:bodyPr/>
        <a:lstStyle/>
        <a:p>
          <a:r>
            <a:rPr lang="fr-FR" dirty="0"/>
            <a:t>a</a:t>
          </a:r>
        </a:p>
      </dgm:t>
    </dgm:pt>
    <dgm:pt modelId="{8DF59BD0-F274-DA45-A4C6-CD1040D03631}" type="parTrans" cxnId="{D627691E-CE20-A240-AE75-17D9A5E8D80E}">
      <dgm:prSet/>
      <dgm:spPr/>
      <dgm:t>
        <a:bodyPr/>
        <a:lstStyle/>
        <a:p>
          <a:endParaRPr lang="fr-FR"/>
        </a:p>
      </dgm:t>
    </dgm:pt>
    <dgm:pt modelId="{1221B9A9-1B18-A546-BD93-54DBEC081E68}" type="sibTrans" cxnId="{D627691E-CE20-A240-AE75-17D9A5E8D80E}">
      <dgm:prSet/>
      <dgm:spPr/>
      <dgm:t>
        <a:bodyPr/>
        <a:lstStyle/>
        <a:p>
          <a:endParaRPr lang="fr-FR"/>
        </a:p>
      </dgm:t>
    </dgm:pt>
    <dgm:pt modelId="{DD6BBC1B-D149-744A-A30E-EFE273F02222}">
      <dgm:prSet phldrT="[Texte]"/>
      <dgm:spPr>
        <a:solidFill>
          <a:srgbClr val="FF0000">
            <a:alpha val="90000"/>
          </a:srgbClr>
        </a:solidFill>
      </dgm:spPr>
      <dgm:t>
        <a:bodyPr/>
        <a:lstStyle/>
        <a:p>
          <a:pPr algn="ctr">
            <a:buNone/>
          </a:pPr>
          <a:r>
            <a:rPr lang="fr-FR" b="1" dirty="0" smtClean="0"/>
            <a:t>magie</a:t>
          </a:r>
          <a:endParaRPr lang="fr-FR" b="1" dirty="0"/>
        </a:p>
      </dgm:t>
    </dgm:pt>
    <dgm:pt modelId="{58BA337C-5D18-7648-9FBC-E3DFEE45FE39}" type="parTrans" cxnId="{BBB76332-05A7-BD4A-AEE7-B327FE3E9402}">
      <dgm:prSet/>
      <dgm:spPr/>
      <dgm:t>
        <a:bodyPr/>
        <a:lstStyle/>
        <a:p>
          <a:endParaRPr lang="fr-FR"/>
        </a:p>
      </dgm:t>
    </dgm:pt>
    <dgm:pt modelId="{FA359944-C295-7C49-BDAC-C5B8B15CDFE7}" type="sibTrans" cxnId="{BBB76332-05A7-BD4A-AEE7-B327FE3E9402}">
      <dgm:prSet/>
      <dgm:spPr/>
      <dgm:t>
        <a:bodyPr/>
        <a:lstStyle/>
        <a:p>
          <a:endParaRPr lang="fr-FR"/>
        </a:p>
      </dgm:t>
    </dgm:pt>
    <dgm:pt modelId="{C98D5B68-7884-6648-A6A0-2E344EE2F2C1}">
      <dgm:prSet phldrT="[Texte]"/>
      <dgm:spPr/>
      <dgm:t>
        <a:bodyPr/>
        <a:lstStyle/>
        <a:p>
          <a:r>
            <a:rPr lang="fr-FR" dirty="0"/>
            <a:t>c</a:t>
          </a:r>
        </a:p>
      </dgm:t>
    </dgm:pt>
    <dgm:pt modelId="{89F25B63-67C6-2B49-87BA-7718746C431D}" type="parTrans" cxnId="{6E4E9F2E-D306-E440-8065-DAD3485E0D1C}">
      <dgm:prSet/>
      <dgm:spPr/>
      <dgm:t>
        <a:bodyPr/>
        <a:lstStyle/>
        <a:p>
          <a:endParaRPr lang="fr-FR"/>
        </a:p>
      </dgm:t>
    </dgm:pt>
    <dgm:pt modelId="{675274CD-34E5-B949-B313-38064B3EA771}" type="sibTrans" cxnId="{6E4E9F2E-D306-E440-8065-DAD3485E0D1C}">
      <dgm:prSet/>
      <dgm:spPr/>
      <dgm:t>
        <a:bodyPr/>
        <a:lstStyle/>
        <a:p>
          <a:endParaRPr lang="fr-FR"/>
        </a:p>
      </dgm:t>
    </dgm:pt>
    <dgm:pt modelId="{31427C3A-E33A-4C40-B6A8-DF440F9FA9C2}">
      <dgm:prSet phldrT="[Texte]"/>
      <dgm:spPr>
        <a:solidFill>
          <a:srgbClr val="FFC000">
            <a:alpha val="90000"/>
          </a:srgbClr>
        </a:solidFill>
      </dgm:spPr>
      <dgm:t>
        <a:bodyPr/>
        <a:lstStyle/>
        <a:p>
          <a:pPr algn="ctr">
            <a:buNone/>
          </a:pPr>
          <a:r>
            <a:rPr lang="fr-FR" b="1" dirty="0" smtClean="0"/>
            <a:t>déménageur</a:t>
          </a:r>
          <a:endParaRPr lang="fr-FR" b="1" dirty="0"/>
        </a:p>
      </dgm:t>
    </dgm:pt>
    <dgm:pt modelId="{6AE38952-7C1E-B044-B8FC-9A933EC36630}" type="parTrans" cxnId="{49662439-979C-B841-B009-6D99A978E2AA}">
      <dgm:prSet/>
      <dgm:spPr/>
      <dgm:t>
        <a:bodyPr/>
        <a:lstStyle/>
        <a:p>
          <a:endParaRPr lang="fr-FR"/>
        </a:p>
      </dgm:t>
    </dgm:pt>
    <dgm:pt modelId="{BAB3FA31-E8FC-CF47-A92D-5E67F5AC535C}" type="sibTrans" cxnId="{49662439-979C-B841-B009-6D99A978E2AA}">
      <dgm:prSet/>
      <dgm:spPr/>
      <dgm:t>
        <a:bodyPr/>
        <a:lstStyle/>
        <a:p>
          <a:endParaRPr lang="fr-FR"/>
        </a:p>
      </dgm:t>
    </dgm:pt>
    <dgm:pt modelId="{877D7047-60CD-754B-B94B-0D52DA8802EF}">
      <dgm:prSet phldrT="[Texte]"/>
      <dgm:spPr/>
      <dgm:t>
        <a:bodyPr/>
        <a:lstStyle/>
        <a:p>
          <a:r>
            <a:rPr lang="fr-FR" dirty="0"/>
            <a:t>d</a:t>
          </a:r>
        </a:p>
      </dgm:t>
    </dgm:pt>
    <dgm:pt modelId="{F776D0C3-C0C0-7847-978B-D8398B928E33}" type="parTrans" cxnId="{F29E88BF-B2B7-8C4D-8CAE-014202FBF28B}">
      <dgm:prSet/>
      <dgm:spPr/>
      <dgm:t>
        <a:bodyPr/>
        <a:lstStyle/>
        <a:p>
          <a:endParaRPr lang="fr-FR"/>
        </a:p>
      </dgm:t>
    </dgm:pt>
    <dgm:pt modelId="{D8C37D6F-0C89-C44B-B88F-7FDB054464A6}" type="sibTrans" cxnId="{F29E88BF-B2B7-8C4D-8CAE-014202FBF28B}">
      <dgm:prSet/>
      <dgm:spPr/>
      <dgm:t>
        <a:bodyPr/>
        <a:lstStyle/>
        <a:p>
          <a:endParaRPr lang="fr-FR"/>
        </a:p>
      </dgm:t>
    </dgm:pt>
    <dgm:pt modelId="{8943F2E6-3B0D-E448-9217-B317A1C852F5}">
      <dgm:prSet phldrT="[Texte]"/>
      <dgm:spPr>
        <a:solidFill>
          <a:srgbClr val="FF0000">
            <a:alpha val="90000"/>
          </a:srgbClr>
        </a:solidFill>
      </dgm:spPr>
      <dgm:t>
        <a:bodyPr/>
        <a:lstStyle/>
        <a:p>
          <a:pPr algn="ctr">
            <a:buNone/>
          </a:pPr>
          <a:r>
            <a:rPr lang="fr-FR" b="1" dirty="0" smtClean="0"/>
            <a:t>nager</a:t>
          </a:r>
          <a:endParaRPr lang="fr-FR" b="1" dirty="0"/>
        </a:p>
      </dgm:t>
    </dgm:pt>
    <dgm:pt modelId="{BACB9BDF-48A8-8446-9EF0-0777EB594CBD}" type="parTrans" cxnId="{E328896C-D41F-1447-83EE-3427764BA201}">
      <dgm:prSet/>
      <dgm:spPr/>
      <dgm:t>
        <a:bodyPr/>
        <a:lstStyle/>
        <a:p>
          <a:endParaRPr lang="fr-FR"/>
        </a:p>
      </dgm:t>
    </dgm:pt>
    <dgm:pt modelId="{8E47323C-8EED-B74F-B64B-018CD74E9966}" type="sibTrans" cxnId="{E328896C-D41F-1447-83EE-3427764BA201}">
      <dgm:prSet/>
      <dgm:spPr/>
      <dgm:t>
        <a:bodyPr/>
        <a:lstStyle/>
        <a:p>
          <a:endParaRPr lang="fr-FR"/>
        </a:p>
      </dgm:t>
    </dgm:pt>
    <dgm:pt modelId="{D865DF60-6A8A-1346-86CF-ADC5241F7441}">
      <dgm:prSet/>
      <dgm:spPr/>
      <dgm:t>
        <a:bodyPr/>
        <a:lstStyle/>
        <a:p>
          <a:r>
            <a:rPr lang="fr-FR" dirty="0"/>
            <a:t>b</a:t>
          </a:r>
        </a:p>
      </dgm:t>
    </dgm:pt>
    <dgm:pt modelId="{806608CC-D2DF-374E-A47A-AC1E4E471D34}" type="parTrans" cxnId="{26514B5C-E4AC-D045-BD76-2A427C25A6C9}">
      <dgm:prSet/>
      <dgm:spPr/>
      <dgm:t>
        <a:bodyPr/>
        <a:lstStyle/>
        <a:p>
          <a:endParaRPr lang="fr-FR"/>
        </a:p>
      </dgm:t>
    </dgm:pt>
    <dgm:pt modelId="{752CCB7B-ADC2-E04D-8F22-DB13BC887169}" type="sibTrans" cxnId="{26514B5C-E4AC-D045-BD76-2A427C25A6C9}">
      <dgm:prSet/>
      <dgm:spPr/>
      <dgm:t>
        <a:bodyPr/>
        <a:lstStyle/>
        <a:p>
          <a:endParaRPr lang="fr-FR"/>
        </a:p>
      </dgm:t>
    </dgm:pt>
    <dgm:pt modelId="{2C8EC395-066D-984E-8F48-1D03BBA365D6}">
      <dgm:prSet/>
      <dgm:spPr>
        <a:solidFill>
          <a:srgbClr val="FF0000">
            <a:alpha val="90000"/>
          </a:srgbClr>
        </a:solidFill>
      </dgm:spPr>
      <dgm:t>
        <a:bodyPr/>
        <a:lstStyle/>
        <a:p>
          <a:pPr algn="ctr">
            <a:buNone/>
          </a:pPr>
          <a:r>
            <a:rPr lang="fr-FR" b="1" dirty="0" smtClean="0"/>
            <a:t>girafe</a:t>
          </a:r>
          <a:endParaRPr lang="fr-FR" b="1" dirty="0"/>
        </a:p>
      </dgm:t>
    </dgm:pt>
    <dgm:pt modelId="{E889BD5D-09F1-B84F-9539-CDB6EA89993B}" type="parTrans" cxnId="{A3CBA274-D7F7-CB45-BAA7-46A89E45535F}">
      <dgm:prSet/>
      <dgm:spPr/>
      <dgm:t>
        <a:bodyPr/>
        <a:lstStyle/>
        <a:p>
          <a:endParaRPr lang="fr-FR"/>
        </a:p>
      </dgm:t>
    </dgm:pt>
    <dgm:pt modelId="{788D42F9-2A3B-334A-B81A-EE2D57E4C222}" type="sibTrans" cxnId="{A3CBA274-D7F7-CB45-BAA7-46A89E45535F}">
      <dgm:prSet/>
      <dgm:spPr/>
      <dgm:t>
        <a:bodyPr/>
        <a:lstStyle/>
        <a:p>
          <a:endParaRPr lang="fr-FR"/>
        </a:p>
      </dgm:t>
    </dgm:pt>
    <dgm:pt modelId="{82B71E07-46A9-1F4C-9980-576B2FA3ADD8}" type="pres">
      <dgm:prSet presAssocID="{39104730-2024-374C-98E0-3A4CE7ED9881}" presName="Name0" presStyleCnt="0">
        <dgm:presLayoutVars>
          <dgm:dir/>
          <dgm:animLvl val="lvl"/>
          <dgm:resizeHandles val="exact"/>
        </dgm:presLayoutVars>
      </dgm:prSet>
      <dgm:spPr/>
      <dgm:t>
        <a:bodyPr/>
        <a:lstStyle/>
        <a:p>
          <a:endParaRPr lang="fr-FR"/>
        </a:p>
      </dgm:t>
    </dgm:pt>
    <dgm:pt modelId="{A3A8D8DA-067B-EC42-9EAF-7E4FD8AA6489}" type="pres">
      <dgm:prSet presAssocID="{5A256FE1-617A-F64B-AAA5-E71BA3D8E71B}" presName="linNode" presStyleCnt="0"/>
      <dgm:spPr/>
    </dgm:pt>
    <dgm:pt modelId="{5131D196-118F-ED4B-8F8C-9F861CEE6268}" type="pres">
      <dgm:prSet presAssocID="{5A256FE1-617A-F64B-AAA5-E71BA3D8E71B}" presName="parentText" presStyleLbl="node1" presStyleIdx="0" presStyleCnt="4">
        <dgm:presLayoutVars>
          <dgm:chMax val="1"/>
          <dgm:bulletEnabled val="1"/>
        </dgm:presLayoutVars>
      </dgm:prSet>
      <dgm:spPr/>
      <dgm:t>
        <a:bodyPr/>
        <a:lstStyle/>
        <a:p>
          <a:endParaRPr lang="fr-FR"/>
        </a:p>
      </dgm:t>
    </dgm:pt>
    <dgm:pt modelId="{B2E2EFB5-3D81-DA40-B0AB-7277103CCFA5}" type="pres">
      <dgm:prSet presAssocID="{5A256FE1-617A-F64B-AAA5-E71BA3D8E71B}" presName="descendantText" presStyleLbl="alignAccFollowNode1" presStyleIdx="0" presStyleCnt="4">
        <dgm:presLayoutVars>
          <dgm:bulletEnabled val="1"/>
        </dgm:presLayoutVars>
      </dgm:prSet>
      <dgm:spPr/>
      <dgm:t>
        <a:bodyPr/>
        <a:lstStyle/>
        <a:p>
          <a:endParaRPr lang="fr-FR"/>
        </a:p>
      </dgm:t>
    </dgm:pt>
    <dgm:pt modelId="{86757E5C-20F4-E745-A720-B10E686939A4}" type="pres">
      <dgm:prSet presAssocID="{1221B9A9-1B18-A546-BD93-54DBEC081E68}" presName="sp" presStyleCnt="0"/>
      <dgm:spPr/>
    </dgm:pt>
    <dgm:pt modelId="{0760AE06-7B56-494A-A0E8-36B594643D8E}" type="pres">
      <dgm:prSet presAssocID="{D865DF60-6A8A-1346-86CF-ADC5241F7441}" presName="linNode" presStyleCnt="0"/>
      <dgm:spPr/>
    </dgm:pt>
    <dgm:pt modelId="{C3381103-080C-D746-8B27-46B2DEE4028C}" type="pres">
      <dgm:prSet presAssocID="{D865DF60-6A8A-1346-86CF-ADC5241F7441}" presName="parentText" presStyleLbl="node1" presStyleIdx="1" presStyleCnt="4">
        <dgm:presLayoutVars>
          <dgm:chMax val="1"/>
          <dgm:bulletEnabled val="1"/>
        </dgm:presLayoutVars>
      </dgm:prSet>
      <dgm:spPr/>
      <dgm:t>
        <a:bodyPr/>
        <a:lstStyle/>
        <a:p>
          <a:endParaRPr lang="fr-FR"/>
        </a:p>
      </dgm:t>
    </dgm:pt>
    <dgm:pt modelId="{FBE9ED35-B856-174C-8737-A32D2C924CA6}" type="pres">
      <dgm:prSet presAssocID="{D865DF60-6A8A-1346-86CF-ADC5241F7441}" presName="descendantText" presStyleLbl="alignAccFollowNode1" presStyleIdx="1" presStyleCnt="4">
        <dgm:presLayoutVars>
          <dgm:bulletEnabled val="1"/>
        </dgm:presLayoutVars>
      </dgm:prSet>
      <dgm:spPr/>
      <dgm:t>
        <a:bodyPr/>
        <a:lstStyle/>
        <a:p>
          <a:endParaRPr lang="fr-FR"/>
        </a:p>
      </dgm:t>
    </dgm:pt>
    <dgm:pt modelId="{42D27948-8160-FF47-9116-9786F5E669CE}" type="pres">
      <dgm:prSet presAssocID="{752CCB7B-ADC2-E04D-8F22-DB13BC887169}" presName="sp" presStyleCnt="0"/>
      <dgm:spPr/>
    </dgm:pt>
    <dgm:pt modelId="{39BBA486-03BD-2144-ABBF-AE369E5400B7}" type="pres">
      <dgm:prSet presAssocID="{C98D5B68-7884-6648-A6A0-2E344EE2F2C1}" presName="linNode" presStyleCnt="0"/>
      <dgm:spPr/>
    </dgm:pt>
    <dgm:pt modelId="{70B8D9E0-4A6D-2F44-B595-4E51FB1CC510}" type="pres">
      <dgm:prSet presAssocID="{C98D5B68-7884-6648-A6A0-2E344EE2F2C1}" presName="parentText" presStyleLbl="node1" presStyleIdx="2" presStyleCnt="4">
        <dgm:presLayoutVars>
          <dgm:chMax val="1"/>
          <dgm:bulletEnabled val="1"/>
        </dgm:presLayoutVars>
      </dgm:prSet>
      <dgm:spPr/>
      <dgm:t>
        <a:bodyPr/>
        <a:lstStyle/>
        <a:p>
          <a:endParaRPr lang="fr-FR"/>
        </a:p>
      </dgm:t>
    </dgm:pt>
    <dgm:pt modelId="{09F84ED2-5430-D348-8351-1C588DA968EF}" type="pres">
      <dgm:prSet presAssocID="{C98D5B68-7884-6648-A6A0-2E344EE2F2C1}" presName="descendantText" presStyleLbl="alignAccFollowNode1" presStyleIdx="2" presStyleCnt="4">
        <dgm:presLayoutVars>
          <dgm:bulletEnabled val="1"/>
        </dgm:presLayoutVars>
      </dgm:prSet>
      <dgm:spPr/>
      <dgm:t>
        <a:bodyPr/>
        <a:lstStyle/>
        <a:p>
          <a:endParaRPr lang="fr-FR"/>
        </a:p>
      </dgm:t>
    </dgm:pt>
    <dgm:pt modelId="{26A10C18-A8F4-6A4C-BDEE-6F7DE3CE4615}" type="pres">
      <dgm:prSet presAssocID="{675274CD-34E5-B949-B313-38064B3EA771}" presName="sp" presStyleCnt="0"/>
      <dgm:spPr/>
    </dgm:pt>
    <dgm:pt modelId="{4ECD3363-8FE6-2E4D-AEB8-DD61ACBB9653}" type="pres">
      <dgm:prSet presAssocID="{877D7047-60CD-754B-B94B-0D52DA8802EF}" presName="linNode" presStyleCnt="0"/>
      <dgm:spPr/>
    </dgm:pt>
    <dgm:pt modelId="{E895D6B0-A2C0-8846-B022-1C147093D231}" type="pres">
      <dgm:prSet presAssocID="{877D7047-60CD-754B-B94B-0D52DA8802EF}" presName="parentText" presStyleLbl="node1" presStyleIdx="3" presStyleCnt="4">
        <dgm:presLayoutVars>
          <dgm:chMax val="1"/>
          <dgm:bulletEnabled val="1"/>
        </dgm:presLayoutVars>
      </dgm:prSet>
      <dgm:spPr/>
      <dgm:t>
        <a:bodyPr/>
        <a:lstStyle/>
        <a:p>
          <a:endParaRPr lang="fr-FR"/>
        </a:p>
      </dgm:t>
    </dgm:pt>
    <dgm:pt modelId="{1017B7CB-13B4-9B4A-A898-E550BB192901}" type="pres">
      <dgm:prSet presAssocID="{877D7047-60CD-754B-B94B-0D52DA8802EF}" presName="descendantText" presStyleLbl="alignAccFollowNode1" presStyleIdx="3" presStyleCnt="4">
        <dgm:presLayoutVars>
          <dgm:bulletEnabled val="1"/>
        </dgm:presLayoutVars>
      </dgm:prSet>
      <dgm:spPr/>
      <dgm:t>
        <a:bodyPr/>
        <a:lstStyle/>
        <a:p>
          <a:endParaRPr lang="fr-FR"/>
        </a:p>
      </dgm:t>
    </dgm:pt>
  </dgm:ptLst>
  <dgm:cxnLst>
    <dgm:cxn modelId="{22DBC68A-12E1-4973-B14D-5A2A9446DB89}" type="presOf" srcId="{2C8EC395-066D-984E-8F48-1D03BBA365D6}" destId="{FBE9ED35-B856-174C-8737-A32D2C924CA6}" srcOrd="0" destOrd="0" presId="urn:microsoft.com/office/officeart/2005/8/layout/vList5"/>
    <dgm:cxn modelId="{23C008B0-C853-4A95-BEE0-F23E0FFA91D0}" type="presOf" srcId="{8943F2E6-3B0D-E448-9217-B317A1C852F5}" destId="{1017B7CB-13B4-9B4A-A898-E550BB192901}" srcOrd="0" destOrd="0" presId="urn:microsoft.com/office/officeart/2005/8/layout/vList5"/>
    <dgm:cxn modelId="{26514B5C-E4AC-D045-BD76-2A427C25A6C9}" srcId="{39104730-2024-374C-98E0-3A4CE7ED9881}" destId="{D865DF60-6A8A-1346-86CF-ADC5241F7441}" srcOrd="1" destOrd="0" parTransId="{806608CC-D2DF-374E-A47A-AC1E4E471D34}" sibTransId="{752CCB7B-ADC2-E04D-8F22-DB13BC887169}"/>
    <dgm:cxn modelId="{6AB7E36E-4A8E-41CB-89B3-E90CE24AFA28}" type="presOf" srcId="{5A256FE1-617A-F64B-AAA5-E71BA3D8E71B}" destId="{5131D196-118F-ED4B-8F8C-9F861CEE6268}" srcOrd="0" destOrd="0" presId="urn:microsoft.com/office/officeart/2005/8/layout/vList5"/>
    <dgm:cxn modelId="{55493C30-2943-45B7-A635-772F3178DEFD}" type="presOf" srcId="{39104730-2024-374C-98E0-3A4CE7ED9881}" destId="{82B71E07-46A9-1F4C-9980-576B2FA3ADD8}" srcOrd="0" destOrd="0" presId="urn:microsoft.com/office/officeart/2005/8/layout/vList5"/>
    <dgm:cxn modelId="{6E4E9F2E-D306-E440-8065-DAD3485E0D1C}" srcId="{39104730-2024-374C-98E0-3A4CE7ED9881}" destId="{C98D5B68-7884-6648-A6A0-2E344EE2F2C1}" srcOrd="2" destOrd="0" parTransId="{89F25B63-67C6-2B49-87BA-7718746C431D}" sibTransId="{675274CD-34E5-B949-B313-38064B3EA771}"/>
    <dgm:cxn modelId="{BBCCD45D-8B5E-4699-B49B-5DCC6D8A5E38}" type="presOf" srcId="{877D7047-60CD-754B-B94B-0D52DA8802EF}" destId="{E895D6B0-A2C0-8846-B022-1C147093D231}" srcOrd="0" destOrd="0" presId="urn:microsoft.com/office/officeart/2005/8/layout/vList5"/>
    <dgm:cxn modelId="{49662439-979C-B841-B009-6D99A978E2AA}" srcId="{C98D5B68-7884-6648-A6A0-2E344EE2F2C1}" destId="{31427C3A-E33A-4C40-B6A8-DF440F9FA9C2}" srcOrd="0" destOrd="0" parTransId="{6AE38952-7C1E-B044-B8FC-9A933EC36630}" sibTransId="{BAB3FA31-E8FC-CF47-A92D-5E67F5AC535C}"/>
    <dgm:cxn modelId="{E262A9E7-1000-4F74-A714-E6900B17F7FE}" type="presOf" srcId="{C98D5B68-7884-6648-A6A0-2E344EE2F2C1}" destId="{70B8D9E0-4A6D-2F44-B595-4E51FB1CC510}" srcOrd="0" destOrd="0" presId="urn:microsoft.com/office/officeart/2005/8/layout/vList5"/>
    <dgm:cxn modelId="{E328896C-D41F-1447-83EE-3427764BA201}" srcId="{877D7047-60CD-754B-B94B-0D52DA8802EF}" destId="{8943F2E6-3B0D-E448-9217-B317A1C852F5}" srcOrd="0" destOrd="0" parTransId="{BACB9BDF-48A8-8446-9EF0-0777EB594CBD}" sibTransId="{8E47323C-8EED-B74F-B64B-018CD74E9966}"/>
    <dgm:cxn modelId="{D627691E-CE20-A240-AE75-17D9A5E8D80E}" srcId="{39104730-2024-374C-98E0-3A4CE7ED9881}" destId="{5A256FE1-617A-F64B-AAA5-E71BA3D8E71B}" srcOrd="0" destOrd="0" parTransId="{8DF59BD0-F274-DA45-A4C6-CD1040D03631}" sibTransId="{1221B9A9-1B18-A546-BD93-54DBEC081E68}"/>
    <dgm:cxn modelId="{3CE7D866-B421-4076-903E-478E39796A5E}" type="presOf" srcId="{31427C3A-E33A-4C40-B6A8-DF440F9FA9C2}" destId="{09F84ED2-5430-D348-8351-1C588DA968EF}" srcOrd="0" destOrd="0" presId="urn:microsoft.com/office/officeart/2005/8/layout/vList5"/>
    <dgm:cxn modelId="{A3CBA274-D7F7-CB45-BAA7-46A89E45535F}" srcId="{D865DF60-6A8A-1346-86CF-ADC5241F7441}" destId="{2C8EC395-066D-984E-8F48-1D03BBA365D6}" srcOrd="0" destOrd="0" parTransId="{E889BD5D-09F1-B84F-9539-CDB6EA89993B}" sibTransId="{788D42F9-2A3B-334A-B81A-EE2D57E4C222}"/>
    <dgm:cxn modelId="{F29E88BF-B2B7-8C4D-8CAE-014202FBF28B}" srcId="{39104730-2024-374C-98E0-3A4CE7ED9881}" destId="{877D7047-60CD-754B-B94B-0D52DA8802EF}" srcOrd="3" destOrd="0" parTransId="{F776D0C3-C0C0-7847-978B-D8398B928E33}" sibTransId="{D8C37D6F-0C89-C44B-B88F-7FDB054464A6}"/>
    <dgm:cxn modelId="{BBB76332-05A7-BD4A-AEE7-B327FE3E9402}" srcId="{5A256FE1-617A-F64B-AAA5-E71BA3D8E71B}" destId="{DD6BBC1B-D149-744A-A30E-EFE273F02222}" srcOrd="0" destOrd="0" parTransId="{58BA337C-5D18-7648-9FBC-E3DFEE45FE39}" sibTransId="{FA359944-C295-7C49-BDAC-C5B8B15CDFE7}"/>
    <dgm:cxn modelId="{4936803C-8038-4A0E-9120-092D4D9CD54C}" type="presOf" srcId="{DD6BBC1B-D149-744A-A30E-EFE273F02222}" destId="{B2E2EFB5-3D81-DA40-B0AB-7277103CCFA5}" srcOrd="0" destOrd="0" presId="urn:microsoft.com/office/officeart/2005/8/layout/vList5"/>
    <dgm:cxn modelId="{8B65CCD1-3BD2-4D2C-8BCE-17E69CD5CCD3}" type="presOf" srcId="{D865DF60-6A8A-1346-86CF-ADC5241F7441}" destId="{C3381103-080C-D746-8B27-46B2DEE4028C}" srcOrd="0" destOrd="0" presId="urn:microsoft.com/office/officeart/2005/8/layout/vList5"/>
    <dgm:cxn modelId="{D86FA3C3-150A-4E36-AABD-0B9194226EAC}" type="presParOf" srcId="{82B71E07-46A9-1F4C-9980-576B2FA3ADD8}" destId="{A3A8D8DA-067B-EC42-9EAF-7E4FD8AA6489}" srcOrd="0" destOrd="0" presId="urn:microsoft.com/office/officeart/2005/8/layout/vList5"/>
    <dgm:cxn modelId="{FB3EDC57-A246-4601-8103-E73BEB381411}" type="presParOf" srcId="{A3A8D8DA-067B-EC42-9EAF-7E4FD8AA6489}" destId="{5131D196-118F-ED4B-8F8C-9F861CEE6268}" srcOrd="0" destOrd="0" presId="urn:microsoft.com/office/officeart/2005/8/layout/vList5"/>
    <dgm:cxn modelId="{DB7ABB16-C475-4E8D-AA9C-4D57F8C9A619}" type="presParOf" srcId="{A3A8D8DA-067B-EC42-9EAF-7E4FD8AA6489}" destId="{B2E2EFB5-3D81-DA40-B0AB-7277103CCFA5}" srcOrd="1" destOrd="0" presId="urn:microsoft.com/office/officeart/2005/8/layout/vList5"/>
    <dgm:cxn modelId="{A6CC372B-2C14-46DA-A274-84D450B74D78}" type="presParOf" srcId="{82B71E07-46A9-1F4C-9980-576B2FA3ADD8}" destId="{86757E5C-20F4-E745-A720-B10E686939A4}" srcOrd="1" destOrd="0" presId="urn:microsoft.com/office/officeart/2005/8/layout/vList5"/>
    <dgm:cxn modelId="{A93674C4-4246-47F7-B98D-90400BF1A34C}" type="presParOf" srcId="{82B71E07-46A9-1F4C-9980-576B2FA3ADD8}" destId="{0760AE06-7B56-494A-A0E8-36B594643D8E}" srcOrd="2" destOrd="0" presId="urn:microsoft.com/office/officeart/2005/8/layout/vList5"/>
    <dgm:cxn modelId="{6DE401D0-00B2-4736-A0AB-9183D9BD1E05}" type="presParOf" srcId="{0760AE06-7B56-494A-A0E8-36B594643D8E}" destId="{C3381103-080C-D746-8B27-46B2DEE4028C}" srcOrd="0" destOrd="0" presId="urn:microsoft.com/office/officeart/2005/8/layout/vList5"/>
    <dgm:cxn modelId="{285594CA-5A56-4E73-AD9E-CAFACCE4611F}" type="presParOf" srcId="{0760AE06-7B56-494A-A0E8-36B594643D8E}" destId="{FBE9ED35-B856-174C-8737-A32D2C924CA6}" srcOrd="1" destOrd="0" presId="urn:microsoft.com/office/officeart/2005/8/layout/vList5"/>
    <dgm:cxn modelId="{F42386BC-6024-4D62-84FF-77289F35268F}" type="presParOf" srcId="{82B71E07-46A9-1F4C-9980-576B2FA3ADD8}" destId="{42D27948-8160-FF47-9116-9786F5E669CE}" srcOrd="3" destOrd="0" presId="urn:microsoft.com/office/officeart/2005/8/layout/vList5"/>
    <dgm:cxn modelId="{DD6EF172-23F1-4527-8AED-F19676202E5C}" type="presParOf" srcId="{82B71E07-46A9-1F4C-9980-576B2FA3ADD8}" destId="{39BBA486-03BD-2144-ABBF-AE369E5400B7}" srcOrd="4" destOrd="0" presId="urn:microsoft.com/office/officeart/2005/8/layout/vList5"/>
    <dgm:cxn modelId="{D99CB18C-0CC9-49B3-B9A5-16F19472BF51}" type="presParOf" srcId="{39BBA486-03BD-2144-ABBF-AE369E5400B7}" destId="{70B8D9E0-4A6D-2F44-B595-4E51FB1CC510}" srcOrd="0" destOrd="0" presId="urn:microsoft.com/office/officeart/2005/8/layout/vList5"/>
    <dgm:cxn modelId="{82BA2C6A-C54B-4A8D-826B-F7E2211B34F1}" type="presParOf" srcId="{39BBA486-03BD-2144-ABBF-AE369E5400B7}" destId="{09F84ED2-5430-D348-8351-1C588DA968EF}" srcOrd="1" destOrd="0" presId="urn:microsoft.com/office/officeart/2005/8/layout/vList5"/>
    <dgm:cxn modelId="{9C5F491E-8821-4D74-ACA6-4DF0C4119FAF}" type="presParOf" srcId="{82B71E07-46A9-1F4C-9980-576B2FA3ADD8}" destId="{26A10C18-A8F4-6A4C-BDEE-6F7DE3CE4615}" srcOrd="5" destOrd="0" presId="urn:microsoft.com/office/officeart/2005/8/layout/vList5"/>
    <dgm:cxn modelId="{3C64AD79-451A-47CC-A02F-457930BA4A2E}" type="presParOf" srcId="{82B71E07-46A9-1F4C-9980-576B2FA3ADD8}" destId="{4ECD3363-8FE6-2E4D-AEB8-DD61ACBB9653}" srcOrd="6" destOrd="0" presId="urn:microsoft.com/office/officeart/2005/8/layout/vList5"/>
    <dgm:cxn modelId="{34C50E9C-BF2F-46E8-8629-0BE128560E6A}" type="presParOf" srcId="{4ECD3363-8FE6-2E4D-AEB8-DD61ACBB9653}" destId="{E895D6B0-A2C0-8846-B022-1C147093D231}" srcOrd="0" destOrd="0" presId="urn:microsoft.com/office/officeart/2005/8/layout/vList5"/>
    <dgm:cxn modelId="{7C32C041-1636-41ED-A8F7-3D796A9615F5}" type="presParOf" srcId="{4ECD3363-8FE6-2E4D-AEB8-DD61ACBB9653}" destId="{1017B7CB-13B4-9B4A-A898-E550BB19290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gomme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image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bougie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genou</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gomme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smtClean="0"/>
            <a:t>a</a:t>
          </a:r>
          <a:endParaRPr lang="fr-FR" sz="3400" kern="1200" dirty="0"/>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image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bougie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genou</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jaune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aubergine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courgette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grenade</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jaune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aubergine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courgette</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grenade</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magie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girafe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déménageur</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chemeClr val="accent1">
            <a:alpha val="90000"/>
            <a:tint val="4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nager</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2EFB5-3D81-DA40-B0AB-7277103CCFA5}">
      <dsp:nvSpPr>
        <dsp:cNvPr id="0" name=""/>
        <dsp:cNvSpPr/>
      </dsp:nvSpPr>
      <dsp:spPr>
        <a:xfrm rot="5400000">
          <a:off x="5092528" y="-2184304"/>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magie</a:t>
          </a:r>
          <a:endParaRPr lang="fr-FR" sz="2700" b="1" kern="1200" dirty="0"/>
        </a:p>
      </dsp:txBody>
      <dsp:txXfrm rot="-5400000">
        <a:off x="2839211" y="95415"/>
        <a:ext cx="5021086" cy="488050"/>
      </dsp:txXfrm>
    </dsp:sp>
    <dsp:sp modelId="{5131D196-118F-ED4B-8F8C-9F861CEE6268}">
      <dsp:nvSpPr>
        <dsp:cNvPr id="0" name=""/>
        <dsp:cNvSpPr/>
      </dsp:nvSpPr>
      <dsp:spPr>
        <a:xfrm>
          <a:off x="0" y="1405"/>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a</a:t>
          </a:r>
        </a:p>
      </dsp:txBody>
      <dsp:txXfrm>
        <a:off x="33003" y="34408"/>
        <a:ext cx="2773206" cy="610062"/>
      </dsp:txXfrm>
    </dsp:sp>
    <dsp:sp modelId="{FBE9ED35-B856-174C-8737-A32D2C924CA6}">
      <dsp:nvSpPr>
        <dsp:cNvPr id="0" name=""/>
        <dsp:cNvSpPr/>
      </dsp:nvSpPr>
      <dsp:spPr>
        <a:xfrm rot="5400000">
          <a:off x="5092528" y="-1474432"/>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girafe</a:t>
          </a:r>
          <a:endParaRPr lang="fr-FR" sz="2700" b="1" kern="1200" dirty="0"/>
        </a:p>
      </dsp:txBody>
      <dsp:txXfrm rot="-5400000">
        <a:off x="2839211" y="805287"/>
        <a:ext cx="5021086" cy="488050"/>
      </dsp:txXfrm>
    </dsp:sp>
    <dsp:sp modelId="{C3381103-080C-D746-8B27-46B2DEE4028C}">
      <dsp:nvSpPr>
        <dsp:cNvPr id="0" name=""/>
        <dsp:cNvSpPr/>
      </dsp:nvSpPr>
      <dsp:spPr>
        <a:xfrm>
          <a:off x="0" y="711277"/>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b</a:t>
          </a:r>
        </a:p>
      </dsp:txBody>
      <dsp:txXfrm>
        <a:off x="33003" y="744280"/>
        <a:ext cx="2773206" cy="610062"/>
      </dsp:txXfrm>
    </dsp:sp>
    <dsp:sp modelId="{09F84ED2-5430-D348-8351-1C588DA968EF}">
      <dsp:nvSpPr>
        <dsp:cNvPr id="0" name=""/>
        <dsp:cNvSpPr/>
      </dsp:nvSpPr>
      <dsp:spPr>
        <a:xfrm rot="5400000">
          <a:off x="5092528" y="-764561"/>
          <a:ext cx="540854" cy="5047488"/>
        </a:xfrm>
        <a:prstGeom prst="round2SameRect">
          <a:avLst/>
        </a:prstGeom>
        <a:solidFill>
          <a:srgbClr val="FFC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déménageur</a:t>
          </a:r>
          <a:endParaRPr lang="fr-FR" sz="2700" b="1" kern="1200" dirty="0"/>
        </a:p>
      </dsp:txBody>
      <dsp:txXfrm rot="-5400000">
        <a:off x="2839211" y="1515158"/>
        <a:ext cx="5021086" cy="488050"/>
      </dsp:txXfrm>
    </dsp:sp>
    <dsp:sp modelId="{70B8D9E0-4A6D-2F44-B595-4E51FB1CC510}">
      <dsp:nvSpPr>
        <dsp:cNvPr id="0" name=""/>
        <dsp:cNvSpPr/>
      </dsp:nvSpPr>
      <dsp:spPr>
        <a:xfrm>
          <a:off x="0" y="1421148"/>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c</a:t>
          </a:r>
        </a:p>
      </dsp:txBody>
      <dsp:txXfrm>
        <a:off x="33003" y="1454151"/>
        <a:ext cx="2773206" cy="610062"/>
      </dsp:txXfrm>
    </dsp:sp>
    <dsp:sp modelId="{1017B7CB-13B4-9B4A-A898-E550BB192901}">
      <dsp:nvSpPr>
        <dsp:cNvPr id="0" name=""/>
        <dsp:cNvSpPr/>
      </dsp:nvSpPr>
      <dsp:spPr>
        <a:xfrm rot="5400000">
          <a:off x="5092528" y="-54689"/>
          <a:ext cx="540854" cy="5047488"/>
        </a:xfrm>
        <a:prstGeom prst="round2SameRect">
          <a:avLst/>
        </a:prstGeom>
        <a:solidFill>
          <a:srgbClr val="FF0000">
            <a:alpha val="90000"/>
          </a:srgb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smtClean="0"/>
            <a:t>nager</a:t>
          </a:r>
          <a:endParaRPr lang="fr-FR" sz="2700" b="1" kern="1200" dirty="0"/>
        </a:p>
      </dsp:txBody>
      <dsp:txXfrm rot="-5400000">
        <a:off x="2839211" y="2225030"/>
        <a:ext cx="5021086" cy="488050"/>
      </dsp:txXfrm>
    </dsp:sp>
    <dsp:sp modelId="{E895D6B0-A2C0-8846-B022-1C147093D231}">
      <dsp:nvSpPr>
        <dsp:cNvPr id="0" name=""/>
        <dsp:cNvSpPr/>
      </dsp:nvSpPr>
      <dsp:spPr>
        <a:xfrm>
          <a:off x="0" y="2131020"/>
          <a:ext cx="2839212" cy="676068"/>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dirty="0"/>
            <a:t>d</a:t>
          </a:r>
        </a:p>
      </dsp:txBody>
      <dsp:txXfrm>
        <a:off x="33003" y="2164023"/>
        <a:ext cx="2773206" cy="61006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F64FE3-08BC-4716-8571-D58979055C1F}" type="datetimeFigureOut">
              <a:rPr lang="fr-FR"/>
              <a:pPr>
                <a:defRPr/>
              </a:pPr>
              <a:t>04/05/2020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15F4C5B-88C3-4783-9739-455DD7C14B54}" type="slidenum">
              <a:rPr lang="fr-FR"/>
              <a:pPr>
                <a:defRPr/>
              </a:pPr>
              <a:t>‹N°›</a:t>
            </a:fld>
            <a:endParaRPr lang="fr-FR"/>
          </a:p>
        </p:txBody>
      </p:sp>
    </p:spTree>
    <p:extLst>
      <p:ext uri="{BB962C8B-B14F-4D97-AF65-F5344CB8AC3E}">
        <p14:creationId xmlns:p14="http://schemas.microsoft.com/office/powerpoint/2010/main" val="3430092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253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6BD261-28F1-476B-AA23-10FABD25F82A}"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72</a:t>
            </a:r>
          </a:p>
        </p:txBody>
      </p:sp>
      <p:sp>
        <p:nvSpPr>
          <p:cNvPr id="2253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6BD261-28F1-476B-AA23-10FABD25F82A}" type="slidenum">
              <a:rPr lang="fr-FR" smtClean="0"/>
              <a:pPr fontAlgn="base">
                <a:spcBef>
                  <a:spcPct val="0"/>
                </a:spcBef>
                <a:spcAft>
                  <a:spcPct val="0"/>
                </a:spcAft>
                <a:defRPr/>
              </a:pPr>
              <a:t>6</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C61F5D-5051-46A7-984D-45979BA9F9B3}" type="slidenum">
              <a:rPr lang="fr-FR" smtClean="0"/>
              <a:pPr fontAlgn="base">
                <a:spcBef>
                  <a:spcPct val="0"/>
                </a:spcBef>
                <a:spcAft>
                  <a:spcPct val="0"/>
                </a:spcAft>
                <a:defRPr/>
              </a:pPr>
              <a:t>7</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70</a:t>
            </a:r>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C61F5D-5051-46A7-984D-45979BA9F9B3}" type="slidenum">
              <a:rPr lang="fr-FR" smtClean="0"/>
              <a:pPr fontAlgn="base">
                <a:spcBef>
                  <a:spcPct val="0"/>
                </a:spcBef>
                <a:spcAft>
                  <a:spcPct val="0"/>
                </a:spcAft>
                <a:defRPr/>
              </a:pPr>
              <a:t>8</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662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4AD500-63A5-439B-A41B-B1E87FB1E982}" type="slidenum">
              <a:rPr lang="fr-FR" smtClean="0"/>
              <a:pPr fontAlgn="base">
                <a:spcBef>
                  <a:spcPct val="0"/>
                </a:spcBef>
                <a:spcAft>
                  <a:spcPct val="0"/>
                </a:spcAft>
                <a:defRPr/>
              </a:pPr>
              <a:t>10</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Espace réservé des not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75</a:t>
            </a:r>
          </a:p>
        </p:txBody>
      </p:sp>
      <p:sp>
        <p:nvSpPr>
          <p:cNvPr id="2662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4AD500-63A5-439B-A41B-B1E87FB1E982}" type="slidenum">
              <a:rPr lang="fr-FR" smtClean="0"/>
              <a:pPr fontAlgn="base">
                <a:spcBef>
                  <a:spcPct val="0"/>
                </a:spcBef>
                <a:spcAft>
                  <a:spcPct val="0"/>
                </a:spcAft>
                <a:defRPr/>
              </a:pPr>
              <a:t>11</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a:t>Modifiez le style du titre</a:t>
            </a: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14B6DDCE-2D3E-4B2E-9CAA-2A3C49475E96}" type="datetimeFigureOut">
              <a:rPr lang="fr-FR"/>
              <a:pPr>
                <a:defRPr/>
              </a:pPr>
              <a:t>04/05/2020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7F4282-4EF0-4386-9D6A-82209DDA77FC}" type="slidenum">
              <a:rPr lang="fr-FR"/>
              <a:pPr>
                <a:defRPr/>
              </a:pPr>
              <a:t>‹N°›</a:t>
            </a:fld>
            <a:endParaRPr lang="fr-FR"/>
          </a:p>
        </p:txBody>
      </p:sp>
    </p:spTree>
    <p:extLst>
      <p:ext uri="{BB962C8B-B14F-4D97-AF65-F5344CB8AC3E}">
        <p14:creationId xmlns:p14="http://schemas.microsoft.com/office/powerpoint/2010/main" val="1255344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35A180AF-5F04-4009-8065-DD4A0FF3B2DB}" type="datetimeFigureOut">
              <a:rPr lang="fr-FR"/>
              <a:pPr>
                <a:defRPr/>
              </a:pPr>
              <a:t>04/05/2020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35E14D4-006A-432F-9C29-452DF94B958E}" type="slidenum">
              <a:rPr lang="fr-FR"/>
              <a:pPr>
                <a:defRPr/>
              </a:pPr>
              <a:t>‹N°›</a:t>
            </a:fld>
            <a:endParaRPr lang="fr-FR"/>
          </a:p>
        </p:txBody>
      </p:sp>
    </p:spTree>
    <p:extLst>
      <p:ext uri="{BB962C8B-B14F-4D97-AF65-F5344CB8AC3E}">
        <p14:creationId xmlns:p14="http://schemas.microsoft.com/office/powerpoint/2010/main" val="193674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CE27D937-A8D8-4631-81E9-EDB1A722002B}" type="datetimeFigureOut">
              <a:rPr lang="fr-FR"/>
              <a:pPr>
                <a:defRPr/>
              </a:pPr>
              <a:t>04/05/2020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5B2B333-93F7-42FC-8634-748C0C94598D}" type="slidenum">
              <a:rPr lang="fr-FR"/>
              <a:pPr>
                <a:defRPr/>
              </a:pPr>
              <a:t>‹N°›</a:t>
            </a:fld>
            <a:endParaRPr lang="fr-FR"/>
          </a:p>
        </p:txBody>
      </p:sp>
    </p:spTree>
    <p:extLst>
      <p:ext uri="{BB962C8B-B14F-4D97-AF65-F5344CB8AC3E}">
        <p14:creationId xmlns:p14="http://schemas.microsoft.com/office/powerpoint/2010/main" val="136438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DF3255B-1AEC-4840-A379-D3B105C55850}" type="datetimeFigureOut">
              <a:rPr lang="fr-FR"/>
              <a:pPr>
                <a:defRPr/>
              </a:pPr>
              <a:t>04/05/2020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48A1B74-C76B-42EE-BACC-C9736E8371A4}" type="slidenum">
              <a:rPr lang="fr-FR"/>
              <a:pPr>
                <a:defRPr/>
              </a:pPr>
              <a:t>‹N°›</a:t>
            </a:fld>
            <a:endParaRPr lang="fr-FR"/>
          </a:p>
        </p:txBody>
      </p:sp>
    </p:spTree>
    <p:extLst>
      <p:ext uri="{BB962C8B-B14F-4D97-AF65-F5344CB8AC3E}">
        <p14:creationId xmlns:p14="http://schemas.microsoft.com/office/powerpoint/2010/main" val="385129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C15D7BC-726C-4D88-9CEE-CF6ED170478D}" type="datetimeFigureOut">
              <a:rPr lang="fr-FR"/>
              <a:pPr>
                <a:defRPr/>
              </a:pPr>
              <a:t>04/05/2020</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BD54E04-C71A-4658-A749-8EC32334FF63}" type="slidenum">
              <a:rPr lang="fr-FR"/>
              <a:pPr>
                <a:defRPr/>
              </a:pPr>
              <a:t>‹N°›</a:t>
            </a:fld>
            <a:endParaRPr lang="fr-FR"/>
          </a:p>
        </p:txBody>
      </p:sp>
    </p:spTree>
    <p:extLst>
      <p:ext uri="{BB962C8B-B14F-4D97-AF65-F5344CB8AC3E}">
        <p14:creationId xmlns:p14="http://schemas.microsoft.com/office/powerpoint/2010/main" val="8821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C33542F0-146A-4A8F-B562-E1394A43E7FA}" type="datetimeFigureOut">
              <a:rPr lang="fr-FR"/>
              <a:pPr>
                <a:defRPr/>
              </a:pPr>
              <a:t>04/05/2020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0935FCB-F952-43AB-9F3E-F35FD3D1FB15}" type="slidenum">
              <a:rPr lang="fr-FR"/>
              <a:pPr>
                <a:defRPr/>
              </a:pPr>
              <a:t>‹N°›</a:t>
            </a:fld>
            <a:endParaRPr lang="fr-FR"/>
          </a:p>
        </p:txBody>
      </p:sp>
    </p:spTree>
    <p:extLst>
      <p:ext uri="{BB962C8B-B14F-4D97-AF65-F5344CB8AC3E}">
        <p14:creationId xmlns:p14="http://schemas.microsoft.com/office/powerpoint/2010/main" val="3352871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91B16E27-E8A9-4687-B1D4-55095273775D}" type="datetimeFigureOut">
              <a:rPr lang="fr-FR"/>
              <a:pPr>
                <a:defRPr/>
              </a:pPr>
              <a:t>04/05/2020</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29B53047-AFCC-46FB-8F2D-A065FD2AF9FC}" type="slidenum">
              <a:rPr lang="fr-FR"/>
              <a:pPr>
                <a:defRPr/>
              </a:pPr>
              <a:t>‹N°›</a:t>
            </a:fld>
            <a:endParaRPr lang="fr-FR"/>
          </a:p>
        </p:txBody>
      </p:sp>
    </p:spTree>
    <p:extLst>
      <p:ext uri="{BB962C8B-B14F-4D97-AF65-F5344CB8AC3E}">
        <p14:creationId xmlns:p14="http://schemas.microsoft.com/office/powerpoint/2010/main" val="356973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8F1C4EF7-D986-4780-8CEC-91224C0D33CD}" type="datetimeFigureOut">
              <a:rPr lang="fr-FR"/>
              <a:pPr>
                <a:defRPr/>
              </a:pPr>
              <a:t>04/05/2020</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65D18EB-C857-4A77-8013-96C96422F511}" type="slidenum">
              <a:rPr lang="fr-FR"/>
              <a:pPr>
                <a:defRPr/>
              </a:pPr>
              <a:t>‹N°›</a:t>
            </a:fld>
            <a:endParaRPr lang="fr-FR"/>
          </a:p>
        </p:txBody>
      </p:sp>
    </p:spTree>
    <p:extLst>
      <p:ext uri="{BB962C8B-B14F-4D97-AF65-F5344CB8AC3E}">
        <p14:creationId xmlns:p14="http://schemas.microsoft.com/office/powerpoint/2010/main" val="201571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01D4068B-AC11-4AFF-9C6F-C9FE54F52D0B}" type="datetimeFigureOut">
              <a:rPr lang="fr-FR"/>
              <a:pPr>
                <a:defRPr/>
              </a:pPr>
              <a:t>04/05/2020</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09FC721-3F08-4912-BD60-693DD2D83776}" type="slidenum">
              <a:rPr lang="fr-FR"/>
              <a:pPr>
                <a:defRPr/>
              </a:pPr>
              <a:t>‹N°›</a:t>
            </a:fld>
            <a:endParaRPr lang="fr-FR"/>
          </a:p>
        </p:txBody>
      </p:sp>
    </p:spTree>
    <p:extLst>
      <p:ext uri="{BB962C8B-B14F-4D97-AF65-F5344CB8AC3E}">
        <p14:creationId xmlns:p14="http://schemas.microsoft.com/office/powerpoint/2010/main" val="69939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7E8E2B9-1D34-4535-8D79-9B088A5D8DBC}" type="datetimeFigureOut">
              <a:rPr lang="fr-FR"/>
              <a:pPr>
                <a:defRPr/>
              </a:pPr>
              <a:t>04/05/2020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B88DFC9-EDBA-4704-89B8-FCCC8803C9EE}" type="slidenum">
              <a:rPr lang="fr-FR"/>
              <a:pPr>
                <a:defRPr/>
              </a:pPr>
              <a:t>‹N°›</a:t>
            </a:fld>
            <a:endParaRPr lang="fr-FR"/>
          </a:p>
        </p:txBody>
      </p:sp>
    </p:spTree>
    <p:extLst>
      <p:ext uri="{BB962C8B-B14F-4D97-AF65-F5344CB8AC3E}">
        <p14:creationId xmlns:p14="http://schemas.microsoft.com/office/powerpoint/2010/main" val="3588645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FCB45EC-39ED-45DD-97FE-4C91A28171C2}" type="datetimeFigureOut">
              <a:rPr lang="fr-FR"/>
              <a:pPr>
                <a:defRPr/>
              </a:pPr>
              <a:t>04/05/2020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30BAD65-0D52-4CF2-AFCE-1FD80F3F4FF0}" type="slidenum">
              <a:rPr lang="fr-FR"/>
              <a:pPr>
                <a:defRPr/>
              </a:pPr>
              <a:t>‹N°›</a:t>
            </a:fld>
            <a:endParaRPr lang="fr-FR"/>
          </a:p>
        </p:txBody>
      </p:sp>
    </p:spTree>
    <p:extLst>
      <p:ext uri="{BB962C8B-B14F-4D97-AF65-F5344CB8AC3E}">
        <p14:creationId xmlns:p14="http://schemas.microsoft.com/office/powerpoint/2010/main" val="134637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C17A6B7-70FA-4AB3-9C2E-EE730C451B0A}" type="datetimeFigureOut">
              <a:rPr lang="fr-FR"/>
              <a:pPr>
                <a:defRPr/>
              </a:pPr>
              <a:t>04/05/2020</a:t>
            </a:fld>
            <a:endParaRPr lang="fr-FR"/>
          </a:p>
        </p:txBody>
      </p:sp>
      <p:sp>
        <p:nvSpPr>
          <p:cNvPr id="5" name="Espace réservé du pied de page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3F006BB-BE73-4049-988D-A5B964AA332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1598613"/>
            <a:ext cx="7772400" cy="1101725"/>
          </a:xfrm>
        </p:spPr>
        <p:txBody>
          <a:bodyPr/>
          <a:lstStyle/>
          <a:p>
            <a:pPr eaLnBrk="1" hangingPunct="1"/>
            <a:r>
              <a:rPr lang="fr-FR" altLang="fr-FR" sz="5400" b="1" smtClean="0"/>
              <a:t>Français</a:t>
            </a:r>
          </a:p>
        </p:txBody>
      </p:sp>
      <p:sp>
        <p:nvSpPr>
          <p:cNvPr id="3" name="Sous-titre 2"/>
          <p:cNvSpPr>
            <a:spLocks noGrp="1"/>
          </p:cNvSpPr>
          <p:nvPr>
            <p:ph type="subTitle" idx="1"/>
          </p:nvPr>
        </p:nvSpPr>
        <p:spPr/>
        <p:txBody>
          <a:bodyPr rtlCol="0">
            <a:normAutofit/>
          </a:bodyPr>
          <a:lstStyle/>
          <a:p>
            <a:pPr eaLnBrk="1" fontAlgn="auto" hangingPunct="1">
              <a:spcAft>
                <a:spcPts val="0"/>
              </a:spcAft>
              <a:defRPr/>
            </a:pP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628650" y="187325"/>
            <a:ext cx="7886700" cy="993775"/>
          </a:xfrm>
        </p:spPr>
        <p:txBody>
          <a:bodyPr/>
          <a:lstStyle/>
          <a:p>
            <a:pPr eaLnBrk="1" hangingPunct="1"/>
            <a:r>
              <a:rPr lang="fr-FR" altLang="fr-FR" sz="5400" dirty="0" smtClean="0">
                <a:solidFill>
                  <a:srgbClr val="7030A0"/>
                </a:solidFill>
                <a:latin typeface="Script cole" pitchFamily="2" charset="0"/>
              </a:rPr>
              <a:t>Le quiz du jour</a:t>
            </a:r>
            <a:endParaRPr lang="fr-FR" altLang="fr-FR" sz="2400" dirty="0" smtClean="0">
              <a:solidFill>
                <a:srgbClr val="7030A0"/>
              </a:solidFill>
              <a:latin typeface="Script cole" pitchFamily="2" charset="0"/>
            </a:endParaRP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2843808" y="1131590"/>
            <a:ext cx="2619628" cy="523220"/>
          </a:xfrm>
          <a:prstGeom prst="rect">
            <a:avLst/>
          </a:prstGeom>
        </p:spPr>
        <p:txBody>
          <a:bodyPr wrap="none">
            <a:spAutoFit/>
          </a:bodyPr>
          <a:lstStyle/>
          <a:p>
            <a:r>
              <a:rPr lang="fr-FR" altLang="fr-FR" sz="2800" dirty="0" smtClean="0">
                <a:latin typeface="Script cole" pitchFamily="2" charset="0"/>
              </a:rPr>
              <a:t>Quel mot a 4 syllabes ?</a:t>
            </a:r>
            <a:endParaRPr lang="fr-F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628650" y="187325"/>
            <a:ext cx="7886700" cy="993775"/>
          </a:xfrm>
        </p:spPr>
        <p:txBody>
          <a:bodyPr/>
          <a:lstStyle/>
          <a:p>
            <a:pPr eaLnBrk="1" hangingPunct="1"/>
            <a:r>
              <a:rPr lang="fr-FR" altLang="fr-FR" sz="5400" dirty="0" smtClean="0">
                <a:solidFill>
                  <a:srgbClr val="7030A0"/>
                </a:solidFill>
                <a:latin typeface="Script cole" pitchFamily="2" charset="0"/>
              </a:rPr>
              <a:t>Le quiz du jour</a:t>
            </a:r>
            <a:endParaRPr lang="fr-FR" altLang="fr-FR" sz="2400" dirty="0" smtClean="0">
              <a:solidFill>
                <a:srgbClr val="7030A0"/>
              </a:solidFill>
              <a:latin typeface="Script cole" pitchFamily="2" charset="0"/>
            </a:endParaRPr>
          </a:p>
        </p:txBody>
      </p:sp>
      <p:graphicFrame>
        <p:nvGraphicFramePr>
          <p:cNvPr id="11" name="Espace réservé du contenu 10">
            <a:extLst>
              <a:ext uri="{FF2B5EF4-FFF2-40B4-BE49-F238E27FC236}"/>
            </a:extLst>
          </p:cNvPr>
          <p:cNvGraphicFramePr>
            <a:graphicFrameLocks noGrp="1"/>
          </p:cNvGraphicFramePr>
          <p:nvPr>
            <p:ph idx="1"/>
            <p:extLst>
              <p:ext uri="{D42A27DB-BD31-4B8C-83A1-F6EECF244321}">
                <p14:modId xmlns:p14="http://schemas.microsoft.com/office/powerpoint/2010/main" val="4104918896"/>
              </p:ext>
            </p:extLst>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2843808" y="1131590"/>
            <a:ext cx="2619628" cy="523220"/>
          </a:xfrm>
          <a:prstGeom prst="rect">
            <a:avLst/>
          </a:prstGeom>
        </p:spPr>
        <p:txBody>
          <a:bodyPr wrap="none">
            <a:spAutoFit/>
          </a:bodyPr>
          <a:lstStyle/>
          <a:p>
            <a:r>
              <a:rPr lang="fr-FR" altLang="fr-FR" sz="2800" dirty="0" smtClean="0">
                <a:latin typeface="Script cole" pitchFamily="2" charset="0"/>
              </a:rPr>
              <a:t>Quel mot a 4 syllabes ?</a:t>
            </a:r>
            <a:endParaRPr lang="fr-FR" sz="2800" dirty="0"/>
          </a:p>
        </p:txBody>
      </p:sp>
    </p:spTree>
    <p:extLst>
      <p:ext uri="{BB962C8B-B14F-4D97-AF65-F5344CB8AC3E}">
        <p14:creationId xmlns:p14="http://schemas.microsoft.com/office/powerpoint/2010/main" val="3736407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1241425"/>
            <a:ext cx="8559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re 1"/>
          <p:cNvSpPr>
            <a:spLocks noGrp="1"/>
          </p:cNvSpPr>
          <p:nvPr>
            <p:ph type="title"/>
          </p:nvPr>
        </p:nvSpPr>
        <p:spPr>
          <a:xfrm>
            <a:off x="457200" y="206375"/>
            <a:ext cx="8229600" cy="857250"/>
          </a:xfrm>
        </p:spPr>
        <p:txBody>
          <a:bodyPr/>
          <a:lstStyle/>
          <a:p>
            <a:pPr eaLnBrk="1" hangingPunct="1"/>
            <a:r>
              <a:rPr lang="fr-FR" altLang="fr-FR" sz="3200" b="1" dirty="0" smtClean="0">
                <a:solidFill>
                  <a:srgbClr val="0070C0"/>
                </a:solidFill>
              </a:rPr>
              <a:t>g </a:t>
            </a:r>
            <a:r>
              <a:rPr lang="fr-FR" altLang="fr-FR" sz="3200" b="1" dirty="0" smtClean="0"/>
              <a:t>ou </a:t>
            </a:r>
            <a:r>
              <a:rPr lang="fr-FR" altLang="fr-FR" sz="3200" b="1" dirty="0" err="1" smtClean="0">
                <a:solidFill>
                  <a:srgbClr val="0070C0"/>
                </a:solidFill>
              </a:rPr>
              <a:t>ge</a:t>
            </a:r>
            <a:r>
              <a:rPr lang="fr-FR" altLang="fr-FR" sz="3200" b="1" dirty="0" smtClean="0"/>
              <a:t> qui fait le son «</a:t>
            </a:r>
            <a:r>
              <a:rPr lang="fr-FR" altLang="fr-FR" sz="3200" b="1" dirty="0" smtClean="0">
                <a:solidFill>
                  <a:srgbClr val="0070C0"/>
                </a:solidFill>
              </a:rPr>
              <a:t>j</a:t>
            </a:r>
            <a:r>
              <a:rPr lang="fr-FR" altLang="fr-FR" sz="3200" b="1"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Espace réservé du contenu 2"/>
          <p:cNvSpPr>
            <a:spLocks noGrp="1"/>
          </p:cNvSpPr>
          <p:nvPr>
            <p:ph idx="1"/>
          </p:nvPr>
        </p:nvSpPr>
        <p:spPr>
          <a:xfrm>
            <a:off x="457200" y="1216025"/>
            <a:ext cx="8229600" cy="3378200"/>
          </a:xfrm>
        </p:spPr>
        <p:txBody>
          <a:bodyPr/>
          <a:lstStyle/>
          <a:p>
            <a:pPr marL="0" indent="0" eaLnBrk="1" hangingPunct="1">
              <a:buFont typeface="Arial" pitchFamily="34" charset="0"/>
              <a:buNone/>
            </a:pPr>
            <a:r>
              <a:rPr lang="fr-FR" altLang="fr-FR" dirty="0" smtClean="0"/>
              <a:t>Cherchons un mot de la même famille.</a:t>
            </a:r>
          </a:p>
          <a:p>
            <a:pPr marL="0" indent="0" eaLnBrk="1" hangingPunct="1">
              <a:buFont typeface="Arial" pitchFamily="34" charset="0"/>
              <a:buNone/>
            </a:pPr>
            <a:r>
              <a:rPr lang="fr-FR" altLang="fr-FR" sz="4000" dirty="0" smtClean="0"/>
              <a:t>plon</a:t>
            </a:r>
            <a:r>
              <a:rPr lang="fr-FR" altLang="fr-FR" sz="4000" b="1" dirty="0" smtClean="0">
                <a:solidFill>
                  <a:srgbClr val="0070C0"/>
                </a:solidFill>
              </a:rPr>
              <a:t>ge</a:t>
            </a:r>
            <a:r>
              <a:rPr lang="fr-FR" altLang="fr-FR" sz="4000" dirty="0" smtClean="0"/>
              <a:t>r		</a:t>
            </a:r>
            <a:r>
              <a:rPr lang="fr-FR" altLang="fr-FR" sz="4000" dirty="0" smtClean="0">
                <a:sym typeface="Wingdings" pitchFamily="2" charset="2"/>
              </a:rPr>
              <a:t> un</a:t>
            </a:r>
            <a:endParaRPr lang="fr-FR" altLang="fr-FR" sz="4000" dirty="0" smtClean="0"/>
          </a:p>
          <a:p>
            <a:pPr marL="0" indent="0" eaLnBrk="1" hangingPunct="1">
              <a:buFont typeface="Arial" pitchFamily="34" charset="0"/>
              <a:buNone/>
            </a:pPr>
            <a:r>
              <a:rPr lang="fr-FR" altLang="fr-FR" sz="4000" dirty="0" smtClean="0"/>
              <a:t>na</a:t>
            </a:r>
            <a:r>
              <a:rPr lang="fr-FR" altLang="fr-FR" sz="4000" b="1" dirty="0" smtClean="0">
                <a:solidFill>
                  <a:srgbClr val="0070C0"/>
                </a:solidFill>
              </a:rPr>
              <a:t>ge</a:t>
            </a:r>
            <a:r>
              <a:rPr lang="fr-FR" altLang="fr-FR" sz="4000" dirty="0" smtClean="0"/>
              <a:t>r		</a:t>
            </a:r>
            <a:r>
              <a:rPr lang="fr-FR" altLang="fr-FR" sz="4000" dirty="0" smtClean="0">
                <a:sym typeface="Wingdings" pitchFamily="2" charset="2"/>
              </a:rPr>
              <a:t> une</a:t>
            </a:r>
            <a:r>
              <a:rPr lang="fr-FR" altLang="fr-FR" sz="4000" dirty="0" smtClean="0"/>
              <a:t>	</a:t>
            </a:r>
          </a:p>
          <a:p>
            <a:pPr marL="0" indent="0" eaLnBrk="1" hangingPunct="1">
              <a:buFont typeface="Arial" pitchFamily="34" charset="0"/>
              <a:buNone/>
            </a:pPr>
            <a:r>
              <a:rPr lang="fr-FR" altLang="fr-FR" sz="4000" dirty="0" smtClean="0"/>
              <a:t>déména</a:t>
            </a:r>
            <a:r>
              <a:rPr lang="fr-FR" altLang="fr-FR" sz="4000" b="1" dirty="0" smtClean="0">
                <a:solidFill>
                  <a:srgbClr val="0070C0"/>
                </a:solidFill>
              </a:rPr>
              <a:t>ge</a:t>
            </a:r>
            <a:r>
              <a:rPr lang="fr-FR" altLang="fr-FR" sz="4000" dirty="0" smtClean="0"/>
              <a:t>r	</a:t>
            </a:r>
            <a:r>
              <a:rPr lang="fr-FR" altLang="fr-FR" sz="4000" dirty="0" smtClean="0">
                <a:sym typeface="Wingdings" pitchFamily="2" charset="2"/>
              </a:rPr>
              <a:t> un</a:t>
            </a:r>
            <a:endParaRPr lang="fr-FR" altLang="fr-FR" sz="4000" dirty="0" smtClean="0"/>
          </a:p>
        </p:txBody>
      </p:sp>
      <p:sp>
        <p:nvSpPr>
          <p:cNvPr id="5" name="Titre 1"/>
          <p:cNvSpPr txBox="1">
            <a:spLocks/>
          </p:cNvSpPr>
          <p:nvPr/>
        </p:nvSpPr>
        <p:spPr bwMode="auto">
          <a:xfrm>
            <a:off x="609600" y="3587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altLang="fr-FR" sz="2800" b="1" dirty="0" smtClean="0">
                <a:solidFill>
                  <a:srgbClr val="0070C0"/>
                </a:solidFill>
              </a:rPr>
              <a:t>g </a:t>
            </a:r>
            <a:r>
              <a:rPr lang="fr-FR" altLang="fr-FR" sz="2800" b="1" dirty="0" smtClean="0"/>
              <a:t>ou </a:t>
            </a:r>
            <a:r>
              <a:rPr lang="fr-FR" altLang="fr-FR" sz="2800" b="1" dirty="0" err="1" smtClean="0">
                <a:solidFill>
                  <a:srgbClr val="0070C0"/>
                </a:solidFill>
              </a:rPr>
              <a:t>ge</a:t>
            </a:r>
            <a:r>
              <a:rPr lang="fr-FR" altLang="fr-FR" sz="2800" b="1" dirty="0" smtClean="0"/>
              <a:t> qui fait le son «</a:t>
            </a:r>
            <a:r>
              <a:rPr lang="fr-FR" altLang="fr-FR" sz="2800" b="1" dirty="0" smtClean="0">
                <a:solidFill>
                  <a:srgbClr val="0070C0"/>
                </a:solidFill>
              </a:rPr>
              <a:t>j</a:t>
            </a:r>
            <a:r>
              <a:rPr lang="fr-FR" altLang="fr-FR" sz="2800" b="1"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p:txBody>
          <a:bodyPr/>
          <a:lstStyle/>
          <a:p>
            <a:r>
              <a:rPr lang="fr-FR" altLang="fr-FR" sz="3600" dirty="0" smtClean="0"/>
              <a:t>Pour la prochaine fois</a:t>
            </a:r>
            <a:endParaRPr lang="fr-FR" altLang="fr-FR" dirty="0" smtClean="0"/>
          </a:p>
        </p:txBody>
      </p:sp>
      <p:sp>
        <p:nvSpPr>
          <p:cNvPr id="19459" name="Espace réservé du contenu 2"/>
          <p:cNvSpPr>
            <a:spLocks noGrp="1"/>
          </p:cNvSpPr>
          <p:nvPr>
            <p:ph idx="1"/>
          </p:nvPr>
        </p:nvSpPr>
        <p:spPr/>
        <p:txBody>
          <a:bodyPr/>
          <a:lstStyle/>
          <a:p>
            <a:pPr>
              <a:buFont typeface="Arial" pitchFamily="34" charset="0"/>
              <a:buNone/>
            </a:pPr>
            <a:r>
              <a:rPr lang="fr-FR" altLang="fr-FR" sz="2000" dirty="0" smtClean="0"/>
              <a:t>Chercher le plus possible de mots de la même famille que le verbe </a:t>
            </a:r>
          </a:p>
          <a:p>
            <a:pPr algn="ctr">
              <a:buFont typeface="Arial" pitchFamily="34" charset="0"/>
              <a:buNone/>
            </a:pPr>
            <a:r>
              <a:rPr lang="fr-FR" altLang="fr-FR" sz="4400" dirty="0" smtClean="0"/>
              <a:t>ran</a:t>
            </a:r>
            <a:r>
              <a:rPr lang="fr-FR" altLang="fr-FR" sz="4400" b="1" dirty="0" smtClean="0">
                <a:solidFill>
                  <a:srgbClr val="0070C0"/>
                </a:solidFill>
              </a:rPr>
              <a:t>ge</a:t>
            </a:r>
            <a:r>
              <a:rPr lang="fr-FR" altLang="fr-FR" sz="4400" dirty="0" smtClean="0"/>
              <a:t>r</a:t>
            </a:r>
          </a:p>
          <a:p>
            <a:pPr algn="ctr">
              <a:buFont typeface="Arial" pitchFamily="34" charset="0"/>
              <a:buNone/>
            </a:pPr>
            <a:endParaRPr lang="fr-FR" altLang="fr-F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8613"/>
            <a:ext cx="7772400" cy="1101725"/>
          </a:xfrm>
        </p:spPr>
        <p:txBody>
          <a:bodyPr rtlCol="0">
            <a:normAutofit fontScale="90000"/>
          </a:bodyPr>
          <a:lstStyle/>
          <a:p>
            <a:pPr eaLnBrk="1" fontAlgn="auto" hangingPunct="1">
              <a:spcAft>
                <a:spcPts val="0"/>
              </a:spcAft>
              <a:defRPr/>
            </a:pPr>
            <a:r>
              <a:rPr lang="fr-FR" sz="6000" dirty="0" smtClean="0">
                <a:solidFill>
                  <a:srgbClr val="0070C0"/>
                </a:solidFill>
                <a:latin typeface="Comic Sans MS" panose="030F0702030302020204" pitchFamily="66" charset="0"/>
              </a:rPr>
              <a:t>Exercice pour les CE1</a:t>
            </a:r>
            <a:endParaRPr lang="fr-FR" sz="6000" dirty="0">
              <a:solidFill>
                <a:srgbClr val="0070C0"/>
              </a:solidFill>
              <a:latin typeface="Comic Sans MS" panose="030F0702030302020204" pitchFamily="66" charset="0"/>
            </a:endParaRPr>
          </a:p>
        </p:txBody>
      </p:sp>
      <p:sp>
        <p:nvSpPr>
          <p:cNvPr id="3" name="Sous-titre 2"/>
          <p:cNvSpPr>
            <a:spLocks noGrp="1"/>
          </p:cNvSpPr>
          <p:nvPr>
            <p:ph type="subTitle" idx="1"/>
          </p:nvPr>
        </p:nvSpPr>
        <p:spPr/>
        <p:txBody>
          <a:bodyPr rtlCol="0">
            <a:normAutofit/>
          </a:bodyPr>
          <a:lstStyle/>
          <a:p>
            <a:pPr eaLnBrk="1" fontAlgn="auto" hangingPunct="1">
              <a:spcAft>
                <a:spcPts val="0"/>
              </a:spcAft>
              <a:defRPr/>
            </a:pPr>
            <a:endParaRPr lang="fr-FR" sz="45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Espace réservé du contenu 2"/>
          <p:cNvSpPr>
            <a:spLocks noGrp="1"/>
          </p:cNvSpPr>
          <p:nvPr>
            <p:ph idx="1"/>
          </p:nvPr>
        </p:nvSpPr>
        <p:spPr>
          <a:xfrm>
            <a:off x="395536" y="339502"/>
            <a:ext cx="8229600" cy="4379912"/>
          </a:xfrm>
        </p:spPr>
        <p:txBody>
          <a:bodyPr/>
          <a:lstStyle/>
          <a:p>
            <a:pPr eaLnBrk="1" hangingPunct="1">
              <a:buFont typeface="Arial" pitchFamily="34" charset="0"/>
              <a:buNone/>
            </a:pPr>
            <a:r>
              <a:rPr lang="fr-FR" altLang="fr-FR" dirty="0" smtClean="0"/>
              <a:t>	Hier, je regardais un très beau spectacle. On pouvait voir de la magie. Le gentil magicien jouait avec des foulards rouges. Un grand trapéziste plongeait dans le vide mais heureusement il s’est rattrapé. Une femme géante circulait entre les gens. C’était joyeux et magnifique !</a:t>
            </a:r>
          </a:p>
          <a:p>
            <a:pPr eaLnBrk="1" hangingPunct="1">
              <a:buFont typeface="Arial" pitchFamily="34" charset="0"/>
              <a:buNone/>
            </a:pPr>
            <a:endParaRPr lang="fr-FR" altLang="fr-F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Espace réservé du contenu 2"/>
          <p:cNvSpPr>
            <a:spLocks noGrp="1"/>
          </p:cNvSpPr>
          <p:nvPr>
            <p:ph idx="1"/>
          </p:nvPr>
        </p:nvSpPr>
        <p:spPr>
          <a:xfrm>
            <a:off x="395536" y="339502"/>
            <a:ext cx="8229600" cy="4379912"/>
          </a:xfrm>
        </p:spPr>
        <p:txBody>
          <a:bodyPr/>
          <a:lstStyle/>
          <a:p>
            <a:pPr eaLnBrk="1" hangingPunct="1">
              <a:buFont typeface="Arial" pitchFamily="34" charset="0"/>
              <a:buNone/>
            </a:pPr>
            <a:r>
              <a:rPr lang="fr-FR" altLang="fr-FR" dirty="0" smtClean="0"/>
              <a:t>	Hier, je regardais un très beau </a:t>
            </a:r>
            <a:r>
              <a:rPr lang="fr-FR" altLang="fr-FR" dirty="0" smtClean="0">
                <a:solidFill>
                  <a:srgbClr val="0070C0"/>
                </a:solidFill>
              </a:rPr>
              <a:t>spectacle</a:t>
            </a:r>
            <a:r>
              <a:rPr lang="fr-FR" altLang="fr-FR" dirty="0" smtClean="0"/>
              <a:t>. On pouvait voir de la </a:t>
            </a:r>
            <a:r>
              <a:rPr lang="fr-FR" altLang="fr-FR" dirty="0" smtClean="0">
                <a:solidFill>
                  <a:srgbClr val="0070C0"/>
                </a:solidFill>
              </a:rPr>
              <a:t>magie.</a:t>
            </a:r>
            <a:r>
              <a:rPr lang="fr-FR" altLang="fr-FR" dirty="0" smtClean="0"/>
              <a:t> Le gentil </a:t>
            </a:r>
            <a:r>
              <a:rPr lang="fr-FR" altLang="fr-FR" dirty="0" smtClean="0">
                <a:solidFill>
                  <a:srgbClr val="0070C0"/>
                </a:solidFill>
              </a:rPr>
              <a:t>magicien</a:t>
            </a:r>
            <a:r>
              <a:rPr lang="fr-FR" altLang="fr-FR" dirty="0" smtClean="0"/>
              <a:t> jouait avec des </a:t>
            </a:r>
            <a:r>
              <a:rPr lang="fr-FR" altLang="fr-FR" dirty="0" smtClean="0">
                <a:solidFill>
                  <a:srgbClr val="0070C0"/>
                </a:solidFill>
              </a:rPr>
              <a:t>foulards</a:t>
            </a:r>
            <a:r>
              <a:rPr lang="fr-FR" altLang="fr-FR" dirty="0" smtClean="0"/>
              <a:t> rouges. Un grand </a:t>
            </a:r>
            <a:r>
              <a:rPr lang="fr-FR" altLang="fr-FR" dirty="0" smtClean="0">
                <a:solidFill>
                  <a:srgbClr val="0070C0"/>
                </a:solidFill>
              </a:rPr>
              <a:t>trapéziste </a:t>
            </a:r>
            <a:r>
              <a:rPr lang="fr-FR" altLang="fr-FR" dirty="0" smtClean="0"/>
              <a:t>plongeait dans le </a:t>
            </a:r>
            <a:r>
              <a:rPr lang="fr-FR" altLang="fr-FR" dirty="0" smtClean="0">
                <a:solidFill>
                  <a:srgbClr val="0070C0"/>
                </a:solidFill>
              </a:rPr>
              <a:t>vide</a:t>
            </a:r>
            <a:r>
              <a:rPr lang="fr-FR" altLang="fr-FR" dirty="0" smtClean="0"/>
              <a:t> mais heureusement il s’est rattrapé. Une </a:t>
            </a:r>
            <a:r>
              <a:rPr lang="fr-FR" altLang="fr-FR" dirty="0" smtClean="0">
                <a:solidFill>
                  <a:srgbClr val="0070C0"/>
                </a:solidFill>
              </a:rPr>
              <a:t>femme</a:t>
            </a:r>
            <a:r>
              <a:rPr lang="fr-FR" altLang="fr-FR" dirty="0" smtClean="0"/>
              <a:t> géante circulait entre les </a:t>
            </a:r>
            <a:r>
              <a:rPr lang="fr-FR" altLang="fr-FR" dirty="0" smtClean="0">
                <a:solidFill>
                  <a:srgbClr val="0070C0"/>
                </a:solidFill>
              </a:rPr>
              <a:t>gens</a:t>
            </a:r>
            <a:r>
              <a:rPr lang="fr-FR" altLang="fr-FR" dirty="0" smtClean="0"/>
              <a:t>. C’était joyeux et magnifique !</a:t>
            </a:r>
          </a:p>
          <a:p>
            <a:pPr eaLnBrk="1" hangingPunct="1">
              <a:buFont typeface="Arial" pitchFamily="34" charset="0"/>
              <a:buNone/>
            </a:pPr>
            <a:endParaRPr lang="fr-FR" altLang="fr-FR" dirty="0" smtClean="0"/>
          </a:p>
        </p:txBody>
      </p:sp>
    </p:spTree>
    <p:extLst>
      <p:ext uri="{BB962C8B-B14F-4D97-AF65-F5344CB8AC3E}">
        <p14:creationId xmlns:p14="http://schemas.microsoft.com/office/powerpoint/2010/main" val="3572912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r>
              <a:rPr lang="fr-FR" altLang="fr-FR" dirty="0" smtClean="0"/>
              <a:t>LES NOMS</a:t>
            </a:r>
          </a:p>
        </p:txBody>
      </p:sp>
      <p:sp>
        <p:nvSpPr>
          <p:cNvPr id="23555" name="Espace réservé du contenu 2"/>
          <p:cNvSpPr>
            <a:spLocks noGrp="1"/>
          </p:cNvSpPr>
          <p:nvPr>
            <p:ph idx="1"/>
          </p:nvPr>
        </p:nvSpPr>
        <p:spPr>
          <a:xfrm>
            <a:off x="457200" y="1203597"/>
            <a:ext cx="8229600" cy="3390627"/>
          </a:xfrm>
          <a:noFill/>
        </p:spPr>
        <p:txBody>
          <a:bodyPr/>
          <a:lstStyle/>
          <a:p>
            <a:pPr>
              <a:buFont typeface="Arial" pitchFamily="34" charset="0"/>
              <a:buNone/>
            </a:pPr>
            <a:r>
              <a:rPr lang="fr-FR" altLang="fr-FR" sz="1800" dirty="0" smtClean="0"/>
              <a:t>	</a:t>
            </a:r>
            <a:r>
              <a:rPr lang="fr-FR" altLang="fr-FR" sz="1800" dirty="0" smtClean="0"/>
              <a:t>l’arbre - l’avion - l’orange - ton ami - l’histoire - </a:t>
            </a:r>
            <a:r>
              <a:rPr lang="fr-FR" altLang="fr-FR" sz="1800" dirty="0" smtClean="0"/>
              <a:t>tes </a:t>
            </a:r>
            <a:r>
              <a:rPr lang="fr-FR" altLang="fr-FR" sz="1800" dirty="0" smtClean="0"/>
              <a:t>foulards - </a:t>
            </a:r>
            <a:r>
              <a:rPr lang="fr-FR" altLang="fr-FR" sz="1800" dirty="0" smtClean="0"/>
              <a:t>notre spectacle</a:t>
            </a:r>
          </a:p>
          <a:p>
            <a:pPr>
              <a:buFont typeface="Arial" pitchFamily="34" charset="0"/>
              <a:buNone/>
            </a:pPr>
            <a:endParaRPr lang="fr-FR" altLang="fr-FR" dirty="0" smtClean="0"/>
          </a:p>
        </p:txBody>
      </p:sp>
      <p:pic>
        <p:nvPicPr>
          <p:cNvPr id="23556"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2000250"/>
            <a:ext cx="8559800"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lstStyle/>
          <a:p>
            <a:endParaRPr lang="fr-FR" altLang="fr-FR" smtClean="0"/>
          </a:p>
        </p:txBody>
      </p:sp>
      <p:sp>
        <p:nvSpPr>
          <p:cNvPr id="24579" name="Espace réservé du contenu 2"/>
          <p:cNvSpPr>
            <a:spLocks noGrp="1"/>
          </p:cNvSpPr>
          <p:nvPr>
            <p:ph idx="1"/>
          </p:nvPr>
        </p:nvSpPr>
        <p:spPr/>
        <p:txBody>
          <a:bodyPr/>
          <a:lstStyle/>
          <a:p>
            <a:endParaRPr lang="fr-FR" altLang="fr-FR" smtClean="0"/>
          </a:p>
        </p:txBody>
      </p:sp>
      <p:pic>
        <p:nvPicPr>
          <p:cNvPr id="24580" name="Image 3"/>
          <p:cNvPicPr>
            <a:picLocks noChangeAspect="1"/>
          </p:cNvPicPr>
          <p:nvPr/>
        </p:nvPicPr>
        <p:blipFill>
          <a:blip r:embed="rId2">
            <a:extLst>
              <a:ext uri="{28A0092B-C50C-407E-A947-70E740481C1C}">
                <a14:useLocalDpi xmlns:a14="http://schemas.microsoft.com/office/drawing/2010/main" val="0"/>
              </a:ext>
            </a:extLst>
          </a:blip>
          <a:srcRect l="6943" t="51633" r="15543" b="4736"/>
          <a:stretch>
            <a:fillRect/>
          </a:stretch>
        </p:blipFill>
        <p:spPr bwMode="auto">
          <a:xfrm>
            <a:off x="333375" y="428625"/>
            <a:ext cx="8559800" cy="407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Espace réservé du contenu 2"/>
          <p:cNvSpPr>
            <a:spLocks noGrp="1"/>
          </p:cNvSpPr>
          <p:nvPr>
            <p:ph idx="1"/>
          </p:nvPr>
        </p:nvSpPr>
        <p:spPr/>
        <p:txBody>
          <a:bodyPr/>
          <a:lstStyle/>
          <a:p>
            <a:pPr marL="0" indent="0" eaLnBrk="1" hangingPunct="1">
              <a:spcBef>
                <a:spcPts val="2400"/>
              </a:spcBef>
              <a:buFont typeface="Arial" pitchFamily="34" charset="0"/>
              <a:buNone/>
            </a:pPr>
            <a:r>
              <a:rPr lang="fr-FR" altLang="fr-FR" sz="4800" dirty="0" smtClean="0"/>
              <a:t>des auber</a:t>
            </a:r>
            <a:r>
              <a:rPr lang="fr-FR" altLang="fr-FR" sz="4800" b="1" dirty="0" smtClean="0">
                <a:solidFill>
                  <a:srgbClr val="0070C0"/>
                </a:solidFill>
              </a:rPr>
              <a:t>gi</a:t>
            </a:r>
            <a:r>
              <a:rPr lang="fr-FR" altLang="fr-FR" sz="4800" dirty="0" smtClean="0"/>
              <a:t>nes		</a:t>
            </a:r>
          </a:p>
          <a:p>
            <a:pPr marL="0" indent="0" eaLnBrk="1" hangingPunct="1">
              <a:spcBef>
                <a:spcPts val="2400"/>
              </a:spcBef>
              <a:buFont typeface="Arial" pitchFamily="34" charset="0"/>
              <a:buNone/>
            </a:pPr>
            <a:r>
              <a:rPr lang="fr-FR" altLang="fr-FR" sz="4800" dirty="0" smtClean="0"/>
              <a:t>un </a:t>
            </a:r>
            <a:r>
              <a:rPr lang="fr-FR" altLang="fr-FR" sz="4800" b="1" dirty="0" smtClean="0">
                <a:solidFill>
                  <a:srgbClr val="0070C0"/>
                </a:solidFill>
              </a:rPr>
              <a:t>gi</a:t>
            </a:r>
            <a:r>
              <a:rPr lang="fr-FR" altLang="fr-FR" sz="4800" dirty="0" smtClean="0"/>
              <a:t>let	</a:t>
            </a:r>
          </a:p>
          <a:p>
            <a:pPr marL="0" indent="0" eaLnBrk="1" hangingPunct="1">
              <a:spcBef>
                <a:spcPts val="2400"/>
              </a:spcBef>
              <a:buFont typeface="Arial" pitchFamily="34" charset="0"/>
              <a:buNone/>
            </a:pPr>
            <a:r>
              <a:rPr lang="fr-FR" altLang="fr-FR" sz="4800" dirty="0" smtClean="0"/>
              <a:t>un </a:t>
            </a:r>
            <a:r>
              <a:rPr lang="fr-FR" altLang="fr-FR" sz="4800" dirty="0" smtClean="0"/>
              <a:t>plon</a:t>
            </a:r>
            <a:r>
              <a:rPr lang="fr-FR" altLang="fr-FR" sz="4800" b="1" dirty="0" smtClean="0">
                <a:solidFill>
                  <a:srgbClr val="0070C0"/>
                </a:solidFill>
              </a:rPr>
              <a:t>ge</a:t>
            </a:r>
            <a:r>
              <a:rPr lang="fr-FR" altLang="fr-FR" sz="4800" dirty="0" smtClean="0"/>
              <a:t>oir</a:t>
            </a:r>
            <a:r>
              <a:rPr lang="fr-FR" altLang="fr-FR" sz="4800" dirty="0" smtClean="0"/>
              <a:t>	</a:t>
            </a:r>
          </a:p>
        </p:txBody>
      </p:sp>
      <p:pic>
        <p:nvPicPr>
          <p:cNvPr id="6148" name="Picture 5" descr="C:\Users\christine\AppData\Local\Microsoft\Windows\INetCache\IE\1XOWP833\18520208143_5193da8d8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6451" y="2211710"/>
            <a:ext cx="1439862"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C:\Users\christine\AppData\Local\Microsoft\Windows\INetCache\IE\1D29GDLH\aubergines01-l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5976" y="1203598"/>
            <a:ext cx="992908"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re 1"/>
          <p:cNvSpPr>
            <a:spLocks noGrp="1"/>
          </p:cNvSpPr>
          <p:nvPr>
            <p:ph type="title"/>
          </p:nvPr>
        </p:nvSpPr>
        <p:spPr>
          <a:xfrm>
            <a:off x="457200" y="206375"/>
            <a:ext cx="8229600" cy="857250"/>
          </a:xfrm>
        </p:spPr>
        <p:txBody>
          <a:bodyPr/>
          <a:lstStyle/>
          <a:p>
            <a:pPr eaLnBrk="1" hangingPunct="1"/>
            <a:r>
              <a:rPr lang="fr-FR" altLang="fr-FR" sz="3200" b="1" dirty="0" smtClean="0">
                <a:solidFill>
                  <a:srgbClr val="0070C0"/>
                </a:solidFill>
              </a:rPr>
              <a:t>g </a:t>
            </a:r>
            <a:r>
              <a:rPr lang="fr-FR" altLang="fr-FR" sz="3200" b="1" dirty="0" smtClean="0"/>
              <a:t>ou </a:t>
            </a:r>
            <a:r>
              <a:rPr lang="fr-FR" altLang="fr-FR" sz="3200" b="1" dirty="0" err="1" smtClean="0">
                <a:solidFill>
                  <a:srgbClr val="0070C0"/>
                </a:solidFill>
              </a:rPr>
              <a:t>ge</a:t>
            </a:r>
            <a:r>
              <a:rPr lang="fr-FR" altLang="fr-FR" sz="3200" b="1" dirty="0" smtClean="0"/>
              <a:t> qui fait le son «</a:t>
            </a:r>
            <a:r>
              <a:rPr lang="fr-FR" altLang="fr-FR" sz="3200" b="1" dirty="0" smtClean="0">
                <a:solidFill>
                  <a:srgbClr val="0070C0"/>
                </a:solidFill>
              </a:rPr>
              <a:t>j</a:t>
            </a:r>
            <a:r>
              <a:rPr lang="fr-FR" altLang="fr-FR" sz="3200" b="1" dirty="0" smtClean="0"/>
              <a:t>»</a:t>
            </a:r>
          </a:p>
        </p:txBody>
      </p:sp>
      <p:sp>
        <p:nvSpPr>
          <p:cNvPr id="3" name="Rectangle 2"/>
          <p:cNvSpPr/>
          <p:nvPr/>
        </p:nvSpPr>
        <p:spPr>
          <a:xfrm rot="3485097">
            <a:off x="4210672" y="1609531"/>
            <a:ext cx="457658" cy="2510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41569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Espace réservé du contenu 2"/>
          <p:cNvSpPr>
            <a:spLocks noGrp="1"/>
          </p:cNvSpPr>
          <p:nvPr>
            <p:ph idx="1"/>
          </p:nvPr>
        </p:nvSpPr>
        <p:spPr>
          <a:xfrm>
            <a:off x="457200" y="1419622"/>
            <a:ext cx="8229600" cy="3174603"/>
          </a:xfrm>
        </p:spPr>
        <p:txBody>
          <a:bodyPr/>
          <a:lstStyle/>
          <a:p>
            <a:pPr marL="0" indent="0" eaLnBrk="1" hangingPunct="1">
              <a:buFont typeface="Arial" pitchFamily="34" charset="0"/>
              <a:buNone/>
            </a:pPr>
            <a:r>
              <a:rPr lang="fr-FR" altLang="fr-FR" sz="3600" dirty="0" smtClean="0"/>
              <a:t>À la maison, le grand garçon adore man</a:t>
            </a:r>
            <a:r>
              <a:rPr lang="fr-FR" altLang="fr-FR" sz="3600" b="1" dirty="0" smtClean="0">
                <a:solidFill>
                  <a:srgbClr val="0070C0"/>
                </a:solidFill>
              </a:rPr>
              <a:t>ge</a:t>
            </a:r>
            <a:r>
              <a:rPr lang="fr-FR" altLang="fr-FR" sz="3600" dirty="0" smtClean="0"/>
              <a:t>r des cour</a:t>
            </a:r>
            <a:r>
              <a:rPr lang="fr-FR" altLang="fr-FR" sz="3600" b="1" dirty="0" smtClean="0">
                <a:solidFill>
                  <a:srgbClr val="0070C0"/>
                </a:solidFill>
              </a:rPr>
              <a:t>ge</a:t>
            </a:r>
            <a:r>
              <a:rPr lang="fr-FR" altLang="fr-FR" sz="3600" dirty="0" smtClean="0"/>
              <a:t>ttes avec du froma</a:t>
            </a:r>
            <a:r>
              <a:rPr lang="fr-FR" altLang="fr-FR" sz="3600" b="1" dirty="0" smtClean="0">
                <a:solidFill>
                  <a:srgbClr val="0070C0"/>
                </a:solidFill>
              </a:rPr>
              <a:t>ge</a:t>
            </a:r>
            <a:r>
              <a:rPr lang="fr-FR" altLang="fr-FR" sz="3600" dirty="0" smtClean="0"/>
              <a:t>, mais aussi des tomates rou</a:t>
            </a:r>
            <a:r>
              <a:rPr lang="fr-FR" altLang="fr-FR" sz="3600" b="1" dirty="0" smtClean="0">
                <a:solidFill>
                  <a:srgbClr val="0070C0"/>
                </a:solidFill>
              </a:rPr>
              <a:t>ge</a:t>
            </a:r>
            <a:r>
              <a:rPr lang="fr-FR" altLang="fr-FR" sz="3600" dirty="0" smtClean="0"/>
              <a:t>s, des poivrons jaunes et des auber</a:t>
            </a:r>
            <a:r>
              <a:rPr lang="fr-FR" altLang="fr-FR" sz="3600" b="1" dirty="0" smtClean="0">
                <a:solidFill>
                  <a:srgbClr val="0070C0"/>
                </a:solidFill>
              </a:rPr>
              <a:t>gi</a:t>
            </a:r>
            <a:r>
              <a:rPr lang="fr-FR" altLang="fr-FR" sz="3600" dirty="0" smtClean="0"/>
              <a:t>nes.</a:t>
            </a:r>
          </a:p>
          <a:p>
            <a:pPr marL="0" indent="0" eaLnBrk="1" hangingPunct="1">
              <a:buFont typeface="Arial" pitchFamily="34" charset="0"/>
              <a:buNone/>
            </a:pPr>
            <a:endParaRPr lang="fr-FR" altLang="fr-FR" sz="4000" dirty="0" smtClean="0"/>
          </a:p>
        </p:txBody>
      </p:sp>
      <p:sp>
        <p:nvSpPr>
          <p:cNvPr id="5" name="Titre 1"/>
          <p:cNvSpPr>
            <a:spLocks noGrp="1"/>
          </p:cNvSpPr>
          <p:nvPr>
            <p:ph type="title"/>
          </p:nvPr>
        </p:nvSpPr>
        <p:spPr>
          <a:xfrm>
            <a:off x="457200" y="206375"/>
            <a:ext cx="8229600" cy="857250"/>
          </a:xfrm>
        </p:spPr>
        <p:txBody>
          <a:bodyPr/>
          <a:lstStyle/>
          <a:p>
            <a:pPr eaLnBrk="1" hangingPunct="1"/>
            <a:r>
              <a:rPr lang="fr-FR" altLang="fr-FR" sz="3200" b="1" dirty="0" smtClean="0">
                <a:solidFill>
                  <a:srgbClr val="0070C0"/>
                </a:solidFill>
              </a:rPr>
              <a:t>g </a:t>
            </a:r>
            <a:r>
              <a:rPr lang="fr-FR" altLang="fr-FR" sz="3200" b="1" dirty="0" smtClean="0"/>
              <a:t>ou </a:t>
            </a:r>
            <a:r>
              <a:rPr lang="fr-FR" altLang="fr-FR" sz="3200" b="1" dirty="0" err="1" smtClean="0">
                <a:solidFill>
                  <a:srgbClr val="0070C0"/>
                </a:solidFill>
              </a:rPr>
              <a:t>ge</a:t>
            </a:r>
            <a:r>
              <a:rPr lang="fr-FR" altLang="fr-FR" sz="3200" b="1" dirty="0" smtClean="0"/>
              <a:t> qui fait le son «</a:t>
            </a:r>
            <a:r>
              <a:rPr lang="fr-FR" altLang="fr-FR" sz="3200" b="1" dirty="0" smtClean="0">
                <a:solidFill>
                  <a:srgbClr val="0070C0"/>
                </a:solidFill>
              </a:rPr>
              <a:t>j</a:t>
            </a:r>
            <a:r>
              <a:rPr lang="fr-FR" altLang="fr-FR" sz="3200" b="1"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Espace réservé du contenu 2"/>
          <p:cNvSpPr>
            <a:spLocks noGrp="1"/>
          </p:cNvSpPr>
          <p:nvPr>
            <p:ph idx="1"/>
          </p:nvPr>
        </p:nvSpPr>
        <p:spPr/>
        <p:txBody>
          <a:bodyPr/>
          <a:lstStyle/>
          <a:p>
            <a:pPr>
              <a:buFont typeface="Arial" pitchFamily="34" charset="0"/>
              <a:buNone/>
            </a:pPr>
            <a:r>
              <a:rPr lang="fr-FR" altLang="fr-FR" sz="2400" dirty="0" smtClean="0"/>
              <a:t>auber</a:t>
            </a:r>
            <a:r>
              <a:rPr lang="fr-FR" altLang="fr-FR" sz="2400" b="1" dirty="0" smtClean="0">
                <a:solidFill>
                  <a:srgbClr val="0070C0"/>
                </a:solidFill>
              </a:rPr>
              <a:t>gi</a:t>
            </a:r>
            <a:r>
              <a:rPr lang="fr-FR" altLang="fr-FR" sz="2400" dirty="0" smtClean="0"/>
              <a:t>nes    froma</a:t>
            </a:r>
            <a:r>
              <a:rPr lang="fr-FR" altLang="fr-FR" sz="2400" b="1" dirty="0" smtClean="0">
                <a:solidFill>
                  <a:srgbClr val="0070C0"/>
                </a:solidFill>
              </a:rPr>
              <a:t>ge</a:t>
            </a:r>
            <a:r>
              <a:rPr lang="fr-FR" altLang="fr-FR" sz="2400" dirty="0" smtClean="0"/>
              <a:t>       </a:t>
            </a:r>
            <a:r>
              <a:rPr lang="fr-FR" altLang="fr-FR" sz="2400" dirty="0" smtClean="0"/>
              <a:t>tomates            </a:t>
            </a:r>
            <a:r>
              <a:rPr lang="fr-FR" altLang="fr-FR" sz="2400" dirty="0" smtClean="0"/>
              <a:t>poivrons   </a:t>
            </a:r>
            <a:r>
              <a:rPr lang="fr-FR" altLang="fr-FR" sz="2400" dirty="0" smtClean="0"/>
              <a:t>      </a:t>
            </a:r>
            <a:r>
              <a:rPr lang="fr-FR" altLang="fr-FR" sz="2400" dirty="0" smtClean="0"/>
              <a:t>cour</a:t>
            </a:r>
            <a:r>
              <a:rPr lang="fr-FR" altLang="fr-FR" sz="2400" b="1" dirty="0" smtClean="0">
                <a:solidFill>
                  <a:srgbClr val="0070C0"/>
                </a:solidFill>
              </a:rPr>
              <a:t>ge</a:t>
            </a:r>
            <a:r>
              <a:rPr lang="fr-FR" altLang="fr-FR" sz="2400" dirty="0" smtClean="0"/>
              <a:t>ttes</a:t>
            </a:r>
          </a:p>
          <a:p>
            <a:pPr>
              <a:buFont typeface="Arial" pitchFamily="34" charset="0"/>
              <a:buNone/>
            </a:pPr>
            <a:r>
              <a:rPr lang="fr-FR" altLang="fr-FR" sz="2000" dirty="0" smtClean="0">
                <a:sym typeface="Wingdings" pitchFamily="2" charset="2"/>
              </a:rPr>
              <a:t>									</a:t>
            </a:r>
          </a:p>
          <a:p>
            <a:pPr>
              <a:buFont typeface="Arial" pitchFamily="34" charset="0"/>
              <a:buNone/>
            </a:pPr>
            <a:endParaRPr lang="fr-FR" altLang="fr-FR" sz="2000" dirty="0" smtClean="0">
              <a:sym typeface="Wingdings" pitchFamily="2" charset="2"/>
            </a:endParaRPr>
          </a:p>
          <a:p>
            <a:pPr>
              <a:buFont typeface="Arial" pitchFamily="34" charset="0"/>
              <a:buNone/>
            </a:pPr>
            <a:endParaRPr lang="fr-FR" altLang="fr-FR" sz="2000" dirty="0" smtClean="0">
              <a:sym typeface="Wingdings" pitchFamily="2" charset="2"/>
            </a:endParaRPr>
          </a:p>
          <a:p>
            <a:pPr>
              <a:buFont typeface="Arial" pitchFamily="34" charset="0"/>
              <a:buNone/>
            </a:pPr>
            <a:r>
              <a:rPr lang="fr-FR" altLang="fr-FR" sz="2000" dirty="0" smtClean="0">
                <a:sym typeface="Wingdings" pitchFamily="2" charset="2"/>
              </a:rPr>
              <a:t>	 								</a:t>
            </a:r>
          </a:p>
          <a:p>
            <a:pPr>
              <a:buFont typeface="Arial" pitchFamily="34" charset="0"/>
              <a:buNone/>
            </a:pPr>
            <a:endParaRPr lang="fr-FR" altLang="fr-FR" sz="2000" dirty="0" smtClean="0">
              <a:sym typeface="Wingdings" pitchFamily="2" charset="2"/>
            </a:endParaRPr>
          </a:p>
          <a:p>
            <a:pPr>
              <a:buFont typeface="Arial" pitchFamily="34" charset="0"/>
              <a:buNone/>
            </a:pPr>
            <a:endParaRPr lang="fr-FR" altLang="fr-FR" sz="2000" dirty="0" smtClean="0">
              <a:sym typeface="Wingdings" pitchFamily="2" charset="2"/>
            </a:endParaRPr>
          </a:p>
          <a:p>
            <a:pPr>
              <a:buFont typeface="Arial" pitchFamily="34" charset="0"/>
              <a:buNone/>
            </a:pPr>
            <a:endParaRPr lang="fr-FR" altLang="fr-FR" sz="2000" dirty="0" smtClean="0">
              <a:sym typeface="Wingdings" pitchFamily="2" charset="2"/>
            </a:endParaRPr>
          </a:p>
          <a:p>
            <a:pPr>
              <a:buFont typeface="Arial" pitchFamily="34" charset="0"/>
              <a:buNone/>
            </a:pPr>
            <a:endParaRPr lang="fr-FR" altLang="fr-FR" sz="2000" dirty="0" smtClean="0"/>
          </a:p>
        </p:txBody>
      </p:sp>
      <p:pic>
        <p:nvPicPr>
          <p:cNvPr id="8196" name="Picture 2" descr="C:\Users\christine\AppData\Local\Microsoft\Windows\INetCache\IE\1D29GDLH\aubergines01-l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1624" y="3237619"/>
            <a:ext cx="811082" cy="528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Picture 3" descr="C:\Users\christine\AppData\Local\Microsoft\Windows\INetCache\IE\1XOWP833\3817108671_e3a73944a6_o[1].jpg"/>
          <p:cNvPicPr>
            <a:picLocks noChangeAspect="1" noChangeArrowheads="1"/>
          </p:cNvPicPr>
          <p:nvPr/>
        </p:nvPicPr>
        <p:blipFill>
          <a:blip r:embed="rId3" cstate="print">
            <a:duotone>
              <a:prstClr val="black"/>
              <a:srgbClr val="D9C3A5">
                <a:tint val="50000"/>
                <a:satMod val="180000"/>
              </a:srgbClr>
            </a:duotone>
          </a:blip>
          <a:srcRect/>
          <a:stretch>
            <a:fillRect/>
          </a:stretch>
        </p:blipFill>
        <p:spPr bwMode="auto">
          <a:xfrm>
            <a:off x="755576" y="3143250"/>
            <a:ext cx="720000" cy="960000"/>
          </a:xfrm>
          <a:prstGeom prst="rect">
            <a:avLst/>
          </a:prstGeom>
          <a:noFill/>
        </p:spPr>
      </p:pic>
      <p:pic>
        <p:nvPicPr>
          <p:cNvPr id="8198" name="Picture 4" descr="C:\Users\christine\AppData\Local\Microsoft\Windows\INetCache\IE\PREV7GH2\235px-Tomato_je[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3071813"/>
            <a:ext cx="1079500" cy="89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6" descr="C:\Users\christine\AppData\Local\Microsoft\Windows\INetCache\IE\1D29GDLH\1200px-Coulommiers_lait_cru[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888" y="3143248"/>
            <a:ext cx="1444249" cy="96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rot="3432883">
            <a:off x="7225742" y="3542942"/>
            <a:ext cx="720080" cy="4025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201"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79712" y="3081193"/>
            <a:ext cx="1084113" cy="1084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itre 1"/>
          <p:cNvSpPr>
            <a:spLocks noGrp="1"/>
          </p:cNvSpPr>
          <p:nvPr>
            <p:ph type="title"/>
          </p:nvPr>
        </p:nvSpPr>
        <p:spPr>
          <a:xfrm>
            <a:off x="457200" y="206375"/>
            <a:ext cx="8229600" cy="857250"/>
          </a:xfrm>
        </p:spPr>
        <p:txBody>
          <a:bodyPr/>
          <a:lstStyle/>
          <a:p>
            <a:pPr eaLnBrk="1" hangingPunct="1"/>
            <a:r>
              <a:rPr lang="fr-FR" altLang="fr-FR" sz="4000" b="1" dirty="0" smtClean="0">
                <a:solidFill>
                  <a:srgbClr val="0070C0"/>
                </a:solidFill>
              </a:rPr>
              <a:t>g </a:t>
            </a:r>
            <a:r>
              <a:rPr lang="fr-FR" altLang="fr-FR" sz="4000" b="1" dirty="0" smtClean="0"/>
              <a:t>ou </a:t>
            </a:r>
            <a:r>
              <a:rPr lang="fr-FR" altLang="fr-FR" sz="4000" b="1" dirty="0" err="1" smtClean="0">
                <a:solidFill>
                  <a:srgbClr val="0070C0"/>
                </a:solidFill>
              </a:rPr>
              <a:t>ge</a:t>
            </a:r>
            <a:r>
              <a:rPr lang="fr-FR" altLang="fr-FR" sz="4000" b="1" dirty="0" smtClean="0"/>
              <a:t> qui fait le son «</a:t>
            </a:r>
            <a:r>
              <a:rPr lang="fr-FR" altLang="fr-FR" sz="4000" b="1" dirty="0" smtClean="0">
                <a:solidFill>
                  <a:srgbClr val="0070C0"/>
                </a:solidFill>
              </a:rPr>
              <a:t>j</a:t>
            </a:r>
            <a:r>
              <a:rPr lang="fr-FR" altLang="fr-FR" sz="4000" b="1"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628650" y="187325"/>
            <a:ext cx="7886700" cy="955675"/>
          </a:xfrm>
        </p:spPr>
        <p:txBody>
          <a:bodyPr/>
          <a:lstStyle/>
          <a:p>
            <a:pPr eaLnBrk="1" hangingPunct="1"/>
            <a:r>
              <a:rPr lang="fr-FR" altLang="fr-FR" sz="4100" dirty="0" smtClean="0">
                <a:solidFill>
                  <a:srgbClr val="7030A0"/>
                </a:solidFill>
                <a:latin typeface="Century Gothic" pitchFamily="34" charset="0"/>
              </a:rPr>
              <a:t/>
            </a:r>
            <a:br>
              <a:rPr lang="fr-FR" altLang="fr-FR" sz="4100" dirty="0" smtClean="0">
                <a:solidFill>
                  <a:srgbClr val="7030A0"/>
                </a:solidFill>
                <a:latin typeface="Century Gothic" pitchFamily="34" charset="0"/>
              </a:rPr>
            </a:br>
            <a:r>
              <a:rPr lang="fr-FR" altLang="fr-FR" sz="4100" dirty="0" smtClean="0">
                <a:solidFill>
                  <a:srgbClr val="7030A0"/>
                </a:solidFill>
                <a:latin typeface="Century Gothic" pitchFamily="34" charset="0"/>
              </a:rPr>
              <a:t> </a:t>
            </a:r>
            <a:r>
              <a:rPr lang="fr-FR" altLang="fr-FR" sz="5400" dirty="0" smtClean="0">
                <a:solidFill>
                  <a:srgbClr val="7030A0"/>
                </a:solidFill>
                <a:latin typeface="Script cole" pitchFamily="2" charset="0"/>
              </a:rPr>
              <a:t>Le quiz du jour </a:t>
            </a:r>
            <a:r>
              <a:rPr lang="fr-FR" altLang="fr-FR" sz="4100" dirty="0" smtClean="0">
                <a:solidFill>
                  <a:srgbClr val="7030A0"/>
                </a:solidFill>
                <a:latin typeface="Century Gothic" pitchFamily="34" charset="0"/>
              </a:rPr>
              <a:t/>
            </a:r>
            <a:br>
              <a:rPr lang="fr-FR" altLang="fr-FR" sz="4100" dirty="0" smtClean="0">
                <a:solidFill>
                  <a:srgbClr val="7030A0"/>
                </a:solidFill>
                <a:latin typeface="Century Gothic" pitchFamily="34" charset="0"/>
              </a:rPr>
            </a:br>
            <a:endParaRPr lang="fr-FR" altLang="fr-FR" sz="2200" dirty="0" smtClean="0">
              <a:solidFill>
                <a:srgbClr val="7030A0"/>
              </a:solidFill>
              <a:latin typeface="Script cole" pitchFamily="2" charset="0"/>
            </a:endParaRP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1763688" y="1218476"/>
            <a:ext cx="5585183" cy="523220"/>
          </a:xfrm>
          <a:prstGeom prst="rect">
            <a:avLst/>
          </a:prstGeom>
        </p:spPr>
        <p:txBody>
          <a:bodyPr wrap="none">
            <a:spAutoFit/>
          </a:bodyPr>
          <a:lstStyle/>
          <a:p>
            <a:r>
              <a:rPr lang="fr-FR" altLang="fr-FR" sz="2800" dirty="0" smtClean="0">
                <a:latin typeface="Script cole" pitchFamily="2" charset="0"/>
              </a:rPr>
              <a:t>Trouve le mot où la lettre g ne fait pas le son « j »?</a:t>
            </a:r>
            <a:endParaRPr lang="fr-F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628650" y="187325"/>
            <a:ext cx="7886700" cy="955675"/>
          </a:xfrm>
        </p:spPr>
        <p:txBody>
          <a:bodyPr/>
          <a:lstStyle/>
          <a:p>
            <a:pPr eaLnBrk="1" hangingPunct="1"/>
            <a:r>
              <a:rPr lang="fr-FR" altLang="fr-FR" sz="4100" dirty="0" smtClean="0">
                <a:solidFill>
                  <a:srgbClr val="7030A0"/>
                </a:solidFill>
                <a:latin typeface="Century Gothic" pitchFamily="34" charset="0"/>
              </a:rPr>
              <a:t/>
            </a:r>
            <a:br>
              <a:rPr lang="fr-FR" altLang="fr-FR" sz="4100" dirty="0" smtClean="0">
                <a:solidFill>
                  <a:srgbClr val="7030A0"/>
                </a:solidFill>
                <a:latin typeface="Century Gothic" pitchFamily="34" charset="0"/>
              </a:rPr>
            </a:br>
            <a:r>
              <a:rPr lang="fr-FR" altLang="fr-FR" sz="4100" dirty="0" smtClean="0">
                <a:solidFill>
                  <a:srgbClr val="7030A0"/>
                </a:solidFill>
                <a:latin typeface="Century Gothic" pitchFamily="34" charset="0"/>
              </a:rPr>
              <a:t> </a:t>
            </a:r>
            <a:r>
              <a:rPr lang="fr-FR" altLang="fr-FR" sz="5400" dirty="0" smtClean="0">
                <a:solidFill>
                  <a:srgbClr val="7030A0"/>
                </a:solidFill>
                <a:latin typeface="Script cole" pitchFamily="2" charset="0"/>
              </a:rPr>
              <a:t>Le quiz du jour </a:t>
            </a:r>
            <a:r>
              <a:rPr lang="fr-FR" altLang="fr-FR" sz="4100" dirty="0" smtClean="0">
                <a:solidFill>
                  <a:srgbClr val="7030A0"/>
                </a:solidFill>
                <a:latin typeface="Century Gothic" pitchFamily="34" charset="0"/>
              </a:rPr>
              <a:t/>
            </a:r>
            <a:br>
              <a:rPr lang="fr-FR" altLang="fr-FR" sz="4100" dirty="0" smtClean="0">
                <a:solidFill>
                  <a:srgbClr val="7030A0"/>
                </a:solidFill>
                <a:latin typeface="Century Gothic" pitchFamily="34" charset="0"/>
              </a:rPr>
            </a:br>
            <a:endParaRPr lang="fr-FR" altLang="fr-FR" sz="2200" dirty="0" smtClean="0">
              <a:solidFill>
                <a:srgbClr val="7030A0"/>
              </a:solidFill>
              <a:latin typeface="Script cole" pitchFamily="2" charset="0"/>
            </a:endParaRPr>
          </a:p>
        </p:txBody>
      </p:sp>
      <p:graphicFrame>
        <p:nvGraphicFramePr>
          <p:cNvPr id="11" name="Espace réservé du contenu 10">
            <a:extLst>
              <a:ext uri="{FF2B5EF4-FFF2-40B4-BE49-F238E27FC236}"/>
            </a:extLst>
          </p:cNvPr>
          <p:cNvGraphicFramePr>
            <a:graphicFrameLocks noGrp="1"/>
          </p:cNvGraphicFramePr>
          <p:nvPr>
            <p:ph idx="1"/>
            <p:extLst>
              <p:ext uri="{D42A27DB-BD31-4B8C-83A1-F6EECF244321}">
                <p14:modId xmlns:p14="http://schemas.microsoft.com/office/powerpoint/2010/main" val="2091602352"/>
              </p:ext>
            </p:extLst>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1763688" y="1218476"/>
            <a:ext cx="5585183" cy="523220"/>
          </a:xfrm>
          <a:prstGeom prst="rect">
            <a:avLst/>
          </a:prstGeom>
        </p:spPr>
        <p:txBody>
          <a:bodyPr wrap="none">
            <a:spAutoFit/>
          </a:bodyPr>
          <a:lstStyle/>
          <a:p>
            <a:r>
              <a:rPr lang="fr-FR" altLang="fr-FR" sz="2800" dirty="0" smtClean="0">
                <a:latin typeface="Script cole" pitchFamily="2" charset="0"/>
              </a:rPr>
              <a:t>Trouve le mot où la lettre g ne fait pas le son « j »?</a:t>
            </a:r>
            <a:endParaRPr lang="fr-FR" sz="2800" dirty="0"/>
          </a:p>
        </p:txBody>
      </p:sp>
    </p:spTree>
    <p:extLst>
      <p:ext uri="{BB962C8B-B14F-4D97-AF65-F5344CB8AC3E}">
        <p14:creationId xmlns:p14="http://schemas.microsoft.com/office/powerpoint/2010/main" val="38127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642938" y="142875"/>
            <a:ext cx="7886700" cy="993775"/>
          </a:xfrm>
        </p:spPr>
        <p:txBody>
          <a:bodyPr/>
          <a:lstStyle/>
          <a:p>
            <a:pPr eaLnBrk="1" hangingPunct="1"/>
            <a:r>
              <a:rPr lang="fr-FR" altLang="fr-FR" sz="5400" dirty="0" smtClean="0">
                <a:solidFill>
                  <a:srgbClr val="7030A0"/>
                </a:solidFill>
                <a:latin typeface="Script cole" pitchFamily="2" charset="0"/>
              </a:rPr>
              <a:t>Le quiz du jour</a:t>
            </a:r>
          </a:p>
        </p:txBody>
      </p:sp>
      <p:graphicFrame>
        <p:nvGraphicFramePr>
          <p:cNvPr id="11" name="Espace réservé du contenu 10">
            <a:extLst>
              <a:ext uri="{FF2B5EF4-FFF2-40B4-BE49-F238E27FC236}"/>
            </a:extLst>
          </p:cNvPr>
          <p:cNvGraphicFramePr>
            <a:graphicFrameLocks noGrp="1"/>
          </p:cNvGraphicFramePr>
          <p:nvPr>
            <p:ph idx="1"/>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763687" y="1131590"/>
            <a:ext cx="5585183" cy="523220"/>
          </a:xfrm>
          <a:prstGeom prst="rect">
            <a:avLst/>
          </a:prstGeom>
          <a:noFill/>
        </p:spPr>
        <p:txBody>
          <a:bodyPr wrap="none">
            <a:spAutoFit/>
          </a:bodyPr>
          <a:lstStyle/>
          <a:p>
            <a:r>
              <a:rPr lang="fr-FR" altLang="fr-FR" sz="2800" dirty="0" smtClean="0">
                <a:latin typeface="Script cole" pitchFamily="2" charset="0"/>
              </a:rPr>
              <a:t>Trouve le mot où la lettre g ne fait pas le son « j »?</a:t>
            </a:r>
            <a:endParaRPr lang="fr-FR"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642938" y="142875"/>
            <a:ext cx="7886700" cy="993775"/>
          </a:xfrm>
        </p:spPr>
        <p:txBody>
          <a:bodyPr/>
          <a:lstStyle/>
          <a:p>
            <a:pPr eaLnBrk="1" hangingPunct="1"/>
            <a:r>
              <a:rPr lang="fr-FR" altLang="fr-FR" sz="5400" dirty="0" smtClean="0">
                <a:solidFill>
                  <a:srgbClr val="7030A0"/>
                </a:solidFill>
                <a:latin typeface="Script cole" pitchFamily="2" charset="0"/>
              </a:rPr>
              <a:t>Le quiz du jour</a:t>
            </a:r>
          </a:p>
        </p:txBody>
      </p:sp>
      <p:graphicFrame>
        <p:nvGraphicFramePr>
          <p:cNvPr id="11" name="Espace réservé du contenu 10">
            <a:extLst>
              <a:ext uri="{FF2B5EF4-FFF2-40B4-BE49-F238E27FC236}"/>
            </a:extLst>
          </p:cNvPr>
          <p:cNvGraphicFramePr>
            <a:graphicFrameLocks noGrp="1"/>
          </p:cNvGraphicFramePr>
          <p:nvPr>
            <p:ph idx="1"/>
            <p:extLst>
              <p:ext uri="{D42A27DB-BD31-4B8C-83A1-F6EECF244321}">
                <p14:modId xmlns:p14="http://schemas.microsoft.com/office/powerpoint/2010/main" val="3600442469"/>
              </p:ext>
            </p:extLst>
          </p:nvPr>
        </p:nvGraphicFramePr>
        <p:xfrm>
          <a:off x="628650" y="1824228"/>
          <a:ext cx="7886700" cy="2808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763687" y="1131590"/>
            <a:ext cx="5585183" cy="523220"/>
          </a:xfrm>
          <a:prstGeom prst="rect">
            <a:avLst/>
          </a:prstGeom>
          <a:noFill/>
        </p:spPr>
        <p:txBody>
          <a:bodyPr wrap="none">
            <a:spAutoFit/>
          </a:bodyPr>
          <a:lstStyle/>
          <a:p>
            <a:r>
              <a:rPr lang="fr-FR" altLang="fr-FR" sz="2800" dirty="0" smtClean="0">
                <a:latin typeface="Script cole" pitchFamily="2" charset="0"/>
              </a:rPr>
              <a:t>Trouve le mot où la lettre g ne fait pas le son « j »?</a:t>
            </a:r>
            <a:endParaRPr lang="fr-FR" sz="2800" dirty="0"/>
          </a:p>
        </p:txBody>
      </p:sp>
    </p:spTree>
    <p:extLst>
      <p:ext uri="{BB962C8B-B14F-4D97-AF65-F5344CB8AC3E}">
        <p14:creationId xmlns:p14="http://schemas.microsoft.com/office/powerpoint/2010/main" val="385144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noFill/>
        </p:spPr>
        <p:txBody>
          <a:bodyPr/>
          <a:lstStyle/>
          <a:p>
            <a:r>
              <a:rPr lang="fr-FR" altLang="fr-FR" dirty="0" smtClean="0"/>
              <a:t>de la grenade</a:t>
            </a:r>
          </a:p>
        </p:txBody>
      </p:sp>
      <p:pic>
        <p:nvPicPr>
          <p:cNvPr id="14339" name="Picture 3" descr="C:\Users\christine\AppData\Local\Microsoft\Windows\INetCache\IE\PREV7GH2\Pomegranate_DSW[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3313" y="1143000"/>
            <a:ext cx="216058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1679</TotalTime>
  <Words>262</Words>
  <Application>Microsoft Office PowerPoint</Application>
  <PresentationFormat>Affichage à l'écran (16:9)</PresentationFormat>
  <Paragraphs>102</Paragraphs>
  <Slides>19</Slides>
  <Notes>6</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Français</vt:lpstr>
      <vt:lpstr>g ou ge qui fait le son «j»</vt:lpstr>
      <vt:lpstr>g ou ge qui fait le son «j»</vt:lpstr>
      <vt:lpstr>g ou ge qui fait le son «j»</vt:lpstr>
      <vt:lpstr>  Le quiz du jour  </vt:lpstr>
      <vt:lpstr>  Le quiz du jour  </vt:lpstr>
      <vt:lpstr>Le quiz du jour</vt:lpstr>
      <vt:lpstr>Le quiz du jour</vt:lpstr>
      <vt:lpstr>de la grenade</vt:lpstr>
      <vt:lpstr>Le quiz du jour</vt:lpstr>
      <vt:lpstr>Le quiz du jour</vt:lpstr>
      <vt:lpstr>g ou ge qui fait le son «j»</vt:lpstr>
      <vt:lpstr>Présentation PowerPoint</vt:lpstr>
      <vt:lpstr>Pour la prochaine fois</vt:lpstr>
      <vt:lpstr>Exercice pour les CE1</vt:lpstr>
      <vt:lpstr>Présentation PowerPoint</vt:lpstr>
      <vt:lpstr>Présentation PowerPoint</vt:lpstr>
      <vt:lpstr>LES NOMS</vt:lpstr>
      <vt:lpstr>Présentation PowerPoint</vt:lpstr>
    </vt:vector>
  </TitlesOfParts>
  <Company>Ministere de l'Education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Ollivier HUNAULT</dc:creator>
  <cp:lastModifiedBy>Ollivier HUNAULT</cp:lastModifiedBy>
  <cp:revision>58</cp:revision>
  <dcterms:created xsi:type="dcterms:W3CDTF">2020-03-20T11:24:42Z</dcterms:created>
  <dcterms:modified xsi:type="dcterms:W3CDTF">2020-05-05T14:36:42Z</dcterms:modified>
</cp:coreProperties>
</file>