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95" r:id="rId3"/>
    <p:sldId id="260" r:id="rId4"/>
    <p:sldId id="274" r:id="rId5"/>
    <p:sldId id="285" r:id="rId6"/>
    <p:sldId id="276" r:id="rId7"/>
    <p:sldId id="293" r:id="rId8"/>
    <p:sldId id="297" r:id="rId9"/>
    <p:sldId id="278" r:id="rId10"/>
    <p:sldId id="286" r:id="rId11"/>
    <p:sldId id="289" r:id="rId12"/>
    <p:sldId id="266" r:id="rId13"/>
    <p:sldId id="287" r:id="rId14"/>
    <p:sldId id="288" r:id="rId15"/>
    <p:sldId id="298" r:id="rId16"/>
    <p:sldId id="299" r:id="rId17"/>
    <p:sldId id="290" r:id="rId18"/>
    <p:sldId id="291" r:id="rId19"/>
  </p:sldIdLst>
  <p:sldSz cx="9144000" cy="5143500" type="screen16x9"/>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869" y="-293"/>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trois</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chocolat</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frère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dgm:t>
        <a:bodyPr/>
        <a:lstStyle/>
        <a:p>
          <a:pPr algn="ctr">
            <a:buNone/>
          </a:pPr>
          <a:r>
            <a:rPr lang="fr-FR" b="1" dirty="0" smtClean="0"/>
            <a:t>nous </a:t>
          </a:r>
          <a:endParaRPr lang="fr-FR" b="1" dirty="0"/>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40C7905F-E498-4745-A1EA-A7938F4BEDA8}" type="presOf" srcId="{8943F2E6-3B0D-E448-9217-B317A1C852F5}" destId="{1017B7CB-13B4-9B4A-A898-E550BB192901}" srcOrd="0" destOrd="0" presId="urn:microsoft.com/office/officeart/2005/8/layout/vList5"/>
    <dgm:cxn modelId="{6057B0BD-A0AD-4A27-AAB4-E9F012FBB611}" type="presOf" srcId="{D865DF60-6A8A-1346-86CF-ADC5241F7441}" destId="{C3381103-080C-D746-8B27-46B2DEE4028C}"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88BC3100-06D0-428F-90DA-51A80E6C2009}" type="presOf" srcId="{2C8EC395-066D-984E-8F48-1D03BBA365D6}" destId="{FBE9ED35-B856-174C-8737-A32D2C924CA6}" srcOrd="0" destOrd="0" presId="urn:microsoft.com/office/officeart/2005/8/layout/vList5"/>
    <dgm:cxn modelId="{CB8CE731-5499-4360-99F6-D1EC53F489A5}" type="presOf" srcId="{5A256FE1-617A-F64B-AAA5-E71BA3D8E71B}" destId="{5131D196-118F-ED4B-8F8C-9F861CEE6268}" srcOrd="0" destOrd="0" presId="urn:microsoft.com/office/officeart/2005/8/layout/vList5"/>
    <dgm:cxn modelId="{763B279D-0567-4CE3-885F-56C0C83E1699}" type="presOf" srcId="{39104730-2024-374C-98E0-3A4CE7ED9881}" destId="{82B71E07-46A9-1F4C-9980-576B2FA3ADD8}"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455C9937-68F1-46C3-8296-4B8AFB71595F}" type="presOf" srcId="{877D7047-60CD-754B-B94B-0D52DA8802EF}" destId="{E895D6B0-A2C0-8846-B022-1C147093D231}" srcOrd="0" destOrd="0" presId="urn:microsoft.com/office/officeart/2005/8/layout/vList5"/>
    <dgm:cxn modelId="{482D583A-FF0F-434F-92F8-07344C511700}" type="presOf" srcId="{DD6BBC1B-D149-744A-A30E-EFE273F02222}" destId="{B2E2EFB5-3D81-DA40-B0AB-7277103CCFA5}" srcOrd="0" destOrd="0" presId="urn:microsoft.com/office/officeart/2005/8/layout/vList5"/>
    <dgm:cxn modelId="{C3B4F8CC-245E-423D-84B2-A0732B001B59}" type="presOf" srcId="{31427C3A-E33A-4C40-B6A8-DF440F9FA9C2}" destId="{09F84ED2-5430-D348-8351-1C588DA968EF}"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44EDA888-206A-4056-92CE-F0CF40374ED8}" type="presOf" srcId="{C98D5B68-7884-6648-A6A0-2E344EE2F2C1}" destId="{70B8D9E0-4A6D-2F44-B595-4E51FB1CC510}" srcOrd="0" destOrd="0" presId="urn:microsoft.com/office/officeart/2005/8/layout/vList5"/>
    <dgm:cxn modelId="{2DF5B456-A2AB-43B9-BEA9-0049A294788A}" type="presParOf" srcId="{82B71E07-46A9-1F4C-9980-576B2FA3ADD8}" destId="{A3A8D8DA-067B-EC42-9EAF-7E4FD8AA6489}" srcOrd="0" destOrd="0" presId="urn:microsoft.com/office/officeart/2005/8/layout/vList5"/>
    <dgm:cxn modelId="{5B1D9B01-CEBE-4B3F-9ABE-928F3C903637}" type="presParOf" srcId="{A3A8D8DA-067B-EC42-9EAF-7E4FD8AA6489}" destId="{5131D196-118F-ED4B-8F8C-9F861CEE6268}" srcOrd="0" destOrd="0" presId="urn:microsoft.com/office/officeart/2005/8/layout/vList5"/>
    <dgm:cxn modelId="{19CBC9C2-0C44-4816-83CD-F9DEC409463E}" type="presParOf" srcId="{A3A8D8DA-067B-EC42-9EAF-7E4FD8AA6489}" destId="{B2E2EFB5-3D81-DA40-B0AB-7277103CCFA5}" srcOrd="1" destOrd="0" presId="urn:microsoft.com/office/officeart/2005/8/layout/vList5"/>
    <dgm:cxn modelId="{1FE5607A-0AE2-4E25-895D-711170C68F44}" type="presParOf" srcId="{82B71E07-46A9-1F4C-9980-576B2FA3ADD8}" destId="{86757E5C-20F4-E745-A720-B10E686939A4}" srcOrd="1" destOrd="0" presId="urn:microsoft.com/office/officeart/2005/8/layout/vList5"/>
    <dgm:cxn modelId="{0BECBCDB-D5DC-46E1-8938-3893C4F634C8}" type="presParOf" srcId="{82B71E07-46A9-1F4C-9980-576B2FA3ADD8}" destId="{0760AE06-7B56-494A-A0E8-36B594643D8E}" srcOrd="2" destOrd="0" presId="urn:microsoft.com/office/officeart/2005/8/layout/vList5"/>
    <dgm:cxn modelId="{F8226A49-603C-4769-9521-F2758497A60F}" type="presParOf" srcId="{0760AE06-7B56-494A-A0E8-36B594643D8E}" destId="{C3381103-080C-D746-8B27-46B2DEE4028C}" srcOrd="0" destOrd="0" presId="urn:microsoft.com/office/officeart/2005/8/layout/vList5"/>
    <dgm:cxn modelId="{F29A6FAE-CE00-427E-BE95-470C63B974D7}" type="presParOf" srcId="{0760AE06-7B56-494A-A0E8-36B594643D8E}" destId="{FBE9ED35-B856-174C-8737-A32D2C924CA6}" srcOrd="1" destOrd="0" presId="urn:microsoft.com/office/officeart/2005/8/layout/vList5"/>
    <dgm:cxn modelId="{4E402CBB-7F52-4977-939D-425156582A3A}" type="presParOf" srcId="{82B71E07-46A9-1F4C-9980-576B2FA3ADD8}" destId="{42D27948-8160-FF47-9116-9786F5E669CE}" srcOrd="3" destOrd="0" presId="urn:microsoft.com/office/officeart/2005/8/layout/vList5"/>
    <dgm:cxn modelId="{16CE27E1-535C-4B3E-87D6-D57BA7E303A2}" type="presParOf" srcId="{82B71E07-46A9-1F4C-9980-576B2FA3ADD8}" destId="{39BBA486-03BD-2144-ABBF-AE369E5400B7}" srcOrd="4" destOrd="0" presId="urn:microsoft.com/office/officeart/2005/8/layout/vList5"/>
    <dgm:cxn modelId="{A3D9A7EC-9DAC-4979-BEF5-60F7C008B96F}" type="presParOf" srcId="{39BBA486-03BD-2144-ABBF-AE369E5400B7}" destId="{70B8D9E0-4A6D-2F44-B595-4E51FB1CC510}" srcOrd="0" destOrd="0" presId="urn:microsoft.com/office/officeart/2005/8/layout/vList5"/>
    <dgm:cxn modelId="{CD99AC0F-E4B0-45FC-A976-B9C3414C45D4}" type="presParOf" srcId="{39BBA486-03BD-2144-ABBF-AE369E5400B7}" destId="{09F84ED2-5430-D348-8351-1C588DA968EF}" srcOrd="1" destOrd="0" presId="urn:microsoft.com/office/officeart/2005/8/layout/vList5"/>
    <dgm:cxn modelId="{0F018069-2364-4693-B601-C5AC975F6183}" type="presParOf" srcId="{82B71E07-46A9-1F4C-9980-576B2FA3ADD8}" destId="{26A10C18-A8F4-6A4C-BDEE-6F7DE3CE4615}" srcOrd="5" destOrd="0" presId="urn:microsoft.com/office/officeart/2005/8/layout/vList5"/>
    <dgm:cxn modelId="{E13B8661-7FB1-469F-BE0C-7C39E2522BB1}" type="presParOf" srcId="{82B71E07-46A9-1F4C-9980-576B2FA3ADD8}" destId="{4ECD3363-8FE6-2E4D-AEB8-DD61ACBB9653}" srcOrd="6" destOrd="0" presId="urn:microsoft.com/office/officeart/2005/8/layout/vList5"/>
    <dgm:cxn modelId="{34349B6E-1634-4085-997A-EA5EDFB8CB37}" type="presParOf" srcId="{4ECD3363-8FE6-2E4D-AEB8-DD61ACBB9653}" destId="{E895D6B0-A2C0-8846-B022-1C147093D231}" srcOrd="0" destOrd="0" presId="urn:microsoft.com/office/officeart/2005/8/layout/vList5"/>
    <dgm:cxn modelId="{F56B54D1-F6E5-47DC-B570-7649F9610466}"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t>trois</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0000">
            <a:alpha val="90000"/>
          </a:srgbClr>
        </a:solidFill>
      </dgm:spPr>
      <dgm:t>
        <a:bodyPr/>
        <a:lstStyle/>
        <a:p>
          <a:pPr algn="ctr">
            <a:buNone/>
          </a:pPr>
          <a:r>
            <a:rPr lang="fr-FR" b="1" dirty="0" smtClean="0"/>
            <a:t>chocolat</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C000">
            <a:alpha val="90000"/>
          </a:srgbClr>
        </a:solidFill>
      </dgm:spPr>
      <dgm:t>
        <a:bodyPr/>
        <a:lstStyle/>
        <a:p>
          <a:pPr algn="ctr">
            <a:buNone/>
          </a:pPr>
          <a:r>
            <a:rPr lang="fr-FR" b="1" dirty="0" smtClean="0"/>
            <a:t>frère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 nous</a:t>
          </a:r>
          <a:endParaRPr lang="fr-FR" b="1" dirty="0"/>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5C374738-110A-4939-96B0-A752B7820154}" type="presOf" srcId="{C98D5B68-7884-6648-A6A0-2E344EE2F2C1}" destId="{70B8D9E0-4A6D-2F44-B595-4E51FB1CC510}" srcOrd="0" destOrd="0" presId="urn:microsoft.com/office/officeart/2005/8/layout/vList5"/>
    <dgm:cxn modelId="{B2974691-EC1B-443A-8735-3BF217563489}" type="presOf" srcId="{39104730-2024-374C-98E0-3A4CE7ED9881}" destId="{82B71E07-46A9-1F4C-9980-576B2FA3ADD8}"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3733D298-3347-45F2-9BD5-3BBDD6669697}" type="presOf" srcId="{5A256FE1-617A-F64B-AAA5-E71BA3D8E71B}" destId="{5131D196-118F-ED4B-8F8C-9F861CEE6268}" srcOrd="0" destOrd="0" presId="urn:microsoft.com/office/officeart/2005/8/layout/vList5"/>
    <dgm:cxn modelId="{022B7CC1-81BF-43F6-A33B-7C6C545F0E8D}" type="presOf" srcId="{D865DF60-6A8A-1346-86CF-ADC5241F7441}" destId="{C3381103-080C-D746-8B27-46B2DEE4028C}" srcOrd="0" destOrd="0" presId="urn:microsoft.com/office/officeart/2005/8/layout/vList5"/>
    <dgm:cxn modelId="{C8832E70-D21C-4999-B542-9CA7032BDCF5}" type="presOf" srcId="{8943F2E6-3B0D-E448-9217-B317A1C852F5}" destId="{1017B7CB-13B4-9B4A-A898-E550BB192901}"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5956D832-EFAB-4B41-B4D8-C3CD32ABE1F7}" type="presOf" srcId="{31427C3A-E33A-4C40-B6A8-DF440F9FA9C2}" destId="{09F84ED2-5430-D348-8351-1C588DA968EF}"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E328896C-D41F-1447-83EE-3427764BA201}" srcId="{877D7047-60CD-754B-B94B-0D52DA8802EF}" destId="{8943F2E6-3B0D-E448-9217-B317A1C852F5}" srcOrd="0" destOrd="0" parTransId="{BACB9BDF-48A8-8446-9EF0-0777EB594CBD}" sibTransId="{8E47323C-8EED-B74F-B64B-018CD74E9966}"/>
    <dgm:cxn modelId="{A3CBA274-D7F7-CB45-BAA7-46A89E45535F}" srcId="{D865DF60-6A8A-1346-86CF-ADC5241F7441}" destId="{2C8EC395-066D-984E-8F48-1D03BBA365D6}" srcOrd="0" destOrd="0" parTransId="{E889BD5D-09F1-B84F-9539-CDB6EA89993B}" sibTransId="{788D42F9-2A3B-334A-B81A-EE2D57E4C222}"/>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B28EC905-3DAD-4D86-89F7-6134985EB97D}" type="presOf" srcId="{DD6BBC1B-D149-744A-A30E-EFE273F02222}" destId="{B2E2EFB5-3D81-DA40-B0AB-7277103CCFA5}" srcOrd="0" destOrd="0" presId="urn:microsoft.com/office/officeart/2005/8/layout/vList5"/>
    <dgm:cxn modelId="{60C4464B-B697-452E-A037-776F977279D9}" type="presOf" srcId="{877D7047-60CD-754B-B94B-0D52DA8802EF}" destId="{E895D6B0-A2C0-8846-B022-1C147093D231}" srcOrd="0" destOrd="0" presId="urn:microsoft.com/office/officeart/2005/8/layout/vList5"/>
    <dgm:cxn modelId="{F68D0017-431D-4CF5-86E0-9B8E5DF43968}" type="presOf" srcId="{2C8EC395-066D-984E-8F48-1D03BBA365D6}" destId="{FBE9ED35-B856-174C-8737-A32D2C924CA6}" srcOrd="0" destOrd="0" presId="urn:microsoft.com/office/officeart/2005/8/layout/vList5"/>
    <dgm:cxn modelId="{67E7E0C7-9753-4262-9F54-62D557CC8272}" type="presParOf" srcId="{82B71E07-46A9-1F4C-9980-576B2FA3ADD8}" destId="{A3A8D8DA-067B-EC42-9EAF-7E4FD8AA6489}" srcOrd="0" destOrd="0" presId="urn:microsoft.com/office/officeart/2005/8/layout/vList5"/>
    <dgm:cxn modelId="{9F41D11E-DC5E-4D04-9219-EDA86031660E}" type="presParOf" srcId="{A3A8D8DA-067B-EC42-9EAF-7E4FD8AA6489}" destId="{5131D196-118F-ED4B-8F8C-9F861CEE6268}" srcOrd="0" destOrd="0" presId="urn:microsoft.com/office/officeart/2005/8/layout/vList5"/>
    <dgm:cxn modelId="{8258DF87-4659-412F-85C5-591462FE3C03}" type="presParOf" srcId="{A3A8D8DA-067B-EC42-9EAF-7E4FD8AA6489}" destId="{B2E2EFB5-3D81-DA40-B0AB-7277103CCFA5}" srcOrd="1" destOrd="0" presId="urn:microsoft.com/office/officeart/2005/8/layout/vList5"/>
    <dgm:cxn modelId="{2424ACD5-DC4B-4051-93AA-1356899B4FEA}" type="presParOf" srcId="{82B71E07-46A9-1F4C-9980-576B2FA3ADD8}" destId="{86757E5C-20F4-E745-A720-B10E686939A4}" srcOrd="1" destOrd="0" presId="urn:microsoft.com/office/officeart/2005/8/layout/vList5"/>
    <dgm:cxn modelId="{B1170582-C60E-4370-B22B-42686AB7EF65}" type="presParOf" srcId="{82B71E07-46A9-1F4C-9980-576B2FA3ADD8}" destId="{0760AE06-7B56-494A-A0E8-36B594643D8E}" srcOrd="2" destOrd="0" presId="urn:microsoft.com/office/officeart/2005/8/layout/vList5"/>
    <dgm:cxn modelId="{51920B22-C7DF-40ED-8C05-627463F61CD5}" type="presParOf" srcId="{0760AE06-7B56-494A-A0E8-36B594643D8E}" destId="{C3381103-080C-D746-8B27-46B2DEE4028C}" srcOrd="0" destOrd="0" presId="urn:microsoft.com/office/officeart/2005/8/layout/vList5"/>
    <dgm:cxn modelId="{148CB237-8417-4C8E-845E-5D1377394369}" type="presParOf" srcId="{0760AE06-7B56-494A-A0E8-36B594643D8E}" destId="{FBE9ED35-B856-174C-8737-A32D2C924CA6}" srcOrd="1" destOrd="0" presId="urn:microsoft.com/office/officeart/2005/8/layout/vList5"/>
    <dgm:cxn modelId="{90DFB9B3-1B87-4568-BFB5-C021B2711AFF}" type="presParOf" srcId="{82B71E07-46A9-1F4C-9980-576B2FA3ADD8}" destId="{42D27948-8160-FF47-9116-9786F5E669CE}" srcOrd="3" destOrd="0" presId="urn:microsoft.com/office/officeart/2005/8/layout/vList5"/>
    <dgm:cxn modelId="{13363B45-757A-4EE5-8C19-D3E0841D8B7F}" type="presParOf" srcId="{82B71E07-46A9-1F4C-9980-576B2FA3ADD8}" destId="{39BBA486-03BD-2144-ABBF-AE369E5400B7}" srcOrd="4" destOrd="0" presId="urn:microsoft.com/office/officeart/2005/8/layout/vList5"/>
    <dgm:cxn modelId="{56497D9C-113D-4ECB-9DE7-ACB55E61680A}" type="presParOf" srcId="{39BBA486-03BD-2144-ABBF-AE369E5400B7}" destId="{70B8D9E0-4A6D-2F44-B595-4E51FB1CC510}" srcOrd="0" destOrd="0" presId="urn:microsoft.com/office/officeart/2005/8/layout/vList5"/>
    <dgm:cxn modelId="{4DE88734-2CF1-4C59-8AE4-0B865953E466}" type="presParOf" srcId="{39BBA486-03BD-2144-ABBF-AE369E5400B7}" destId="{09F84ED2-5430-D348-8351-1C588DA968EF}" srcOrd="1" destOrd="0" presId="urn:microsoft.com/office/officeart/2005/8/layout/vList5"/>
    <dgm:cxn modelId="{690C2AE0-D479-4AC0-8B27-D890A57673D4}" type="presParOf" srcId="{82B71E07-46A9-1F4C-9980-576B2FA3ADD8}" destId="{26A10C18-A8F4-6A4C-BDEE-6F7DE3CE4615}" srcOrd="5" destOrd="0" presId="urn:microsoft.com/office/officeart/2005/8/layout/vList5"/>
    <dgm:cxn modelId="{EC55C257-C556-45B2-80EC-7DFB740D13A7}" type="presParOf" srcId="{82B71E07-46A9-1F4C-9980-576B2FA3ADD8}" destId="{4ECD3363-8FE6-2E4D-AEB8-DD61ACBB9653}" srcOrd="6" destOrd="0" presId="urn:microsoft.com/office/officeart/2005/8/layout/vList5"/>
    <dgm:cxn modelId="{6EF8E54E-2409-4B05-BD1E-0D96245B0792}" type="presParOf" srcId="{4ECD3363-8FE6-2E4D-AEB8-DD61ACBB9653}" destId="{E895D6B0-A2C0-8846-B022-1C147093D231}" srcOrd="0" destOrd="0" presId="urn:microsoft.com/office/officeart/2005/8/layout/vList5"/>
    <dgm:cxn modelId="{EAED9616-F954-4701-B7FA-90AE6343E114}"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dgm:t>
        <a:bodyPr/>
        <a:lstStyle/>
        <a:p>
          <a:pPr algn="ctr">
            <a:buNone/>
          </a:pPr>
          <a:r>
            <a:rPr lang="fr-FR" b="1" dirty="0" smtClean="0"/>
            <a:t>14</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10</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30</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16</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F90C3BA-2131-48F3-BA69-78C2B94ADED4}" type="presOf" srcId="{5A256FE1-617A-F64B-AAA5-E71BA3D8E71B}" destId="{5131D196-118F-ED4B-8F8C-9F861CEE6268}" srcOrd="0" destOrd="0" presId="urn:microsoft.com/office/officeart/2005/8/layout/vList5"/>
    <dgm:cxn modelId="{DB2FD4BA-3339-41FB-AA37-D75021026ACA}" type="presOf" srcId="{31427C3A-E33A-4C40-B6A8-DF440F9FA9C2}" destId="{09F84ED2-5430-D348-8351-1C588DA968EF}"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4126B22A-22B6-4324-871A-04049B58A643}" type="presOf" srcId="{2C8EC395-066D-984E-8F48-1D03BBA365D6}" destId="{FBE9ED35-B856-174C-8737-A32D2C924CA6}" srcOrd="0" destOrd="0" presId="urn:microsoft.com/office/officeart/2005/8/layout/vList5"/>
    <dgm:cxn modelId="{E7CFA8A2-3EAB-4E11-900B-D93421E1DA2D}" type="presOf" srcId="{8943F2E6-3B0D-E448-9217-B317A1C852F5}" destId="{1017B7CB-13B4-9B4A-A898-E550BB192901}"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6FDA088B-6D72-48A5-9743-C7EDF0523BAB}" type="presOf" srcId="{C98D5B68-7884-6648-A6A0-2E344EE2F2C1}" destId="{70B8D9E0-4A6D-2F44-B595-4E51FB1CC510}"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8277C3F8-45A8-4489-96D4-F8CB3F5A8073}" type="presOf" srcId="{39104730-2024-374C-98E0-3A4CE7ED9881}" destId="{82B71E07-46A9-1F4C-9980-576B2FA3ADD8}" srcOrd="0" destOrd="0" presId="urn:microsoft.com/office/officeart/2005/8/layout/vList5"/>
    <dgm:cxn modelId="{DAB6AFBC-D066-450F-ADC9-7C9E56C9A777}" type="presOf" srcId="{D865DF60-6A8A-1346-86CF-ADC5241F7441}" destId="{C3381103-080C-D746-8B27-46B2DEE4028C}"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E328896C-D41F-1447-83EE-3427764BA201}" srcId="{877D7047-60CD-754B-B94B-0D52DA8802EF}" destId="{8943F2E6-3B0D-E448-9217-B317A1C852F5}" srcOrd="0" destOrd="0" parTransId="{BACB9BDF-48A8-8446-9EF0-0777EB594CBD}" sibTransId="{8E47323C-8EED-B74F-B64B-018CD74E9966}"/>
    <dgm:cxn modelId="{A3CBA274-D7F7-CB45-BAA7-46A89E45535F}" srcId="{D865DF60-6A8A-1346-86CF-ADC5241F7441}" destId="{2C8EC395-066D-984E-8F48-1D03BBA365D6}" srcOrd="0" destOrd="0" parTransId="{E889BD5D-09F1-B84F-9539-CDB6EA89993B}" sibTransId="{788D42F9-2A3B-334A-B81A-EE2D57E4C222}"/>
    <dgm:cxn modelId="{83294FAA-1932-4598-9F19-9DAEBE2C490C}" type="presOf" srcId="{877D7047-60CD-754B-B94B-0D52DA8802EF}" destId="{E895D6B0-A2C0-8846-B022-1C147093D231}"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511CE602-6E3B-41CD-8387-4F9DDE1B45EF}" type="presOf" srcId="{DD6BBC1B-D149-744A-A30E-EFE273F02222}" destId="{B2E2EFB5-3D81-DA40-B0AB-7277103CCFA5}" srcOrd="0" destOrd="0" presId="urn:microsoft.com/office/officeart/2005/8/layout/vList5"/>
    <dgm:cxn modelId="{4EBBF797-51E0-48CF-BEA2-91CF21E9A9A2}" type="presParOf" srcId="{82B71E07-46A9-1F4C-9980-576B2FA3ADD8}" destId="{A3A8D8DA-067B-EC42-9EAF-7E4FD8AA6489}" srcOrd="0" destOrd="0" presId="urn:microsoft.com/office/officeart/2005/8/layout/vList5"/>
    <dgm:cxn modelId="{A6A27F05-3D9F-447D-86CE-C89154ACE4CB}" type="presParOf" srcId="{A3A8D8DA-067B-EC42-9EAF-7E4FD8AA6489}" destId="{5131D196-118F-ED4B-8F8C-9F861CEE6268}" srcOrd="0" destOrd="0" presId="urn:microsoft.com/office/officeart/2005/8/layout/vList5"/>
    <dgm:cxn modelId="{F86E7948-5E8C-4709-BC80-D1DB0DBF9BFC}" type="presParOf" srcId="{A3A8D8DA-067B-EC42-9EAF-7E4FD8AA6489}" destId="{B2E2EFB5-3D81-DA40-B0AB-7277103CCFA5}" srcOrd="1" destOrd="0" presId="urn:microsoft.com/office/officeart/2005/8/layout/vList5"/>
    <dgm:cxn modelId="{2EE4F947-C9B4-4800-9D32-F21767479831}" type="presParOf" srcId="{82B71E07-46A9-1F4C-9980-576B2FA3ADD8}" destId="{86757E5C-20F4-E745-A720-B10E686939A4}" srcOrd="1" destOrd="0" presId="urn:microsoft.com/office/officeart/2005/8/layout/vList5"/>
    <dgm:cxn modelId="{439EEF20-2375-4EFF-A22D-EA361398251E}" type="presParOf" srcId="{82B71E07-46A9-1F4C-9980-576B2FA3ADD8}" destId="{0760AE06-7B56-494A-A0E8-36B594643D8E}" srcOrd="2" destOrd="0" presId="urn:microsoft.com/office/officeart/2005/8/layout/vList5"/>
    <dgm:cxn modelId="{C6D47FFB-C26F-489C-A9E3-4FB589C4D101}" type="presParOf" srcId="{0760AE06-7B56-494A-A0E8-36B594643D8E}" destId="{C3381103-080C-D746-8B27-46B2DEE4028C}" srcOrd="0" destOrd="0" presId="urn:microsoft.com/office/officeart/2005/8/layout/vList5"/>
    <dgm:cxn modelId="{54338E3A-5C14-4708-8E0F-2A4A208D9230}" type="presParOf" srcId="{0760AE06-7B56-494A-A0E8-36B594643D8E}" destId="{FBE9ED35-B856-174C-8737-A32D2C924CA6}" srcOrd="1" destOrd="0" presId="urn:microsoft.com/office/officeart/2005/8/layout/vList5"/>
    <dgm:cxn modelId="{DA876098-B2AE-4F61-86A0-DB19FBA5420A}" type="presParOf" srcId="{82B71E07-46A9-1F4C-9980-576B2FA3ADD8}" destId="{42D27948-8160-FF47-9116-9786F5E669CE}" srcOrd="3" destOrd="0" presId="urn:microsoft.com/office/officeart/2005/8/layout/vList5"/>
    <dgm:cxn modelId="{0BD79FFF-7C21-42C8-8517-0FE95514B1FE}" type="presParOf" srcId="{82B71E07-46A9-1F4C-9980-576B2FA3ADD8}" destId="{39BBA486-03BD-2144-ABBF-AE369E5400B7}" srcOrd="4" destOrd="0" presId="urn:microsoft.com/office/officeart/2005/8/layout/vList5"/>
    <dgm:cxn modelId="{C742845B-3DED-46D9-8061-3DE8BD5BD0B1}" type="presParOf" srcId="{39BBA486-03BD-2144-ABBF-AE369E5400B7}" destId="{70B8D9E0-4A6D-2F44-B595-4E51FB1CC510}" srcOrd="0" destOrd="0" presId="urn:microsoft.com/office/officeart/2005/8/layout/vList5"/>
    <dgm:cxn modelId="{51B995EA-07DB-4AC0-886D-907E1F090D7E}" type="presParOf" srcId="{39BBA486-03BD-2144-ABBF-AE369E5400B7}" destId="{09F84ED2-5430-D348-8351-1C588DA968EF}" srcOrd="1" destOrd="0" presId="urn:microsoft.com/office/officeart/2005/8/layout/vList5"/>
    <dgm:cxn modelId="{E6279882-3BCF-45DB-8355-8C7D8A813843}" type="presParOf" srcId="{82B71E07-46A9-1F4C-9980-576B2FA3ADD8}" destId="{26A10C18-A8F4-6A4C-BDEE-6F7DE3CE4615}" srcOrd="5" destOrd="0" presId="urn:microsoft.com/office/officeart/2005/8/layout/vList5"/>
    <dgm:cxn modelId="{060B026C-D061-4808-8429-62B6F9404C4C}" type="presParOf" srcId="{82B71E07-46A9-1F4C-9980-576B2FA3ADD8}" destId="{4ECD3363-8FE6-2E4D-AEB8-DD61ACBB9653}" srcOrd="6" destOrd="0" presId="urn:microsoft.com/office/officeart/2005/8/layout/vList5"/>
    <dgm:cxn modelId="{DF360983-562F-4507-A8C2-E81C877C09FE}" type="presParOf" srcId="{4ECD3363-8FE6-2E4D-AEB8-DD61ACBB9653}" destId="{E895D6B0-A2C0-8846-B022-1C147093D231}" srcOrd="0" destOrd="0" presId="urn:microsoft.com/office/officeart/2005/8/layout/vList5"/>
    <dgm:cxn modelId="{34A9D9F0-96B3-48D1-AF88-0251C3942587}"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14</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t>10</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C000">
            <a:alpha val="90000"/>
          </a:srgbClr>
        </a:solidFill>
      </dgm:spPr>
      <dgm:t>
        <a:bodyPr/>
        <a:lstStyle/>
        <a:p>
          <a:pPr algn="ctr">
            <a:buNone/>
          </a:pPr>
          <a:r>
            <a:rPr lang="fr-FR" b="1" dirty="0" smtClean="0"/>
            <a:t>30</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16</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D0CA796F-1388-4179-A260-29A5FD1EF269}" type="presOf" srcId="{DD6BBC1B-D149-744A-A30E-EFE273F02222}" destId="{B2E2EFB5-3D81-DA40-B0AB-7277103CCFA5}"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E4CD001A-FB1E-4B0E-89AA-ED071A7CA9C1}" type="presOf" srcId="{D865DF60-6A8A-1346-86CF-ADC5241F7441}" destId="{C3381103-080C-D746-8B27-46B2DEE4028C}"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49662439-979C-B841-B009-6D99A978E2AA}" srcId="{C98D5B68-7884-6648-A6A0-2E344EE2F2C1}" destId="{31427C3A-E33A-4C40-B6A8-DF440F9FA9C2}" srcOrd="0" destOrd="0" parTransId="{6AE38952-7C1E-B044-B8FC-9A933EC36630}" sibTransId="{BAB3FA31-E8FC-CF47-A92D-5E67F5AC535C}"/>
    <dgm:cxn modelId="{601BDF8E-6C5D-4746-A56F-A70F89F54762}" type="presOf" srcId="{2C8EC395-066D-984E-8F48-1D03BBA365D6}" destId="{FBE9ED35-B856-174C-8737-A32D2C924CA6}"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6D13DE3F-2BE8-4161-94F1-095898AACA80}" type="presOf" srcId="{8943F2E6-3B0D-E448-9217-B317A1C852F5}" destId="{1017B7CB-13B4-9B4A-A898-E550BB192901}"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2B8F4214-778C-4D9C-BCB6-0869566CDECA}" type="presOf" srcId="{31427C3A-E33A-4C40-B6A8-DF440F9FA9C2}" destId="{09F84ED2-5430-D348-8351-1C588DA968EF}" srcOrd="0" destOrd="0" presId="urn:microsoft.com/office/officeart/2005/8/layout/vList5"/>
    <dgm:cxn modelId="{C3498898-7694-48FB-9058-332D50AA9253}" type="presOf" srcId="{C98D5B68-7884-6648-A6A0-2E344EE2F2C1}" destId="{70B8D9E0-4A6D-2F44-B595-4E51FB1CC510}" srcOrd="0" destOrd="0" presId="urn:microsoft.com/office/officeart/2005/8/layout/vList5"/>
    <dgm:cxn modelId="{C2EE780B-3518-4FC9-A4CA-4688008302AE}" type="presOf" srcId="{39104730-2024-374C-98E0-3A4CE7ED9881}" destId="{82B71E07-46A9-1F4C-9980-576B2FA3ADD8}"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392393DB-511A-430D-B899-C78DCD69D6BD}" type="presOf" srcId="{877D7047-60CD-754B-B94B-0D52DA8802EF}" destId="{E895D6B0-A2C0-8846-B022-1C147093D231}" srcOrd="0" destOrd="0" presId="urn:microsoft.com/office/officeart/2005/8/layout/vList5"/>
    <dgm:cxn modelId="{EE8FC88C-2975-4790-B3E0-C72EE427DDC6}" type="presOf" srcId="{5A256FE1-617A-F64B-AAA5-E71BA3D8E71B}" destId="{5131D196-118F-ED4B-8F8C-9F861CEE6268}" srcOrd="0" destOrd="0" presId="urn:microsoft.com/office/officeart/2005/8/layout/vList5"/>
    <dgm:cxn modelId="{41D06C77-4AFF-4532-A10B-5211896DE02F}" type="presParOf" srcId="{82B71E07-46A9-1F4C-9980-576B2FA3ADD8}" destId="{A3A8D8DA-067B-EC42-9EAF-7E4FD8AA6489}" srcOrd="0" destOrd="0" presId="urn:microsoft.com/office/officeart/2005/8/layout/vList5"/>
    <dgm:cxn modelId="{45392663-D219-4B2E-BB8B-8224BD527491}" type="presParOf" srcId="{A3A8D8DA-067B-EC42-9EAF-7E4FD8AA6489}" destId="{5131D196-118F-ED4B-8F8C-9F861CEE6268}" srcOrd="0" destOrd="0" presId="urn:microsoft.com/office/officeart/2005/8/layout/vList5"/>
    <dgm:cxn modelId="{E4DD8AFC-009C-4EDB-B95D-53DF5484DF54}" type="presParOf" srcId="{A3A8D8DA-067B-EC42-9EAF-7E4FD8AA6489}" destId="{B2E2EFB5-3D81-DA40-B0AB-7277103CCFA5}" srcOrd="1" destOrd="0" presId="urn:microsoft.com/office/officeart/2005/8/layout/vList5"/>
    <dgm:cxn modelId="{E4C3041A-3679-4186-BCC7-902BB911D0B4}" type="presParOf" srcId="{82B71E07-46A9-1F4C-9980-576B2FA3ADD8}" destId="{86757E5C-20F4-E745-A720-B10E686939A4}" srcOrd="1" destOrd="0" presId="urn:microsoft.com/office/officeart/2005/8/layout/vList5"/>
    <dgm:cxn modelId="{6FBD193F-3641-4F08-A082-1BC97917E21A}" type="presParOf" srcId="{82B71E07-46A9-1F4C-9980-576B2FA3ADD8}" destId="{0760AE06-7B56-494A-A0E8-36B594643D8E}" srcOrd="2" destOrd="0" presId="urn:microsoft.com/office/officeart/2005/8/layout/vList5"/>
    <dgm:cxn modelId="{A8024910-14BB-4150-9F21-3128A89C702B}" type="presParOf" srcId="{0760AE06-7B56-494A-A0E8-36B594643D8E}" destId="{C3381103-080C-D746-8B27-46B2DEE4028C}" srcOrd="0" destOrd="0" presId="urn:microsoft.com/office/officeart/2005/8/layout/vList5"/>
    <dgm:cxn modelId="{FF4E1C8F-AEAB-4E03-B7B5-4C6CBB8C15A3}" type="presParOf" srcId="{0760AE06-7B56-494A-A0E8-36B594643D8E}" destId="{FBE9ED35-B856-174C-8737-A32D2C924CA6}" srcOrd="1" destOrd="0" presId="urn:microsoft.com/office/officeart/2005/8/layout/vList5"/>
    <dgm:cxn modelId="{4030E7BE-7425-4CEA-BA6D-E6A4B0AF41AB}" type="presParOf" srcId="{82B71E07-46A9-1F4C-9980-576B2FA3ADD8}" destId="{42D27948-8160-FF47-9116-9786F5E669CE}" srcOrd="3" destOrd="0" presId="urn:microsoft.com/office/officeart/2005/8/layout/vList5"/>
    <dgm:cxn modelId="{31EF037A-4551-40BD-B1A5-0CA4647E1C10}" type="presParOf" srcId="{82B71E07-46A9-1F4C-9980-576B2FA3ADD8}" destId="{39BBA486-03BD-2144-ABBF-AE369E5400B7}" srcOrd="4" destOrd="0" presId="urn:microsoft.com/office/officeart/2005/8/layout/vList5"/>
    <dgm:cxn modelId="{3F98E63B-2121-407B-AA47-C4A52AE078FC}" type="presParOf" srcId="{39BBA486-03BD-2144-ABBF-AE369E5400B7}" destId="{70B8D9E0-4A6D-2F44-B595-4E51FB1CC510}" srcOrd="0" destOrd="0" presId="urn:microsoft.com/office/officeart/2005/8/layout/vList5"/>
    <dgm:cxn modelId="{128C7441-D388-451F-81C4-67417F4BC3FF}" type="presParOf" srcId="{39BBA486-03BD-2144-ABBF-AE369E5400B7}" destId="{09F84ED2-5430-D348-8351-1C588DA968EF}" srcOrd="1" destOrd="0" presId="urn:microsoft.com/office/officeart/2005/8/layout/vList5"/>
    <dgm:cxn modelId="{C08CB3CE-B96A-47F6-BE47-3BBC7A998F65}" type="presParOf" srcId="{82B71E07-46A9-1F4C-9980-576B2FA3ADD8}" destId="{26A10C18-A8F4-6A4C-BDEE-6F7DE3CE4615}" srcOrd="5" destOrd="0" presId="urn:microsoft.com/office/officeart/2005/8/layout/vList5"/>
    <dgm:cxn modelId="{7905FA98-BC71-4E78-AEE6-94A3B15A4E90}" type="presParOf" srcId="{82B71E07-46A9-1F4C-9980-576B2FA3ADD8}" destId="{4ECD3363-8FE6-2E4D-AEB8-DD61ACBB9653}" srcOrd="6" destOrd="0" presId="urn:microsoft.com/office/officeart/2005/8/layout/vList5"/>
    <dgm:cxn modelId="{17A071D7-9B8D-4D79-A4E9-046DA57D6B3A}" type="presParOf" srcId="{4ECD3363-8FE6-2E4D-AEB8-DD61ACBB9653}" destId="{E895D6B0-A2C0-8846-B022-1C147093D231}" srcOrd="0" destOrd="0" presId="urn:microsoft.com/office/officeart/2005/8/layout/vList5"/>
    <dgm:cxn modelId="{3BB0ED65-9083-44A6-A086-33B27133CC69}"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dgm:t>
        <a:bodyPr/>
        <a:lstStyle/>
        <a:p>
          <a:pPr algn="ctr">
            <a:buNone/>
          </a:pPr>
          <a:r>
            <a:rPr lang="fr-FR" b="1" dirty="0" smtClean="0"/>
            <a:t>au chocolat</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au romarin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à la fraise</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au 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9654FFAF-AC73-4042-9BDE-69D2A316BB1B}" type="presOf" srcId="{2C8EC395-066D-984E-8F48-1D03BBA365D6}" destId="{FBE9ED35-B856-174C-8737-A32D2C924CA6}" srcOrd="0" destOrd="0" presId="urn:microsoft.com/office/officeart/2005/8/layout/vList5"/>
    <dgm:cxn modelId="{8B24975F-82CB-45B8-A95F-E544D12A7591}" type="presOf" srcId="{DD6BBC1B-D149-744A-A30E-EFE273F02222}" destId="{B2E2EFB5-3D81-DA40-B0AB-7277103CCFA5}" srcOrd="0" destOrd="0" presId="urn:microsoft.com/office/officeart/2005/8/layout/vList5"/>
    <dgm:cxn modelId="{79AC2EF1-97EB-4DF0-811B-496367CF64F9}" type="presOf" srcId="{C98D5B68-7884-6648-A6A0-2E344EE2F2C1}" destId="{70B8D9E0-4A6D-2F44-B595-4E51FB1CC510}" srcOrd="0" destOrd="0" presId="urn:microsoft.com/office/officeart/2005/8/layout/vList5"/>
    <dgm:cxn modelId="{D47F87A7-B85E-4DB9-891D-D7C3A7985294}" type="presOf" srcId="{5A256FE1-617A-F64B-AAA5-E71BA3D8E71B}" destId="{5131D196-118F-ED4B-8F8C-9F861CEE6268}"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E328896C-D41F-1447-83EE-3427764BA201}" srcId="{877D7047-60CD-754B-B94B-0D52DA8802EF}" destId="{8943F2E6-3B0D-E448-9217-B317A1C852F5}" srcOrd="0" destOrd="0" parTransId="{BACB9BDF-48A8-8446-9EF0-0777EB594CBD}" sibTransId="{8E47323C-8EED-B74F-B64B-018CD74E9966}"/>
    <dgm:cxn modelId="{AEB58776-D057-41FB-9B4D-D23FB715534F}" type="presOf" srcId="{8943F2E6-3B0D-E448-9217-B317A1C852F5}" destId="{1017B7CB-13B4-9B4A-A898-E550BB192901}" srcOrd="0" destOrd="0" presId="urn:microsoft.com/office/officeart/2005/8/layout/vList5"/>
    <dgm:cxn modelId="{C6EDA490-4574-4B01-B39D-E7D27006DED3}" type="presOf" srcId="{D865DF60-6A8A-1346-86CF-ADC5241F7441}" destId="{C3381103-080C-D746-8B27-46B2DEE4028C}"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C6375ED6-9BB3-4754-907A-EE78FD7C0E77}" type="presOf" srcId="{31427C3A-E33A-4C40-B6A8-DF440F9FA9C2}" destId="{09F84ED2-5430-D348-8351-1C588DA968EF}" srcOrd="0" destOrd="0" presId="urn:microsoft.com/office/officeart/2005/8/layout/vList5"/>
    <dgm:cxn modelId="{972F26B0-4301-49A7-962B-A2288C1F898C}" type="presOf" srcId="{877D7047-60CD-754B-B94B-0D52DA8802EF}" destId="{E895D6B0-A2C0-8846-B022-1C147093D231}"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032EAE81-4266-49DD-B042-E9CD64161D5C}" type="presOf" srcId="{39104730-2024-374C-98E0-3A4CE7ED9881}" destId="{82B71E07-46A9-1F4C-9980-576B2FA3ADD8}" srcOrd="0" destOrd="0" presId="urn:microsoft.com/office/officeart/2005/8/layout/vList5"/>
    <dgm:cxn modelId="{9C62F636-9399-4596-98D0-F0D9B07DB13E}" type="presParOf" srcId="{82B71E07-46A9-1F4C-9980-576B2FA3ADD8}" destId="{A3A8D8DA-067B-EC42-9EAF-7E4FD8AA6489}" srcOrd="0" destOrd="0" presId="urn:microsoft.com/office/officeart/2005/8/layout/vList5"/>
    <dgm:cxn modelId="{20BFAFBD-4626-4003-81E3-2699F7FB531A}" type="presParOf" srcId="{A3A8D8DA-067B-EC42-9EAF-7E4FD8AA6489}" destId="{5131D196-118F-ED4B-8F8C-9F861CEE6268}" srcOrd="0" destOrd="0" presId="urn:microsoft.com/office/officeart/2005/8/layout/vList5"/>
    <dgm:cxn modelId="{5EB81909-BC9E-488B-9BF6-5F074577178D}" type="presParOf" srcId="{A3A8D8DA-067B-EC42-9EAF-7E4FD8AA6489}" destId="{B2E2EFB5-3D81-DA40-B0AB-7277103CCFA5}" srcOrd="1" destOrd="0" presId="urn:microsoft.com/office/officeart/2005/8/layout/vList5"/>
    <dgm:cxn modelId="{0480A135-4FBB-4F31-A8B1-B8D818EA9FD6}" type="presParOf" srcId="{82B71E07-46A9-1F4C-9980-576B2FA3ADD8}" destId="{86757E5C-20F4-E745-A720-B10E686939A4}" srcOrd="1" destOrd="0" presId="urn:microsoft.com/office/officeart/2005/8/layout/vList5"/>
    <dgm:cxn modelId="{9703910F-A1F0-4ADA-97D8-374AE7947327}" type="presParOf" srcId="{82B71E07-46A9-1F4C-9980-576B2FA3ADD8}" destId="{0760AE06-7B56-494A-A0E8-36B594643D8E}" srcOrd="2" destOrd="0" presId="urn:microsoft.com/office/officeart/2005/8/layout/vList5"/>
    <dgm:cxn modelId="{4CDB7835-EA36-417D-969C-CD2D46C3A79A}" type="presParOf" srcId="{0760AE06-7B56-494A-A0E8-36B594643D8E}" destId="{C3381103-080C-D746-8B27-46B2DEE4028C}" srcOrd="0" destOrd="0" presId="urn:microsoft.com/office/officeart/2005/8/layout/vList5"/>
    <dgm:cxn modelId="{C94FDE58-281B-4659-84C3-13E7965CA9EC}" type="presParOf" srcId="{0760AE06-7B56-494A-A0E8-36B594643D8E}" destId="{FBE9ED35-B856-174C-8737-A32D2C924CA6}" srcOrd="1" destOrd="0" presId="urn:microsoft.com/office/officeart/2005/8/layout/vList5"/>
    <dgm:cxn modelId="{B9CED622-CA94-4619-B7AF-0A6E861D7C8B}" type="presParOf" srcId="{82B71E07-46A9-1F4C-9980-576B2FA3ADD8}" destId="{42D27948-8160-FF47-9116-9786F5E669CE}" srcOrd="3" destOrd="0" presId="urn:microsoft.com/office/officeart/2005/8/layout/vList5"/>
    <dgm:cxn modelId="{892E843B-D66C-442F-98ED-521DE21533A8}" type="presParOf" srcId="{82B71E07-46A9-1F4C-9980-576B2FA3ADD8}" destId="{39BBA486-03BD-2144-ABBF-AE369E5400B7}" srcOrd="4" destOrd="0" presId="urn:microsoft.com/office/officeart/2005/8/layout/vList5"/>
    <dgm:cxn modelId="{41EE6BC5-9875-4F7B-94E5-780A2F59C6D0}" type="presParOf" srcId="{39BBA486-03BD-2144-ABBF-AE369E5400B7}" destId="{70B8D9E0-4A6D-2F44-B595-4E51FB1CC510}" srcOrd="0" destOrd="0" presId="urn:microsoft.com/office/officeart/2005/8/layout/vList5"/>
    <dgm:cxn modelId="{7EA44890-4A99-49F4-8D63-436B1C303A5D}" type="presParOf" srcId="{39BBA486-03BD-2144-ABBF-AE369E5400B7}" destId="{09F84ED2-5430-D348-8351-1C588DA968EF}" srcOrd="1" destOrd="0" presId="urn:microsoft.com/office/officeart/2005/8/layout/vList5"/>
    <dgm:cxn modelId="{CFB9D75B-77A7-4CC0-89F6-DCB2E2B5F69A}" type="presParOf" srcId="{82B71E07-46A9-1F4C-9980-576B2FA3ADD8}" destId="{26A10C18-A8F4-6A4C-BDEE-6F7DE3CE4615}" srcOrd="5" destOrd="0" presId="urn:microsoft.com/office/officeart/2005/8/layout/vList5"/>
    <dgm:cxn modelId="{B8D58C7C-E49B-43A5-A449-03590E822622}" type="presParOf" srcId="{82B71E07-46A9-1F4C-9980-576B2FA3ADD8}" destId="{4ECD3363-8FE6-2E4D-AEB8-DD61ACBB9653}" srcOrd="6" destOrd="0" presId="urn:microsoft.com/office/officeart/2005/8/layout/vList5"/>
    <dgm:cxn modelId="{84A96A71-C244-4C19-B300-A35F588D4936}" type="presParOf" srcId="{4ECD3363-8FE6-2E4D-AEB8-DD61ACBB9653}" destId="{E895D6B0-A2C0-8846-B022-1C147093D231}" srcOrd="0" destOrd="0" presId="urn:microsoft.com/office/officeart/2005/8/layout/vList5"/>
    <dgm:cxn modelId="{834C040C-7A12-41C4-A0B0-98F9F734B9FA}"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a:solidFill>
          <a:srgbClr val="FFC000">
            <a:alpha val="90000"/>
          </a:srgbClr>
        </a:solidFill>
      </dgm:spPr>
      <dgm:t>
        <a:bodyPr/>
        <a:lstStyle/>
        <a:p>
          <a:pPr algn="ctr">
            <a:buNone/>
          </a:pPr>
          <a:r>
            <a:rPr lang="fr-FR" b="1" dirty="0" smtClean="0"/>
            <a:t>au chocolat</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t>au romarin</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C000">
            <a:alpha val="90000"/>
          </a:srgbClr>
        </a:solidFill>
      </dgm:spPr>
      <dgm:t>
        <a:bodyPr/>
        <a:lstStyle/>
        <a:p>
          <a:pPr algn="ctr">
            <a:buNone/>
          </a:pPr>
          <a:r>
            <a:rPr lang="fr-FR" b="1" dirty="0" smtClean="0"/>
            <a:t>à la fraise</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au coing</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96AB3A20-D049-4118-9F71-4E90B8342ED2}" type="presOf" srcId="{DD6BBC1B-D149-744A-A30E-EFE273F02222}" destId="{B2E2EFB5-3D81-DA40-B0AB-7277103CCFA5}"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C4FB7F0B-AAD7-41AF-80EB-094B4E835755}" type="presOf" srcId="{39104730-2024-374C-98E0-3A4CE7ED9881}" destId="{82B71E07-46A9-1F4C-9980-576B2FA3ADD8}" srcOrd="0" destOrd="0" presId="urn:microsoft.com/office/officeart/2005/8/layout/vList5"/>
    <dgm:cxn modelId="{8F3AEC1B-E568-414D-BC2C-F7929FB3DC24}" type="presOf" srcId="{2C8EC395-066D-984E-8F48-1D03BBA365D6}" destId="{FBE9ED35-B856-174C-8737-A32D2C924CA6}"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0F453131-49CD-41F9-89B7-943D84076893}" type="presOf" srcId="{C98D5B68-7884-6648-A6A0-2E344EE2F2C1}" destId="{70B8D9E0-4A6D-2F44-B595-4E51FB1CC510}" srcOrd="0" destOrd="0" presId="urn:microsoft.com/office/officeart/2005/8/layout/vList5"/>
    <dgm:cxn modelId="{A0471092-77D2-429B-BA77-500E42D2F111}" type="presOf" srcId="{8943F2E6-3B0D-E448-9217-B317A1C852F5}" destId="{1017B7CB-13B4-9B4A-A898-E550BB192901}"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E328896C-D41F-1447-83EE-3427764BA201}" srcId="{877D7047-60CD-754B-B94B-0D52DA8802EF}" destId="{8943F2E6-3B0D-E448-9217-B317A1C852F5}" srcOrd="0" destOrd="0" parTransId="{BACB9BDF-48A8-8446-9EF0-0777EB594CBD}" sibTransId="{8E47323C-8EED-B74F-B64B-018CD74E9966}"/>
    <dgm:cxn modelId="{3F350649-19FA-401B-9C69-B2D163E1C87F}" type="presOf" srcId="{31427C3A-E33A-4C40-B6A8-DF440F9FA9C2}" destId="{09F84ED2-5430-D348-8351-1C588DA968EF}"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DB36436B-D0BE-4F4E-A902-64B1D4ED868F}" type="presOf" srcId="{D865DF60-6A8A-1346-86CF-ADC5241F7441}" destId="{C3381103-080C-D746-8B27-46B2DEE4028C}"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41003D1E-FB04-4F1A-83F9-3299D97A7911}" type="presOf" srcId="{877D7047-60CD-754B-B94B-0D52DA8802EF}" destId="{E895D6B0-A2C0-8846-B022-1C147093D231}" srcOrd="0" destOrd="0" presId="urn:microsoft.com/office/officeart/2005/8/layout/vList5"/>
    <dgm:cxn modelId="{498C0CA7-402E-41A1-836D-69284C1C2844}" type="presOf" srcId="{5A256FE1-617A-F64B-AAA5-E71BA3D8E71B}" destId="{5131D196-118F-ED4B-8F8C-9F861CEE6268}"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EB46C159-3CC7-4C64-8A12-46E837253265}" type="presParOf" srcId="{82B71E07-46A9-1F4C-9980-576B2FA3ADD8}" destId="{A3A8D8DA-067B-EC42-9EAF-7E4FD8AA6489}" srcOrd="0" destOrd="0" presId="urn:microsoft.com/office/officeart/2005/8/layout/vList5"/>
    <dgm:cxn modelId="{3A71626C-83D7-413A-ABFA-9814E89893B3}" type="presParOf" srcId="{A3A8D8DA-067B-EC42-9EAF-7E4FD8AA6489}" destId="{5131D196-118F-ED4B-8F8C-9F861CEE6268}" srcOrd="0" destOrd="0" presId="urn:microsoft.com/office/officeart/2005/8/layout/vList5"/>
    <dgm:cxn modelId="{8ABDC1CC-89BB-4F8D-A71A-DF9493ADE544}" type="presParOf" srcId="{A3A8D8DA-067B-EC42-9EAF-7E4FD8AA6489}" destId="{B2E2EFB5-3D81-DA40-B0AB-7277103CCFA5}" srcOrd="1" destOrd="0" presId="urn:microsoft.com/office/officeart/2005/8/layout/vList5"/>
    <dgm:cxn modelId="{5BE521D8-0FED-43AC-9462-FC3F5AB331F8}" type="presParOf" srcId="{82B71E07-46A9-1F4C-9980-576B2FA3ADD8}" destId="{86757E5C-20F4-E745-A720-B10E686939A4}" srcOrd="1" destOrd="0" presId="urn:microsoft.com/office/officeart/2005/8/layout/vList5"/>
    <dgm:cxn modelId="{F68DB779-FE3C-46F6-8DC8-1EA757F6472E}" type="presParOf" srcId="{82B71E07-46A9-1F4C-9980-576B2FA3ADD8}" destId="{0760AE06-7B56-494A-A0E8-36B594643D8E}" srcOrd="2" destOrd="0" presId="urn:microsoft.com/office/officeart/2005/8/layout/vList5"/>
    <dgm:cxn modelId="{605C3246-8164-4DA0-BB73-5846D9C60679}" type="presParOf" srcId="{0760AE06-7B56-494A-A0E8-36B594643D8E}" destId="{C3381103-080C-D746-8B27-46B2DEE4028C}" srcOrd="0" destOrd="0" presId="urn:microsoft.com/office/officeart/2005/8/layout/vList5"/>
    <dgm:cxn modelId="{46DE7EB2-C892-4034-B792-39F94A339C93}" type="presParOf" srcId="{0760AE06-7B56-494A-A0E8-36B594643D8E}" destId="{FBE9ED35-B856-174C-8737-A32D2C924CA6}" srcOrd="1" destOrd="0" presId="urn:microsoft.com/office/officeart/2005/8/layout/vList5"/>
    <dgm:cxn modelId="{2B42F0B1-E0C7-498C-88F1-1175C7DC6756}" type="presParOf" srcId="{82B71E07-46A9-1F4C-9980-576B2FA3ADD8}" destId="{42D27948-8160-FF47-9116-9786F5E669CE}" srcOrd="3" destOrd="0" presId="urn:microsoft.com/office/officeart/2005/8/layout/vList5"/>
    <dgm:cxn modelId="{CAE5C21E-4CA5-4895-9F64-7B50EB7A9D88}" type="presParOf" srcId="{82B71E07-46A9-1F4C-9980-576B2FA3ADD8}" destId="{39BBA486-03BD-2144-ABBF-AE369E5400B7}" srcOrd="4" destOrd="0" presId="urn:microsoft.com/office/officeart/2005/8/layout/vList5"/>
    <dgm:cxn modelId="{109D7380-2250-4C1D-B467-2E5170B163D9}" type="presParOf" srcId="{39BBA486-03BD-2144-ABBF-AE369E5400B7}" destId="{70B8D9E0-4A6D-2F44-B595-4E51FB1CC510}" srcOrd="0" destOrd="0" presId="urn:microsoft.com/office/officeart/2005/8/layout/vList5"/>
    <dgm:cxn modelId="{543BAE16-91F6-4D4A-B27B-B5BB96A27660}" type="presParOf" srcId="{39BBA486-03BD-2144-ABBF-AE369E5400B7}" destId="{09F84ED2-5430-D348-8351-1C588DA968EF}" srcOrd="1" destOrd="0" presId="urn:microsoft.com/office/officeart/2005/8/layout/vList5"/>
    <dgm:cxn modelId="{BCA6370A-701A-4F30-A0B8-A59EF338DF81}" type="presParOf" srcId="{82B71E07-46A9-1F4C-9980-576B2FA3ADD8}" destId="{26A10C18-A8F4-6A4C-BDEE-6F7DE3CE4615}" srcOrd="5" destOrd="0" presId="urn:microsoft.com/office/officeart/2005/8/layout/vList5"/>
    <dgm:cxn modelId="{CA9FA892-4CF1-47E3-A493-93B5E8D3A003}" type="presParOf" srcId="{82B71E07-46A9-1F4C-9980-576B2FA3ADD8}" destId="{4ECD3363-8FE6-2E4D-AEB8-DD61ACBB9653}" srcOrd="6" destOrd="0" presId="urn:microsoft.com/office/officeart/2005/8/layout/vList5"/>
    <dgm:cxn modelId="{203252E5-1D2C-4A3F-8CA4-2B458D8D3DA8}" type="presParOf" srcId="{4ECD3363-8FE6-2E4D-AEB8-DD61ACBB9653}" destId="{E895D6B0-A2C0-8846-B022-1C147093D231}" srcOrd="0" destOrd="0" presId="urn:microsoft.com/office/officeart/2005/8/layout/vList5"/>
    <dgm:cxn modelId="{407465B7-CE69-449C-BC97-B7554991ACD4}"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nous </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frère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trois</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chocolat</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 nous</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C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frère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trois</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chocolat</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14</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16</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10</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30</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14</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16</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10</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C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30</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 chocolat</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 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 romarin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à la fraise</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C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 chocolat</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 coing</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 romarin</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C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à la fraise</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A0FA694-652B-4625-BC6A-F533C32607BA}" type="datetimeFigureOut">
              <a:rPr lang="fr-FR"/>
              <a:pPr>
                <a:defRPr/>
              </a:pPr>
              <a:t>05/05/2020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6DD1669-1E0F-43F4-96DB-FA1352134EC2}" type="slidenum">
              <a:rPr lang="fr-FR"/>
              <a:pPr>
                <a:defRPr/>
              </a:pPr>
              <a:t>‹N°›</a:t>
            </a:fld>
            <a:endParaRPr lang="fr-FR"/>
          </a:p>
        </p:txBody>
      </p:sp>
    </p:spTree>
    <p:extLst>
      <p:ext uri="{BB962C8B-B14F-4D97-AF65-F5344CB8AC3E}">
        <p14:creationId xmlns:p14="http://schemas.microsoft.com/office/powerpoint/2010/main" val="1256249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253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7485E9-F826-46F7-B31B-EEFC08BB3C73}" type="slidenum">
              <a:rPr lang="fr-FR" smtClean="0"/>
              <a:pPr fontAlgn="base">
                <a:spcBef>
                  <a:spcPct val="0"/>
                </a:spcBef>
                <a:spcAft>
                  <a:spcPct val="0"/>
                </a:spcAft>
                <a:defRPr/>
              </a:pPr>
              <a:t>4</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355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A4F39D-55E4-48CD-970B-6862E4D2656C}" type="slidenum">
              <a:rPr lang="fr-FR" smtClean="0"/>
              <a:pPr fontAlgn="base">
                <a:spcBef>
                  <a:spcPct val="0"/>
                </a:spcBef>
                <a:spcAft>
                  <a:spcPct val="0"/>
                </a:spcAft>
                <a:defRPr/>
              </a:pPr>
              <a:t>5</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70</a:t>
            </a:r>
          </a:p>
        </p:txBody>
      </p:sp>
      <p:sp>
        <p:nvSpPr>
          <p:cNvPr id="2458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F32CEE-9360-4134-B081-400A7E51298A}" type="slidenum">
              <a:rPr lang="fr-FR" smtClean="0"/>
              <a:pPr fontAlgn="base">
                <a:spcBef>
                  <a:spcPct val="0"/>
                </a:spcBef>
                <a:spcAft>
                  <a:spcPct val="0"/>
                </a:spcAft>
                <a:defRPr/>
              </a:pPr>
              <a:t>6</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70</a:t>
            </a:r>
          </a:p>
        </p:txBody>
      </p:sp>
      <p:sp>
        <p:nvSpPr>
          <p:cNvPr id="2458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E83A83-783A-46F5-ACFA-571E956A21A9}" type="slidenum">
              <a:rPr lang="fr-FR" smtClean="0"/>
              <a:pPr fontAlgn="base">
                <a:spcBef>
                  <a:spcPct val="0"/>
                </a:spcBef>
                <a:spcAft>
                  <a:spcPct val="0"/>
                </a:spcAft>
                <a:defRPr/>
              </a:pPr>
              <a:t>7</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75</a:t>
            </a:r>
          </a:p>
        </p:txBody>
      </p:sp>
      <p:sp>
        <p:nvSpPr>
          <p:cNvPr id="2662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0B9514-E1A2-44DD-B56B-BFA1D1BBFE07}" type="slidenum">
              <a:rPr lang="fr-FR" smtClean="0"/>
              <a:pPr fontAlgn="base">
                <a:spcBef>
                  <a:spcPct val="0"/>
                </a:spcBef>
                <a:spcAft>
                  <a:spcPct val="0"/>
                </a:spcAft>
                <a:defRPr/>
              </a:pPr>
              <a:t>9</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75</a:t>
            </a:r>
          </a:p>
        </p:txBody>
      </p:sp>
      <p:sp>
        <p:nvSpPr>
          <p:cNvPr id="2765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D2BB40-3D5C-4974-8F27-C6FE1EE95E83}" type="slidenum">
              <a:rPr lang="fr-FR" smtClean="0"/>
              <a:pPr fontAlgn="base">
                <a:spcBef>
                  <a:spcPct val="0"/>
                </a:spcBef>
                <a:spcAft>
                  <a:spcPct val="0"/>
                </a:spcAft>
                <a:defRPr/>
              </a:pPr>
              <a:t>10</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C6652975-BA4A-481F-9817-ED257593D439}"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5A26838-7E4D-4202-A4CD-AF129B084CED}" type="slidenum">
              <a:rPr lang="fr-FR"/>
              <a:pPr>
                <a:defRPr/>
              </a:pPr>
              <a:t>‹N°›</a:t>
            </a:fld>
            <a:endParaRPr lang="fr-FR"/>
          </a:p>
        </p:txBody>
      </p:sp>
    </p:spTree>
    <p:extLst>
      <p:ext uri="{BB962C8B-B14F-4D97-AF65-F5344CB8AC3E}">
        <p14:creationId xmlns:p14="http://schemas.microsoft.com/office/powerpoint/2010/main" val="299368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B1A6DCD-D336-4AB0-8180-19EF2A25229A}"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9138A67-E313-4FDF-B82F-04C0B90106F7}" type="slidenum">
              <a:rPr lang="fr-FR"/>
              <a:pPr>
                <a:defRPr/>
              </a:pPr>
              <a:t>‹N°›</a:t>
            </a:fld>
            <a:endParaRPr lang="fr-FR"/>
          </a:p>
        </p:txBody>
      </p:sp>
    </p:spTree>
    <p:extLst>
      <p:ext uri="{BB962C8B-B14F-4D97-AF65-F5344CB8AC3E}">
        <p14:creationId xmlns:p14="http://schemas.microsoft.com/office/powerpoint/2010/main" val="3690729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A66026E-4E3C-4D88-8A84-6B8857D2BA8E}"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DECD3F9-7F65-4F42-9E33-DA1683B9DB33}" type="slidenum">
              <a:rPr lang="fr-FR"/>
              <a:pPr>
                <a:defRPr/>
              </a:pPr>
              <a:t>‹N°›</a:t>
            </a:fld>
            <a:endParaRPr lang="fr-FR"/>
          </a:p>
        </p:txBody>
      </p:sp>
    </p:spTree>
    <p:extLst>
      <p:ext uri="{BB962C8B-B14F-4D97-AF65-F5344CB8AC3E}">
        <p14:creationId xmlns:p14="http://schemas.microsoft.com/office/powerpoint/2010/main" val="1816241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E4BC73E-0483-4BFD-A4E4-A85DC4A87A0C}"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2575E0E-4F4C-4A6A-B14D-796F83E29F00}" type="slidenum">
              <a:rPr lang="fr-FR"/>
              <a:pPr>
                <a:defRPr/>
              </a:pPr>
              <a:t>‹N°›</a:t>
            </a:fld>
            <a:endParaRPr lang="fr-FR"/>
          </a:p>
        </p:txBody>
      </p:sp>
    </p:spTree>
    <p:extLst>
      <p:ext uri="{BB962C8B-B14F-4D97-AF65-F5344CB8AC3E}">
        <p14:creationId xmlns:p14="http://schemas.microsoft.com/office/powerpoint/2010/main" val="177483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BCD773C-031F-49E9-843A-8A2BAB3E8934}" type="datetimeFigureOut">
              <a:rPr lang="fr-FR"/>
              <a:pPr>
                <a:defRPr/>
              </a:pPr>
              <a:t>05/05/2020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DF27AA0-1A7D-427B-A082-0EDE1306A37F}" type="slidenum">
              <a:rPr lang="fr-FR"/>
              <a:pPr>
                <a:defRPr/>
              </a:pPr>
              <a:t>‹N°›</a:t>
            </a:fld>
            <a:endParaRPr lang="fr-FR"/>
          </a:p>
        </p:txBody>
      </p:sp>
    </p:spTree>
    <p:extLst>
      <p:ext uri="{BB962C8B-B14F-4D97-AF65-F5344CB8AC3E}">
        <p14:creationId xmlns:p14="http://schemas.microsoft.com/office/powerpoint/2010/main" val="350589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D709F0FB-C5A7-4F67-BE03-ADA44F8443F6}" type="datetimeFigureOut">
              <a:rPr lang="fr-FR"/>
              <a:pPr>
                <a:defRPr/>
              </a:pPr>
              <a:t>05/05/2020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B772EE7-53D7-4857-B773-571165DAC828}" type="slidenum">
              <a:rPr lang="fr-FR"/>
              <a:pPr>
                <a:defRPr/>
              </a:pPr>
              <a:t>‹N°›</a:t>
            </a:fld>
            <a:endParaRPr lang="fr-FR"/>
          </a:p>
        </p:txBody>
      </p:sp>
    </p:spTree>
    <p:extLst>
      <p:ext uri="{BB962C8B-B14F-4D97-AF65-F5344CB8AC3E}">
        <p14:creationId xmlns:p14="http://schemas.microsoft.com/office/powerpoint/2010/main" val="2415093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BF54C140-108C-4070-BE13-A4C4643BE491}" type="datetimeFigureOut">
              <a:rPr lang="fr-FR"/>
              <a:pPr>
                <a:defRPr/>
              </a:pPr>
              <a:t>05/05/2020</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107600D3-0641-4DF7-BF87-3D118532A79A}" type="slidenum">
              <a:rPr lang="fr-FR"/>
              <a:pPr>
                <a:defRPr/>
              </a:pPr>
              <a:t>‹N°›</a:t>
            </a:fld>
            <a:endParaRPr lang="fr-FR"/>
          </a:p>
        </p:txBody>
      </p:sp>
    </p:spTree>
    <p:extLst>
      <p:ext uri="{BB962C8B-B14F-4D97-AF65-F5344CB8AC3E}">
        <p14:creationId xmlns:p14="http://schemas.microsoft.com/office/powerpoint/2010/main" val="154240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fld id="{AC621323-EEA7-408B-AE8F-B94BC287EB1C}" type="datetimeFigureOut">
              <a:rPr lang="fr-FR"/>
              <a:pPr>
                <a:defRPr/>
              </a:pPr>
              <a:t>05/05/2020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B07BA897-6522-4F99-A221-691A43886DBB}" type="slidenum">
              <a:rPr lang="fr-FR"/>
              <a:pPr>
                <a:defRPr/>
              </a:pPr>
              <a:t>‹N°›</a:t>
            </a:fld>
            <a:endParaRPr lang="fr-FR"/>
          </a:p>
        </p:txBody>
      </p:sp>
    </p:spTree>
    <p:extLst>
      <p:ext uri="{BB962C8B-B14F-4D97-AF65-F5344CB8AC3E}">
        <p14:creationId xmlns:p14="http://schemas.microsoft.com/office/powerpoint/2010/main" val="2055686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C2BC1FB-C15F-4872-9C42-11B0198E203F}" type="datetimeFigureOut">
              <a:rPr lang="fr-FR"/>
              <a:pPr>
                <a:defRPr/>
              </a:pPr>
              <a:t>05/05/2020</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0E2A8737-BC83-42FC-9D61-A8D92DD0E7C7}" type="slidenum">
              <a:rPr lang="fr-FR"/>
              <a:pPr>
                <a:defRPr/>
              </a:pPr>
              <a:t>‹N°›</a:t>
            </a:fld>
            <a:endParaRPr lang="fr-FR"/>
          </a:p>
        </p:txBody>
      </p:sp>
    </p:spTree>
    <p:extLst>
      <p:ext uri="{BB962C8B-B14F-4D97-AF65-F5344CB8AC3E}">
        <p14:creationId xmlns:p14="http://schemas.microsoft.com/office/powerpoint/2010/main" val="324108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DE87C8B-E278-4AF2-BF56-C8278F9CA3EA}" type="datetimeFigureOut">
              <a:rPr lang="fr-FR"/>
              <a:pPr>
                <a:defRPr/>
              </a:pPr>
              <a:t>05/05/2020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0336BC-A7AB-43E8-AD75-C02F04467786}" type="slidenum">
              <a:rPr lang="fr-FR"/>
              <a:pPr>
                <a:defRPr/>
              </a:pPr>
              <a:t>‹N°›</a:t>
            </a:fld>
            <a:endParaRPr lang="fr-FR"/>
          </a:p>
        </p:txBody>
      </p:sp>
    </p:spTree>
    <p:extLst>
      <p:ext uri="{BB962C8B-B14F-4D97-AF65-F5344CB8AC3E}">
        <p14:creationId xmlns:p14="http://schemas.microsoft.com/office/powerpoint/2010/main" val="424636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758A4C01-C8A7-4E33-96A6-E6E94827FB53}" type="datetimeFigureOut">
              <a:rPr lang="fr-FR"/>
              <a:pPr>
                <a:defRPr/>
              </a:pPr>
              <a:t>05/05/2020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081C9AA-65C7-4F68-89E2-1C795783B460}" type="slidenum">
              <a:rPr lang="fr-FR"/>
              <a:pPr>
                <a:defRPr/>
              </a:pPr>
              <a:t>‹N°›</a:t>
            </a:fld>
            <a:endParaRPr lang="fr-FR"/>
          </a:p>
        </p:txBody>
      </p:sp>
    </p:spTree>
    <p:extLst>
      <p:ext uri="{BB962C8B-B14F-4D97-AF65-F5344CB8AC3E}">
        <p14:creationId xmlns:p14="http://schemas.microsoft.com/office/powerpoint/2010/main" val="72493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027" name="Espace réservé du texte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90736A6-0EF5-42CF-8F0F-AB9514FF3779}" type="datetimeFigureOut">
              <a:rPr lang="fr-FR"/>
              <a:pPr>
                <a:defRPr/>
              </a:pPr>
              <a:t>05/05/2020</a:t>
            </a:fld>
            <a:endParaRPr lang="fr-FR"/>
          </a:p>
        </p:txBody>
      </p:sp>
      <p:sp>
        <p:nvSpPr>
          <p:cNvPr id="5" name="Espace réservé du pied de page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7461A82-54F5-40E0-8282-52098536210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1598613"/>
            <a:ext cx="7772400" cy="1101725"/>
          </a:xfrm>
        </p:spPr>
        <p:txBody>
          <a:bodyPr/>
          <a:lstStyle/>
          <a:p>
            <a:pPr eaLnBrk="1" hangingPunct="1"/>
            <a:r>
              <a:rPr lang="fr-FR" altLang="fr-FR" sz="5400" b="1" smtClean="0"/>
              <a:t>Français</a:t>
            </a:r>
          </a:p>
        </p:txBody>
      </p:sp>
      <p:sp>
        <p:nvSpPr>
          <p:cNvPr id="3" name="Sous-titre 2"/>
          <p:cNvSpPr>
            <a:spLocks noGrp="1"/>
          </p:cNvSpPr>
          <p:nvPr>
            <p:ph type="subTitle" idx="1"/>
          </p:nvPr>
        </p:nvSpPr>
        <p:spPr/>
        <p:txBody>
          <a:bodyPr rtlCol="0">
            <a:normAutofit/>
          </a:bodyPr>
          <a:lstStyle/>
          <a:p>
            <a:pPr eaLnBrk="1" fontAlgn="auto" hangingPunct="1">
              <a:spcAft>
                <a:spcPts val="0"/>
              </a:spcAft>
              <a:defRPr/>
            </a:pP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 3"/>
          <p:cNvPicPr>
            <a:picLocks noChangeAspect="1"/>
          </p:cNvPicPr>
          <p:nvPr/>
        </p:nvPicPr>
        <p:blipFill>
          <a:blip r:embed="rId2">
            <a:extLst>
              <a:ext uri="{28A0092B-C50C-407E-A947-70E740481C1C}">
                <a14:useLocalDpi xmlns:a14="http://schemas.microsoft.com/office/drawing/2010/main" val="0"/>
              </a:ext>
            </a:extLst>
          </a:blip>
          <a:srcRect l="6943" t="51633" r="15543" b="4736"/>
          <a:stretch>
            <a:fillRect/>
          </a:stretch>
        </p:blipFill>
        <p:spPr bwMode="auto">
          <a:xfrm>
            <a:off x="333375" y="1241425"/>
            <a:ext cx="8559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itre 1"/>
          <p:cNvSpPr>
            <a:spLocks noGrp="1"/>
          </p:cNvSpPr>
          <p:nvPr>
            <p:ph type="title"/>
          </p:nvPr>
        </p:nvSpPr>
        <p:spPr/>
        <p:txBody>
          <a:bodyPr/>
          <a:lstStyle/>
          <a:p>
            <a:pPr eaLnBrk="1" hangingPunct="1"/>
            <a:r>
              <a:rPr lang="fr-FR" altLang="fr-FR" b="1" smtClean="0">
                <a:solidFill>
                  <a:srgbClr val="0070C0"/>
                </a:solidFill>
              </a:rPr>
              <a:t>ai </a:t>
            </a:r>
            <a:r>
              <a:rPr lang="fr-FR" altLang="fr-FR" b="1" smtClean="0"/>
              <a:t>et </a:t>
            </a:r>
            <a:r>
              <a:rPr lang="fr-FR" altLang="fr-FR" b="1" smtClean="0">
                <a:solidFill>
                  <a:srgbClr val="0070C0"/>
                </a:solidFill>
              </a:rPr>
              <a:t>ei </a:t>
            </a:r>
            <a:r>
              <a:rPr lang="fr-FR" altLang="fr-FR" b="1" smtClean="0"/>
              <a:t>– le son « </a:t>
            </a:r>
            <a:r>
              <a:rPr lang="fr-FR" altLang="fr-FR" b="1" smtClean="0">
                <a:solidFill>
                  <a:srgbClr val="0070C0"/>
                </a:solidFill>
              </a:rPr>
              <a:t>ai </a:t>
            </a:r>
            <a:r>
              <a:rPr lang="fr-FR" altLang="fr-FR" b="1"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2"/>
          <p:cNvSpPr>
            <a:spLocks noGrp="1"/>
          </p:cNvSpPr>
          <p:nvPr>
            <p:ph idx="1"/>
          </p:nvPr>
        </p:nvSpPr>
        <p:spPr/>
        <p:txBody>
          <a:bodyPr/>
          <a:lstStyle/>
          <a:p>
            <a:pPr marL="0" indent="0" eaLnBrk="1" hangingPunct="1">
              <a:buFont typeface="Arial" pitchFamily="34" charset="0"/>
              <a:buNone/>
            </a:pPr>
            <a:r>
              <a:rPr lang="fr-FR" altLang="fr-FR" sz="5400" smtClean="0"/>
              <a:t>     une pl</a:t>
            </a:r>
            <a:r>
              <a:rPr lang="fr-FR" altLang="fr-FR" sz="5400" b="1" smtClean="0">
                <a:solidFill>
                  <a:srgbClr val="0070C0"/>
                </a:solidFill>
              </a:rPr>
              <a:t>ai</a:t>
            </a:r>
            <a:r>
              <a:rPr lang="fr-FR" altLang="fr-FR" sz="5400" smtClean="0"/>
              <a:t>ne		pl</a:t>
            </a:r>
            <a:r>
              <a:rPr lang="fr-FR" altLang="fr-FR" sz="5400" b="1" smtClean="0">
                <a:solidFill>
                  <a:srgbClr val="0070C0"/>
                </a:solidFill>
              </a:rPr>
              <a:t>ei</a:t>
            </a:r>
            <a:r>
              <a:rPr lang="fr-FR" altLang="fr-FR" sz="5400" smtClean="0"/>
              <a:t>ne</a:t>
            </a:r>
          </a:p>
        </p:txBody>
      </p:sp>
      <p:sp>
        <p:nvSpPr>
          <p:cNvPr id="16387" name="Titre 1"/>
          <p:cNvSpPr>
            <a:spLocks noGrp="1"/>
          </p:cNvSpPr>
          <p:nvPr>
            <p:ph type="title"/>
          </p:nvPr>
        </p:nvSpPr>
        <p:spPr/>
        <p:txBody>
          <a:bodyPr/>
          <a:lstStyle/>
          <a:p>
            <a:pPr eaLnBrk="1" hangingPunct="1"/>
            <a:r>
              <a:rPr lang="fr-FR" altLang="fr-FR" b="1" smtClean="0">
                <a:solidFill>
                  <a:srgbClr val="0070C0"/>
                </a:solidFill>
              </a:rPr>
              <a:t>ai </a:t>
            </a:r>
            <a:r>
              <a:rPr lang="fr-FR" altLang="fr-FR" b="1" smtClean="0"/>
              <a:t>et </a:t>
            </a:r>
            <a:r>
              <a:rPr lang="fr-FR" altLang="fr-FR" b="1" smtClean="0">
                <a:solidFill>
                  <a:srgbClr val="0070C0"/>
                </a:solidFill>
              </a:rPr>
              <a:t>ei </a:t>
            </a:r>
            <a:r>
              <a:rPr lang="fr-FR" altLang="fr-FR" b="1" smtClean="0"/>
              <a:t>– le son « </a:t>
            </a:r>
            <a:r>
              <a:rPr lang="fr-FR" altLang="fr-FR" b="1" smtClean="0">
                <a:solidFill>
                  <a:srgbClr val="0070C0"/>
                </a:solidFill>
              </a:rPr>
              <a:t>ai </a:t>
            </a:r>
            <a:r>
              <a:rPr lang="fr-FR" altLang="fr-FR" b="1"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contenu 2"/>
          <p:cNvSpPr>
            <a:spLocks noGrp="1"/>
          </p:cNvSpPr>
          <p:nvPr>
            <p:ph idx="1"/>
          </p:nvPr>
        </p:nvSpPr>
        <p:spPr/>
        <p:txBody>
          <a:bodyPr/>
          <a:lstStyle/>
          <a:p>
            <a:pPr marL="0" indent="0" eaLnBrk="1" hangingPunct="1">
              <a:buFont typeface="Arial" pitchFamily="34" charset="0"/>
              <a:buNone/>
            </a:pPr>
            <a:r>
              <a:rPr lang="fr-FR" altLang="fr-FR" sz="5400" smtClean="0"/>
              <a:t>   une pl</a:t>
            </a:r>
            <a:r>
              <a:rPr lang="fr-FR" altLang="fr-FR" sz="5400" b="1" smtClean="0">
                <a:solidFill>
                  <a:srgbClr val="0070C0"/>
                </a:solidFill>
              </a:rPr>
              <a:t>ai</a:t>
            </a:r>
            <a:r>
              <a:rPr lang="fr-FR" altLang="fr-FR" sz="5400" smtClean="0"/>
              <a:t>ne		  pl</a:t>
            </a:r>
            <a:r>
              <a:rPr lang="fr-FR" altLang="fr-FR" sz="5400" b="1" smtClean="0">
                <a:solidFill>
                  <a:srgbClr val="0070C0"/>
                </a:solidFill>
              </a:rPr>
              <a:t>ei</a:t>
            </a:r>
            <a:r>
              <a:rPr lang="fr-FR" altLang="fr-FR" sz="5400" smtClean="0"/>
              <a:t>ne</a:t>
            </a:r>
          </a:p>
          <a:p>
            <a:pPr marL="0" indent="0" eaLnBrk="1" hangingPunct="1">
              <a:buFont typeface="Arial" pitchFamily="34" charset="0"/>
              <a:buNone/>
            </a:pPr>
            <a:r>
              <a:rPr lang="fr-FR" altLang="fr-FR" sz="5400" smtClean="0"/>
              <a:t>					</a:t>
            </a:r>
          </a:p>
        </p:txBody>
      </p:sp>
      <p:pic>
        <p:nvPicPr>
          <p:cNvPr id="17411" name="Picture 14" descr="C:\Users\christine\AppData\Local\Microsoft\Windows\INetCache\IE\QJ080B3S\Plaine_de_Doue_1[1].jpg"/>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1000125" y="2071688"/>
            <a:ext cx="3121025" cy="23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17" descr="C:\Users\christine\AppData\Local\Microsoft\Windows\INetCache\IE\PREV7GH2\image-150nw-580938517[1].jpg"/>
          <p:cNvPicPr>
            <a:picLocks noChangeAspect="1" noChangeArrowheads="1"/>
          </p:cNvPicPr>
          <p:nvPr/>
        </p:nvPicPr>
        <p:blipFill>
          <a:blip r:embed="rId3">
            <a:extLst>
              <a:ext uri="{28A0092B-C50C-407E-A947-70E740481C1C}">
                <a14:useLocalDpi xmlns:a14="http://schemas.microsoft.com/office/drawing/2010/main" val="0"/>
              </a:ext>
            </a:extLst>
          </a:blip>
          <a:srcRect l="66974" t="22253" r="13338" b="20753"/>
          <a:stretch>
            <a:fillRect/>
          </a:stretch>
        </p:blipFill>
        <p:spPr bwMode="auto">
          <a:xfrm>
            <a:off x="5786438" y="2000250"/>
            <a:ext cx="1071562"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itre 1"/>
          <p:cNvSpPr>
            <a:spLocks noGrp="1"/>
          </p:cNvSpPr>
          <p:nvPr>
            <p:ph type="title"/>
          </p:nvPr>
        </p:nvSpPr>
        <p:spPr/>
        <p:txBody>
          <a:bodyPr/>
          <a:lstStyle/>
          <a:p>
            <a:pPr eaLnBrk="1" hangingPunct="1"/>
            <a:r>
              <a:rPr lang="fr-FR" altLang="fr-FR" b="1" smtClean="0">
                <a:solidFill>
                  <a:srgbClr val="0070C0"/>
                </a:solidFill>
              </a:rPr>
              <a:t>ai </a:t>
            </a:r>
            <a:r>
              <a:rPr lang="fr-FR" altLang="fr-FR" b="1" smtClean="0"/>
              <a:t>et </a:t>
            </a:r>
            <a:r>
              <a:rPr lang="fr-FR" altLang="fr-FR" b="1" smtClean="0">
                <a:solidFill>
                  <a:srgbClr val="0070C0"/>
                </a:solidFill>
              </a:rPr>
              <a:t>ei </a:t>
            </a:r>
            <a:r>
              <a:rPr lang="fr-FR" altLang="fr-FR" b="1" smtClean="0"/>
              <a:t>– le son « </a:t>
            </a:r>
            <a:r>
              <a:rPr lang="fr-FR" altLang="fr-FR" b="1" smtClean="0">
                <a:solidFill>
                  <a:srgbClr val="0070C0"/>
                </a:solidFill>
              </a:rPr>
              <a:t>ai </a:t>
            </a:r>
            <a:r>
              <a:rPr lang="fr-FR" altLang="fr-FR" b="1"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8613"/>
            <a:ext cx="7772400" cy="1101725"/>
          </a:xfrm>
        </p:spPr>
        <p:txBody>
          <a:bodyPr rtlCol="0">
            <a:normAutofit fontScale="90000"/>
          </a:bodyPr>
          <a:lstStyle/>
          <a:p>
            <a:pPr eaLnBrk="1" fontAlgn="auto" hangingPunct="1">
              <a:spcAft>
                <a:spcPts val="0"/>
              </a:spcAft>
              <a:defRPr/>
            </a:pPr>
            <a:r>
              <a:rPr lang="fr-FR" sz="6000" dirty="0" smtClean="0">
                <a:solidFill>
                  <a:srgbClr val="0070C0"/>
                </a:solidFill>
                <a:latin typeface="Comic Sans MS" panose="030F0702030302020204" pitchFamily="66" charset="0"/>
              </a:rPr>
              <a:t>Exercice pour les CE1</a:t>
            </a:r>
            <a:endParaRPr lang="fr-FR" sz="6000" dirty="0">
              <a:solidFill>
                <a:srgbClr val="0070C0"/>
              </a:solidFill>
              <a:latin typeface="Comic Sans MS" panose="030F0702030302020204" pitchFamily="66" charset="0"/>
            </a:endParaRPr>
          </a:p>
        </p:txBody>
      </p:sp>
      <p:sp>
        <p:nvSpPr>
          <p:cNvPr id="3" name="Sous-titre 2"/>
          <p:cNvSpPr>
            <a:spLocks noGrp="1"/>
          </p:cNvSpPr>
          <p:nvPr>
            <p:ph type="subTitle" idx="1"/>
          </p:nvPr>
        </p:nvSpPr>
        <p:spPr/>
        <p:txBody>
          <a:bodyPr rtlCol="0">
            <a:normAutofit/>
          </a:bodyPr>
          <a:lstStyle/>
          <a:p>
            <a:pPr eaLnBrk="1" fontAlgn="auto" hangingPunct="1">
              <a:spcAft>
                <a:spcPts val="0"/>
              </a:spcAft>
              <a:defRPr/>
            </a:pPr>
            <a:endParaRPr lang="fr-FR" sz="45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Espace réservé du contenu 2"/>
          <p:cNvSpPr>
            <a:spLocks noGrp="1"/>
          </p:cNvSpPr>
          <p:nvPr>
            <p:ph idx="1"/>
          </p:nvPr>
        </p:nvSpPr>
        <p:spPr>
          <a:xfrm>
            <a:off x="611188" y="339725"/>
            <a:ext cx="8147050" cy="4325938"/>
          </a:xfrm>
          <a:noFill/>
        </p:spPr>
        <p:txBody>
          <a:bodyPr/>
          <a:lstStyle/>
          <a:p>
            <a:pPr marL="0" indent="0" eaLnBrk="1" hangingPunct="1">
              <a:buFont typeface="Arial" pitchFamily="34" charset="0"/>
              <a:buNone/>
              <a:defRPr/>
            </a:pPr>
            <a:r>
              <a:rPr lang="fr-FR" altLang="fr-FR" dirty="0" smtClean="0"/>
              <a:t>Il était une fois l’histoire de la belle reine des neiges qui vivait dans un grand palais. Elle adorait se promener dans son beau traîneau. Elle transformait tout en glace sur son passage, comme l’eau des fontaines, ce qui lui faisait de la peine. Il n’y avait pas d’autres saisons dans ce blanc royaume.</a:t>
            </a:r>
          </a:p>
          <a:p>
            <a:pPr eaLnBrk="1" hangingPunct="1">
              <a:defRPr/>
            </a:pPr>
            <a:endParaRPr lang="fr-FR" altLang="fr-FR" sz="4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Espace réservé du contenu 2"/>
          <p:cNvSpPr>
            <a:spLocks noGrp="1"/>
          </p:cNvSpPr>
          <p:nvPr>
            <p:ph idx="1"/>
          </p:nvPr>
        </p:nvSpPr>
        <p:spPr>
          <a:xfrm>
            <a:off x="611188" y="339725"/>
            <a:ext cx="8147050" cy="4325938"/>
          </a:xfrm>
          <a:noFill/>
        </p:spPr>
        <p:txBody>
          <a:bodyPr/>
          <a:lstStyle/>
          <a:p>
            <a:pPr marL="0" indent="0" eaLnBrk="1" hangingPunct="1">
              <a:buFont typeface="Arial" pitchFamily="34" charset="0"/>
              <a:buNone/>
              <a:defRPr/>
            </a:pPr>
            <a:r>
              <a:rPr lang="fr-FR" altLang="fr-FR" dirty="0" smtClean="0"/>
              <a:t>Il était une </a:t>
            </a:r>
            <a:r>
              <a:rPr lang="fr-FR" altLang="fr-FR" dirty="0" smtClean="0">
                <a:solidFill>
                  <a:srgbClr val="0070C0"/>
                </a:solidFill>
              </a:rPr>
              <a:t>fois</a:t>
            </a:r>
            <a:r>
              <a:rPr lang="fr-FR" altLang="fr-FR" dirty="0" smtClean="0"/>
              <a:t> l’</a:t>
            </a:r>
            <a:r>
              <a:rPr lang="fr-FR" altLang="fr-FR" dirty="0" smtClean="0">
                <a:solidFill>
                  <a:srgbClr val="0070C0"/>
                </a:solidFill>
              </a:rPr>
              <a:t>histoire</a:t>
            </a:r>
            <a:r>
              <a:rPr lang="fr-FR" altLang="fr-FR" dirty="0" smtClean="0"/>
              <a:t> de la belle </a:t>
            </a:r>
            <a:r>
              <a:rPr lang="fr-FR" altLang="fr-FR" dirty="0" smtClean="0">
                <a:solidFill>
                  <a:srgbClr val="0070C0"/>
                </a:solidFill>
              </a:rPr>
              <a:t>reine</a:t>
            </a:r>
            <a:r>
              <a:rPr lang="fr-FR" altLang="fr-FR" dirty="0" smtClean="0"/>
              <a:t> des </a:t>
            </a:r>
            <a:r>
              <a:rPr lang="fr-FR" altLang="fr-FR" dirty="0" smtClean="0">
                <a:solidFill>
                  <a:srgbClr val="0070C0"/>
                </a:solidFill>
              </a:rPr>
              <a:t>neiges</a:t>
            </a:r>
            <a:r>
              <a:rPr lang="fr-FR" altLang="fr-FR" dirty="0" smtClean="0"/>
              <a:t> qui vivait dans un grand </a:t>
            </a:r>
            <a:r>
              <a:rPr lang="fr-FR" altLang="fr-FR" dirty="0" smtClean="0">
                <a:solidFill>
                  <a:srgbClr val="0070C0"/>
                </a:solidFill>
              </a:rPr>
              <a:t>palais</a:t>
            </a:r>
            <a:r>
              <a:rPr lang="fr-FR" altLang="fr-FR" dirty="0" smtClean="0"/>
              <a:t>. Elle adorait se promener dans son beau </a:t>
            </a:r>
            <a:r>
              <a:rPr lang="fr-FR" altLang="fr-FR" dirty="0" smtClean="0">
                <a:solidFill>
                  <a:srgbClr val="0070C0"/>
                </a:solidFill>
              </a:rPr>
              <a:t>traîneau</a:t>
            </a:r>
            <a:r>
              <a:rPr lang="fr-FR" altLang="fr-FR" dirty="0" smtClean="0"/>
              <a:t>. Elle transformait tout en </a:t>
            </a:r>
            <a:r>
              <a:rPr lang="fr-FR" altLang="fr-FR" dirty="0" smtClean="0">
                <a:solidFill>
                  <a:srgbClr val="0070C0"/>
                </a:solidFill>
              </a:rPr>
              <a:t>glace</a:t>
            </a:r>
            <a:r>
              <a:rPr lang="fr-FR" altLang="fr-FR" dirty="0" smtClean="0"/>
              <a:t> sur son </a:t>
            </a:r>
            <a:r>
              <a:rPr lang="fr-FR" altLang="fr-FR" dirty="0" smtClean="0">
                <a:solidFill>
                  <a:srgbClr val="0070C0"/>
                </a:solidFill>
              </a:rPr>
              <a:t>passage</a:t>
            </a:r>
            <a:r>
              <a:rPr lang="fr-FR" altLang="fr-FR" dirty="0" smtClean="0"/>
              <a:t>, comme l’</a:t>
            </a:r>
            <a:r>
              <a:rPr lang="fr-FR" altLang="fr-FR" dirty="0" smtClean="0">
                <a:solidFill>
                  <a:srgbClr val="0070C0"/>
                </a:solidFill>
              </a:rPr>
              <a:t>eau</a:t>
            </a:r>
            <a:r>
              <a:rPr lang="fr-FR" altLang="fr-FR" dirty="0" smtClean="0"/>
              <a:t> des </a:t>
            </a:r>
            <a:r>
              <a:rPr lang="fr-FR" altLang="fr-FR" dirty="0" smtClean="0">
                <a:solidFill>
                  <a:srgbClr val="0070C0"/>
                </a:solidFill>
              </a:rPr>
              <a:t>fontaines</a:t>
            </a:r>
            <a:r>
              <a:rPr lang="fr-FR" altLang="fr-FR" dirty="0" smtClean="0"/>
              <a:t>, ce qui lui faisait de la </a:t>
            </a:r>
            <a:r>
              <a:rPr lang="fr-FR" altLang="fr-FR" dirty="0" smtClean="0">
                <a:solidFill>
                  <a:srgbClr val="0070C0"/>
                </a:solidFill>
              </a:rPr>
              <a:t>peine</a:t>
            </a:r>
            <a:r>
              <a:rPr lang="fr-FR" altLang="fr-FR" dirty="0" smtClean="0"/>
              <a:t>. Il n’y avait pas d’autres </a:t>
            </a:r>
            <a:r>
              <a:rPr lang="fr-FR" altLang="fr-FR" dirty="0" smtClean="0">
                <a:solidFill>
                  <a:srgbClr val="0070C0"/>
                </a:solidFill>
              </a:rPr>
              <a:t>saisons</a:t>
            </a:r>
            <a:r>
              <a:rPr lang="fr-FR" altLang="fr-FR" dirty="0" smtClean="0"/>
              <a:t> dans ce blanc </a:t>
            </a:r>
            <a:r>
              <a:rPr lang="fr-FR" altLang="fr-FR" dirty="0" smtClean="0">
                <a:solidFill>
                  <a:srgbClr val="0070C0"/>
                </a:solidFill>
              </a:rPr>
              <a:t>royaume</a:t>
            </a:r>
            <a:r>
              <a:rPr lang="fr-FR" altLang="fr-FR" dirty="0" smtClean="0"/>
              <a:t>.</a:t>
            </a:r>
          </a:p>
          <a:p>
            <a:pPr eaLnBrk="1" hangingPunct="1">
              <a:defRPr/>
            </a:pPr>
            <a:endParaRPr lang="fr-FR" altLang="fr-F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fr-FR" altLang="fr-FR" smtClean="0"/>
              <a:t>LES NOMS</a:t>
            </a:r>
          </a:p>
        </p:txBody>
      </p:sp>
      <p:sp>
        <p:nvSpPr>
          <p:cNvPr id="21507" name="Espace réservé du contenu 2"/>
          <p:cNvSpPr>
            <a:spLocks noGrp="1"/>
          </p:cNvSpPr>
          <p:nvPr>
            <p:ph idx="1"/>
          </p:nvPr>
        </p:nvSpPr>
        <p:spPr>
          <a:xfrm>
            <a:off x="251521" y="1200150"/>
            <a:ext cx="8641654" cy="3394075"/>
          </a:xfrm>
        </p:spPr>
        <p:txBody>
          <a:bodyPr/>
          <a:lstStyle/>
          <a:p>
            <a:pPr algn="ctr">
              <a:buFont typeface="Arial" pitchFamily="34" charset="0"/>
              <a:buNone/>
            </a:pPr>
            <a:r>
              <a:rPr lang="fr-FR" altLang="fr-FR" sz="2800" dirty="0" smtClean="0"/>
              <a:t>fois </a:t>
            </a:r>
            <a:r>
              <a:rPr lang="fr-FR" altLang="fr-FR" sz="2800" dirty="0" smtClean="0"/>
              <a:t>– histoire – reine – neige – palais – traîneau – </a:t>
            </a:r>
            <a:r>
              <a:rPr lang="fr-FR" altLang="fr-FR" sz="2800" dirty="0" smtClean="0"/>
              <a:t>glace</a:t>
            </a:r>
          </a:p>
          <a:p>
            <a:pPr algn="ctr">
              <a:buFont typeface="Arial" pitchFamily="34" charset="0"/>
              <a:buNone/>
            </a:pPr>
            <a:r>
              <a:rPr lang="fr-FR" altLang="fr-FR" sz="2800" dirty="0" smtClean="0"/>
              <a:t>passage </a:t>
            </a:r>
            <a:r>
              <a:rPr lang="fr-FR" altLang="fr-FR" sz="2800" dirty="0" smtClean="0"/>
              <a:t>– eau – fontaine – peine – saison – royaume</a:t>
            </a:r>
          </a:p>
          <a:p>
            <a:pPr>
              <a:buFont typeface="Arial" pitchFamily="34" charset="0"/>
              <a:buNone/>
            </a:pPr>
            <a:endParaRPr lang="fr-FR" altLang="fr-FR" dirty="0" smtClean="0"/>
          </a:p>
        </p:txBody>
      </p:sp>
      <p:pic>
        <p:nvPicPr>
          <p:cNvPr id="21508" name="Image 3"/>
          <p:cNvPicPr>
            <a:picLocks noChangeAspect="1"/>
          </p:cNvPicPr>
          <p:nvPr/>
        </p:nvPicPr>
        <p:blipFill>
          <a:blip r:embed="rId2">
            <a:extLst>
              <a:ext uri="{28A0092B-C50C-407E-A947-70E740481C1C}">
                <a14:useLocalDpi xmlns:a14="http://schemas.microsoft.com/office/drawing/2010/main" val="0"/>
              </a:ext>
            </a:extLst>
          </a:blip>
          <a:srcRect l="6943" t="51633" r="15543" b="4736"/>
          <a:stretch>
            <a:fillRect/>
          </a:stretch>
        </p:blipFill>
        <p:spPr bwMode="auto">
          <a:xfrm>
            <a:off x="333375" y="2571750"/>
            <a:ext cx="8559800" cy="240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cteur droit 7"/>
          <p:cNvCxnSpPr/>
          <p:nvPr/>
        </p:nvCxnSpPr>
        <p:spPr>
          <a:xfrm rot="5400000">
            <a:off x="3751262" y="3535363"/>
            <a:ext cx="1928813" cy="1588"/>
          </a:xfrm>
          <a:prstGeom prst="line">
            <a:avLst/>
          </a:prstGeom>
          <a:ln w="76200"/>
        </p:spPr>
        <p:style>
          <a:lnRef idx="1">
            <a:schemeClr val="dk1"/>
          </a:lnRef>
          <a:fillRef idx="0">
            <a:schemeClr val="dk1"/>
          </a:fillRef>
          <a:effectRef idx="0">
            <a:schemeClr val="dk1"/>
          </a:effectRef>
          <a:fontRef idx="minor">
            <a:schemeClr val="tx1"/>
          </a:fontRef>
        </p:style>
      </p:cxnSp>
      <p:cxnSp>
        <p:nvCxnSpPr>
          <p:cNvPr id="10" name="Connecteur droit 9"/>
          <p:cNvCxnSpPr/>
          <p:nvPr/>
        </p:nvCxnSpPr>
        <p:spPr>
          <a:xfrm rot="5400000">
            <a:off x="4501356" y="4715669"/>
            <a:ext cx="428625" cy="1588"/>
          </a:xfrm>
          <a:prstGeom prst="line">
            <a:avLst/>
          </a:prstGeom>
          <a:ln w="76200"/>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p:txBody>
          <a:bodyPr/>
          <a:lstStyle/>
          <a:p>
            <a:r>
              <a:rPr lang="fr-FR" altLang="fr-FR" smtClean="0"/>
              <a:t>LES NOMS</a:t>
            </a:r>
          </a:p>
        </p:txBody>
      </p:sp>
      <p:sp>
        <p:nvSpPr>
          <p:cNvPr id="22531" name="Espace réservé du contenu 2"/>
          <p:cNvSpPr>
            <a:spLocks noGrp="1"/>
          </p:cNvSpPr>
          <p:nvPr>
            <p:ph idx="1"/>
          </p:nvPr>
        </p:nvSpPr>
        <p:spPr/>
        <p:txBody>
          <a:bodyPr/>
          <a:lstStyle/>
          <a:p>
            <a:pPr>
              <a:buFont typeface="Arial" pitchFamily="34" charset="0"/>
              <a:buNone/>
            </a:pPr>
            <a:r>
              <a:rPr lang="fr-FR" altLang="fr-FR" smtClean="0">
                <a:latin typeface="Script cole" pitchFamily="2" charset="0"/>
              </a:rPr>
              <a:t>	</a:t>
            </a:r>
            <a:endParaRPr lang="fr-FR" altLang="fr-FR" smtClean="0"/>
          </a:p>
        </p:txBody>
      </p:sp>
      <p:pic>
        <p:nvPicPr>
          <p:cNvPr id="22532" name="Image 3"/>
          <p:cNvPicPr>
            <a:picLocks noChangeAspect="1"/>
          </p:cNvPicPr>
          <p:nvPr/>
        </p:nvPicPr>
        <p:blipFill>
          <a:blip r:embed="rId2">
            <a:extLst>
              <a:ext uri="{28A0092B-C50C-407E-A947-70E740481C1C}">
                <a14:useLocalDpi xmlns:a14="http://schemas.microsoft.com/office/drawing/2010/main" val="0"/>
              </a:ext>
            </a:extLst>
          </a:blip>
          <a:srcRect l="6943" t="51633" r="15543" b="4736"/>
          <a:stretch>
            <a:fillRect/>
          </a:stretch>
        </p:blipFill>
        <p:spPr bwMode="auto">
          <a:xfrm>
            <a:off x="333375" y="1241425"/>
            <a:ext cx="8559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p:txBody>
          <a:bodyPr/>
          <a:lstStyle/>
          <a:p>
            <a:pPr eaLnBrk="1" hangingPunct="1"/>
            <a:r>
              <a:rPr lang="fr-FR" altLang="fr-FR" b="1" smtClean="0">
                <a:solidFill>
                  <a:srgbClr val="0070C0"/>
                </a:solidFill>
              </a:rPr>
              <a:t>ai </a:t>
            </a:r>
            <a:r>
              <a:rPr lang="fr-FR" altLang="fr-FR" b="1" smtClean="0"/>
              <a:t>et </a:t>
            </a:r>
            <a:r>
              <a:rPr lang="fr-FR" altLang="fr-FR" b="1" smtClean="0">
                <a:solidFill>
                  <a:srgbClr val="0070C0"/>
                </a:solidFill>
              </a:rPr>
              <a:t>ei </a:t>
            </a:r>
            <a:r>
              <a:rPr lang="fr-FR" altLang="fr-FR" b="1" smtClean="0"/>
              <a:t>– le son « </a:t>
            </a:r>
            <a:r>
              <a:rPr lang="fr-FR" altLang="fr-FR" b="1" smtClean="0">
                <a:solidFill>
                  <a:srgbClr val="0070C0"/>
                </a:solidFill>
              </a:rPr>
              <a:t>ai </a:t>
            </a:r>
            <a:r>
              <a:rPr lang="fr-FR" altLang="fr-FR" b="1" smtClean="0"/>
              <a:t>»</a:t>
            </a:r>
          </a:p>
        </p:txBody>
      </p:sp>
      <p:sp>
        <p:nvSpPr>
          <p:cNvPr id="6147" name="Espace réservé du contenu 2"/>
          <p:cNvSpPr>
            <a:spLocks noGrp="1"/>
          </p:cNvSpPr>
          <p:nvPr>
            <p:ph idx="1"/>
          </p:nvPr>
        </p:nvSpPr>
        <p:spPr/>
        <p:txBody>
          <a:bodyPr/>
          <a:lstStyle/>
          <a:p>
            <a:pPr marL="0" indent="0" eaLnBrk="1" hangingPunct="1">
              <a:spcBef>
                <a:spcPts val="2400"/>
              </a:spcBef>
              <a:buFont typeface="Arial" charset="0"/>
              <a:buNone/>
              <a:defRPr/>
            </a:pPr>
            <a:r>
              <a:rPr lang="fr-FR" sz="4800" dirty="0" smtClean="0"/>
              <a:t>un bal</a:t>
            </a:r>
            <a:r>
              <a:rPr lang="fr-FR" sz="4800" b="1" dirty="0" smtClean="0">
                <a:solidFill>
                  <a:srgbClr val="0070C0"/>
                </a:solidFill>
              </a:rPr>
              <a:t>ai	</a:t>
            </a:r>
          </a:p>
          <a:p>
            <a:pPr marL="0" indent="0" eaLnBrk="1" hangingPunct="1">
              <a:spcBef>
                <a:spcPts val="2400"/>
              </a:spcBef>
              <a:buFont typeface="Arial" charset="0"/>
              <a:buNone/>
              <a:defRPr/>
            </a:pPr>
            <a:r>
              <a:rPr lang="fr-FR" sz="4800" dirty="0" smtClean="0"/>
              <a:t>un dromad</a:t>
            </a:r>
            <a:r>
              <a:rPr lang="fr-FR" sz="4800" b="1" dirty="0" smtClean="0">
                <a:solidFill>
                  <a:srgbClr val="0070C0"/>
                </a:solidFill>
              </a:rPr>
              <a:t>ai</a:t>
            </a:r>
            <a:r>
              <a:rPr lang="fr-FR" sz="4800" dirty="0" smtClean="0"/>
              <a:t>re	</a:t>
            </a:r>
          </a:p>
          <a:p>
            <a:pPr marL="0" indent="0" eaLnBrk="1" hangingPunct="1">
              <a:spcBef>
                <a:spcPts val="2400"/>
              </a:spcBef>
              <a:buFont typeface="Arial" charset="0"/>
              <a:buNone/>
              <a:defRPr/>
            </a:pPr>
            <a:r>
              <a:rPr lang="fr-FR" sz="4800" dirty="0" smtClean="0"/>
              <a:t>des madel</a:t>
            </a:r>
            <a:r>
              <a:rPr lang="fr-FR" sz="4800" b="1" dirty="0" smtClean="0">
                <a:solidFill>
                  <a:srgbClr val="0070C0"/>
                </a:solidFill>
              </a:rPr>
              <a:t>ei</a:t>
            </a:r>
            <a:r>
              <a:rPr lang="fr-FR" sz="4800" dirty="0" smtClean="0"/>
              <a:t>nes	</a:t>
            </a:r>
          </a:p>
        </p:txBody>
      </p:sp>
      <p:pic>
        <p:nvPicPr>
          <p:cNvPr id="6148" name="Picture 15" descr="C:\Users\christine\AppData\Local\Microsoft\Windows\INetCache\IE\PREV7GH2\madeleines_edited[1].jpg"/>
          <p:cNvPicPr>
            <a:picLocks noChangeAspect="1" noChangeArrowheads="1"/>
          </p:cNvPicPr>
          <p:nvPr/>
        </p:nvPicPr>
        <p:blipFill>
          <a:blip r:embed="rId2">
            <a:extLst>
              <a:ext uri="{28A0092B-C50C-407E-A947-70E740481C1C}">
                <a14:useLocalDpi xmlns:a14="http://schemas.microsoft.com/office/drawing/2010/main" val="0"/>
              </a:ext>
            </a:extLst>
          </a:blip>
          <a:srcRect r="781" b="22342"/>
          <a:stretch>
            <a:fillRect/>
          </a:stretch>
        </p:blipFill>
        <p:spPr bwMode="auto">
          <a:xfrm>
            <a:off x="4788024" y="3484592"/>
            <a:ext cx="1785937"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1" descr="C:\Users\christine\AppData\Local\Microsoft\Windows\INetCache\IE\1D29GDLH\Domestic_Dromedary_Merzouga[1].jpg"/>
          <p:cNvPicPr>
            <a:picLocks noChangeAspect="1" noChangeArrowheads="1"/>
          </p:cNvPicPr>
          <p:nvPr/>
        </p:nvPicPr>
        <p:blipFill>
          <a:blip r:embed="rId3">
            <a:extLst>
              <a:ext uri="{28A0092B-C50C-407E-A947-70E740481C1C}">
                <a14:useLocalDpi xmlns:a14="http://schemas.microsoft.com/office/drawing/2010/main" val="0"/>
              </a:ext>
            </a:extLst>
          </a:blip>
          <a:srcRect t="5142" r="781" b="12584"/>
          <a:stretch>
            <a:fillRect/>
          </a:stretch>
        </p:blipFill>
        <p:spPr bwMode="auto">
          <a:xfrm>
            <a:off x="5003800" y="2012429"/>
            <a:ext cx="17859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5" descr="C:\Users\christine\AppData\Local\Microsoft\Windows\INetCache\IE\1D29GDLH\broom[1].jpg"/>
          <p:cNvPicPr>
            <a:picLocks noChangeAspect="1" noChangeArrowheads="1"/>
          </p:cNvPicPr>
          <p:nvPr/>
        </p:nvPicPr>
        <p:blipFill>
          <a:blip r:embed="rId4">
            <a:duotone>
              <a:prstClr val="black"/>
              <a:srgbClr val="D9C3A5">
                <a:tint val="50000"/>
                <a:satMod val="180000"/>
              </a:srgbClr>
            </a:duotone>
          </a:blip>
          <a:srcRect/>
          <a:stretch>
            <a:fillRect/>
          </a:stretch>
        </p:blipFill>
        <p:spPr bwMode="auto">
          <a:xfrm>
            <a:off x="3419872" y="987574"/>
            <a:ext cx="1079500" cy="11255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p:txBody>
          <a:bodyPr/>
          <a:lstStyle/>
          <a:p>
            <a:pPr eaLnBrk="1" hangingPunct="1"/>
            <a:r>
              <a:rPr lang="fr-FR" altLang="fr-FR" b="1" smtClean="0">
                <a:solidFill>
                  <a:srgbClr val="0070C0"/>
                </a:solidFill>
              </a:rPr>
              <a:t>ai </a:t>
            </a:r>
            <a:r>
              <a:rPr lang="fr-FR" altLang="fr-FR" b="1" smtClean="0"/>
              <a:t>et </a:t>
            </a:r>
            <a:r>
              <a:rPr lang="fr-FR" altLang="fr-FR" b="1" smtClean="0">
                <a:solidFill>
                  <a:srgbClr val="0070C0"/>
                </a:solidFill>
              </a:rPr>
              <a:t>ei </a:t>
            </a:r>
            <a:r>
              <a:rPr lang="fr-FR" altLang="fr-FR" b="1" smtClean="0"/>
              <a:t>– le son « </a:t>
            </a:r>
            <a:r>
              <a:rPr lang="fr-FR" altLang="fr-FR" b="1" smtClean="0">
                <a:solidFill>
                  <a:srgbClr val="0070C0"/>
                </a:solidFill>
              </a:rPr>
              <a:t>ai </a:t>
            </a:r>
            <a:r>
              <a:rPr lang="fr-FR" altLang="fr-FR" b="1" smtClean="0"/>
              <a:t>»</a:t>
            </a:r>
          </a:p>
        </p:txBody>
      </p:sp>
      <p:sp>
        <p:nvSpPr>
          <p:cNvPr id="7171" name="Espace réservé du contenu 2"/>
          <p:cNvSpPr>
            <a:spLocks noGrp="1"/>
          </p:cNvSpPr>
          <p:nvPr>
            <p:ph idx="1"/>
          </p:nvPr>
        </p:nvSpPr>
        <p:spPr>
          <a:xfrm>
            <a:off x="457200" y="1071563"/>
            <a:ext cx="8229600" cy="3522662"/>
          </a:xfrm>
        </p:spPr>
        <p:txBody>
          <a:bodyPr/>
          <a:lstStyle/>
          <a:p>
            <a:pPr marL="0" indent="0" eaLnBrk="1" hangingPunct="1">
              <a:buFont typeface="Arial" pitchFamily="34" charset="0"/>
              <a:buNone/>
            </a:pPr>
            <a:r>
              <a:rPr lang="fr-FR" altLang="fr-FR" sz="4400" dirty="0" smtClean="0"/>
              <a:t>Cette sem</a:t>
            </a:r>
            <a:r>
              <a:rPr lang="fr-FR" altLang="fr-FR" sz="4400" b="1" dirty="0" smtClean="0">
                <a:solidFill>
                  <a:srgbClr val="0070C0"/>
                </a:solidFill>
              </a:rPr>
              <a:t>ai</a:t>
            </a:r>
            <a:r>
              <a:rPr lang="fr-FR" altLang="fr-FR" sz="4400" dirty="0" smtClean="0"/>
              <a:t>ne, avec mon frère, nous avons f</a:t>
            </a:r>
            <a:r>
              <a:rPr lang="fr-FR" altLang="fr-FR" sz="4400" b="1" dirty="0" smtClean="0">
                <a:solidFill>
                  <a:srgbClr val="0070C0"/>
                </a:solidFill>
              </a:rPr>
              <a:t>ai</a:t>
            </a:r>
            <a:r>
              <a:rPr lang="fr-FR" altLang="fr-FR" sz="4400" dirty="0" smtClean="0"/>
              <a:t>t trois diz</a:t>
            </a:r>
            <a:r>
              <a:rPr lang="fr-FR" altLang="fr-FR" sz="4400" b="1" dirty="0" smtClean="0">
                <a:solidFill>
                  <a:srgbClr val="0070C0"/>
                </a:solidFill>
              </a:rPr>
              <a:t>ai</a:t>
            </a:r>
            <a:r>
              <a:rPr lang="fr-FR" altLang="fr-FR" sz="4400" dirty="0" smtClean="0"/>
              <a:t>nes de madel</a:t>
            </a:r>
            <a:r>
              <a:rPr lang="fr-FR" altLang="fr-FR" sz="4400" b="1" dirty="0" smtClean="0">
                <a:solidFill>
                  <a:srgbClr val="0070C0"/>
                </a:solidFill>
              </a:rPr>
              <a:t>ei</a:t>
            </a:r>
            <a:r>
              <a:rPr lang="fr-FR" altLang="fr-FR" sz="4400" dirty="0" smtClean="0"/>
              <a:t>nes. Seize sont au chocolat et les autres à la fr</a:t>
            </a:r>
            <a:r>
              <a:rPr lang="fr-FR" altLang="fr-FR" sz="4400" b="1" dirty="0" smtClean="0">
                <a:solidFill>
                  <a:srgbClr val="0070C0"/>
                </a:solidFill>
              </a:rPr>
              <a:t>ai</a:t>
            </a:r>
            <a:r>
              <a:rPr lang="fr-FR" altLang="fr-FR" sz="4400" dirty="0" smtClean="0"/>
              <a:t>se.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
            </a:r>
            <a:br>
              <a:rPr lang="fr-FR" altLang="fr-FR" sz="4100" smtClean="0">
                <a:solidFill>
                  <a:srgbClr val="7030A0"/>
                </a:solidFill>
                <a:latin typeface="Century Gothic" pitchFamily="34" charset="0"/>
              </a:rPr>
            </a:br>
            <a:r>
              <a:rPr lang="fr-FR" altLang="fr-FR" sz="4100" smtClean="0">
                <a:solidFill>
                  <a:srgbClr val="7030A0"/>
                </a:solidFill>
                <a:latin typeface="Century Gothic" pitchFamily="34" charset="0"/>
              </a:rPr>
              <a:t> </a:t>
            </a:r>
            <a:r>
              <a:rPr lang="fr-FR" altLang="fr-FR" sz="5400" smtClean="0">
                <a:solidFill>
                  <a:srgbClr val="7030A0"/>
                </a:solidFill>
                <a:latin typeface="Script cole" pitchFamily="2" charset="0"/>
              </a:rPr>
              <a:t>Le quiz du jour </a:t>
            </a:r>
            <a:r>
              <a:rPr lang="fr-FR" altLang="fr-FR" sz="4100" smtClean="0">
                <a:solidFill>
                  <a:srgbClr val="7030A0"/>
                </a:solidFill>
                <a:latin typeface="Century Gothic" pitchFamily="34" charset="0"/>
              </a:rPr>
              <a:t/>
            </a:r>
            <a:br>
              <a:rPr lang="fr-FR" altLang="fr-FR" sz="4100" smtClean="0">
                <a:solidFill>
                  <a:srgbClr val="7030A0"/>
                </a:solidFill>
                <a:latin typeface="Century Gothic" pitchFamily="34" charset="0"/>
              </a:rPr>
            </a:br>
            <a:r>
              <a:rPr lang="fr-FR" altLang="fr-FR" sz="3200" smtClean="0">
                <a:latin typeface="Script cole" pitchFamily="2" charset="0"/>
              </a:rPr>
              <a:t>Quel est le mot où on entend le son « ai » ?</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628650" y="187325"/>
            <a:ext cx="7886700" cy="993775"/>
          </a:xfrm>
        </p:spPr>
        <p:txBody>
          <a:bodyPr/>
          <a:lstStyle/>
          <a:p>
            <a:pPr eaLnBrk="1" hangingPunct="1"/>
            <a:r>
              <a:rPr lang="fr-FR" altLang="fr-FR" sz="4100" smtClean="0">
                <a:solidFill>
                  <a:srgbClr val="7030A0"/>
                </a:solidFill>
                <a:latin typeface="Century Gothic" pitchFamily="34"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628650" y="187325"/>
            <a:ext cx="7886700" cy="993775"/>
          </a:xfrm>
        </p:spPr>
        <p:txBody>
          <a:bodyPr/>
          <a:lstStyle/>
          <a:p>
            <a:pPr eaLnBrk="1" hangingPunct="1"/>
            <a:r>
              <a:rPr lang="fr-FR" altLang="fr-FR" sz="5400" smtClean="0">
                <a:solidFill>
                  <a:srgbClr val="7030A0"/>
                </a:solidFill>
                <a:latin typeface="Script cole" pitchFamily="2"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4" name="Rectangle 1"/>
          <p:cNvSpPr>
            <a:spLocks noChangeArrowheads="1"/>
          </p:cNvSpPr>
          <p:nvPr/>
        </p:nvSpPr>
        <p:spPr bwMode="auto">
          <a:xfrm>
            <a:off x="2124075" y="1131888"/>
            <a:ext cx="441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r-FR" altLang="fr-FR" sz="3200">
                <a:latin typeface="Script cole" pitchFamily="2" charset="0"/>
              </a:rPr>
              <a:t>Combien de madeleines ont-ils fait?</a:t>
            </a:r>
            <a:endParaRPr lang="fr-FR" altLang="fr-FR" sz="32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628650" y="187325"/>
            <a:ext cx="7886700" cy="993775"/>
          </a:xfrm>
        </p:spPr>
        <p:txBody>
          <a:bodyPr/>
          <a:lstStyle/>
          <a:p>
            <a:pPr eaLnBrk="1" hangingPunct="1"/>
            <a:r>
              <a:rPr lang="fr-FR" altLang="fr-FR" sz="5400" smtClean="0">
                <a:solidFill>
                  <a:srgbClr val="7030A0"/>
                </a:solidFill>
                <a:latin typeface="Script cole" pitchFamily="2"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p:txBody>
          <a:bodyPr/>
          <a:lstStyle/>
          <a:p>
            <a:pPr eaLnBrk="1" hangingPunct="1"/>
            <a:r>
              <a:rPr lang="fr-FR" altLang="fr-FR" b="1" smtClean="0">
                <a:solidFill>
                  <a:srgbClr val="0070C0"/>
                </a:solidFill>
              </a:rPr>
              <a:t>ai </a:t>
            </a:r>
            <a:r>
              <a:rPr lang="fr-FR" altLang="fr-FR" b="1" smtClean="0"/>
              <a:t>et </a:t>
            </a:r>
            <a:r>
              <a:rPr lang="fr-FR" altLang="fr-FR" b="1" smtClean="0">
                <a:solidFill>
                  <a:srgbClr val="0070C0"/>
                </a:solidFill>
              </a:rPr>
              <a:t>ei </a:t>
            </a:r>
            <a:r>
              <a:rPr lang="fr-FR" altLang="fr-FR" b="1" smtClean="0"/>
              <a:t>– le son « </a:t>
            </a:r>
            <a:r>
              <a:rPr lang="fr-FR" altLang="fr-FR" b="1" smtClean="0">
                <a:solidFill>
                  <a:srgbClr val="0070C0"/>
                </a:solidFill>
              </a:rPr>
              <a:t>ai </a:t>
            </a:r>
            <a:r>
              <a:rPr lang="fr-FR" altLang="fr-FR" b="1" smtClean="0"/>
              <a:t>»</a:t>
            </a:r>
          </a:p>
        </p:txBody>
      </p:sp>
      <p:sp>
        <p:nvSpPr>
          <p:cNvPr id="12291" name="Espace réservé du contenu 2"/>
          <p:cNvSpPr>
            <a:spLocks noGrp="1"/>
          </p:cNvSpPr>
          <p:nvPr>
            <p:ph idx="1"/>
          </p:nvPr>
        </p:nvSpPr>
        <p:spPr>
          <a:xfrm>
            <a:off x="457200" y="1071563"/>
            <a:ext cx="8229600" cy="3522662"/>
          </a:xfrm>
        </p:spPr>
        <p:txBody>
          <a:bodyPr/>
          <a:lstStyle/>
          <a:p>
            <a:pPr marL="0" indent="0" eaLnBrk="1" hangingPunct="1">
              <a:buFont typeface="Arial" pitchFamily="34" charset="0"/>
              <a:buNone/>
            </a:pPr>
            <a:r>
              <a:rPr lang="fr-FR" altLang="fr-FR" sz="4400" dirty="0" smtClean="0"/>
              <a:t>Cette sem</a:t>
            </a:r>
            <a:r>
              <a:rPr lang="fr-FR" altLang="fr-FR" sz="4400" b="1" dirty="0" smtClean="0">
                <a:solidFill>
                  <a:srgbClr val="0070C0"/>
                </a:solidFill>
              </a:rPr>
              <a:t>ai</a:t>
            </a:r>
            <a:r>
              <a:rPr lang="fr-FR" altLang="fr-FR" sz="4400" dirty="0" smtClean="0"/>
              <a:t>ne, avec mon frère, nous avons f</a:t>
            </a:r>
            <a:r>
              <a:rPr lang="fr-FR" altLang="fr-FR" sz="4400" b="1" dirty="0" smtClean="0">
                <a:solidFill>
                  <a:srgbClr val="0070C0"/>
                </a:solidFill>
              </a:rPr>
              <a:t>ai</a:t>
            </a:r>
            <a:r>
              <a:rPr lang="fr-FR" altLang="fr-FR" sz="4400" dirty="0" smtClean="0"/>
              <a:t>t trois diz</a:t>
            </a:r>
            <a:r>
              <a:rPr lang="fr-FR" altLang="fr-FR" sz="4400" b="1" dirty="0" smtClean="0">
                <a:solidFill>
                  <a:srgbClr val="0070C0"/>
                </a:solidFill>
              </a:rPr>
              <a:t>ai</a:t>
            </a:r>
            <a:r>
              <a:rPr lang="fr-FR" altLang="fr-FR" sz="4400" dirty="0" smtClean="0"/>
              <a:t>nes de madel</a:t>
            </a:r>
            <a:r>
              <a:rPr lang="fr-FR" altLang="fr-FR" sz="4400" b="1" dirty="0" smtClean="0">
                <a:solidFill>
                  <a:srgbClr val="0070C0"/>
                </a:solidFill>
              </a:rPr>
              <a:t>ei</a:t>
            </a:r>
            <a:r>
              <a:rPr lang="fr-FR" altLang="fr-FR" sz="4400" dirty="0" smtClean="0"/>
              <a:t>nes. Seize sont au chocolat et les autres à la fr</a:t>
            </a:r>
            <a:r>
              <a:rPr lang="fr-FR" altLang="fr-FR" sz="4400" b="1" dirty="0" smtClean="0">
                <a:solidFill>
                  <a:srgbClr val="0070C0"/>
                </a:solidFill>
              </a:rPr>
              <a:t>ai</a:t>
            </a:r>
            <a:r>
              <a:rPr lang="fr-FR" altLang="fr-FR" sz="4400" dirty="0" smtClean="0"/>
              <a:t>se.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628650" y="187325"/>
            <a:ext cx="7886700" cy="993775"/>
          </a:xfrm>
        </p:spPr>
        <p:txBody>
          <a:bodyPr/>
          <a:lstStyle/>
          <a:p>
            <a:pPr eaLnBrk="1" hangingPunct="1"/>
            <a:r>
              <a:rPr lang="fr-FR" altLang="fr-FR" sz="5400" smtClean="0">
                <a:solidFill>
                  <a:srgbClr val="7030A0"/>
                </a:solidFill>
                <a:latin typeface="Script cole" pitchFamily="2"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316" name="Rectangle 1"/>
          <p:cNvSpPr>
            <a:spLocks noChangeArrowheads="1"/>
          </p:cNvSpPr>
          <p:nvPr/>
        </p:nvSpPr>
        <p:spPr bwMode="auto">
          <a:xfrm>
            <a:off x="2700338" y="1131888"/>
            <a:ext cx="3511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r-FR" altLang="fr-FR" sz="3200">
                <a:latin typeface="Script cole" pitchFamily="2" charset="0"/>
              </a:rPr>
              <a:t>À quoi sont ces madeleines?</a:t>
            </a:r>
            <a:endParaRPr lang="fr-FR" altLang="fr-FR" sz="32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358</Words>
  <Application>Microsoft Office PowerPoint</Application>
  <PresentationFormat>Affichage à l'écran (16:9)</PresentationFormat>
  <Paragraphs>91</Paragraphs>
  <Slides>18</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Script cole</vt:lpstr>
      <vt:lpstr>Century Gothic</vt:lpstr>
      <vt:lpstr>Comic Sans MS</vt:lpstr>
      <vt:lpstr>Thème Office</vt:lpstr>
      <vt:lpstr>Français</vt:lpstr>
      <vt:lpstr>ai et ei – le son « ai »</vt:lpstr>
      <vt:lpstr>ai et ei – le son « ai »</vt:lpstr>
      <vt:lpstr>  Le quiz du jour  Quel est le mot où on entend le son « ai » ?</vt:lpstr>
      <vt:lpstr>Le quiz du jour</vt:lpstr>
      <vt:lpstr>Le quiz du jour</vt:lpstr>
      <vt:lpstr>Le quiz du jour</vt:lpstr>
      <vt:lpstr>ai et ei – le son « ai »</vt:lpstr>
      <vt:lpstr>Le quiz du jour</vt:lpstr>
      <vt:lpstr>Le quiz du jour</vt:lpstr>
      <vt:lpstr>ai et ei – le son « ai »</vt:lpstr>
      <vt:lpstr>ai et ei – le son « ai »</vt:lpstr>
      <vt:lpstr>ai et ei – le son « ai »</vt:lpstr>
      <vt:lpstr>Exercice pour les CE1</vt:lpstr>
      <vt:lpstr>Présentation PowerPoint</vt:lpstr>
      <vt:lpstr>Présentation PowerPoint</vt:lpstr>
      <vt:lpstr>LES NOMS</vt:lpstr>
      <vt:lpstr>LES NOMS</vt:lpstr>
    </vt:vector>
  </TitlesOfParts>
  <Company>Ministere de l'Education Nationale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Ollivier HUNAULT</dc:creator>
  <cp:lastModifiedBy>Ollivier HUNAULT</cp:lastModifiedBy>
  <cp:revision>40</cp:revision>
  <dcterms:created xsi:type="dcterms:W3CDTF">2020-03-20T11:24:42Z</dcterms:created>
  <dcterms:modified xsi:type="dcterms:W3CDTF">2020-05-05T14:26:42Z</dcterms:modified>
</cp:coreProperties>
</file>