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8"/>
  </p:notesMasterIdLst>
  <p:sldIdLst>
    <p:sldId id="256" r:id="rId4"/>
    <p:sldId id="290" r:id="rId5"/>
    <p:sldId id="288" r:id="rId6"/>
    <p:sldId id="289" r:id="rId7"/>
    <p:sldId id="291" r:id="rId8"/>
    <p:sldId id="293" r:id="rId9"/>
    <p:sldId id="292" r:id="rId10"/>
    <p:sldId id="303" r:id="rId11"/>
    <p:sldId id="266" r:id="rId12"/>
    <p:sldId id="301" r:id="rId13"/>
    <p:sldId id="327" r:id="rId14"/>
    <p:sldId id="270" r:id="rId15"/>
    <p:sldId id="294" r:id="rId16"/>
    <p:sldId id="307" r:id="rId17"/>
    <p:sldId id="308" r:id="rId18"/>
    <p:sldId id="295" r:id="rId19"/>
    <p:sldId id="296" r:id="rId20"/>
    <p:sldId id="297" r:id="rId21"/>
    <p:sldId id="298" r:id="rId22"/>
    <p:sldId id="310" r:id="rId23"/>
    <p:sldId id="328" r:id="rId24"/>
    <p:sldId id="277" r:id="rId25"/>
    <p:sldId id="313" r:id="rId26"/>
    <p:sldId id="312" r:id="rId27"/>
    <p:sldId id="317" r:id="rId28"/>
    <p:sldId id="315" r:id="rId29"/>
    <p:sldId id="316" r:id="rId30"/>
    <p:sldId id="318" r:id="rId31"/>
    <p:sldId id="279" r:id="rId32"/>
    <p:sldId id="319" r:id="rId33"/>
    <p:sldId id="329" r:id="rId34"/>
    <p:sldId id="334" r:id="rId35"/>
    <p:sldId id="321" r:id="rId36"/>
    <p:sldId id="332" r:id="rId37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98" autoAdjust="0"/>
  </p:normalViewPr>
  <p:slideViewPr>
    <p:cSldViewPr>
      <p:cViewPr varScale="1">
        <p:scale>
          <a:sx n="50" d="100"/>
          <a:sy n="50" d="100"/>
        </p:scale>
        <p:origin x="-1176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-1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baleinau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baleinos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baleino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baleineau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FA6E503-08E9-436D-A124-7B09A5B6082C}" type="presOf" srcId="{DD6BBC1B-D149-744A-A30E-EFE273F02222}" destId="{B2E2EFB5-3D81-DA40-B0AB-7277103CCFA5}" srcOrd="0" destOrd="0" presId="urn:microsoft.com/office/officeart/2005/8/layout/vList5"/>
    <dgm:cxn modelId="{7AD95F33-7E9B-4885-9182-499669974ACE}" type="presOf" srcId="{8943F2E6-3B0D-E448-9217-B317A1C852F5}" destId="{1017B7CB-13B4-9B4A-A898-E550BB192901}" srcOrd="0" destOrd="0" presId="urn:microsoft.com/office/officeart/2005/8/layout/vList5"/>
    <dgm:cxn modelId="{6290A31D-F30D-4237-B806-E808B8D7BFAF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2AF47F8-9C27-42CA-A7C2-47AE78288F2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9F5797D-EEC8-4DD9-9796-D9FC3049A965}" type="presOf" srcId="{D865DF60-6A8A-1346-86CF-ADC5241F7441}" destId="{C3381103-080C-D746-8B27-46B2DEE4028C}" srcOrd="0" destOrd="0" presId="urn:microsoft.com/office/officeart/2005/8/layout/vList5"/>
    <dgm:cxn modelId="{8643A4D6-B5C9-4BD5-8586-9BF7A6F93BB0}" type="presOf" srcId="{5A256FE1-617A-F64B-AAA5-E71BA3D8E71B}" destId="{5131D196-118F-ED4B-8F8C-9F861CEE6268}" srcOrd="0" destOrd="0" presId="urn:microsoft.com/office/officeart/2005/8/layout/vList5"/>
    <dgm:cxn modelId="{84742027-228F-42FB-9ACC-0C159EB66D6D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BBF9AD9-B4AA-4C5F-831D-2077ACE048ED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2C6892-6346-466A-988F-7C7229AF96AD}" type="presOf" srcId="{877D7047-60CD-754B-B94B-0D52DA8802EF}" destId="{E895D6B0-A2C0-8846-B022-1C147093D231}" srcOrd="0" destOrd="0" presId="urn:microsoft.com/office/officeart/2005/8/layout/vList5"/>
    <dgm:cxn modelId="{22950F3E-ADCF-463D-B640-201C6008EE80}" type="presParOf" srcId="{82B71E07-46A9-1F4C-9980-576B2FA3ADD8}" destId="{A3A8D8DA-067B-EC42-9EAF-7E4FD8AA6489}" srcOrd="0" destOrd="0" presId="urn:microsoft.com/office/officeart/2005/8/layout/vList5"/>
    <dgm:cxn modelId="{F7C8311B-1B90-447D-B226-0F5845060B2B}" type="presParOf" srcId="{A3A8D8DA-067B-EC42-9EAF-7E4FD8AA6489}" destId="{5131D196-118F-ED4B-8F8C-9F861CEE6268}" srcOrd="0" destOrd="0" presId="urn:microsoft.com/office/officeart/2005/8/layout/vList5"/>
    <dgm:cxn modelId="{8F74DD3B-EB6F-4E5D-9E42-1DB0486C4F16}" type="presParOf" srcId="{A3A8D8DA-067B-EC42-9EAF-7E4FD8AA6489}" destId="{B2E2EFB5-3D81-DA40-B0AB-7277103CCFA5}" srcOrd="1" destOrd="0" presId="urn:microsoft.com/office/officeart/2005/8/layout/vList5"/>
    <dgm:cxn modelId="{BB848B81-CF27-49F7-A872-07F957ECD43C}" type="presParOf" srcId="{82B71E07-46A9-1F4C-9980-576B2FA3ADD8}" destId="{86757E5C-20F4-E745-A720-B10E686939A4}" srcOrd="1" destOrd="0" presId="urn:microsoft.com/office/officeart/2005/8/layout/vList5"/>
    <dgm:cxn modelId="{F20C0658-FFB9-4A7E-A5CB-5C311C3C224B}" type="presParOf" srcId="{82B71E07-46A9-1F4C-9980-576B2FA3ADD8}" destId="{0760AE06-7B56-494A-A0E8-36B594643D8E}" srcOrd="2" destOrd="0" presId="urn:microsoft.com/office/officeart/2005/8/layout/vList5"/>
    <dgm:cxn modelId="{313BD55F-348B-46D7-AD9B-26B21B53D181}" type="presParOf" srcId="{0760AE06-7B56-494A-A0E8-36B594643D8E}" destId="{C3381103-080C-D746-8B27-46B2DEE4028C}" srcOrd="0" destOrd="0" presId="urn:microsoft.com/office/officeart/2005/8/layout/vList5"/>
    <dgm:cxn modelId="{FF2C9863-264F-420E-A794-73407C5765D7}" type="presParOf" srcId="{0760AE06-7B56-494A-A0E8-36B594643D8E}" destId="{FBE9ED35-B856-174C-8737-A32D2C924CA6}" srcOrd="1" destOrd="0" presId="urn:microsoft.com/office/officeart/2005/8/layout/vList5"/>
    <dgm:cxn modelId="{ED178D33-05BA-454A-AFB0-2FAA9FCDE2EA}" type="presParOf" srcId="{82B71E07-46A9-1F4C-9980-576B2FA3ADD8}" destId="{42D27948-8160-FF47-9116-9786F5E669CE}" srcOrd="3" destOrd="0" presId="urn:microsoft.com/office/officeart/2005/8/layout/vList5"/>
    <dgm:cxn modelId="{A1039368-9160-4534-84B4-E81E6BC4B6A5}" type="presParOf" srcId="{82B71E07-46A9-1F4C-9980-576B2FA3ADD8}" destId="{39BBA486-03BD-2144-ABBF-AE369E5400B7}" srcOrd="4" destOrd="0" presId="urn:microsoft.com/office/officeart/2005/8/layout/vList5"/>
    <dgm:cxn modelId="{CF83D574-DBEA-413A-94F6-24C856655BD2}" type="presParOf" srcId="{39BBA486-03BD-2144-ABBF-AE369E5400B7}" destId="{70B8D9E0-4A6D-2F44-B595-4E51FB1CC510}" srcOrd="0" destOrd="0" presId="urn:microsoft.com/office/officeart/2005/8/layout/vList5"/>
    <dgm:cxn modelId="{35A5CA33-68F1-4668-A3EE-5EDE04D0AC8C}" type="presParOf" srcId="{39BBA486-03BD-2144-ABBF-AE369E5400B7}" destId="{09F84ED2-5430-D348-8351-1C588DA968EF}" srcOrd="1" destOrd="0" presId="urn:microsoft.com/office/officeart/2005/8/layout/vList5"/>
    <dgm:cxn modelId="{4C9E57CA-D995-42CB-8A58-9407977CD236}" type="presParOf" srcId="{82B71E07-46A9-1F4C-9980-576B2FA3ADD8}" destId="{26A10C18-A8F4-6A4C-BDEE-6F7DE3CE4615}" srcOrd="5" destOrd="0" presId="urn:microsoft.com/office/officeart/2005/8/layout/vList5"/>
    <dgm:cxn modelId="{BBCE27C3-2F03-4608-A528-BD3F2B7FA091}" type="presParOf" srcId="{82B71E07-46A9-1F4C-9980-576B2FA3ADD8}" destId="{4ECD3363-8FE6-2E4D-AEB8-DD61ACBB9653}" srcOrd="6" destOrd="0" presId="urn:microsoft.com/office/officeart/2005/8/layout/vList5"/>
    <dgm:cxn modelId="{F23E6B2E-FD0C-4491-9FB7-56110EC81A2F}" type="presParOf" srcId="{4ECD3363-8FE6-2E4D-AEB8-DD61ACBB9653}" destId="{E895D6B0-A2C0-8846-B022-1C147093D231}" srcOrd="0" destOrd="0" presId="urn:microsoft.com/office/officeart/2005/8/layout/vList5"/>
    <dgm:cxn modelId="{1714A9A4-83A9-4ACE-B818-1905CEEFF7A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roulotte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roulette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roulement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roulade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37803BC-1DF9-4302-B478-0524108644CE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1D50D12-E8BC-4AC8-A740-7D22C63350F8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845044E4-ABED-4ADB-8B6B-FE28872BA229}" type="presOf" srcId="{31427C3A-E33A-4C40-B6A8-DF440F9FA9C2}" destId="{09F84ED2-5430-D348-8351-1C588DA968EF}" srcOrd="0" destOrd="0" presId="urn:microsoft.com/office/officeart/2005/8/layout/vList5"/>
    <dgm:cxn modelId="{4269FB49-31B9-4D67-8FA2-8F8CC56D006C}" type="presOf" srcId="{877D7047-60CD-754B-B94B-0D52DA8802EF}" destId="{E895D6B0-A2C0-8846-B022-1C147093D231}" srcOrd="0" destOrd="0" presId="urn:microsoft.com/office/officeart/2005/8/layout/vList5"/>
    <dgm:cxn modelId="{15ADEE7A-E9BC-489E-9737-B8ADE1522831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6C60353-8763-47DA-831E-D13C8BECD5BC}" type="presOf" srcId="{39104730-2024-374C-98E0-3A4CE7ED9881}" destId="{82B71E07-46A9-1F4C-9980-576B2FA3ADD8}" srcOrd="0" destOrd="0" presId="urn:microsoft.com/office/officeart/2005/8/layout/vList5"/>
    <dgm:cxn modelId="{207A668B-EAC0-4029-ACF8-D619596C4772}" type="presOf" srcId="{5A256FE1-617A-F64B-AAA5-E71BA3D8E71B}" destId="{5131D196-118F-ED4B-8F8C-9F861CEE6268}" srcOrd="0" destOrd="0" presId="urn:microsoft.com/office/officeart/2005/8/layout/vList5"/>
    <dgm:cxn modelId="{4DAFA2CA-375E-4BED-86EA-6BF7DA9F4ABA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A837559-BDD7-4208-AF22-F0B2138CAFA1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C496FD1-F396-4D6F-B831-F7AB6E410259}" type="presParOf" srcId="{82B71E07-46A9-1F4C-9980-576B2FA3ADD8}" destId="{A3A8D8DA-067B-EC42-9EAF-7E4FD8AA6489}" srcOrd="0" destOrd="0" presId="urn:microsoft.com/office/officeart/2005/8/layout/vList5"/>
    <dgm:cxn modelId="{AEAEB4FD-146B-4307-AD04-19E8D4661F01}" type="presParOf" srcId="{A3A8D8DA-067B-EC42-9EAF-7E4FD8AA6489}" destId="{5131D196-118F-ED4B-8F8C-9F861CEE6268}" srcOrd="0" destOrd="0" presId="urn:microsoft.com/office/officeart/2005/8/layout/vList5"/>
    <dgm:cxn modelId="{74B2AB6D-92EA-46FB-929D-BC221FFF8293}" type="presParOf" srcId="{A3A8D8DA-067B-EC42-9EAF-7E4FD8AA6489}" destId="{B2E2EFB5-3D81-DA40-B0AB-7277103CCFA5}" srcOrd="1" destOrd="0" presId="urn:microsoft.com/office/officeart/2005/8/layout/vList5"/>
    <dgm:cxn modelId="{0C3C7E6A-9BD5-493A-B68A-1FF1D384C1C5}" type="presParOf" srcId="{82B71E07-46A9-1F4C-9980-576B2FA3ADD8}" destId="{86757E5C-20F4-E745-A720-B10E686939A4}" srcOrd="1" destOrd="0" presId="urn:microsoft.com/office/officeart/2005/8/layout/vList5"/>
    <dgm:cxn modelId="{2FC5CF88-84E2-472E-8F8F-62F1ACF5361E}" type="presParOf" srcId="{82B71E07-46A9-1F4C-9980-576B2FA3ADD8}" destId="{0760AE06-7B56-494A-A0E8-36B594643D8E}" srcOrd="2" destOrd="0" presId="urn:microsoft.com/office/officeart/2005/8/layout/vList5"/>
    <dgm:cxn modelId="{C61CB323-A81E-4EB0-903A-6C3D94F403C3}" type="presParOf" srcId="{0760AE06-7B56-494A-A0E8-36B594643D8E}" destId="{C3381103-080C-D746-8B27-46B2DEE4028C}" srcOrd="0" destOrd="0" presId="urn:microsoft.com/office/officeart/2005/8/layout/vList5"/>
    <dgm:cxn modelId="{2A5C262E-41F6-4CC8-A231-BA81DD65A904}" type="presParOf" srcId="{0760AE06-7B56-494A-A0E8-36B594643D8E}" destId="{FBE9ED35-B856-174C-8737-A32D2C924CA6}" srcOrd="1" destOrd="0" presId="urn:microsoft.com/office/officeart/2005/8/layout/vList5"/>
    <dgm:cxn modelId="{6B007166-4769-4542-8803-AB61757A8BBA}" type="presParOf" srcId="{82B71E07-46A9-1F4C-9980-576B2FA3ADD8}" destId="{42D27948-8160-FF47-9116-9786F5E669CE}" srcOrd="3" destOrd="0" presId="urn:microsoft.com/office/officeart/2005/8/layout/vList5"/>
    <dgm:cxn modelId="{B16D5D12-AA23-4832-A212-226DB2E8890C}" type="presParOf" srcId="{82B71E07-46A9-1F4C-9980-576B2FA3ADD8}" destId="{39BBA486-03BD-2144-ABBF-AE369E5400B7}" srcOrd="4" destOrd="0" presId="urn:microsoft.com/office/officeart/2005/8/layout/vList5"/>
    <dgm:cxn modelId="{B705A0B5-FBC3-4797-8809-B0A590A28630}" type="presParOf" srcId="{39BBA486-03BD-2144-ABBF-AE369E5400B7}" destId="{70B8D9E0-4A6D-2F44-B595-4E51FB1CC510}" srcOrd="0" destOrd="0" presId="urn:microsoft.com/office/officeart/2005/8/layout/vList5"/>
    <dgm:cxn modelId="{B8213727-BA46-4498-94FF-5EFB7C175C29}" type="presParOf" srcId="{39BBA486-03BD-2144-ABBF-AE369E5400B7}" destId="{09F84ED2-5430-D348-8351-1C588DA968EF}" srcOrd="1" destOrd="0" presId="urn:microsoft.com/office/officeart/2005/8/layout/vList5"/>
    <dgm:cxn modelId="{A60287A7-1A12-44F2-BF44-42621AED4AD2}" type="presParOf" srcId="{82B71E07-46A9-1F4C-9980-576B2FA3ADD8}" destId="{26A10C18-A8F4-6A4C-BDEE-6F7DE3CE4615}" srcOrd="5" destOrd="0" presId="urn:microsoft.com/office/officeart/2005/8/layout/vList5"/>
    <dgm:cxn modelId="{56A6E53C-4875-4A03-AF05-8C173EAE6214}" type="presParOf" srcId="{82B71E07-46A9-1F4C-9980-576B2FA3ADD8}" destId="{4ECD3363-8FE6-2E4D-AEB8-DD61ACBB9653}" srcOrd="6" destOrd="0" presId="urn:microsoft.com/office/officeart/2005/8/layout/vList5"/>
    <dgm:cxn modelId="{8BDD4833-D89D-4FA6-A966-33BE38DC1895}" type="presParOf" srcId="{4ECD3363-8FE6-2E4D-AEB8-DD61ACBB9653}" destId="{E895D6B0-A2C0-8846-B022-1C147093D231}" srcOrd="0" destOrd="0" presId="urn:microsoft.com/office/officeart/2005/8/layout/vList5"/>
    <dgm:cxn modelId="{6383CE8A-9440-4A48-A58E-ECD4326A381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pochette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sonnette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fée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clochette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FC681BB-9D6B-42D0-B1D2-0D93282D87AC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5D1029C-0615-442D-AD22-9930B4A6986A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DF56466-78C7-4103-B3DC-8E4D1FA7F77E}" type="presOf" srcId="{8943F2E6-3B0D-E448-9217-B317A1C852F5}" destId="{1017B7CB-13B4-9B4A-A898-E550BB192901}" srcOrd="0" destOrd="0" presId="urn:microsoft.com/office/officeart/2005/8/layout/vList5"/>
    <dgm:cxn modelId="{1AB44DDA-4433-4D4C-83D0-BBDA7108AA47}" type="presOf" srcId="{DD6BBC1B-D149-744A-A30E-EFE273F02222}" destId="{B2E2EFB5-3D81-DA40-B0AB-7277103CCFA5}" srcOrd="0" destOrd="0" presId="urn:microsoft.com/office/officeart/2005/8/layout/vList5"/>
    <dgm:cxn modelId="{331853B5-661A-4798-94A5-98D384B14F9C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897D95D-403F-40A5-94E8-A1802DA8C0BF}" type="presOf" srcId="{2C8EC395-066D-984E-8F48-1D03BBA365D6}" destId="{FBE9ED35-B856-174C-8737-A32D2C924CA6}" srcOrd="0" destOrd="0" presId="urn:microsoft.com/office/officeart/2005/8/layout/vList5"/>
    <dgm:cxn modelId="{C0457D12-37FD-448D-844D-56CDDC499ECD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76F8E3C-2F5D-467F-B804-D60BB934B42A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E19388B-B6BD-4868-BD08-902F8E263272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898B14F-A179-4E23-B447-A5089F1D507D}" type="presParOf" srcId="{82B71E07-46A9-1F4C-9980-576B2FA3ADD8}" destId="{A3A8D8DA-067B-EC42-9EAF-7E4FD8AA6489}" srcOrd="0" destOrd="0" presId="urn:microsoft.com/office/officeart/2005/8/layout/vList5"/>
    <dgm:cxn modelId="{272A4742-2AB9-4321-914C-B4F917F77DB6}" type="presParOf" srcId="{A3A8D8DA-067B-EC42-9EAF-7E4FD8AA6489}" destId="{5131D196-118F-ED4B-8F8C-9F861CEE6268}" srcOrd="0" destOrd="0" presId="urn:microsoft.com/office/officeart/2005/8/layout/vList5"/>
    <dgm:cxn modelId="{80DB50AA-F9A3-4724-B9EE-CD12A9CF3755}" type="presParOf" srcId="{A3A8D8DA-067B-EC42-9EAF-7E4FD8AA6489}" destId="{B2E2EFB5-3D81-DA40-B0AB-7277103CCFA5}" srcOrd="1" destOrd="0" presId="urn:microsoft.com/office/officeart/2005/8/layout/vList5"/>
    <dgm:cxn modelId="{8EBF184B-14CD-4642-857B-4617D2F8A686}" type="presParOf" srcId="{82B71E07-46A9-1F4C-9980-576B2FA3ADD8}" destId="{86757E5C-20F4-E745-A720-B10E686939A4}" srcOrd="1" destOrd="0" presId="urn:microsoft.com/office/officeart/2005/8/layout/vList5"/>
    <dgm:cxn modelId="{D9CBE56A-C2BB-47D2-912D-101DEC444986}" type="presParOf" srcId="{82B71E07-46A9-1F4C-9980-576B2FA3ADD8}" destId="{0760AE06-7B56-494A-A0E8-36B594643D8E}" srcOrd="2" destOrd="0" presId="urn:microsoft.com/office/officeart/2005/8/layout/vList5"/>
    <dgm:cxn modelId="{4A98D17E-B331-4A56-A3AD-33D6416ED026}" type="presParOf" srcId="{0760AE06-7B56-494A-A0E8-36B594643D8E}" destId="{C3381103-080C-D746-8B27-46B2DEE4028C}" srcOrd="0" destOrd="0" presId="urn:microsoft.com/office/officeart/2005/8/layout/vList5"/>
    <dgm:cxn modelId="{DE5E3863-5A6A-43E4-BB31-042E951AFE86}" type="presParOf" srcId="{0760AE06-7B56-494A-A0E8-36B594643D8E}" destId="{FBE9ED35-B856-174C-8737-A32D2C924CA6}" srcOrd="1" destOrd="0" presId="urn:microsoft.com/office/officeart/2005/8/layout/vList5"/>
    <dgm:cxn modelId="{FB1F5476-8CBD-46AE-952A-6FE9D324C021}" type="presParOf" srcId="{82B71E07-46A9-1F4C-9980-576B2FA3ADD8}" destId="{42D27948-8160-FF47-9116-9786F5E669CE}" srcOrd="3" destOrd="0" presId="urn:microsoft.com/office/officeart/2005/8/layout/vList5"/>
    <dgm:cxn modelId="{094A898C-E28F-491C-B307-80C837CC0B1F}" type="presParOf" srcId="{82B71E07-46A9-1F4C-9980-576B2FA3ADD8}" destId="{39BBA486-03BD-2144-ABBF-AE369E5400B7}" srcOrd="4" destOrd="0" presId="urn:microsoft.com/office/officeart/2005/8/layout/vList5"/>
    <dgm:cxn modelId="{DF523FD8-46AB-4467-9C64-2890A68CFD75}" type="presParOf" srcId="{39BBA486-03BD-2144-ABBF-AE369E5400B7}" destId="{70B8D9E0-4A6D-2F44-B595-4E51FB1CC510}" srcOrd="0" destOrd="0" presId="urn:microsoft.com/office/officeart/2005/8/layout/vList5"/>
    <dgm:cxn modelId="{2B6B9760-3405-4D4E-897D-8DF63EFC09FB}" type="presParOf" srcId="{39BBA486-03BD-2144-ABBF-AE369E5400B7}" destId="{09F84ED2-5430-D348-8351-1C588DA968EF}" srcOrd="1" destOrd="0" presId="urn:microsoft.com/office/officeart/2005/8/layout/vList5"/>
    <dgm:cxn modelId="{9E108A9C-1563-4EF3-A116-EE7679C23A87}" type="presParOf" srcId="{82B71E07-46A9-1F4C-9980-576B2FA3ADD8}" destId="{26A10C18-A8F4-6A4C-BDEE-6F7DE3CE4615}" srcOrd="5" destOrd="0" presId="urn:microsoft.com/office/officeart/2005/8/layout/vList5"/>
    <dgm:cxn modelId="{90F40E8A-AF22-47DD-8EAB-CD42CC795BF0}" type="presParOf" srcId="{82B71E07-46A9-1F4C-9980-576B2FA3ADD8}" destId="{4ECD3363-8FE6-2E4D-AEB8-DD61ACBB9653}" srcOrd="6" destOrd="0" presId="urn:microsoft.com/office/officeart/2005/8/layout/vList5"/>
    <dgm:cxn modelId="{3FA227EE-AD41-4DE3-A5D4-D7925C2E9774}" type="presParOf" srcId="{4ECD3363-8FE6-2E4D-AEB8-DD61ACBB9653}" destId="{E895D6B0-A2C0-8846-B022-1C147093D231}" srcOrd="0" destOrd="0" presId="urn:microsoft.com/office/officeart/2005/8/layout/vList5"/>
    <dgm:cxn modelId="{F0E6044B-3669-4672-9A29-B83FB758702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pochette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sonnette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fée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clochette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26E2F77-31C9-4838-90C5-DECBDF083539}" type="presOf" srcId="{2C8EC395-066D-984E-8F48-1D03BBA365D6}" destId="{FBE9ED35-B856-174C-8737-A32D2C924CA6}" srcOrd="0" destOrd="0" presId="urn:microsoft.com/office/officeart/2005/8/layout/vList5"/>
    <dgm:cxn modelId="{F708BFFD-198B-4BF0-997B-5484BD2B69C5}" type="presOf" srcId="{DD6BBC1B-D149-744A-A30E-EFE273F02222}" destId="{B2E2EFB5-3D81-DA40-B0AB-7277103CCFA5}" srcOrd="0" destOrd="0" presId="urn:microsoft.com/office/officeart/2005/8/layout/vList5"/>
    <dgm:cxn modelId="{1A22BAB4-1A7D-48D5-8ECA-7995566BD70F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3FA327B-F9BF-49D4-A1FB-F5DBC3501920}" type="presOf" srcId="{5A256FE1-617A-F64B-AAA5-E71BA3D8E71B}" destId="{5131D196-118F-ED4B-8F8C-9F861CEE6268}" srcOrd="0" destOrd="0" presId="urn:microsoft.com/office/officeart/2005/8/layout/vList5"/>
    <dgm:cxn modelId="{F20DC41F-D9E0-4903-8BFF-7FBC0B8D9BEA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76BCA32-FC0A-4610-B682-20456CCC69D8}" type="presOf" srcId="{877D7047-60CD-754B-B94B-0D52DA8802EF}" destId="{E895D6B0-A2C0-8846-B022-1C147093D231}" srcOrd="0" destOrd="0" presId="urn:microsoft.com/office/officeart/2005/8/layout/vList5"/>
    <dgm:cxn modelId="{D0F759B7-B701-4A8A-973F-C85C9A6C8D30}" type="presOf" srcId="{C98D5B68-7884-6648-A6A0-2E344EE2F2C1}" destId="{70B8D9E0-4A6D-2F44-B595-4E51FB1CC510}" srcOrd="0" destOrd="0" presId="urn:microsoft.com/office/officeart/2005/8/layout/vList5"/>
    <dgm:cxn modelId="{1B8190F3-AB57-4C16-9A9A-6E0A9C8A5CC5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4638F07-8A6D-407D-9BED-B1C96A1EEA00}" type="presOf" srcId="{8943F2E6-3B0D-E448-9217-B317A1C852F5}" destId="{1017B7CB-13B4-9B4A-A898-E550BB192901}" srcOrd="0" destOrd="0" presId="urn:microsoft.com/office/officeart/2005/8/layout/vList5"/>
    <dgm:cxn modelId="{8ED0DF3F-3594-47F3-A0ED-2A2263A3A64D}" type="presParOf" srcId="{82B71E07-46A9-1F4C-9980-576B2FA3ADD8}" destId="{A3A8D8DA-067B-EC42-9EAF-7E4FD8AA6489}" srcOrd="0" destOrd="0" presId="urn:microsoft.com/office/officeart/2005/8/layout/vList5"/>
    <dgm:cxn modelId="{37BCF7F5-60DE-4E43-AA5B-DD4ED530EA67}" type="presParOf" srcId="{A3A8D8DA-067B-EC42-9EAF-7E4FD8AA6489}" destId="{5131D196-118F-ED4B-8F8C-9F861CEE6268}" srcOrd="0" destOrd="0" presId="urn:microsoft.com/office/officeart/2005/8/layout/vList5"/>
    <dgm:cxn modelId="{F3D2D92A-A96C-4758-9FB6-5C77B7B61797}" type="presParOf" srcId="{A3A8D8DA-067B-EC42-9EAF-7E4FD8AA6489}" destId="{B2E2EFB5-3D81-DA40-B0AB-7277103CCFA5}" srcOrd="1" destOrd="0" presId="urn:microsoft.com/office/officeart/2005/8/layout/vList5"/>
    <dgm:cxn modelId="{9D9E74F9-29E1-4866-AA8B-00CB50BF75EC}" type="presParOf" srcId="{82B71E07-46A9-1F4C-9980-576B2FA3ADD8}" destId="{86757E5C-20F4-E745-A720-B10E686939A4}" srcOrd="1" destOrd="0" presId="urn:microsoft.com/office/officeart/2005/8/layout/vList5"/>
    <dgm:cxn modelId="{D233DAAB-A5F6-4941-9750-74F31A219AD6}" type="presParOf" srcId="{82B71E07-46A9-1F4C-9980-576B2FA3ADD8}" destId="{0760AE06-7B56-494A-A0E8-36B594643D8E}" srcOrd="2" destOrd="0" presId="urn:microsoft.com/office/officeart/2005/8/layout/vList5"/>
    <dgm:cxn modelId="{F59D0B2C-D151-4F82-88C6-E1D4FF9E6E6C}" type="presParOf" srcId="{0760AE06-7B56-494A-A0E8-36B594643D8E}" destId="{C3381103-080C-D746-8B27-46B2DEE4028C}" srcOrd="0" destOrd="0" presId="urn:microsoft.com/office/officeart/2005/8/layout/vList5"/>
    <dgm:cxn modelId="{5ED7FEE0-E746-4C7A-96C4-9008523B5FA4}" type="presParOf" srcId="{0760AE06-7B56-494A-A0E8-36B594643D8E}" destId="{FBE9ED35-B856-174C-8737-A32D2C924CA6}" srcOrd="1" destOrd="0" presId="urn:microsoft.com/office/officeart/2005/8/layout/vList5"/>
    <dgm:cxn modelId="{C046B652-8827-4093-A2CA-45E403B9829C}" type="presParOf" srcId="{82B71E07-46A9-1F4C-9980-576B2FA3ADD8}" destId="{42D27948-8160-FF47-9116-9786F5E669CE}" srcOrd="3" destOrd="0" presId="urn:microsoft.com/office/officeart/2005/8/layout/vList5"/>
    <dgm:cxn modelId="{907F4BC1-87D9-4595-B9C3-3BA705CF02ED}" type="presParOf" srcId="{82B71E07-46A9-1F4C-9980-576B2FA3ADD8}" destId="{39BBA486-03BD-2144-ABBF-AE369E5400B7}" srcOrd="4" destOrd="0" presId="urn:microsoft.com/office/officeart/2005/8/layout/vList5"/>
    <dgm:cxn modelId="{5D4CD4AB-7D4F-41BE-9C6F-449A5446810C}" type="presParOf" srcId="{39BBA486-03BD-2144-ABBF-AE369E5400B7}" destId="{70B8D9E0-4A6D-2F44-B595-4E51FB1CC510}" srcOrd="0" destOrd="0" presId="urn:microsoft.com/office/officeart/2005/8/layout/vList5"/>
    <dgm:cxn modelId="{04DC885B-C645-4EEB-BBD6-1EE529DE9025}" type="presParOf" srcId="{39BBA486-03BD-2144-ABBF-AE369E5400B7}" destId="{09F84ED2-5430-D348-8351-1C588DA968EF}" srcOrd="1" destOrd="0" presId="urn:microsoft.com/office/officeart/2005/8/layout/vList5"/>
    <dgm:cxn modelId="{2C534FB7-B32E-4272-80CD-9E063F8A4CEA}" type="presParOf" srcId="{82B71E07-46A9-1F4C-9980-576B2FA3ADD8}" destId="{26A10C18-A8F4-6A4C-BDEE-6F7DE3CE4615}" srcOrd="5" destOrd="0" presId="urn:microsoft.com/office/officeart/2005/8/layout/vList5"/>
    <dgm:cxn modelId="{79362FBF-375C-4ED5-B6A9-9C155B507FE9}" type="presParOf" srcId="{82B71E07-46A9-1F4C-9980-576B2FA3ADD8}" destId="{4ECD3363-8FE6-2E4D-AEB8-DD61ACBB9653}" srcOrd="6" destOrd="0" presId="urn:microsoft.com/office/officeart/2005/8/layout/vList5"/>
    <dgm:cxn modelId="{9870221E-ED85-49B7-A217-9E97576E24B4}" type="presParOf" srcId="{4ECD3363-8FE6-2E4D-AEB8-DD61ACBB9653}" destId="{E895D6B0-A2C0-8846-B022-1C147093D231}" srcOrd="0" destOrd="0" presId="urn:microsoft.com/office/officeart/2005/8/layout/vList5"/>
    <dgm:cxn modelId="{70B5EFEC-0589-4286-A7ED-0A5225A058B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</a:t>
          </a:r>
          <a:r>
            <a:rPr lang="fr-FR" b="1" dirty="0" err="1"/>
            <a:t>tartette</a:t>
          </a:r>
          <a:endParaRPr lang="fr-FR" b="1" dirty="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tartelette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trottinette 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tartine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346DA93-8CF4-4ED2-BDE5-5D56D6EC40FC}" type="presOf" srcId="{5A256FE1-617A-F64B-AAA5-E71BA3D8E71B}" destId="{5131D196-118F-ED4B-8F8C-9F861CEE6268}" srcOrd="0" destOrd="0" presId="urn:microsoft.com/office/officeart/2005/8/layout/vList5"/>
    <dgm:cxn modelId="{692E4389-14B2-4192-80BA-CD8AD0AD74B9}" type="presOf" srcId="{DD6BBC1B-D149-744A-A30E-EFE273F02222}" destId="{B2E2EFB5-3D81-DA40-B0AB-7277103CCFA5}" srcOrd="0" destOrd="0" presId="urn:microsoft.com/office/officeart/2005/8/layout/vList5"/>
    <dgm:cxn modelId="{CD329E17-7B81-4DF5-BE7C-4959808CC528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68BCFF95-2A78-45DE-8324-4D85334A45C9}" type="presOf" srcId="{39104730-2024-374C-98E0-3A4CE7ED9881}" destId="{82B71E07-46A9-1F4C-9980-576B2FA3ADD8}" srcOrd="0" destOrd="0" presId="urn:microsoft.com/office/officeart/2005/8/layout/vList5"/>
    <dgm:cxn modelId="{2A837669-0D07-4A49-939F-89175AAB7465}" type="presOf" srcId="{C98D5B68-7884-6648-A6A0-2E344EE2F2C1}" destId="{70B8D9E0-4A6D-2F44-B595-4E51FB1CC510}" srcOrd="0" destOrd="0" presId="urn:microsoft.com/office/officeart/2005/8/layout/vList5"/>
    <dgm:cxn modelId="{76D331B5-2C0B-4621-80D2-B915A014F907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0708507B-4D87-4CF8-AA34-837636454B0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CF0203F7-D9AF-4807-8746-2136DC00FD41}" type="presOf" srcId="{8943F2E6-3B0D-E448-9217-B317A1C852F5}" destId="{1017B7CB-13B4-9B4A-A898-E550BB192901}" srcOrd="0" destOrd="0" presId="urn:microsoft.com/office/officeart/2005/8/layout/vList5"/>
    <dgm:cxn modelId="{83D06E57-0C57-445F-AD4A-4042B257461D}" type="presOf" srcId="{31427C3A-E33A-4C40-B6A8-DF440F9FA9C2}" destId="{09F84ED2-5430-D348-8351-1C588DA968EF}" srcOrd="0" destOrd="0" presId="urn:microsoft.com/office/officeart/2005/8/layout/vList5"/>
    <dgm:cxn modelId="{9C1E6BCB-0303-4F54-BBC2-22AEFDF2FC95}" type="presParOf" srcId="{82B71E07-46A9-1F4C-9980-576B2FA3ADD8}" destId="{A3A8D8DA-067B-EC42-9EAF-7E4FD8AA6489}" srcOrd="0" destOrd="0" presId="urn:microsoft.com/office/officeart/2005/8/layout/vList5"/>
    <dgm:cxn modelId="{22ED8B7F-B5D5-439D-AF4E-F7DCA90A5E0D}" type="presParOf" srcId="{A3A8D8DA-067B-EC42-9EAF-7E4FD8AA6489}" destId="{5131D196-118F-ED4B-8F8C-9F861CEE6268}" srcOrd="0" destOrd="0" presId="urn:microsoft.com/office/officeart/2005/8/layout/vList5"/>
    <dgm:cxn modelId="{9256A4E6-2E77-4657-8A5A-F3C9E2705D47}" type="presParOf" srcId="{A3A8D8DA-067B-EC42-9EAF-7E4FD8AA6489}" destId="{B2E2EFB5-3D81-DA40-B0AB-7277103CCFA5}" srcOrd="1" destOrd="0" presId="urn:microsoft.com/office/officeart/2005/8/layout/vList5"/>
    <dgm:cxn modelId="{73F8ACC9-BFDF-43A6-9A8A-944B7EA71E75}" type="presParOf" srcId="{82B71E07-46A9-1F4C-9980-576B2FA3ADD8}" destId="{86757E5C-20F4-E745-A720-B10E686939A4}" srcOrd="1" destOrd="0" presId="urn:microsoft.com/office/officeart/2005/8/layout/vList5"/>
    <dgm:cxn modelId="{1156E596-3EBA-4330-A2B4-89EDE24A157D}" type="presParOf" srcId="{82B71E07-46A9-1F4C-9980-576B2FA3ADD8}" destId="{0760AE06-7B56-494A-A0E8-36B594643D8E}" srcOrd="2" destOrd="0" presId="urn:microsoft.com/office/officeart/2005/8/layout/vList5"/>
    <dgm:cxn modelId="{3BEE8382-7AF7-4250-A6DB-73B2A2B7BE3B}" type="presParOf" srcId="{0760AE06-7B56-494A-A0E8-36B594643D8E}" destId="{C3381103-080C-D746-8B27-46B2DEE4028C}" srcOrd="0" destOrd="0" presId="urn:microsoft.com/office/officeart/2005/8/layout/vList5"/>
    <dgm:cxn modelId="{5ED21A7D-BA42-456E-A86D-ACE10250D200}" type="presParOf" srcId="{0760AE06-7B56-494A-A0E8-36B594643D8E}" destId="{FBE9ED35-B856-174C-8737-A32D2C924CA6}" srcOrd="1" destOrd="0" presId="urn:microsoft.com/office/officeart/2005/8/layout/vList5"/>
    <dgm:cxn modelId="{239E7087-D13B-4435-B9C4-A6C308DBAB6E}" type="presParOf" srcId="{82B71E07-46A9-1F4C-9980-576B2FA3ADD8}" destId="{42D27948-8160-FF47-9116-9786F5E669CE}" srcOrd="3" destOrd="0" presId="urn:microsoft.com/office/officeart/2005/8/layout/vList5"/>
    <dgm:cxn modelId="{6E4110B5-10A2-4CAD-9418-93FD61BB5B11}" type="presParOf" srcId="{82B71E07-46A9-1F4C-9980-576B2FA3ADD8}" destId="{39BBA486-03BD-2144-ABBF-AE369E5400B7}" srcOrd="4" destOrd="0" presId="urn:microsoft.com/office/officeart/2005/8/layout/vList5"/>
    <dgm:cxn modelId="{46FB416B-3054-4760-A3ED-E91B54016976}" type="presParOf" srcId="{39BBA486-03BD-2144-ABBF-AE369E5400B7}" destId="{70B8D9E0-4A6D-2F44-B595-4E51FB1CC510}" srcOrd="0" destOrd="0" presId="urn:microsoft.com/office/officeart/2005/8/layout/vList5"/>
    <dgm:cxn modelId="{2CF870F1-83E6-4CEE-9D29-5B110799B623}" type="presParOf" srcId="{39BBA486-03BD-2144-ABBF-AE369E5400B7}" destId="{09F84ED2-5430-D348-8351-1C588DA968EF}" srcOrd="1" destOrd="0" presId="urn:microsoft.com/office/officeart/2005/8/layout/vList5"/>
    <dgm:cxn modelId="{CF395474-3B50-4E1A-BF46-9DE6CAB5D430}" type="presParOf" srcId="{82B71E07-46A9-1F4C-9980-576B2FA3ADD8}" destId="{26A10C18-A8F4-6A4C-BDEE-6F7DE3CE4615}" srcOrd="5" destOrd="0" presId="urn:microsoft.com/office/officeart/2005/8/layout/vList5"/>
    <dgm:cxn modelId="{4B8CB281-708D-4838-A15B-1F52174AAA9F}" type="presParOf" srcId="{82B71E07-46A9-1F4C-9980-576B2FA3ADD8}" destId="{4ECD3363-8FE6-2E4D-AEB8-DD61ACBB9653}" srcOrd="6" destOrd="0" presId="urn:microsoft.com/office/officeart/2005/8/layout/vList5"/>
    <dgm:cxn modelId="{084E59F8-CD58-441A-B0E9-55FFB034C4A2}" type="presParOf" srcId="{4ECD3363-8FE6-2E4D-AEB8-DD61ACBB9653}" destId="{E895D6B0-A2C0-8846-B022-1C147093D231}" srcOrd="0" destOrd="0" presId="urn:microsoft.com/office/officeart/2005/8/layout/vList5"/>
    <dgm:cxn modelId="{600CEF8D-D6D4-471E-A431-614AF66BAFC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</a:t>
          </a:r>
          <a:r>
            <a:rPr lang="fr-FR" b="1" dirty="0" err="1"/>
            <a:t>tartette</a:t>
          </a:r>
          <a:endParaRPr lang="fr-FR" b="1" dirty="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tartelette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trottinette 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tartine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8D22B3-8C61-4196-A458-389E1E6A93C6}" type="presOf" srcId="{877D7047-60CD-754B-B94B-0D52DA8802EF}" destId="{E895D6B0-A2C0-8846-B022-1C147093D231}" srcOrd="0" destOrd="0" presId="urn:microsoft.com/office/officeart/2005/8/layout/vList5"/>
    <dgm:cxn modelId="{C9E0513B-FE6A-4B1D-8396-958712FEBBC4}" type="presOf" srcId="{2C8EC395-066D-984E-8F48-1D03BBA365D6}" destId="{FBE9ED35-B856-174C-8737-A32D2C924CA6}" srcOrd="0" destOrd="0" presId="urn:microsoft.com/office/officeart/2005/8/layout/vList5"/>
    <dgm:cxn modelId="{27CECDA0-F9F7-4AA4-B902-61BA9D654BF4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58408D7-EEF7-4E3F-B074-02A84D0F1D07}" type="presOf" srcId="{8943F2E6-3B0D-E448-9217-B317A1C852F5}" destId="{1017B7CB-13B4-9B4A-A898-E550BB192901}" srcOrd="0" destOrd="0" presId="urn:microsoft.com/office/officeart/2005/8/layout/vList5"/>
    <dgm:cxn modelId="{81747559-379B-450F-984A-EA39D7718FFD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3DE80BE-0067-44F0-933D-013DF038B86E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BBD2A4F-B10B-49A7-B372-8C33EA18A096}" type="presOf" srcId="{D865DF60-6A8A-1346-86CF-ADC5241F7441}" destId="{C3381103-080C-D746-8B27-46B2DEE4028C}" srcOrd="0" destOrd="0" presId="urn:microsoft.com/office/officeart/2005/8/layout/vList5"/>
    <dgm:cxn modelId="{61B29281-3E41-44F8-A749-014254FE9F00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359DD66-9577-4C31-9CCD-066CD5A0F259}" type="presOf" srcId="{5A256FE1-617A-F64B-AAA5-E71BA3D8E71B}" destId="{5131D196-118F-ED4B-8F8C-9F861CEE6268}" srcOrd="0" destOrd="0" presId="urn:microsoft.com/office/officeart/2005/8/layout/vList5"/>
    <dgm:cxn modelId="{082429CD-AF59-4D36-8B64-9615665B3A28}" type="presParOf" srcId="{82B71E07-46A9-1F4C-9980-576B2FA3ADD8}" destId="{A3A8D8DA-067B-EC42-9EAF-7E4FD8AA6489}" srcOrd="0" destOrd="0" presId="urn:microsoft.com/office/officeart/2005/8/layout/vList5"/>
    <dgm:cxn modelId="{A76D87C1-D464-48BD-84FC-A4F844058688}" type="presParOf" srcId="{A3A8D8DA-067B-EC42-9EAF-7E4FD8AA6489}" destId="{5131D196-118F-ED4B-8F8C-9F861CEE6268}" srcOrd="0" destOrd="0" presId="urn:microsoft.com/office/officeart/2005/8/layout/vList5"/>
    <dgm:cxn modelId="{EACF4B9A-FDC4-469A-A7D6-EF689619FD93}" type="presParOf" srcId="{A3A8D8DA-067B-EC42-9EAF-7E4FD8AA6489}" destId="{B2E2EFB5-3D81-DA40-B0AB-7277103CCFA5}" srcOrd="1" destOrd="0" presId="urn:microsoft.com/office/officeart/2005/8/layout/vList5"/>
    <dgm:cxn modelId="{F2AB5774-D451-414B-A7A9-CF7B009DCA00}" type="presParOf" srcId="{82B71E07-46A9-1F4C-9980-576B2FA3ADD8}" destId="{86757E5C-20F4-E745-A720-B10E686939A4}" srcOrd="1" destOrd="0" presId="urn:microsoft.com/office/officeart/2005/8/layout/vList5"/>
    <dgm:cxn modelId="{4F26C5F3-EB5E-48D7-9547-4A6C904BA951}" type="presParOf" srcId="{82B71E07-46A9-1F4C-9980-576B2FA3ADD8}" destId="{0760AE06-7B56-494A-A0E8-36B594643D8E}" srcOrd="2" destOrd="0" presId="urn:microsoft.com/office/officeart/2005/8/layout/vList5"/>
    <dgm:cxn modelId="{6E547F38-3A79-4E63-A68D-93453EDC52B2}" type="presParOf" srcId="{0760AE06-7B56-494A-A0E8-36B594643D8E}" destId="{C3381103-080C-D746-8B27-46B2DEE4028C}" srcOrd="0" destOrd="0" presId="urn:microsoft.com/office/officeart/2005/8/layout/vList5"/>
    <dgm:cxn modelId="{C3B3BE9B-3204-45DC-9C98-E72841B33778}" type="presParOf" srcId="{0760AE06-7B56-494A-A0E8-36B594643D8E}" destId="{FBE9ED35-B856-174C-8737-A32D2C924CA6}" srcOrd="1" destOrd="0" presId="urn:microsoft.com/office/officeart/2005/8/layout/vList5"/>
    <dgm:cxn modelId="{A59FA16B-20F0-4372-A147-AA278AB2C671}" type="presParOf" srcId="{82B71E07-46A9-1F4C-9980-576B2FA3ADD8}" destId="{42D27948-8160-FF47-9116-9786F5E669CE}" srcOrd="3" destOrd="0" presId="urn:microsoft.com/office/officeart/2005/8/layout/vList5"/>
    <dgm:cxn modelId="{24D08662-A2E3-4E57-980C-942A7518D07E}" type="presParOf" srcId="{82B71E07-46A9-1F4C-9980-576B2FA3ADD8}" destId="{39BBA486-03BD-2144-ABBF-AE369E5400B7}" srcOrd="4" destOrd="0" presId="urn:microsoft.com/office/officeart/2005/8/layout/vList5"/>
    <dgm:cxn modelId="{C1AFA24D-2B00-4823-B171-80866D35F081}" type="presParOf" srcId="{39BBA486-03BD-2144-ABBF-AE369E5400B7}" destId="{70B8D9E0-4A6D-2F44-B595-4E51FB1CC510}" srcOrd="0" destOrd="0" presId="urn:microsoft.com/office/officeart/2005/8/layout/vList5"/>
    <dgm:cxn modelId="{623D2AD4-D005-4766-A0E2-A3ADBCD44281}" type="presParOf" srcId="{39BBA486-03BD-2144-ABBF-AE369E5400B7}" destId="{09F84ED2-5430-D348-8351-1C588DA968EF}" srcOrd="1" destOrd="0" presId="urn:microsoft.com/office/officeart/2005/8/layout/vList5"/>
    <dgm:cxn modelId="{6C1B481A-39AC-4511-BBD2-1A403CCB5A9E}" type="presParOf" srcId="{82B71E07-46A9-1F4C-9980-576B2FA3ADD8}" destId="{26A10C18-A8F4-6A4C-BDEE-6F7DE3CE4615}" srcOrd="5" destOrd="0" presId="urn:microsoft.com/office/officeart/2005/8/layout/vList5"/>
    <dgm:cxn modelId="{BDA5F507-23CA-49D8-A9D1-CD0D01289740}" type="presParOf" srcId="{82B71E07-46A9-1F4C-9980-576B2FA3ADD8}" destId="{4ECD3363-8FE6-2E4D-AEB8-DD61ACBB9653}" srcOrd="6" destOrd="0" presId="urn:microsoft.com/office/officeart/2005/8/layout/vList5"/>
    <dgm:cxn modelId="{D32BF8E0-B499-4FA7-9591-F61B0A290B08}" type="presParOf" srcId="{4ECD3363-8FE6-2E4D-AEB8-DD61ACBB9653}" destId="{E895D6B0-A2C0-8846-B022-1C147093D231}" srcOrd="0" destOrd="0" presId="urn:microsoft.com/office/officeart/2005/8/layout/vList5"/>
    <dgm:cxn modelId="{9B0F7027-D3E5-42C7-9036-F0C26BE50A5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scandales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</a:t>
          </a:r>
          <a:r>
            <a:rPr lang="fr-FR" b="1" dirty="0" err="1"/>
            <a:t>sondalettes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des chaussons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des sandalettes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981326-1C99-49B4-ACD5-0E917A9971FD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E3712C-CAE1-4DF6-AAA4-2AC90FE51BA1}" type="presOf" srcId="{31427C3A-E33A-4C40-B6A8-DF440F9FA9C2}" destId="{09F84ED2-5430-D348-8351-1C588DA968EF}" srcOrd="0" destOrd="0" presId="urn:microsoft.com/office/officeart/2005/8/layout/vList5"/>
    <dgm:cxn modelId="{C721EFE2-C411-4458-9BE2-2A3D32E8173A}" type="presOf" srcId="{39104730-2024-374C-98E0-3A4CE7ED9881}" destId="{82B71E07-46A9-1F4C-9980-576B2FA3ADD8}" srcOrd="0" destOrd="0" presId="urn:microsoft.com/office/officeart/2005/8/layout/vList5"/>
    <dgm:cxn modelId="{EE6F4465-4FD9-4FE5-B0D3-92E0E71B1E5E}" type="presOf" srcId="{C98D5B68-7884-6648-A6A0-2E344EE2F2C1}" destId="{70B8D9E0-4A6D-2F44-B595-4E51FB1CC510}" srcOrd="0" destOrd="0" presId="urn:microsoft.com/office/officeart/2005/8/layout/vList5"/>
    <dgm:cxn modelId="{E3451B93-D2B0-4F1C-BB2E-28714EB82CD0}" type="presOf" srcId="{2C8EC395-066D-984E-8F48-1D03BBA365D6}" destId="{FBE9ED35-B856-174C-8737-A32D2C924CA6}" srcOrd="0" destOrd="0" presId="urn:microsoft.com/office/officeart/2005/8/layout/vList5"/>
    <dgm:cxn modelId="{921B4C43-A329-4835-B078-834EEEAA789C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30A91C4-330C-4561-8B56-50CF0117D927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F28DEA7-958B-4F53-8733-6B96686286DA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B3D8057-0566-48C4-8E14-F1A3F7A89A6B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79B0661-DB98-41D8-A705-231B81086C77}" type="presParOf" srcId="{82B71E07-46A9-1F4C-9980-576B2FA3ADD8}" destId="{A3A8D8DA-067B-EC42-9EAF-7E4FD8AA6489}" srcOrd="0" destOrd="0" presId="urn:microsoft.com/office/officeart/2005/8/layout/vList5"/>
    <dgm:cxn modelId="{9B8518A3-E5EE-4DE4-8818-0E9A3CB1B123}" type="presParOf" srcId="{A3A8D8DA-067B-EC42-9EAF-7E4FD8AA6489}" destId="{5131D196-118F-ED4B-8F8C-9F861CEE6268}" srcOrd="0" destOrd="0" presId="urn:microsoft.com/office/officeart/2005/8/layout/vList5"/>
    <dgm:cxn modelId="{5A8F1790-D756-41B6-B9A6-E1F79F1364A9}" type="presParOf" srcId="{A3A8D8DA-067B-EC42-9EAF-7E4FD8AA6489}" destId="{B2E2EFB5-3D81-DA40-B0AB-7277103CCFA5}" srcOrd="1" destOrd="0" presId="urn:microsoft.com/office/officeart/2005/8/layout/vList5"/>
    <dgm:cxn modelId="{C797ACF0-D161-4357-A35D-596764D2C6A6}" type="presParOf" srcId="{82B71E07-46A9-1F4C-9980-576B2FA3ADD8}" destId="{86757E5C-20F4-E745-A720-B10E686939A4}" srcOrd="1" destOrd="0" presId="urn:microsoft.com/office/officeart/2005/8/layout/vList5"/>
    <dgm:cxn modelId="{0D922B04-5748-4F8F-82FD-0ADEEA96BFFC}" type="presParOf" srcId="{82B71E07-46A9-1F4C-9980-576B2FA3ADD8}" destId="{0760AE06-7B56-494A-A0E8-36B594643D8E}" srcOrd="2" destOrd="0" presId="urn:microsoft.com/office/officeart/2005/8/layout/vList5"/>
    <dgm:cxn modelId="{7301EB40-D091-4F36-A3D0-B6779001A842}" type="presParOf" srcId="{0760AE06-7B56-494A-A0E8-36B594643D8E}" destId="{C3381103-080C-D746-8B27-46B2DEE4028C}" srcOrd="0" destOrd="0" presId="urn:microsoft.com/office/officeart/2005/8/layout/vList5"/>
    <dgm:cxn modelId="{437161B7-8CEB-42CE-9AE8-EAA176E2F0D3}" type="presParOf" srcId="{0760AE06-7B56-494A-A0E8-36B594643D8E}" destId="{FBE9ED35-B856-174C-8737-A32D2C924CA6}" srcOrd="1" destOrd="0" presId="urn:microsoft.com/office/officeart/2005/8/layout/vList5"/>
    <dgm:cxn modelId="{4C3E8836-7179-4597-847E-808F25995540}" type="presParOf" srcId="{82B71E07-46A9-1F4C-9980-576B2FA3ADD8}" destId="{42D27948-8160-FF47-9116-9786F5E669CE}" srcOrd="3" destOrd="0" presId="urn:microsoft.com/office/officeart/2005/8/layout/vList5"/>
    <dgm:cxn modelId="{2631B0F4-806E-4166-B798-1D1C583C6DF2}" type="presParOf" srcId="{82B71E07-46A9-1F4C-9980-576B2FA3ADD8}" destId="{39BBA486-03BD-2144-ABBF-AE369E5400B7}" srcOrd="4" destOrd="0" presId="urn:microsoft.com/office/officeart/2005/8/layout/vList5"/>
    <dgm:cxn modelId="{46BDA699-9317-4952-B7DC-5A42375DE6DC}" type="presParOf" srcId="{39BBA486-03BD-2144-ABBF-AE369E5400B7}" destId="{70B8D9E0-4A6D-2F44-B595-4E51FB1CC510}" srcOrd="0" destOrd="0" presId="urn:microsoft.com/office/officeart/2005/8/layout/vList5"/>
    <dgm:cxn modelId="{50362DFA-9DC8-491C-8290-923E151BAF58}" type="presParOf" srcId="{39BBA486-03BD-2144-ABBF-AE369E5400B7}" destId="{09F84ED2-5430-D348-8351-1C588DA968EF}" srcOrd="1" destOrd="0" presId="urn:microsoft.com/office/officeart/2005/8/layout/vList5"/>
    <dgm:cxn modelId="{5B1A3814-65CE-4F4A-BC48-B666C8935F60}" type="presParOf" srcId="{82B71E07-46A9-1F4C-9980-576B2FA3ADD8}" destId="{26A10C18-A8F4-6A4C-BDEE-6F7DE3CE4615}" srcOrd="5" destOrd="0" presId="urn:microsoft.com/office/officeart/2005/8/layout/vList5"/>
    <dgm:cxn modelId="{D7732CEB-CDFB-461B-BDB0-5317AFE794C5}" type="presParOf" srcId="{82B71E07-46A9-1F4C-9980-576B2FA3ADD8}" destId="{4ECD3363-8FE6-2E4D-AEB8-DD61ACBB9653}" srcOrd="6" destOrd="0" presId="urn:microsoft.com/office/officeart/2005/8/layout/vList5"/>
    <dgm:cxn modelId="{D52B460C-9287-4FEB-A8EA-E1F8A8F73668}" type="presParOf" srcId="{4ECD3363-8FE6-2E4D-AEB8-DD61ACBB9653}" destId="{E895D6B0-A2C0-8846-B022-1C147093D231}" srcOrd="0" destOrd="0" presId="urn:microsoft.com/office/officeart/2005/8/layout/vList5"/>
    <dgm:cxn modelId="{43BFB8C7-19D1-4F56-9918-183D8B75F3D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scandales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</a:t>
          </a:r>
          <a:r>
            <a:rPr lang="fr-FR" b="1" dirty="0" err="1"/>
            <a:t>sondalettes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chaussons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des sandalettes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FA6E503-08E9-436D-A124-7B09A5B6082C}" type="presOf" srcId="{DD6BBC1B-D149-744A-A30E-EFE273F02222}" destId="{B2E2EFB5-3D81-DA40-B0AB-7277103CCFA5}" srcOrd="0" destOrd="0" presId="urn:microsoft.com/office/officeart/2005/8/layout/vList5"/>
    <dgm:cxn modelId="{7AD95F33-7E9B-4885-9182-499669974ACE}" type="presOf" srcId="{8943F2E6-3B0D-E448-9217-B317A1C852F5}" destId="{1017B7CB-13B4-9B4A-A898-E550BB192901}" srcOrd="0" destOrd="0" presId="urn:microsoft.com/office/officeart/2005/8/layout/vList5"/>
    <dgm:cxn modelId="{6290A31D-F30D-4237-B806-E808B8D7BFAF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2AF47F8-9C27-42CA-A7C2-47AE78288F2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9F5797D-EEC8-4DD9-9796-D9FC3049A965}" type="presOf" srcId="{D865DF60-6A8A-1346-86CF-ADC5241F7441}" destId="{C3381103-080C-D746-8B27-46B2DEE4028C}" srcOrd="0" destOrd="0" presId="urn:microsoft.com/office/officeart/2005/8/layout/vList5"/>
    <dgm:cxn modelId="{8643A4D6-B5C9-4BD5-8586-9BF7A6F93BB0}" type="presOf" srcId="{5A256FE1-617A-F64B-AAA5-E71BA3D8E71B}" destId="{5131D196-118F-ED4B-8F8C-9F861CEE6268}" srcOrd="0" destOrd="0" presId="urn:microsoft.com/office/officeart/2005/8/layout/vList5"/>
    <dgm:cxn modelId="{84742027-228F-42FB-9ACC-0C159EB66D6D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BBF9AD9-B4AA-4C5F-831D-2077ACE048ED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2C6892-6346-466A-988F-7C7229AF96AD}" type="presOf" srcId="{877D7047-60CD-754B-B94B-0D52DA8802EF}" destId="{E895D6B0-A2C0-8846-B022-1C147093D231}" srcOrd="0" destOrd="0" presId="urn:microsoft.com/office/officeart/2005/8/layout/vList5"/>
    <dgm:cxn modelId="{22950F3E-ADCF-463D-B640-201C6008EE80}" type="presParOf" srcId="{82B71E07-46A9-1F4C-9980-576B2FA3ADD8}" destId="{A3A8D8DA-067B-EC42-9EAF-7E4FD8AA6489}" srcOrd="0" destOrd="0" presId="urn:microsoft.com/office/officeart/2005/8/layout/vList5"/>
    <dgm:cxn modelId="{F7C8311B-1B90-447D-B226-0F5845060B2B}" type="presParOf" srcId="{A3A8D8DA-067B-EC42-9EAF-7E4FD8AA6489}" destId="{5131D196-118F-ED4B-8F8C-9F861CEE6268}" srcOrd="0" destOrd="0" presId="urn:microsoft.com/office/officeart/2005/8/layout/vList5"/>
    <dgm:cxn modelId="{8F74DD3B-EB6F-4E5D-9E42-1DB0486C4F16}" type="presParOf" srcId="{A3A8D8DA-067B-EC42-9EAF-7E4FD8AA6489}" destId="{B2E2EFB5-3D81-DA40-B0AB-7277103CCFA5}" srcOrd="1" destOrd="0" presId="urn:microsoft.com/office/officeart/2005/8/layout/vList5"/>
    <dgm:cxn modelId="{BB848B81-CF27-49F7-A872-07F957ECD43C}" type="presParOf" srcId="{82B71E07-46A9-1F4C-9980-576B2FA3ADD8}" destId="{86757E5C-20F4-E745-A720-B10E686939A4}" srcOrd="1" destOrd="0" presId="urn:microsoft.com/office/officeart/2005/8/layout/vList5"/>
    <dgm:cxn modelId="{F20C0658-FFB9-4A7E-A5CB-5C311C3C224B}" type="presParOf" srcId="{82B71E07-46A9-1F4C-9980-576B2FA3ADD8}" destId="{0760AE06-7B56-494A-A0E8-36B594643D8E}" srcOrd="2" destOrd="0" presId="urn:microsoft.com/office/officeart/2005/8/layout/vList5"/>
    <dgm:cxn modelId="{313BD55F-348B-46D7-AD9B-26B21B53D181}" type="presParOf" srcId="{0760AE06-7B56-494A-A0E8-36B594643D8E}" destId="{C3381103-080C-D746-8B27-46B2DEE4028C}" srcOrd="0" destOrd="0" presId="urn:microsoft.com/office/officeart/2005/8/layout/vList5"/>
    <dgm:cxn modelId="{FF2C9863-264F-420E-A794-73407C5765D7}" type="presParOf" srcId="{0760AE06-7B56-494A-A0E8-36B594643D8E}" destId="{FBE9ED35-B856-174C-8737-A32D2C924CA6}" srcOrd="1" destOrd="0" presId="urn:microsoft.com/office/officeart/2005/8/layout/vList5"/>
    <dgm:cxn modelId="{ED178D33-05BA-454A-AFB0-2FAA9FCDE2EA}" type="presParOf" srcId="{82B71E07-46A9-1F4C-9980-576B2FA3ADD8}" destId="{42D27948-8160-FF47-9116-9786F5E669CE}" srcOrd="3" destOrd="0" presId="urn:microsoft.com/office/officeart/2005/8/layout/vList5"/>
    <dgm:cxn modelId="{A1039368-9160-4534-84B4-E81E6BC4B6A5}" type="presParOf" srcId="{82B71E07-46A9-1F4C-9980-576B2FA3ADD8}" destId="{39BBA486-03BD-2144-ABBF-AE369E5400B7}" srcOrd="4" destOrd="0" presId="urn:microsoft.com/office/officeart/2005/8/layout/vList5"/>
    <dgm:cxn modelId="{CF83D574-DBEA-413A-94F6-24C856655BD2}" type="presParOf" srcId="{39BBA486-03BD-2144-ABBF-AE369E5400B7}" destId="{70B8D9E0-4A6D-2F44-B595-4E51FB1CC510}" srcOrd="0" destOrd="0" presId="urn:microsoft.com/office/officeart/2005/8/layout/vList5"/>
    <dgm:cxn modelId="{35A5CA33-68F1-4668-A3EE-5EDE04D0AC8C}" type="presParOf" srcId="{39BBA486-03BD-2144-ABBF-AE369E5400B7}" destId="{09F84ED2-5430-D348-8351-1C588DA968EF}" srcOrd="1" destOrd="0" presId="urn:microsoft.com/office/officeart/2005/8/layout/vList5"/>
    <dgm:cxn modelId="{4C9E57CA-D995-42CB-8A58-9407977CD236}" type="presParOf" srcId="{82B71E07-46A9-1F4C-9980-576B2FA3ADD8}" destId="{26A10C18-A8F4-6A4C-BDEE-6F7DE3CE4615}" srcOrd="5" destOrd="0" presId="urn:microsoft.com/office/officeart/2005/8/layout/vList5"/>
    <dgm:cxn modelId="{BBCE27C3-2F03-4608-A528-BD3F2B7FA091}" type="presParOf" srcId="{82B71E07-46A9-1F4C-9980-576B2FA3ADD8}" destId="{4ECD3363-8FE6-2E4D-AEB8-DD61ACBB9653}" srcOrd="6" destOrd="0" presId="urn:microsoft.com/office/officeart/2005/8/layout/vList5"/>
    <dgm:cxn modelId="{F23E6B2E-FD0C-4491-9FB7-56110EC81A2F}" type="presParOf" srcId="{4ECD3363-8FE6-2E4D-AEB8-DD61ACBB9653}" destId="{E895D6B0-A2C0-8846-B022-1C147093D231}" srcOrd="0" destOrd="0" presId="urn:microsoft.com/office/officeart/2005/8/layout/vList5"/>
    <dgm:cxn modelId="{1714A9A4-83A9-4ACE-B818-1905CEEFF7A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baleinau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baleinos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baleino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baleineau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22039B7-50A6-415D-BE8C-5EFEF7DC4D3C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470DEE6-40D7-47AA-8DFD-9A0E998565CF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8F219D1-B7D0-49A9-8BF8-247D44EED354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1CFF691-D146-46A8-9A4A-D7B9F7D9F781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F42420D-52C3-40C5-B88C-5D2A1B4CCD31}" type="presOf" srcId="{31427C3A-E33A-4C40-B6A8-DF440F9FA9C2}" destId="{09F84ED2-5430-D348-8351-1C588DA968EF}" srcOrd="0" destOrd="0" presId="urn:microsoft.com/office/officeart/2005/8/layout/vList5"/>
    <dgm:cxn modelId="{2FFD79A2-C8E0-4306-9A37-A94301403AAD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5AE8510-C284-4AE9-BAFC-495174E2540D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8ADC526-D50E-49DD-B60E-D5CB3FEB517B}" type="presOf" srcId="{C98D5B68-7884-6648-A6A0-2E344EE2F2C1}" destId="{70B8D9E0-4A6D-2F44-B595-4E51FB1CC510}" srcOrd="0" destOrd="0" presId="urn:microsoft.com/office/officeart/2005/8/layout/vList5"/>
    <dgm:cxn modelId="{CBE396F9-32C5-4FE7-8E45-3B7B10B96388}" type="presOf" srcId="{5A256FE1-617A-F64B-AAA5-E71BA3D8E71B}" destId="{5131D196-118F-ED4B-8F8C-9F861CEE6268}" srcOrd="0" destOrd="0" presId="urn:microsoft.com/office/officeart/2005/8/layout/vList5"/>
    <dgm:cxn modelId="{4A881614-04DA-42DE-B6DE-045FAA98B94F}" type="presParOf" srcId="{82B71E07-46A9-1F4C-9980-576B2FA3ADD8}" destId="{A3A8D8DA-067B-EC42-9EAF-7E4FD8AA6489}" srcOrd="0" destOrd="0" presId="urn:microsoft.com/office/officeart/2005/8/layout/vList5"/>
    <dgm:cxn modelId="{54212410-6643-4BB2-9146-AC8A12249F11}" type="presParOf" srcId="{A3A8D8DA-067B-EC42-9EAF-7E4FD8AA6489}" destId="{5131D196-118F-ED4B-8F8C-9F861CEE6268}" srcOrd="0" destOrd="0" presId="urn:microsoft.com/office/officeart/2005/8/layout/vList5"/>
    <dgm:cxn modelId="{6CDD651C-EC96-4704-B60D-2A69511A7659}" type="presParOf" srcId="{A3A8D8DA-067B-EC42-9EAF-7E4FD8AA6489}" destId="{B2E2EFB5-3D81-DA40-B0AB-7277103CCFA5}" srcOrd="1" destOrd="0" presId="urn:microsoft.com/office/officeart/2005/8/layout/vList5"/>
    <dgm:cxn modelId="{B6E36023-C153-46DE-AD3B-96CC790E0DDD}" type="presParOf" srcId="{82B71E07-46A9-1F4C-9980-576B2FA3ADD8}" destId="{86757E5C-20F4-E745-A720-B10E686939A4}" srcOrd="1" destOrd="0" presId="urn:microsoft.com/office/officeart/2005/8/layout/vList5"/>
    <dgm:cxn modelId="{14099B93-81A6-4B6D-85CF-C69F484F0362}" type="presParOf" srcId="{82B71E07-46A9-1F4C-9980-576B2FA3ADD8}" destId="{0760AE06-7B56-494A-A0E8-36B594643D8E}" srcOrd="2" destOrd="0" presId="urn:microsoft.com/office/officeart/2005/8/layout/vList5"/>
    <dgm:cxn modelId="{55B7BDB1-5089-4209-A9F0-4F1246F4B899}" type="presParOf" srcId="{0760AE06-7B56-494A-A0E8-36B594643D8E}" destId="{C3381103-080C-D746-8B27-46B2DEE4028C}" srcOrd="0" destOrd="0" presId="urn:microsoft.com/office/officeart/2005/8/layout/vList5"/>
    <dgm:cxn modelId="{AECFC06A-B481-456A-BB55-DCE559A90613}" type="presParOf" srcId="{0760AE06-7B56-494A-A0E8-36B594643D8E}" destId="{FBE9ED35-B856-174C-8737-A32D2C924CA6}" srcOrd="1" destOrd="0" presId="urn:microsoft.com/office/officeart/2005/8/layout/vList5"/>
    <dgm:cxn modelId="{B9B88C8D-5DCE-4617-81A4-9285D4C45B92}" type="presParOf" srcId="{82B71E07-46A9-1F4C-9980-576B2FA3ADD8}" destId="{42D27948-8160-FF47-9116-9786F5E669CE}" srcOrd="3" destOrd="0" presId="urn:microsoft.com/office/officeart/2005/8/layout/vList5"/>
    <dgm:cxn modelId="{56C568D2-0E76-475F-8D29-C3A55DBF24B8}" type="presParOf" srcId="{82B71E07-46A9-1F4C-9980-576B2FA3ADD8}" destId="{39BBA486-03BD-2144-ABBF-AE369E5400B7}" srcOrd="4" destOrd="0" presId="urn:microsoft.com/office/officeart/2005/8/layout/vList5"/>
    <dgm:cxn modelId="{32BE82F8-9B48-4ED7-9BBA-5A76B4284C6C}" type="presParOf" srcId="{39BBA486-03BD-2144-ABBF-AE369E5400B7}" destId="{70B8D9E0-4A6D-2F44-B595-4E51FB1CC510}" srcOrd="0" destOrd="0" presId="urn:microsoft.com/office/officeart/2005/8/layout/vList5"/>
    <dgm:cxn modelId="{2D0C7D24-9F41-4390-87BC-EC6592CE2FD4}" type="presParOf" srcId="{39BBA486-03BD-2144-ABBF-AE369E5400B7}" destId="{09F84ED2-5430-D348-8351-1C588DA968EF}" srcOrd="1" destOrd="0" presId="urn:microsoft.com/office/officeart/2005/8/layout/vList5"/>
    <dgm:cxn modelId="{2FD4471D-EA83-4671-828D-66A12E269B2E}" type="presParOf" srcId="{82B71E07-46A9-1F4C-9980-576B2FA3ADD8}" destId="{26A10C18-A8F4-6A4C-BDEE-6F7DE3CE4615}" srcOrd="5" destOrd="0" presId="urn:microsoft.com/office/officeart/2005/8/layout/vList5"/>
    <dgm:cxn modelId="{ADD9AEA1-F940-4C37-ADF7-258F04724CCA}" type="presParOf" srcId="{82B71E07-46A9-1F4C-9980-576B2FA3ADD8}" destId="{4ECD3363-8FE6-2E4D-AEB8-DD61ACBB9653}" srcOrd="6" destOrd="0" presId="urn:microsoft.com/office/officeart/2005/8/layout/vList5"/>
    <dgm:cxn modelId="{5F72EB07-66B1-4BCB-8AD1-DD48D5555C41}" type="presParOf" srcId="{4ECD3363-8FE6-2E4D-AEB8-DD61ACBB9653}" destId="{E895D6B0-A2C0-8846-B022-1C147093D231}" srcOrd="0" destOrd="0" presId="urn:microsoft.com/office/officeart/2005/8/layout/vList5"/>
    <dgm:cxn modelId="{A9B6AB2C-2085-4017-81CB-B17FC285489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dindonneau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tintonneau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tinteau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</a:t>
          </a:r>
          <a:r>
            <a:rPr lang="fr-FR" b="1" dirty="0" err="1"/>
            <a:t>dindeau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6ACD6A-65D9-4365-A161-748503C663BB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13360D7-5309-4E9E-8490-8DF6E263755E}" type="presOf" srcId="{877D7047-60CD-754B-B94B-0D52DA8802EF}" destId="{E895D6B0-A2C0-8846-B022-1C147093D231}" srcOrd="0" destOrd="0" presId="urn:microsoft.com/office/officeart/2005/8/layout/vList5"/>
    <dgm:cxn modelId="{20A3C7BF-CA84-4737-BEAD-CCC91A083C36}" type="presOf" srcId="{C98D5B68-7884-6648-A6A0-2E344EE2F2C1}" destId="{70B8D9E0-4A6D-2F44-B595-4E51FB1CC510}" srcOrd="0" destOrd="0" presId="urn:microsoft.com/office/officeart/2005/8/layout/vList5"/>
    <dgm:cxn modelId="{8486A0D5-5427-4BF2-91BF-D7E58F0E996D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F73C4CA-3525-4FEC-80B7-C2E71B9D7644}" type="presOf" srcId="{2C8EC395-066D-984E-8F48-1D03BBA365D6}" destId="{FBE9ED35-B856-174C-8737-A32D2C924CA6}" srcOrd="0" destOrd="0" presId="urn:microsoft.com/office/officeart/2005/8/layout/vList5"/>
    <dgm:cxn modelId="{5751578B-A4D5-484D-8B34-A61E4D4370F0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6DEFAC7-91EA-4283-9A19-3FE2ED4187D0}" type="presOf" srcId="{31427C3A-E33A-4C40-B6A8-DF440F9FA9C2}" destId="{09F84ED2-5430-D348-8351-1C588DA968EF}" srcOrd="0" destOrd="0" presId="urn:microsoft.com/office/officeart/2005/8/layout/vList5"/>
    <dgm:cxn modelId="{8911E9EE-C5EA-4546-BF33-E041C308242B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5537110-D01E-4C8E-8A34-CAEADAC594C9}" type="presOf" srcId="{DD6BBC1B-D149-744A-A30E-EFE273F02222}" destId="{B2E2EFB5-3D81-DA40-B0AB-7277103CCFA5}" srcOrd="0" destOrd="0" presId="urn:microsoft.com/office/officeart/2005/8/layout/vList5"/>
    <dgm:cxn modelId="{099E59C5-D3BF-4620-BE90-A0E214245B4E}" type="presParOf" srcId="{82B71E07-46A9-1F4C-9980-576B2FA3ADD8}" destId="{A3A8D8DA-067B-EC42-9EAF-7E4FD8AA6489}" srcOrd="0" destOrd="0" presId="urn:microsoft.com/office/officeart/2005/8/layout/vList5"/>
    <dgm:cxn modelId="{D16ED002-6125-47E9-BE1E-25004B498996}" type="presParOf" srcId="{A3A8D8DA-067B-EC42-9EAF-7E4FD8AA6489}" destId="{5131D196-118F-ED4B-8F8C-9F861CEE6268}" srcOrd="0" destOrd="0" presId="urn:microsoft.com/office/officeart/2005/8/layout/vList5"/>
    <dgm:cxn modelId="{8FB71BA2-0BF9-4C09-AF63-FA8AB74470CF}" type="presParOf" srcId="{A3A8D8DA-067B-EC42-9EAF-7E4FD8AA6489}" destId="{B2E2EFB5-3D81-DA40-B0AB-7277103CCFA5}" srcOrd="1" destOrd="0" presId="urn:microsoft.com/office/officeart/2005/8/layout/vList5"/>
    <dgm:cxn modelId="{D8BCCF62-FBE7-49AD-AEAF-891153778358}" type="presParOf" srcId="{82B71E07-46A9-1F4C-9980-576B2FA3ADD8}" destId="{86757E5C-20F4-E745-A720-B10E686939A4}" srcOrd="1" destOrd="0" presId="urn:microsoft.com/office/officeart/2005/8/layout/vList5"/>
    <dgm:cxn modelId="{F86947C9-5E67-4DE3-8DF6-2C01B74657F6}" type="presParOf" srcId="{82B71E07-46A9-1F4C-9980-576B2FA3ADD8}" destId="{0760AE06-7B56-494A-A0E8-36B594643D8E}" srcOrd="2" destOrd="0" presId="urn:microsoft.com/office/officeart/2005/8/layout/vList5"/>
    <dgm:cxn modelId="{BEBB5733-9CCC-4080-AA6F-F2266B0F693D}" type="presParOf" srcId="{0760AE06-7B56-494A-A0E8-36B594643D8E}" destId="{C3381103-080C-D746-8B27-46B2DEE4028C}" srcOrd="0" destOrd="0" presId="urn:microsoft.com/office/officeart/2005/8/layout/vList5"/>
    <dgm:cxn modelId="{0EAB278B-9355-413B-ACEE-80B38B1868D3}" type="presParOf" srcId="{0760AE06-7B56-494A-A0E8-36B594643D8E}" destId="{FBE9ED35-B856-174C-8737-A32D2C924CA6}" srcOrd="1" destOrd="0" presId="urn:microsoft.com/office/officeart/2005/8/layout/vList5"/>
    <dgm:cxn modelId="{E1D7242E-C213-42D9-A411-DE39971D304B}" type="presParOf" srcId="{82B71E07-46A9-1F4C-9980-576B2FA3ADD8}" destId="{42D27948-8160-FF47-9116-9786F5E669CE}" srcOrd="3" destOrd="0" presId="urn:microsoft.com/office/officeart/2005/8/layout/vList5"/>
    <dgm:cxn modelId="{A55661C4-8A25-403F-B5D8-ED7DE97A2893}" type="presParOf" srcId="{82B71E07-46A9-1F4C-9980-576B2FA3ADD8}" destId="{39BBA486-03BD-2144-ABBF-AE369E5400B7}" srcOrd="4" destOrd="0" presId="urn:microsoft.com/office/officeart/2005/8/layout/vList5"/>
    <dgm:cxn modelId="{22BF7D3E-78F9-44E2-95FD-12AADCC5F75A}" type="presParOf" srcId="{39BBA486-03BD-2144-ABBF-AE369E5400B7}" destId="{70B8D9E0-4A6D-2F44-B595-4E51FB1CC510}" srcOrd="0" destOrd="0" presId="urn:microsoft.com/office/officeart/2005/8/layout/vList5"/>
    <dgm:cxn modelId="{E5543AED-5FC9-4765-9C77-D2A519315C63}" type="presParOf" srcId="{39BBA486-03BD-2144-ABBF-AE369E5400B7}" destId="{09F84ED2-5430-D348-8351-1C588DA968EF}" srcOrd="1" destOrd="0" presId="urn:microsoft.com/office/officeart/2005/8/layout/vList5"/>
    <dgm:cxn modelId="{F6D0EF34-794C-4D57-853B-6A978143F889}" type="presParOf" srcId="{82B71E07-46A9-1F4C-9980-576B2FA3ADD8}" destId="{26A10C18-A8F4-6A4C-BDEE-6F7DE3CE4615}" srcOrd="5" destOrd="0" presId="urn:microsoft.com/office/officeart/2005/8/layout/vList5"/>
    <dgm:cxn modelId="{B1112EE7-F2AB-480B-A518-7B611C89856B}" type="presParOf" srcId="{82B71E07-46A9-1F4C-9980-576B2FA3ADD8}" destId="{4ECD3363-8FE6-2E4D-AEB8-DD61ACBB9653}" srcOrd="6" destOrd="0" presId="urn:microsoft.com/office/officeart/2005/8/layout/vList5"/>
    <dgm:cxn modelId="{C2A3BDDA-8021-44BF-903F-71BD6152F63B}" type="presParOf" srcId="{4ECD3363-8FE6-2E4D-AEB8-DD61ACBB9653}" destId="{E895D6B0-A2C0-8846-B022-1C147093D231}" srcOrd="0" destOrd="0" presId="urn:microsoft.com/office/officeart/2005/8/layout/vList5"/>
    <dgm:cxn modelId="{AEF1C000-17EC-4E17-970B-75135DDEE58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dindonneau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tintonneau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tinteau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</a:t>
          </a:r>
          <a:r>
            <a:rPr lang="fr-FR" b="1" dirty="0" err="1"/>
            <a:t>dindeau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E6E390-9279-4BD9-A981-BF8CB13EB45A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F547E5B-5CA2-4AAC-925D-24AE948D579F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844FAB78-0B99-422A-A2F5-65448CF67CA5}" type="presOf" srcId="{39104730-2024-374C-98E0-3A4CE7ED9881}" destId="{82B71E07-46A9-1F4C-9980-576B2FA3ADD8}" srcOrd="0" destOrd="0" presId="urn:microsoft.com/office/officeart/2005/8/layout/vList5"/>
    <dgm:cxn modelId="{CCA7D754-9BEC-45B8-8ABA-4A000200F621}" type="presOf" srcId="{877D7047-60CD-754B-B94B-0D52DA8802EF}" destId="{E895D6B0-A2C0-8846-B022-1C147093D231}" srcOrd="0" destOrd="0" presId="urn:microsoft.com/office/officeart/2005/8/layout/vList5"/>
    <dgm:cxn modelId="{B2DCABF1-EF7C-4DA6-AE7B-131447668183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2406324-2D53-4F12-B9AF-07C5AF6C5BFA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5982463-6824-4CBC-9F0D-3298003E2C4A}" type="presOf" srcId="{8943F2E6-3B0D-E448-9217-B317A1C852F5}" destId="{1017B7CB-13B4-9B4A-A898-E550BB192901}" srcOrd="0" destOrd="0" presId="urn:microsoft.com/office/officeart/2005/8/layout/vList5"/>
    <dgm:cxn modelId="{F38E43BA-0371-46A5-AB09-E5907EEF5D64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ABD00AE-C7E3-41EA-9963-022ED6CC8011}" type="presOf" srcId="{D865DF60-6A8A-1346-86CF-ADC5241F7441}" destId="{C3381103-080C-D746-8B27-46B2DEE4028C}" srcOrd="0" destOrd="0" presId="urn:microsoft.com/office/officeart/2005/8/layout/vList5"/>
    <dgm:cxn modelId="{97ECCCAE-198C-408F-B661-49736290DD5D}" type="presParOf" srcId="{82B71E07-46A9-1F4C-9980-576B2FA3ADD8}" destId="{A3A8D8DA-067B-EC42-9EAF-7E4FD8AA6489}" srcOrd="0" destOrd="0" presId="urn:microsoft.com/office/officeart/2005/8/layout/vList5"/>
    <dgm:cxn modelId="{92F40033-CB09-4833-8B1B-51A349FF9736}" type="presParOf" srcId="{A3A8D8DA-067B-EC42-9EAF-7E4FD8AA6489}" destId="{5131D196-118F-ED4B-8F8C-9F861CEE6268}" srcOrd="0" destOrd="0" presId="urn:microsoft.com/office/officeart/2005/8/layout/vList5"/>
    <dgm:cxn modelId="{5C2BEC33-4786-4029-9B2E-45903CB912A3}" type="presParOf" srcId="{A3A8D8DA-067B-EC42-9EAF-7E4FD8AA6489}" destId="{B2E2EFB5-3D81-DA40-B0AB-7277103CCFA5}" srcOrd="1" destOrd="0" presId="urn:microsoft.com/office/officeart/2005/8/layout/vList5"/>
    <dgm:cxn modelId="{C5CA8E6F-1A7C-4162-9325-41C02D3554F7}" type="presParOf" srcId="{82B71E07-46A9-1F4C-9980-576B2FA3ADD8}" destId="{86757E5C-20F4-E745-A720-B10E686939A4}" srcOrd="1" destOrd="0" presId="urn:microsoft.com/office/officeart/2005/8/layout/vList5"/>
    <dgm:cxn modelId="{CF675B0D-DF81-45F4-A9F3-2A61F6B86A53}" type="presParOf" srcId="{82B71E07-46A9-1F4C-9980-576B2FA3ADD8}" destId="{0760AE06-7B56-494A-A0E8-36B594643D8E}" srcOrd="2" destOrd="0" presId="urn:microsoft.com/office/officeart/2005/8/layout/vList5"/>
    <dgm:cxn modelId="{7738AAF1-2F0F-4C1F-99CB-5DF3D8DB8C86}" type="presParOf" srcId="{0760AE06-7B56-494A-A0E8-36B594643D8E}" destId="{C3381103-080C-D746-8B27-46B2DEE4028C}" srcOrd="0" destOrd="0" presId="urn:microsoft.com/office/officeart/2005/8/layout/vList5"/>
    <dgm:cxn modelId="{7B2F038D-78A8-4EB4-B58A-CA2A3AF129C6}" type="presParOf" srcId="{0760AE06-7B56-494A-A0E8-36B594643D8E}" destId="{FBE9ED35-B856-174C-8737-A32D2C924CA6}" srcOrd="1" destOrd="0" presId="urn:microsoft.com/office/officeart/2005/8/layout/vList5"/>
    <dgm:cxn modelId="{9EB8BEF2-D1D3-4A6B-8DF1-E093EFBC0085}" type="presParOf" srcId="{82B71E07-46A9-1F4C-9980-576B2FA3ADD8}" destId="{42D27948-8160-FF47-9116-9786F5E669CE}" srcOrd="3" destOrd="0" presId="urn:microsoft.com/office/officeart/2005/8/layout/vList5"/>
    <dgm:cxn modelId="{4A6838EA-0C6B-4C66-8504-7C3610327319}" type="presParOf" srcId="{82B71E07-46A9-1F4C-9980-576B2FA3ADD8}" destId="{39BBA486-03BD-2144-ABBF-AE369E5400B7}" srcOrd="4" destOrd="0" presId="urn:microsoft.com/office/officeart/2005/8/layout/vList5"/>
    <dgm:cxn modelId="{933A5F2C-39D8-468C-894C-4BADC271E1A3}" type="presParOf" srcId="{39BBA486-03BD-2144-ABBF-AE369E5400B7}" destId="{70B8D9E0-4A6D-2F44-B595-4E51FB1CC510}" srcOrd="0" destOrd="0" presId="urn:microsoft.com/office/officeart/2005/8/layout/vList5"/>
    <dgm:cxn modelId="{DAFA7C92-80BA-4696-8D90-B245C89D2F2D}" type="presParOf" srcId="{39BBA486-03BD-2144-ABBF-AE369E5400B7}" destId="{09F84ED2-5430-D348-8351-1C588DA968EF}" srcOrd="1" destOrd="0" presId="urn:microsoft.com/office/officeart/2005/8/layout/vList5"/>
    <dgm:cxn modelId="{5BA12461-86DA-40A9-80A7-DB49305B6841}" type="presParOf" srcId="{82B71E07-46A9-1F4C-9980-576B2FA3ADD8}" destId="{26A10C18-A8F4-6A4C-BDEE-6F7DE3CE4615}" srcOrd="5" destOrd="0" presId="urn:microsoft.com/office/officeart/2005/8/layout/vList5"/>
    <dgm:cxn modelId="{803A070C-EA18-4A1A-A416-FC27E53CBC69}" type="presParOf" srcId="{82B71E07-46A9-1F4C-9980-576B2FA3ADD8}" destId="{4ECD3363-8FE6-2E4D-AEB8-DD61ACBB9653}" srcOrd="6" destOrd="0" presId="urn:microsoft.com/office/officeart/2005/8/layout/vList5"/>
    <dgm:cxn modelId="{F164DB2E-82AB-43E9-BB23-AEA7A335E452}" type="presParOf" srcId="{4ECD3363-8FE6-2E4D-AEB8-DD61ACBB9653}" destId="{E895D6B0-A2C0-8846-B022-1C147093D231}" srcOrd="0" destOrd="0" presId="urn:microsoft.com/office/officeart/2005/8/layout/vList5"/>
    <dgm:cxn modelId="{55243393-8AF9-45AB-89A3-85DE98325BF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veau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vélo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taureau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</a:t>
          </a:r>
          <a:r>
            <a:rPr lang="fr-FR" b="1" dirty="0" err="1"/>
            <a:t>vacheau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7824DAC2-9BAB-4B28-9681-B54824D4191A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8924445-F011-4D28-A4D0-B2703BE2CF1C}" type="presOf" srcId="{31427C3A-E33A-4C40-B6A8-DF440F9FA9C2}" destId="{09F84ED2-5430-D348-8351-1C588DA968EF}" srcOrd="0" destOrd="0" presId="urn:microsoft.com/office/officeart/2005/8/layout/vList5"/>
    <dgm:cxn modelId="{B6979FC9-893D-4B37-ADAA-03496479C8DC}" type="presOf" srcId="{C98D5B68-7884-6648-A6A0-2E344EE2F2C1}" destId="{70B8D9E0-4A6D-2F44-B595-4E51FB1CC510}" srcOrd="0" destOrd="0" presId="urn:microsoft.com/office/officeart/2005/8/layout/vList5"/>
    <dgm:cxn modelId="{62B06DFD-C9E5-42E7-8DD0-CF4A306A5532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86F0DA1-2D12-46D0-8B39-77555EC7A16C}" type="presOf" srcId="{5A256FE1-617A-F64B-AAA5-E71BA3D8E71B}" destId="{5131D196-118F-ED4B-8F8C-9F861CEE6268}" srcOrd="0" destOrd="0" presId="urn:microsoft.com/office/officeart/2005/8/layout/vList5"/>
    <dgm:cxn modelId="{84B84FEE-4BA5-4EBC-A866-1A8365D2591D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EC93A6A-CA46-46EE-8947-7802CCE8AC52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B7C5BE6-43F8-4739-B17F-E8ABB5C83D45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23AAE31-E95A-466B-A43F-6F6A2A327F2D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1570FD1-9367-48EE-89F7-8AA503D271C0}" type="presParOf" srcId="{82B71E07-46A9-1F4C-9980-576B2FA3ADD8}" destId="{A3A8D8DA-067B-EC42-9EAF-7E4FD8AA6489}" srcOrd="0" destOrd="0" presId="urn:microsoft.com/office/officeart/2005/8/layout/vList5"/>
    <dgm:cxn modelId="{B47A64FE-D926-461D-8DDF-07BDC5205FBC}" type="presParOf" srcId="{A3A8D8DA-067B-EC42-9EAF-7E4FD8AA6489}" destId="{5131D196-118F-ED4B-8F8C-9F861CEE6268}" srcOrd="0" destOrd="0" presId="urn:microsoft.com/office/officeart/2005/8/layout/vList5"/>
    <dgm:cxn modelId="{EF816446-7E8A-4FBC-8FC8-11127B8BBF69}" type="presParOf" srcId="{A3A8D8DA-067B-EC42-9EAF-7E4FD8AA6489}" destId="{B2E2EFB5-3D81-DA40-B0AB-7277103CCFA5}" srcOrd="1" destOrd="0" presId="urn:microsoft.com/office/officeart/2005/8/layout/vList5"/>
    <dgm:cxn modelId="{0AD63C08-495B-4DB8-BB1F-F789E4C133F0}" type="presParOf" srcId="{82B71E07-46A9-1F4C-9980-576B2FA3ADD8}" destId="{86757E5C-20F4-E745-A720-B10E686939A4}" srcOrd="1" destOrd="0" presId="urn:microsoft.com/office/officeart/2005/8/layout/vList5"/>
    <dgm:cxn modelId="{0B79DAC4-CF59-40B4-9A19-91D2EAE6FE80}" type="presParOf" srcId="{82B71E07-46A9-1F4C-9980-576B2FA3ADD8}" destId="{0760AE06-7B56-494A-A0E8-36B594643D8E}" srcOrd="2" destOrd="0" presId="urn:microsoft.com/office/officeart/2005/8/layout/vList5"/>
    <dgm:cxn modelId="{B24EF969-9231-4CAD-9AEC-A2A6A13FD553}" type="presParOf" srcId="{0760AE06-7B56-494A-A0E8-36B594643D8E}" destId="{C3381103-080C-D746-8B27-46B2DEE4028C}" srcOrd="0" destOrd="0" presId="urn:microsoft.com/office/officeart/2005/8/layout/vList5"/>
    <dgm:cxn modelId="{8F1A1C70-483B-4CF9-BD05-1315465772A2}" type="presParOf" srcId="{0760AE06-7B56-494A-A0E8-36B594643D8E}" destId="{FBE9ED35-B856-174C-8737-A32D2C924CA6}" srcOrd="1" destOrd="0" presId="urn:microsoft.com/office/officeart/2005/8/layout/vList5"/>
    <dgm:cxn modelId="{E71638F8-399B-485A-89BC-3882068FE761}" type="presParOf" srcId="{82B71E07-46A9-1F4C-9980-576B2FA3ADD8}" destId="{42D27948-8160-FF47-9116-9786F5E669CE}" srcOrd="3" destOrd="0" presId="urn:microsoft.com/office/officeart/2005/8/layout/vList5"/>
    <dgm:cxn modelId="{EDEA1CEE-05B1-44FE-9C12-357848617721}" type="presParOf" srcId="{82B71E07-46A9-1F4C-9980-576B2FA3ADD8}" destId="{39BBA486-03BD-2144-ABBF-AE369E5400B7}" srcOrd="4" destOrd="0" presId="urn:microsoft.com/office/officeart/2005/8/layout/vList5"/>
    <dgm:cxn modelId="{FEA3F942-592B-4CBA-B964-BF3050DD7A7B}" type="presParOf" srcId="{39BBA486-03BD-2144-ABBF-AE369E5400B7}" destId="{70B8D9E0-4A6D-2F44-B595-4E51FB1CC510}" srcOrd="0" destOrd="0" presId="urn:microsoft.com/office/officeart/2005/8/layout/vList5"/>
    <dgm:cxn modelId="{77C1C65F-32A9-4652-BD8B-E9911F68D535}" type="presParOf" srcId="{39BBA486-03BD-2144-ABBF-AE369E5400B7}" destId="{09F84ED2-5430-D348-8351-1C588DA968EF}" srcOrd="1" destOrd="0" presId="urn:microsoft.com/office/officeart/2005/8/layout/vList5"/>
    <dgm:cxn modelId="{C44EF86E-00E0-439E-85C8-015A82B84089}" type="presParOf" srcId="{82B71E07-46A9-1F4C-9980-576B2FA3ADD8}" destId="{26A10C18-A8F4-6A4C-BDEE-6F7DE3CE4615}" srcOrd="5" destOrd="0" presId="urn:microsoft.com/office/officeart/2005/8/layout/vList5"/>
    <dgm:cxn modelId="{34FFD5ED-1812-4780-9179-149531617507}" type="presParOf" srcId="{82B71E07-46A9-1F4C-9980-576B2FA3ADD8}" destId="{4ECD3363-8FE6-2E4D-AEB8-DD61ACBB9653}" srcOrd="6" destOrd="0" presId="urn:microsoft.com/office/officeart/2005/8/layout/vList5"/>
    <dgm:cxn modelId="{55CA9B22-547B-4E6A-AE2D-C7318E795196}" type="presParOf" srcId="{4ECD3363-8FE6-2E4D-AEB8-DD61ACBB9653}" destId="{E895D6B0-A2C0-8846-B022-1C147093D231}" srcOrd="0" destOrd="0" presId="urn:microsoft.com/office/officeart/2005/8/layout/vList5"/>
    <dgm:cxn modelId="{06FA4BAC-0000-45C6-BC91-29CD652DC2D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veau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vélo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taureau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</a:t>
          </a:r>
          <a:r>
            <a:rPr lang="fr-FR" b="1" dirty="0" err="1"/>
            <a:t>vacheau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E45D413-B4F3-4CE4-B0D1-B57B246DC9B4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6DD5B59-9C86-4E74-8CE8-169711C329E6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26C10C0-9095-4E2F-8DD3-E206D8603191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C25BDE4-B541-4D19-8CCB-6ABD84D2DDB6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4C05648-F1C8-4666-A03B-F1DA01F03AFD}" type="presOf" srcId="{8943F2E6-3B0D-E448-9217-B317A1C852F5}" destId="{1017B7CB-13B4-9B4A-A898-E550BB192901}" srcOrd="0" destOrd="0" presId="urn:microsoft.com/office/officeart/2005/8/layout/vList5"/>
    <dgm:cxn modelId="{0A441C1E-95C9-47B3-BE58-851DD06AC395}" type="presOf" srcId="{31427C3A-E33A-4C40-B6A8-DF440F9FA9C2}" destId="{09F84ED2-5430-D348-8351-1C588DA968EF}" srcOrd="0" destOrd="0" presId="urn:microsoft.com/office/officeart/2005/8/layout/vList5"/>
    <dgm:cxn modelId="{1CA4E00C-3FD0-45C2-881E-BED97F9B54F6}" type="presOf" srcId="{5A256FE1-617A-F64B-AAA5-E71BA3D8E71B}" destId="{5131D196-118F-ED4B-8F8C-9F861CEE6268}" srcOrd="0" destOrd="0" presId="urn:microsoft.com/office/officeart/2005/8/layout/vList5"/>
    <dgm:cxn modelId="{D6AA6FB0-D934-4A0B-A4B4-C9D771CB2CAC}" type="presOf" srcId="{DD6BBC1B-D149-744A-A30E-EFE273F02222}" destId="{B2E2EFB5-3D81-DA40-B0AB-7277103CCFA5}" srcOrd="0" destOrd="0" presId="urn:microsoft.com/office/officeart/2005/8/layout/vList5"/>
    <dgm:cxn modelId="{57B3AC41-2FB6-4567-AF94-0F409A3E4688}" type="presOf" srcId="{39104730-2024-374C-98E0-3A4CE7ED9881}" destId="{82B71E07-46A9-1F4C-9980-576B2FA3ADD8}" srcOrd="0" destOrd="0" presId="urn:microsoft.com/office/officeart/2005/8/layout/vList5"/>
    <dgm:cxn modelId="{9FDBDD50-9E6C-4A00-B6AF-8AC2FC0C6681}" type="presParOf" srcId="{82B71E07-46A9-1F4C-9980-576B2FA3ADD8}" destId="{A3A8D8DA-067B-EC42-9EAF-7E4FD8AA6489}" srcOrd="0" destOrd="0" presId="urn:microsoft.com/office/officeart/2005/8/layout/vList5"/>
    <dgm:cxn modelId="{BF12660C-68AA-40D9-AA33-584D79DAE207}" type="presParOf" srcId="{A3A8D8DA-067B-EC42-9EAF-7E4FD8AA6489}" destId="{5131D196-118F-ED4B-8F8C-9F861CEE6268}" srcOrd="0" destOrd="0" presId="urn:microsoft.com/office/officeart/2005/8/layout/vList5"/>
    <dgm:cxn modelId="{FD05A5E3-01C5-4622-A9A7-6B06FEB234A5}" type="presParOf" srcId="{A3A8D8DA-067B-EC42-9EAF-7E4FD8AA6489}" destId="{B2E2EFB5-3D81-DA40-B0AB-7277103CCFA5}" srcOrd="1" destOrd="0" presId="urn:microsoft.com/office/officeart/2005/8/layout/vList5"/>
    <dgm:cxn modelId="{929F5C5E-D3FF-4AB8-8DA2-943F13F9078A}" type="presParOf" srcId="{82B71E07-46A9-1F4C-9980-576B2FA3ADD8}" destId="{86757E5C-20F4-E745-A720-B10E686939A4}" srcOrd="1" destOrd="0" presId="urn:microsoft.com/office/officeart/2005/8/layout/vList5"/>
    <dgm:cxn modelId="{88938ACD-0F8E-4B7C-BFC9-1D7EB2D7A5B2}" type="presParOf" srcId="{82B71E07-46A9-1F4C-9980-576B2FA3ADD8}" destId="{0760AE06-7B56-494A-A0E8-36B594643D8E}" srcOrd="2" destOrd="0" presId="urn:microsoft.com/office/officeart/2005/8/layout/vList5"/>
    <dgm:cxn modelId="{F63F759E-8A86-4E0B-B4D0-02961EF730E7}" type="presParOf" srcId="{0760AE06-7B56-494A-A0E8-36B594643D8E}" destId="{C3381103-080C-D746-8B27-46B2DEE4028C}" srcOrd="0" destOrd="0" presId="urn:microsoft.com/office/officeart/2005/8/layout/vList5"/>
    <dgm:cxn modelId="{38CFAD8F-64DD-437C-8695-EB008924891A}" type="presParOf" srcId="{0760AE06-7B56-494A-A0E8-36B594643D8E}" destId="{FBE9ED35-B856-174C-8737-A32D2C924CA6}" srcOrd="1" destOrd="0" presId="urn:microsoft.com/office/officeart/2005/8/layout/vList5"/>
    <dgm:cxn modelId="{FA7768D0-71BD-46AC-9196-0D1C9754F3AE}" type="presParOf" srcId="{82B71E07-46A9-1F4C-9980-576B2FA3ADD8}" destId="{42D27948-8160-FF47-9116-9786F5E669CE}" srcOrd="3" destOrd="0" presId="urn:microsoft.com/office/officeart/2005/8/layout/vList5"/>
    <dgm:cxn modelId="{3C0E3EAA-7CEE-4B26-8270-5028E0CA6EE8}" type="presParOf" srcId="{82B71E07-46A9-1F4C-9980-576B2FA3ADD8}" destId="{39BBA486-03BD-2144-ABBF-AE369E5400B7}" srcOrd="4" destOrd="0" presId="urn:microsoft.com/office/officeart/2005/8/layout/vList5"/>
    <dgm:cxn modelId="{FE79D4CF-E456-4C31-8044-2F7F14BD6550}" type="presParOf" srcId="{39BBA486-03BD-2144-ABBF-AE369E5400B7}" destId="{70B8D9E0-4A6D-2F44-B595-4E51FB1CC510}" srcOrd="0" destOrd="0" presId="urn:microsoft.com/office/officeart/2005/8/layout/vList5"/>
    <dgm:cxn modelId="{3AACF3AB-D344-4227-8156-BB8E835931BF}" type="presParOf" srcId="{39BBA486-03BD-2144-ABBF-AE369E5400B7}" destId="{09F84ED2-5430-D348-8351-1C588DA968EF}" srcOrd="1" destOrd="0" presId="urn:microsoft.com/office/officeart/2005/8/layout/vList5"/>
    <dgm:cxn modelId="{B577C436-5BF7-4FBD-A57F-74EDB5F9810D}" type="presParOf" srcId="{82B71E07-46A9-1F4C-9980-576B2FA3ADD8}" destId="{26A10C18-A8F4-6A4C-BDEE-6F7DE3CE4615}" srcOrd="5" destOrd="0" presId="urn:microsoft.com/office/officeart/2005/8/layout/vList5"/>
    <dgm:cxn modelId="{126621D4-B7F1-47B2-A45B-26D117132BAD}" type="presParOf" srcId="{82B71E07-46A9-1F4C-9980-576B2FA3ADD8}" destId="{4ECD3363-8FE6-2E4D-AEB8-DD61ACBB9653}" srcOrd="6" destOrd="0" presId="urn:microsoft.com/office/officeart/2005/8/layout/vList5"/>
    <dgm:cxn modelId="{4ED68C94-40A7-475B-9D3B-26A8FBAD28EC}" type="presParOf" srcId="{4ECD3363-8FE6-2E4D-AEB8-DD61ACBB9653}" destId="{E895D6B0-A2C0-8846-B022-1C147093D231}" srcOrd="0" destOrd="0" presId="urn:microsoft.com/office/officeart/2005/8/layout/vList5"/>
    <dgm:cxn modelId="{AE73127D-0F70-478C-8C55-7959B8D69D0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loupeteau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louveteau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louveau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</a:t>
          </a:r>
          <a:r>
            <a:rPr lang="fr-FR" b="1" dirty="0" err="1"/>
            <a:t>loupeau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1B47B5-A526-4B3A-AADF-3A4099CBAD4D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3E51A49-3248-4907-AC52-A537DD604401}" type="presOf" srcId="{2C8EC395-066D-984E-8F48-1D03BBA365D6}" destId="{FBE9ED35-B856-174C-8737-A32D2C924CA6}" srcOrd="0" destOrd="0" presId="urn:microsoft.com/office/officeart/2005/8/layout/vList5"/>
    <dgm:cxn modelId="{D5EBE7D0-DB41-4671-A67F-16C3660F6999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78EE232-B512-422F-B4A9-B2EA5144F21F}" type="presOf" srcId="{DD6BBC1B-D149-744A-A30E-EFE273F02222}" destId="{B2E2EFB5-3D81-DA40-B0AB-7277103CCFA5}" srcOrd="0" destOrd="0" presId="urn:microsoft.com/office/officeart/2005/8/layout/vList5"/>
    <dgm:cxn modelId="{75941EF0-BFAC-4847-A79C-5A35C2F09FDE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C7E26E0-74B5-461B-8842-A482E9B88715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9BFA0B3-594A-4605-A0FA-268FAB39EEB1}" type="presOf" srcId="{877D7047-60CD-754B-B94B-0D52DA8802EF}" destId="{E895D6B0-A2C0-8846-B022-1C147093D231}" srcOrd="0" destOrd="0" presId="urn:microsoft.com/office/officeart/2005/8/layout/vList5"/>
    <dgm:cxn modelId="{5D5531EA-CE1A-4626-81F0-DAF5AF5AE29C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E72E183-8FF1-4B4F-AABF-FB4AD933DD22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EA80E27-B223-4A50-9DCF-B5B5842F14C8}" type="presParOf" srcId="{82B71E07-46A9-1F4C-9980-576B2FA3ADD8}" destId="{A3A8D8DA-067B-EC42-9EAF-7E4FD8AA6489}" srcOrd="0" destOrd="0" presId="urn:microsoft.com/office/officeart/2005/8/layout/vList5"/>
    <dgm:cxn modelId="{04907505-4989-43C7-9651-990C81FDFD73}" type="presParOf" srcId="{A3A8D8DA-067B-EC42-9EAF-7E4FD8AA6489}" destId="{5131D196-118F-ED4B-8F8C-9F861CEE6268}" srcOrd="0" destOrd="0" presId="urn:microsoft.com/office/officeart/2005/8/layout/vList5"/>
    <dgm:cxn modelId="{384840DA-8D81-4998-983C-CB6C4BB95A55}" type="presParOf" srcId="{A3A8D8DA-067B-EC42-9EAF-7E4FD8AA6489}" destId="{B2E2EFB5-3D81-DA40-B0AB-7277103CCFA5}" srcOrd="1" destOrd="0" presId="urn:microsoft.com/office/officeart/2005/8/layout/vList5"/>
    <dgm:cxn modelId="{6149FC5B-9F84-4C85-96DC-0D25686C1540}" type="presParOf" srcId="{82B71E07-46A9-1F4C-9980-576B2FA3ADD8}" destId="{86757E5C-20F4-E745-A720-B10E686939A4}" srcOrd="1" destOrd="0" presId="urn:microsoft.com/office/officeart/2005/8/layout/vList5"/>
    <dgm:cxn modelId="{BE8B422F-C5FA-4780-B869-570747CAF093}" type="presParOf" srcId="{82B71E07-46A9-1F4C-9980-576B2FA3ADD8}" destId="{0760AE06-7B56-494A-A0E8-36B594643D8E}" srcOrd="2" destOrd="0" presId="urn:microsoft.com/office/officeart/2005/8/layout/vList5"/>
    <dgm:cxn modelId="{0B866DEF-7636-4EAD-9415-32AE78B873AF}" type="presParOf" srcId="{0760AE06-7B56-494A-A0E8-36B594643D8E}" destId="{C3381103-080C-D746-8B27-46B2DEE4028C}" srcOrd="0" destOrd="0" presId="urn:microsoft.com/office/officeart/2005/8/layout/vList5"/>
    <dgm:cxn modelId="{C754318B-75BC-4CF1-B15A-1B3AA5509D8F}" type="presParOf" srcId="{0760AE06-7B56-494A-A0E8-36B594643D8E}" destId="{FBE9ED35-B856-174C-8737-A32D2C924CA6}" srcOrd="1" destOrd="0" presId="urn:microsoft.com/office/officeart/2005/8/layout/vList5"/>
    <dgm:cxn modelId="{FBB461C4-7BA2-4F97-95CF-57AB18799059}" type="presParOf" srcId="{82B71E07-46A9-1F4C-9980-576B2FA3ADD8}" destId="{42D27948-8160-FF47-9116-9786F5E669CE}" srcOrd="3" destOrd="0" presId="urn:microsoft.com/office/officeart/2005/8/layout/vList5"/>
    <dgm:cxn modelId="{E840588A-D48A-4DA1-AB1C-1FB5C3793CA7}" type="presParOf" srcId="{82B71E07-46A9-1F4C-9980-576B2FA3ADD8}" destId="{39BBA486-03BD-2144-ABBF-AE369E5400B7}" srcOrd="4" destOrd="0" presId="urn:microsoft.com/office/officeart/2005/8/layout/vList5"/>
    <dgm:cxn modelId="{CC6E5D7F-B2D9-4654-9B2D-1FDA8E019C84}" type="presParOf" srcId="{39BBA486-03BD-2144-ABBF-AE369E5400B7}" destId="{70B8D9E0-4A6D-2F44-B595-4E51FB1CC510}" srcOrd="0" destOrd="0" presId="urn:microsoft.com/office/officeart/2005/8/layout/vList5"/>
    <dgm:cxn modelId="{9BA5B706-0C9C-4E60-8ED7-30235F0ACE44}" type="presParOf" srcId="{39BBA486-03BD-2144-ABBF-AE369E5400B7}" destId="{09F84ED2-5430-D348-8351-1C588DA968EF}" srcOrd="1" destOrd="0" presId="urn:microsoft.com/office/officeart/2005/8/layout/vList5"/>
    <dgm:cxn modelId="{6E3C3764-F0C4-4487-8DC5-090AC2F8AC94}" type="presParOf" srcId="{82B71E07-46A9-1F4C-9980-576B2FA3ADD8}" destId="{26A10C18-A8F4-6A4C-BDEE-6F7DE3CE4615}" srcOrd="5" destOrd="0" presId="urn:microsoft.com/office/officeart/2005/8/layout/vList5"/>
    <dgm:cxn modelId="{F8B4DE95-E943-4F38-A94C-B7CDDEC11506}" type="presParOf" srcId="{82B71E07-46A9-1F4C-9980-576B2FA3ADD8}" destId="{4ECD3363-8FE6-2E4D-AEB8-DD61ACBB9653}" srcOrd="6" destOrd="0" presId="urn:microsoft.com/office/officeart/2005/8/layout/vList5"/>
    <dgm:cxn modelId="{F392FA8E-C059-455D-B90F-B89DF3A7BC26}" type="presParOf" srcId="{4ECD3363-8FE6-2E4D-AEB8-DD61ACBB9653}" destId="{E895D6B0-A2C0-8846-B022-1C147093D231}" srcOrd="0" destOrd="0" presId="urn:microsoft.com/office/officeart/2005/8/layout/vList5"/>
    <dgm:cxn modelId="{87CD1CE8-B650-446D-A029-F82D9A0DD07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loupeteau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louveteau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</a:t>
          </a:r>
          <a:r>
            <a:rPr lang="fr-FR" b="1" dirty="0" err="1"/>
            <a:t>louveau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</a:t>
          </a:r>
          <a:r>
            <a:rPr lang="fr-FR" b="1" dirty="0" err="1"/>
            <a:t>loupeau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649F912-FA29-49C3-AF8D-06D1A28A86D4}" type="presOf" srcId="{DD6BBC1B-D149-744A-A30E-EFE273F02222}" destId="{B2E2EFB5-3D81-DA40-B0AB-7277103CCFA5}" srcOrd="0" destOrd="0" presId="urn:microsoft.com/office/officeart/2005/8/layout/vList5"/>
    <dgm:cxn modelId="{09A43685-846D-4D5E-ADB3-8423A0E2B8F0}" type="presOf" srcId="{C98D5B68-7884-6648-A6A0-2E344EE2F2C1}" destId="{70B8D9E0-4A6D-2F44-B595-4E51FB1CC510}" srcOrd="0" destOrd="0" presId="urn:microsoft.com/office/officeart/2005/8/layout/vList5"/>
    <dgm:cxn modelId="{E34E1AC6-D5F2-4C13-B60E-A195ACCF5458}" type="presOf" srcId="{39104730-2024-374C-98E0-3A4CE7ED9881}" destId="{82B71E07-46A9-1F4C-9980-576B2FA3ADD8}" srcOrd="0" destOrd="0" presId="urn:microsoft.com/office/officeart/2005/8/layout/vList5"/>
    <dgm:cxn modelId="{783B8E61-0DB7-49B6-A5E3-ECC6BF3BF538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C670F02-94A6-42F0-BE6C-BFA379C3A361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B6560B2-8C41-48A0-B3E5-7EA646898741}" type="presOf" srcId="{31427C3A-E33A-4C40-B6A8-DF440F9FA9C2}" destId="{09F84ED2-5430-D348-8351-1C588DA968EF}" srcOrd="0" destOrd="0" presId="urn:microsoft.com/office/officeart/2005/8/layout/vList5"/>
    <dgm:cxn modelId="{5F38EC96-BF68-473B-9D47-765EFEB7DF68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FE35C89-73FA-4D93-A5A4-E51D0399BC66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783C091-328E-4162-8BF8-26605D7205B2}" type="presOf" srcId="{877D7047-60CD-754B-B94B-0D52DA8802EF}" destId="{E895D6B0-A2C0-8846-B022-1C147093D231}" srcOrd="0" destOrd="0" presId="urn:microsoft.com/office/officeart/2005/8/layout/vList5"/>
    <dgm:cxn modelId="{E341806F-7908-4109-95EA-10B4E0529814}" type="presParOf" srcId="{82B71E07-46A9-1F4C-9980-576B2FA3ADD8}" destId="{A3A8D8DA-067B-EC42-9EAF-7E4FD8AA6489}" srcOrd="0" destOrd="0" presId="urn:microsoft.com/office/officeart/2005/8/layout/vList5"/>
    <dgm:cxn modelId="{677879F1-F57D-4D31-BFAE-2713ABC28256}" type="presParOf" srcId="{A3A8D8DA-067B-EC42-9EAF-7E4FD8AA6489}" destId="{5131D196-118F-ED4B-8F8C-9F861CEE6268}" srcOrd="0" destOrd="0" presId="urn:microsoft.com/office/officeart/2005/8/layout/vList5"/>
    <dgm:cxn modelId="{36B0854C-8554-4913-A0DB-91D971C51C0E}" type="presParOf" srcId="{A3A8D8DA-067B-EC42-9EAF-7E4FD8AA6489}" destId="{B2E2EFB5-3D81-DA40-B0AB-7277103CCFA5}" srcOrd="1" destOrd="0" presId="urn:microsoft.com/office/officeart/2005/8/layout/vList5"/>
    <dgm:cxn modelId="{FE99CF55-A825-4FE7-8289-CEF4B68C1434}" type="presParOf" srcId="{82B71E07-46A9-1F4C-9980-576B2FA3ADD8}" destId="{86757E5C-20F4-E745-A720-B10E686939A4}" srcOrd="1" destOrd="0" presId="urn:microsoft.com/office/officeart/2005/8/layout/vList5"/>
    <dgm:cxn modelId="{B4B69F31-176F-4DD2-80A7-886B2B8C8B39}" type="presParOf" srcId="{82B71E07-46A9-1F4C-9980-576B2FA3ADD8}" destId="{0760AE06-7B56-494A-A0E8-36B594643D8E}" srcOrd="2" destOrd="0" presId="urn:microsoft.com/office/officeart/2005/8/layout/vList5"/>
    <dgm:cxn modelId="{945ECA19-4EDB-4073-9FAE-1BD7067F4718}" type="presParOf" srcId="{0760AE06-7B56-494A-A0E8-36B594643D8E}" destId="{C3381103-080C-D746-8B27-46B2DEE4028C}" srcOrd="0" destOrd="0" presId="urn:microsoft.com/office/officeart/2005/8/layout/vList5"/>
    <dgm:cxn modelId="{467DE919-4403-4758-9877-2BBE808C51A5}" type="presParOf" srcId="{0760AE06-7B56-494A-A0E8-36B594643D8E}" destId="{FBE9ED35-B856-174C-8737-A32D2C924CA6}" srcOrd="1" destOrd="0" presId="urn:microsoft.com/office/officeart/2005/8/layout/vList5"/>
    <dgm:cxn modelId="{3508AFBF-DC86-44BC-97E9-7EC68D8BE8EC}" type="presParOf" srcId="{82B71E07-46A9-1F4C-9980-576B2FA3ADD8}" destId="{42D27948-8160-FF47-9116-9786F5E669CE}" srcOrd="3" destOrd="0" presId="urn:microsoft.com/office/officeart/2005/8/layout/vList5"/>
    <dgm:cxn modelId="{BEBBF141-282C-4B25-B876-6DE42C842F07}" type="presParOf" srcId="{82B71E07-46A9-1F4C-9980-576B2FA3ADD8}" destId="{39BBA486-03BD-2144-ABBF-AE369E5400B7}" srcOrd="4" destOrd="0" presId="urn:microsoft.com/office/officeart/2005/8/layout/vList5"/>
    <dgm:cxn modelId="{43822BB4-9218-4CBF-8799-1A61AEEDB793}" type="presParOf" srcId="{39BBA486-03BD-2144-ABBF-AE369E5400B7}" destId="{70B8D9E0-4A6D-2F44-B595-4E51FB1CC510}" srcOrd="0" destOrd="0" presId="urn:microsoft.com/office/officeart/2005/8/layout/vList5"/>
    <dgm:cxn modelId="{E308F8E2-C20F-48A1-B124-45D3AA439A36}" type="presParOf" srcId="{39BBA486-03BD-2144-ABBF-AE369E5400B7}" destId="{09F84ED2-5430-D348-8351-1C588DA968EF}" srcOrd="1" destOrd="0" presId="urn:microsoft.com/office/officeart/2005/8/layout/vList5"/>
    <dgm:cxn modelId="{84C06328-69A2-44A3-A188-FA30A05236B2}" type="presParOf" srcId="{82B71E07-46A9-1F4C-9980-576B2FA3ADD8}" destId="{26A10C18-A8F4-6A4C-BDEE-6F7DE3CE4615}" srcOrd="5" destOrd="0" presId="urn:microsoft.com/office/officeart/2005/8/layout/vList5"/>
    <dgm:cxn modelId="{53CF0C29-D65F-4C3F-859B-58E155281D1D}" type="presParOf" srcId="{82B71E07-46A9-1F4C-9980-576B2FA3ADD8}" destId="{4ECD3363-8FE6-2E4D-AEB8-DD61ACBB9653}" srcOrd="6" destOrd="0" presId="urn:microsoft.com/office/officeart/2005/8/layout/vList5"/>
    <dgm:cxn modelId="{6D2BCDB2-7B8F-477B-A0FF-9A059AC07EDA}" type="presParOf" srcId="{4ECD3363-8FE6-2E4D-AEB8-DD61ACBB9653}" destId="{E895D6B0-A2C0-8846-B022-1C147093D231}" srcOrd="0" destOrd="0" presId="urn:microsoft.com/office/officeart/2005/8/layout/vList5"/>
    <dgm:cxn modelId="{43A51863-967A-4573-A33B-D8D34F28CCF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roulotte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roulette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roulement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roulade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071C6E-8E68-4F87-8F4A-9E52C324A57E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693AD11-43FC-43C7-A658-EECCD180E3A4}" type="presOf" srcId="{31427C3A-E33A-4C40-B6A8-DF440F9FA9C2}" destId="{09F84ED2-5430-D348-8351-1C588DA968EF}" srcOrd="0" destOrd="0" presId="urn:microsoft.com/office/officeart/2005/8/layout/vList5"/>
    <dgm:cxn modelId="{BE286064-642A-4337-A9B0-087BD408DB36}" type="presOf" srcId="{8943F2E6-3B0D-E448-9217-B317A1C852F5}" destId="{1017B7CB-13B4-9B4A-A898-E550BB192901}" srcOrd="0" destOrd="0" presId="urn:microsoft.com/office/officeart/2005/8/layout/vList5"/>
    <dgm:cxn modelId="{1126E3EA-69AE-4C84-9D27-99CFF428FD46}" type="presOf" srcId="{2C8EC395-066D-984E-8F48-1D03BBA365D6}" destId="{FBE9ED35-B856-174C-8737-A32D2C924CA6}" srcOrd="0" destOrd="0" presId="urn:microsoft.com/office/officeart/2005/8/layout/vList5"/>
    <dgm:cxn modelId="{F7F569BD-58C4-4BDC-BB69-5C173BD40BF0}" type="presOf" srcId="{877D7047-60CD-754B-B94B-0D52DA8802EF}" destId="{E895D6B0-A2C0-8846-B022-1C147093D231}" srcOrd="0" destOrd="0" presId="urn:microsoft.com/office/officeart/2005/8/layout/vList5"/>
    <dgm:cxn modelId="{890DE1B1-AA5B-4320-B9AC-53A8585C4AA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D1A596E-BF0F-4C47-9394-A355673708F8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F4132E9-0B68-42F5-8556-FCE47078E14D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10AD7CC-ECB6-4715-8718-8E80A07C5E3D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84017E5-1E36-410B-8023-6705D4F07D2E}" type="presParOf" srcId="{82B71E07-46A9-1F4C-9980-576B2FA3ADD8}" destId="{A3A8D8DA-067B-EC42-9EAF-7E4FD8AA6489}" srcOrd="0" destOrd="0" presId="urn:microsoft.com/office/officeart/2005/8/layout/vList5"/>
    <dgm:cxn modelId="{40E96BB8-EE2D-48B9-8150-520BA54CF5B3}" type="presParOf" srcId="{A3A8D8DA-067B-EC42-9EAF-7E4FD8AA6489}" destId="{5131D196-118F-ED4B-8F8C-9F861CEE6268}" srcOrd="0" destOrd="0" presId="urn:microsoft.com/office/officeart/2005/8/layout/vList5"/>
    <dgm:cxn modelId="{35DA4B24-B606-4F15-AA5C-72F3A4B5F7C0}" type="presParOf" srcId="{A3A8D8DA-067B-EC42-9EAF-7E4FD8AA6489}" destId="{B2E2EFB5-3D81-DA40-B0AB-7277103CCFA5}" srcOrd="1" destOrd="0" presId="urn:microsoft.com/office/officeart/2005/8/layout/vList5"/>
    <dgm:cxn modelId="{F0147836-62F7-4145-AB5A-CAA0A5A18055}" type="presParOf" srcId="{82B71E07-46A9-1F4C-9980-576B2FA3ADD8}" destId="{86757E5C-20F4-E745-A720-B10E686939A4}" srcOrd="1" destOrd="0" presId="urn:microsoft.com/office/officeart/2005/8/layout/vList5"/>
    <dgm:cxn modelId="{D54DB1CB-BCAF-4CF2-A761-3897BF623746}" type="presParOf" srcId="{82B71E07-46A9-1F4C-9980-576B2FA3ADD8}" destId="{0760AE06-7B56-494A-A0E8-36B594643D8E}" srcOrd="2" destOrd="0" presId="urn:microsoft.com/office/officeart/2005/8/layout/vList5"/>
    <dgm:cxn modelId="{CFFBAF34-4B96-4C34-95BA-8F82ACA54ED8}" type="presParOf" srcId="{0760AE06-7B56-494A-A0E8-36B594643D8E}" destId="{C3381103-080C-D746-8B27-46B2DEE4028C}" srcOrd="0" destOrd="0" presId="urn:microsoft.com/office/officeart/2005/8/layout/vList5"/>
    <dgm:cxn modelId="{C5773B96-0741-4A33-A5AC-995D8DF43C74}" type="presParOf" srcId="{0760AE06-7B56-494A-A0E8-36B594643D8E}" destId="{FBE9ED35-B856-174C-8737-A32D2C924CA6}" srcOrd="1" destOrd="0" presId="urn:microsoft.com/office/officeart/2005/8/layout/vList5"/>
    <dgm:cxn modelId="{6EB2C16E-6448-4D27-8F68-8FE864EAA395}" type="presParOf" srcId="{82B71E07-46A9-1F4C-9980-576B2FA3ADD8}" destId="{42D27948-8160-FF47-9116-9786F5E669CE}" srcOrd="3" destOrd="0" presId="urn:microsoft.com/office/officeart/2005/8/layout/vList5"/>
    <dgm:cxn modelId="{717749BB-616F-47B0-9567-92D5B082E998}" type="presParOf" srcId="{82B71E07-46A9-1F4C-9980-576B2FA3ADD8}" destId="{39BBA486-03BD-2144-ABBF-AE369E5400B7}" srcOrd="4" destOrd="0" presId="urn:microsoft.com/office/officeart/2005/8/layout/vList5"/>
    <dgm:cxn modelId="{8A06D59D-7076-4F6F-8E1E-534DCC9097E2}" type="presParOf" srcId="{39BBA486-03BD-2144-ABBF-AE369E5400B7}" destId="{70B8D9E0-4A6D-2F44-B595-4E51FB1CC510}" srcOrd="0" destOrd="0" presId="urn:microsoft.com/office/officeart/2005/8/layout/vList5"/>
    <dgm:cxn modelId="{2080663F-0896-46F0-A27A-DBECBD6405AA}" type="presParOf" srcId="{39BBA486-03BD-2144-ABBF-AE369E5400B7}" destId="{09F84ED2-5430-D348-8351-1C588DA968EF}" srcOrd="1" destOrd="0" presId="urn:microsoft.com/office/officeart/2005/8/layout/vList5"/>
    <dgm:cxn modelId="{B55C3ACF-BFC6-4981-AB1C-CC80ABFEF04D}" type="presParOf" srcId="{82B71E07-46A9-1F4C-9980-576B2FA3ADD8}" destId="{26A10C18-A8F4-6A4C-BDEE-6F7DE3CE4615}" srcOrd="5" destOrd="0" presId="urn:microsoft.com/office/officeart/2005/8/layout/vList5"/>
    <dgm:cxn modelId="{5A30583F-C989-4CFA-8CA8-C2F2820F2D0B}" type="presParOf" srcId="{82B71E07-46A9-1F4C-9980-576B2FA3ADD8}" destId="{4ECD3363-8FE6-2E4D-AEB8-DD61ACBB9653}" srcOrd="6" destOrd="0" presId="urn:microsoft.com/office/officeart/2005/8/layout/vList5"/>
    <dgm:cxn modelId="{746FFC4A-F695-43D0-A90E-CB987CF29C34}" type="presParOf" srcId="{4ECD3363-8FE6-2E4D-AEB8-DD61ACBB9653}" destId="{E895D6B0-A2C0-8846-B022-1C147093D231}" srcOrd="0" destOrd="0" presId="urn:microsoft.com/office/officeart/2005/8/layout/vList5"/>
    <dgm:cxn modelId="{77040603-805D-4BED-A01B-7CCD3F87F27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baleineau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baleino</a:t>
          </a:r>
          <a:endParaRPr lang="fr-FR" sz="28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baleinau</a:t>
          </a:r>
          <a:endParaRPr lang="fr-FR" sz="2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baleinos</a:t>
          </a:r>
          <a:endParaRPr lang="fr-FR" sz="2800" b="1" kern="1200" dirty="0"/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roulotte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roulade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roulette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roulement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pochette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clochette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sonnette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fée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pochette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clochette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sonnette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fée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</a:t>
          </a:r>
          <a:r>
            <a:rPr lang="fr-FR" sz="2800" b="1" kern="1200" dirty="0" err="1"/>
            <a:t>tartette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tartine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tartelette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trottinette 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</a:t>
          </a:r>
          <a:r>
            <a:rPr lang="fr-FR" sz="2800" b="1" kern="1200" dirty="0" err="1"/>
            <a:t>tartette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tartine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tartelette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trottinette 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des sandalettes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chaussons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scandales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</a:t>
          </a:r>
          <a:r>
            <a:rPr lang="fr-FR" sz="2800" b="1" kern="1200" dirty="0" err="1"/>
            <a:t>sondalettes</a:t>
          </a:r>
          <a:endParaRPr lang="fr-FR" sz="2800" b="1" kern="1200" dirty="0"/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des sandalettes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chaussons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scandales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</a:t>
          </a:r>
          <a:r>
            <a:rPr lang="fr-FR" sz="2800" b="1" kern="1200" dirty="0" err="1"/>
            <a:t>sondalettes</a:t>
          </a:r>
          <a:endParaRPr lang="fr-FR" sz="2800" b="1" kern="1200" dirty="0"/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baleineau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baleino</a:t>
          </a:r>
          <a:endParaRPr lang="fr-FR" sz="28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baleinau</a:t>
          </a:r>
          <a:endParaRPr lang="fr-FR" sz="2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baleinos</a:t>
          </a:r>
          <a:endParaRPr lang="fr-FR" sz="2800" b="1" kern="1200" dirty="0"/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</a:t>
          </a:r>
          <a:r>
            <a:rPr lang="fr-FR" sz="2800" b="1" kern="1200" dirty="0" err="1"/>
            <a:t>dindeau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tinteau</a:t>
          </a:r>
          <a:endParaRPr lang="fr-FR" sz="28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dindonneau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tintonneau</a:t>
          </a:r>
          <a:endParaRPr lang="fr-FR" sz="2800" b="1" kern="1200" dirty="0"/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</a:t>
          </a:r>
          <a:r>
            <a:rPr lang="fr-FR" sz="2800" b="1" kern="1200" dirty="0" err="1"/>
            <a:t>dindeau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tinteau</a:t>
          </a:r>
          <a:endParaRPr lang="fr-FR" sz="28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dindonneau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tintonneau</a:t>
          </a:r>
          <a:endParaRPr lang="fr-FR" sz="2800" b="1" kern="1200" dirty="0"/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</a:t>
          </a:r>
          <a:r>
            <a:rPr lang="fr-FR" sz="2800" b="1" kern="1200" dirty="0" err="1"/>
            <a:t>vacheau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taureau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veau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vélo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</a:t>
          </a:r>
          <a:r>
            <a:rPr lang="fr-FR" sz="2800" b="1" kern="1200" dirty="0" err="1"/>
            <a:t>vacheau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taureau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veau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vélo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</a:t>
          </a:r>
          <a:r>
            <a:rPr lang="fr-FR" sz="2800" b="1" kern="1200" dirty="0" err="1"/>
            <a:t>loupeau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louveau</a:t>
          </a:r>
          <a:endParaRPr lang="fr-FR" sz="28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loupeteau</a:t>
          </a:r>
          <a:endParaRPr lang="fr-FR" sz="2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louveteau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</a:t>
          </a:r>
          <a:r>
            <a:rPr lang="fr-FR" sz="2800" b="1" kern="1200" dirty="0" err="1"/>
            <a:t>loupeau</a:t>
          </a:r>
          <a:endParaRPr lang="fr-FR" sz="2800" b="1" kern="1200" dirty="0"/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louveau</a:t>
          </a:r>
          <a:endParaRPr lang="fr-FR" sz="2800" b="1" kern="1200" dirty="0"/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</a:t>
          </a:r>
          <a:r>
            <a:rPr lang="fr-FR" sz="2800" b="1" kern="1200" dirty="0" err="1"/>
            <a:t>loupeteau</a:t>
          </a:r>
          <a:endParaRPr lang="fr-FR" sz="2800" b="1" kern="1200" dirty="0"/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louveteau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033" y="-218416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roulotte</a:t>
          </a:r>
        </a:p>
      </dsp:txBody>
      <dsp:txXfrm rot="-5400000">
        <a:off x="2838888" y="95373"/>
        <a:ext cx="5020521" cy="487838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9" y="34394"/>
        <a:ext cx="2772910" cy="609797"/>
      </dsp:txXfrm>
    </dsp:sp>
    <dsp:sp modelId="{FBE9ED35-B856-174C-8737-A32D2C924CA6}">
      <dsp:nvSpPr>
        <dsp:cNvPr id="0" name=""/>
        <dsp:cNvSpPr/>
      </dsp:nvSpPr>
      <dsp:spPr>
        <a:xfrm rot="5400000">
          <a:off x="5092033" y="-147459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roulade</a:t>
          </a:r>
        </a:p>
      </dsp:txBody>
      <dsp:txXfrm rot="-5400000">
        <a:off x="2838888" y="804938"/>
        <a:ext cx="5020521" cy="487838"/>
      </dsp:txXfrm>
    </dsp:sp>
    <dsp:sp modelId="{C3381103-080C-D746-8B27-46B2DEE4028C}">
      <dsp:nvSpPr>
        <dsp:cNvPr id="0" name=""/>
        <dsp:cNvSpPr/>
      </dsp:nvSpPr>
      <dsp:spPr>
        <a:xfrm>
          <a:off x="0" y="71096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9" y="743958"/>
        <a:ext cx="2772910" cy="609797"/>
      </dsp:txXfrm>
    </dsp:sp>
    <dsp:sp modelId="{09F84ED2-5430-D348-8351-1C588DA968EF}">
      <dsp:nvSpPr>
        <dsp:cNvPr id="0" name=""/>
        <dsp:cNvSpPr/>
      </dsp:nvSpPr>
      <dsp:spPr>
        <a:xfrm rot="5400000">
          <a:off x="5092033" y="-765033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roulette</a:t>
          </a:r>
        </a:p>
      </dsp:txBody>
      <dsp:txXfrm rot="-5400000">
        <a:off x="2838888" y="1514503"/>
        <a:ext cx="5020521" cy="487838"/>
      </dsp:txXfrm>
    </dsp:sp>
    <dsp:sp modelId="{70B8D9E0-4A6D-2F44-B595-4E51FB1CC510}">
      <dsp:nvSpPr>
        <dsp:cNvPr id="0" name=""/>
        <dsp:cNvSpPr/>
      </dsp:nvSpPr>
      <dsp:spPr>
        <a:xfrm>
          <a:off x="0" y="1420534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9" y="1453523"/>
        <a:ext cx="2772910" cy="609797"/>
      </dsp:txXfrm>
    </dsp:sp>
    <dsp:sp modelId="{1017B7CB-13B4-9B4A-A898-E550BB192901}">
      <dsp:nvSpPr>
        <dsp:cNvPr id="0" name=""/>
        <dsp:cNvSpPr/>
      </dsp:nvSpPr>
      <dsp:spPr>
        <a:xfrm rot="5400000">
          <a:off x="5092033" y="-55468"/>
          <a:ext cx="540620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roulement</a:t>
          </a:r>
        </a:p>
      </dsp:txBody>
      <dsp:txXfrm rot="-5400000">
        <a:off x="2838888" y="2224068"/>
        <a:ext cx="5020521" cy="487838"/>
      </dsp:txXfrm>
    </dsp:sp>
    <dsp:sp modelId="{E895D6B0-A2C0-8846-B022-1C147093D231}">
      <dsp:nvSpPr>
        <dsp:cNvPr id="0" name=""/>
        <dsp:cNvSpPr/>
      </dsp:nvSpPr>
      <dsp:spPr>
        <a:xfrm>
          <a:off x="0" y="2130099"/>
          <a:ext cx="2838888" cy="675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9" y="2163088"/>
        <a:ext cx="2772910" cy="60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1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8846" y="4758803"/>
            <a:ext cx="5510439" cy="45081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9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3898868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3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3898868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B4FD451-3537-4C50-ABC9-838ABE783429}" type="slidenum">
              <a:rPr lang="fr-FR" sz="1300" b="0" strike="noStrike" spc="-1">
                <a:latin typeface="Times New Roman"/>
              </a:rPr>
              <a:t>‹N°›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194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s’écrit le petit de la baleine ? A </a:t>
            </a:r>
            <a:r>
              <a:rPr lang="fr-FR" sz="1900" spc="-1" dirty="0" err="1"/>
              <a:t>baleino</a:t>
            </a:r>
            <a:r>
              <a:rPr lang="fr-FR" sz="1900" spc="-1" dirty="0"/>
              <a:t> B </a:t>
            </a:r>
            <a:r>
              <a:rPr lang="fr-FR" sz="1900" spc="-1" dirty="0" err="1"/>
              <a:t>baleinau</a:t>
            </a:r>
            <a:r>
              <a:rPr lang="fr-FR" sz="1900" spc="-1" dirty="0"/>
              <a:t> C baleineau D </a:t>
            </a:r>
            <a:r>
              <a:rPr lang="fr-FR" sz="1900" spc="-1" dirty="0" err="1"/>
              <a:t>baleinos</a:t>
            </a:r>
            <a:endParaRPr lang="fr-FR" sz="1900" spc="-1" dirty="0"/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12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>
                <a:solidFill>
                  <a:srgbClr val="000000"/>
                </a:solidFill>
              </a:rPr>
              <a:t>A enlever :  Quelle mot désigne une petite roue ? A rouleau B roulade c roulement d roulette</a:t>
            </a:r>
            <a:endParaRPr lang="fr-FR" sz="1900" spc="-1" dirty="0"/>
          </a:p>
        </p:txBody>
      </p:sp>
      <p:sp>
        <p:nvSpPr>
          <p:cNvPr id="239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89B47C-9D5B-49FF-B35F-2CC4ECFD7754}" type="slidenum">
              <a:rPr lang="fr-FR" sz="1100" spc="-1">
                <a:solidFill>
                  <a:srgbClr val="000000"/>
                </a:solidFill>
                <a:latin typeface="Times New Roman"/>
              </a:rPr>
              <a:t>23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>
                <a:solidFill>
                  <a:srgbClr val="000000"/>
                </a:solidFill>
              </a:rPr>
              <a:t>A enlever :  Quelle mot désigne une petite cloche</a:t>
            </a:r>
            <a:endParaRPr lang="fr-FR" sz="1900" spc="-1" dirty="0"/>
          </a:p>
        </p:txBody>
      </p:sp>
      <p:sp>
        <p:nvSpPr>
          <p:cNvPr id="239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89B47C-9D5B-49FF-B35F-2CC4ECFD7754}" type="slidenum">
              <a:rPr lang="fr-FR" sz="1100" spc="-1">
                <a:solidFill>
                  <a:srgbClr val="000000"/>
                </a:solidFill>
                <a:latin typeface="Times New Roman"/>
              </a:rPr>
              <a:t>24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>
                <a:solidFill>
                  <a:srgbClr val="000000"/>
                </a:solidFill>
              </a:rPr>
              <a:t>A enlever :  Quelle mot désigne une </a:t>
            </a:r>
            <a:r>
              <a:rPr lang="fr-FR" sz="1900" spc="-1">
                <a:solidFill>
                  <a:srgbClr val="000000"/>
                </a:solidFill>
              </a:rPr>
              <a:t>petite cloche</a:t>
            </a:r>
            <a:endParaRPr lang="fr-FR" sz="1900" spc="-1" dirty="0"/>
          </a:p>
        </p:txBody>
      </p:sp>
      <p:sp>
        <p:nvSpPr>
          <p:cNvPr id="239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89B47C-9D5B-49FF-B35F-2CC4ECFD7754}" type="slidenum">
              <a:rPr lang="fr-FR" sz="1100" spc="-1">
                <a:solidFill>
                  <a:srgbClr val="000000"/>
                </a:solidFill>
                <a:latin typeface="Times New Roman"/>
              </a:rPr>
              <a:t>25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>
                <a:solidFill>
                  <a:srgbClr val="000000"/>
                </a:solidFill>
              </a:rPr>
              <a:t>A enlever :  Quelle mot désigne une petite tarte</a:t>
            </a:r>
            <a:endParaRPr lang="fr-FR" sz="1900" spc="-1" dirty="0"/>
          </a:p>
        </p:txBody>
      </p:sp>
      <p:sp>
        <p:nvSpPr>
          <p:cNvPr id="239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89B47C-9D5B-49FF-B35F-2CC4ECFD7754}" type="slidenum">
              <a:rPr lang="fr-FR" sz="1100" spc="-1">
                <a:solidFill>
                  <a:srgbClr val="000000"/>
                </a:solidFill>
                <a:latin typeface="Times New Roman"/>
              </a:rPr>
              <a:t>26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>
                <a:solidFill>
                  <a:srgbClr val="000000"/>
                </a:solidFill>
              </a:rPr>
              <a:t>A enlever :  Quelle mot désigne une petite tarte</a:t>
            </a:r>
            <a:endParaRPr lang="fr-FR" sz="1900" spc="-1" dirty="0"/>
          </a:p>
        </p:txBody>
      </p:sp>
      <p:sp>
        <p:nvSpPr>
          <p:cNvPr id="239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89B47C-9D5B-49FF-B35F-2CC4ECFD7754}" type="slidenum">
              <a:rPr lang="fr-FR" sz="1100" spc="-1">
                <a:solidFill>
                  <a:srgbClr val="000000"/>
                </a:solidFill>
                <a:latin typeface="Times New Roman"/>
              </a:rPr>
              <a:t>27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se nomment de petite sandales</a:t>
            </a:r>
            <a:r>
              <a:rPr lang="fr-FR" sz="1900" spc="-1"/>
              <a:t> ?</a:t>
            </a:r>
            <a:endParaRPr lang="fr-FR" sz="1900" spc="-1" dirty="0"/>
          </a:p>
        </p:txBody>
      </p:sp>
      <p:sp>
        <p:nvSpPr>
          <p:cNvPr id="245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274CD780-C66D-4AEE-9B41-8F2B3C5FBB79}" type="slidenum">
              <a:rPr lang="fr-FR" sz="1100" spc="-1">
                <a:solidFill>
                  <a:srgbClr val="000000"/>
                </a:solidFill>
                <a:latin typeface="Times New Roman"/>
              </a:rPr>
              <a:t>28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se nomment de petite sandales ?</a:t>
            </a:r>
          </a:p>
        </p:txBody>
      </p:sp>
      <p:sp>
        <p:nvSpPr>
          <p:cNvPr id="245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274CD780-C66D-4AEE-9B41-8F2B3C5FBB79}" type="slidenum">
              <a:rPr lang="fr-FR" sz="1100" spc="-1">
                <a:solidFill>
                  <a:srgbClr val="000000"/>
                </a:solidFill>
                <a:latin typeface="Times New Roman"/>
              </a:rPr>
              <a:t>29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i="1" dirty="0"/>
              <a:t>« Vous avez appris à l’utiliser lors de la leçon sur les verbes au présent. On utilise nous pour désigner vous et moi ensemble. »</a:t>
            </a:r>
            <a:endParaRPr lang="fr-FR" sz="1100" dirty="0"/>
          </a:p>
          <a:p>
            <a:r>
              <a:rPr lang="fr-FR" sz="1100" i="1" dirty="0"/>
              <a:t>En ce moment nous travaillons, vous et moi, vous avec moi. </a:t>
            </a:r>
            <a:r>
              <a:rPr lang="fr-FR" sz="1100" i="1"/>
              <a:t>»</a:t>
            </a:r>
            <a:endParaRPr lang="fr-FR" sz="1100"/>
          </a:p>
          <a:p>
            <a:endParaRPr lang="fr-FR" sz="11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Exercice à faire par écrit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Exercice à faire par écrit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1A44-43AD-4118-B31F-953C58846FD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s’écrit le petit de la baleine ? A </a:t>
            </a:r>
            <a:r>
              <a:rPr lang="fr-FR" sz="1900" spc="-1" dirty="0" err="1"/>
              <a:t>baleino</a:t>
            </a:r>
            <a:r>
              <a:rPr lang="fr-FR" sz="1900" spc="-1" dirty="0"/>
              <a:t> B </a:t>
            </a:r>
            <a:r>
              <a:rPr lang="fr-FR" sz="1900" spc="-1" dirty="0" err="1"/>
              <a:t>baleinau</a:t>
            </a:r>
            <a:r>
              <a:rPr lang="fr-FR" sz="1900" spc="-1" dirty="0"/>
              <a:t> C baleineau D </a:t>
            </a:r>
            <a:r>
              <a:rPr lang="fr-FR" sz="1900" spc="-1" dirty="0" err="1"/>
              <a:t>baleinos</a:t>
            </a:r>
            <a:endParaRPr lang="fr-FR" sz="1900" spc="-1" dirty="0"/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13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se nomme le petit du dindon</a:t>
            </a:r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14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se nomme le petit </a:t>
            </a:r>
            <a:r>
              <a:rPr lang="fr-FR" sz="1900" spc="-1"/>
              <a:t>du dindon</a:t>
            </a:r>
            <a:endParaRPr lang="fr-FR" sz="1900" spc="-1" dirty="0"/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15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se nomme le petit de la vache</a:t>
            </a:r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16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s’écrit le petit de la vache</a:t>
            </a:r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17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se nomme le petit du loup</a:t>
            </a:r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18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/>
              <a:t>À enlever : comment s’écrit le petit du loup</a:t>
            </a:r>
          </a:p>
        </p:txBody>
      </p:sp>
      <p:sp>
        <p:nvSpPr>
          <p:cNvPr id="227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66F9009-0E5E-4DCA-8A29-8F60148A4F33}" type="slidenum">
              <a:rPr lang="fr-FR" sz="1100" spc="-1">
                <a:solidFill>
                  <a:srgbClr val="000000"/>
                </a:solidFill>
                <a:latin typeface="Times New Roman"/>
              </a:rPr>
              <a:t>19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" y="642938"/>
            <a:ext cx="5708650" cy="3211512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4882" y="4069962"/>
            <a:ext cx="4998069" cy="3854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spc="-1" dirty="0">
                <a:solidFill>
                  <a:srgbClr val="000000"/>
                </a:solidFill>
              </a:rPr>
              <a:t>A enlever :  Quelle mot désigne une petite roue ? A rouleau B roulade c roulement d roulette</a:t>
            </a:r>
            <a:endParaRPr lang="fr-FR" sz="1900" spc="-1" dirty="0"/>
          </a:p>
        </p:txBody>
      </p:sp>
      <p:sp>
        <p:nvSpPr>
          <p:cNvPr id="239" name="CustomShape 3"/>
          <p:cNvSpPr/>
          <p:nvPr/>
        </p:nvSpPr>
        <p:spPr>
          <a:xfrm>
            <a:off x="3539684" y="8138576"/>
            <a:ext cx="2706836" cy="427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89B47C-9D5B-49FF-B35F-2CC4ECFD7754}" type="slidenum">
              <a:rPr lang="fr-FR" sz="1100" spc="-1">
                <a:solidFill>
                  <a:srgbClr val="000000"/>
                </a:solidFill>
                <a:latin typeface="Times New Roman"/>
              </a:rPr>
              <a:t>22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96198-AABD-4DF0-805B-249E8BF0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761A1D8-AFBE-4CDF-864A-939B3597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A16499-FE90-4EA6-89F0-5606B3ED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BECC07F-7988-4B2B-B120-36ABB5FD0818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C94977-925C-47C0-A620-2130F6AC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BEEF7AF-DCB3-460C-8ADF-29C9F0D7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33FB6D-89EF-4650-BE48-265B94E8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34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tags" Target="../tags/tag124.xml"/><Relationship Id="rId47" Type="http://schemas.openxmlformats.org/officeDocument/2006/relationships/tags" Target="../tags/tag129.xml"/><Relationship Id="rId50" Type="http://schemas.openxmlformats.org/officeDocument/2006/relationships/tags" Target="../tags/tag132.xml"/><Relationship Id="rId55" Type="http://schemas.openxmlformats.org/officeDocument/2006/relationships/tags" Target="../tags/tag137.xml"/><Relationship Id="rId63" Type="http://schemas.openxmlformats.org/officeDocument/2006/relationships/tags" Target="../tags/tag145.xml"/><Relationship Id="rId68" Type="http://schemas.openxmlformats.org/officeDocument/2006/relationships/tags" Target="../tags/tag150.xml"/><Relationship Id="rId7" Type="http://schemas.openxmlformats.org/officeDocument/2006/relationships/tags" Target="../tags/tag89.xml"/><Relationship Id="rId71" Type="http://schemas.openxmlformats.org/officeDocument/2006/relationships/image" Target="../media/image4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tags" Target="../tags/tag127.xml"/><Relationship Id="rId53" Type="http://schemas.openxmlformats.org/officeDocument/2006/relationships/tags" Target="../tags/tag135.xml"/><Relationship Id="rId58" Type="http://schemas.openxmlformats.org/officeDocument/2006/relationships/tags" Target="../tags/tag140.xml"/><Relationship Id="rId66" Type="http://schemas.openxmlformats.org/officeDocument/2006/relationships/tags" Target="../tags/tag148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49" Type="http://schemas.openxmlformats.org/officeDocument/2006/relationships/tags" Target="../tags/tag131.xml"/><Relationship Id="rId57" Type="http://schemas.openxmlformats.org/officeDocument/2006/relationships/tags" Target="../tags/tag139.xml"/><Relationship Id="rId61" Type="http://schemas.openxmlformats.org/officeDocument/2006/relationships/tags" Target="../tags/tag143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tags" Target="../tags/tag126.xml"/><Relationship Id="rId52" Type="http://schemas.openxmlformats.org/officeDocument/2006/relationships/tags" Target="../tags/tag134.xml"/><Relationship Id="rId60" Type="http://schemas.openxmlformats.org/officeDocument/2006/relationships/tags" Target="../tags/tag142.xml"/><Relationship Id="rId65" Type="http://schemas.openxmlformats.org/officeDocument/2006/relationships/tags" Target="../tags/tag147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tags" Target="../tags/tag125.xml"/><Relationship Id="rId48" Type="http://schemas.openxmlformats.org/officeDocument/2006/relationships/tags" Target="../tags/tag130.xml"/><Relationship Id="rId56" Type="http://schemas.openxmlformats.org/officeDocument/2006/relationships/tags" Target="../tags/tag138.xml"/><Relationship Id="rId64" Type="http://schemas.openxmlformats.org/officeDocument/2006/relationships/tags" Target="../tags/tag146.xml"/><Relationship Id="rId69" Type="http://schemas.openxmlformats.org/officeDocument/2006/relationships/slideLayout" Target="../slideLayouts/slideLayout16.xml"/><Relationship Id="rId8" Type="http://schemas.openxmlformats.org/officeDocument/2006/relationships/tags" Target="../tags/tag90.xml"/><Relationship Id="rId51" Type="http://schemas.openxmlformats.org/officeDocument/2006/relationships/tags" Target="../tags/tag133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46" Type="http://schemas.openxmlformats.org/officeDocument/2006/relationships/tags" Target="../tags/tag128.xml"/><Relationship Id="rId59" Type="http://schemas.openxmlformats.org/officeDocument/2006/relationships/tags" Target="../tags/tag141.xml"/><Relationship Id="rId67" Type="http://schemas.openxmlformats.org/officeDocument/2006/relationships/tags" Target="../tags/tag149.xml"/><Relationship Id="rId20" Type="http://schemas.openxmlformats.org/officeDocument/2006/relationships/tags" Target="../tags/tag102.xml"/><Relationship Id="rId41" Type="http://schemas.openxmlformats.org/officeDocument/2006/relationships/tags" Target="../tags/tag123.xml"/><Relationship Id="rId54" Type="http://schemas.openxmlformats.org/officeDocument/2006/relationships/tags" Target="../tags/tag136.xml"/><Relationship Id="rId62" Type="http://schemas.openxmlformats.org/officeDocument/2006/relationships/tags" Target="../tags/tag144.xml"/><Relationship Id="rId70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image" Target="../media/image6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image" Target="../media/image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slideLayout" Target="../slideLayouts/slideLayout1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40000" y="1800000"/>
            <a:ext cx="626220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4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371600" y="2914560"/>
            <a:ext cx="639540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32720" y="326160"/>
            <a:ext cx="8275320" cy="13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ea typeface="PingFang SC"/>
              </a:rPr>
              <a:t>Les mots qui finissent en -</a:t>
            </a:r>
            <a:r>
              <a:rPr lang="fr-FR" sz="2400" b="1" strike="noStrike" spc="-1" dirty="0">
                <a:solidFill>
                  <a:srgbClr val="0070C0"/>
                </a:solidFill>
                <a:ea typeface="PingFang SC"/>
              </a:rPr>
              <a:t>eau</a:t>
            </a:r>
            <a:endParaRPr lang="fr-FR" sz="2400" b="1" strike="noStrike" spc="-1" dirty="0"/>
          </a:p>
        </p:txBody>
      </p:sp>
      <p:sp>
        <p:nvSpPr>
          <p:cNvPr id="171" name="CustomShape 2"/>
          <p:cNvSpPr/>
          <p:nvPr/>
        </p:nvSpPr>
        <p:spPr>
          <a:xfrm>
            <a:off x="720000" y="1440000"/>
            <a:ext cx="626184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07504" y="1635646"/>
            <a:ext cx="6888985" cy="21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ea typeface="PingFang SC"/>
              </a:rPr>
              <a:t>u</a:t>
            </a:r>
            <a:r>
              <a:rPr lang="fr-FR" sz="3200" b="0" strike="noStrike" spc="-1" dirty="0">
                <a:solidFill>
                  <a:srgbClr val="000000"/>
                </a:solidFill>
                <a:ea typeface="PingFang SC"/>
              </a:rPr>
              <a:t>n renard            un renard</a:t>
            </a:r>
            <a:r>
              <a:rPr lang="fr-FR" sz="3200" b="1" strike="noStrike" spc="-1" dirty="0">
                <a:solidFill>
                  <a:srgbClr val="0070C0"/>
                </a:solidFill>
                <a:ea typeface="PingFang SC"/>
              </a:rPr>
              <a:t>eau</a:t>
            </a:r>
            <a:endParaRPr lang="fr-FR" sz="3200" b="0" strike="noStrike" spc="-1" dirty="0"/>
          </a:p>
          <a:p>
            <a:pPr>
              <a:lnSpc>
                <a:spcPct val="100000"/>
              </a:lnSpc>
            </a:pPr>
            <a:endParaRPr lang="fr-FR" sz="3200" b="0" strike="noStrike" spc="-1" dirty="0"/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ea typeface="PingFang SC"/>
              </a:rPr>
              <a:t>une chèvre            un chevr</a:t>
            </a:r>
            <a:r>
              <a:rPr lang="fr-FR" sz="3200" b="1" strike="noStrike" spc="-1" dirty="0">
                <a:solidFill>
                  <a:srgbClr val="0070C0"/>
                </a:solidFill>
                <a:ea typeface="PingFang SC"/>
              </a:rPr>
              <a:t>eau</a:t>
            </a:r>
            <a:endParaRPr lang="fr-FR" sz="3200" b="0" strike="noStrike" spc="-1" dirty="0"/>
          </a:p>
        </p:txBody>
      </p:sp>
      <p:sp>
        <p:nvSpPr>
          <p:cNvPr id="173" name="CustomShape 4"/>
          <p:cNvSpPr/>
          <p:nvPr/>
        </p:nvSpPr>
        <p:spPr>
          <a:xfrm>
            <a:off x="2123728" y="1836577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5"/>
          <p:cNvSpPr/>
          <p:nvPr/>
        </p:nvSpPr>
        <p:spPr>
          <a:xfrm>
            <a:off x="2339752" y="2791023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7311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32720" y="326160"/>
            <a:ext cx="8275320" cy="13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ea typeface="PingFang SC"/>
              </a:rPr>
              <a:t>Les mots qui finissent en -</a:t>
            </a:r>
            <a:r>
              <a:rPr lang="fr-FR" sz="2400" b="1" strike="noStrike" spc="-1" dirty="0">
                <a:solidFill>
                  <a:srgbClr val="0070C0"/>
                </a:solidFill>
                <a:ea typeface="PingFang SC"/>
              </a:rPr>
              <a:t>eau</a:t>
            </a:r>
            <a:endParaRPr lang="fr-FR" sz="2400" b="1" strike="noStrike" spc="-1" dirty="0"/>
          </a:p>
        </p:txBody>
      </p:sp>
      <p:sp>
        <p:nvSpPr>
          <p:cNvPr id="171" name="CustomShape 2"/>
          <p:cNvSpPr/>
          <p:nvPr/>
        </p:nvSpPr>
        <p:spPr>
          <a:xfrm>
            <a:off x="720000" y="1440000"/>
            <a:ext cx="626184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07504" y="1635646"/>
            <a:ext cx="6888985" cy="21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ea typeface="PingFang SC"/>
              </a:rPr>
              <a:t>u</a:t>
            </a:r>
            <a:r>
              <a:rPr lang="fr-FR" sz="3200" b="0" strike="noStrike" spc="-1" dirty="0">
                <a:solidFill>
                  <a:srgbClr val="000000"/>
                </a:solidFill>
                <a:ea typeface="PingFang SC"/>
              </a:rPr>
              <a:t>n renard            un renard</a:t>
            </a:r>
            <a:r>
              <a:rPr lang="fr-FR" sz="3200" b="1" strike="noStrike" spc="-1" dirty="0">
                <a:solidFill>
                  <a:srgbClr val="0070C0"/>
                </a:solidFill>
                <a:ea typeface="PingFang SC"/>
              </a:rPr>
              <a:t>eau</a:t>
            </a:r>
            <a:endParaRPr lang="fr-FR" sz="3200" b="0" strike="noStrike" spc="-1" dirty="0"/>
          </a:p>
          <a:p>
            <a:pPr>
              <a:lnSpc>
                <a:spcPct val="100000"/>
              </a:lnSpc>
            </a:pPr>
            <a:endParaRPr lang="fr-FR" sz="3200" b="0" strike="noStrike" spc="-1" dirty="0"/>
          </a:p>
          <a:p>
            <a:pPr>
              <a:lnSpc>
                <a:spcPct val="100000"/>
              </a:lnSpc>
            </a:pPr>
            <a:endParaRPr lang="fr-FR" sz="3200" b="0" strike="noStrike" spc="-1" dirty="0"/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ea typeface="PingFang SC"/>
              </a:rPr>
              <a:t>une chèvre            un chevr</a:t>
            </a:r>
            <a:r>
              <a:rPr lang="fr-FR" sz="3200" b="1" strike="noStrike" spc="-1" dirty="0">
                <a:solidFill>
                  <a:srgbClr val="0070C0"/>
                </a:solidFill>
                <a:ea typeface="PingFang SC"/>
              </a:rPr>
              <a:t>eau</a:t>
            </a:r>
            <a:endParaRPr lang="fr-FR" sz="3200" b="0" strike="noStrike" spc="-1" dirty="0"/>
          </a:p>
        </p:txBody>
      </p:sp>
      <p:sp>
        <p:nvSpPr>
          <p:cNvPr id="173" name="CustomShape 4"/>
          <p:cNvSpPr/>
          <p:nvPr/>
        </p:nvSpPr>
        <p:spPr>
          <a:xfrm>
            <a:off x="2123728" y="1836577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5"/>
          <p:cNvSpPr/>
          <p:nvPr/>
        </p:nvSpPr>
        <p:spPr>
          <a:xfrm>
            <a:off x="2339752" y="3219822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7" name="Image 176"/>
          <p:cNvPicPr/>
          <p:nvPr/>
        </p:nvPicPr>
        <p:blipFill>
          <a:blip r:embed="rId2"/>
          <a:stretch/>
        </p:blipFill>
        <p:spPr>
          <a:xfrm>
            <a:off x="6088312" y="2701032"/>
            <a:ext cx="2228103" cy="1656911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4" y="958356"/>
            <a:ext cx="2246731" cy="16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0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539165714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069873350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00"/>
            <a:ext cx="1512168" cy="169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50465207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38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743474393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7" t="7245" r="12626" b="9111"/>
          <a:stretch/>
        </p:blipFill>
        <p:spPr bwMode="auto">
          <a:xfrm>
            <a:off x="395536" y="158399"/>
            <a:ext cx="1584176" cy="17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4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731158190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79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802619591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658"/>
            <a:ext cx="2184979" cy="14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8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528418882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88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584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178385106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102"/>
            <a:ext cx="2232247" cy="14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491629"/>
            <a:ext cx="6059016" cy="2520281"/>
          </a:xfrm>
          <a:prstGeom prst="rect">
            <a:avLst/>
          </a:prstGeom>
        </p:spPr>
        <p:txBody>
          <a:bodyPr>
            <a:normAutofit fontScale="955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Un astr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te plante un drap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sur la lune.</a:t>
            </a:r>
            <a:endParaRPr lang="fr-FR" sz="44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endParaRPr lang="fr-FR" altLang="fr-FR" sz="5400" dirty="0"/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altLang="fr-FR" sz="2400" b="1" dirty="0"/>
              <a:t>Les différentes écritures du son "</a:t>
            </a:r>
            <a:r>
              <a:rPr lang="fr-FR" altLang="fr-FR" sz="2400" b="1" dirty="0">
                <a:solidFill>
                  <a:srgbClr val="0070C0"/>
                </a:solidFill>
              </a:rPr>
              <a:t>o</a:t>
            </a:r>
            <a:r>
              <a:rPr lang="fr-FR" altLang="fr-FR" sz="2400" b="1" dirty="0"/>
              <a:t>"</a:t>
            </a:r>
            <a:endParaRPr lang="fr-FR" alt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52082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3"/>
          <p:cNvSpPr/>
          <p:nvPr/>
        </p:nvSpPr>
        <p:spPr>
          <a:xfrm>
            <a:off x="2034580" y="1576019"/>
            <a:ext cx="5505040" cy="2727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ea typeface="PingFang SC"/>
              </a:rPr>
              <a:t>un savon             une savonn</a:t>
            </a:r>
            <a:r>
              <a:rPr lang="fr-FR" sz="2800" b="1" strike="noStrike" spc="-1" dirty="0">
                <a:solidFill>
                  <a:srgbClr val="0070C0"/>
                </a:solidFill>
                <a:ea typeface="PingFang SC"/>
              </a:rPr>
              <a:t>ette</a:t>
            </a:r>
            <a:endParaRPr lang="fr-FR" sz="2800" b="0" strike="noStrike" spc="-1" dirty="0"/>
          </a:p>
          <a:p>
            <a:pPr>
              <a:lnSpc>
                <a:spcPct val="100000"/>
              </a:lnSpc>
            </a:pPr>
            <a:endParaRPr lang="fr-FR" sz="2800" b="0" strike="noStrike" spc="-1" dirty="0"/>
          </a:p>
          <a:p>
            <a:pPr>
              <a:lnSpc>
                <a:spcPct val="100000"/>
              </a:lnSpc>
            </a:pPr>
            <a:endParaRPr lang="fr-FR" sz="2800" b="0" strike="noStrike" spc="-1" dirty="0"/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ea typeface="PingFang SC"/>
              </a:rPr>
              <a:t>une malle              une mall</a:t>
            </a:r>
            <a:r>
              <a:rPr lang="fr-FR" sz="2800" b="1" strike="noStrike" spc="-1" dirty="0">
                <a:solidFill>
                  <a:srgbClr val="0070C0"/>
                </a:solidFill>
                <a:ea typeface="PingFang SC"/>
              </a:rPr>
              <a:t>ette</a:t>
            </a:r>
            <a:endParaRPr lang="fr-FR" sz="2800" b="0" strike="noStrike" spc="-1" dirty="0"/>
          </a:p>
        </p:txBody>
      </p:sp>
      <p:sp>
        <p:nvSpPr>
          <p:cNvPr id="185" name="CustomShape 1"/>
          <p:cNvSpPr/>
          <p:nvPr/>
        </p:nvSpPr>
        <p:spPr>
          <a:xfrm>
            <a:off x="432720" y="326160"/>
            <a:ext cx="8275320" cy="517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ea typeface="PingFang SC"/>
              </a:rPr>
              <a:t>Les mots qui finissent en -</a:t>
            </a:r>
            <a:r>
              <a:rPr lang="fr-FR" sz="2400" b="1" strike="noStrike" spc="-1" dirty="0" err="1">
                <a:solidFill>
                  <a:srgbClr val="0070C0"/>
                </a:solidFill>
                <a:ea typeface="PingFang SC"/>
              </a:rPr>
              <a:t>ette</a:t>
            </a:r>
            <a:endParaRPr lang="fr-FR" sz="4400" b="0" strike="noStrike" spc="-1" dirty="0"/>
          </a:p>
        </p:txBody>
      </p:sp>
      <p:sp>
        <p:nvSpPr>
          <p:cNvPr id="186" name="CustomShape 2"/>
          <p:cNvSpPr/>
          <p:nvPr/>
        </p:nvSpPr>
        <p:spPr>
          <a:xfrm>
            <a:off x="720000" y="1440000"/>
            <a:ext cx="626184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3635896" y="1707654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5"/>
          <p:cNvSpPr/>
          <p:nvPr/>
        </p:nvSpPr>
        <p:spPr>
          <a:xfrm>
            <a:off x="3780752" y="3011750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4399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3"/>
          <p:cNvSpPr/>
          <p:nvPr/>
        </p:nvSpPr>
        <p:spPr>
          <a:xfrm>
            <a:off x="2034580" y="1576019"/>
            <a:ext cx="5505040" cy="2727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ea typeface="PingFang SC"/>
              </a:rPr>
              <a:t>un savon             une savonn</a:t>
            </a:r>
            <a:r>
              <a:rPr lang="fr-FR" sz="2800" b="1" strike="noStrike" spc="-1" dirty="0">
                <a:solidFill>
                  <a:srgbClr val="0070C0"/>
                </a:solidFill>
                <a:ea typeface="PingFang SC"/>
              </a:rPr>
              <a:t>ette</a:t>
            </a:r>
            <a:endParaRPr lang="fr-FR" sz="2800" b="0" strike="noStrike" spc="-1" dirty="0"/>
          </a:p>
          <a:p>
            <a:pPr>
              <a:lnSpc>
                <a:spcPct val="100000"/>
              </a:lnSpc>
            </a:pPr>
            <a:endParaRPr lang="fr-FR" sz="2800" b="0" strike="noStrike" spc="-1" dirty="0"/>
          </a:p>
          <a:p>
            <a:pPr>
              <a:lnSpc>
                <a:spcPct val="100000"/>
              </a:lnSpc>
            </a:pPr>
            <a:endParaRPr lang="fr-FR" sz="2800" b="0" strike="noStrike" spc="-1" dirty="0"/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ea typeface="PingFang SC"/>
              </a:rPr>
              <a:t>une malle              une mall</a:t>
            </a:r>
            <a:r>
              <a:rPr lang="fr-FR" sz="2800" b="1" strike="noStrike" spc="-1" dirty="0">
                <a:solidFill>
                  <a:srgbClr val="0070C0"/>
                </a:solidFill>
                <a:ea typeface="PingFang SC"/>
              </a:rPr>
              <a:t>ette</a:t>
            </a:r>
            <a:endParaRPr lang="fr-FR" sz="2800" b="0" strike="noStrike" spc="-1" dirty="0"/>
          </a:p>
        </p:txBody>
      </p:sp>
      <p:sp>
        <p:nvSpPr>
          <p:cNvPr id="185" name="CustomShape 1"/>
          <p:cNvSpPr/>
          <p:nvPr/>
        </p:nvSpPr>
        <p:spPr>
          <a:xfrm>
            <a:off x="432720" y="326160"/>
            <a:ext cx="8275320" cy="517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ea typeface="PingFang SC"/>
              </a:rPr>
              <a:t>Les mots qui finissent en -</a:t>
            </a:r>
            <a:r>
              <a:rPr lang="fr-FR" sz="2400" b="1" strike="noStrike" spc="-1" dirty="0" err="1">
                <a:solidFill>
                  <a:srgbClr val="0070C0"/>
                </a:solidFill>
                <a:ea typeface="PingFang SC"/>
              </a:rPr>
              <a:t>ette</a:t>
            </a:r>
            <a:endParaRPr lang="fr-FR" sz="4400" b="0" strike="noStrike" spc="-1" dirty="0"/>
          </a:p>
        </p:txBody>
      </p:sp>
      <p:sp>
        <p:nvSpPr>
          <p:cNvPr id="186" name="CustomShape 2"/>
          <p:cNvSpPr/>
          <p:nvPr/>
        </p:nvSpPr>
        <p:spPr>
          <a:xfrm>
            <a:off x="720000" y="1440000"/>
            <a:ext cx="626184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3635896" y="1707654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5"/>
          <p:cNvSpPr/>
          <p:nvPr/>
        </p:nvSpPr>
        <p:spPr>
          <a:xfrm>
            <a:off x="3780752" y="3011750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age 6"/>
          <p:cNvPicPr/>
          <p:nvPr/>
        </p:nvPicPr>
        <p:blipFill>
          <a:blip r:embed="rId4"/>
          <a:stretch/>
        </p:blipFill>
        <p:spPr>
          <a:xfrm>
            <a:off x="72000" y="1318680"/>
            <a:ext cx="1751400" cy="105660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/>
          <a:stretch/>
        </p:blipFill>
        <p:spPr>
          <a:xfrm>
            <a:off x="7556760" y="1467370"/>
            <a:ext cx="1151280" cy="69408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6"/>
          <a:stretch/>
        </p:blipFill>
        <p:spPr>
          <a:xfrm>
            <a:off x="96120" y="2571750"/>
            <a:ext cx="1727280" cy="1097280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7"/>
          <a:stretch/>
        </p:blipFill>
        <p:spPr>
          <a:xfrm>
            <a:off x="7276768" y="2700090"/>
            <a:ext cx="1327680" cy="840600"/>
          </a:xfrm>
          <a:prstGeom prst="rect">
            <a:avLst/>
          </a:prstGeom>
          <a:ln>
            <a:noFill/>
          </a:ln>
        </p:spPr>
      </p:pic>
      <p:grpSp>
        <p:nvGrpSpPr>
          <p:cNvPr id="4" name="SMARTInkShape-Group118">
            <a:extLst>
              <a:ext uri="{FF2B5EF4-FFF2-40B4-BE49-F238E27FC236}">
                <a16:creationId xmlns:a16="http://schemas.microsoft.com/office/drawing/2014/main" xmlns="" id="{E2D054DC-F9B7-4101-ACEE-E1AEA92F66C7}"/>
              </a:ext>
            </a:extLst>
          </p:cNvPr>
          <p:cNvGrpSpPr/>
          <p:nvPr/>
        </p:nvGrpSpPr>
        <p:grpSpPr>
          <a:xfrm>
            <a:off x="1266825" y="1862138"/>
            <a:ext cx="26195" cy="61913"/>
            <a:chOff x="1266825" y="1862138"/>
            <a:chExt cx="26195" cy="61913"/>
          </a:xfrm>
        </p:grpSpPr>
        <p:sp>
          <p:nvSpPr>
            <p:cNvPr id="2" name="SMARTInkShape-232">
              <a:extLst>
                <a:ext uri="{FF2B5EF4-FFF2-40B4-BE49-F238E27FC236}">
                  <a16:creationId xmlns:a16="http://schemas.microsoft.com/office/drawing/2014/main" xmlns="" id="{3D5C2103-5EC2-4424-9B04-28C8570E899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266825" y="19240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233">
              <a:extLst>
                <a:ext uri="{FF2B5EF4-FFF2-40B4-BE49-F238E27FC236}">
                  <a16:creationId xmlns:a16="http://schemas.microsoft.com/office/drawing/2014/main" xmlns="" id="{F2E0B95E-2A5F-4AE3-9B0A-695FD7DCB75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85875" y="186213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3416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079725377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511789416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914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921342184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89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301438053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193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4082452128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360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480686620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297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3045898992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0" name="CustomShape 2"/>
          <p:cNvSpPr/>
          <p:nvPr/>
        </p:nvSpPr>
        <p:spPr>
          <a:xfrm>
            <a:off x="936000" y="1152000"/>
            <a:ext cx="4103280" cy="6015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144000" y="1152000"/>
            <a:ext cx="6263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542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28560" y="18648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3253886642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0" name="CustomShape 2"/>
          <p:cNvSpPr/>
          <p:nvPr/>
        </p:nvSpPr>
        <p:spPr>
          <a:xfrm>
            <a:off x="936000" y="1152000"/>
            <a:ext cx="4103280" cy="6015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pic>
        <p:nvPicPr>
          <p:cNvPr id="211" name="Image 210"/>
          <p:cNvPicPr/>
          <p:nvPr/>
        </p:nvPicPr>
        <p:blipFill>
          <a:blip r:embed="rId8"/>
          <a:stretch/>
        </p:blipFill>
        <p:spPr>
          <a:xfrm>
            <a:off x="168784" y="323460"/>
            <a:ext cx="2314984" cy="143010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144000" y="1152000"/>
            <a:ext cx="6263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491629"/>
            <a:ext cx="6059016" cy="2520281"/>
          </a:xfrm>
          <a:prstGeom prst="rect">
            <a:avLst/>
          </a:prstGeom>
        </p:spPr>
        <p:txBody>
          <a:bodyPr>
            <a:normAutofit fontScale="95500"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Un astr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te plante un drap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sur la lune.</a:t>
            </a:r>
            <a:endParaRPr lang="fr-FR" sz="44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altLang="fr-FR" sz="2400" b="1" dirty="0"/>
              <a:t>Les différentes écritures du son "</a:t>
            </a:r>
            <a:r>
              <a:rPr lang="fr-FR" altLang="fr-FR" sz="2400" b="1" dirty="0">
                <a:solidFill>
                  <a:srgbClr val="0070C0"/>
                </a:solidFill>
              </a:rPr>
              <a:t>o</a:t>
            </a:r>
            <a:r>
              <a:rPr lang="fr-FR" altLang="fr-FR" sz="2400" b="1" dirty="0"/>
              <a:t>"</a:t>
            </a:r>
            <a:endParaRPr lang="fr-FR" altLang="fr-FR" sz="1100" b="1" dirty="0"/>
          </a:p>
        </p:txBody>
      </p:sp>
      <p:pic>
        <p:nvPicPr>
          <p:cNvPr id="4" name="Image 3" descr="Une image contenant table, blanc&#10;&#10;Description générée automatiquement">
            <a:extLst>
              <a:ext uri="{FF2B5EF4-FFF2-40B4-BE49-F238E27FC236}">
                <a16:creationId xmlns:a16="http://schemas.microsoft.com/office/drawing/2014/main" xmlns="" id="{9548FEDD-6A88-4614-A74E-8E8F7407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11" y="1779662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95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31240" y="1440000"/>
            <a:ext cx="7588440" cy="19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fr-FR" sz="9600" b="0" strike="noStrike" spc="-1" dirty="0">
                <a:solidFill>
                  <a:srgbClr val="0070C0"/>
                </a:solidFill>
                <a:latin typeface="Univers light"/>
                <a:ea typeface="DejaVu Sans"/>
              </a:rPr>
              <a:t>Pour les CE1</a:t>
            </a:r>
            <a:endParaRPr lang="fr-FR" sz="9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000" b="0" strike="noStrike" spc="-1" dirty="0">
                <a:solidFill>
                  <a:srgbClr val="0070C0"/>
                </a:solidFill>
                <a:latin typeface="Univers light"/>
                <a:ea typeface="DejaVu Sans"/>
              </a:rPr>
              <a:t>L’imparfait</a:t>
            </a:r>
            <a:endParaRPr lang="fr-FR" sz="50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371600" y="2914560"/>
            <a:ext cx="639504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29170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862102-31DE-4C2B-B1C4-83541637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56" y="339502"/>
            <a:ext cx="7886699" cy="390456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que nous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avons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appris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cette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semaine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073BDD6B-D282-4C05-AAE1-4ACAAB27D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3146"/>
              </p:ext>
            </p:extLst>
          </p:nvPr>
        </p:nvGraphicFramePr>
        <p:xfrm>
          <a:off x="566688" y="2197775"/>
          <a:ext cx="7886701" cy="2509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070">
                  <a:extLst>
                    <a:ext uri="{9D8B030D-6E8A-4147-A177-3AD203B41FA5}">
                      <a16:colId xmlns:a16="http://schemas.microsoft.com/office/drawing/2014/main" xmlns="" val="369339145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8088957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6768149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707719183"/>
                    </a:ext>
                  </a:extLst>
                </a:gridCol>
                <a:gridCol w="1855119">
                  <a:extLst>
                    <a:ext uri="{9D8B030D-6E8A-4147-A177-3AD203B41FA5}">
                      <a16:colId xmlns:a16="http://schemas.microsoft.com/office/drawing/2014/main" xmlns="" val="2890615666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Verbe jouer</a:t>
                      </a:r>
                    </a:p>
                  </a:txBody>
                  <a:tcPr marL="72000" marR="72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0070C0"/>
                          </a:solidFill>
                          <a:effectLst/>
                        </a:rPr>
                        <a:t>radical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terminaison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029">
                <a:tc rowSpan="3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Singulier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1re personne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je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 ais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6874102"/>
                  </a:ext>
                </a:extLst>
              </a:tr>
              <a:tr h="264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 ais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1235844"/>
                  </a:ext>
                </a:extLst>
              </a:tr>
              <a:tr h="264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il/elle/on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 ait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577301"/>
                  </a:ext>
                </a:extLst>
              </a:tr>
              <a:tr h="264029">
                <a:tc rowSpan="2"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Pluriel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2e personne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vous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700" b="1" dirty="0" err="1">
                          <a:solidFill>
                            <a:srgbClr val="FF0000"/>
                          </a:solidFill>
                          <a:effectLst/>
                        </a:rPr>
                        <a:t>iez</a:t>
                      </a:r>
                      <a:endParaRPr lang="fr-FR" sz="17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029">
                <a:tc vMerge="1">
                  <a:txBody>
                    <a:bodyPr/>
                    <a:lstStyle/>
                    <a:p>
                      <a:pPr algn="ctr" rtl="0"/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4842" marR="42675" marT="102421" marB="102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3e personne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ils/elles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700" b="1" dirty="0" err="1">
                          <a:solidFill>
                            <a:srgbClr val="0070C0"/>
                          </a:solidFill>
                          <a:effectLst/>
                        </a:rPr>
                        <a:t>jou</a:t>
                      </a:r>
                      <a:endParaRPr lang="fr-FR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700" b="1" dirty="0">
                          <a:solidFill>
                            <a:srgbClr val="FF0000"/>
                          </a:solidFill>
                          <a:effectLst/>
                        </a:rPr>
                        <a:t> aient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4456" y="987574"/>
            <a:ext cx="803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L'imparfait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est un temps </a:t>
            </a:r>
            <a:r>
              <a:rPr lang="fr-FR" b="1" dirty="0">
                <a:solidFill>
                  <a:srgbClr val="0070C0"/>
                </a:solidFill>
              </a:rPr>
              <a:t>du passé</a:t>
            </a:r>
            <a:r>
              <a:rPr lang="fr-FR" b="1" dirty="0"/>
              <a:t>. </a:t>
            </a:r>
          </a:p>
          <a:p>
            <a:endParaRPr lang="fr-FR" sz="1000" b="1" dirty="0"/>
          </a:p>
          <a:p>
            <a:r>
              <a:rPr lang="fr-FR" b="1" dirty="0"/>
              <a:t>La </a:t>
            </a:r>
            <a:r>
              <a:rPr lang="fr-FR" b="1" dirty="0">
                <a:solidFill>
                  <a:srgbClr val="FF0000"/>
                </a:solidFill>
              </a:rPr>
              <a:t>terminaison</a:t>
            </a:r>
            <a:r>
              <a:rPr lang="fr-FR" b="1" dirty="0"/>
              <a:t> varie en fonction de la </a:t>
            </a:r>
            <a:r>
              <a:rPr lang="fr-FR" b="1" dirty="0">
                <a:solidFill>
                  <a:srgbClr val="FF0000"/>
                </a:solidFill>
              </a:rPr>
              <a:t>personne </a:t>
            </a:r>
            <a:r>
              <a:rPr lang="fr-FR" b="1" dirty="0"/>
              <a:t>alors que le </a:t>
            </a:r>
            <a:r>
              <a:rPr lang="fr-FR" b="1" dirty="0">
                <a:solidFill>
                  <a:srgbClr val="0070C0"/>
                </a:solidFill>
              </a:rPr>
              <a:t>radical</a:t>
            </a:r>
            <a:r>
              <a:rPr lang="fr-FR" b="1" dirty="0"/>
              <a:t> lui reste le même. </a:t>
            </a:r>
          </a:p>
        </p:txBody>
      </p:sp>
    </p:spTree>
    <p:extLst>
      <p:ext uri="{BB962C8B-B14F-4D97-AF65-F5344CB8AC3E}">
        <p14:creationId xmlns:p14="http://schemas.microsoft.com/office/powerpoint/2010/main" val="415712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7494"/>
            <a:ext cx="7886700" cy="97703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sz="3000" b="1" dirty="0"/>
              <a:t>Mettre les phrases à l’imparfait.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 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1232296"/>
            <a:ext cx="3456384" cy="326350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pPr algn="ctr"/>
            <a:r>
              <a:rPr lang="fr-FR" sz="2500" b="1" dirty="0">
                <a:solidFill>
                  <a:srgbClr val="0070C0"/>
                </a:solidFill>
                <a:latin typeface="+mj-lt"/>
              </a:rPr>
              <a:t>Présent </a:t>
            </a:r>
          </a:p>
          <a:p>
            <a:endParaRPr lang="fr-FR" sz="2500" i="1" dirty="0">
              <a:latin typeface="+mj-lt"/>
            </a:endParaRPr>
          </a:p>
          <a:p>
            <a:r>
              <a:rPr lang="fr-FR" sz="2500" dirty="0">
                <a:latin typeface="+mj-lt"/>
              </a:rPr>
              <a:t>Nous promenons le chien. </a:t>
            </a:r>
          </a:p>
          <a:p>
            <a:endParaRPr lang="fr-FR" sz="2500" dirty="0">
              <a:latin typeface="+mj-lt"/>
            </a:endParaRPr>
          </a:p>
          <a:p>
            <a:r>
              <a:rPr lang="fr-FR" sz="2500" dirty="0">
                <a:latin typeface="+mj-lt"/>
              </a:rPr>
              <a:t>Nous téléphonons.</a:t>
            </a:r>
          </a:p>
          <a:p>
            <a:endParaRPr lang="fr-FR" sz="2500" dirty="0">
              <a:latin typeface="+mj-lt"/>
            </a:endParaRPr>
          </a:p>
          <a:p>
            <a:r>
              <a:rPr lang="fr-FR" sz="2500" dirty="0">
                <a:latin typeface="+mj-lt"/>
              </a:rPr>
              <a:t>Nous rêvons.</a:t>
            </a:r>
          </a:p>
          <a:p>
            <a:endParaRPr lang="fr-FR" sz="3000" dirty="0"/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 txBox="1">
            <a:spLocks/>
          </p:cNvSpPr>
          <p:nvPr/>
        </p:nvSpPr>
        <p:spPr>
          <a:xfrm>
            <a:off x="5220072" y="1203598"/>
            <a:ext cx="3576216" cy="3263504"/>
          </a:xfrm>
          <a:prstGeom prst="rect">
            <a:avLst/>
          </a:prstGeom>
        </p:spPr>
        <p:txBody>
          <a:bodyPr lIns="68580" tIns="34290" rIns="68580" bIns="34290">
            <a:normAutofit fontScale="95500"/>
          </a:bodyPr>
          <a:lstStyle/>
          <a:p>
            <a:pPr algn="ctr"/>
            <a:r>
              <a:rPr lang="fr-FR" sz="2500" b="1" kern="0" dirty="0">
                <a:solidFill>
                  <a:srgbClr val="0070C0"/>
                </a:solidFill>
              </a:rPr>
              <a:t>Imparfait</a:t>
            </a:r>
          </a:p>
          <a:p>
            <a:endParaRPr lang="fr-FR" sz="2500" kern="0" dirty="0">
              <a:solidFill>
                <a:sysClr val="windowText" lastClr="000000"/>
              </a:solidFill>
            </a:endParaRPr>
          </a:p>
          <a:p>
            <a:r>
              <a:rPr lang="fr-FR" sz="2500" kern="0" dirty="0">
                <a:solidFill>
                  <a:sysClr val="windowText" lastClr="000000"/>
                </a:solidFill>
              </a:rPr>
              <a:t>Nous promenions le chien.</a:t>
            </a:r>
          </a:p>
          <a:p>
            <a:endParaRPr lang="fr-FR" sz="2500" kern="0" dirty="0">
              <a:solidFill>
                <a:sysClr val="windowText" lastClr="000000"/>
              </a:solidFill>
            </a:endParaRPr>
          </a:p>
          <a:p>
            <a:r>
              <a:rPr lang="fr-FR" sz="2500" kern="0" dirty="0">
                <a:solidFill>
                  <a:sysClr val="windowText" lastClr="000000"/>
                </a:solidFill>
              </a:rPr>
              <a:t>Nous téléphonions.</a:t>
            </a:r>
          </a:p>
          <a:p>
            <a:endParaRPr lang="fr-FR" sz="2500" kern="0" dirty="0">
              <a:solidFill>
                <a:sysClr val="windowText" lastClr="000000"/>
              </a:solidFill>
            </a:endParaRPr>
          </a:p>
          <a:p>
            <a:r>
              <a:rPr lang="fr-FR" sz="2500" dirty="0"/>
              <a:t>Nous rêvions.</a:t>
            </a:r>
          </a:p>
          <a:p>
            <a:endParaRPr lang="fr-FR" sz="2500" kern="0" dirty="0">
              <a:solidFill>
                <a:sysClr val="windowText" lastClr="000000"/>
              </a:solidFill>
            </a:endParaRPr>
          </a:p>
          <a:p>
            <a:endParaRPr lang="fr-FR" sz="2500" kern="0" dirty="0">
              <a:solidFill>
                <a:sysClr val="windowText" lastClr="000000"/>
              </a:solidFill>
            </a:endParaRPr>
          </a:p>
          <a:p>
            <a:endParaRPr lang="fr-FR" sz="3000" kern="0" dirty="0">
              <a:solidFill>
                <a:sysClr val="windowText" lastClr="000000"/>
              </a:solidFill>
            </a:endParaRPr>
          </a:p>
          <a:p>
            <a:endParaRPr lang="fr-FR" sz="3000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3779912" y="2091028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>
          <a:xfrm>
            <a:off x="3779912" y="3147814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4"/>
          <p:cNvSpPr/>
          <p:nvPr/>
        </p:nvSpPr>
        <p:spPr>
          <a:xfrm>
            <a:off x="3779912" y="3867894"/>
            <a:ext cx="1079280" cy="280080"/>
          </a:xfrm>
          <a:custGeom>
            <a:avLst/>
            <a:gdLst/>
            <a:ahLst/>
            <a:cxnLst/>
            <a:rect l="l" t="t" r="r" b="b"/>
            <a:pathLst>
              <a:path w="3002" h="782">
                <a:moveTo>
                  <a:pt x="0" y="195"/>
                </a:moveTo>
                <a:lnTo>
                  <a:pt x="2250" y="195"/>
                </a:lnTo>
                <a:lnTo>
                  <a:pt x="2250" y="0"/>
                </a:lnTo>
                <a:lnTo>
                  <a:pt x="3001" y="390"/>
                </a:lnTo>
                <a:lnTo>
                  <a:pt x="2250" y="781"/>
                </a:lnTo>
                <a:lnTo>
                  <a:pt x="2250" y="585"/>
                </a:lnTo>
                <a:lnTo>
                  <a:pt x="0" y="585"/>
                </a:lnTo>
                <a:lnTo>
                  <a:pt x="0" y="19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809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71"/>
          <a:srcRect l="12217" t="23299" r="16522" b="17345"/>
          <a:stretch/>
        </p:blipFill>
        <p:spPr>
          <a:xfrm>
            <a:off x="799232" y="1059582"/>
            <a:ext cx="7673652" cy="3778994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2" y="267494"/>
            <a:ext cx="78867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sz="2800" b="1" dirty="0"/>
              <a:t>Recopie la leçon dans ton cahier</a:t>
            </a:r>
            <a:endParaRPr lang="fr-FR" dirty="0"/>
          </a:p>
        </p:txBody>
      </p:sp>
      <p:grpSp>
        <p:nvGrpSpPr>
          <p:cNvPr id="94" name="SMARTInkShape-Group166">
            <a:extLst>
              <a:ext uri="{FF2B5EF4-FFF2-40B4-BE49-F238E27FC236}">
                <a16:creationId xmlns:a16="http://schemas.microsoft.com/office/drawing/2014/main" xmlns="" id="{593ED7D8-A29D-41C9-9AD9-F914F70B486E}"/>
              </a:ext>
            </a:extLst>
          </p:cNvPr>
          <p:cNvGrpSpPr/>
          <p:nvPr/>
        </p:nvGrpSpPr>
        <p:grpSpPr>
          <a:xfrm>
            <a:off x="3805238" y="4019550"/>
            <a:ext cx="452438" cy="214312"/>
            <a:chOff x="3805238" y="4019550"/>
            <a:chExt cx="452438" cy="214312"/>
          </a:xfrm>
        </p:grpSpPr>
        <p:sp>
          <p:nvSpPr>
            <p:cNvPr id="91" name="SMARTInkShape-338">
              <a:extLst>
                <a:ext uri="{FF2B5EF4-FFF2-40B4-BE49-F238E27FC236}">
                  <a16:creationId xmlns:a16="http://schemas.microsoft.com/office/drawing/2014/main" xmlns="" id="{D8872594-4559-4B70-94E8-282D7824B5F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195763" y="4019550"/>
              <a:ext cx="14288" cy="19051"/>
            </a:xfrm>
            <a:custGeom>
              <a:avLst/>
              <a:gdLst/>
              <a:ahLst/>
              <a:cxnLst/>
              <a:rect l="0" t="0" r="0" b="0"/>
              <a:pathLst>
                <a:path w="14288" h="19051">
                  <a:moveTo>
                    <a:pt x="0" y="19050"/>
                  </a:moveTo>
                  <a:lnTo>
                    <a:pt x="0" y="19050"/>
                  </a:lnTo>
                  <a:lnTo>
                    <a:pt x="1428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SMARTInkShape-339">
              <a:extLst>
                <a:ext uri="{FF2B5EF4-FFF2-40B4-BE49-F238E27FC236}">
                  <a16:creationId xmlns:a16="http://schemas.microsoft.com/office/drawing/2014/main" xmlns="" id="{6CD14B2C-61D4-4F0E-BB03-606AFE0AC73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52902" y="4071938"/>
              <a:ext cx="66674" cy="4763"/>
            </a:xfrm>
            <a:custGeom>
              <a:avLst/>
              <a:gdLst/>
              <a:ahLst/>
              <a:cxnLst/>
              <a:rect l="0" t="0" r="0" b="0"/>
              <a:pathLst>
                <a:path w="66674" h="4763">
                  <a:moveTo>
                    <a:pt x="4761" y="4762"/>
                  </a:moveTo>
                  <a:lnTo>
                    <a:pt x="4761" y="4762"/>
                  </a:lnTo>
                  <a:lnTo>
                    <a:pt x="0" y="4762"/>
                  </a:lnTo>
                  <a:lnTo>
                    <a:pt x="29921" y="130"/>
                  </a:lnTo>
                  <a:lnTo>
                    <a:pt x="60382" y="0"/>
                  </a:lnTo>
                  <a:lnTo>
                    <a:pt x="66673" y="476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SMARTInkShape-340">
              <a:extLst>
                <a:ext uri="{FF2B5EF4-FFF2-40B4-BE49-F238E27FC236}">
                  <a16:creationId xmlns:a16="http://schemas.microsoft.com/office/drawing/2014/main" xmlns="" id="{95C6A97F-82EE-4A10-B473-8EF3E021938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05238" y="4019621"/>
              <a:ext cx="452438" cy="214241"/>
            </a:xfrm>
            <a:custGeom>
              <a:avLst/>
              <a:gdLst/>
              <a:ahLst/>
              <a:cxnLst/>
              <a:rect l="0" t="0" r="0" b="0"/>
              <a:pathLst>
                <a:path w="452438" h="214241">
                  <a:moveTo>
                    <a:pt x="0" y="128517"/>
                  </a:moveTo>
                  <a:lnTo>
                    <a:pt x="0" y="128517"/>
                  </a:lnTo>
                  <a:lnTo>
                    <a:pt x="4100" y="128517"/>
                  </a:lnTo>
                  <a:lnTo>
                    <a:pt x="14210" y="137966"/>
                  </a:lnTo>
                  <a:lnTo>
                    <a:pt x="39716" y="136620"/>
                  </a:lnTo>
                  <a:lnTo>
                    <a:pt x="43940" y="135506"/>
                  </a:lnTo>
                  <a:lnTo>
                    <a:pt x="50044" y="131447"/>
                  </a:lnTo>
                  <a:lnTo>
                    <a:pt x="58274" y="122745"/>
                  </a:lnTo>
                  <a:lnTo>
                    <a:pt x="60295" y="117838"/>
                  </a:lnTo>
                  <a:lnTo>
                    <a:pt x="61593" y="106064"/>
                  </a:lnTo>
                  <a:lnTo>
                    <a:pt x="60359" y="101251"/>
                  </a:lnTo>
                  <a:lnTo>
                    <a:pt x="59289" y="99227"/>
                  </a:lnTo>
                  <a:lnTo>
                    <a:pt x="46608" y="88906"/>
                  </a:lnTo>
                  <a:lnTo>
                    <a:pt x="44301" y="88351"/>
                  </a:lnTo>
                  <a:lnTo>
                    <a:pt x="32461" y="90040"/>
                  </a:lnTo>
                  <a:lnTo>
                    <a:pt x="18186" y="98585"/>
                  </a:lnTo>
                  <a:lnTo>
                    <a:pt x="16887" y="100095"/>
                  </a:lnTo>
                  <a:lnTo>
                    <a:pt x="1387" y="135742"/>
                  </a:lnTo>
                  <a:lnTo>
                    <a:pt x="925" y="138096"/>
                  </a:lnTo>
                  <a:lnTo>
                    <a:pt x="1822" y="143534"/>
                  </a:lnTo>
                  <a:lnTo>
                    <a:pt x="3891" y="152545"/>
                  </a:lnTo>
                  <a:lnTo>
                    <a:pt x="5915" y="161918"/>
                  </a:lnTo>
                  <a:lnTo>
                    <a:pt x="15942" y="184083"/>
                  </a:lnTo>
                  <a:lnTo>
                    <a:pt x="21902" y="189020"/>
                  </a:lnTo>
                  <a:lnTo>
                    <a:pt x="28255" y="192978"/>
                  </a:lnTo>
                  <a:lnTo>
                    <a:pt x="33419" y="198181"/>
                  </a:lnTo>
                  <a:lnTo>
                    <a:pt x="45759" y="203269"/>
                  </a:lnTo>
                  <a:lnTo>
                    <a:pt x="58663" y="204430"/>
                  </a:lnTo>
                  <a:lnTo>
                    <a:pt x="64525" y="203178"/>
                  </a:lnTo>
                  <a:lnTo>
                    <a:pt x="79780" y="196467"/>
                  </a:lnTo>
                  <a:lnTo>
                    <a:pt x="84670" y="194700"/>
                  </a:lnTo>
                  <a:lnTo>
                    <a:pt x="105531" y="179524"/>
                  </a:lnTo>
                  <a:lnTo>
                    <a:pt x="115568" y="170028"/>
                  </a:lnTo>
                  <a:lnTo>
                    <a:pt x="131227" y="137063"/>
                  </a:lnTo>
                  <a:lnTo>
                    <a:pt x="133250" y="130755"/>
                  </a:lnTo>
                  <a:lnTo>
                    <a:pt x="136995" y="123883"/>
                  </a:lnTo>
                  <a:lnTo>
                    <a:pt x="137367" y="122252"/>
                  </a:lnTo>
                  <a:lnTo>
                    <a:pt x="138145" y="121165"/>
                  </a:lnTo>
                  <a:lnTo>
                    <a:pt x="139192" y="120441"/>
                  </a:lnTo>
                  <a:lnTo>
                    <a:pt x="141767" y="119636"/>
                  </a:lnTo>
                  <a:lnTo>
                    <a:pt x="144676" y="119278"/>
                  </a:lnTo>
                  <a:lnTo>
                    <a:pt x="147732" y="117707"/>
                  </a:lnTo>
                  <a:lnTo>
                    <a:pt x="150854" y="115775"/>
                  </a:lnTo>
                  <a:lnTo>
                    <a:pt x="154006" y="114916"/>
                  </a:lnTo>
                  <a:lnTo>
                    <a:pt x="155058" y="115216"/>
                  </a:lnTo>
                  <a:lnTo>
                    <a:pt x="155759" y="115946"/>
                  </a:lnTo>
                  <a:lnTo>
                    <a:pt x="156227" y="116961"/>
                  </a:lnTo>
                  <a:lnTo>
                    <a:pt x="157597" y="117638"/>
                  </a:lnTo>
                  <a:lnTo>
                    <a:pt x="163523" y="119119"/>
                  </a:lnTo>
                  <a:lnTo>
                    <a:pt x="164578" y="120135"/>
                  </a:lnTo>
                  <a:lnTo>
                    <a:pt x="170211" y="127079"/>
                  </a:lnTo>
                  <a:lnTo>
                    <a:pt x="176281" y="134720"/>
                  </a:lnTo>
                  <a:lnTo>
                    <a:pt x="193146" y="165166"/>
                  </a:lnTo>
                  <a:lnTo>
                    <a:pt x="200057" y="197198"/>
                  </a:lnTo>
                  <a:lnTo>
                    <a:pt x="203696" y="204486"/>
                  </a:lnTo>
                  <a:lnTo>
                    <a:pt x="204787" y="214236"/>
                  </a:lnTo>
                  <a:lnTo>
                    <a:pt x="204787" y="214240"/>
                  </a:lnTo>
                  <a:lnTo>
                    <a:pt x="204258" y="202316"/>
                  </a:lnTo>
                  <a:lnTo>
                    <a:pt x="200466" y="186751"/>
                  </a:lnTo>
                  <a:lnTo>
                    <a:pt x="200030" y="151722"/>
                  </a:lnTo>
                  <a:lnTo>
                    <a:pt x="200026" y="146270"/>
                  </a:lnTo>
                  <a:lnTo>
                    <a:pt x="204875" y="130562"/>
                  </a:lnTo>
                  <a:lnTo>
                    <a:pt x="207119" y="127132"/>
                  </a:lnTo>
                  <a:lnTo>
                    <a:pt x="217537" y="119950"/>
                  </a:lnTo>
                  <a:lnTo>
                    <a:pt x="221147" y="119276"/>
                  </a:lnTo>
                  <a:lnTo>
                    <a:pt x="224052" y="120529"/>
                  </a:lnTo>
                  <a:lnTo>
                    <a:pt x="232434" y="127666"/>
                  </a:lnTo>
                  <a:lnTo>
                    <a:pt x="250307" y="162630"/>
                  </a:lnTo>
                  <a:lnTo>
                    <a:pt x="261210" y="193522"/>
                  </a:lnTo>
                  <a:lnTo>
                    <a:pt x="272603" y="201674"/>
                  </a:lnTo>
                  <a:lnTo>
                    <a:pt x="277437" y="203364"/>
                  </a:lnTo>
                  <a:lnTo>
                    <a:pt x="280208" y="203815"/>
                  </a:lnTo>
                  <a:lnTo>
                    <a:pt x="284698" y="202905"/>
                  </a:lnTo>
                  <a:lnTo>
                    <a:pt x="288986" y="201265"/>
                  </a:lnTo>
                  <a:lnTo>
                    <a:pt x="296822" y="199813"/>
                  </a:lnTo>
                  <a:lnTo>
                    <a:pt x="302730" y="196267"/>
                  </a:lnTo>
                  <a:lnTo>
                    <a:pt x="318711" y="183407"/>
                  </a:lnTo>
                  <a:lnTo>
                    <a:pt x="332499" y="157581"/>
                  </a:lnTo>
                  <a:lnTo>
                    <a:pt x="341908" y="123399"/>
                  </a:lnTo>
                  <a:lnTo>
                    <a:pt x="342841" y="88181"/>
                  </a:lnTo>
                  <a:lnTo>
                    <a:pt x="342896" y="56159"/>
                  </a:lnTo>
                  <a:lnTo>
                    <a:pt x="341487" y="40578"/>
                  </a:lnTo>
                  <a:lnTo>
                    <a:pt x="338431" y="20614"/>
                  </a:lnTo>
                  <a:lnTo>
                    <a:pt x="338137" y="0"/>
                  </a:lnTo>
                  <a:lnTo>
                    <a:pt x="338137" y="6564"/>
                  </a:lnTo>
                  <a:lnTo>
                    <a:pt x="339548" y="9581"/>
                  </a:lnTo>
                  <a:lnTo>
                    <a:pt x="340665" y="11126"/>
                  </a:lnTo>
                  <a:lnTo>
                    <a:pt x="346582" y="34805"/>
                  </a:lnTo>
                  <a:lnTo>
                    <a:pt x="347620" y="70378"/>
                  </a:lnTo>
                  <a:lnTo>
                    <a:pt x="347659" y="104646"/>
                  </a:lnTo>
                  <a:lnTo>
                    <a:pt x="347662" y="137217"/>
                  </a:lnTo>
                  <a:lnTo>
                    <a:pt x="348191" y="156023"/>
                  </a:lnTo>
                  <a:lnTo>
                    <a:pt x="349073" y="157966"/>
                  </a:lnTo>
                  <a:lnTo>
                    <a:pt x="377980" y="192170"/>
                  </a:lnTo>
                  <a:lnTo>
                    <a:pt x="385161" y="196825"/>
                  </a:lnTo>
                  <a:lnTo>
                    <a:pt x="393992" y="199027"/>
                  </a:lnTo>
                  <a:lnTo>
                    <a:pt x="400783" y="199679"/>
                  </a:lnTo>
                  <a:lnTo>
                    <a:pt x="427097" y="192852"/>
                  </a:lnTo>
                  <a:lnTo>
                    <a:pt x="435947" y="187106"/>
                  </a:lnTo>
                  <a:lnTo>
                    <a:pt x="446033" y="177187"/>
                  </a:lnTo>
                  <a:lnTo>
                    <a:pt x="452437" y="16661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SMARTInkShape-Group167">
            <a:extLst>
              <a:ext uri="{FF2B5EF4-FFF2-40B4-BE49-F238E27FC236}">
                <a16:creationId xmlns:a16="http://schemas.microsoft.com/office/drawing/2014/main" xmlns="" id="{D48F8173-76A4-4A2F-B471-B4AA6C3E94EE}"/>
              </a:ext>
            </a:extLst>
          </p:cNvPr>
          <p:cNvGrpSpPr/>
          <p:nvPr/>
        </p:nvGrpSpPr>
        <p:grpSpPr>
          <a:xfrm>
            <a:off x="3514725" y="4029075"/>
            <a:ext cx="285751" cy="218160"/>
            <a:chOff x="3514725" y="4029075"/>
            <a:chExt cx="285751" cy="218160"/>
          </a:xfrm>
        </p:grpSpPr>
        <p:sp>
          <p:nvSpPr>
            <p:cNvPr id="95" name="SMARTInkShape-341">
              <a:extLst>
                <a:ext uri="{FF2B5EF4-FFF2-40B4-BE49-F238E27FC236}">
                  <a16:creationId xmlns:a16="http://schemas.microsoft.com/office/drawing/2014/main" xmlns="" id="{B28E36FC-7951-4079-8DC9-554AC314F40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748088" y="4029075"/>
              <a:ext cx="1" cy="4764"/>
            </a:xfrm>
            <a:custGeom>
              <a:avLst/>
              <a:gdLst/>
              <a:ahLst/>
              <a:cxnLst/>
              <a:rect l="0" t="0" r="0" b="0"/>
              <a:pathLst>
                <a:path w="1" h="4764">
                  <a:moveTo>
                    <a:pt x="0" y="0"/>
                  </a:moveTo>
                  <a:lnTo>
                    <a:pt x="0" y="0"/>
                  </a:lnTo>
                  <a:lnTo>
                    <a:pt x="0" y="476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342">
              <a:extLst>
                <a:ext uri="{FF2B5EF4-FFF2-40B4-BE49-F238E27FC236}">
                  <a16:creationId xmlns:a16="http://schemas.microsoft.com/office/drawing/2014/main" xmlns="" id="{4D336B1F-67C0-44E8-84EC-97C65DB7220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76959" y="4119563"/>
              <a:ext cx="223517" cy="106723"/>
            </a:xfrm>
            <a:custGeom>
              <a:avLst/>
              <a:gdLst/>
              <a:ahLst/>
              <a:cxnLst/>
              <a:rect l="0" t="0" r="0" b="0"/>
              <a:pathLst>
                <a:path w="223517" h="106723">
                  <a:moveTo>
                    <a:pt x="80641" y="4762"/>
                  </a:moveTo>
                  <a:lnTo>
                    <a:pt x="80641" y="4762"/>
                  </a:lnTo>
                  <a:lnTo>
                    <a:pt x="76540" y="661"/>
                  </a:lnTo>
                  <a:lnTo>
                    <a:pt x="44411" y="0"/>
                  </a:lnTo>
                  <a:lnTo>
                    <a:pt x="30936" y="529"/>
                  </a:lnTo>
                  <a:lnTo>
                    <a:pt x="16667" y="4850"/>
                  </a:lnTo>
                  <a:lnTo>
                    <a:pt x="15766" y="5879"/>
                  </a:lnTo>
                  <a:lnTo>
                    <a:pt x="2121" y="32056"/>
                  </a:lnTo>
                  <a:lnTo>
                    <a:pt x="0" y="51820"/>
                  </a:lnTo>
                  <a:lnTo>
                    <a:pt x="5077" y="77935"/>
                  </a:lnTo>
                  <a:lnTo>
                    <a:pt x="11391" y="89414"/>
                  </a:lnTo>
                  <a:lnTo>
                    <a:pt x="15114" y="92656"/>
                  </a:lnTo>
                  <a:lnTo>
                    <a:pt x="39452" y="106377"/>
                  </a:lnTo>
                  <a:lnTo>
                    <a:pt x="48048" y="106722"/>
                  </a:lnTo>
                  <a:lnTo>
                    <a:pt x="56101" y="105111"/>
                  </a:lnTo>
                  <a:lnTo>
                    <a:pt x="63609" y="101229"/>
                  </a:lnTo>
                  <a:lnTo>
                    <a:pt x="72551" y="93613"/>
                  </a:lnTo>
                  <a:lnTo>
                    <a:pt x="83278" y="73375"/>
                  </a:lnTo>
                  <a:lnTo>
                    <a:pt x="87961" y="52180"/>
                  </a:lnTo>
                  <a:lnTo>
                    <a:pt x="80876" y="19525"/>
                  </a:lnTo>
                  <a:lnTo>
                    <a:pt x="80269" y="17779"/>
                  </a:lnTo>
                  <a:lnTo>
                    <a:pt x="79334" y="16615"/>
                  </a:lnTo>
                  <a:lnTo>
                    <a:pt x="78182" y="15839"/>
                  </a:lnTo>
                  <a:lnTo>
                    <a:pt x="77414" y="14792"/>
                  </a:lnTo>
                  <a:lnTo>
                    <a:pt x="75939" y="9761"/>
                  </a:lnTo>
                  <a:lnTo>
                    <a:pt x="75879" y="29526"/>
                  </a:lnTo>
                  <a:lnTo>
                    <a:pt x="84545" y="64295"/>
                  </a:lnTo>
                  <a:lnTo>
                    <a:pt x="91957" y="88168"/>
                  </a:lnTo>
                  <a:lnTo>
                    <a:pt x="98307" y="99498"/>
                  </a:lnTo>
                  <a:lnTo>
                    <a:pt x="98768" y="101256"/>
                  </a:lnTo>
                  <a:lnTo>
                    <a:pt x="100134" y="102429"/>
                  </a:lnTo>
                  <a:lnTo>
                    <a:pt x="106584" y="104080"/>
                  </a:lnTo>
                  <a:lnTo>
                    <a:pt x="117957" y="104683"/>
                  </a:lnTo>
                  <a:lnTo>
                    <a:pt x="126916" y="102219"/>
                  </a:lnTo>
                  <a:lnTo>
                    <a:pt x="148165" y="88874"/>
                  </a:lnTo>
                  <a:lnTo>
                    <a:pt x="153447" y="81601"/>
                  </a:lnTo>
                  <a:lnTo>
                    <a:pt x="159915" y="64590"/>
                  </a:lnTo>
                  <a:lnTo>
                    <a:pt x="162120" y="29208"/>
                  </a:lnTo>
                  <a:lnTo>
                    <a:pt x="166349" y="14385"/>
                  </a:lnTo>
                  <a:lnTo>
                    <a:pt x="166895" y="29269"/>
                  </a:lnTo>
                  <a:lnTo>
                    <a:pt x="170136" y="40432"/>
                  </a:lnTo>
                  <a:lnTo>
                    <a:pt x="172452" y="61698"/>
                  </a:lnTo>
                  <a:lnTo>
                    <a:pt x="180746" y="82552"/>
                  </a:lnTo>
                  <a:lnTo>
                    <a:pt x="184752" y="86960"/>
                  </a:lnTo>
                  <a:lnTo>
                    <a:pt x="194163" y="92319"/>
                  </a:lnTo>
                  <a:lnTo>
                    <a:pt x="197068" y="92766"/>
                  </a:lnTo>
                  <a:lnTo>
                    <a:pt x="203118" y="91853"/>
                  </a:lnTo>
                  <a:lnTo>
                    <a:pt x="212474" y="88363"/>
                  </a:lnTo>
                  <a:lnTo>
                    <a:pt x="223516" y="76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343">
              <a:extLst>
                <a:ext uri="{FF2B5EF4-FFF2-40B4-BE49-F238E27FC236}">
                  <a16:creationId xmlns:a16="http://schemas.microsoft.com/office/drawing/2014/main" xmlns="" id="{53CFEEFD-0B27-4894-9D5C-0A2D18D5E73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14725" y="4200525"/>
              <a:ext cx="52389" cy="46710"/>
            </a:xfrm>
            <a:custGeom>
              <a:avLst/>
              <a:gdLst/>
              <a:ahLst/>
              <a:cxnLst/>
              <a:rect l="0" t="0" r="0" b="0"/>
              <a:pathLst>
                <a:path w="52389" h="46710">
                  <a:moveTo>
                    <a:pt x="0" y="33338"/>
                  </a:moveTo>
                  <a:lnTo>
                    <a:pt x="0" y="33338"/>
                  </a:lnTo>
                  <a:lnTo>
                    <a:pt x="0" y="44533"/>
                  </a:lnTo>
                  <a:lnTo>
                    <a:pt x="529" y="45563"/>
                  </a:lnTo>
                  <a:lnTo>
                    <a:pt x="1411" y="46251"/>
                  </a:lnTo>
                  <a:lnTo>
                    <a:pt x="2528" y="46709"/>
                  </a:lnTo>
                  <a:lnTo>
                    <a:pt x="3802" y="46485"/>
                  </a:lnTo>
                  <a:lnTo>
                    <a:pt x="8667" y="43444"/>
                  </a:lnTo>
                  <a:lnTo>
                    <a:pt x="5238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1" name="SMARTInkShape-Group168">
            <a:extLst>
              <a:ext uri="{FF2B5EF4-FFF2-40B4-BE49-F238E27FC236}">
                <a16:creationId xmlns:a16="http://schemas.microsoft.com/office/drawing/2014/main" xmlns="" id="{56E47F92-CB61-49F2-BE63-164949BCD023}"/>
              </a:ext>
            </a:extLst>
          </p:cNvPr>
          <p:cNvGrpSpPr/>
          <p:nvPr/>
        </p:nvGrpSpPr>
        <p:grpSpPr>
          <a:xfrm>
            <a:off x="3076575" y="4143375"/>
            <a:ext cx="261588" cy="104776"/>
            <a:chOff x="3076575" y="4143375"/>
            <a:chExt cx="261588" cy="104776"/>
          </a:xfrm>
        </p:grpSpPr>
        <p:sp>
          <p:nvSpPr>
            <p:cNvPr id="99" name="SMARTInkShape-344">
              <a:extLst>
                <a:ext uri="{FF2B5EF4-FFF2-40B4-BE49-F238E27FC236}">
                  <a16:creationId xmlns:a16="http://schemas.microsoft.com/office/drawing/2014/main" xmlns="" id="{79C669B4-925D-4422-8BAB-70190B56128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62313" y="4143375"/>
              <a:ext cx="75850" cy="104776"/>
            </a:xfrm>
            <a:custGeom>
              <a:avLst/>
              <a:gdLst/>
              <a:ahLst/>
              <a:cxnLst/>
              <a:rect l="0" t="0" r="0" b="0"/>
              <a:pathLst>
                <a:path w="75850" h="104776">
                  <a:moveTo>
                    <a:pt x="0" y="0"/>
                  </a:moveTo>
                  <a:lnTo>
                    <a:pt x="0" y="0"/>
                  </a:lnTo>
                  <a:lnTo>
                    <a:pt x="0" y="9157"/>
                  </a:lnTo>
                  <a:lnTo>
                    <a:pt x="529" y="10867"/>
                  </a:lnTo>
                  <a:lnTo>
                    <a:pt x="1411" y="12007"/>
                  </a:lnTo>
                  <a:lnTo>
                    <a:pt x="8666" y="18254"/>
                  </a:lnTo>
                  <a:lnTo>
                    <a:pt x="43168" y="35508"/>
                  </a:lnTo>
                  <a:lnTo>
                    <a:pt x="72202" y="53930"/>
                  </a:lnTo>
                  <a:lnTo>
                    <a:pt x="74423" y="57130"/>
                  </a:lnTo>
                  <a:lnTo>
                    <a:pt x="75849" y="60968"/>
                  </a:lnTo>
                  <a:lnTo>
                    <a:pt x="74633" y="62904"/>
                  </a:lnTo>
                  <a:lnTo>
                    <a:pt x="72068" y="65930"/>
                  </a:lnTo>
                  <a:lnTo>
                    <a:pt x="38120" y="85666"/>
                  </a:lnTo>
                  <a:lnTo>
                    <a:pt x="18404" y="96834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345">
              <a:extLst>
                <a:ext uri="{FF2B5EF4-FFF2-40B4-BE49-F238E27FC236}">
                  <a16:creationId xmlns:a16="http://schemas.microsoft.com/office/drawing/2014/main" xmlns="" id="{92770464-1A6C-460B-9718-CBF832B02B4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076575" y="4205346"/>
              <a:ext cx="214314" cy="13739"/>
            </a:xfrm>
            <a:custGeom>
              <a:avLst/>
              <a:gdLst/>
              <a:ahLst/>
              <a:cxnLst/>
              <a:rect l="0" t="0" r="0" b="0"/>
              <a:pathLst>
                <a:path w="214314" h="13739">
                  <a:moveTo>
                    <a:pt x="0" y="4704"/>
                  </a:moveTo>
                  <a:lnTo>
                    <a:pt x="0" y="4704"/>
                  </a:lnTo>
                  <a:lnTo>
                    <a:pt x="2528" y="2176"/>
                  </a:lnTo>
                  <a:lnTo>
                    <a:pt x="5181" y="934"/>
                  </a:lnTo>
                  <a:lnTo>
                    <a:pt x="13371" y="0"/>
                  </a:lnTo>
                  <a:lnTo>
                    <a:pt x="48307" y="6576"/>
                  </a:lnTo>
                  <a:lnTo>
                    <a:pt x="83567" y="10497"/>
                  </a:lnTo>
                  <a:lnTo>
                    <a:pt x="115799" y="13738"/>
                  </a:lnTo>
                  <a:lnTo>
                    <a:pt x="137468" y="12721"/>
                  </a:lnTo>
                  <a:lnTo>
                    <a:pt x="171130" y="9366"/>
                  </a:lnTo>
                  <a:lnTo>
                    <a:pt x="198224" y="3612"/>
                  </a:lnTo>
                  <a:lnTo>
                    <a:pt x="202399" y="1573"/>
                  </a:lnTo>
                  <a:lnTo>
                    <a:pt x="206019" y="667"/>
                  </a:lnTo>
                  <a:lnTo>
                    <a:pt x="207196" y="954"/>
                  </a:lnTo>
                  <a:lnTo>
                    <a:pt x="207981" y="1675"/>
                  </a:lnTo>
                  <a:lnTo>
                    <a:pt x="208504" y="2684"/>
                  </a:lnTo>
                  <a:lnTo>
                    <a:pt x="209382" y="3358"/>
                  </a:lnTo>
                  <a:lnTo>
                    <a:pt x="214313" y="4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2" name="SMARTInkShape-346">
            <a:extLst>
              <a:ext uri="{FF2B5EF4-FFF2-40B4-BE49-F238E27FC236}">
                <a16:creationId xmlns:a16="http://schemas.microsoft.com/office/drawing/2014/main" xmlns="" id="{8BC520DA-1DF1-4B52-AA57-7997767C69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24013" y="3886547"/>
            <a:ext cx="660964" cy="365356"/>
          </a:xfrm>
          <a:custGeom>
            <a:avLst/>
            <a:gdLst/>
            <a:ahLst/>
            <a:cxnLst/>
            <a:rect l="0" t="0" r="0" b="0"/>
            <a:pathLst>
              <a:path w="660964" h="365356">
                <a:moveTo>
                  <a:pt x="0" y="328266"/>
                </a:moveTo>
                <a:lnTo>
                  <a:pt x="0" y="328266"/>
                </a:lnTo>
                <a:lnTo>
                  <a:pt x="4100" y="328266"/>
                </a:lnTo>
                <a:lnTo>
                  <a:pt x="4321" y="328795"/>
                </a:lnTo>
                <a:lnTo>
                  <a:pt x="4566" y="330794"/>
                </a:lnTo>
                <a:lnTo>
                  <a:pt x="5160" y="331539"/>
                </a:lnTo>
                <a:lnTo>
                  <a:pt x="7232" y="332366"/>
                </a:lnTo>
                <a:lnTo>
                  <a:pt x="28048" y="333023"/>
                </a:lnTo>
                <a:lnTo>
                  <a:pt x="53952" y="306561"/>
                </a:lnTo>
                <a:lnTo>
                  <a:pt x="60183" y="292463"/>
                </a:lnTo>
                <a:lnTo>
                  <a:pt x="62214" y="282531"/>
                </a:lnTo>
                <a:lnTo>
                  <a:pt x="66614" y="275964"/>
                </a:lnTo>
                <a:lnTo>
                  <a:pt x="69185" y="278432"/>
                </a:lnTo>
                <a:lnTo>
                  <a:pt x="70436" y="281070"/>
                </a:lnTo>
                <a:lnTo>
                  <a:pt x="70770" y="282514"/>
                </a:lnTo>
                <a:lnTo>
                  <a:pt x="72051" y="283477"/>
                </a:lnTo>
                <a:lnTo>
                  <a:pt x="91282" y="289428"/>
                </a:lnTo>
                <a:lnTo>
                  <a:pt x="101659" y="287419"/>
                </a:lnTo>
                <a:lnTo>
                  <a:pt x="109731" y="283472"/>
                </a:lnTo>
                <a:lnTo>
                  <a:pt x="118002" y="276423"/>
                </a:lnTo>
                <a:lnTo>
                  <a:pt x="121237" y="270652"/>
                </a:lnTo>
                <a:lnTo>
                  <a:pt x="123484" y="255180"/>
                </a:lnTo>
                <a:lnTo>
                  <a:pt x="123673" y="248863"/>
                </a:lnTo>
                <a:lnTo>
                  <a:pt x="120935" y="242528"/>
                </a:lnTo>
                <a:lnTo>
                  <a:pt x="116190" y="236714"/>
                </a:lnTo>
                <a:lnTo>
                  <a:pt x="101430" y="226943"/>
                </a:lnTo>
                <a:lnTo>
                  <a:pt x="92024" y="224514"/>
                </a:lnTo>
                <a:lnTo>
                  <a:pt x="85063" y="223794"/>
                </a:lnTo>
                <a:lnTo>
                  <a:pt x="77121" y="226109"/>
                </a:lnTo>
                <a:lnTo>
                  <a:pt x="75226" y="227352"/>
                </a:lnTo>
                <a:lnTo>
                  <a:pt x="73121" y="230146"/>
                </a:lnTo>
                <a:lnTo>
                  <a:pt x="63942" y="253944"/>
                </a:lnTo>
                <a:lnTo>
                  <a:pt x="63043" y="267439"/>
                </a:lnTo>
                <a:lnTo>
                  <a:pt x="69030" y="300840"/>
                </a:lnTo>
                <a:lnTo>
                  <a:pt x="76676" y="324443"/>
                </a:lnTo>
                <a:lnTo>
                  <a:pt x="91938" y="339291"/>
                </a:lnTo>
                <a:lnTo>
                  <a:pt x="96600" y="341103"/>
                </a:lnTo>
                <a:lnTo>
                  <a:pt x="130041" y="347250"/>
                </a:lnTo>
                <a:lnTo>
                  <a:pt x="165374" y="334341"/>
                </a:lnTo>
                <a:lnTo>
                  <a:pt x="167399" y="333903"/>
                </a:lnTo>
                <a:lnTo>
                  <a:pt x="179295" y="324904"/>
                </a:lnTo>
                <a:lnTo>
                  <a:pt x="188247" y="315117"/>
                </a:lnTo>
                <a:lnTo>
                  <a:pt x="208660" y="280054"/>
                </a:lnTo>
                <a:lnTo>
                  <a:pt x="224545" y="247913"/>
                </a:lnTo>
                <a:lnTo>
                  <a:pt x="234872" y="217209"/>
                </a:lnTo>
                <a:lnTo>
                  <a:pt x="246040" y="184347"/>
                </a:lnTo>
                <a:lnTo>
                  <a:pt x="251134" y="154728"/>
                </a:lnTo>
                <a:lnTo>
                  <a:pt x="256274" y="119029"/>
                </a:lnTo>
                <a:lnTo>
                  <a:pt x="257095" y="84495"/>
                </a:lnTo>
                <a:lnTo>
                  <a:pt x="253357" y="60666"/>
                </a:lnTo>
                <a:lnTo>
                  <a:pt x="241275" y="26373"/>
                </a:lnTo>
                <a:lnTo>
                  <a:pt x="236530" y="18447"/>
                </a:lnTo>
                <a:lnTo>
                  <a:pt x="222471" y="5584"/>
                </a:lnTo>
                <a:lnTo>
                  <a:pt x="221339" y="3607"/>
                </a:lnTo>
                <a:lnTo>
                  <a:pt x="220055" y="2289"/>
                </a:lnTo>
                <a:lnTo>
                  <a:pt x="217217" y="825"/>
                </a:lnTo>
                <a:lnTo>
                  <a:pt x="212644" y="0"/>
                </a:lnTo>
                <a:lnTo>
                  <a:pt x="209514" y="1218"/>
                </a:lnTo>
                <a:lnTo>
                  <a:pt x="203193" y="6312"/>
                </a:lnTo>
                <a:lnTo>
                  <a:pt x="201433" y="10727"/>
                </a:lnTo>
                <a:lnTo>
                  <a:pt x="195758" y="43810"/>
                </a:lnTo>
                <a:lnTo>
                  <a:pt x="195291" y="77340"/>
                </a:lnTo>
                <a:lnTo>
                  <a:pt x="196676" y="107956"/>
                </a:lnTo>
                <a:lnTo>
                  <a:pt x="199731" y="141054"/>
                </a:lnTo>
                <a:lnTo>
                  <a:pt x="203259" y="173025"/>
                </a:lnTo>
                <a:lnTo>
                  <a:pt x="208467" y="206011"/>
                </a:lnTo>
                <a:lnTo>
                  <a:pt x="213224" y="239856"/>
                </a:lnTo>
                <a:lnTo>
                  <a:pt x="214270" y="275430"/>
                </a:lnTo>
                <a:lnTo>
                  <a:pt x="214838" y="295808"/>
                </a:lnTo>
                <a:lnTo>
                  <a:pt x="218081" y="305411"/>
                </a:lnTo>
                <a:lnTo>
                  <a:pt x="220398" y="319818"/>
                </a:lnTo>
                <a:lnTo>
                  <a:pt x="223158" y="326597"/>
                </a:lnTo>
                <a:lnTo>
                  <a:pt x="228692" y="332828"/>
                </a:lnTo>
                <a:lnTo>
                  <a:pt x="232698" y="335585"/>
                </a:lnTo>
                <a:lnTo>
                  <a:pt x="237928" y="337137"/>
                </a:lnTo>
                <a:lnTo>
                  <a:pt x="261527" y="337752"/>
                </a:lnTo>
                <a:lnTo>
                  <a:pt x="280149" y="332605"/>
                </a:lnTo>
                <a:lnTo>
                  <a:pt x="288853" y="328140"/>
                </a:lnTo>
                <a:lnTo>
                  <a:pt x="294537" y="322918"/>
                </a:lnTo>
                <a:lnTo>
                  <a:pt x="319572" y="291868"/>
                </a:lnTo>
                <a:lnTo>
                  <a:pt x="334410" y="258918"/>
                </a:lnTo>
                <a:lnTo>
                  <a:pt x="348746" y="223628"/>
                </a:lnTo>
                <a:lnTo>
                  <a:pt x="356605" y="193111"/>
                </a:lnTo>
                <a:lnTo>
                  <a:pt x="362148" y="160281"/>
                </a:lnTo>
                <a:lnTo>
                  <a:pt x="366111" y="126874"/>
                </a:lnTo>
                <a:lnTo>
                  <a:pt x="364105" y="92155"/>
                </a:lnTo>
                <a:lnTo>
                  <a:pt x="359610" y="60170"/>
                </a:lnTo>
                <a:lnTo>
                  <a:pt x="342141" y="24884"/>
                </a:lnTo>
                <a:lnTo>
                  <a:pt x="339916" y="19157"/>
                </a:lnTo>
                <a:lnTo>
                  <a:pt x="336106" y="14848"/>
                </a:lnTo>
                <a:lnTo>
                  <a:pt x="325797" y="6652"/>
                </a:lnTo>
                <a:lnTo>
                  <a:pt x="320781" y="5078"/>
                </a:lnTo>
                <a:lnTo>
                  <a:pt x="317547" y="4710"/>
                </a:lnTo>
                <a:lnTo>
                  <a:pt x="314346" y="5958"/>
                </a:lnTo>
                <a:lnTo>
                  <a:pt x="312751" y="7031"/>
                </a:lnTo>
                <a:lnTo>
                  <a:pt x="307979" y="13598"/>
                </a:lnTo>
                <a:lnTo>
                  <a:pt x="305741" y="19719"/>
                </a:lnTo>
                <a:lnTo>
                  <a:pt x="305384" y="49722"/>
                </a:lnTo>
                <a:lnTo>
                  <a:pt x="309126" y="79659"/>
                </a:lnTo>
                <a:lnTo>
                  <a:pt x="312033" y="112259"/>
                </a:lnTo>
                <a:lnTo>
                  <a:pt x="314023" y="145081"/>
                </a:lnTo>
                <a:lnTo>
                  <a:pt x="317558" y="178417"/>
                </a:lnTo>
                <a:lnTo>
                  <a:pt x="318886" y="209682"/>
                </a:lnTo>
                <a:lnTo>
                  <a:pt x="319069" y="243493"/>
                </a:lnTo>
                <a:lnTo>
                  <a:pt x="319085" y="278784"/>
                </a:lnTo>
                <a:lnTo>
                  <a:pt x="323187" y="311825"/>
                </a:lnTo>
                <a:lnTo>
                  <a:pt x="324966" y="319724"/>
                </a:lnTo>
                <a:lnTo>
                  <a:pt x="341325" y="353458"/>
                </a:lnTo>
                <a:lnTo>
                  <a:pt x="344493" y="357630"/>
                </a:lnTo>
                <a:lnTo>
                  <a:pt x="354308" y="362954"/>
                </a:lnTo>
                <a:lnTo>
                  <a:pt x="362214" y="365355"/>
                </a:lnTo>
                <a:lnTo>
                  <a:pt x="375492" y="363538"/>
                </a:lnTo>
                <a:lnTo>
                  <a:pt x="394082" y="354910"/>
                </a:lnTo>
                <a:lnTo>
                  <a:pt x="402985" y="347684"/>
                </a:lnTo>
                <a:lnTo>
                  <a:pt x="427535" y="313361"/>
                </a:lnTo>
                <a:lnTo>
                  <a:pt x="447528" y="285574"/>
                </a:lnTo>
                <a:lnTo>
                  <a:pt x="473375" y="282875"/>
                </a:lnTo>
                <a:lnTo>
                  <a:pt x="486970" y="276736"/>
                </a:lnTo>
                <a:lnTo>
                  <a:pt x="494537" y="268547"/>
                </a:lnTo>
                <a:lnTo>
                  <a:pt x="498425" y="261123"/>
                </a:lnTo>
                <a:lnTo>
                  <a:pt x="502105" y="250516"/>
                </a:lnTo>
                <a:lnTo>
                  <a:pt x="502205" y="244674"/>
                </a:lnTo>
                <a:lnTo>
                  <a:pt x="500485" y="236612"/>
                </a:lnTo>
                <a:lnTo>
                  <a:pt x="499286" y="234884"/>
                </a:lnTo>
                <a:lnTo>
                  <a:pt x="495131" y="231553"/>
                </a:lnTo>
                <a:lnTo>
                  <a:pt x="491168" y="229720"/>
                </a:lnTo>
                <a:lnTo>
                  <a:pt x="484312" y="228543"/>
                </a:lnTo>
                <a:lnTo>
                  <a:pt x="476933" y="230867"/>
                </a:lnTo>
                <a:lnTo>
                  <a:pt x="470573" y="234907"/>
                </a:lnTo>
                <a:lnTo>
                  <a:pt x="456333" y="254884"/>
                </a:lnTo>
                <a:lnTo>
                  <a:pt x="449934" y="268399"/>
                </a:lnTo>
                <a:lnTo>
                  <a:pt x="448873" y="281776"/>
                </a:lnTo>
                <a:lnTo>
                  <a:pt x="453113" y="310317"/>
                </a:lnTo>
                <a:lnTo>
                  <a:pt x="461311" y="325661"/>
                </a:lnTo>
                <a:lnTo>
                  <a:pt x="463116" y="328117"/>
                </a:lnTo>
                <a:lnTo>
                  <a:pt x="481237" y="339226"/>
                </a:lnTo>
                <a:lnTo>
                  <a:pt x="492015" y="341567"/>
                </a:lnTo>
                <a:lnTo>
                  <a:pt x="507791" y="337204"/>
                </a:lnTo>
                <a:lnTo>
                  <a:pt x="529803" y="324237"/>
                </a:lnTo>
                <a:lnTo>
                  <a:pt x="552342" y="299013"/>
                </a:lnTo>
                <a:lnTo>
                  <a:pt x="570314" y="264902"/>
                </a:lnTo>
                <a:lnTo>
                  <a:pt x="580920" y="229537"/>
                </a:lnTo>
                <a:lnTo>
                  <a:pt x="584826" y="214513"/>
                </a:lnTo>
                <a:lnTo>
                  <a:pt x="583949" y="208741"/>
                </a:lnTo>
                <a:lnTo>
                  <a:pt x="580881" y="197598"/>
                </a:lnTo>
                <a:lnTo>
                  <a:pt x="579870" y="196704"/>
                </a:lnTo>
                <a:lnTo>
                  <a:pt x="576473" y="195020"/>
                </a:lnTo>
                <a:lnTo>
                  <a:pt x="576264" y="206249"/>
                </a:lnTo>
                <a:lnTo>
                  <a:pt x="580363" y="217145"/>
                </a:lnTo>
                <a:lnTo>
                  <a:pt x="608603" y="245772"/>
                </a:lnTo>
                <a:lnTo>
                  <a:pt x="642878" y="273548"/>
                </a:lnTo>
                <a:lnTo>
                  <a:pt x="658530" y="293866"/>
                </a:lnTo>
                <a:lnTo>
                  <a:pt x="660963" y="303021"/>
                </a:lnTo>
                <a:lnTo>
                  <a:pt x="660121" y="307874"/>
                </a:lnTo>
                <a:lnTo>
                  <a:pt x="650765" y="324350"/>
                </a:lnTo>
                <a:lnTo>
                  <a:pt x="630055" y="340481"/>
                </a:lnTo>
                <a:lnTo>
                  <a:pt x="616521" y="345809"/>
                </a:lnTo>
                <a:lnTo>
                  <a:pt x="603382" y="347018"/>
                </a:lnTo>
                <a:lnTo>
                  <a:pt x="596076" y="344361"/>
                </a:lnTo>
                <a:lnTo>
                  <a:pt x="590360" y="340181"/>
                </a:lnTo>
                <a:lnTo>
                  <a:pt x="585787" y="3330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6" name="SMARTInkShape-Group170">
            <a:extLst>
              <a:ext uri="{FF2B5EF4-FFF2-40B4-BE49-F238E27FC236}">
                <a16:creationId xmlns:a16="http://schemas.microsoft.com/office/drawing/2014/main" xmlns="" id="{DC83D15E-8920-4DF1-990A-0E010E753770}"/>
              </a:ext>
            </a:extLst>
          </p:cNvPr>
          <p:cNvGrpSpPr/>
          <p:nvPr/>
        </p:nvGrpSpPr>
        <p:grpSpPr>
          <a:xfrm>
            <a:off x="1009650" y="3819525"/>
            <a:ext cx="542926" cy="500064"/>
            <a:chOff x="1009650" y="3819525"/>
            <a:chExt cx="542926" cy="500064"/>
          </a:xfrm>
        </p:grpSpPr>
        <p:sp>
          <p:nvSpPr>
            <p:cNvPr id="103" name="SMARTInkShape-347">
              <a:extLst>
                <a:ext uri="{FF2B5EF4-FFF2-40B4-BE49-F238E27FC236}">
                  <a16:creationId xmlns:a16="http://schemas.microsoft.com/office/drawing/2014/main" xmlns="" id="{ED77A6D9-C969-4E3F-8EB0-96E3707B24C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71613" y="3819525"/>
              <a:ext cx="80963" cy="500064"/>
            </a:xfrm>
            <a:custGeom>
              <a:avLst/>
              <a:gdLst/>
              <a:ahLst/>
              <a:cxnLst/>
              <a:rect l="0" t="0" r="0" b="0"/>
              <a:pathLst>
                <a:path w="80963" h="500064">
                  <a:moveTo>
                    <a:pt x="80962" y="0"/>
                  </a:moveTo>
                  <a:lnTo>
                    <a:pt x="80962" y="0"/>
                  </a:lnTo>
                  <a:lnTo>
                    <a:pt x="80962" y="32503"/>
                  </a:lnTo>
                  <a:lnTo>
                    <a:pt x="76861" y="66184"/>
                  </a:lnTo>
                  <a:lnTo>
                    <a:pt x="73671" y="98559"/>
                  </a:lnTo>
                  <a:lnTo>
                    <a:pt x="71339" y="121269"/>
                  </a:lnTo>
                  <a:lnTo>
                    <a:pt x="67337" y="156379"/>
                  </a:lnTo>
                  <a:lnTo>
                    <a:pt x="63794" y="183273"/>
                  </a:lnTo>
                  <a:lnTo>
                    <a:pt x="58824" y="213288"/>
                  </a:lnTo>
                  <a:lnTo>
                    <a:pt x="53471" y="242114"/>
                  </a:lnTo>
                  <a:lnTo>
                    <a:pt x="48283" y="270413"/>
                  </a:lnTo>
                  <a:lnTo>
                    <a:pt x="44468" y="301373"/>
                  </a:lnTo>
                  <a:lnTo>
                    <a:pt x="38281" y="336593"/>
                  </a:lnTo>
                  <a:lnTo>
                    <a:pt x="32274" y="369606"/>
                  </a:lnTo>
                  <a:lnTo>
                    <a:pt x="25503" y="401601"/>
                  </a:lnTo>
                  <a:lnTo>
                    <a:pt x="17659" y="432538"/>
                  </a:lnTo>
                  <a:lnTo>
                    <a:pt x="9537" y="466750"/>
                  </a:lnTo>
                  <a:lnTo>
                    <a:pt x="651" y="494140"/>
                  </a:lnTo>
                  <a:lnTo>
                    <a:pt x="0" y="500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348">
              <a:extLst>
                <a:ext uri="{FF2B5EF4-FFF2-40B4-BE49-F238E27FC236}">
                  <a16:creationId xmlns:a16="http://schemas.microsoft.com/office/drawing/2014/main" xmlns="" id="{C1264FFF-0D25-4202-A8FD-0E6E4FAF05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5375" y="4010025"/>
              <a:ext cx="4764" cy="9526"/>
            </a:xfrm>
            <a:custGeom>
              <a:avLst/>
              <a:gdLst/>
              <a:ahLst/>
              <a:cxnLst/>
              <a:rect l="0" t="0" r="0" b="0"/>
              <a:pathLst>
                <a:path w="4764" h="9526">
                  <a:moveTo>
                    <a:pt x="4763" y="0"/>
                  </a:moveTo>
                  <a:lnTo>
                    <a:pt x="4763" y="0"/>
                  </a:lnTo>
                  <a:lnTo>
                    <a:pt x="4763" y="410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349">
              <a:extLst>
                <a:ext uri="{FF2B5EF4-FFF2-40B4-BE49-F238E27FC236}">
                  <a16:creationId xmlns:a16="http://schemas.microsoft.com/office/drawing/2014/main" xmlns="" id="{0B29E6A9-4207-42D2-81CA-C73930A49C9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9650" y="3896043"/>
              <a:ext cx="347367" cy="342499"/>
            </a:xfrm>
            <a:custGeom>
              <a:avLst/>
              <a:gdLst/>
              <a:ahLst/>
              <a:cxnLst/>
              <a:rect l="0" t="0" r="0" b="0"/>
              <a:pathLst>
                <a:path w="347367" h="342499">
                  <a:moveTo>
                    <a:pt x="0" y="309245"/>
                  </a:moveTo>
                  <a:lnTo>
                    <a:pt x="0" y="309245"/>
                  </a:lnTo>
                  <a:lnTo>
                    <a:pt x="0" y="313949"/>
                  </a:lnTo>
                  <a:lnTo>
                    <a:pt x="21189" y="313477"/>
                  </a:lnTo>
                  <a:lnTo>
                    <a:pt x="29797" y="310205"/>
                  </a:lnTo>
                  <a:lnTo>
                    <a:pt x="56675" y="289907"/>
                  </a:lnTo>
                  <a:lnTo>
                    <a:pt x="71357" y="264199"/>
                  </a:lnTo>
                  <a:lnTo>
                    <a:pt x="74765" y="252859"/>
                  </a:lnTo>
                  <a:lnTo>
                    <a:pt x="76175" y="231087"/>
                  </a:lnTo>
                  <a:lnTo>
                    <a:pt x="75654" y="230152"/>
                  </a:lnTo>
                  <a:lnTo>
                    <a:pt x="74778" y="229529"/>
                  </a:lnTo>
                  <a:lnTo>
                    <a:pt x="71495" y="228304"/>
                  </a:lnTo>
                  <a:lnTo>
                    <a:pt x="71438" y="263097"/>
                  </a:lnTo>
                  <a:lnTo>
                    <a:pt x="71438" y="297230"/>
                  </a:lnTo>
                  <a:lnTo>
                    <a:pt x="71967" y="302317"/>
                  </a:lnTo>
                  <a:lnTo>
                    <a:pt x="79871" y="325058"/>
                  </a:lnTo>
                  <a:lnTo>
                    <a:pt x="82771" y="329149"/>
                  </a:lnTo>
                  <a:lnTo>
                    <a:pt x="85823" y="331320"/>
                  </a:lnTo>
                  <a:lnTo>
                    <a:pt x="87378" y="331899"/>
                  </a:lnTo>
                  <a:lnTo>
                    <a:pt x="88414" y="332814"/>
                  </a:lnTo>
                  <a:lnTo>
                    <a:pt x="89566" y="335242"/>
                  </a:lnTo>
                  <a:lnTo>
                    <a:pt x="90402" y="336101"/>
                  </a:lnTo>
                  <a:lnTo>
                    <a:pt x="92743" y="337056"/>
                  </a:lnTo>
                  <a:lnTo>
                    <a:pt x="103231" y="337752"/>
                  </a:lnTo>
                  <a:lnTo>
                    <a:pt x="117897" y="331185"/>
                  </a:lnTo>
                  <a:lnTo>
                    <a:pt x="124597" y="326623"/>
                  </a:lnTo>
                  <a:lnTo>
                    <a:pt x="155217" y="291645"/>
                  </a:lnTo>
                  <a:lnTo>
                    <a:pt x="175335" y="260828"/>
                  </a:lnTo>
                  <a:lnTo>
                    <a:pt x="188768" y="226658"/>
                  </a:lnTo>
                  <a:lnTo>
                    <a:pt x="196247" y="191359"/>
                  </a:lnTo>
                  <a:lnTo>
                    <a:pt x="199693" y="158313"/>
                  </a:lnTo>
                  <a:lnTo>
                    <a:pt x="199996" y="125001"/>
                  </a:lnTo>
                  <a:lnTo>
                    <a:pt x="196748" y="89739"/>
                  </a:lnTo>
                  <a:lnTo>
                    <a:pt x="193938" y="59119"/>
                  </a:lnTo>
                  <a:lnTo>
                    <a:pt x="185255" y="25367"/>
                  </a:lnTo>
                  <a:lnTo>
                    <a:pt x="173344" y="7033"/>
                  </a:lnTo>
                  <a:lnTo>
                    <a:pt x="168366" y="2095"/>
                  </a:lnTo>
                  <a:lnTo>
                    <a:pt x="165140" y="754"/>
                  </a:lnTo>
                  <a:lnTo>
                    <a:pt x="160350" y="0"/>
                  </a:lnTo>
                  <a:lnTo>
                    <a:pt x="158758" y="952"/>
                  </a:lnTo>
                  <a:lnTo>
                    <a:pt x="150814" y="10439"/>
                  </a:lnTo>
                  <a:lnTo>
                    <a:pt x="149049" y="15223"/>
                  </a:lnTo>
                  <a:lnTo>
                    <a:pt x="147662" y="50332"/>
                  </a:lnTo>
                  <a:lnTo>
                    <a:pt x="148168" y="82042"/>
                  </a:lnTo>
                  <a:lnTo>
                    <a:pt x="151738" y="117759"/>
                  </a:lnTo>
                  <a:lnTo>
                    <a:pt x="153724" y="150796"/>
                  </a:lnTo>
                  <a:lnTo>
                    <a:pt x="156483" y="181050"/>
                  </a:lnTo>
                  <a:lnTo>
                    <a:pt x="160843" y="211479"/>
                  </a:lnTo>
                  <a:lnTo>
                    <a:pt x="163241" y="244335"/>
                  </a:lnTo>
                  <a:lnTo>
                    <a:pt x="166486" y="276393"/>
                  </a:lnTo>
                  <a:lnTo>
                    <a:pt x="167205" y="301150"/>
                  </a:lnTo>
                  <a:lnTo>
                    <a:pt x="171537" y="316541"/>
                  </a:lnTo>
                  <a:lnTo>
                    <a:pt x="175132" y="323405"/>
                  </a:lnTo>
                  <a:lnTo>
                    <a:pt x="175492" y="325035"/>
                  </a:lnTo>
                  <a:lnTo>
                    <a:pt x="178527" y="329857"/>
                  </a:lnTo>
                  <a:lnTo>
                    <a:pt x="181298" y="331635"/>
                  </a:lnTo>
                  <a:lnTo>
                    <a:pt x="184294" y="332954"/>
                  </a:lnTo>
                  <a:lnTo>
                    <a:pt x="187389" y="335304"/>
                  </a:lnTo>
                  <a:lnTo>
                    <a:pt x="189484" y="335613"/>
                  </a:lnTo>
                  <a:lnTo>
                    <a:pt x="203292" y="332822"/>
                  </a:lnTo>
                  <a:lnTo>
                    <a:pt x="211106" y="329342"/>
                  </a:lnTo>
                  <a:lnTo>
                    <a:pt x="233563" y="313061"/>
                  </a:lnTo>
                  <a:lnTo>
                    <a:pt x="254074" y="284320"/>
                  </a:lnTo>
                  <a:lnTo>
                    <a:pt x="259902" y="272403"/>
                  </a:lnTo>
                  <a:lnTo>
                    <a:pt x="268228" y="262118"/>
                  </a:lnTo>
                  <a:lnTo>
                    <a:pt x="270504" y="255888"/>
                  </a:lnTo>
                  <a:lnTo>
                    <a:pt x="271460" y="226247"/>
                  </a:lnTo>
                  <a:lnTo>
                    <a:pt x="270932" y="225338"/>
                  </a:lnTo>
                  <a:lnTo>
                    <a:pt x="270050" y="224732"/>
                  </a:lnTo>
                  <a:lnTo>
                    <a:pt x="268934" y="224328"/>
                  </a:lnTo>
                  <a:lnTo>
                    <a:pt x="268189" y="223529"/>
                  </a:lnTo>
                  <a:lnTo>
                    <a:pt x="267362" y="221231"/>
                  </a:lnTo>
                  <a:lnTo>
                    <a:pt x="266612" y="220406"/>
                  </a:lnTo>
                  <a:lnTo>
                    <a:pt x="261956" y="218763"/>
                  </a:lnTo>
                  <a:lnTo>
                    <a:pt x="264471" y="221287"/>
                  </a:lnTo>
                  <a:lnTo>
                    <a:pt x="265709" y="223938"/>
                  </a:lnTo>
                  <a:lnTo>
                    <a:pt x="266040" y="225386"/>
                  </a:lnTo>
                  <a:lnTo>
                    <a:pt x="269033" y="229952"/>
                  </a:lnTo>
                  <a:lnTo>
                    <a:pt x="275314" y="236236"/>
                  </a:lnTo>
                  <a:lnTo>
                    <a:pt x="282187" y="240987"/>
                  </a:lnTo>
                  <a:lnTo>
                    <a:pt x="286282" y="246275"/>
                  </a:lnTo>
                  <a:lnTo>
                    <a:pt x="298261" y="257275"/>
                  </a:lnTo>
                  <a:lnTo>
                    <a:pt x="319982" y="281519"/>
                  </a:lnTo>
                  <a:lnTo>
                    <a:pt x="323542" y="283693"/>
                  </a:lnTo>
                  <a:lnTo>
                    <a:pt x="325232" y="284273"/>
                  </a:lnTo>
                  <a:lnTo>
                    <a:pt x="340859" y="302659"/>
                  </a:lnTo>
                  <a:lnTo>
                    <a:pt x="345412" y="310703"/>
                  </a:lnTo>
                  <a:lnTo>
                    <a:pt x="346996" y="317203"/>
                  </a:lnTo>
                  <a:lnTo>
                    <a:pt x="347366" y="322659"/>
                  </a:lnTo>
                  <a:lnTo>
                    <a:pt x="346120" y="327201"/>
                  </a:lnTo>
                  <a:lnTo>
                    <a:pt x="345046" y="329153"/>
                  </a:lnTo>
                  <a:lnTo>
                    <a:pt x="339621" y="332733"/>
                  </a:lnTo>
                  <a:lnTo>
                    <a:pt x="324673" y="340422"/>
                  </a:lnTo>
                  <a:lnTo>
                    <a:pt x="291486" y="342498"/>
                  </a:lnTo>
                  <a:lnTo>
                    <a:pt x="284242" y="341134"/>
                  </a:lnTo>
                  <a:lnTo>
                    <a:pt x="271463" y="337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0" name="SMARTInkShape-Group171">
            <a:extLst>
              <a:ext uri="{FF2B5EF4-FFF2-40B4-BE49-F238E27FC236}">
                <a16:creationId xmlns:a16="http://schemas.microsoft.com/office/drawing/2014/main" xmlns="" id="{7A8063E3-7B84-437E-9DEC-5B7161D0FB92}"/>
              </a:ext>
            </a:extLst>
          </p:cNvPr>
          <p:cNvGrpSpPr/>
          <p:nvPr/>
        </p:nvGrpSpPr>
        <p:grpSpPr>
          <a:xfrm>
            <a:off x="3590925" y="3562350"/>
            <a:ext cx="495301" cy="470463"/>
            <a:chOff x="3590925" y="3562350"/>
            <a:chExt cx="495301" cy="470463"/>
          </a:xfrm>
        </p:grpSpPr>
        <p:sp>
          <p:nvSpPr>
            <p:cNvPr id="107" name="SMARTInkShape-350">
              <a:extLst>
                <a:ext uri="{FF2B5EF4-FFF2-40B4-BE49-F238E27FC236}">
                  <a16:creationId xmlns:a16="http://schemas.microsoft.com/office/drawing/2014/main" xmlns="" id="{795F4B5F-E45F-471C-8FEE-B02CDFB4135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62363" y="3562350"/>
              <a:ext cx="4763" cy="4764"/>
            </a:xfrm>
            <a:custGeom>
              <a:avLst/>
              <a:gdLst/>
              <a:ahLst/>
              <a:cxnLst/>
              <a:rect l="0" t="0" r="0" b="0"/>
              <a:pathLst>
                <a:path w="4763" h="4764">
                  <a:moveTo>
                    <a:pt x="0" y="0"/>
                  </a:moveTo>
                  <a:lnTo>
                    <a:pt x="0" y="0"/>
                  </a:lnTo>
                  <a:lnTo>
                    <a:pt x="4762" y="476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351">
              <a:extLst>
                <a:ext uri="{FF2B5EF4-FFF2-40B4-BE49-F238E27FC236}">
                  <a16:creationId xmlns:a16="http://schemas.microsoft.com/office/drawing/2014/main" xmlns="" id="{7E2B74AF-5B31-481D-B001-9AB8E9EB6D8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52863" y="3581400"/>
              <a:ext cx="14288" cy="4764"/>
            </a:xfrm>
            <a:custGeom>
              <a:avLst/>
              <a:gdLst/>
              <a:ahLst/>
              <a:cxnLst/>
              <a:rect l="0" t="0" r="0" b="0"/>
              <a:pathLst>
                <a:path w="14288" h="4764">
                  <a:moveTo>
                    <a:pt x="14287" y="4763"/>
                  </a:moveTo>
                  <a:lnTo>
                    <a:pt x="14287" y="476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352">
              <a:extLst>
                <a:ext uri="{FF2B5EF4-FFF2-40B4-BE49-F238E27FC236}">
                  <a16:creationId xmlns:a16="http://schemas.microsoft.com/office/drawing/2014/main" xmlns="" id="{ABA3147D-2113-4DA5-9430-9F728AFB891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90925" y="3648386"/>
              <a:ext cx="495301" cy="384427"/>
            </a:xfrm>
            <a:custGeom>
              <a:avLst/>
              <a:gdLst/>
              <a:ahLst/>
              <a:cxnLst/>
              <a:rect l="0" t="0" r="0" b="0"/>
              <a:pathLst>
                <a:path w="495301" h="384427">
                  <a:moveTo>
                    <a:pt x="0" y="128277"/>
                  </a:moveTo>
                  <a:lnTo>
                    <a:pt x="0" y="128277"/>
                  </a:lnTo>
                  <a:lnTo>
                    <a:pt x="7233" y="128277"/>
                  </a:lnTo>
                  <a:lnTo>
                    <a:pt x="30893" y="114146"/>
                  </a:lnTo>
                  <a:lnTo>
                    <a:pt x="51048" y="95660"/>
                  </a:lnTo>
                  <a:lnTo>
                    <a:pt x="60864" y="79853"/>
                  </a:lnTo>
                  <a:lnTo>
                    <a:pt x="74042" y="46323"/>
                  </a:lnTo>
                  <a:lnTo>
                    <a:pt x="76193" y="19706"/>
                  </a:lnTo>
                  <a:lnTo>
                    <a:pt x="76200" y="52714"/>
                  </a:lnTo>
                  <a:lnTo>
                    <a:pt x="77611" y="67587"/>
                  </a:lnTo>
                  <a:lnTo>
                    <a:pt x="84634" y="100191"/>
                  </a:lnTo>
                  <a:lnTo>
                    <a:pt x="89576" y="113075"/>
                  </a:lnTo>
                  <a:lnTo>
                    <a:pt x="94669" y="118522"/>
                  </a:lnTo>
                  <a:lnTo>
                    <a:pt x="99049" y="121295"/>
                  </a:lnTo>
                  <a:lnTo>
                    <a:pt x="103817" y="122528"/>
                  </a:lnTo>
                  <a:lnTo>
                    <a:pt x="114369" y="122693"/>
                  </a:lnTo>
                  <a:lnTo>
                    <a:pt x="119269" y="120856"/>
                  </a:lnTo>
                  <a:lnTo>
                    <a:pt x="146563" y="95950"/>
                  </a:lnTo>
                  <a:lnTo>
                    <a:pt x="159652" y="78070"/>
                  </a:lnTo>
                  <a:lnTo>
                    <a:pt x="161626" y="72145"/>
                  </a:lnTo>
                  <a:lnTo>
                    <a:pt x="162255" y="71806"/>
                  </a:lnTo>
                  <a:lnTo>
                    <a:pt x="164365" y="71428"/>
                  </a:lnTo>
                  <a:lnTo>
                    <a:pt x="165139" y="70799"/>
                  </a:lnTo>
                  <a:lnTo>
                    <a:pt x="165999" y="68688"/>
                  </a:lnTo>
                  <a:lnTo>
                    <a:pt x="166758" y="67913"/>
                  </a:lnTo>
                  <a:lnTo>
                    <a:pt x="170728" y="66568"/>
                  </a:lnTo>
                  <a:lnTo>
                    <a:pt x="193675" y="65838"/>
                  </a:lnTo>
                  <a:lnTo>
                    <a:pt x="215977" y="56741"/>
                  </a:lnTo>
                  <a:lnTo>
                    <a:pt x="220344" y="52738"/>
                  </a:lnTo>
                  <a:lnTo>
                    <a:pt x="225676" y="43329"/>
                  </a:lnTo>
                  <a:lnTo>
                    <a:pt x="227734" y="34374"/>
                  </a:lnTo>
                  <a:lnTo>
                    <a:pt x="226804" y="28157"/>
                  </a:lnTo>
                  <a:lnTo>
                    <a:pt x="225815" y="25018"/>
                  </a:lnTo>
                  <a:lnTo>
                    <a:pt x="221894" y="20118"/>
                  </a:lnTo>
                  <a:lnTo>
                    <a:pt x="217153" y="16706"/>
                  </a:lnTo>
                  <a:lnTo>
                    <a:pt x="213282" y="15190"/>
                  </a:lnTo>
                  <a:lnTo>
                    <a:pt x="199148" y="14083"/>
                  </a:lnTo>
                  <a:lnTo>
                    <a:pt x="194167" y="16846"/>
                  </a:lnTo>
                  <a:lnTo>
                    <a:pt x="188955" y="20544"/>
                  </a:lnTo>
                  <a:lnTo>
                    <a:pt x="184874" y="22187"/>
                  </a:lnTo>
                  <a:lnTo>
                    <a:pt x="181297" y="27151"/>
                  </a:lnTo>
                  <a:lnTo>
                    <a:pt x="173982" y="43795"/>
                  </a:lnTo>
                  <a:lnTo>
                    <a:pt x="173986" y="51394"/>
                  </a:lnTo>
                  <a:lnTo>
                    <a:pt x="179928" y="85300"/>
                  </a:lnTo>
                  <a:lnTo>
                    <a:pt x="189489" y="105902"/>
                  </a:lnTo>
                  <a:lnTo>
                    <a:pt x="200957" y="119379"/>
                  </a:lnTo>
                  <a:lnTo>
                    <a:pt x="211237" y="124817"/>
                  </a:lnTo>
                  <a:lnTo>
                    <a:pt x="219281" y="127251"/>
                  </a:lnTo>
                  <a:lnTo>
                    <a:pt x="238267" y="128187"/>
                  </a:lnTo>
                  <a:lnTo>
                    <a:pt x="255596" y="124457"/>
                  </a:lnTo>
                  <a:lnTo>
                    <a:pt x="280335" y="111189"/>
                  </a:lnTo>
                  <a:lnTo>
                    <a:pt x="297087" y="95797"/>
                  </a:lnTo>
                  <a:lnTo>
                    <a:pt x="319415" y="61219"/>
                  </a:lnTo>
                  <a:lnTo>
                    <a:pt x="325502" y="43770"/>
                  </a:lnTo>
                  <a:lnTo>
                    <a:pt x="325819" y="33568"/>
                  </a:lnTo>
                  <a:lnTo>
                    <a:pt x="321711" y="16612"/>
                  </a:lnTo>
                  <a:lnTo>
                    <a:pt x="317336" y="8878"/>
                  </a:lnTo>
                  <a:lnTo>
                    <a:pt x="302288" y="740"/>
                  </a:lnTo>
                  <a:lnTo>
                    <a:pt x="295648" y="0"/>
                  </a:lnTo>
                  <a:lnTo>
                    <a:pt x="293936" y="426"/>
                  </a:lnTo>
                  <a:lnTo>
                    <a:pt x="292795" y="1239"/>
                  </a:lnTo>
                  <a:lnTo>
                    <a:pt x="287540" y="7831"/>
                  </a:lnTo>
                  <a:lnTo>
                    <a:pt x="286546" y="10892"/>
                  </a:lnTo>
                  <a:lnTo>
                    <a:pt x="287339" y="12449"/>
                  </a:lnTo>
                  <a:lnTo>
                    <a:pt x="291042" y="15591"/>
                  </a:lnTo>
                  <a:lnTo>
                    <a:pt x="296216" y="17340"/>
                  </a:lnTo>
                  <a:lnTo>
                    <a:pt x="305079" y="19735"/>
                  </a:lnTo>
                  <a:lnTo>
                    <a:pt x="330002" y="26940"/>
                  </a:lnTo>
                  <a:lnTo>
                    <a:pt x="363220" y="28186"/>
                  </a:lnTo>
                  <a:lnTo>
                    <a:pt x="394922" y="28264"/>
                  </a:lnTo>
                  <a:lnTo>
                    <a:pt x="391413" y="35339"/>
                  </a:lnTo>
                  <a:lnTo>
                    <a:pt x="385625" y="45203"/>
                  </a:lnTo>
                  <a:lnTo>
                    <a:pt x="380959" y="54802"/>
                  </a:lnTo>
                  <a:lnTo>
                    <a:pt x="376225" y="63820"/>
                  </a:lnTo>
                  <a:lnTo>
                    <a:pt x="366418" y="97943"/>
                  </a:lnTo>
                  <a:lnTo>
                    <a:pt x="357680" y="118267"/>
                  </a:lnTo>
                  <a:lnTo>
                    <a:pt x="357188" y="123514"/>
                  </a:lnTo>
                  <a:lnTo>
                    <a:pt x="361948" y="118753"/>
                  </a:lnTo>
                  <a:lnTo>
                    <a:pt x="393281" y="119281"/>
                  </a:lnTo>
                  <a:lnTo>
                    <a:pt x="404042" y="122554"/>
                  </a:lnTo>
                  <a:lnTo>
                    <a:pt x="405886" y="123932"/>
                  </a:lnTo>
                  <a:lnTo>
                    <a:pt x="407116" y="125380"/>
                  </a:lnTo>
                  <a:lnTo>
                    <a:pt x="421971" y="134487"/>
                  </a:lnTo>
                  <a:lnTo>
                    <a:pt x="454515" y="168978"/>
                  </a:lnTo>
                  <a:lnTo>
                    <a:pt x="462637" y="180905"/>
                  </a:lnTo>
                  <a:lnTo>
                    <a:pt x="477002" y="216088"/>
                  </a:lnTo>
                  <a:lnTo>
                    <a:pt x="484129" y="250076"/>
                  </a:lnTo>
                  <a:lnTo>
                    <a:pt x="485711" y="285132"/>
                  </a:lnTo>
                  <a:lnTo>
                    <a:pt x="482498" y="317181"/>
                  </a:lnTo>
                  <a:lnTo>
                    <a:pt x="478542" y="349740"/>
                  </a:lnTo>
                  <a:lnTo>
                    <a:pt x="469822" y="369508"/>
                  </a:lnTo>
                  <a:lnTo>
                    <a:pt x="465279" y="374485"/>
                  </a:lnTo>
                  <a:lnTo>
                    <a:pt x="453933" y="383145"/>
                  </a:lnTo>
                  <a:lnTo>
                    <a:pt x="448516" y="384426"/>
                  </a:lnTo>
                  <a:lnTo>
                    <a:pt x="442581" y="383585"/>
                  </a:lnTo>
                  <a:lnTo>
                    <a:pt x="424769" y="378330"/>
                  </a:lnTo>
                  <a:lnTo>
                    <a:pt x="415723" y="371582"/>
                  </a:lnTo>
                  <a:lnTo>
                    <a:pt x="403715" y="356018"/>
                  </a:lnTo>
                  <a:lnTo>
                    <a:pt x="398020" y="342864"/>
                  </a:lnTo>
                  <a:lnTo>
                    <a:pt x="395527" y="312923"/>
                  </a:lnTo>
                  <a:lnTo>
                    <a:pt x="396746" y="280089"/>
                  </a:lnTo>
                  <a:lnTo>
                    <a:pt x="401925" y="250104"/>
                  </a:lnTo>
                  <a:lnTo>
                    <a:pt x="409613" y="216933"/>
                  </a:lnTo>
                  <a:lnTo>
                    <a:pt x="418461" y="184124"/>
                  </a:lnTo>
                  <a:lnTo>
                    <a:pt x="429743" y="151761"/>
                  </a:lnTo>
                  <a:lnTo>
                    <a:pt x="447773" y="117730"/>
                  </a:lnTo>
                  <a:lnTo>
                    <a:pt x="460819" y="97215"/>
                  </a:lnTo>
                  <a:lnTo>
                    <a:pt x="483910" y="69229"/>
                  </a:lnTo>
                  <a:lnTo>
                    <a:pt x="495300" y="6160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3" name="SMARTInkShape-Group172">
            <a:extLst>
              <a:ext uri="{FF2B5EF4-FFF2-40B4-BE49-F238E27FC236}">
                <a16:creationId xmlns:a16="http://schemas.microsoft.com/office/drawing/2014/main" xmlns="" id="{32365305-C6BA-44A4-AA2E-057890DA3447}"/>
              </a:ext>
            </a:extLst>
          </p:cNvPr>
          <p:cNvGrpSpPr/>
          <p:nvPr/>
        </p:nvGrpSpPr>
        <p:grpSpPr>
          <a:xfrm>
            <a:off x="3033713" y="3671888"/>
            <a:ext cx="304495" cy="176213"/>
            <a:chOff x="3033713" y="3671888"/>
            <a:chExt cx="304495" cy="176213"/>
          </a:xfrm>
        </p:grpSpPr>
        <p:sp>
          <p:nvSpPr>
            <p:cNvPr id="111" name="SMARTInkShape-353">
              <a:extLst>
                <a:ext uri="{FF2B5EF4-FFF2-40B4-BE49-F238E27FC236}">
                  <a16:creationId xmlns:a16="http://schemas.microsoft.com/office/drawing/2014/main" xmlns="" id="{D1606ED5-8E81-41C3-BF10-40B2393EDE5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248090" y="3671888"/>
              <a:ext cx="90118" cy="176213"/>
            </a:xfrm>
            <a:custGeom>
              <a:avLst/>
              <a:gdLst/>
              <a:ahLst/>
              <a:cxnLst/>
              <a:rect l="0" t="0" r="0" b="0"/>
              <a:pathLst>
                <a:path w="90118" h="176213">
                  <a:moveTo>
                    <a:pt x="14223" y="0"/>
                  </a:moveTo>
                  <a:lnTo>
                    <a:pt x="14223" y="0"/>
                  </a:lnTo>
                  <a:lnTo>
                    <a:pt x="11694" y="2528"/>
                  </a:lnTo>
                  <a:lnTo>
                    <a:pt x="9042" y="3769"/>
                  </a:lnTo>
                  <a:lnTo>
                    <a:pt x="7594" y="4100"/>
                  </a:lnTo>
                  <a:lnTo>
                    <a:pt x="6628" y="4850"/>
                  </a:lnTo>
                  <a:lnTo>
                    <a:pt x="5556" y="7094"/>
                  </a:lnTo>
                  <a:lnTo>
                    <a:pt x="4741" y="7904"/>
                  </a:lnTo>
                  <a:lnTo>
                    <a:pt x="2423" y="8804"/>
                  </a:lnTo>
                  <a:lnTo>
                    <a:pt x="1594" y="9574"/>
                  </a:lnTo>
                  <a:lnTo>
                    <a:pt x="153" y="13562"/>
                  </a:lnTo>
                  <a:lnTo>
                    <a:pt x="0" y="16600"/>
                  </a:lnTo>
                  <a:lnTo>
                    <a:pt x="507" y="17417"/>
                  </a:lnTo>
                  <a:lnTo>
                    <a:pt x="1375" y="17961"/>
                  </a:lnTo>
                  <a:lnTo>
                    <a:pt x="2482" y="18324"/>
                  </a:lnTo>
                  <a:lnTo>
                    <a:pt x="35903" y="43486"/>
                  </a:lnTo>
                  <a:lnTo>
                    <a:pt x="41850" y="49489"/>
                  </a:lnTo>
                  <a:lnTo>
                    <a:pt x="76962" y="77265"/>
                  </a:lnTo>
                  <a:lnTo>
                    <a:pt x="85196" y="86719"/>
                  </a:lnTo>
                  <a:lnTo>
                    <a:pt x="88100" y="92516"/>
                  </a:lnTo>
                  <a:lnTo>
                    <a:pt x="90117" y="102951"/>
                  </a:lnTo>
                  <a:lnTo>
                    <a:pt x="83767" y="117872"/>
                  </a:lnTo>
                  <a:lnTo>
                    <a:pt x="70836" y="136450"/>
                  </a:lnTo>
                  <a:lnTo>
                    <a:pt x="61336" y="143852"/>
                  </a:lnTo>
                  <a:lnTo>
                    <a:pt x="51437" y="149712"/>
                  </a:lnTo>
                  <a:lnTo>
                    <a:pt x="24658" y="172794"/>
                  </a:lnTo>
                  <a:lnTo>
                    <a:pt x="14223" y="176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354">
              <a:extLst>
                <a:ext uri="{FF2B5EF4-FFF2-40B4-BE49-F238E27FC236}">
                  <a16:creationId xmlns:a16="http://schemas.microsoft.com/office/drawing/2014/main" xmlns="" id="{821655CF-F8A8-4874-BA26-D3D686BC9A8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033713" y="3752850"/>
              <a:ext cx="280988" cy="19045"/>
            </a:xfrm>
            <a:custGeom>
              <a:avLst/>
              <a:gdLst/>
              <a:ahLst/>
              <a:cxnLst/>
              <a:rect l="0" t="0" r="0" b="0"/>
              <a:pathLst>
                <a:path w="280988" h="19045">
                  <a:moveTo>
                    <a:pt x="0" y="0"/>
                  </a:moveTo>
                  <a:lnTo>
                    <a:pt x="0" y="0"/>
                  </a:lnTo>
                  <a:lnTo>
                    <a:pt x="2528" y="0"/>
                  </a:lnTo>
                  <a:lnTo>
                    <a:pt x="26138" y="4566"/>
                  </a:lnTo>
                  <a:lnTo>
                    <a:pt x="59316" y="4745"/>
                  </a:lnTo>
                  <a:lnTo>
                    <a:pt x="87190" y="4757"/>
                  </a:lnTo>
                  <a:lnTo>
                    <a:pt x="120841" y="5291"/>
                  </a:lnTo>
                  <a:lnTo>
                    <a:pt x="156102" y="8532"/>
                  </a:lnTo>
                  <a:lnTo>
                    <a:pt x="188703" y="11857"/>
                  </a:lnTo>
                  <a:lnTo>
                    <a:pt x="218675" y="15379"/>
                  </a:lnTo>
                  <a:lnTo>
                    <a:pt x="252534" y="18728"/>
                  </a:lnTo>
                  <a:lnTo>
                    <a:pt x="279687" y="19044"/>
                  </a:lnTo>
                  <a:lnTo>
                    <a:pt x="280120" y="18517"/>
                  </a:lnTo>
                  <a:lnTo>
                    <a:pt x="280987" y="14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4" name="SMARTInkShape-355">
            <a:extLst>
              <a:ext uri="{FF2B5EF4-FFF2-40B4-BE49-F238E27FC236}">
                <a16:creationId xmlns:a16="http://schemas.microsoft.com/office/drawing/2014/main" xmlns="" id="{84369B5F-88E7-4978-9DA8-E3017C0BD0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3938" y="3657672"/>
            <a:ext cx="552209" cy="133017"/>
          </a:xfrm>
          <a:custGeom>
            <a:avLst/>
            <a:gdLst/>
            <a:ahLst/>
            <a:cxnLst/>
            <a:rect l="0" t="0" r="0" b="0"/>
            <a:pathLst>
              <a:path w="552209" h="133017">
                <a:moveTo>
                  <a:pt x="0" y="42791"/>
                </a:moveTo>
                <a:lnTo>
                  <a:pt x="0" y="42791"/>
                </a:lnTo>
                <a:lnTo>
                  <a:pt x="0" y="35517"/>
                </a:lnTo>
                <a:lnTo>
                  <a:pt x="5056" y="28876"/>
                </a:lnTo>
                <a:lnTo>
                  <a:pt x="11772" y="26023"/>
                </a:lnTo>
                <a:lnTo>
                  <a:pt x="45528" y="23780"/>
                </a:lnTo>
                <a:lnTo>
                  <a:pt x="52883" y="23752"/>
                </a:lnTo>
                <a:lnTo>
                  <a:pt x="58075" y="26568"/>
                </a:lnTo>
                <a:lnTo>
                  <a:pt x="62853" y="30818"/>
                </a:lnTo>
                <a:lnTo>
                  <a:pt x="68699" y="42030"/>
                </a:lnTo>
                <a:lnTo>
                  <a:pt x="70896" y="54067"/>
                </a:lnTo>
                <a:lnTo>
                  <a:pt x="72839" y="89425"/>
                </a:lnTo>
                <a:lnTo>
                  <a:pt x="77316" y="104198"/>
                </a:lnTo>
                <a:lnTo>
                  <a:pt x="78531" y="105954"/>
                </a:lnTo>
                <a:lnTo>
                  <a:pt x="81293" y="107905"/>
                </a:lnTo>
                <a:lnTo>
                  <a:pt x="82770" y="108425"/>
                </a:lnTo>
                <a:lnTo>
                  <a:pt x="100295" y="105274"/>
                </a:lnTo>
                <a:lnTo>
                  <a:pt x="111032" y="99816"/>
                </a:lnTo>
                <a:lnTo>
                  <a:pt x="124986" y="84856"/>
                </a:lnTo>
                <a:lnTo>
                  <a:pt x="139000" y="66409"/>
                </a:lnTo>
                <a:lnTo>
                  <a:pt x="141153" y="59638"/>
                </a:lnTo>
                <a:lnTo>
                  <a:pt x="142845" y="32467"/>
                </a:lnTo>
                <a:lnTo>
                  <a:pt x="141450" y="28854"/>
                </a:lnTo>
                <a:lnTo>
                  <a:pt x="140337" y="27149"/>
                </a:lnTo>
                <a:lnTo>
                  <a:pt x="139066" y="26013"/>
                </a:lnTo>
                <a:lnTo>
                  <a:pt x="133356" y="23743"/>
                </a:lnTo>
                <a:lnTo>
                  <a:pt x="141473" y="31335"/>
                </a:lnTo>
                <a:lnTo>
                  <a:pt x="146105" y="32693"/>
                </a:lnTo>
                <a:lnTo>
                  <a:pt x="181710" y="33262"/>
                </a:lnTo>
                <a:lnTo>
                  <a:pt x="200005" y="33266"/>
                </a:lnTo>
                <a:lnTo>
                  <a:pt x="197490" y="35794"/>
                </a:lnTo>
                <a:lnTo>
                  <a:pt x="196252" y="38446"/>
                </a:lnTo>
                <a:lnTo>
                  <a:pt x="195922" y="39894"/>
                </a:lnTo>
                <a:lnTo>
                  <a:pt x="192119" y="46550"/>
                </a:lnTo>
                <a:lnTo>
                  <a:pt x="190512" y="81447"/>
                </a:lnTo>
                <a:lnTo>
                  <a:pt x="191030" y="98164"/>
                </a:lnTo>
                <a:lnTo>
                  <a:pt x="194302" y="106176"/>
                </a:lnTo>
                <a:lnTo>
                  <a:pt x="197128" y="110296"/>
                </a:lnTo>
                <a:lnTo>
                  <a:pt x="204223" y="115591"/>
                </a:lnTo>
                <a:lnTo>
                  <a:pt x="210500" y="117983"/>
                </a:lnTo>
                <a:lnTo>
                  <a:pt x="215440" y="117132"/>
                </a:lnTo>
                <a:lnTo>
                  <a:pt x="222178" y="114802"/>
                </a:lnTo>
                <a:lnTo>
                  <a:pt x="228402" y="109341"/>
                </a:lnTo>
                <a:lnTo>
                  <a:pt x="231158" y="105353"/>
                </a:lnTo>
                <a:lnTo>
                  <a:pt x="247876" y="71127"/>
                </a:lnTo>
                <a:lnTo>
                  <a:pt x="251068" y="63181"/>
                </a:lnTo>
                <a:lnTo>
                  <a:pt x="251516" y="61146"/>
                </a:lnTo>
                <a:lnTo>
                  <a:pt x="248233" y="45134"/>
                </a:lnTo>
                <a:lnTo>
                  <a:pt x="241072" y="29739"/>
                </a:lnTo>
                <a:lnTo>
                  <a:pt x="238023" y="26407"/>
                </a:lnTo>
                <a:lnTo>
                  <a:pt x="228591" y="20205"/>
                </a:lnTo>
                <a:lnTo>
                  <a:pt x="215914" y="14949"/>
                </a:lnTo>
                <a:lnTo>
                  <a:pt x="209730" y="16961"/>
                </a:lnTo>
                <a:lnTo>
                  <a:pt x="203723" y="20909"/>
                </a:lnTo>
                <a:lnTo>
                  <a:pt x="201668" y="23893"/>
                </a:lnTo>
                <a:lnTo>
                  <a:pt x="200512" y="28548"/>
                </a:lnTo>
                <a:lnTo>
                  <a:pt x="200349" y="30120"/>
                </a:lnTo>
                <a:lnTo>
                  <a:pt x="201580" y="33279"/>
                </a:lnTo>
                <a:lnTo>
                  <a:pt x="206682" y="42146"/>
                </a:lnTo>
                <a:lnTo>
                  <a:pt x="212508" y="46561"/>
                </a:lnTo>
                <a:lnTo>
                  <a:pt x="227735" y="54831"/>
                </a:lnTo>
                <a:lnTo>
                  <a:pt x="247137" y="56782"/>
                </a:lnTo>
                <a:lnTo>
                  <a:pt x="269307" y="46323"/>
                </a:lnTo>
                <a:lnTo>
                  <a:pt x="286687" y="34874"/>
                </a:lnTo>
                <a:lnTo>
                  <a:pt x="288812" y="31687"/>
                </a:lnTo>
                <a:lnTo>
                  <a:pt x="290363" y="24682"/>
                </a:lnTo>
                <a:lnTo>
                  <a:pt x="290942" y="24368"/>
                </a:lnTo>
                <a:lnTo>
                  <a:pt x="293226" y="23927"/>
                </a:lnTo>
                <a:lnTo>
                  <a:pt x="290974" y="23765"/>
                </a:lnTo>
                <a:lnTo>
                  <a:pt x="290717" y="25163"/>
                </a:lnTo>
                <a:lnTo>
                  <a:pt x="290553" y="27843"/>
                </a:lnTo>
                <a:lnTo>
                  <a:pt x="294616" y="36646"/>
                </a:lnTo>
                <a:lnTo>
                  <a:pt x="295765" y="54713"/>
                </a:lnTo>
                <a:lnTo>
                  <a:pt x="301898" y="73439"/>
                </a:lnTo>
                <a:lnTo>
                  <a:pt x="304756" y="87042"/>
                </a:lnTo>
                <a:lnTo>
                  <a:pt x="308432" y="93061"/>
                </a:lnTo>
                <a:lnTo>
                  <a:pt x="315972" y="101458"/>
                </a:lnTo>
                <a:lnTo>
                  <a:pt x="319114" y="103261"/>
                </a:lnTo>
                <a:lnTo>
                  <a:pt x="330301" y="107257"/>
                </a:lnTo>
                <a:lnTo>
                  <a:pt x="334302" y="106191"/>
                </a:lnTo>
                <a:lnTo>
                  <a:pt x="335580" y="105166"/>
                </a:lnTo>
                <a:lnTo>
                  <a:pt x="345526" y="91343"/>
                </a:lnTo>
                <a:lnTo>
                  <a:pt x="346238" y="89446"/>
                </a:lnTo>
                <a:lnTo>
                  <a:pt x="353927" y="78798"/>
                </a:lnTo>
                <a:lnTo>
                  <a:pt x="366115" y="47745"/>
                </a:lnTo>
                <a:lnTo>
                  <a:pt x="366447" y="43052"/>
                </a:lnTo>
                <a:lnTo>
                  <a:pt x="361966" y="23845"/>
                </a:lnTo>
                <a:lnTo>
                  <a:pt x="361950" y="34938"/>
                </a:lnTo>
                <a:lnTo>
                  <a:pt x="366581" y="62955"/>
                </a:lnTo>
                <a:lnTo>
                  <a:pt x="366710" y="95671"/>
                </a:lnTo>
                <a:lnTo>
                  <a:pt x="367240" y="101747"/>
                </a:lnTo>
                <a:lnTo>
                  <a:pt x="370812" y="114904"/>
                </a:lnTo>
                <a:lnTo>
                  <a:pt x="371562" y="116266"/>
                </a:lnTo>
                <a:lnTo>
                  <a:pt x="372591" y="117174"/>
                </a:lnTo>
                <a:lnTo>
                  <a:pt x="375146" y="118183"/>
                </a:lnTo>
                <a:lnTo>
                  <a:pt x="391469" y="118959"/>
                </a:lnTo>
                <a:lnTo>
                  <a:pt x="396413" y="116154"/>
                </a:lnTo>
                <a:lnTo>
                  <a:pt x="416794" y="99692"/>
                </a:lnTo>
                <a:lnTo>
                  <a:pt x="436031" y="69680"/>
                </a:lnTo>
                <a:lnTo>
                  <a:pt x="451017" y="34059"/>
                </a:lnTo>
                <a:lnTo>
                  <a:pt x="453427" y="23976"/>
                </a:lnTo>
                <a:lnTo>
                  <a:pt x="454685" y="20722"/>
                </a:lnTo>
                <a:lnTo>
                  <a:pt x="454671" y="14285"/>
                </a:lnTo>
                <a:lnTo>
                  <a:pt x="452878" y="6586"/>
                </a:lnTo>
                <a:lnTo>
                  <a:pt x="447736" y="0"/>
                </a:lnTo>
                <a:lnTo>
                  <a:pt x="447680" y="6563"/>
                </a:lnTo>
                <a:lnTo>
                  <a:pt x="449088" y="9580"/>
                </a:lnTo>
                <a:lnTo>
                  <a:pt x="458870" y="20573"/>
                </a:lnTo>
                <a:lnTo>
                  <a:pt x="489528" y="41203"/>
                </a:lnTo>
                <a:lnTo>
                  <a:pt x="521457" y="53308"/>
                </a:lnTo>
                <a:lnTo>
                  <a:pt x="533569" y="56333"/>
                </a:lnTo>
                <a:lnTo>
                  <a:pt x="538943" y="60980"/>
                </a:lnTo>
                <a:lnTo>
                  <a:pt x="549704" y="75814"/>
                </a:lnTo>
                <a:lnTo>
                  <a:pt x="551636" y="84443"/>
                </a:lnTo>
                <a:lnTo>
                  <a:pt x="552208" y="93703"/>
                </a:lnTo>
                <a:lnTo>
                  <a:pt x="548328" y="107594"/>
                </a:lnTo>
                <a:lnTo>
                  <a:pt x="541115" y="115930"/>
                </a:lnTo>
                <a:lnTo>
                  <a:pt x="531670" y="121659"/>
                </a:lnTo>
                <a:lnTo>
                  <a:pt x="497513" y="131293"/>
                </a:lnTo>
                <a:lnTo>
                  <a:pt x="482368" y="133016"/>
                </a:lnTo>
                <a:lnTo>
                  <a:pt x="477558" y="131751"/>
                </a:lnTo>
                <a:lnTo>
                  <a:pt x="473656" y="129953"/>
                </a:lnTo>
                <a:lnTo>
                  <a:pt x="467026" y="128572"/>
                </a:lnTo>
                <a:lnTo>
                  <a:pt x="466725" y="1237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SMARTInkShape-356">
            <a:extLst>
              <a:ext uri="{FF2B5EF4-FFF2-40B4-BE49-F238E27FC236}">
                <a16:creationId xmlns:a16="http://schemas.microsoft.com/office/drawing/2014/main" xmlns="" id="{FC29F4AE-A1FD-4881-BD50-4600FA6363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4793" y="3196402"/>
            <a:ext cx="471166" cy="146721"/>
          </a:xfrm>
          <a:custGeom>
            <a:avLst/>
            <a:gdLst/>
            <a:ahLst/>
            <a:cxnLst/>
            <a:rect l="0" t="0" r="0" b="0"/>
            <a:pathLst>
              <a:path w="471166" h="146721">
                <a:moveTo>
                  <a:pt x="42820" y="13523"/>
                </a:moveTo>
                <a:lnTo>
                  <a:pt x="42820" y="13523"/>
                </a:lnTo>
                <a:lnTo>
                  <a:pt x="38719" y="13523"/>
                </a:lnTo>
                <a:lnTo>
                  <a:pt x="28942" y="8957"/>
                </a:lnTo>
                <a:lnTo>
                  <a:pt x="11719" y="23479"/>
                </a:lnTo>
                <a:lnTo>
                  <a:pt x="3677" y="36934"/>
                </a:lnTo>
                <a:lnTo>
                  <a:pt x="1059" y="48388"/>
                </a:lnTo>
                <a:lnTo>
                  <a:pt x="0" y="71762"/>
                </a:lnTo>
                <a:lnTo>
                  <a:pt x="6590" y="94999"/>
                </a:lnTo>
                <a:lnTo>
                  <a:pt x="9608" y="100005"/>
                </a:lnTo>
                <a:lnTo>
                  <a:pt x="15693" y="107057"/>
                </a:lnTo>
                <a:lnTo>
                  <a:pt x="18385" y="110804"/>
                </a:lnTo>
                <a:lnTo>
                  <a:pt x="24199" y="114968"/>
                </a:lnTo>
                <a:lnTo>
                  <a:pt x="32010" y="118722"/>
                </a:lnTo>
                <a:lnTo>
                  <a:pt x="34026" y="120168"/>
                </a:lnTo>
                <a:lnTo>
                  <a:pt x="40499" y="120364"/>
                </a:lnTo>
                <a:lnTo>
                  <a:pt x="55645" y="117512"/>
                </a:lnTo>
                <a:lnTo>
                  <a:pt x="80695" y="102786"/>
                </a:lnTo>
                <a:lnTo>
                  <a:pt x="86640" y="96587"/>
                </a:lnTo>
                <a:lnTo>
                  <a:pt x="92434" y="84701"/>
                </a:lnTo>
                <a:lnTo>
                  <a:pt x="94964" y="58423"/>
                </a:lnTo>
                <a:lnTo>
                  <a:pt x="95099" y="52352"/>
                </a:lnTo>
                <a:lnTo>
                  <a:pt x="86996" y="28412"/>
                </a:lnTo>
                <a:lnTo>
                  <a:pt x="78487" y="17053"/>
                </a:lnTo>
                <a:lnTo>
                  <a:pt x="68439" y="8689"/>
                </a:lnTo>
                <a:lnTo>
                  <a:pt x="55818" y="1882"/>
                </a:lnTo>
                <a:lnTo>
                  <a:pt x="53601" y="1529"/>
                </a:lnTo>
                <a:lnTo>
                  <a:pt x="48317" y="2548"/>
                </a:lnTo>
                <a:lnTo>
                  <a:pt x="46484" y="3560"/>
                </a:lnTo>
                <a:lnTo>
                  <a:pt x="45263" y="4765"/>
                </a:lnTo>
                <a:lnTo>
                  <a:pt x="43302" y="7971"/>
                </a:lnTo>
                <a:lnTo>
                  <a:pt x="46962" y="23521"/>
                </a:lnTo>
                <a:lnTo>
                  <a:pt x="52455" y="31596"/>
                </a:lnTo>
                <a:lnTo>
                  <a:pt x="63327" y="43460"/>
                </a:lnTo>
                <a:lnTo>
                  <a:pt x="86456" y="50182"/>
                </a:lnTo>
                <a:lnTo>
                  <a:pt x="89373" y="50662"/>
                </a:lnTo>
                <a:lnTo>
                  <a:pt x="95436" y="49785"/>
                </a:lnTo>
                <a:lnTo>
                  <a:pt x="131061" y="36182"/>
                </a:lnTo>
                <a:lnTo>
                  <a:pt x="158826" y="20410"/>
                </a:lnTo>
                <a:lnTo>
                  <a:pt x="173382" y="18368"/>
                </a:lnTo>
                <a:lnTo>
                  <a:pt x="176342" y="19733"/>
                </a:lnTo>
                <a:lnTo>
                  <a:pt x="177872" y="20838"/>
                </a:lnTo>
                <a:lnTo>
                  <a:pt x="182554" y="27450"/>
                </a:lnTo>
                <a:lnTo>
                  <a:pt x="196808" y="61924"/>
                </a:lnTo>
                <a:lnTo>
                  <a:pt x="204248" y="96561"/>
                </a:lnTo>
                <a:lnTo>
                  <a:pt x="206058" y="112534"/>
                </a:lnTo>
                <a:lnTo>
                  <a:pt x="209447" y="132011"/>
                </a:lnTo>
                <a:lnTo>
                  <a:pt x="206961" y="129887"/>
                </a:lnTo>
                <a:lnTo>
                  <a:pt x="205730" y="125918"/>
                </a:lnTo>
                <a:lnTo>
                  <a:pt x="200462" y="93696"/>
                </a:lnTo>
                <a:lnTo>
                  <a:pt x="202573" y="64010"/>
                </a:lnTo>
                <a:lnTo>
                  <a:pt x="213270" y="34406"/>
                </a:lnTo>
                <a:lnTo>
                  <a:pt x="218411" y="28449"/>
                </a:lnTo>
                <a:lnTo>
                  <a:pt x="234051" y="16894"/>
                </a:lnTo>
                <a:lnTo>
                  <a:pt x="239113" y="15021"/>
                </a:lnTo>
                <a:lnTo>
                  <a:pt x="241944" y="14522"/>
                </a:lnTo>
                <a:lnTo>
                  <a:pt x="244890" y="15247"/>
                </a:lnTo>
                <a:lnTo>
                  <a:pt x="250985" y="18875"/>
                </a:lnTo>
                <a:lnTo>
                  <a:pt x="254400" y="22605"/>
                </a:lnTo>
                <a:lnTo>
                  <a:pt x="269326" y="56534"/>
                </a:lnTo>
                <a:lnTo>
                  <a:pt x="275167" y="91361"/>
                </a:lnTo>
                <a:lnTo>
                  <a:pt x="286153" y="121232"/>
                </a:lnTo>
                <a:lnTo>
                  <a:pt x="293130" y="129280"/>
                </a:lnTo>
                <a:lnTo>
                  <a:pt x="298884" y="133409"/>
                </a:lnTo>
                <a:lnTo>
                  <a:pt x="301900" y="134193"/>
                </a:lnTo>
                <a:lnTo>
                  <a:pt x="308073" y="133653"/>
                </a:lnTo>
                <a:lnTo>
                  <a:pt x="312934" y="131649"/>
                </a:lnTo>
                <a:lnTo>
                  <a:pt x="328588" y="120722"/>
                </a:lnTo>
                <a:lnTo>
                  <a:pt x="350211" y="94024"/>
                </a:lnTo>
                <a:lnTo>
                  <a:pt x="367468" y="58593"/>
                </a:lnTo>
                <a:lnTo>
                  <a:pt x="375521" y="27509"/>
                </a:lnTo>
                <a:lnTo>
                  <a:pt x="375895" y="22737"/>
                </a:lnTo>
                <a:lnTo>
                  <a:pt x="373578" y="14548"/>
                </a:lnTo>
                <a:lnTo>
                  <a:pt x="367237" y="4249"/>
                </a:lnTo>
                <a:lnTo>
                  <a:pt x="366744" y="0"/>
                </a:lnTo>
                <a:lnTo>
                  <a:pt x="366676" y="3403"/>
                </a:lnTo>
                <a:lnTo>
                  <a:pt x="371728" y="6350"/>
                </a:lnTo>
                <a:lnTo>
                  <a:pt x="379644" y="9343"/>
                </a:lnTo>
                <a:lnTo>
                  <a:pt x="415297" y="32556"/>
                </a:lnTo>
                <a:lnTo>
                  <a:pt x="441961" y="48448"/>
                </a:lnTo>
                <a:lnTo>
                  <a:pt x="446523" y="54445"/>
                </a:lnTo>
                <a:lnTo>
                  <a:pt x="450314" y="60815"/>
                </a:lnTo>
                <a:lnTo>
                  <a:pt x="455423" y="65988"/>
                </a:lnTo>
                <a:lnTo>
                  <a:pt x="469324" y="98757"/>
                </a:lnTo>
                <a:lnTo>
                  <a:pt x="471165" y="112406"/>
                </a:lnTo>
                <a:lnTo>
                  <a:pt x="463219" y="132611"/>
                </a:lnTo>
                <a:lnTo>
                  <a:pt x="458264" y="138065"/>
                </a:lnTo>
                <a:lnTo>
                  <a:pt x="451299" y="142958"/>
                </a:lnTo>
                <a:lnTo>
                  <a:pt x="441428" y="145713"/>
                </a:lnTo>
                <a:lnTo>
                  <a:pt x="425426" y="146720"/>
                </a:lnTo>
                <a:lnTo>
                  <a:pt x="420477" y="145394"/>
                </a:lnTo>
                <a:lnTo>
                  <a:pt x="395026" y="134115"/>
                </a:lnTo>
                <a:lnTo>
                  <a:pt x="385720" y="123061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8" name="SMARTInkShape-Group175">
            <a:extLst>
              <a:ext uri="{FF2B5EF4-FFF2-40B4-BE49-F238E27FC236}">
                <a16:creationId xmlns:a16="http://schemas.microsoft.com/office/drawing/2014/main" xmlns="" id="{3B6353DE-7463-45A4-9D44-D4F70A87D14C}"/>
              </a:ext>
            </a:extLst>
          </p:cNvPr>
          <p:cNvGrpSpPr/>
          <p:nvPr/>
        </p:nvGrpSpPr>
        <p:grpSpPr>
          <a:xfrm>
            <a:off x="3557588" y="3124200"/>
            <a:ext cx="157163" cy="193114"/>
            <a:chOff x="3557588" y="3124200"/>
            <a:chExt cx="157163" cy="193114"/>
          </a:xfrm>
        </p:grpSpPr>
        <p:sp>
          <p:nvSpPr>
            <p:cNvPr id="116" name="SMARTInkShape-357">
              <a:extLst>
                <a:ext uri="{FF2B5EF4-FFF2-40B4-BE49-F238E27FC236}">
                  <a16:creationId xmlns:a16="http://schemas.microsoft.com/office/drawing/2014/main" xmlns="" id="{564EABDD-0CD7-4439-9463-7FF5A8A1921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38550" y="3124200"/>
              <a:ext cx="4764" cy="4764"/>
            </a:xfrm>
            <a:custGeom>
              <a:avLst/>
              <a:gdLst/>
              <a:ahLst/>
              <a:cxnLst/>
              <a:rect l="0" t="0" r="0" b="0"/>
              <a:pathLst>
                <a:path w="4764" h="4764">
                  <a:moveTo>
                    <a:pt x="0" y="0"/>
                  </a:moveTo>
                  <a:lnTo>
                    <a:pt x="0" y="0"/>
                  </a:lnTo>
                  <a:lnTo>
                    <a:pt x="4566" y="0"/>
                  </a:lnTo>
                  <a:lnTo>
                    <a:pt x="4763" y="476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358">
              <a:extLst>
                <a:ext uri="{FF2B5EF4-FFF2-40B4-BE49-F238E27FC236}">
                  <a16:creationId xmlns:a16="http://schemas.microsoft.com/office/drawing/2014/main" xmlns="" id="{FB5FDB94-4014-41FA-9BB8-A2C8478D9AF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557588" y="3219753"/>
              <a:ext cx="157163" cy="97561"/>
            </a:xfrm>
            <a:custGeom>
              <a:avLst/>
              <a:gdLst/>
              <a:ahLst/>
              <a:cxnLst/>
              <a:rect l="0" t="0" r="0" b="0"/>
              <a:pathLst>
                <a:path w="157163" h="97561">
                  <a:moveTo>
                    <a:pt x="0" y="90185"/>
                  </a:moveTo>
                  <a:lnTo>
                    <a:pt x="0" y="90185"/>
                  </a:lnTo>
                  <a:lnTo>
                    <a:pt x="0" y="92713"/>
                  </a:lnTo>
                  <a:lnTo>
                    <a:pt x="1058" y="93458"/>
                  </a:lnTo>
                  <a:lnTo>
                    <a:pt x="7075" y="95035"/>
                  </a:lnTo>
                  <a:lnTo>
                    <a:pt x="10729" y="97279"/>
                  </a:lnTo>
                  <a:lnTo>
                    <a:pt x="12444" y="97560"/>
                  </a:lnTo>
                  <a:lnTo>
                    <a:pt x="14117" y="97218"/>
                  </a:lnTo>
                  <a:lnTo>
                    <a:pt x="18075" y="95395"/>
                  </a:lnTo>
                  <a:lnTo>
                    <a:pt x="21289" y="95080"/>
                  </a:lnTo>
                  <a:lnTo>
                    <a:pt x="44010" y="76492"/>
                  </a:lnTo>
                  <a:lnTo>
                    <a:pt x="67276" y="40885"/>
                  </a:lnTo>
                  <a:lnTo>
                    <a:pt x="73321" y="31186"/>
                  </a:lnTo>
                  <a:lnTo>
                    <a:pt x="80618" y="4873"/>
                  </a:lnTo>
                  <a:lnTo>
                    <a:pt x="80733" y="3148"/>
                  </a:lnTo>
                  <a:lnTo>
                    <a:pt x="80280" y="1997"/>
                  </a:lnTo>
                  <a:lnTo>
                    <a:pt x="79449" y="1231"/>
                  </a:lnTo>
                  <a:lnTo>
                    <a:pt x="76841" y="0"/>
                  </a:lnTo>
                  <a:lnTo>
                    <a:pt x="76203" y="34346"/>
                  </a:lnTo>
                  <a:lnTo>
                    <a:pt x="76729" y="56921"/>
                  </a:lnTo>
                  <a:lnTo>
                    <a:pt x="78728" y="64112"/>
                  </a:lnTo>
                  <a:lnTo>
                    <a:pt x="87596" y="76822"/>
                  </a:lnTo>
                  <a:lnTo>
                    <a:pt x="91495" y="81247"/>
                  </a:lnTo>
                  <a:lnTo>
                    <a:pt x="104250" y="89242"/>
                  </a:lnTo>
                  <a:lnTo>
                    <a:pt x="118907" y="93256"/>
                  </a:lnTo>
                  <a:lnTo>
                    <a:pt x="137552" y="94084"/>
                  </a:lnTo>
                  <a:lnTo>
                    <a:pt x="148059" y="91046"/>
                  </a:lnTo>
                  <a:lnTo>
                    <a:pt x="157162" y="8542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SMARTInkShape-Group176">
            <a:extLst>
              <a:ext uri="{FF2B5EF4-FFF2-40B4-BE49-F238E27FC236}">
                <a16:creationId xmlns:a16="http://schemas.microsoft.com/office/drawing/2014/main" xmlns="" id="{5570FD57-07D0-4EF6-9D57-AB3240B7EEAD}"/>
              </a:ext>
            </a:extLst>
          </p:cNvPr>
          <p:cNvGrpSpPr/>
          <p:nvPr/>
        </p:nvGrpSpPr>
        <p:grpSpPr>
          <a:xfrm>
            <a:off x="3019485" y="3224213"/>
            <a:ext cx="318727" cy="133134"/>
            <a:chOff x="3019485" y="3224213"/>
            <a:chExt cx="318727" cy="133134"/>
          </a:xfrm>
        </p:grpSpPr>
        <p:sp>
          <p:nvSpPr>
            <p:cNvPr id="119" name="SMARTInkShape-359">
              <a:extLst>
                <a:ext uri="{FF2B5EF4-FFF2-40B4-BE49-F238E27FC236}">
                  <a16:creationId xmlns:a16="http://schemas.microsoft.com/office/drawing/2014/main" xmlns="" id="{B32B19E8-9C21-4D64-BE3D-CFC45D30278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00400" y="322897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SMARTInkShape-360">
              <a:extLst>
                <a:ext uri="{FF2B5EF4-FFF2-40B4-BE49-F238E27FC236}">
                  <a16:creationId xmlns:a16="http://schemas.microsoft.com/office/drawing/2014/main" xmlns="" id="{4105822B-9E5F-4688-B513-33632F5AE77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248030" y="3224213"/>
              <a:ext cx="90182" cy="133134"/>
            </a:xfrm>
            <a:custGeom>
              <a:avLst/>
              <a:gdLst/>
              <a:ahLst/>
              <a:cxnLst/>
              <a:rect l="0" t="0" r="0" b="0"/>
              <a:pathLst>
                <a:path w="90182" h="133134">
                  <a:moveTo>
                    <a:pt x="4758" y="0"/>
                  </a:moveTo>
                  <a:lnTo>
                    <a:pt x="4758" y="0"/>
                  </a:lnTo>
                  <a:lnTo>
                    <a:pt x="657" y="4100"/>
                  </a:lnTo>
                  <a:lnTo>
                    <a:pt x="0" y="16694"/>
                  </a:lnTo>
                  <a:lnTo>
                    <a:pt x="18478" y="32734"/>
                  </a:lnTo>
                  <a:lnTo>
                    <a:pt x="50659" y="49482"/>
                  </a:lnTo>
                  <a:lnTo>
                    <a:pt x="71856" y="59299"/>
                  </a:lnTo>
                  <a:lnTo>
                    <a:pt x="77441" y="63396"/>
                  </a:lnTo>
                  <a:lnTo>
                    <a:pt x="90181" y="71203"/>
                  </a:lnTo>
                  <a:lnTo>
                    <a:pt x="87865" y="73896"/>
                  </a:lnTo>
                  <a:lnTo>
                    <a:pt x="85262" y="75176"/>
                  </a:lnTo>
                  <a:lnTo>
                    <a:pt x="76751" y="78525"/>
                  </a:lnTo>
                  <a:lnTo>
                    <a:pt x="74978" y="79867"/>
                  </a:lnTo>
                  <a:lnTo>
                    <a:pt x="71425" y="84283"/>
                  </a:lnTo>
                  <a:lnTo>
                    <a:pt x="65198" y="88943"/>
                  </a:lnTo>
                  <a:lnTo>
                    <a:pt x="48778" y="108230"/>
                  </a:lnTo>
                  <a:lnTo>
                    <a:pt x="44078" y="111602"/>
                  </a:lnTo>
                  <a:lnTo>
                    <a:pt x="42084" y="112501"/>
                  </a:lnTo>
                  <a:lnTo>
                    <a:pt x="40754" y="114159"/>
                  </a:lnTo>
                  <a:lnTo>
                    <a:pt x="38354" y="120490"/>
                  </a:lnTo>
                  <a:lnTo>
                    <a:pt x="37209" y="121602"/>
                  </a:lnTo>
                  <a:lnTo>
                    <a:pt x="28492" y="127399"/>
                  </a:lnTo>
                  <a:lnTo>
                    <a:pt x="25361" y="128588"/>
                  </a:lnTo>
                  <a:lnTo>
                    <a:pt x="19322" y="133133"/>
                  </a:lnTo>
                  <a:lnTo>
                    <a:pt x="14283" y="128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361">
              <a:extLst>
                <a:ext uri="{FF2B5EF4-FFF2-40B4-BE49-F238E27FC236}">
                  <a16:creationId xmlns:a16="http://schemas.microsoft.com/office/drawing/2014/main" xmlns="" id="{AA5D6172-1AA1-47D8-A90D-83DA9957EA1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19485" y="3300413"/>
              <a:ext cx="257116" cy="9526"/>
            </a:xfrm>
            <a:custGeom>
              <a:avLst/>
              <a:gdLst/>
              <a:ahLst/>
              <a:cxnLst/>
              <a:rect l="0" t="0" r="0" b="0"/>
              <a:pathLst>
                <a:path w="257116" h="9526">
                  <a:moveTo>
                    <a:pt x="9465" y="9525"/>
                  </a:moveTo>
                  <a:lnTo>
                    <a:pt x="9465" y="9525"/>
                  </a:lnTo>
                  <a:lnTo>
                    <a:pt x="0" y="9525"/>
                  </a:lnTo>
                  <a:lnTo>
                    <a:pt x="2486" y="6996"/>
                  </a:lnTo>
                  <a:lnTo>
                    <a:pt x="6540" y="5755"/>
                  </a:lnTo>
                  <a:lnTo>
                    <a:pt x="11340" y="4674"/>
                  </a:lnTo>
                  <a:lnTo>
                    <a:pt x="15237" y="2430"/>
                  </a:lnTo>
                  <a:lnTo>
                    <a:pt x="49276" y="213"/>
                  </a:lnTo>
                  <a:lnTo>
                    <a:pt x="81591" y="18"/>
                  </a:lnTo>
                  <a:lnTo>
                    <a:pt x="113200" y="3"/>
                  </a:lnTo>
                  <a:lnTo>
                    <a:pt x="143077" y="0"/>
                  </a:lnTo>
                  <a:lnTo>
                    <a:pt x="178286" y="4100"/>
                  </a:lnTo>
                  <a:lnTo>
                    <a:pt x="211992" y="4723"/>
                  </a:lnTo>
                  <a:lnTo>
                    <a:pt x="247388" y="4762"/>
                  </a:lnTo>
                  <a:lnTo>
                    <a:pt x="256833" y="4762"/>
                  </a:lnTo>
                  <a:lnTo>
                    <a:pt x="2571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SMARTInkShape-Group177">
            <a:extLst>
              <a:ext uri="{FF2B5EF4-FFF2-40B4-BE49-F238E27FC236}">
                <a16:creationId xmlns:a16="http://schemas.microsoft.com/office/drawing/2014/main" xmlns="" id="{2A4931E9-47C6-4742-BF58-FF2707142F0A}"/>
              </a:ext>
            </a:extLst>
          </p:cNvPr>
          <p:cNvGrpSpPr/>
          <p:nvPr/>
        </p:nvGrpSpPr>
        <p:grpSpPr>
          <a:xfrm>
            <a:off x="1005549" y="3191647"/>
            <a:ext cx="694523" cy="142041"/>
            <a:chOff x="1005549" y="3191647"/>
            <a:chExt cx="694523" cy="142041"/>
          </a:xfrm>
        </p:grpSpPr>
        <p:sp>
          <p:nvSpPr>
            <p:cNvPr id="123" name="SMARTInkShape-362">
              <a:extLst>
                <a:ext uri="{FF2B5EF4-FFF2-40B4-BE49-F238E27FC236}">
                  <a16:creationId xmlns:a16="http://schemas.microsoft.com/office/drawing/2014/main" xmlns="" id="{A59E9053-8703-458F-B8E5-1FFF39967B3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74038" y="3191647"/>
              <a:ext cx="426034" cy="130023"/>
            </a:xfrm>
            <a:custGeom>
              <a:avLst/>
              <a:gdLst/>
              <a:ahLst/>
              <a:cxnLst/>
              <a:rect l="0" t="0" r="0" b="0"/>
              <a:pathLst>
                <a:path w="426034" h="130023">
                  <a:moveTo>
                    <a:pt x="59462" y="46853"/>
                  </a:moveTo>
                  <a:lnTo>
                    <a:pt x="59462" y="46853"/>
                  </a:lnTo>
                  <a:lnTo>
                    <a:pt x="56934" y="46853"/>
                  </a:lnTo>
                  <a:lnTo>
                    <a:pt x="56189" y="46324"/>
                  </a:lnTo>
                  <a:lnTo>
                    <a:pt x="55692" y="45442"/>
                  </a:lnTo>
                  <a:lnTo>
                    <a:pt x="55361" y="44325"/>
                  </a:lnTo>
                  <a:lnTo>
                    <a:pt x="49606" y="37204"/>
                  </a:lnTo>
                  <a:lnTo>
                    <a:pt x="45434" y="32837"/>
                  </a:lnTo>
                  <a:lnTo>
                    <a:pt x="45251" y="30118"/>
                  </a:lnTo>
                  <a:lnTo>
                    <a:pt x="40975" y="27421"/>
                  </a:lnTo>
                  <a:lnTo>
                    <a:pt x="37613" y="25961"/>
                  </a:lnTo>
                  <a:lnTo>
                    <a:pt x="34842" y="25516"/>
                  </a:lnTo>
                  <a:lnTo>
                    <a:pt x="30352" y="26434"/>
                  </a:lnTo>
                  <a:lnTo>
                    <a:pt x="17731" y="32803"/>
                  </a:lnTo>
                  <a:lnTo>
                    <a:pt x="15766" y="34312"/>
                  </a:lnTo>
                  <a:lnTo>
                    <a:pt x="13583" y="38809"/>
                  </a:lnTo>
                  <a:lnTo>
                    <a:pt x="2269" y="73878"/>
                  </a:lnTo>
                  <a:lnTo>
                    <a:pt x="0" y="79325"/>
                  </a:lnTo>
                  <a:lnTo>
                    <a:pt x="50" y="85274"/>
                  </a:lnTo>
                  <a:lnTo>
                    <a:pt x="3072" y="97597"/>
                  </a:lnTo>
                  <a:lnTo>
                    <a:pt x="9792" y="107657"/>
                  </a:lnTo>
                  <a:lnTo>
                    <a:pt x="10474" y="109614"/>
                  </a:lnTo>
                  <a:lnTo>
                    <a:pt x="14053" y="113200"/>
                  </a:lnTo>
                  <a:lnTo>
                    <a:pt x="32493" y="123024"/>
                  </a:lnTo>
                  <a:lnTo>
                    <a:pt x="45198" y="126869"/>
                  </a:lnTo>
                  <a:lnTo>
                    <a:pt x="69698" y="122910"/>
                  </a:lnTo>
                  <a:lnTo>
                    <a:pt x="76195" y="119365"/>
                  </a:lnTo>
                  <a:lnTo>
                    <a:pt x="81471" y="114435"/>
                  </a:lnTo>
                  <a:lnTo>
                    <a:pt x="84766" y="109345"/>
                  </a:lnTo>
                  <a:lnTo>
                    <a:pt x="87750" y="85542"/>
                  </a:lnTo>
                  <a:lnTo>
                    <a:pt x="87451" y="73643"/>
                  </a:lnTo>
                  <a:lnTo>
                    <a:pt x="75281" y="38195"/>
                  </a:lnTo>
                  <a:lnTo>
                    <a:pt x="72137" y="32775"/>
                  </a:lnTo>
                  <a:lnTo>
                    <a:pt x="64864" y="26748"/>
                  </a:lnTo>
                  <a:lnTo>
                    <a:pt x="58534" y="24139"/>
                  </a:lnTo>
                  <a:lnTo>
                    <a:pt x="50936" y="23137"/>
                  </a:lnTo>
                  <a:lnTo>
                    <a:pt x="47705" y="28126"/>
                  </a:lnTo>
                  <a:lnTo>
                    <a:pt x="47390" y="30135"/>
                  </a:lnTo>
                  <a:lnTo>
                    <a:pt x="47710" y="32003"/>
                  </a:lnTo>
                  <a:lnTo>
                    <a:pt x="48947" y="36020"/>
                  </a:lnTo>
                  <a:lnTo>
                    <a:pt x="49497" y="41333"/>
                  </a:lnTo>
                  <a:lnTo>
                    <a:pt x="50702" y="43702"/>
                  </a:lnTo>
                  <a:lnTo>
                    <a:pt x="60628" y="52997"/>
                  </a:lnTo>
                  <a:lnTo>
                    <a:pt x="77664" y="58983"/>
                  </a:lnTo>
                  <a:lnTo>
                    <a:pt x="109505" y="61056"/>
                  </a:lnTo>
                  <a:lnTo>
                    <a:pt x="116276" y="58281"/>
                  </a:lnTo>
                  <a:lnTo>
                    <a:pt x="136289" y="41276"/>
                  </a:lnTo>
                  <a:lnTo>
                    <a:pt x="141728" y="30913"/>
                  </a:lnTo>
                  <a:lnTo>
                    <a:pt x="146143" y="18897"/>
                  </a:lnTo>
                  <a:lnTo>
                    <a:pt x="149198" y="14578"/>
                  </a:lnTo>
                  <a:lnTo>
                    <a:pt x="149801" y="10982"/>
                  </a:lnTo>
                  <a:lnTo>
                    <a:pt x="149949" y="44582"/>
                  </a:lnTo>
                  <a:lnTo>
                    <a:pt x="151361" y="68898"/>
                  </a:lnTo>
                  <a:lnTo>
                    <a:pt x="161283" y="102851"/>
                  </a:lnTo>
                  <a:lnTo>
                    <a:pt x="165890" y="109541"/>
                  </a:lnTo>
                  <a:lnTo>
                    <a:pt x="173135" y="114875"/>
                  </a:lnTo>
                  <a:lnTo>
                    <a:pt x="179456" y="117279"/>
                  </a:lnTo>
                  <a:lnTo>
                    <a:pt x="198736" y="118202"/>
                  </a:lnTo>
                  <a:lnTo>
                    <a:pt x="201524" y="117702"/>
                  </a:lnTo>
                  <a:lnTo>
                    <a:pt x="203383" y="116840"/>
                  </a:lnTo>
                  <a:lnTo>
                    <a:pt x="221712" y="102993"/>
                  </a:lnTo>
                  <a:lnTo>
                    <a:pt x="233484" y="82165"/>
                  </a:lnTo>
                  <a:lnTo>
                    <a:pt x="235386" y="69861"/>
                  </a:lnTo>
                  <a:lnTo>
                    <a:pt x="236199" y="40680"/>
                  </a:lnTo>
                  <a:lnTo>
                    <a:pt x="240379" y="32668"/>
                  </a:lnTo>
                  <a:lnTo>
                    <a:pt x="240437" y="65854"/>
                  </a:lnTo>
                  <a:lnTo>
                    <a:pt x="240966" y="82122"/>
                  </a:lnTo>
                  <a:lnTo>
                    <a:pt x="244905" y="102612"/>
                  </a:lnTo>
                  <a:lnTo>
                    <a:pt x="245003" y="104663"/>
                  </a:lnTo>
                  <a:lnTo>
                    <a:pt x="246127" y="106560"/>
                  </a:lnTo>
                  <a:lnTo>
                    <a:pt x="257633" y="116120"/>
                  </a:lnTo>
                  <a:lnTo>
                    <a:pt x="262583" y="117647"/>
                  </a:lnTo>
                  <a:lnTo>
                    <a:pt x="265802" y="118005"/>
                  </a:lnTo>
                  <a:lnTo>
                    <a:pt x="287815" y="110150"/>
                  </a:lnTo>
                  <a:lnTo>
                    <a:pt x="298322" y="102552"/>
                  </a:lnTo>
                  <a:lnTo>
                    <a:pt x="327337" y="73167"/>
                  </a:lnTo>
                  <a:lnTo>
                    <a:pt x="337546" y="55089"/>
                  </a:lnTo>
                  <a:lnTo>
                    <a:pt x="343964" y="29676"/>
                  </a:lnTo>
                  <a:lnTo>
                    <a:pt x="344966" y="15473"/>
                  </a:lnTo>
                  <a:lnTo>
                    <a:pt x="343691" y="10328"/>
                  </a:lnTo>
                  <a:lnTo>
                    <a:pt x="340347" y="4296"/>
                  </a:lnTo>
                  <a:lnTo>
                    <a:pt x="338111" y="1833"/>
                  </a:lnTo>
                  <a:lnTo>
                    <a:pt x="335353" y="386"/>
                  </a:lnTo>
                  <a:lnTo>
                    <a:pt x="333877" y="0"/>
                  </a:lnTo>
                  <a:lnTo>
                    <a:pt x="332893" y="272"/>
                  </a:lnTo>
                  <a:lnTo>
                    <a:pt x="332237" y="982"/>
                  </a:lnTo>
                  <a:lnTo>
                    <a:pt x="331184" y="3396"/>
                  </a:lnTo>
                  <a:lnTo>
                    <a:pt x="334728" y="9093"/>
                  </a:lnTo>
                  <a:lnTo>
                    <a:pt x="335048" y="10567"/>
                  </a:lnTo>
                  <a:lnTo>
                    <a:pt x="335790" y="11550"/>
                  </a:lnTo>
                  <a:lnTo>
                    <a:pt x="369871" y="38877"/>
                  </a:lnTo>
                  <a:lnTo>
                    <a:pt x="404937" y="68923"/>
                  </a:lnTo>
                  <a:lnTo>
                    <a:pt x="420742" y="86828"/>
                  </a:lnTo>
                  <a:lnTo>
                    <a:pt x="424565" y="94740"/>
                  </a:lnTo>
                  <a:lnTo>
                    <a:pt x="426033" y="109575"/>
                  </a:lnTo>
                  <a:lnTo>
                    <a:pt x="423604" y="117413"/>
                  </a:lnTo>
                  <a:lnTo>
                    <a:pt x="419533" y="123910"/>
                  </a:lnTo>
                  <a:lnTo>
                    <a:pt x="416520" y="126080"/>
                  </a:lnTo>
                  <a:lnTo>
                    <a:pt x="407746" y="130001"/>
                  </a:lnTo>
                  <a:lnTo>
                    <a:pt x="401933" y="130022"/>
                  </a:lnTo>
                  <a:lnTo>
                    <a:pt x="378550" y="123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363">
              <a:extLst>
                <a:ext uri="{FF2B5EF4-FFF2-40B4-BE49-F238E27FC236}">
                  <a16:creationId xmlns:a16="http://schemas.microsoft.com/office/drawing/2014/main" xmlns="" id="{E429D67C-6170-4317-AE90-574FF7DB3D4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05549" y="3214715"/>
              <a:ext cx="270802" cy="118973"/>
            </a:xfrm>
            <a:custGeom>
              <a:avLst/>
              <a:gdLst/>
              <a:ahLst/>
              <a:cxnLst/>
              <a:rect l="0" t="0" r="0" b="0"/>
              <a:pathLst>
                <a:path w="270802" h="118973">
                  <a:moveTo>
                    <a:pt x="4101" y="52360"/>
                  </a:moveTo>
                  <a:lnTo>
                    <a:pt x="4101" y="52360"/>
                  </a:lnTo>
                  <a:lnTo>
                    <a:pt x="0" y="52360"/>
                  </a:lnTo>
                  <a:lnTo>
                    <a:pt x="3195" y="47179"/>
                  </a:lnTo>
                  <a:lnTo>
                    <a:pt x="3497" y="45731"/>
                  </a:lnTo>
                  <a:lnTo>
                    <a:pt x="7791" y="38036"/>
                  </a:lnTo>
                  <a:lnTo>
                    <a:pt x="8149" y="36460"/>
                  </a:lnTo>
                  <a:lnTo>
                    <a:pt x="27815" y="11657"/>
                  </a:lnTo>
                  <a:lnTo>
                    <a:pt x="32456" y="8164"/>
                  </a:lnTo>
                  <a:lnTo>
                    <a:pt x="38046" y="6259"/>
                  </a:lnTo>
                  <a:lnTo>
                    <a:pt x="52864" y="4407"/>
                  </a:lnTo>
                  <a:lnTo>
                    <a:pt x="60118" y="1521"/>
                  </a:lnTo>
                  <a:lnTo>
                    <a:pt x="67627" y="661"/>
                  </a:lnTo>
                  <a:lnTo>
                    <a:pt x="90793" y="4863"/>
                  </a:lnTo>
                  <a:lnTo>
                    <a:pt x="95195" y="7085"/>
                  </a:lnTo>
                  <a:lnTo>
                    <a:pt x="96580" y="8418"/>
                  </a:lnTo>
                  <a:lnTo>
                    <a:pt x="98119" y="11311"/>
                  </a:lnTo>
                  <a:lnTo>
                    <a:pt x="104369" y="26591"/>
                  </a:lnTo>
                  <a:lnTo>
                    <a:pt x="123165" y="58850"/>
                  </a:lnTo>
                  <a:lnTo>
                    <a:pt x="127927" y="69100"/>
                  </a:lnTo>
                  <a:lnTo>
                    <a:pt x="130572" y="73558"/>
                  </a:lnTo>
                  <a:lnTo>
                    <a:pt x="132061" y="79043"/>
                  </a:lnTo>
                  <a:lnTo>
                    <a:pt x="132689" y="104061"/>
                  </a:lnTo>
                  <a:lnTo>
                    <a:pt x="132689" y="95889"/>
                  </a:lnTo>
                  <a:lnTo>
                    <a:pt x="128588" y="84552"/>
                  </a:lnTo>
                  <a:lnTo>
                    <a:pt x="127528" y="77318"/>
                  </a:lnTo>
                  <a:lnTo>
                    <a:pt x="122054" y="62184"/>
                  </a:lnTo>
                  <a:lnTo>
                    <a:pt x="120837" y="60497"/>
                  </a:lnTo>
                  <a:lnTo>
                    <a:pt x="119483" y="55800"/>
                  </a:lnTo>
                  <a:lnTo>
                    <a:pt x="118615" y="44161"/>
                  </a:lnTo>
                  <a:lnTo>
                    <a:pt x="120993" y="34820"/>
                  </a:lnTo>
                  <a:lnTo>
                    <a:pt x="131317" y="11604"/>
                  </a:lnTo>
                  <a:lnTo>
                    <a:pt x="132608" y="7259"/>
                  </a:lnTo>
                  <a:lnTo>
                    <a:pt x="136709" y="1037"/>
                  </a:lnTo>
                  <a:lnTo>
                    <a:pt x="138532" y="445"/>
                  </a:lnTo>
                  <a:lnTo>
                    <a:pt x="148627" y="0"/>
                  </a:lnTo>
                  <a:lnTo>
                    <a:pt x="155873" y="2509"/>
                  </a:lnTo>
                  <a:lnTo>
                    <a:pt x="162195" y="6604"/>
                  </a:lnTo>
                  <a:lnTo>
                    <a:pt x="181896" y="34180"/>
                  </a:lnTo>
                  <a:lnTo>
                    <a:pt x="183663" y="39165"/>
                  </a:lnTo>
                  <a:lnTo>
                    <a:pt x="184134" y="41976"/>
                  </a:lnTo>
                  <a:lnTo>
                    <a:pt x="192491" y="58629"/>
                  </a:lnTo>
                  <a:lnTo>
                    <a:pt x="194192" y="66259"/>
                  </a:lnTo>
                  <a:lnTo>
                    <a:pt x="198185" y="76880"/>
                  </a:lnTo>
                  <a:lnTo>
                    <a:pt x="198578" y="79819"/>
                  </a:lnTo>
                  <a:lnTo>
                    <a:pt x="199369" y="81778"/>
                  </a:lnTo>
                  <a:lnTo>
                    <a:pt x="200426" y="83085"/>
                  </a:lnTo>
                  <a:lnTo>
                    <a:pt x="201659" y="83956"/>
                  </a:lnTo>
                  <a:lnTo>
                    <a:pt x="203030" y="87745"/>
                  </a:lnTo>
                  <a:lnTo>
                    <a:pt x="204062" y="101414"/>
                  </a:lnTo>
                  <a:lnTo>
                    <a:pt x="204612" y="102525"/>
                  </a:lnTo>
                  <a:lnTo>
                    <a:pt x="205509" y="103266"/>
                  </a:lnTo>
                  <a:lnTo>
                    <a:pt x="208221" y="104455"/>
                  </a:lnTo>
                  <a:lnTo>
                    <a:pt x="208592" y="106028"/>
                  </a:lnTo>
                  <a:lnTo>
                    <a:pt x="208888" y="109508"/>
                  </a:lnTo>
                  <a:lnTo>
                    <a:pt x="211417" y="112038"/>
                  </a:lnTo>
                  <a:lnTo>
                    <a:pt x="214069" y="113279"/>
                  </a:lnTo>
                  <a:lnTo>
                    <a:pt x="215517" y="113610"/>
                  </a:lnTo>
                  <a:lnTo>
                    <a:pt x="223213" y="117955"/>
                  </a:lnTo>
                  <a:lnTo>
                    <a:pt x="240919" y="118972"/>
                  </a:lnTo>
                  <a:lnTo>
                    <a:pt x="245702" y="117596"/>
                  </a:lnTo>
                  <a:lnTo>
                    <a:pt x="260170" y="110795"/>
                  </a:lnTo>
                  <a:lnTo>
                    <a:pt x="262126" y="110367"/>
                  </a:lnTo>
                  <a:lnTo>
                    <a:pt x="265711" y="107068"/>
                  </a:lnTo>
                  <a:lnTo>
                    <a:pt x="268539" y="102604"/>
                  </a:lnTo>
                  <a:lnTo>
                    <a:pt x="270801" y="95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SMARTInkShape-Group178">
            <a:extLst>
              <a:ext uri="{FF2B5EF4-FFF2-40B4-BE49-F238E27FC236}">
                <a16:creationId xmlns:a16="http://schemas.microsoft.com/office/drawing/2014/main" xmlns="" id="{6FB9DB99-1864-40BC-8990-58A3C7E90E70}"/>
              </a:ext>
            </a:extLst>
          </p:cNvPr>
          <p:cNvGrpSpPr/>
          <p:nvPr/>
        </p:nvGrpSpPr>
        <p:grpSpPr>
          <a:xfrm>
            <a:off x="3602988" y="2652713"/>
            <a:ext cx="402276" cy="231876"/>
            <a:chOff x="3602988" y="2652713"/>
            <a:chExt cx="402276" cy="231876"/>
          </a:xfrm>
        </p:grpSpPr>
        <p:sp>
          <p:nvSpPr>
            <p:cNvPr id="126" name="SMARTInkShape-364">
              <a:extLst>
                <a:ext uri="{FF2B5EF4-FFF2-40B4-BE49-F238E27FC236}">
                  <a16:creationId xmlns:a16="http://schemas.microsoft.com/office/drawing/2014/main" xmlns="" id="{ED7D04BF-8F32-4C00-A886-FDCAF3E5D7A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752850" y="2690813"/>
              <a:ext cx="4764" cy="1"/>
            </a:xfrm>
            <a:custGeom>
              <a:avLst/>
              <a:gdLst/>
              <a:ahLst/>
              <a:cxnLst/>
              <a:rect l="0" t="0" r="0" b="0"/>
              <a:pathLst>
                <a:path w="4764" h="1">
                  <a:moveTo>
                    <a:pt x="4763" y="0"/>
                  </a:moveTo>
                  <a:lnTo>
                    <a:pt x="476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365">
              <a:extLst>
                <a:ext uri="{FF2B5EF4-FFF2-40B4-BE49-F238E27FC236}">
                  <a16:creationId xmlns:a16="http://schemas.microsoft.com/office/drawing/2014/main" xmlns="" id="{023E9217-2C00-4FEA-8352-EDE1BCBD7F8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786188" y="2652713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366">
              <a:extLst>
                <a:ext uri="{FF2B5EF4-FFF2-40B4-BE49-F238E27FC236}">
                  <a16:creationId xmlns:a16="http://schemas.microsoft.com/office/drawing/2014/main" xmlns="" id="{57602185-154A-41F1-84EA-58FEFF72E5A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05238" y="2657475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367">
              <a:extLst>
                <a:ext uri="{FF2B5EF4-FFF2-40B4-BE49-F238E27FC236}">
                  <a16:creationId xmlns:a16="http://schemas.microsoft.com/office/drawing/2014/main" xmlns="" id="{82CE2C1C-A9E7-4EFC-A498-CBA85CDD49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90963" y="2719388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29225" y="0"/>
                  </a:lnTo>
                  <a:lnTo>
                    <a:pt x="63648" y="0"/>
                  </a:lnTo>
                  <a:lnTo>
                    <a:pt x="8572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368">
              <a:extLst>
                <a:ext uri="{FF2B5EF4-FFF2-40B4-BE49-F238E27FC236}">
                  <a16:creationId xmlns:a16="http://schemas.microsoft.com/office/drawing/2014/main" xmlns="" id="{F7B2DDD8-E279-4397-8F78-BE0AB93C987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602988" y="2672514"/>
              <a:ext cx="402276" cy="212075"/>
            </a:xfrm>
            <a:custGeom>
              <a:avLst/>
              <a:gdLst/>
              <a:ahLst/>
              <a:cxnLst/>
              <a:rect l="0" t="0" r="0" b="0"/>
              <a:pathLst>
                <a:path w="402276" h="212075">
                  <a:moveTo>
                    <a:pt x="59375" y="113549"/>
                  </a:moveTo>
                  <a:lnTo>
                    <a:pt x="59375" y="113549"/>
                  </a:lnTo>
                  <a:lnTo>
                    <a:pt x="63475" y="109448"/>
                  </a:lnTo>
                  <a:lnTo>
                    <a:pt x="64120" y="104237"/>
                  </a:lnTo>
                  <a:lnTo>
                    <a:pt x="61603" y="101559"/>
                  </a:lnTo>
                  <a:lnTo>
                    <a:pt x="45664" y="96442"/>
                  </a:lnTo>
                  <a:lnTo>
                    <a:pt x="27909" y="94754"/>
                  </a:lnTo>
                  <a:lnTo>
                    <a:pt x="18184" y="97103"/>
                  </a:lnTo>
                  <a:lnTo>
                    <a:pt x="11128" y="101150"/>
                  </a:lnTo>
                  <a:lnTo>
                    <a:pt x="5686" y="108228"/>
                  </a:lnTo>
                  <a:lnTo>
                    <a:pt x="0" y="124767"/>
                  </a:lnTo>
                  <a:lnTo>
                    <a:pt x="1" y="131940"/>
                  </a:lnTo>
                  <a:lnTo>
                    <a:pt x="5940" y="156395"/>
                  </a:lnTo>
                  <a:lnTo>
                    <a:pt x="10851" y="163932"/>
                  </a:lnTo>
                  <a:lnTo>
                    <a:pt x="15936" y="169632"/>
                  </a:lnTo>
                  <a:lnTo>
                    <a:pt x="21724" y="172870"/>
                  </a:lnTo>
                  <a:lnTo>
                    <a:pt x="42722" y="180414"/>
                  </a:lnTo>
                  <a:lnTo>
                    <a:pt x="45098" y="181938"/>
                  </a:lnTo>
                  <a:lnTo>
                    <a:pt x="56026" y="184083"/>
                  </a:lnTo>
                  <a:lnTo>
                    <a:pt x="61943" y="183174"/>
                  </a:lnTo>
                  <a:lnTo>
                    <a:pt x="72582" y="178278"/>
                  </a:lnTo>
                  <a:lnTo>
                    <a:pt x="77239" y="173891"/>
                  </a:lnTo>
                  <a:lnTo>
                    <a:pt x="80543" y="168942"/>
                  </a:lnTo>
                  <a:lnTo>
                    <a:pt x="82012" y="164979"/>
                  </a:lnTo>
                  <a:lnTo>
                    <a:pt x="83178" y="129266"/>
                  </a:lnTo>
                  <a:lnTo>
                    <a:pt x="81772" y="124415"/>
                  </a:lnTo>
                  <a:lnTo>
                    <a:pt x="74520" y="110467"/>
                  </a:lnTo>
                  <a:lnTo>
                    <a:pt x="73775" y="103827"/>
                  </a:lnTo>
                  <a:lnTo>
                    <a:pt x="73664" y="99340"/>
                  </a:lnTo>
                  <a:lnTo>
                    <a:pt x="73662" y="115161"/>
                  </a:lnTo>
                  <a:lnTo>
                    <a:pt x="75073" y="118322"/>
                  </a:lnTo>
                  <a:lnTo>
                    <a:pt x="76935" y="121491"/>
                  </a:lnTo>
                  <a:lnTo>
                    <a:pt x="78130" y="127837"/>
                  </a:lnTo>
                  <a:lnTo>
                    <a:pt x="78823" y="131541"/>
                  </a:lnTo>
                  <a:lnTo>
                    <a:pt x="82168" y="142542"/>
                  </a:lnTo>
                  <a:lnTo>
                    <a:pt x="84296" y="151772"/>
                  </a:lnTo>
                  <a:lnTo>
                    <a:pt x="88278" y="159799"/>
                  </a:lnTo>
                  <a:lnTo>
                    <a:pt x="96459" y="172203"/>
                  </a:lnTo>
                  <a:lnTo>
                    <a:pt x="114080" y="185950"/>
                  </a:lnTo>
                  <a:lnTo>
                    <a:pt x="125835" y="193185"/>
                  </a:lnTo>
                  <a:lnTo>
                    <a:pt x="134885" y="194249"/>
                  </a:lnTo>
                  <a:lnTo>
                    <a:pt x="139325" y="192983"/>
                  </a:lnTo>
                  <a:lnTo>
                    <a:pt x="149773" y="186263"/>
                  </a:lnTo>
                  <a:lnTo>
                    <a:pt x="151390" y="185837"/>
                  </a:lnTo>
                  <a:lnTo>
                    <a:pt x="158723" y="180182"/>
                  </a:lnTo>
                  <a:lnTo>
                    <a:pt x="161738" y="176148"/>
                  </a:lnTo>
                  <a:lnTo>
                    <a:pt x="172325" y="149184"/>
                  </a:lnTo>
                  <a:lnTo>
                    <a:pt x="178217" y="119856"/>
                  </a:lnTo>
                  <a:lnTo>
                    <a:pt x="177761" y="117753"/>
                  </a:lnTo>
                  <a:lnTo>
                    <a:pt x="176928" y="116352"/>
                  </a:lnTo>
                  <a:lnTo>
                    <a:pt x="175844" y="115417"/>
                  </a:lnTo>
                  <a:lnTo>
                    <a:pt x="175650" y="113736"/>
                  </a:lnTo>
                  <a:lnTo>
                    <a:pt x="177965" y="105512"/>
                  </a:lnTo>
                  <a:lnTo>
                    <a:pt x="176816" y="103274"/>
                  </a:lnTo>
                  <a:lnTo>
                    <a:pt x="175071" y="100515"/>
                  </a:lnTo>
                  <a:lnTo>
                    <a:pt x="173859" y="95395"/>
                  </a:lnTo>
                  <a:lnTo>
                    <a:pt x="174326" y="95096"/>
                  </a:lnTo>
                  <a:lnTo>
                    <a:pt x="176257" y="94764"/>
                  </a:lnTo>
                  <a:lnTo>
                    <a:pt x="176984" y="95205"/>
                  </a:lnTo>
                  <a:lnTo>
                    <a:pt x="177468" y="96028"/>
                  </a:lnTo>
                  <a:lnTo>
                    <a:pt x="178150" y="99714"/>
                  </a:lnTo>
                  <a:lnTo>
                    <a:pt x="178246" y="101151"/>
                  </a:lnTo>
                  <a:lnTo>
                    <a:pt x="179763" y="104158"/>
                  </a:lnTo>
                  <a:lnTo>
                    <a:pt x="181672" y="107258"/>
                  </a:lnTo>
                  <a:lnTo>
                    <a:pt x="182898" y="113560"/>
                  </a:lnTo>
                  <a:lnTo>
                    <a:pt x="184521" y="121137"/>
                  </a:lnTo>
                  <a:lnTo>
                    <a:pt x="187509" y="138164"/>
                  </a:lnTo>
                  <a:lnTo>
                    <a:pt x="193833" y="168129"/>
                  </a:lnTo>
                  <a:lnTo>
                    <a:pt x="198577" y="184342"/>
                  </a:lnTo>
                  <a:lnTo>
                    <a:pt x="206581" y="193737"/>
                  </a:lnTo>
                  <a:lnTo>
                    <a:pt x="210877" y="196813"/>
                  </a:lnTo>
                  <a:lnTo>
                    <a:pt x="216271" y="199955"/>
                  </a:lnTo>
                  <a:lnTo>
                    <a:pt x="219594" y="202222"/>
                  </a:lnTo>
                  <a:lnTo>
                    <a:pt x="222835" y="203230"/>
                  </a:lnTo>
                  <a:lnTo>
                    <a:pt x="232691" y="203797"/>
                  </a:lnTo>
                  <a:lnTo>
                    <a:pt x="238357" y="202519"/>
                  </a:lnTo>
                  <a:lnTo>
                    <a:pt x="243168" y="199657"/>
                  </a:lnTo>
                  <a:lnTo>
                    <a:pt x="255446" y="188734"/>
                  </a:lnTo>
                  <a:lnTo>
                    <a:pt x="264059" y="169938"/>
                  </a:lnTo>
                  <a:lnTo>
                    <a:pt x="275269" y="136360"/>
                  </a:lnTo>
                  <a:lnTo>
                    <a:pt x="278170" y="105926"/>
                  </a:lnTo>
                  <a:lnTo>
                    <a:pt x="278433" y="70797"/>
                  </a:lnTo>
                  <a:lnTo>
                    <a:pt x="278449" y="35950"/>
                  </a:lnTo>
                  <a:lnTo>
                    <a:pt x="277920" y="26292"/>
                  </a:lnTo>
                  <a:lnTo>
                    <a:pt x="273745" y="5035"/>
                  </a:lnTo>
                  <a:lnTo>
                    <a:pt x="273692" y="0"/>
                  </a:lnTo>
                  <a:lnTo>
                    <a:pt x="273687" y="6363"/>
                  </a:lnTo>
                  <a:lnTo>
                    <a:pt x="282193" y="40102"/>
                  </a:lnTo>
                  <a:lnTo>
                    <a:pt x="286955" y="73286"/>
                  </a:lnTo>
                  <a:lnTo>
                    <a:pt x="287935" y="105351"/>
                  </a:lnTo>
                  <a:lnTo>
                    <a:pt x="287972" y="138106"/>
                  </a:lnTo>
                  <a:lnTo>
                    <a:pt x="290503" y="169170"/>
                  </a:lnTo>
                  <a:lnTo>
                    <a:pt x="303874" y="197760"/>
                  </a:lnTo>
                  <a:lnTo>
                    <a:pt x="307035" y="201247"/>
                  </a:lnTo>
                  <a:lnTo>
                    <a:pt x="308619" y="202176"/>
                  </a:lnTo>
                  <a:lnTo>
                    <a:pt x="315609" y="212074"/>
                  </a:lnTo>
                  <a:lnTo>
                    <a:pt x="320365" y="211489"/>
                  </a:lnTo>
                  <a:lnTo>
                    <a:pt x="354152" y="200644"/>
                  </a:lnTo>
                  <a:lnTo>
                    <a:pt x="386737" y="183636"/>
                  </a:lnTo>
                  <a:lnTo>
                    <a:pt x="402275" y="17069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2" name="SMARTInkShape-369">
            <a:extLst>
              <a:ext uri="{FF2B5EF4-FFF2-40B4-BE49-F238E27FC236}">
                <a16:creationId xmlns:a16="http://schemas.microsoft.com/office/drawing/2014/main" xmlns="" id="{EBC64CC4-66F0-49E6-ABB9-178DFE1A03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6625" y="2814638"/>
            <a:ext cx="33339" cy="1"/>
          </a:xfrm>
          <a:custGeom>
            <a:avLst/>
            <a:gdLst/>
            <a:ahLst/>
            <a:cxnLst/>
            <a:rect l="0" t="0" r="0" b="0"/>
            <a:pathLst>
              <a:path w="33339" h="1">
                <a:moveTo>
                  <a:pt x="0" y="0"/>
                </a:moveTo>
                <a:lnTo>
                  <a:pt x="0" y="0"/>
                </a:lnTo>
                <a:lnTo>
                  <a:pt x="33338" y="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5" name="SMARTInkShape-Group180">
            <a:extLst>
              <a:ext uri="{FF2B5EF4-FFF2-40B4-BE49-F238E27FC236}">
                <a16:creationId xmlns:a16="http://schemas.microsoft.com/office/drawing/2014/main" xmlns="" id="{5F4CB7FC-C2AA-4E7D-B8DD-FE151E018DBC}"/>
              </a:ext>
            </a:extLst>
          </p:cNvPr>
          <p:cNvGrpSpPr/>
          <p:nvPr/>
        </p:nvGrpSpPr>
        <p:grpSpPr>
          <a:xfrm>
            <a:off x="3014663" y="2790825"/>
            <a:ext cx="346986" cy="171451"/>
            <a:chOff x="3014663" y="2790825"/>
            <a:chExt cx="346986" cy="171451"/>
          </a:xfrm>
        </p:grpSpPr>
        <p:sp>
          <p:nvSpPr>
            <p:cNvPr id="133" name="SMARTInkShape-370">
              <a:extLst>
                <a:ext uri="{FF2B5EF4-FFF2-40B4-BE49-F238E27FC236}">
                  <a16:creationId xmlns:a16="http://schemas.microsoft.com/office/drawing/2014/main" xmlns="" id="{C80346F3-188E-471A-A30D-E11CF0C214B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34399" y="2790825"/>
              <a:ext cx="127250" cy="171451"/>
            </a:xfrm>
            <a:custGeom>
              <a:avLst/>
              <a:gdLst/>
              <a:ahLst/>
              <a:cxnLst/>
              <a:rect l="0" t="0" r="0" b="0"/>
              <a:pathLst>
                <a:path w="127250" h="171451">
                  <a:moveTo>
                    <a:pt x="4101" y="0"/>
                  </a:moveTo>
                  <a:lnTo>
                    <a:pt x="4101" y="0"/>
                  </a:lnTo>
                  <a:lnTo>
                    <a:pt x="0" y="4101"/>
                  </a:lnTo>
                  <a:lnTo>
                    <a:pt x="309" y="4321"/>
                  </a:lnTo>
                  <a:lnTo>
                    <a:pt x="2063" y="4566"/>
                  </a:lnTo>
                  <a:lnTo>
                    <a:pt x="8614" y="9324"/>
                  </a:lnTo>
                  <a:lnTo>
                    <a:pt x="8790" y="11994"/>
                  </a:lnTo>
                  <a:lnTo>
                    <a:pt x="25743" y="26926"/>
                  </a:lnTo>
                  <a:lnTo>
                    <a:pt x="60150" y="53591"/>
                  </a:lnTo>
                  <a:lnTo>
                    <a:pt x="95812" y="79914"/>
                  </a:lnTo>
                  <a:lnTo>
                    <a:pt x="121231" y="94241"/>
                  </a:lnTo>
                  <a:lnTo>
                    <a:pt x="121875" y="95106"/>
                  </a:lnTo>
                  <a:lnTo>
                    <a:pt x="122591" y="97479"/>
                  </a:lnTo>
                  <a:lnTo>
                    <a:pt x="122994" y="101790"/>
                  </a:lnTo>
                  <a:lnTo>
                    <a:pt x="123579" y="102785"/>
                  </a:lnTo>
                  <a:lnTo>
                    <a:pt x="124499" y="103448"/>
                  </a:lnTo>
                  <a:lnTo>
                    <a:pt x="127249" y="104513"/>
                  </a:lnTo>
                  <a:lnTo>
                    <a:pt x="126214" y="104659"/>
                  </a:lnTo>
                  <a:lnTo>
                    <a:pt x="125197" y="104697"/>
                  </a:lnTo>
                  <a:lnTo>
                    <a:pt x="124519" y="105252"/>
                  </a:lnTo>
                  <a:lnTo>
                    <a:pt x="122753" y="109621"/>
                  </a:lnTo>
                  <a:lnTo>
                    <a:pt x="96084" y="140719"/>
                  </a:lnTo>
                  <a:lnTo>
                    <a:pt x="88270" y="146411"/>
                  </a:lnTo>
                  <a:lnTo>
                    <a:pt x="71876" y="164965"/>
                  </a:lnTo>
                  <a:lnTo>
                    <a:pt x="62859" y="170491"/>
                  </a:lnTo>
                  <a:lnTo>
                    <a:pt x="56489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371">
              <a:extLst>
                <a:ext uri="{FF2B5EF4-FFF2-40B4-BE49-F238E27FC236}">
                  <a16:creationId xmlns:a16="http://schemas.microsoft.com/office/drawing/2014/main" xmlns="" id="{E51B151D-A0DF-4343-A543-ED4797BE56E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14663" y="2857500"/>
              <a:ext cx="314326" cy="42864"/>
            </a:xfrm>
            <a:custGeom>
              <a:avLst/>
              <a:gdLst/>
              <a:ahLst/>
              <a:cxnLst/>
              <a:rect l="0" t="0" r="0" b="0"/>
              <a:pathLst>
                <a:path w="314326" h="42864">
                  <a:moveTo>
                    <a:pt x="0" y="0"/>
                  </a:moveTo>
                  <a:lnTo>
                    <a:pt x="0" y="0"/>
                  </a:lnTo>
                  <a:lnTo>
                    <a:pt x="4100" y="4101"/>
                  </a:lnTo>
                  <a:lnTo>
                    <a:pt x="38463" y="14411"/>
                  </a:lnTo>
                  <a:lnTo>
                    <a:pt x="67170" y="22412"/>
                  </a:lnTo>
                  <a:lnTo>
                    <a:pt x="97667" y="27430"/>
                  </a:lnTo>
                  <a:lnTo>
                    <a:pt x="132975" y="32455"/>
                  </a:lnTo>
                  <a:lnTo>
                    <a:pt x="165418" y="36436"/>
                  </a:lnTo>
                  <a:lnTo>
                    <a:pt x="199524" y="37881"/>
                  </a:lnTo>
                  <a:lnTo>
                    <a:pt x="232900" y="42181"/>
                  </a:lnTo>
                  <a:lnTo>
                    <a:pt x="265041" y="42803"/>
                  </a:lnTo>
                  <a:lnTo>
                    <a:pt x="299915" y="42862"/>
                  </a:lnTo>
                  <a:lnTo>
                    <a:pt x="314325" y="42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" name="SMARTInkShape-Group181">
            <a:extLst>
              <a:ext uri="{FF2B5EF4-FFF2-40B4-BE49-F238E27FC236}">
                <a16:creationId xmlns:a16="http://schemas.microsoft.com/office/drawing/2014/main" xmlns="" id="{37D708DF-8964-4F5B-8325-E14C8E0CC071}"/>
              </a:ext>
            </a:extLst>
          </p:cNvPr>
          <p:cNvGrpSpPr/>
          <p:nvPr/>
        </p:nvGrpSpPr>
        <p:grpSpPr>
          <a:xfrm>
            <a:off x="1552575" y="2534940"/>
            <a:ext cx="1123951" cy="427336"/>
            <a:chOff x="1552575" y="2534940"/>
            <a:chExt cx="1123951" cy="427336"/>
          </a:xfrm>
        </p:grpSpPr>
        <p:sp>
          <p:nvSpPr>
            <p:cNvPr id="136" name="SMARTInkShape-372">
              <a:extLst>
                <a:ext uri="{FF2B5EF4-FFF2-40B4-BE49-F238E27FC236}">
                  <a16:creationId xmlns:a16="http://schemas.microsoft.com/office/drawing/2014/main" xmlns="" id="{ECA516F3-3B12-4738-8DA6-3D849628A8E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333801" y="2753677"/>
              <a:ext cx="342725" cy="119634"/>
            </a:xfrm>
            <a:custGeom>
              <a:avLst/>
              <a:gdLst/>
              <a:ahLst/>
              <a:cxnLst/>
              <a:rect l="0" t="0" r="0" b="0"/>
              <a:pathLst>
                <a:path w="342725" h="119634">
                  <a:moveTo>
                    <a:pt x="33162" y="18098"/>
                  </a:moveTo>
                  <a:lnTo>
                    <a:pt x="33162" y="18098"/>
                  </a:lnTo>
                  <a:lnTo>
                    <a:pt x="23891" y="18098"/>
                  </a:lnTo>
                  <a:lnTo>
                    <a:pt x="14368" y="27369"/>
                  </a:lnTo>
                  <a:lnTo>
                    <a:pt x="4343" y="45525"/>
                  </a:lnTo>
                  <a:lnTo>
                    <a:pt x="419" y="70334"/>
                  </a:lnTo>
                  <a:lnTo>
                    <a:pt x="0" y="82200"/>
                  </a:lnTo>
                  <a:lnTo>
                    <a:pt x="2725" y="89098"/>
                  </a:lnTo>
                  <a:lnTo>
                    <a:pt x="13337" y="104824"/>
                  </a:lnTo>
                  <a:lnTo>
                    <a:pt x="24953" y="112919"/>
                  </a:lnTo>
                  <a:lnTo>
                    <a:pt x="26102" y="114649"/>
                  </a:lnTo>
                  <a:lnTo>
                    <a:pt x="31611" y="116572"/>
                  </a:lnTo>
                  <a:lnTo>
                    <a:pt x="45555" y="117807"/>
                  </a:lnTo>
                  <a:lnTo>
                    <a:pt x="55296" y="115492"/>
                  </a:lnTo>
                  <a:lnTo>
                    <a:pt x="68069" y="109440"/>
                  </a:lnTo>
                  <a:lnTo>
                    <a:pt x="83862" y="95251"/>
                  </a:lnTo>
                  <a:lnTo>
                    <a:pt x="89385" y="87842"/>
                  </a:lnTo>
                  <a:lnTo>
                    <a:pt x="92546" y="77847"/>
                  </a:lnTo>
                  <a:lnTo>
                    <a:pt x="95008" y="44212"/>
                  </a:lnTo>
                  <a:lnTo>
                    <a:pt x="94516" y="39229"/>
                  </a:lnTo>
                  <a:lnTo>
                    <a:pt x="91263" y="31003"/>
                  </a:lnTo>
                  <a:lnTo>
                    <a:pt x="81349" y="18981"/>
                  </a:lnTo>
                  <a:lnTo>
                    <a:pt x="70017" y="12480"/>
                  </a:lnTo>
                  <a:lnTo>
                    <a:pt x="60099" y="8815"/>
                  </a:lnTo>
                  <a:lnTo>
                    <a:pt x="59057" y="7676"/>
                  </a:lnTo>
                  <a:lnTo>
                    <a:pt x="58363" y="6388"/>
                  </a:lnTo>
                  <a:lnTo>
                    <a:pt x="57371" y="5529"/>
                  </a:lnTo>
                  <a:lnTo>
                    <a:pt x="54857" y="4574"/>
                  </a:lnTo>
                  <a:lnTo>
                    <a:pt x="53446" y="4849"/>
                  </a:lnTo>
                  <a:lnTo>
                    <a:pt x="48343" y="7978"/>
                  </a:lnTo>
                  <a:lnTo>
                    <a:pt x="47846" y="9720"/>
                  </a:lnTo>
                  <a:lnTo>
                    <a:pt x="47527" y="17678"/>
                  </a:lnTo>
                  <a:lnTo>
                    <a:pt x="48895" y="21968"/>
                  </a:lnTo>
                  <a:lnTo>
                    <a:pt x="55690" y="32307"/>
                  </a:lnTo>
                  <a:lnTo>
                    <a:pt x="56118" y="33921"/>
                  </a:lnTo>
                  <a:lnTo>
                    <a:pt x="60827" y="37125"/>
                  </a:lnTo>
                  <a:lnTo>
                    <a:pt x="84408" y="45555"/>
                  </a:lnTo>
                  <a:lnTo>
                    <a:pt x="94202" y="46452"/>
                  </a:lnTo>
                  <a:lnTo>
                    <a:pt x="103224" y="44079"/>
                  </a:lnTo>
                  <a:lnTo>
                    <a:pt x="117980" y="35472"/>
                  </a:lnTo>
                  <a:lnTo>
                    <a:pt x="121129" y="32346"/>
                  </a:lnTo>
                  <a:lnTo>
                    <a:pt x="121969" y="30772"/>
                  </a:lnTo>
                  <a:lnTo>
                    <a:pt x="139268" y="16940"/>
                  </a:lnTo>
                  <a:lnTo>
                    <a:pt x="143467" y="14938"/>
                  </a:lnTo>
                  <a:lnTo>
                    <a:pt x="163119" y="13377"/>
                  </a:lnTo>
                  <a:lnTo>
                    <a:pt x="166415" y="14765"/>
                  </a:lnTo>
                  <a:lnTo>
                    <a:pt x="184247" y="31160"/>
                  </a:lnTo>
                  <a:lnTo>
                    <a:pt x="196419" y="47351"/>
                  </a:lnTo>
                  <a:lnTo>
                    <a:pt x="198325" y="53854"/>
                  </a:lnTo>
                  <a:lnTo>
                    <a:pt x="204153" y="87823"/>
                  </a:lnTo>
                  <a:lnTo>
                    <a:pt x="204611" y="113064"/>
                  </a:lnTo>
                  <a:lnTo>
                    <a:pt x="204082" y="91536"/>
                  </a:lnTo>
                  <a:lnTo>
                    <a:pt x="200045" y="64291"/>
                  </a:lnTo>
                  <a:lnTo>
                    <a:pt x="204711" y="40954"/>
                  </a:lnTo>
                  <a:lnTo>
                    <a:pt x="212824" y="20214"/>
                  </a:lnTo>
                  <a:lnTo>
                    <a:pt x="213262" y="17921"/>
                  </a:lnTo>
                  <a:lnTo>
                    <a:pt x="216570" y="13962"/>
                  </a:lnTo>
                  <a:lnTo>
                    <a:pt x="232403" y="2260"/>
                  </a:lnTo>
                  <a:lnTo>
                    <a:pt x="241362" y="0"/>
                  </a:lnTo>
                  <a:lnTo>
                    <a:pt x="246169" y="882"/>
                  </a:lnTo>
                  <a:lnTo>
                    <a:pt x="251850" y="2943"/>
                  </a:lnTo>
                  <a:lnTo>
                    <a:pt x="255982" y="3639"/>
                  </a:lnTo>
                  <a:lnTo>
                    <a:pt x="263344" y="14125"/>
                  </a:lnTo>
                  <a:lnTo>
                    <a:pt x="269518" y="29628"/>
                  </a:lnTo>
                  <a:lnTo>
                    <a:pt x="271256" y="63326"/>
                  </a:lnTo>
                  <a:lnTo>
                    <a:pt x="271285" y="83324"/>
                  </a:lnTo>
                  <a:lnTo>
                    <a:pt x="274108" y="89597"/>
                  </a:lnTo>
                  <a:lnTo>
                    <a:pt x="289576" y="111764"/>
                  </a:lnTo>
                  <a:lnTo>
                    <a:pt x="301047" y="118758"/>
                  </a:lnTo>
                  <a:lnTo>
                    <a:pt x="303827" y="119601"/>
                  </a:lnTo>
                  <a:lnTo>
                    <a:pt x="305680" y="119633"/>
                  </a:lnTo>
                  <a:lnTo>
                    <a:pt x="329810" y="109517"/>
                  </a:lnTo>
                  <a:lnTo>
                    <a:pt x="342724" y="99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373">
              <a:extLst>
                <a:ext uri="{FF2B5EF4-FFF2-40B4-BE49-F238E27FC236}">
                  <a16:creationId xmlns:a16="http://schemas.microsoft.com/office/drawing/2014/main" xmlns="" id="{4BC0D396-EA3B-473E-B3AC-30DD684E7CC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247900" y="2581275"/>
              <a:ext cx="9508" cy="381001"/>
            </a:xfrm>
            <a:custGeom>
              <a:avLst/>
              <a:gdLst/>
              <a:ahLst/>
              <a:cxnLst/>
              <a:rect l="0" t="0" r="0" b="0"/>
              <a:pathLst>
                <a:path w="9508" h="381001">
                  <a:moveTo>
                    <a:pt x="0" y="0"/>
                  </a:moveTo>
                  <a:lnTo>
                    <a:pt x="0" y="0"/>
                  </a:lnTo>
                  <a:lnTo>
                    <a:pt x="1411" y="9414"/>
                  </a:lnTo>
                  <a:lnTo>
                    <a:pt x="4468" y="38554"/>
                  </a:lnTo>
                  <a:lnTo>
                    <a:pt x="6086" y="56403"/>
                  </a:lnTo>
                  <a:lnTo>
                    <a:pt x="9223" y="67184"/>
                  </a:lnTo>
                  <a:lnTo>
                    <a:pt x="9465" y="100936"/>
                  </a:lnTo>
                  <a:lnTo>
                    <a:pt x="9507" y="133036"/>
                  </a:lnTo>
                  <a:lnTo>
                    <a:pt x="8992" y="162098"/>
                  </a:lnTo>
                  <a:lnTo>
                    <a:pt x="6251" y="191374"/>
                  </a:lnTo>
                  <a:lnTo>
                    <a:pt x="5204" y="223979"/>
                  </a:lnTo>
                  <a:lnTo>
                    <a:pt x="3439" y="257615"/>
                  </a:lnTo>
                  <a:lnTo>
                    <a:pt x="679" y="289071"/>
                  </a:lnTo>
                  <a:lnTo>
                    <a:pt x="90" y="321674"/>
                  </a:lnTo>
                  <a:lnTo>
                    <a:pt x="5" y="357060"/>
                  </a:lnTo>
                  <a:lnTo>
                    <a:pt x="530" y="369137"/>
                  </a:lnTo>
                  <a:lnTo>
                    <a:pt x="4763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374">
              <a:extLst>
                <a:ext uri="{FF2B5EF4-FFF2-40B4-BE49-F238E27FC236}">
                  <a16:creationId xmlns:a16="http://schemas.microsoft.com/office/drawing/2014/main" xmlns="" id="{EC812E7A-69A5-440F-A903-7DA22A8F647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552575" y="2534940"/>
              <a:ext cx="633414" cy="350846"/>
            </a:xfrm>
            <a:custGeom>
              <a:avLst/>
              <a:gdLst/>
              <a:ahLst/>
              <a:cxnLst/>
              <a:rect l="0" t="0" r="0" b="0"/>
              <a:pathLst>
                <a:path w="633414" h="350846">
                  <a:moveTo>
                    <a:pt x="0" y="322560"/>
                  </a:moveTo>
                  <a:lnTo>
                    <a:pt x="0" y="322560"/>
                  </a:lnTo>
                  <a:lnTo>
                    <a:pt x="2528" y="322560"/>
                  </a:lnTo>
                  <a:lnTo>
                    <a:pt x="5181" y="323971"/>
                  </a:lnTo>
                  <a:lnTo>
                    <a:pt x="6629" y="325088"/>
                  </a:lnTo>
                  <a:lnTo>
                    <a:pt x="11060" y="326330"/>
                  </a:lnTo>
                  <a:lnTo>
                    <a:pt x="13723" y="326661"/>
                  </a:lnTo>
                  <a:lnTo>
                    <a:pt x="15499" y="327410"/>
                  </a:lnTo>
                  <a:lnTo>
                    <a:pt x="16683" y="328439"/>
                  </a:lnTo>
                  <a:lnTo>
                    <a:pt x="17472" y="329655"/>
                  </a:lnTo>
                  <a:lnTo>
                    <a:pt x="23993" y="329594"/>
                  </a:lnTo>
                  <a:lnTo>
                    <a:pt x="58081" y="322305"/>
                  </a:lnTo>
                  <a:lnTo>
                    <a:pt x="73360" y="316605"/>
                  </a:lnTo>
                  <a:lnTo>
                    <a:pt x="92962" y="303543"/>
                  </a:lnTo>
                  <a:lnTo>
                    <a:pt x="96526" y="298939"/>
                  </a:lnTo>
                  <a:lnTo>
                    <a:pt x="98463" y="293364"/>
                  </a:lnTo>
                  <a:lnTo>
                    <a:pt x="99853" y="287888"/>
                  </a:lnTo>
                  <a:lnTo>
                    <a:pt x="102235" y="283691"/>
                  </a:lnTo>
                  <a:lnTo>
                    <a:pt x="102552" y="282360"/>
                  </a:lnTo>
                  <a:lnTo>
                    <a:pt x="102235" y="281472"/>
                  </a:lnTo>
                  <a:lnTo>
                    <a:pt x="101494" y="280881"/>
                  </a:lnTo>
                  <a:lnTo>
                    <a:pt x="100671" y="278812"/>
                  </a:lnTo>
                  <a:lnTo>
                    <a:pt x="100143" y="273173"/>
                  </a:lnTo>
                  <a:lnTo>
                    <a:pt x="99570" y="272173"/>
                  </a:lnTo>
                  <a:lnTo>
                    <a:pt x="98659" y="271506"/>
                  </a:lnTo>
                  <a:lnTo>
                    <a:pt x="97523" y="271061"/>
                  </a:lnTo>
                  <a:lnTo>
                    <a:pt x="97294" y="270765"/>
                  </a:lnTo>
                  <a:lnTo>
                    <a:pt x="97671" y="270568"/>
                  </a:lnTo>
                  <a:lnTo>
                    <a:pt x="99550" y="270251"/>
                  </a:lnTo>
                  <a:lnTo>
                    <a:pt x="99807" y="271618"/>
                  </a:lnTo>
                  <a:lnTo>
                    <a:pt x="99875" y="272724"/>
                  </a:lnTo>
                  <a:lnTo>
                    <a:pt x="102774" y="275363"/>
                  </a:lnTo>
                  <a:lnTo>
                    <a:pt x="106531" y="278300"/>
                  </a:lnTo>
                  <a:lnTo>
                    <a:pt x="108201" y="281370"/>
                  </a:lnTo>
                  <a:lnTo>
                    <a:pt x="110234" y="282400"/>
                  </a:lnTo>
                  <a:lnTo>
                    <a:pt x="122081" y="285464"/>
                  </a:lnTo>
                  <a:lnTo>
                    <a:pt x="124250" y="286717"/>
                  </a:lnTo>
                  <a:lnTo>
                    <a:pt x="132304" y="286698"/>
                  </a:lnTo>
                  <a:lnTo>
                    <a:pt x="152883" y="283245"/>
                  </a:lnTo>
                  <a:lnTo>
                    <a:pt x="155897" y="282063"/>
                  </a:lnTo>
                  <a:lnTo>
                    <a:pt x="172125" y="265075"/>
                  </a:lnTo>
                  <a:lnTo>
                    <a:pt x="174396" y="259793"/>
                  </a:lnTo>
                  <a:lnTo>
                    <a:pt x="175001" y="256903"/>
                  </a:lnTo>
                  <a:lnTo>
                    <a:pt x="174876" y="254447"/>
                  </a:lnTo>
                  <a:lnTo>
                    <a:pt x="169477" y="242473"/>
                  </a:lnTo>
                  <a:lnTo>
                    <a:pt x="164986" y="235977"/>
                  </a:lnTo>
                  <a:lnTo>
                    <a:pt x="151465" y="225787"/>
                  </a:lnTo>
                  <a:lnTo>
                    <a:pt x="145105" y="223987"/>
                  </a:lnTo>
                  <a:lnTo>
                    <a:pt x="137516" y="223716"/>
                  </a:lnTo>
                  <a:lnTo>
                    <a:pt x="127823" y="226539"/>
                  </a:lnTo>
                  <a:lnTo>
                    <a:pt x="123309" y="229260"/>
                  </a:lnTo>
                  <a:lnTo>
                    <a:pt x="112806" y="242555"/>
                  </a:lnTo>
                  <a:lnTo>
                    <a:pt x="110990" y="247491"/>
                  </a:lnTo>
                  <a:lnTo>
                    <a:pt x="106985" y="262913"/>
                  </a:lnTo>
                  <a:lnTo>
                    <a:pt x="110753" y="292706"/>
                  </a:lnTo>
                  <a:lnTo>
                    <a:pt x="119169" y="315281"/>
                  </a:lnTo>
                  <a:lnTo>
                    <a:pt x="130181" y="336964"/>
                  </a:lnTo>
                  <a:lnTo>
                    <a:pt x="137468" y="342762"/>
                  </a:lnTo>
                  <a:lnTo>
                    <a:pt x="146329" y="347831"/>
                  </a:lnTo>
                  <a:lnTo>
                    <a:pt x="179954" y="350845"/>
                  </a:lnTo>
                  <a:lnTo>
                    <a:pt x="202545" y="343464"/>
                  </a:lnTo>
                  <a:lnTo>
                    <a:pt x="219234" y="333752"/>
                  </a:lnTo>
                  <a:lnTo>
                    <a:pt x="244298" y="306073"/>
                  </a:lnTo>
                  <a:lnTo>
                    <a:pt x="262855" y="272555"/>
                  </a:lnTo>
                  <a:lnTo>
                    <a:pt x="273151" y="243486"/>
                  </a:lnTo>
                  <a:lnTo>
                    <a:pt x="283758" y="209567"/>
                  </a:lnTo>
                  <a:lnTo>
                    <a:pt x="290432" y="177905"/>
                  </a:lnTo>
                  <a:lnTo>
                    <a:pt x="294318" y="146290"/>
                  </a:lnTo>
                  <a:lnTo>
                    <a:pt x="295149" y="115570"/>
                  </a:lnTo>
                  <a:lnTo>
                    <a:pt x="292722" y="83059"/>
                  </a:lnTo>
                  <a:lnTo>
                    <a:pt x="284212" y="54529"/>
                  </a:lnTo>
                  <a:lnTo>
                    <a:pt x="270064" y="22061"/>
                  </a:lnTo>
                  <a:lnTo>
                    <a:pt x="263962" y="14204"/>
                  </a:lnTo>
                  <a:lnTo>
                    <a:pt x="244888" y="0"/>
                  </a:lnTo>
                  <a:lnTo>
                    <a:pt x="243692" y="99"/>
                  </a:lnTo>
                  <a:lnTo>
                    <a:pt x="240952" y="1620"/>
                  </a:lnTo>
                  <a:lnTo>
                    <a:pt x="240010" y="2767"/>
                  </a:lnTo>
                  <a:lnTo>
                    <a:pt x="235845" y="14995"/>
                  </a:lnTo>
                  <a:lnTo>
                    <a:pt x="235877" y="21999"/>
                  </a:lnTo>
                  <a:lnTo>
                    <a:pt x="241840" y="57074"/>
                  </a:lnTo>
                  <a:lnTo>
                    <a:pt x="249309" y="89945"/>
                  </a:lnTo>
                  <a:lnTo>
                    <a:pt x="253415" y="120432"/>
                  </a:lnTo>
                  <a:lnTo>
                    <a:pt x="257209" y="150735"/>
                  </a:lnTo>
                  <a:lnTo>
                    <a:pt x="261982" y="181712"/>
                  </a:lnTo>
                  <a:lnTo>
                    <a:pt x="265974" y="214354"/>
                  </a:lnTo>
                  <a:lnTo>
                    <a:pt x="266672" y="249173"/>
                  </a:lnTo>
                  <a:lnTo>
                    <a:pt x="267228" y="282874"/>
                  </a:lnTo>
                  <a:lnTo>
                    <a:pt x="272390" y="314816"/>
                  </a:lnTo>
                  <a:lnTo>
                    <a:pt x="281152" y="327143"/>
                  </a:lnTo>
                  <a:lnTo>
                    <a:pt x="291172" y="336028"/>
                  </a:lnTo>
                  <a:lnTo>
                    <a:pt x="294127" y="337889"/>
                  </a:lnTo>
                  <a:lnTo>
                    <a:pt x="316877" y="343812"/>
                  </a:lnTo>
                  <a:lnTo>
                    <a:pt x="324984" y="343823"/>
                  </a:lnTo>
                  <a:lnTo>
                    <a:pt x="343124" y="339519"/>
                  </a:lnTo>
                  <a:lnTo>
                    <a:pt x="361465" y="326498"/>
                  </a:lnTo>
                  <a:lnTo>
                    <a:pt x="374417" y="313186"/>
                  </a:lnTo>
                  <a:lnTo>
                    <a:pt x="391344" y="278517"/>
                  </a:lnTo>
                  <a:lnTo>
                    <a:pt x="399949" y="245368"/>
                  </a:lnTo>
                  <a:lnTo>
                    <a:pt x="406380" y="214414"/>
                  </a:lnTo>
                  <a:lnTo>
                    <a:pt x="408628" y="185683"/>
                  </a:lnTo>
                  <a:lnTo>
                    <a:pt x="412661" y="156410"/>
                  </a:lnTo>
                  <a:lnTo>
                    <a:pt x="412595" y="124523"/>
                  </a:lnTo>
                  <a:lnTo>
                    <a:pt x="409973" y="88832"/>
                  </a:lnTo>
                  <a:lnTo>
                    <a:pt x="408635" y="74037"/>
                  </a:lnTo>
                  <a:lnTo>
                    <a:pt x="393868" y="39240"/>
                  </a:lnTo>
                  <a:lnTo>
                    <a:pt x="379469" y="14310"/>
                  </a:lnTo>
                  <a:lnTo>
                    <a:pt x="373020" y="9506"/>
                  </a:lnTo>
                  <a:lnTo>
                    <a:pt x="363039" y="4821"/>
                  </a:lnTo>
                  <a:lnTo>
                    <a:pt x="361089" y="4371"/>
                  </a:lnTo>
                  <a:lnTo>
                    <a:pt x="359259" y="4601"/>
                  </a:lnTo>
                  <a:lnTo>
                    <a:pt x="355815" y="6267"/>
                  </a:lnTo>
                  <a:lnTo>
                    <a:pt x="350901" y="10180"/>
                  </a:lnTo>
                  <a:lnTo>
                    <a:pt x="349102" y="14568"/>
                  </a:lnTo>
                  <a:lnTo>
                    <a:pt x="347947" y="28536"/>
                  </a:lnTo>
                  <a:lnTo>
                    <a:pt x="355273" y="63450"/>
                  </a:lnTo>
                  <a:lnTo>
                    <a:pt x="359464" y="95502"/>
                  </a:lnTo>
                  <a:lnTo>
                    <a:pt x="368214" y="127755"/>
                  </a:lnTo>
                  <a:lnTo>
                    <a:pt x="374653" y="162960"/>
                  </a:lnTo>
                  <a:lnTo>
                    <a:pt x="382620" y="197258"/>
                  </a:lnTo>
                  <a:lnTo>
                    <a:pt x="390013" y="228938"/>
                  </a:lnTo>
                  <a:lnTo>
                    <a:pt x="397017" y="260901"/>
                  </a:lnTo>
                  <a:lnTo>
                    <a:pt x="403675" y="294000"/>
                  </a:lnTo>
                  <a:lnTo>
                    <a:pt x="408693" y="312743"/>
                  </a:lnTo>
                  <a:lnTo>
                    <a:pt x="423590" y="331263"/>
                  </a:lnTo>
                  <a:lnTo>
                    <a:pt x="429562" y="337011"/>
                  </a:lnTo>
                  <a:lnTo>
                    <a:pt x="440530" y="342113"/>
                  </a:lnTo>
                  <a:lnTo>
                    <a:pt x="455142" y="345531"/>
                  </a:lnTo>
                  <a:lnTo>
                    <a:pt x="467526" y="343595"/>
                  </a:lnTo>
                  <a:lnTo>
                    <a:pt x="478722" y="337142"/>
                  </a:lnTo>
                  <a:lnTo>
                    <a:pt x="494313" y="323372"/>
                  </a:lnTo>
                  <a:lnTo>
                    <a:pt x="497507" y="318864"/>
                  </a:lnTo>
                  <a:lnTo>
                    <a:pt x="498359" y="316921"/>
                  </a:lnTo>
                  <a:lnTo>
                    <a:pt x="502127" y="313351"/>
                  </a:lnTo>
                  <a:lnTo>
                    <a:pt x="513559" y="304260"/>
                  </a:lnTo>
                  <a:lnTo>
                    <a:pt x="516644" y="303732"/>
                  </a:lnTo>
                  <a:lnTo>
                    <a:pt x="541429" y="302982"/>
                  </a:lnTo>
                  <a:lnTo>
                    <a:pt x="546846" y="300982"/>
                  </a:lnTo>
                  <a:lnTo>
                    <a:pt x="548714" y="299708"/>
                  </a:lnTo>
                  <a:lnTo>
                    <a:pt x="558668" y="286953"/>
                  </a:lnTo>
                  <a:lnTo>
                    <a:pt x="560995" y="277908"/>
                  </a:lnTo>
                  <a:lnTo>
                    <a:pt x="561540" y="271670"/>
                  </a:lnTo>
                  <a:lnTo>
                    <a:pt x="557836" y="255230"/>
                  </a:lnTo>
                  <a:lnTo>
                    <a:pt x="556079" y="251537"/>
                  </a:lnTo>
                  <a:lnTo>
                    <a:pt x="550638" y="244854"/>
                  </a:lnTo>
                  <a:lnTo>
                    <a:pt x="546177" y="243045"/>
                  </a:lnTo>
                  <a:lnTo>
                    <a:pt x="537217" y="241883"/>
                  </a:lnTo>
                  <a:lnTo>
                    <a:pt x="533685" y="243136"/>
                  </a:lnTo>
                  <a:lnTo>
                    <a:pt x="532003" y="244210"/>
                  </a:lnTo>
                  <a:lnTo>
                    <a:pt x="522304" y="256900"/>
                  </a:lnTo>
                  <a:lnTo>
                    <a:pt x="520531" y="261804"/>
                  </a:lnTo>
                  <a:lnTo>
                    <a:pt x="519196" y="287997"/>
                  </a:lnTo>
                  <a:lnTo>
                    <a:pt x="525749" y="313589"/>
                  </a:lnTo>
                  <a:lnTo>
                    <a:pt x="537207" y="334098"/>
                  </a:lnTo>
                  <a:lnTo>
                    <a:pt x="541442" y="338801"/>
                  </a:lnTo>
                  <a:lnTo>
                    <a:pt x="546852" y="342654"/>
                  </a:lnTo>
                  <a:lnTo>
                    <a:pt x="555848" y="345271"/>
                  </a:lnTo>
                  <a:lnTo>
                    <a:pt x="587564" y="345779"/>
                  </a:lnTo>
                  <a:lnTo>
                    <a:pt x="611337" y="339735"/>
                  </a:lnTo>
                  <a:lnTo>
                    <a:pt x="633413" y="327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3" name="SMARTInkShape-Group182">
            <a:extLst>
              <a:ext uri="{FF2B5EF4-FFF2-40B4-BE49-F238E27FC236}">
                <a16:creationId xmlns:a16="http://schemas.microsoft.com/office/drawing/2014/main" xmlns="" id="{1E040A47-4AF2-407B-A8D0-E430CE10C6E2}"/>
              </a:ext>
            </a:extLst>
          </p:cNvPr>
          <p:cNvGrpSpPr/>
          <p:nvPr/>
        </p:nvGrpSpPr>
        <p:grpSpPr>
          <a:xfrm>
            <a:off x="1000125" y="2519363"/>
            <a:ext cx="500064" cy="438151"/>
            <a:chOff x="1000125" y="2519363"/>
            <a:chExt cx="500064" cy="438151"/>
          </a:xfrm>
        </p:grpSpPr>
        <p:sp>
          <p:nvSpPr>
            <p:cNvPr id="140" name="SMARTInkShape-375">
              <a:extLst>
                <a:ext uri="{FF2B5EF4-FFF2-40B4-BE49-F238E27FC236}">
                  <a16:creationId xmlns:a16="http://schemas.microsoft.com/office/drawing/2014/main" xmlns="" id="{AE03A76D-06D8-494B-95B5-E75B9C0B72A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47800" y="2519363"/>
              <a:ext cx="52389" cy="438151"/>
            </a:xfrm>
            <a:custGeom>
              <a:avLst/>
              <a:gdLst/>
              <a:ahLst/>
              <a:cxnLst/>
              <a:rect l="0" t="0" r="0" b="0"/>
              <a:pathLst>
                <a:path w="52389" h="438151">
                  <a:moveTo>
                    <a:pt x="52388" y="0"/>
                  </a:moveTo>
                  <a:lnTo>
                    <a:pt x="52388" y="0"/>
                  </a:lnTo>
                  <a:lnTo>
                    <a:pt x="47537" y="30278"/>
                  </a:lnTo>
                  <a:lnTo>
                    <a:pt x="43583" y="64704"/>
                  </a:lnTo>
                  <a:lnTo>
                    <a:pt x="39732" y="100113"/>
                  </a:lnTo>
                  <a:lnTo>
                    <a:pt x="37084" y="128943"/>
                  </a:lnTo>
                  <a:lnTo>
                    <a:pt x="33062" y="162788"/>
                  </a:lnTo>
                  <a:lnTo>
                    <a:pt x="29158" y="191942"/>
                  </a:lnTo>
                  <a:lnTo>
                    <a:pt x="25396" y="223382"/>
                  </a:lnTo>
                  <a:lnTo>
                    <a:pt x="22871" y="253159"/>
                  </a:lnTo>
                  <a:lnTo>
                    <a:pt x="20219" y="277615"/>
                  </a:lnTo>
                  <a:lnTo>
                    <a:pt x="16280" y="310621"/>
                  </a:lnTo>
                  <a:lnTo>
                    <a:pt x="13270" y="344363"/>
                  </a:lnTo>
                  <a:lnTo>
                    <a:pt x="10265" y="373704"/>
                  </a:lnTo>
                  <a:lnTo>
                    <a:pt x="5853" y="405844"/>
                  </a:lnTo>
                  <a:lnTo>
                    <a:pt x="3674" y="417994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376">
              <a:extLst>
                <a:ext uri="{FF2B5EF4-FFF2-40B4-BE49-F238E27FC236}">
                  <a16:creationId xmlns:a16="http://schemas.microsoft.com/office/drawing/2014/main" xmlns="" id="{0BCA7192-AE0D-41EF-BDA0-4A4406DD7F7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09663" y="2700338"/>
              <a:ext cx="4763" cy="1"/>
            </a:xfrm>
            <a:custGeom>
              <a:avLst/>
              <a:gdLst/>
              <a:ahLst/>
              <a:cxnLst/>
              <a:rect l="0" t="0" r="0" b="0"/>
              <a:pathLst>
                <a:path w="4763" h="1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377">
              <a:extLst>
                <a:ext uri="{FF2B5EF4-FFF2-40B4-BE49-F238E27FC236}">
                  <a16:creationId xmlns:a16="http://schemas.microsoft.com/office/drawing/2014/main" xmlns="" id="{0BBE79E9-B74D-41D7-88FD-698F1B81261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0125" y="2529205"/>
              <a:ext cx="395289" cy="355951"/>
            </a:xfrm>
            <a:custGeom>
              <a:avLst/>
              <a:gdLst/>
              <a:ahLst/>
              <a:cxnLst/>
              <a:rect l="0" t="0" r="0" b="0"/>
              <a:pathLst>
                <a:path w="395289" h="355951">
                  <a:moveTo>
                    <a:pt x="0" y="328295"/>
                  </a:moveTo>
                  <a:lnTo>
                    <a:pt x="0" y="328295"/>
                  </a:lnTo>
                  <a:lnTo>
                    <a:pt x="4566" y="328295"/>
                  </a:lnTo>
                  <a:lnTo>
                    <a:pt x="9465" y="332999"/>
                  </a:lnTo>
                  <a:lnTo>
                    <a:pt x="42495" y="324100"/>
                  </a:lnTo>
                  <a:lnTo>
                    <a:pt x="71122" y="312453"/>
                  </a:lnTo>
                  <a:lnTo>
                    <a:pt x="93112" y="296269"/>
                  </a:lnTo>
                  <a:lnTo>
                    <a:pt x="100496" y="284410"/>
                  </a:lnTo>
                  <a:lnTo>
                    <a:pt x="112846" y="256243"/>
                  </a:lnTo>
                  <a:lnTo>
                    <a:pt x="114275" y="236292"/>
                  </a:lnTo>
                  <a:lnTo>
                    <a:pt x="113754" y="235210"/>
                  </a:lnTo>
                  <a:lnTo>
                    <a:pt x="112878" y="234488"/>
                  </a:lnTo>
                  <a:lnTo>
                    <a:pt x="111764" y="234007"/>
                  </a:lnTo>
                  <a:lnTo>
                    <a:pt x="111022" y="233157"/>
                  </a:lnTo>
                  <a:lnTo>
                    <a:pt x="109539" y="228288"/>
                  </a:lnTo>
                  <a:lnTo>
                    <a:pt x="113638" y="232384"/>
                  </a:lnTo>
                  <a:lnTo>
                    <a:pt x="114104" y="235377"/>
                  </a:lnTo>
                  <a:lnTo>
                    <a:pt x="114300" y="270441"/>
                  </a:lnTo>
                  <a:lnTo>
                    <a:pt x="114300" y="301036"/>
                  </a:lnTo>
                  <a:lnTo>
                    <a:pt x="115711" y="304362"/>
                  </a:lnTo>
                  <a:lnTo>
                    <a:pt x="116828" y="305989"/>
                  </a:lnTo>
                  <a:lnTo>
                    <a:pt x="118866" y="317160"/>
                  </a:lnTo>
                  <a:lnTo>
                    <a:pt x="119553" y="322783"/>
                  </a:lnTo>
                  <a:lnTo>
                    <a:pt x="121574" y="327786"/>
                  </a:lnTo>
                  <a:lnTo>
                    <a:pt x="122853" y="329543"/>
                  </a:lnTo>
                  <a:lnTo>
                    <a:pt x="130256" y="335123"/>
                  </a:lnTo>
                  <a:lnTo>
                    <a:pt x="131975" y="338032"/>
                  </a:lnTo>
                  <a:lnTo>
                    <a:pt x="132433" y="339549"/>
                  </a:lnTo>
                  <a:lnTo>
                    <a:pt x="133268" y="340560"/>
                  </a:lnTo>
                  <a:lnTo>
                    <a:pt x="142963" y="346234"/>
                  </a:lnTo>
                  <a:lnTo>
                    <a:pt x="144521" y="346604"/>
                  </a:lnTo>
                  <a:lnTo>
                    <a:pt x="152408" y="351017"/>
                  </a:lnTo>
                  <a:lnTo>
                    <a:pt x="177537" y="352099"/>
                  </a:lnTo>
                  <a:lnTo>
                    <a:pt x="182622" y="351575"/>
                  </a:lnTo>
                  <a:lnTo>
                    <a:pt x="195173" y="346228"/>
                  </a:lnTo>
                  <a:lnTo>
                    <a:pt x="229271" y="322601"/>
                  </a:lnTo>
                  <a:lnTo>
                    <a:pt x="241774" y="308913"/>
                  </a:lnTo>
                  <a:lnTo>
                    <a:pt x="261271" y="274961"/>
                  </a:lnTo>
                  <a:lnTo>
                    <a:pt x="276137" y="248367"/>
                  </a:lnTo>
                  <a:lnTo>
                    <a:pt x="280961" y="236174"/>
                  </a:lnTo>
                  <a:lnTo>
                    <a:pt x="295274" y="203311"/>
                  </a:lnTo>
                  <a:lnTo>
                    <a:pt x="306398" y="167902"/>
                  </a:lnTo>
                  <a:lnTo>
                    <a:pt x="314558" y="136148"/>
                  </a:lnTo>
                  <a:lnTo>
                    <a:pt x="318690" y="107090"/>
                  </a:lnTo>
                  <a:lnTo>
                    <a:pt x="317641" y="79883"/>
                  </a:lnTo>
                  <a:lnTo>
                    <a:pt x="310123" y="46836"/>
                  </a:lnTo>
                  <a:lnTo>
                    <a:pt x="288233" y="11433"/>
                  </a:lnTo>
                  <a:lnTo>
                    <a:pt x="287405" y="9104"/>
                  </a:lnTo>
                  <a:lnTo>
                    <a:pt x="283663" y="5104"/>
                  </a:lnTo>
                  <a:lnTo>
                    <a:pt x="279002" y="2092"/>
                  </a:lnTo>
                  <a:lnTo>
                    <a:pt x="275166" y="754"/>
                  </a:lnTo>
                  <a:lnTo>
                    <a:pt x="267503" y="0"/>
                  </a:lnTo>
                  <a:lnTo>
                    <a:pt x="265119" y="952"/>
                  </a:lnTo>
                  <a:lnTo>
                    <a:pt x="257490" y="7263"/>
                  </a:lnTo>
                  <a:lnTo>
                    <a:pt x="255797" y="7911"/>
                  </a:lnTo>
                  <a:lnTo>
                    <a:pt x="254669" y="9402"/>
                  </a:lnTo>
                  <a:lnTo>
                    <a:pt x="248400" y="26507"/>
                  </a:lnTo>
                  <a:lnTo>
                    <a:pt x="253559" y="59494"/>
                  </a:lnTo>
                  <a:lnTo>
                    <a:pt x="256103" y="73320"/>
                  </a:lnTo>
                  <a:lnTo>
                    <a:pt x="259492" y="94426"/>
                  </a:lnTo>
                  <a:lnTo>
                    <a:pt x="271491" y="128544"/>
                  </a:lnTo>
                  <a:lnTo>
                    <a:pt x="274822" y="145461"/>
                  </a:lnTo>
                  <a:lnTo>
                    <a:pt x="279871" y="180076"/>
                  </a:lnTo>
                  <a:lnTo>
                    <a:pt x="282068" y="193362"/>
                  </a:lnTo>
                  <a:lnTo>
                    <a:pt x="284659" y="206823"/>
                  </a:lnTo>
                  <a:lnTo>
                    <a:pt x="285606" y="238744"/>
                  </a:lnTo>
                  <a:lnTo>
                    <a:pt x="285742" y="272194"/>
                  </a:lnTo>
                  <a:lnTo>
                    <a:pt x="288277" y="289109"/>
                  </a:lnTo>
                  <a:lnTo>
                    <a:pt x="303229" y="324206"/>
                  </a:lnTo>
                  <a:lnTo>
                    <a:pt x="316012" y="342030"/>
                  </a:lnTo>
                  <a:lnTo>
                    <a:pt x="320014" y="344983"/>
                  </a:lnTo>
                  <a:lnTo>
                    <a:pt x="344722" y="354801"/>
                  </a:lnTo>
                  <a:lnTo>
                    <a:pt x="353235" y="355950"/>
                  </a:lnTo>
                  <a:lnTo>
                    <a:pt x="369481" y="351541"/>
                  </a:lnTo>
                  <a:lnTo>
                    <a:pt x="395288" y="33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6" name="SMARTInkShape-Group183">
            <a:extLst>
              <a:ext uri="{FF2B5EF4-FFF2-40B4-BE49-F238E27FC236}">
                <a16:creationId xmlns:a16="http://schemas.microsoft.com/office/drawing/2014/main" xmlns="" id="{0E900072-D405-4668-B530-D727E943CA5E}"/>
              </a:ext>
            </a:extLst>
          </p:cNvPr>
          <p:cNvGrpSpPr/>
          <p:nvPr/>
        </p:nvGrpSpPr>
        <p:grpSpPr>
          <a:xfrm>
            <a:off x="3581988" y="2233613"/>
            <a:ext cx="422524" cy="199078"/>
            <a:chOff x="3581988" y="2233613"/>
            <a:chExt cx="422524" cy="199078"/>
          </a:xfrm>
        </p:grpSpPr>
        <p:sp>
          <p:nvSpPr>
            <p:cNvPr id="144" name="SMARTInkShape-378">
              <a:extLst>
                <a:ext uri="{FF2B5EF4-FFF2-40B4-BE49-F238E27FC236}">
                  <a16:creationId xmlns:a16="http://schemas.microsoft.com/office/drawing/2014/main" xmlns="" id="{BE66E8CB-F16A-4699-BF76-F4F2A6365AA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52850" y="2233613"/>
              <a:ext cx="4764" cy="4763"/>
            </a:xfrm>
            <a:custGeom>
              <a:avLst/>
              <a:gdLst/>
              <a:ahLst/>
              <a:cxnLst/>
              <a:rect l="0" t="0" r="0" b="0"/>
              <a:pathLst>
                <a:path w="4764" h="4763">
                  <a:moveTo>
                    <a:pt x="0" y="0"/>
                  </a:moveTo>
                  <a:lnTo>
                    <a:pt x="0" y="0"/>
                  </a:lnTo>
                  <a:lnTo>
                    <a:pt x="4101" y="0"/>
                  </a:lnTo>
                  <a:lnTo>
                    <a:pt x="4321" y="529"/>
                  </a:lnTo>
                  <a:lnTo>
                    <a:pt x="4763" y="476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379">
              <a:extLst>
                <a:ext uri="{FF2B5EF4-FFF2-40B4-BE49-F238E27FC236}">
                  <a16:creationId xmlns:a16="http://schemas.microsoft.com/office/drawing/2014/main" xmlns="" id="{FA1709D7-FAB9-4E6B-9631-557823115B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81988" y="2286362"/>
              <a:ext cx="422524" cy="146329"/>
            </a:xfrm>
            <a:custGeom>
              <a:avLst/>
              <a:gdLst/>
              <a:ahLst/>
              <a:cxnLst/>
              <a:rect l="0" t="0" r="0" b="0"/>
              <a:pathLst>
                <a:path w="422524" h="146329">
                  <a:moveTo>
                    <a:pt x="80375" y="52026"/>
                  </a:moveTo>
                  <a:lnTo>
                    <a:pt x="80375" y="52026"/>
                  </a:lnTo>
                  <a:lnTo>
                    <a:pt x="77846" y="46969"/>
                  </a:lnTo>
                  <a:lnTo>
                    <a:pt x="77630" y="45479"/>
                  </a:lnTo>
                  <a:lnTo>
                    <a:pt x="78016" y="44486"/>
                  </a:lnTo>
                  <a:lnTo>
                    <a:pt x="79909" y="42893"/>
                  </a:lnTo>
                  <a:lnTo>
                    <a:pt x="80237" y="40088"/>
                  </a:lnTo>
                  <a:lnTo>
                    <a:pt x="79753" y="39305"/>
                  </a:lnTo>
                  <a:lnTo>
                    <a:pt x="78902" y="38783"/>
                  </a:lnTo>
                  <a:lnTo>
                    <a:pt x="75805" y="37799"/>
                  </a:lnTo>
                  <a:lnTo>
                    <a:pt x="73141" y="30171"/>
                  </a:lnTo>
                  <a:lnTo>
                    <a:pt x="71319" y="27931"/>
                  </a:lnTo>
                  <a:lnTo>
                    <a:pt x="56720" y="21097"/>
                  </a:lnTo>
                  <a:lnTo>
                    <a:pt x="48201" y="19402"/>
                  </a:lnTo>
                  <a:lnTo>
                    <a:pt x="26904" y="23580"/>
                  </a:lnTo>
                  <a:lnTo>
                    <a:pt x="22567" y="25801"/>
                  </a:lnTo>
                  <a:lnTo>
                    <a:pt x="8093" y="38730"/>
                  </a:lnTo>
                  <a:lnTo>
                    <a:pt x="2808" y="48968"/>
                  </a:lnTo>
                  <a:lnTo>
                    <a:pt x="418" y="56999"/>
                  </a:lnTo>
                  <a:lnTo>
                    <a:pt x="0" y="86702"/>
                  </a:lnTo>
                  <a:lnTo>
                    <a:pt x="3232" y="98989"/>
                  </a:lnTo>
                  <a:lnTo>
                    <a:pt x="12698" y="115816"/>
                  </a:lnTo>
                  <a:lnTo>
                    <a:pt x="20693" y="124607"/>
                  </a:lnTo>
                  <a:lnTo>
                    <a:pt x="26686" y="128911"/>
                  </a:lnTo>
                  <a:lnTo>
                    <a:pt x="34288" y="129765"/>
                  </a:lnTo>
                  <a:lnTo>
                    <a:pt x="47047" y="128530"/>
                  </a:lnTo>
                  <a:lnTo>
                    <a:pt x="52510" y="125538"/>
                  </a:lnTo>
                  <a:lnTo>
                    <a:pt x="57936" y="121740"/>
                  </a:lnTo>
                  <a:lnTo>
                    <a:pt x="72494" y="114044"/>
                  </a:lnTo>
                  <a:lnTo>
                    <a:pt x="80568" y="105562"/>
                  </a:lnTo>
                  <a:lnTo>
                    <a:pt x="86311" y="96345"/>
                  </a:lnTo>
                  <a:lnTo>
                    <a:pt x="88836" y="86912"/>
                  </a:lnTo>
                  <a:lnTo>
                    <a:pt x="89584" y="77414"/>
                  </a:lnTo>
                  <a:lnTo>
                    <a:pt x="84645" y="44584"/>
                  </a:lnTo>
                  <a:lnTo>
                    <a:pt x="81346" y="39473"/>
                  </a:lnTo>
                  <a:lnTo>
                    <a:pt x="75867" y="33260"/>
                  </a:lnTo>
                  <a:lnTo>
                    <a:pt x="80185" y="32983"/>
                  </a:lnTo>
                  <a:lnTo>
                    <a:pt x="83610" y="40581"/>
                  </a:lnTo>
                  <a:lnTo>
                    <a:pt x="85214" y="48693"/>
                  </a:lnTo>
                  <a:lnTo>
                    <a:pt x="88276" y="55742"/>
                  </a:lnTo>
                  <a:lnTo>
                    <a:pt x="93130" y="90134"/>
                  </a:lnTo>
                  <a:lnTo>
                    <a:pt x="97130" y="119580"/>
                  </a:lnTo>
                  <a:lnTo>
                    <a:pt x="101273" y="128192"/>
                  </a:lnTo>
                  <a:lnTo>
                    <a:pt x="110687" y="138587"/>
                  </a:lnTo>
                  <a:lnTo>
                    <a:pt x="114660" y="140768"/>
                  </a:lnTo>
                  <a:lnTo>
                    <a:pt x="128869" y="142360"/>
                  </a:lnTo>
                  <a:lnTo>
                    <a:pt x="145614" y="138680"/>
                  </a:lnTo>
                  <a:lnTo>
                    <a:pt x="151350" y="135871"/>
                  </a:lnTo>
                  <a:lnTo>
                    <a:pt x="179294" y="103112"/>
                  </a:lnTo>
                  <a:lnTo>
                    <a:pt x="191264" y="75724"/>
                  </a:lnTo>
                  <a:lnTo>
                    <a:pt x="194375" y="53882"/>
                  </a:lnTo>
                  <a:lnTo>
                    <a:pt x="194086" y="41495"/>
                  </a:lnTo>
                  <a:lnTo>
                    <a:pt x="190348" y="33264"/>
                  </a:lnTo>
                  <a:lnTo>
                    <a:pt x="189923" y="25621"/>
                  </a:lnTo>
                  <a:lnTo>
                    <a:pt x="189912" y="32181"/>
                  </a:lnTo>
                  <a:lnTo>
                    <a:pt x="193682" y="43232"/>
                  </a:lnTo>
                  <a:lnTo>
                    <a:pt x="194762" y="48646"/>
                  </a:lnTo>
                  <a:lnTo>
                    <a:pt x="197817" y="55728"/>
                  </a:lnTo>
                  <a:lnTo>
                    <a:pt x="199418" y="90732"/>
                  </a:lnTo>
                  <a:lnTo>
                    <a:pt x="204286" y="114154"/>
                  </a:lnTo>
                  <a:lnTo>
                    <a:pt x="205316" y="115670"/>
                  </a:lnTo>
                  <a:lnTo>
                    <a:pt x="206531" y="116680"/>
                  </a:lnTo>
                  <a:lnTo>
                    <a:pt x="207881" y="119214"/>
                  </a:lnTo>
                  <a:lnTo>
                    <a:pt x="208242" y="120630"/>
                  </a:lnTo>
                  <a:lnTo>
                    <a:pt x="211277" y="125152"/>
                  </a:lnTo>
                  <a:lnTo>
                    <a:pt x="215459" y="126859"/>
                  </a:lnTo>
                  <a:lnTo>
                    <a:pt x="224239" y="127956"/>
                  </a:lnTo>
                  <a:lnTo>
                    <a:pt x="234871" y="124370"/>
                  </a:lnTo>
                  <a:lnTo>
                    <a:pt x="270544" y="106943"/>
                  </a:lnTo>
                  <a:lnTo>
                    <a:pt x="294087" y="85208"/>
                  </a:lnTo>
                  <a:lnTo>
                    <a:pt x="310415" y="62532"/>
                  </a:lnTo>
                  <a:lnTo>
                    <a:pt x="321646" y="30161"/>
                  </a:lnTo>
                  <a:lnTo>
                    <a:pt x="323120" y="10782"/>
                  </a:lnTo>
                  <a:lnTo>
                    <a:pt x="321788" y="5826"/>
                  </a:lnTo>
                  <a:lnTo>
                    <a:pt x="318692" y="0"/>
                  </a:lnTo>
                  <a:lnTo>
                    <a:pt x="318505" y="6742"/>
                  </a:lnTo>
                  <a:lnTo>
                    <a:pt x="321324" y="9498"/>
                  </a:lnTo>
                  <a:lnTo>
                    <a:pt x="353512" y="34369"/>
                  </a:lnTo>
                  <a:lnTo>
                    <a:pt x="386736" y="58339"/>
                  </a:lnTo>
                  <a:lnTo>
                    <a:pt x="409633" y="76700"/>
                  </a:lnTo>
                  <a:lnTo>
                    <a:pt x="415058" y="84501"/>
                  </a:lnTo>
                  <a:lnTo>
                    <a:pt x="422523" y="106847"/>
                  </a:lnTo>
                  <a:lnTo>
                    <a:pt x="420524" y="113542"/>
                  </a:lnTo>
                  <a:lnTo>
                    <a:pt x="413596" y="126971"/>
                  </a:lnTo>
                  <a:lnTo>
                    <a:pt x="409977" y="130843"/>
                  </a:lnTo>
                  <a:lnTo>
                    <a:pt x="386677" y="144079"/>
                  </a:lnTo>
                  <a:lnTo>
                    <a:pt x="379740" y="146328"/>
                  </a:lnTo>
                  <a:lnTo>
                    <a:pt x="345805" y="140156"/>
                  </a:lnTo>
                  <a:lnTo>
                    <a:pt x="332105" y="134424"/>
                  </a:lnTo>
                  <a:lnTo>
                    <a:pt x="314481" y="119341"/>
                  </a:lnTo>
                  <a:lnTo>
                    <a:pt x="308975" y="10441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7" name="SMARTInkShape-380">
            <a:extLst>
              <a:ext uri="{FF2B5EF4-FFF2-40B4-BE49-F238E27FC236}">
                <a16:creationId xmlns:a16="http://schemas.microsoft.com/office/drawing/2014/main" xmlns="" id="{3C4B91DC-AA36-43BD-9263-D2829EDC0D7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2338" y="2357438"/>
            <a:ext cx="33338" cy="1"/>
          </a:xfrm>
          <a:custGeom>
            <a:avLst/>
            <a:gdLst/>
            <a:ahLst/>
            <a:cxnLst/>
            <a:rect l="0" t="0" r="0" b="0"/>
            <a:pathLst>
              <a:path w="33338" h="1">
                <a:moveTo>
                  <a:pt x="0" y="0"/>
                </a:moveTo>
                <a:lnTo>
                  <a:pt x="0" y="0"/>
                </a:lnTo>
                <a:lnTo>
                  <a:pt x="33337" y="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1" name="SMARTInkShape-Group185">
            <a:extLst>
              <a:ext uri="{FF2B5EF4-FFF2-40B4-BE49-F238E27FC236}">
                <a16:creationId xmlns:a16="http://schemas.microsoft.com/office/drawing/2014/main" xmlns="" id="{18142F9C-6B53-4F06-9F5A-979E92563560}"/>
              </a:ext>
            </a:extLst>
          </p:cNvPr>
          <p:cNvGrpSpPr/>
          <p:nvPr/>
        </p:nvGrpSpPr>
        <p:grpSpPr>
          <a:xfrm>
            <a:off x="2705100" y="2324100"/>
            <a:ext cx="642939" cy="157164"/>
            <a:chOff x="2705100" y="2324100"/>
            <a:chExt cx="642939" cy="157164"/>
          </a:xfrm>
        </p:grpSpPr>
        <p:sp>
          <p:nvSpPr>
            <p:cNvPr id="148" name="SMARTInkShape-381">
              <a:extLst>
                <a:ext uri="{FF2B5EF4-FFF2-40B4-BE49-F238E27FC236}">
                  <a16:creationId xmlns:a16="http://schemas.microsoft.com/office/drawing/2014/main" xmlns="" id="{71E69BB7-F1C1-4288-9C1F-56119A44E72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95638" y="2324100"/>
              <a:ext cx="152401" cy="157164"/>
            </a:xfrm>
            <a:custGeom>
              <a:avLst/>
              <a:gdLst/>
              <a:ahLst/>
              <a:cxnLst/>
              <a:rect l="0" t="0" r="0" b="0"/>
              <a:pathLst>
                <a:path w="152401" h="157164">
                  <a:moveTo>
                    <a:pt x="28575" y="0"/>
                  </a:moveTo>
                  <a:lnTo>
                    <a:pt x="28575" y="0"/>
                  </a:lnTo>
                  <a:lnTo>
                    <a:pt x="28575" y="2528"/>
                  </a:lnTo>
                  <a:lnTo>
                    <a:pt x="29104" y="3273"/>
                  </a:lnTo>
                  <a:lnTo>
                    <a:pt x="29986" y="3770"/>
                  </a:lnTo>
                  <a:lnTo>
                    <a:pt x="32675" y="4566"/>
                  </a:lnTo>
                  <a:lnTo>
                    <a:pt x="46703" y="18132"/>
                  </a:lnTo>
                  <a:lnTo>
                    <a:pt x="48626" y="18642"/>
                  </a:lnTo>
                  <a:lnTo>
                    <a:pt x="49880" y="18778"/>
                  </a:lnTo>
                  <a:lnTo>
                    <a:pt x="85242" y="42865"/>
                  </a:lnTo>
                  <a:lnTo>
                    <a:pt x="118828" y="61660"/>
                  </a:lnTo>
                  <a:lnTo>
                    <a:pt x="152399" y="80963"/>
                  </a:lnTo>
                  <a:lnTo>
                    <a:pt x="152400" y="83491"/>
                  </a:lnTo>
                  <a:lnTo>
                    <a:pt x="150988" y="86143"/>
                  </a:lnTo>
                  <a:lnTo>
                    <a:pt x="149871" y="87591"/>
                  </a:lnTo>
                  <a:lnTo>
                    <a:pt x="147219" y="89200"/>
                  </a:lnTo>
                  <a:lnTo>
                    <a:pt x="130536" y="95555"/>
                  </a:lnTo>
                  <a:lnTo>
                    <a:pt x="96463" y="114014"/>
                  </a:lnTo>
                  <a:lnTo>
                    <a:pt x="64894" y="129496"/>
                  </a:lnTo>
                  <a:lnTo>
                    <a:pt x="30394" y="144445"/>
                  </a:lnTo>
                  <a:lnTo>
                    <a:pt x="19498" y="150987"/>
                  </a:lnTo>
                  <a:lnTo>
                    <a:pt x="16074" y="152301"/>
                  </a:lnTo>
                  <a:lnTo>
                    <a:pt x="11171" y="155487"/>
                  </a:lnTo>
                  <a:lnTo>
                    <a:pt x="4764" y="157162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382">
              <a:extLst>
                <a:ext uri="{FF2B5EF4-FFF2-40B4-BE49-F238E27FC236}">
                  <a16:creationId xmlns:a16="http://schemas.microsoft.com/office/drawing/2014/main" xmlns="" id="{F6E31E81-67DA-4877-9D27-0284430CD7C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675" y="2386013"/>
              <a:ext cx="547689" cy="19050"/>
            </a:xfrm>
            <a:custGeom>
              <a:avLst/>
              <a:gdLst/>
              <a:ahLst/>
              <a:cxnLst/>
              <a:rect l="0" t="0" r="0" b="0"/>
              <a:pathLst>
                <a:path w="547689" h="19050">
                  <a:moveTo>
                    <a:pt x="0" y="0"/>
                  </a:moveTo>
                  <a:lnTo>
                    <a:pt x="0" y="0"/>
                  </a:lnTo>
                  <a:lnTo>
                    <a:pt x="7075" y="6545"/>
                  </a:lnTo>
                  <a:lnTo>
                    <a:pt x="20818" y="11660"/>
                  </a:lnTo>
                  <a:lnTo>
                    <a:pt x="53095" y="14770"/>
                  </a:lnTo>
                  <a:lnTo>
                    <a:pt x="73528" y="17546"/>
                  </a:lnTo>
                  <a:lnTo>
                    <a:pt x="109056" y="18382"/>
                  </a:lnTo>
                  <a:lnTo>
                    <a:pt x="141779" y="18753"/>
                  </a:lnTo>
                  <a:lnTo>
                    <a:pt x="176946" y="18962"/>
                  </a:lnTo>
                  <a:lnTo>
                    <a:pt x="210636" y="19032"/>
                  </a:lnTo>
                  <a:lnTo>
                    <a:pt x="242377" y="19046"/>
                  </a:lnTo>
                  <a:lnTo>
                    <a:pt x="272605" y="19049"/>
                  </a:lnTo>
                  <a:lnTo>
                    <a:pt x="308259" y="17638"/>
                  </a:lnTo>
                  <a:lnTo>
                    <a:pt x="341632" y="15280"/>
                  </a:lnTo>
                  <a:lnTo>
                    <a:pt x="370570" y="13170"/>
                  </a:lnTo>
                  <a:lnTo>
                    <a:pt x="403133" y="10605"/>
                  </a:lnTo>
                  <a:lnTo>
                    <a:pt x="434996" y="9738"/>
                  </a:lnTo>
                  <a:lnTo>
                    <a:pt x="465867" y="6294"/>
                  </a:lnTo>
                  <a:lnTo>
                    <a:pt x="501470" y="3441"/>
                  </a:lnTo>
                  <a:lnTo>
                    <a:pt x="535190" y="134"/>
                  </a:lnTo>
                  <a:lnTo>
                    <a:pt x="547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383">
              <a:extLst>
                <a:ext uri="{FF2B5EF4-FFF2-40B4-BE49-F238E27FC236}">
                  <a16:creationId xmlns:a16="http://schemas.microsoft.com/office/drawing/2014/main" xmlns="" id="{5071E148-D93E-4783-9E13-BA01FBB640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05100" y="2405063"/>
              <a:ext cx="4764" cy="9526"/>
            </a:xfrm>
            <a:custGeom>
              <a:avLst/>
              <a:gdLst/>
              <a:ahLst/>
              <a:cxnLst/>
              <a:rect l="0" t="0" r="0" b="0"/>
              <a:pathLst>
                <a:path w="4764" h="9526">
                  <a:moveTo>
                    <a:pt x="4763" y="0"/>
                  </a:moveTo>
                  <a:lnTo>
                    <a:pt x="4763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2" name="SMARTInkShape-384">
            <a:extLst>
              <a:ext uri="{FF2B5EF4-FFF2-40B4-BE49-F238E27FC236}">
                <a16:creationId xmlns:a16="http://schemas.microsoft.com/office/drawing/2014/main" xmlns="" id="{726B2FF5-A5E4-4A81-8F8B-C9B9A35C1C2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62175" y="2414588"/>
            <a:ext cx="4764" cy="1"/>
          </a:xfrm>
          <a:custGeom>
            <a:avLst/>
            <a:gdLst/>
            <a:ahLst/>
            <a:cxnLst/>
            <a:rect l="0" t="0" r="0" b="0"/>
            <a:pathLst>
              <a:path w="4764" h="1">
                <a:moveTo>
                  <a:pt x="4763" y="0"/>
                </a:moveTo>
                <a:lnTo>
                  <a:pt x="476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8" name="SMARTInkShape-Group187">
            <a:extLst>
              <a:ext uri="{FF2B5EF4-FFF2-40B4-BE49-F238E27FC236}">
                <a16:creationId xmlns:a16="http://schemas.microsoft.com/office/drawing/2014/main" xmlns="" id="{765BFC4F-7F6C-46BE-A27C-FB5CF7B06940}"/>
              </a:ext>
            </a:extLst>
          </p:cNvPr>
          <p:cNvGrpSpPr/>
          <p:nvPr/>
        </p:nvGrpSpPr>
        <p:grpSpPr>
          <a:xfrm>
            <a:off x="985838" y="2195622"/>
            <a:ext cx="981076" cy="456942"/>
            <a:chOff x="985838" y="2195622"/>
            <a:chExt cx="981076" cy="456942"/>
          </a:xfrm>
        </p:grpSpPr>
        <p:sp>
          <p:nvSpPr>
            <p:cNvPr id="153" name="SMARTInkShape-385">
              <a:extLst>
                <a:ext uri="{FF2B5EF4-FFF2-40B4-BE49-F238E27FC236}">
                  <a16:creationId xmlns:a16="http://schemas.microsoft.com/office/drawing/2014/main" xmlns="" id="{66C94913-B864-4353-8481-DA2AAFE3F45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57350" y="2233613"/>
              <a:ext cx="47626" cy="4763"/>
            </a:xfrm>
            <a:custGeom>
              <a:avLst/>
              <a:gdLst/>
              <a:ahLst/>
              <a:cxnLst/>
              <a:rect l="0" t="0" r="0" b="0"/>
              <a:pathLst>
                <a:path w="47626" h="4763">
                  <a:moveTo>
                    <a:pt x="0" y="0"/>
                  </a:moveTo>
                  <a:lnTo>
                    <a:pt x="0" y="0"/>
                  </a:lnTo>
                  <a:lnTo>
                    <a:pt x="2528" y="0"/>
                  </a:lnTo>
                  <a:lnTo>
                    <a:pt x="3273" y="529"/>
                  </a:lnTo>
                  <a:lnTo>
                    <a:pt x="3770" y="1411"/>
                  </a:lnTo>
                  <a:lnTo>
                    <a:pt x="4704" y="4566"/>
                  </a:lnTo>
                  <a:lnTo>
                    <a:pt x="39401" y="4762"/>
                  </a:lnTo>
                  <a:lnTo>
                    <a:pt x="42143" y="4762"/>
                  </a:lnTo>
                  <a:lnTo>
                    <a:pt x="43970" y="4233"/>
                  </a:lnTo>
                  <a:lnTo>
                    <a:pt x="45188" y="335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386">
              <a:extLst>
                <a:ext uri="{FF2B5EF4-FFF2-40B4-BE49-F238E27FC236}">
                  <a16:creationId xmlns:a16="http://schemas.microsoft.com/office/drawing/2014/main" xmlns="" id="{E28D19ED-EA84-463F-B9B8-9443C6C5A66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57338" y="2195622"/>
              <a:ext cx="409576" cy="237636"/>
            </a:xfrm>
            <a:custGeom>
              <a:avLst/>
              <a:gdLst/>
              <a:ahLst/>
              <a:cxnLst/>
              <a:rect l="0" t="0" r="0" b="0"/>
              <a:pathLst>
                <a:path w="409576" h="237636">
                  <a:moveTo>
                    <a:pt x="0" y="209441"/>
                  </a:moveTo>
                  <a:lnTo>
                    <a:pt x="0" y="209441"/>
                  </a:lnTo>
                  <a:lnTo>
                    <a:pt x="0" y="221742"/>
                  </a:lnTo>
                  <a:lnTo>
                    <a:pt x="529" y="222404"/>
                  </a:lnTo>
                  <a:lnTo>
                    <a:pt x="2528" y="223139"/>
                  </a:lnTo>
                  <a:lnTo>
                    <a:pt x="11977" y="223724"/>
                  </a:lnTo>
                  <a:lnTo>
                    <a:pt x="47598" y="200674"/>
                  </a:lnTo>
                  <a:lnTo>
                    <a:pt x="54492" y="195490"/>
                  </a:lnTo>
                  <a:lnTo>
                    <a:pt x="80089" y="163933"/>
                  </a:lnTo>
                  <a:lnTo>
                    <a:pt x="87700" y="150743"/>
                  </a:lnTo>
                  <a:lnTo>
                    <a:pt x="93601" y="129270"/>
                  </a:lnTo>
                  <a:lnTo>
                    <a:pt x="95105" y="95256"/>
                  </a:lnTo>
                  <a:lnTo>
                    <a:pt x="95241" y="60621"/>
                  </a:lnTo>
                  <a:lnTo>
                    <a:pt x="94720" y="28926"/>
                  </a:lnTo>
                  <a:lnTo>
                    <a:pt x="90492" y="0"/>
                  </a:lnTo>
                  <a:lnTo>
                    <a:pt x="91898" y="32390"/>
                  </a:lnTo>
                  <a:lnTo>
                    <a:pt x="97582" y="64944"/>
                  </a:lnTo>
                  <a:lnTo>
                    <a:pt x="100399" y="99818"/>
                  </a:lnTo>
                  <a:lnTo>
                    <a:pt x="104472" y="134571"/>
                  </a:lnTo>
                  <a:lnTo>
                    <a:pt x="104763" y="169815"/>
                  </a:lnTo>
                  <a:lnTo>
                    <a:pt x="105300" y="181531"/>
                  </a:lnTo>
                  <a:lnTo>
                    <a:pt x="111403" y="198206"/>
                  </a:lnTo>
                  <a:lnTo>
                    <a:pt x="123835" y="220202"/>
                  </a:lnTo>
                  <a:lnTo>
                    <a:pt x="139038" y="230150"/>
                  </a:lnTo>
                  <a:lnTo>
                    <a:pt x="141904" y="230655"/>
                  </a:lnTo>
                  <a:lnTo>
                    <a:pt x="170687" y="226078"/>
                  </a:lnTo>
                  <a:lnTo>
                    <a:pt x="179225" y="220539"/>
                  </a:lnTo>
                  <a:lnTo>
                    <a:pt x="198997" y="200933"/>
                  </a:lnTo>
                  <a:lnTo>
                    <a:pt x="202214" y="193489"/>
                  </a:lnTo>
                  <a:lnTo>
                    <a:pt x="212281" y="160790"/>
                  </a:lnTo>
                  <a:lnTo>
                    <a:pt x="214305" y="125403"/>
                  </a:lnTo>
                  <a:lnTo>
                    <a:pt x="212898" y="123054"/>
                  </a:lnTo>
                  <a:lnTo>
                    <a:pt x="209745" y="119193"/>
                  </a:lnTo>
                  <a:lnTo>
                    <a:pt x="209555" y="132683"/>
                  </a:lnTo>
                  <a:lnTo>
                    <a:pt x="214711" y="165527"/>
                  </a:lnTo>
                  <a:lnTo>
                    <a:pt x="222742" y="199692"/>
                  </a:lnTo>
                  <a:lnTo>
                    <a:pt x="226629" y="207375"/>
                  </a:lnTo>
                  <a:lnTo>
                    <a:pt x="227724" y="213109"/>
                  </a:lnTo>
                  <a:lnTo>
                    <a:pt x="229074" y="215590"/>
                  </a:lnTo>
                  <a:lnTo>
                    <a:pt x="233396" y="219758"/>
                  </a:lnTo>
                  <a:lnTo>
                    <a:pt x="237434" y="221964"/>
                  </a:lnTo>
                  <a:lnTo>
                    <a:pt x="244094" y="223205"/>
                  </a:lnTo>
                  <a:lnTo>
                    <a:pt x="253297" y="223625"/>
                  </a:lnTo>
                  <a:lnTo>
                    <a:pt x="256862" y="222271"/>
                  </a:lnTo>
                  <a:lnTo>
                    <a:pt x="284239" y="201199"/>
                  </a:lnTo>
                  <a:lnTo>
                    <a:pt x="298268" y="179260"/>
                  </a:lnTo>
                  <a:lnTo>
                    <a:pt x="307429" y="157483"/>
                  </a:lnTo>
                  <a:lnTo>
                    <a:pt x="314121" y="126495"/>
                  </a:lnTo>
                  <a:lnTo>
                    <a:pt x="314718" y="125569"/>
                  </a:lnTo>
                  <a:lnTo>
                    <a:pt x="315645" y="124951"/>
                  </a:lnTo>
                  <a:lnTo>
                    <a:pt x="318407" y="123959"/>
                  </a:lnTo>
                  <a:lnTo>
                    <a:pt x="318634" y="124407"/>
                  </a:lnTo>
                  <a:lnTo>
                    <a:pt x="319082" y="146711"/>
                  </a:lnTo>
                  <a:lnTo>
                    <a:pt x="317674" y="151222"/>
                  </a:lnTo>
                  <a:lnTo>
                    <a:pt x="316557" y="153166"/>
                  </a:lnTo>
                  <a:lnTo>
                    <a:pt x="318621" y="178170"/>
                  </a:lnTo>
                  <a:lnTo>
                    <a:pt x="324948" y="210514"/>
                  </a:lnTo>
                  <a:lnTo>
                    <a:pt x="328042" y="218913"/>
                  </a:lnTo>
                  <a:lnTo>
                    <a:pt x="339127" y="233684"/>
                  </a:lnTo>
                  <a:lnTo>
                    <a:pt x="346867" y="236090"/>
                  </a:lnTo>
                  <a:lnTo>
                    <a:pt x="361499" y="237635"/>
                  </a:lnTo>
                  <a:lnTo>
                    <a:pt x="391813" y="227253"/>
                  </a:lnTo>
                  <a:lnTo>
                    <a:pt x="399211" y="219650"/>
                  </a:lnTo>
                  <a:lnTo>
                    <a:pt x="409575" y="204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SMARTInkShape-387">
              <a:extLst>
                <a:ext uri="{FF2B5EF4-FFF2-40B4-BE49-F238E27FC236}">
                  <a16:creationId xmlns:a16="http://schemas.microsoft.com/office/drawing/2014/main" xmlns="" id="{D689BB08-53E6-47B3-B426-22ACE1F968A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52563" y="2405063"/>
              <a:ext cx="6827" cy="47626"/>
            </a:xfrm>
            <a:custGeom>
              <a:avLst/>
              <a:gdLst/>
              <a:ahLst/>
              <a:cxnLst/>
              <a:rect l="0" t="0" r="0" b="0"/>
              <a:pathLst>
                <a:path w="6827" h="47626">
                  <a:moveTo>
                    <a:pt x="0" y="0"/>
                  </a:moveTo>
                  <a:lnTo>
                    <a:pt x="0" y="0"/>
                  </a:lnTo>
                  <a:lnTo>
                    <a:pt x="6628" y="13257"/>
                  </a:lnTo>
                  <a:lnTo>
                    <a:pt x="6826" y="20708"/>
                  </a:lnTo>
                  <a:lnTo>
                    <a:pt x="4762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SMARTInkShape-388">
              <a:extLst>
                <a:ext uri="{FF2B5EF4-FFF2-40B4-BE49-F238E27FC236}">
                  <a16:creationId xmlns:a16="http://schemas.microsoft.com/office/drawing/2014/main" xmlns="" id="{2B256BA6-0E70-4F49-8818-6903CCF797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62038" y="2200275"/>
              <a:ext cx="4763" cy="4764"/>
            </a:xfrm>
            <a:custGeom>
              <a:avLst/>
              <a:gdLst/>
              <a:ahLst/>
              <a:cxnLst/>
              <a:rect l="0" t="0" r="0" b="0"/>
              <a:pathLst>
                <a:path w="4763" h="4764">
                  <a:moveTo>
                    <a:pt x="0" y="0"/>
                  </a:moveTo>
                  <a:lnTo>
                    <a:pt x="0" y="0"/>
                  </a:lnTo>
                  <a:lnTo>
                    <a:pt x="4762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389">
              <a:extLst>
                <a:ext uri="{FF2B5EF4-FFF2-40B4-BE49-F238E27FC236}">
                  <a16:creationId xmlns:a16="http://schemas.microsoft.com/office/drawing/2014/main" xmlns="" id="{9D7FD30F-6EE0-4937-B346-1C7C83AF496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85838" y="2305057"/>
              <a:ext cx="371476" cy="347507"/>
            </a:xfrm>
            <a:custGeom>
              <a:avLst/>
              <a:gdLst/>
              <a:ahLst/>
              <a:cxnLst/>
              <a:rect l="0" t="0" r="0" b="0"/>
              <a:pathLst>
                <a:path w="371476" h="347507">
                  <a:moveTo>
                    <a:pt x="0" y="109531"/>
                  </a:moveTo>
                  <a:lnTo>
                    <a:pt x="0" y="109531"/>
                  </a:lnTo>
                  <a:lnTo>
                    <a:pt x="6628" y="109531"/>
                  </a:lnTo>
                  <a:lnTo>
                    <a:pt x="9648" y="108119"/>
                  </a:lnTo>
                  <a:lnTo>
                    <a:pt x="45126" y="83499"/>
                  </a:lnTo>
                  <a:lnTo>
                    <a:pt x="59537" y="74128"/>
                  </a:lnTo>
                  <a:lnTo>
                    <a:pt x="61916" y="73229"/>
                  </a:lnTo>
                  <a:lnTo>
                    <a:pt x="70321" y="64379"/>
                  </a:lnTo>
                  <a:lnTo>
                    <a:pt x="82964" y="45376"/>
                  </a:lnTo>
                  <a:lnTo>
                    <a:pt x="89163" y="31977"/>
                  </a:lnTo>
                  <a:lnTo>
                    <a:pt x="93211" y="25403"/>
                  </a:lnTo>
                  <a:lnTo>
                    <a:pt x="95600" y="11594"/>
                  </a:lnTo>
                  <a:lnTo>
                    <a:pt x="97698" y="8148"/>
                  </a:lnTo>
                  <a:lnTo>
                    <a:pt x="97940" y="6488"/>
                  </a:lnTo>
                  <a:lnTo>
                    <a:pt x="97573" y="4852"/>
                  </a:lnTo>
                  <a:lnTo>
                    <a:pt x="95253" y="0"/>
                  </a:lnTo>
                  <a:lnTo>
                    <a:pt x="95250" y="24892"/>
                  </a:lnTo>
                  <a:lnTo>
                    <a:pt x="96661" y="28345"/>
                  </a:lnTo>
                  <a:lnTo>
                    <a:pt x="98523" y="31644"/>
                  </a:lnTo>
                  <a:lnTo>
                    <a:pt x="106583" y="51068"/>
                  </a:lnTo>
                  <a:lnTo>
                    <a:pt x="116958" y="71457"/>
                  </a:lnTo>
                  <a:lnTo>
                    <a:pt x="122680" y="90400"/>
                  </a:lnTo>
                  <a:lnTo>
                    <a:pt x="134954" y="122014"/>
                  </a:lnTo>
                  <a:lnTo>
                    <a:pt x="149225" y="156545"/>
                  </a:lnTo>
                  <a:lnTo>
                    <a:pt x="161925" y="190655"/>
                  </a:lnTo>
                  <a:lnTo>
                    <a:pt x="170509" y="225412"/>
                  </a:lnTo>
                  <a:lnTo>
                    <a:pt x="177292" y="260333"/>
                  </a:lnTo>
                  <a:lnTo>
                    <a:pt x="180759" y="291074"/>
                  </a:lnTo>
                  <a:lnTo>
                    <a:pt x="174327" y="315030"/>
                  </a:lnTo>
                  <a:lnTo>
                    <a:pt x="164943" y="329177"/>
                  </a:lnTo>
                  <a:lnTo>
                    <a:pt x="160973" y="333798"/>
                  </a:lnTo>
                  <a:lnTo>
                    <a:pt x="144294" y="343821"/>
                  </a:lnTo>
                  <a:lnTo>
                    <a:pt x="135240" y="346519"/>
                  </a:lnTo>
                  <a:lnTo>
                    <a:pt x="118978" y="347506"/>
                  </a:lnTo>
                  <a:lnTo>
                    <a:pt x="94824" y="341014"/>
                  </a:lnTo>
                  <a:lnTo>
                    <a:pt x="91791" y="338994"/>
                  </a:lnTo>
                  <a:lnTo>
                    <a:pt x="89769" y="336590"/>
                  </a:lnTo>
                  <a:lnTo>
                    <a:pt x="79332" y="311715"/>
                  </a:lnTo>
                  <a:lnTo>
                    <a:pt x="76475" y="279842"/>
                  </a:lnTo>
                  <a:lnTo>
                    <a:pt x="81416" y="249479"/>
                  </a:lnTo>
                  <a:lnTo>
                    <a:pt x="90527" y="216871"/>
                  </a:lnTo>
                  <a:lnTo>
                    <a:pt x="102761" y="187362"/>
                  </a:lnTo>
                  <a:lnTo>
                    <a:pt x="124186" y="154071"/>
                  </a:lnTo>
                  <a:lnTo>
                    <a:pt x="150108" y="122427"/>
                  </a:lnTo>
                  <a:lnTo>
                    <a:pt x="159277" y="107315"/>
                  </a:lnTo>
                  <a:lnTo>
                    <a:pt x="166458" y="93865"/>
                  </a:lnTo>
                  <a:lnTo>
                    <a:pt x="195257" y="61911"/>
                  </a:lnTo>
                  <a:lnTo>
                    <a:pt x="204211" y="65676"/>
                  </a:lnTo>
                  <a:lnTo>
                    <a:pt x="205991" y="66006"/>
                  </a:lnTo>
                  <a:lnTo>
                    <a:pt x="238032" y="58506"/>
                  </a:lnTo>
                  <a:lnTo>
                    <a:pt x="262360" y="49186"/>
                  </a:lnTo>
                  <a:lnTo>
                    <a:pt x="281805" y="32404"/>
                  </a:lnTo>
                  <a:lnTo>
                    <a:pt x="283996" y="28862"/>
                  </a:lnTo>
                  <a:lnTo>
                    <a:pt x="284970" y="24994"/>
                  </a:lnTo>
                  <a:lnTo>
                    <a:pt x="285403" y="19748"/>
                  </a:lnTo>
                  <a:lnTo>
                    <a:pt x="284989" y="17925"/>
                  </a:lnTo>
                  <a:lnTo>
                    <a:pt x="284184" y="16710"/>
                  </a:lnTo>
                  <a:lnTo>
                    <a:pt x="272318" y="6955"/>
                  </a:lnTo>
                  <a:lnTo>
                    <a:pt x="256831" y="1179"/>
                  </a:lnTo>
                  <a:lnTo>
                    <a:pt x="250672" y="1049"/>
                  </a:lnTo>
                  <a:lnTo>
                    <a:pt x="225419" y="7108"/>
                  </a:lnTo>
                  <a:lnTo>
                    <a:pt x="208902" y="20036"/>
                  </a:lnTo>
                  <a:lnTo>
                    <a:pt x="203478" y="27745"/>
                  </a:lnTo>
                  <a:lnTo>
                    <a:pt x="201048" y="34204"/>
                  </a:lnTo>
                  <a:lnTo>
                    <a:pt x="200114" y="55110"/>
                  </a:lnTo>
                  <a:lnTo>
                    <a:pt x="204133" y="72038"/>
                  </a:lnTo>
                  <a:lnTo>
                    <a:pt x="209650" y="82547"/>
                  </a:lnTo>
                  <a:lnTo>
                    <a:pt x="228732" y="104614"/>
                  </a:lnTo>
                  <a:lnTo>
                    <a:pt x="250314" y="115728"/>
                  </a:lnTo>
                  <a:lnTo>
                    <a:pt x="271402" y="118763"/>
                  </a:lnTo>
                  <a:lnTo>
                    <a:pt x="306417" y="116502"/>
                  </a:lnTo>
                  <a:lnTo>
                    <a:pt x="335333" y="107858"/>
                  </a:lnTo>
                  <a:lnTo>
                    <a:pt x="348242" y="98099"/>
                  </a:lnTo>
                  <a:lnTo>
                    <a:pt x="371475" y="71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9" name="SMARTInkShape-390">
            <a:extLst>
              <a:ext uri="{FF2B5EF4-FFF2-40B4-BE49-F238E27FC236}">
                <a16:creationId xmlns:a16="http://schemas.microsoft.com/office/drawing/2014/main" xmlns="" id="{D49978BB-76E7-488B-87E4-6AD5FBBACB9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23938" y="1748923"/>
            <a:ext cx="295276" cy="110611"/>
          </a:xfrm>
          <a:custGeom>
            <a:avLst/>
            <a:gdLst/>
            <a:ahLst/>
            <a:cxnLst/>
            <a:rect l="0" t="0" r="0" b="0"/>
            <a:pathLst>
              <a:path w="295276" h="110611">
                <a:moveTo>
                  <a:pt x="0" y="65590"/>
                </a:moveTo>
                <a:lnTo>
                  <a:pt x="0" y="65590"/>
                </a:lnTo>
                <a:lnTo>
                  <a:pt x="8662" y="47108"/>
                </a:lnTo>
                <a:lnTo>
                  <a:pt x="30836" y="17989"/>
                </a:lnTo>
                <a:lnTo>
                  <a:pt x="57878" y="4507"/>
                </a:lnTo>
                <a:lnTo>
                  <a:pt x="73525" y="166"/>
                </a:lnTo>
                <a:lnTo>
                  <a:pt x="84007" y="0"/>
                </a:lnTo>
                <a:lnTo>
                  <a:pt x="92193" y="1690"/>
                </a:lnTo>
                <a:lnTo>
                  <a:pt x="99359" y="8438"/>
                </a:lnTo>
                <a:lnTo>
                  <a:pt x="115272" y="33839"/>
                </a:lnTo>
                <a:lnTo>
                  <a:pt x="125122" y="68366"/>
                </a:lnTo>
                <a:lnTo>
                  <a:pt x="137673" y="89108"/>
                </a:lnTo>
                <a:lnTo>
                  <a:pt x="150264" y="100031"/>
                </a:lnTo>
                <a:lnTo>
                  <a:pt x="164151" y="107355"/>
                </a:lnTo>
                <a:lnTo>
                  <a:pt x="177378" y="110610"/>
                </a:lnTo>
                <a:lnTo>
                  <a:pt x="199253" y="107386"/>
                </a:lnTo>
                <a:lnTo>
                  <a:pt x="230693" y="92404"/>
                </a:lnTo>
                <a:lnTo>
                  <a:pt x="265290" y="69591"/>
                </a:lnTo>
                <a:lnTo>
                  <a:pt x="295275" y="465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3" name="SMARTInkShape-Group189">
            <a:extLst>
              <a:ext uri="{FF2B5EF4-FFF2-40B4-BE49-F238E27FC236}">
                <a16:creationId xmlns:a16="http://schemas.microsoft.com/office/drawing/2014/main" xmlns="" id="{01420F11-17A3-42B8-B885-AE83A0C8865C}"/>
              </a:ext>
            </a:extLst>
          </p:cNvPr>
          <p:cNvGrpSpPr/>
          <p:nvPr/>
        </p:nvGrpSpPr>
        <p:grpSpPr>
          <a:xfrm>
            <a:off x="5162564" y="1307181"/>
            <a:ext cx="428612" cy="209388"/>
            <a:chOff x="5162564" y="1307181"/>
            <a:chExt cx="428612" cy="209388"/>
          </a:xfrm>
        </p:grpSpPr>
        <p:sp>
          <p:nvSpPr>
            <p:cNvPr id="160" name="SMARTInkShape-391">
              <a:extLst>
                <a:ext uri="{FF2B5EF4-FFF2-40B4-BE49-F238E27FC236}">
                  <a16:creationId xmlns:a16="http://schemas.microsoft.com/office/drawing/2014/main" xmlns="" id="{BA36DE2B-F9B9-4383-A992-6A6317207C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34000" y="134302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392">
              <a:extLst>
                <a:ext uri="{FF2B5EF4-FFF2-40B4-BE49-F238E27FC236}">
                  <a16:creationId xmlns:a16="http://schemas.microsoft.com/office/drawing/2014/main" xmlns="" id="{45E9FF68-222F-4BB6-8F56-A8CA77F390E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62588" y="1338263"/>
              <a:ext cx="75431" cy="9526"/>
            </a:xfrm>
            <a:custGeom>
              <a:avLst/>
              <a:gdLst/>
              <a:ahLst/>
              <a:cxnLst/>
              <a:rect l="0" t="0" r="0" b="0"/>
              <a:pathLst>
                <a:path w="75431" h="9526">
                  <a:moveTo>
                    <a:pt x="0" y="9525"/>
                  </a:moveTo>
                  <a:lnTo>
                    <a:pt x="0" y="9525"/>
                  </a:lnTo>
                  <a:lnTo>
                    <a:pt x="34876" y="8995"/>
                  </a:lnTo>
                  <a:lnTo>
                    <a:pt x="70211" y="4820"/>
                  </a:lnTo>
                  <a:lnTo>
                    <a:pt x="75430" y="4767"/>
                  </a:lnTo>
                  <a:lnTo>
                    <a:pt x="74446" y="3353"/>
                  </a:lnTo>
                  <a:lnTo>
                    <a:pt x="7143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393">
              <a:extLst>
                <a:ext uri="{FF2B5EF4-FFF2-40B4-BE49-F238E27FC236}">
                  <a16:creationId xmlns:a16="http://schemas.microsoft.com/office/drawing/2014/main" xmlns="" id="{DA9C4970-53F1-4AD2-82E6-8F9555C4E8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62564" y="1307181"/>
              <a:ext cx="428612" cy="209388"/>
            </a:xfrm>
            <a:custGeom>
              <a:avLst/>
              <a:gdLst/>
              <a:ahLst/>
              <a:cxnLst/>
              <a:rect l="0" t="0" r="0" b="0"/>
              <a:pathLst>
                <a:path w="428612" h="209388">
                  <a:moveTo>
                    <a:pt x="85711" y="116807"/>
                  </a:moveTo>
                  <a:lnTo>
                    <a:pt x="85711" y="116807"/>
                  </a:lnTo>
                  <a:lnTo>
                    <a:pt x="85711" y="110178"/>
                  </a:lnTo>
                  <a:lnTo>
                    <a:pt x="84653" y="108683"/>
                  </a:lnTo>
                  <a:lnTo>
                    <a:pt x="80654" y="105611"/>
                  </a:lnTo>
                  <a:lnTo>
                    <a:pt x="74982" y="103435"/>
                  </a:lnTo>
                  <a:lnTo>
                    <a:pt x="42180" y="102526"/>
                  </a:lnTo>
                  <a:lnTo>
                    <a:pt x="28547" y="106323"/>
                  </a:lnTo>
                  <a:lnTo>
                    <a:pt x="21031" y="111172"/>
                  </a:lnTo>
                  <a:lnTo>
                    <a:pt x="4116" y="127592"/>
                  </a:lnTo>
                  <a:lnTo>
                    <a:pt x="1822" y="131831"/>
                  </a:lnTo>
                  <a:lnTo>
                    <a:pt x="147" y="146232"/>
                  </a:lnTo>
                  <a:lnTo>
                    <a:pt x="0" y="168731"/>
                  </a:lnTo>
                  <a:lnTo>
                    <a:pt x="1403" y="173045"/>
                  </a:lnTo>
                  <a:lnTo>
                    <a:pt x="15282" y="193217"/>
                  </a:lnTo>
                  <a:lnTo>
                    <a:pt x="37228" y="208846"/>
                  </a:lnTo>
                  <a:lnTo>
                    <a:pt x="40160" y="209387"/>
                  </a:lnTo>
                  <a:lnTo>
                    <a:pt x="49872" y="207620"/>
                  </a:lnTo>
                  <a:lnTo>
                    <a:pt x="72582" y="201990"/>
                  </a:lnTo>
                  <a:lnTo>
                    <a:pt x="79171" y="197705"/>
                  </a:lnTo>
                  <a:lnTo>
                    <a:pt x="86301" y="189342"/>
                  </a:lnTo>
                  <a:lnTo>
                    <a:pt x="93502" y="172428"/>
                  </a:lnTo>
                  <a:lnTo>
                    <a:pt x="94466" y="168338"/>
                  </a:lnTo>
                  <a:lnTo>
                    <a:pt x="89979" y="134252"/>
                  </a:lnTo>
                  <a:lnTo>
                    <a:pt x="85908" y="122571"/>
                  </a:lnTo>
                  <a:lnTo>
                    <a:pt x="88298" y="119338"/>
                  </a:lnTo>
                  <a:lnTo>
                    <a:pt x="88494" y="118494"/>
                  </a:lnTo>
                  <a:lnTo>
                    <a:pt x="88095" y="117931"/>
                  </a:lnTo>
                  <a:lnTo>
                    <a:pt x="87300" y="117556"/>
                  </a:lnTo>
                  <a:lnTo>
                    <a:pt x="87300" y="117306"/>
                  </a:lnTo>
                  <a:lnTo>
                    <a:pt x="89951" y="116872"/>
                  </a:lnTo>
                  <a:lnTo>
                    <a:pt x="92847" y="121882"/>
                  </a:lnTo>
                  <a:lnTo>
                    <a:pt x="94528" y="130070"/>
                  </a:lnTo>
                  <a:lnTo>
                    <a:pt x="96619" y="154928"/>
                  </a:lnTo>
                  <a:lnTo>
                    <a:pt x="98997" y="165849"/>
                  </a:lnTo>
                  <a:lnTo>
                    <a:pt x="100083" y="173528"/>
                  </a:lnTo>
                  <a:lnTo>
                    <a:pt x="106569" y="187123"/>
                  </a:lnTo>
                  <a:lnTo>
                    <a:pt x="119993" y="203219"/>
                  </a:lnTo>
                  <a:lnTo>
                    <a:pt x="121795" y="204048"/>
                  </a:lnTo>
                  <a:lnTo>
                    <a:pt x="123525" y="204072"/>
                  </a:lnTo>
                  <a:lnTo>
                    <a:pt x="152448" y="195464"/>
                  </a:lnTo>
                  <a:lnTo>
                    <a:pt x="169318" y="175856"/>
                  </a:lnTo>
                  <a:lnTo>
                    <a:pt x="174454" y="166170"/>
                  </a:lnTo>
                  <a:lnTo>
                    <a:pt x="179999" y="146009"/>
                  </a:lnTo>
                  <a:lnTo>
                    <a:pt x="180954" y="117881"/>
                  </a:lnTo>
                  <a:lnTo>
                    <a:pt x="176860" y="112800"/>
                  </a:lnTo>
                  <a:lnTo>
                    <a:pt x="176640" y="113077"/>
                  </a:lnTo>
                  <a:lnTo>
                    <a:pt x="176200" y="148699"/>
                  </a:lnTo>
                  <a:lnTo>
                    <a:pt x="176728" y="159594"/>
                  </a:lnTo>
                  <a:lnTo>
                    <a:pt x="188954" y="188962"/>
                  </a:lnTo>
                  <a:lnTo>
                    <a:pt x="192098" y="193502"/>
                  </a:lnTo>
                  <a:lnTo>
                    <a:pt x="201900" y="199033"/>
                  </a:lnTo>
                  <a:lnTo>
                    <a:pt x="209801" y="201495"/>
                  </a:lnTo>
                  <a:lnTo>
                    <a:pt x="224633" y="202441"/>
                  </a:lnTo>
                  <a:lnTo>
                    <a:pt x="238153" y="198711"/>
                  </a:lnTo>
                  <a:lnTo>
                    <a:pt x="246179" y="193344"/>
                  </a:lnTo>
                  <a:lnTo>
                    <a:pt x="259754" y="179256"/>
                  </a:lnTo>
                  <a:lnTo>
                    <a:pt x="275437" y="147368"/>
                  </a:lnTo>
                  <a:lnTo>
                    <a:pt x="287116" y="116025"/>
                  </a:lnTo>
                  <a:lnTo>
                    <a:pt x="293823" y="81217"/>
                  </a:lnTo>
                  <a:lnTo>
                    <a:pt x="299277" y="48044"/>
                  </a:lnTo>
                  <a:lnTo>
                    <a:pt x="300509" y="28068"/>
                  </a:lnTo>
                  <a:lnTo>
                    <a:pt x="304118" y="13431"/>
                  </a:lnTo>
                  <a:lnTo>
                    <a:pt x="304774" y="0"/>
                  </a:lnTo>
                  <a:lnTo>
                    <a:pt x="304786" y="34037"/>
                  </a:lnTo>
                  <a:lnTo>
                    <a:pt x="303375" y="66135"/>
                  </a:lnTo>
                  <a:lnTo>
                    <a:pt x="300685" y="97802"/>
                  </a:lnTo>
                  <a:lnTo>
                    <a:pt x="300082" y="129108"/>
                  </a:lnTo>
                  <a:lnTo>
                    <a:pt x="303837" y="151966"/>
                  </a:lnTo>
                  <a:lnTo>
                    <a:pt x="311220" y="167742"/>
                  </a:lnTo>
                  <a:lnTo>
                    <a:pt x="314349" y="171194"/>
                  </a:lnTo>
                  <a:lnTo>
                    <a:pt x="325725" y="178467"/>
                  </a:lnTo>
                  <a:lnTo>
                    <a:pt x="334200" y="179842"/>
                  </a:lnTo>
                  <a:lnTo>
                    <a:pt x="356829" y="177406"/>
                  </a:lnTo>
                  <a:lnTo>
                    <a:pt x="387496" y="165815"/>
                  </a:lnTo>
                  <a:lnTo>
                    <a:pt x="423126" y="136420"/>
                  </a:lnTo>
                  <a:lnTo>
                    <a:pt x="428611" y="13109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4" name="SMARTInkShape-394">
            <a:extLst>
              <a:ext uri="{FF2B5EF4-FFF2-40B4-BE49-F238E27FC236}">
                <a16:creationId xmlns:a16="http://schemas.microsoft.com/office/drawing/2014/main" xmlns="" id="{BB41036F-1251-4802-BA35-5B3B5D9D5DA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86396" y="1200152"/>
            <a:ext cx="171393" cy="546872"/>
          </a:xfrm>
          <a:custGeom>
            <a:avLst/>
            <a:gdLst/>
            <a:ahLst/>
            <a:cxnLst/>
            <a:rect l="0" t="0" r="0" b="0"/>
            <a:pathLst>
              <a:path w="171393" h="546872">
                <a:moveTo>
                  <a:pt x="4704" y="300036"/>
                </a:moveTo>
                <a:lnTo>
                  <a:pt x="4704" y="300036"/>
                </a:lnTo>
                <a:lnTo>
                  <a:pt x="0" y="300036"/>
                </a:lnTo>
                <a:lnTo>
                  <a:pt x="4047" y="287734"/>
                </a:lnTo>
                <a:lnTo>
                  <a:pt x="4795" y="287072"/>
                </a:lnTo>
                <a:lnTo>
                  <a:pt x="8747" y="285922"/>
                </a:lnTo>
                <a:lnTo>
                  <a:pt x="13127" y="282509"/>
                </a:lnTo>
                <a:lnTo>
                  <a:pt x="18077" y="280379"/>
                </a:lnTo>
                <a:lnTo>
                  <a:pt x="52428" y="247541"/>
                </a:lnTo>
                <a:lnTo>
                  <a:pt x="67688" y="228486"/>
                </a:lnTo>
                <a:lnTo>
                  <a:pt x="88784" y="198280"/>
                </a:lnTo>
                <a:lnTo>
                  <a:pt x="108498" y="172131"/>
                </a:lnTo>
                <a:lnTo>
                  <a:pt x="126462" y="138481"/>
                </a:lnTo>
                <a:lnTo>
                  <a:pt x="131033" y="127049"/>
                </a:lnTo>
                <a:lnTo>
                  <a:pt x="137554" y="93806"/>
                </a:lnTo>
                <a:lnTo>
                  <a:pt x="138041" y="59072"/>
                </a:lnTo>
                <a:lnTo>
                  <a:pt x="137521" y="50192"/>
                </a:lnTo>
                <a:lnTo>
                  <a:pt x="126680" y="20183"/>
                </a:lnTo>
                <a:lnTo>
                  <a:pt x="117394" y="8175"/>
                </a:lnTo>
                <a:lnTo>
                  <a:pt x="110119" y="3244"/>
                </a:lnTo>
                <a:lnTo>
                  <a:pt x="103789" y="960"/>
                </a:lnTo>
                <a:lnTo>
                  <a:pt x="79318" y="0"/>
                </a:lnTo>
                <a:lnTo>
                  <a:pt x="76142" y="1410"/>
                </a:lnTo>
                <a:lnTo>
                  <a:pt x="74554" y="2527"/>
                </a:lnTo>
                <a:lnTo>
                  <a:pt x="72790" y="5179"/>
                </a:lnTo>
                <a:lnTo>
                  <a:pt x="72006" y="8651"/>
                </a:lnTo>
                <a:lnTo>
                  <a:pt x="66704" y="44116"/>
                </a:lnTo>
                <a:lnTo>
                  <a:pt x="66624" y="74740"/>
                </a:lnTo>
                <a:lnTo>
                  <a:pt x="64089" y="106306"/>
                </a:lnTo>
                <a:lnTo>
                  <a:pt x="61941" y="140931"/>
                </a:lnTo>
                <a:lnTo>
                  <a:pt x="61857" y="175791"/>
                </a:lnTo>
                <a:lnTo>
                  <a:pt x="59496" y="206033"/>
                </a:lnTo>
                <a:lnTo>
                  <a:pt x="61388" y="220260"/>
                </a:lnTo>
                <a:lnTo>
                  <a:pt x="61297" y="247100"/>
                </a:lnTo>
                <a:lnTo>
                  <a:pt x="57750" y="263327"/>
                </a:lnTo>
                <a:lnTo>
                  <a:pt x="58178" y="298098"/>
                </a:lnTo>
                <a:lnTo>
                  <a:pt x="52799" y="331684"/>
                </a:lnTo>
                <a:lnTo>
                  <a:pt x="52341" y="365007"/>
                </a:lnTo>
                <a:lnTo>
                  <a:pt x="52329" y="400182"/>
                </a:lnTo>
                <a:lnTo>
                  <a:pt x="51800" y="427851"/>
                </a:lnTo>
                <a:lnTo>
                  <a:pt x="48228" y="444272"/>
                </a:lnTo>
                <a:lnTo>
                  <a:pt x="47584" y="478714"/>
                </a:lnTo>
                <a:lnTo>
                  <a:pt x="47567" y="512000"/>
                </a:lnTo>
                <a:lnTo>
                  <a:pt x="47567" y="528660"/>
                </a:lnTo>
                <a:lnTo>
                  <a:pt x="51800" y="534114"/>
                </a:lnTo>
                <a:lnTo>
                  <a:pt x="60286" y="540313"/>
                </a:lnTo>
                <a:lnTo>
                  <a:pt x="76975" y="546871"/>
                </a:lnTo>
                <a:lnTo>
                  <a:pt x="83391" y="544501"/>
                </a:lnTo>
                <a:lnTo>
                  <a:pt x="109331" y="531903"/>
                </a:lnTo>
                <a:lnTo>
                  <a:pt x="113470" y="525854"/>
                </a:lnTo>
                <a:lnTo>
                  <a:pt x="120186" y="514935"/>
                </a:lnTo>
                <a:lnTo>
                  <a:pt x="125351" y="507201"/>
                </a:lnTo>
                <a:lnTo>
                  <a:pt x="130703" y="491475"/>
                </a:lnTo>
                <a:lnTo>
                  <a:pt x="133593" y="459299"/>
                </a:lnTo>
                <a:lnTo>
                  <a:pt x="135968" y="446120"/>
                </a:lnTo>
                <a:lnTo>
                  <a:pt x="131220" y="419625"/>
                </a:lnTo>
                <a:lnTo>
                  <a:pt x="120564" y="386469"/>
                </a:lnTo>
                <a:lnTo>
                  <a:pt x="109984" y="362920"/>
                </a:lnTo>
                <a:lnTo>
                  <a:pt x="89092" y="332834"/>
                </a:lnTo>
                <a:lnTo>
                  <a:pt x="75757" y="323986"/>
                </a:lnTo>
                <a:lnTo>
                  <a:pt x="70679" y="320734"/>
                </a:lnTo>
                <a:lnTo>
                  <a:pt x="64623" y="312744"/>
                </a:lnTo>
                <a:lnTo>
                  <a:pt x="63700" y="312212"/>
                </a:lnTo>
                <a:lnTo>
                  <a:pt x="63085" y="312386"/>
                </a:lnTo>
                <a:lnTo>
                  <a:pt x="62097" y="313940"/>
                </a:lnTo>
                <a:lnTo>
                  <a:pt x="63373" y="314153"/>
                </a:lnTo>
                <a:lnTo>
                  <a:pt x="64454" y="314210"/>
                </a:lnTo>
                <a:lnTo>
                  <a:pt x="67066" y="315684"/>
                </a:lnTo>
                <a:lnTo>
                  <a:pt x="68504" y="316818"/>
                </a:lnTo>
                <a:lnTo>
                  <a:pt x="72923" y="318078"/>
                </a:lnTo>
                <a:lnTo>
                  <a:pt x="93694" y="319026"/>
                </a:lnTo>
                <a:lnTo>
                  <a:pt x="127750" y="310959"/>
                </a:lnTo>
                <a:lnTo>
                  <a:pt x="171392" y="290511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9" name="SMARTInkShape-Group191">
            <a:extLst>
              <a:ext uri="{FF2B5EF4-FFF2-40B4-BE49-F238E27FC236}">
                <a16:creationId xmlns:a16="http://schemas.microsoft.com/office/drawing/2014/main" xmlns="" id="{BC98E513-CFAA-453C-B4F9-6CFAD24E497A}"/>
              </a:ext>
            </a:extLst>
          </p:cNvPr>
          <p:cNvGrpSpPr/>
          <p:nvPr/>
        </p:nvGrpSpPr>
        <p:grpSpPr>
          <a:xfrm>
            <a:off x="4071938" y="1333500"/>
            <a:ext cx="942976" cy="390526"/>
            <a:chOff x="4071938" y="1333500"/>
            <a:chExt cx="942976" cy="390526"/>
          </a:xfrm>
        </p:grpSpPr>
        <p:sp>
          <p:nvSpPr>
            <p:cNvPr id="165" name="SMARTInkShape-395">
              <a:extLst>
                <a:ext uri="{FF2B5EF4-FFF2-40B4-BE49-F238E27FC236}">
                  <a16:creationId xmlns:a16="http://schemas.microsoft.com/office/drawing/2014/main" xmlns="" id="{BAB18EE9-0955-49AE-B8E1-D110D12CB29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71938" y="1400443"/>
              <a:ext cx="481005" cy="323583"/>
            </a:xfrm>
            <a:custGeom>
              <a:avLst/>
              <a:gdLst/>
              <a:ahLst/>
              <a:cxnLst/>
              <a:rect l="0" t="0" r="0" b="0"/>
              <a:pathLst>
                <a:path w="481005" h="323583">
                  <a:moveTo>
                    <a:pt x="0" y="94982"/>
                  </a:moveTo>
                  <a:lnTo>
                    <a:pt x="0" y="94982"/>
                  </a:lnTo>
                  <a:lnTo>
                    <a:pt x="2528" y="100038"/>
                  </a:lnTo>
                  <a:lnTo>
                    <a:pt x="3802" y="101528"/>
                  </a:lnTo>
                  <a:lnTo>
                    <a:pt x="6628" y="103183"/>
                  </a:lnTo>
                  <a:lnTo>
                    <a:pt x="12755" y="104245"/>
                  </a:lnTo>
                  <a:lnTo>
                    <a:pt x="15899" y="104391"/>
                  </a:lnTo>
                  <a:lnTo>
                    <a:pt x="32201" y="99938"/>
                  </a:lnTo>
                  <a:lnTo>
                    <a:pt x="49979" y="85548"/>
                  </a:lnTo>
                  <a:lnTo>
                    <a:pt x="69065" y="60374"/>
                  </a:lnTo>
                  <a:lnTo>
                    <a:pt x="78470" y="27022"/>
                  </a:lnTo>
                  <a:lnTo>
                    <a:pt x="80224" y="18695"/>
                  </a:lnTo>
                  <a:lnTo>
                    <a:pt x="79223" y="14687"/>
                  </a:lnTo>
                  <a:lnTo>
                    <a:pt x="77543" y="11141"/>
                  </a:lnTo>
                  <a:lnTo>
                    <a:pt x="76377" y="5474"/>
                  </a:lnTo>
                  <a:lnTo>
                    <a:pt x="76317" y="5677"/>
                  </a:lnTo>
                  <a:lnTo>
                    <a:pt x="74789" y="28532"/>
                  </a:lnTo>
                  <a:lnTo>
                    <a:pt x="72430" y="39310"/>
                  </a:lnTo>
                  <a:lnTo>
                    <a:pt x="71495" y="71256"/>
                  </a:lnTo>
                  <a:lnTo>
                    <a:pt x="71978" y="86434"/>
                  </a:lnTo>
                  <a:lnTo>
                    <a:pt x="75539" y="100311"/>
                  </a:lnTo>
                  <a:lnTo>
                    <a:pt x="81060" y="108320"/>
                  </a:lnTo>
                  <a:lnTo>
                    <a:pt x="85063" y="111493"/>
                  </a:lnTo>
                  <a:lnTo>
                    <a:pt x="86871" y="112340"/>
                  </a:lnTo>
                  <a:lnTo>
                    <a:pt x="97000" y="113531"/>
                  </a:lnTo>
                  <a:lnTo>
                    <a:pt x="107527" y="111355"/>
                  </a:lnTo>
                  <a:lnTo>
                    <a:pt x="128535" y="101252"/>
                  </a:lnTo>
                  <a:lnTo>
                    <a:pt x="136980" y="92606"/>
                  </a:lnTo>
                  <a:lnTo>
                    <a:pt x="158173" y="60559"/>
                  </a:lnTo>
                  <a:lnTo>
                    <a:pt x="164164" y="49858"/>
                  </a:lnTo>
                  <a:lnTo>
                    <a:pt x="177269" y="25662"/>
                  </a:lnTo>
                  <a:lnTo>
                    <a:pt x="189545" y="10294"/>
                  </a:lnTo>
                  <a:lnTo>
                    <a:pt x="198616" y="9348"/>
                  </a:lnTo>
                  <a:lnTo>
                    <a:pt x="210630" y="19994"/>
                  </a:lnTo>
                  <a:lnTo>
                    <a:pt x="212676" y="23378"/>
                  </a:lnTo>
                  <a:lnTo>
                    <a:pt x="222951" y="58172"/>
                  </a:lnTo>
                  <a:lnTo>
                    <a:pt x="224854" y="64158"/>
                  </a:lnTo>
                  <a:lnTo>
                    <a:pt x="226102" y="66495"/>
                  </a:lnTo>
                  <a:lnTo>
                    <a:pt x="228271" y="84685"/>
                  </a:lnTo>
                  <a:lnTo>
                    <a:pt x="228598" y="111678"/>
                  </a:lnTo>
                  <a:lnTo>
                    <a:pt x="228599" y="110693"/>
                  </a:lnTo>
                  <a:lnTo>
                    <a:pt x="232700" y="105294"/>
                  </a:lnTo>
                  <a:lnTo>
                    <a:pt x="235885" y="70514"/>
                  </a:lnTo>
                  <a:lnTo>
                    <a:pt x="243978" y="37075"/>
                  </a:lnTo>
                  <a:lnTo>
                    <a:pt x="247973" y="29494"/>
                  </a:lnTo>
                  <a:lnTo>
                    <a:pt x="250968" y="26189"/>
                  </a:lnTo>
                  <a:lnTo>
                    <a:pt x="263837" y="21364"/>
                  </a:lnTo>
                  <a:lnTo>
                    <a:pt x="271731" y="19547"/>
                  </a:lnTo>
                  <a:lnTo>
                    <a:pt x="278461" y="21944"/>
                  </a:lnTo>
                  <a:lnTo>
                    <a:pt x="290660" y="29578"/>
                  </a:lnTo>
                  <a:lnTo>
                    <a:pt x="298165" y="39984"/>
                  </a:lnTo>
                  <a:lnTo>
                    <a:pt x="315018" y="73289"/>
                  </a:lnTo>
                  <a:lnTo>
                    <a:pt x="317881" y="86085"/>
                  </a:lnTo>
                  <a:lnTo>
                    <a:pt x="319066" y="111809"/>
                  </a:lnTo>
                  <a:lnTo>
                    <a:pt x="317667" y="114455"/>
                  </a:lnTo>
                  <a:lnTo>
                    <a:pt x="316553" y="115902"/>
                  </a:lnTo>
                  <a:lnTo>
                    <a:pt x="315810" y="116337"/>
                  </a:lnTo>
                  <a:lnTo>
                    <a:pt x="315315" y="116098"/>
                  </a:lnTo>
                  <a:lnTo>
                    <a:pt x="314985" y="115409"/>
                  </a:lnTo>
                  <a:lnTo>
                    <a:pt x="309763" y="82848"/>
                  </a:lnTo>
                  <a:lnTo>
                    <a:pt x="310103" y="56817"/>
                  </a:lnTo>
                  <a:lnTo>
                    <a:pt x="319044" y="21919"/>
                  </a:lnTo>
                  <a:lnTo>
                    <a:pt x="321361" y="17883"/>
                  </a:lnTo>
                  <a:lnTo>
                    <a:pt x="330697" y="12636"/>
                  </a:lnTo>
                  <a:lnTo>
                    <a:pt x="338461" y="10258"/>
                  </a:lnTo>
                  <a:lnTo>
                    <a:pt x="343749" y="11113"/>
                  </a:lnTo>
                  <a:lnTo>
                    <a:pt x="353239" y="13445"/>
                  </a:lnTo>
                  <a:lnTo>
                    <a:pt x="355084" y="15224"/>
                  </a:lnTo>
                  <a:lnTo>
                    <a:pt x="368279" y="39389"/>
                  </a:lnTo>
                  <a:lnTo>
                    <a:pt x="375492" y="72068"/>
                  </a:lnTo>
                  <a:lnTo>
                    <a:pt x="381044" y="95907"/>
                  </a:lnTo>
                  <a:lnTo>
                    <a:pt x="384658" y="102253"/>
                  </a:lnTo>
                  <a:lnTo>
                    <a:pt x="392176" y="110769"/>
                  </a:lnTo>
                  <a:lnTo>
                    <a:pt x="398138" y="112582"/>
                  </a:lnTo>
                  <a:lnTo>
                    <a:pt x="406079" y="112858"/>
                  </a:lnTo>
                  <a:lnTo>
                    <a:pt x="423735" y="109847"/>
                  </a:lnTo>
                  <a:lnTo>
                    <a:pt x="429274" y="106704"/>
                  </a:lnTo>
                  <a:lnTo>
                    <a:pt x="453291" y="84570"/>
                  </a:lnTo>
                  <a:lnTo>
                    <a:pt x="463485" y="57048"/>
                  </a:lnTo>
                  <a:lnTo>
                    <a:pt x="470741" y="23647"/>
                  </a:lnTo>
                  <a:lnTo>
                    <a:pt x="471487" y="0"/>
                  </a:lnTo>
                  <a:lnTo>
                    <a:pt x="471487" y="33283"/>
                  </a:lnTo>
                  <a:lnTo>
                    <a:pt x="475588" y="66476"/>
                  </a:lnTo>
                  <a:lnTo>
                    <a:pt x="476162" y="97186"/>
                  </a:lnTo>
                  <a:lnTo>
                    <a:pt x="479511" y="132216"/>
                  </a:lnTo>
                  <a:lnTo>
                    <a:pt x="480716" y="162956"/>
                  </a:lnTo>
                  <a:lnTo>
                    <a:pt x="480953" y="194898"/>
                  </a:lnTo>
                  <a:lnTo>
                    <a:pt x="481004" y="229887"/>
                  </a:lnTo>
                  <a:lnTo>
                    <a:pt x="478482" y="260389"/>
                  </a:lnTo>
                  <a:lnTo>
                    <a:pt x="472774" y="293218"/>
                  </a:lnTo>
                  <a:lnTo>
                    <a:pt x="471127" y="314253"/>
                  </a:lnTo>
                  <a:lnTo>
                    <a:pt x="466725" y="32358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396">
              <a:extLst>
                <a:ext uri="{FF2B5EF4-FFF2-40B4-BE49-F238E27FC236}">
                  <a16:creationId xmlns:a16="http://schemas.microsoft.com/office/drawing/2014/main" xmlns="" id="{2F15B782-165C-47B0-AB16-7F2ACF8F38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70423" y="1404996"/>
              <a:ext cx="344491" cy="103859"/>
            </a:xfrm>
            <a:custGeom>
              <a:avLst/>
              <a:gdLst/>
              <a:ahLst/>
              <a:cxnLst/>
              <a:rect l="0" t="0" r="0" b="0"/>
              <a:pathLst>
                <a:path w="344491" h="103859">
                  <a:moveTo>
                    <a:pt x="115890" y="18992"/>
                  </a:moveTo>
                  <a:lnTo>
                    <a:pt x="115890" y="18992"/>
                  </a:lnTo>
                  <a:lnTo>
                    <a:pt x="115890" y="16463"/>
                  </a:lnTo>
                  <a:lnTo>
                    <a:pt x="115360" y="15718"/>
                  </a:lnTo>
                  <a:lnTo>
                    <a:pt x="114478" y="15222"/>
                  </a:lnTo>
                  <a:lnTo>
                    <a:pt x="113361" y="14891"/>
                  </a:lnTo>
                  <a:lnTo>
                    <a:pt x="112616" y="14141"/>
                  </a:lnTo>
                  <a:lnTo>
                    <a:pt x="111789" y="11897"/>
                  </a:lnTo>
                  <a:lnTo>
                    <a:pt x="110510" y="11087"/>
                  </a:lnTo>
                  <a:lnTo>
                    <a:pt x="102264" y="8375"/>
                  </a:lnTo>
                  <a:lnTo>
                    <a:pt x="97157" y="4919"/>
                  </a:lnTo>
                  <a:lnTo>
                    <a:pt x="61631" y="5246"/>
                  </a:lnTo>
                  <a:lnTo>
                    <a:pt x="40026" y="12828"/>
                  </a:lnTo>
                  <a:lnTo>
                    <a:pt x="15751" y="29449"/>
                  </a:lnTo>
                  <a:lnTo>
                    <a:pt x="7432" y="39729"/>
                  </a:lnTo>
                  <a:lnTo>
                    <a:pt x="792" y="55357"/>
                  </a:lnTo>
                  <a:lnTo>
                    <a:pt x="0" y="63024"/>
                  </a:lnTo>
                  <a:lnTo>
                    <a:pt x="3804" y="74785"/>
                  </a:lnTo>
                  <a:lnTo>
                    <a:pt x="10180" y="84027"/>
                  </a:lnTo>
                  <a:lnTo>
                    <a:pt x="15285" y="89524"/>
                  </a:lnTo>
                  <a:lnTo>
                    <a:pt x="21082" y="92672"/>
                  </a:lnTo>
                  <a:lnTo>
                    <a:pt x="56053" y="99594"/>
                  </a:lnTo>
                  <a:lnTo>
                    <a:pt x="69615" y="99883"/>
                  </a:lnTo>
                  <a:lnTo>
                    <a:pt x="72340" y="99377"/>
                  </a:lnTo>
                  <a:lnTo>
                    <a:pt x="74156" y="98511"/>
                  </a:lnTo>
                  <a:lnTo>
                    <a:pt x="75368" y="97405"/>
                  </a:lnTo>
                  <a:lnTo>
                    <a:pt x="92407" y="88757"/>
                  </a:lnTo>
                  <a:lnTo>
                    <a:pt x="98055" y="78998"/>
                  </a:lnTo>
                  <a:lnTo>
                    <a:pt x="112116" y="44970"/>
                  </a:lnTo>
                  <a:lnTo>
                    <a:pt x="115393" y="27743"/>
                  </a:lnTo>
                  <a:lnTo>
                    <a:pt x="115824" y="17720"/>
                  </a:lnTo>
                  <a:lnTo>
                    <a:pt x="115317" y="16557"/>
                  </a:lnTo>
                  <a:lnTo>
                    <a:pt x="114449" y="15781"/>
                  </a:lnTo>
                  <a:lnTo>
                    <a:pt x="113342" y="15264"/>
                  </a:lnTo>
                  <a:lnTo>
                    <a:pt x="112604" y="15448"/>
                  </a:lnTo>
                  <a:lnTo>
                    <a:pt x="112111" y="16100"/>
                  </a:lnTo>
                  <a:lnTo>
                    <a:pt x="111322" y="18420"/>
                  </a:lnTo>
                  <a:lnTo>
                    <a:pt x="111185" y="21351"/>
                  </a:lnTo>
                  <a:lnTo>
                    <a:pt x="115233" y="34272"/>
                  </a:lnTo>
                  <a:lnTo>
                    <a:pt x="113445" y="53087"/>
                  </a:lnTo>
                  <a:lnTo>
                    <a:pt x="118275" y="74982"/>
                  </a:lnTo>
                  <a:lnTo>
                    <a:pt x="124514" y="84065"/>
                  </a:lnTo>
                  <a:lnTo>
                    <a:pt x="131909" y="91425"/>
                  </a:lnTo>
                  <a:lnTo>
                    <a:pt x="135886" y="93517"/>
                  </a:lnTo>
                  <a:lnTo>
                    <a:pt x="164309" y="95045"/>
                  </a:lnTo>
                  <a:lnTo>
                    <a:pt x="173217" y="93715"/>
                  </a:lnTo>
                  <a:lnTo>
                    <a:pt x="179468" y="90831"/>
                  </a:lnTo>
                  <a:lnTo>
                    <a:pt x="188938" y="82728"/>
                  </a:lnTo>
                  <a:lnTo>
                    <a:pt x="204164" y="62850"/>
                  </a:lnTo>
                  <a:lnTo>
                    <a:pt x="208309" y="49155"/>
                  </a:lnTo>
                  <a:lnTo>
                    <a:pt x="206087" y="28739"/>
                  </a:lnTo>
                  <a:lnTo>
                    <a:pt x="203955" y="23676"/>
                  </a:lnTo>
                  <a:lnTo>
                    <a:pt x="189000" y="5057"/>
                  </a:lnTo>
                  <a:lnTo>
                    <a:pt x="187425" y="241"/>
                  </a:lnTo>
                  <a:lnTo>
                    <a:pt x="191148" y="3274"/>
                  </a:lnTo>
                  <a:lnTo>
                    <a:pt x="193964" y="4068"/>
                  </a:lnTo>
                  <a:lnTo>
                    <a:pt x="228163" y="4699"/>
                  </a:lnTo>
                  <a:lnTo>
                    <a:pt x="237942" y="4174"/>
                  </a:lnTo>
                  <a:lnTo>
                    <a:pt x="253657" y="0"/>
                  </a:lnTo>
                  <a:lnTo>
                    <a:pt x="256428" y="2487"/>
                  </a:lnTo>
                  <a:lnTo>
                    <a:pt x="257726" y="5130"/>
                  </a:lnTo>
                  <a:lnTo>
                    <a:pt x="258673" y="19447"/>
                  </a:lnTo>
                  <a:lnTo>
                    <a:pt x="258764" y="53831"/>
                  </a:lnTo>
                  <a:lnTo>
                    <a:pt x="259294" y="79091"/>
                  </a:lnTo>
                  <a:lnTo>
                    <a:pt x="262567" y="87128"/>
                  </a:lnTo>
                  <a:lnTo>
                    <a:pt x="265393" y="91255"/>
                  </a:lnTo>
                  <a:lnTo>
                    <a:pt x="277544" y="99082"/>
                  </a:lnTo>
                  <a:lnTo>
                    <a:pt x="289494" y="103047"/>
                  </a:lnTo>
                  <a:lnTo>
                    <a:pt x="309559" y="103858"/>
                  </a:lnTo>
                  <a:lnTo>
                    <a:pt x="317676" y="102042"/>
                  </a:lnTo>
                  <a:lnTo>
                    <a:pt x="344490" y="856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397">
              <a:extLst>
                <a:ext uri="{FF2B5EF4-FFF2-40B4-BE49-F238E27FC236}">
                  <a16:creationId xmlns:a16="http://schemas.microsoft.com/office/drawing/2014/main" xmlns="" id="{DC6556B2-96E1-4E1D-AC8D-85880C3D17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76713" y="1333500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398">
              <a:extLst>
                <a:ext uri="{FF2B5EF4-FFF2-40B4-BE49-F238E27FC236}">
                  <a16:creationId xmlns:a16="http://schemas.microsoft.com/office/drawing/2014/main" xmlns="" id="{5B8E597A-0BED-4EEE-8D0A-66D4EEFD118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19613" y="1409874"/>
              <a:ext cx="166688" cy="99029"/>
            </a:xfrm>
            <a:custGeom>
              <a:avLst/>
              <a:gdLst/>
              <a:ahLst/>
              <a:cxnLst/>
              <a:rect l="0" t="0" r="0" b="0"/>
              <a:pathLst>
                <a:path w="166688" h="99029">
                  <a:moveTo>
                    <a:pt x="0" y="37926"/>
                  </a:moveTo>
                  <a:lnTo>
                    <a:pt x="0" y="37926"/>
                  </a:lnTo>
                  <a:lnTo>
                    <a:pt x="2528" y="37926"/>
                  </a:lnTo>
                  <a:lnTo>
                    <a:pt x="3273" y="37397"/>
                  </a:lnTo>
                  <a:lnTo>
                    <a:pt x="3769" y="36515"/>
                  </a:lnTo>
                  <a:lnTo>
                    <a:pt x="4704" y="29259"/>
                  </a:lnTo>
                  <a:lnTo>
                    <a:pt x="26685" y="6499"/>
                  </a:lnTo>
                  <a:lnTo>
                    <a:pt x="34614" y="2792"/>
                  </a:lnTo>
                  <a:lnTo>
                    <a:pt x="56020" y="0"/>
                  </a:lnTo>
                  <a:lnTo>
                    <a:pt x="60704" y="1314"/>
                  </a:lnTo>
                  <a:lnTo>
                    <a:pt x="65079" y="3133"/>
                  </a:lnTo>
                  <a:lnTo>
                    <a:pt x="72964" y="4686"/>
                  </a:lnTo>
                  <a:lnTo>
                    <a:pt x="78886" y="8263"/>
                  </a:lnTo>
                  <a:lnTo>
                    <a:pt x="83992" y="13203"/>
                  </a:lnTo>
                  <a:lnTo>
                    <a:pt x="88327" y="20605"/>
                  </a:lnTo>
                  <a:lnTo>
                    <a:pt x="89847" y="26914"/>
                  </a:lnTo>
                  <a:lnTo>
                    <a:pt x="94944" y="61473"/>
                  </a:lnTo>
                  <a:lnTo>
                    <a:pt x="95739" y="77049"/>
                  </a:lnTo>
                  <a:lnTo>
                    <a:pt x="97760" y="81420"/>
                  </a:lnTo>
                  <a:lnTo>
                    <a:pt x="104401" y="89383"/>
                  </a:lnTo>
                  <a:lnTo>
                    <a:pt x="110077" y="92546"/>
                  </a:lnTo>
                  <a:lnTo>
                    <a:pt x="135894" y="99028"/>
                  </a:lnTo>
                  <a:lnTo>
                    <a:pt x="144005" y="96656"/>
                  </a:lnTo>
                  <a:lnTo>
                    <a:pt x="166687" y="8555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5" name="SMARTInkShape-Group192">
            <a:extLst>
              <a:ext uri="{FF2B5EF4-FFF2-40B4-BE49-F238E27FC236}">
                <a16:creationId xmlns:a16="http://schemas.microsoft.com/office/drawing/2014/main" xmlns="" id="{DF5A87E0-A1F3-4E54-A28E-76A97833D5D7}"/>
              </a:ext>
            </a:extLst>
          </p:cNvPr>
          <p:cNvGrpSpPr/>
          <p:nvPr/>
        </p:nvGrpSpPr>
        <p:grpSpPr>
          <a:xfrm>
            <a:off x="3409950" y="1171660"/>
            <a:ext cx="690564" cy="352063"/>
            <a:chOff x="3409950" y="1171660"/>
            <a:chExt cx="690564" cy="352063"/>
          </a:xfrm>
        </p:grpSpPr>
        <p:sp>
          <p:nvSpPr>
            <p:cNvPr id="170" name="SMARTInkShape-399">
              <a:extLst>
                <a:ext uri="{FF2B5EF4-FFF2-40B4-BE49-F238E27FC236}">
                  <a16:creationId xmlns:a16="http://schemas.microsoft.com/office/drawing/2014/main" xmlns="" id="{2B951C04-97F3-461A-92AB-054260AF3AF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09950" y="1504950"/>
              <a:ext cx="33339" cy="4705"/>
            </a:xfrm>
            <a:custGeom>
              <a:avLst/>
              <a:gdLst/>
              <a:ahLst/>
              <a:cxnLst/>
              <a:rect l="0" t="0" r="0" b="0"/>
              <a:pathLst>
                <a:path w="33339" h="4705">
                  <a:moveTo>
                    <a:pt x="0" y="0"/>
                  </a:moveTo>
                  <a:lnTo>
                    <a:pt x="0" y="0"/>
                  </a:lnTo>
                  <a:lnTo>
                    <a:pt x="2528" y="0"/>
                  </a:lnTo>
                  <a:lnTo>
                    <a:pt x="5181" y="1411"/>
                  </a:lnTo>
                  <a:lnTo>
                    <a:pt x="8124" y="3273"/>
                  </a:lnTo>
                  <a:lnTo>
                    <a:pt x="13284" y="4321"/>
                  </a:lnTo>
                  <a:lnTo>
                    <a:pt x="22217" y="4704"/>
                  </a:lnTo>
                  <a:lnTo>
                    <a:pt x="3333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SMARTInkShape-400">
              <a:extLst>
                <a:ext uri="{FF2B5EF4-FFF2-40B4-BE49-F238E27FC236}">
                  <a16:creationId xmlns:a16="http://schemas.microsoft.com/office/drawing/2014/main" xmlns="" id="{D5AF118D-DF6C-4B5B-B2B6-A46911280B0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29075" y="1209675"/>
              <a:ext cx="71439" cy="95251"/>
            </a:xfrm>
            <a:custGeom>
              <a:avLst/>
              <a:gdLst/>
              <a:ahLst/>
              <a:cxnLst/>
              <a:rect l="0" t="0" r="0" b="0"/>
              <a:pathLst>
                <a:path w="71439" h="95251">
                  <a:moveTo>
                    <a:pt x="0" y="95250"/>
                  </a:moveTo>
                  <a:lnTo>
                    <a:pt x="0" y="95250"/>
                  </a:lnTo>
                  <a:lnTo>
                    <a:pt x="33601" y="61120"/>
                  </a:lnTo>
                  <a:lnTo>
                    <a:pt x="54075" y="29490"/>
                  </a:lnTo>
                  <a:lnTo>
                    <a:pt x="7143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SMARTInkShape-401">
              <a:extLst>
                <a:ext uri="{FF2B5EF4-FFF2-40B4-BE49-F238E27FC236}">
                  <a16:creationId xmlns:a16="http://schemas.microsoft.com/office/drawing/2014/main" xmlns="" id="{B81C672D-44DA-43BC-A984-244F9135AAB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19513" y="1171660"/>
              <a:ext cx="247651" cy="352063"/>
            </a:xfrm>
            <a:custGeom>
              <a:avLst/>
              <a:gdLst/>
              <a:ahLst/>
              <a:cxnLst/>
              <a:rect l="0" t="0" r="0" b="0"/>
              <a:pathLst>
                <a:path w="247651" h="352063">
                  <a:moveTo>
                    <a:pt x="0" y="323765"/>
                  </a:moveTo>
                  <a:lnTo>
                    <a:pt x="0" y="323765"/>
                  </a:lnTo>
                  <a:lnTo>
                    <a:pt x="4100" y="331966"/>
                  </a:lnTo>
                  <a:lnTo>
                    <a:pt x="4850" y="332407"/>
                  </a:lnTo>
                  <a:lnTo>
                    <a:pt x="8433" y="333558"/>
                  </a:lnTo>
                  <a:lnTo>
                    <a:pt x="12847" y="336485"/>
                  </a:lnTo>
                  <a:lnTo>
                    <a:pt x="17505" y="337588"/>
                  </a:lnTo>
                  <a:lnTo>
                    <a:pt x="22877" y="337991"/>
                  </a:lnTo>
                  <a:lnTo>
                    <a:pt x="57417" y="329926"/>
                  </a:lnTo>
                  <a:lnTo>
                    <a:pt x="76409" y="322316"/>
                  </a:lnTo>
                  <a:lnTo>
                    <a:pt x="89138" y="316633"/>
                  </a:lnTo>
                  <a:lnTo>
                    <a:pt x="97296" y="313716"/>
                  </a:lnTo>
                  <a:lnTo>
                    <a:pt x="129375" y="292895"/>
                  </a:lnTo>
                  <a:lnTo>
                    <a:pt x="161015" y="260146"/>
                  </a:lnTo>
                  <a:lnTo>
                    <a:pt x="177248" y="235457"/>
                  </a:lnTo>
                  <a:lnTo>
                    <a:pt x="191956" y="203110"/>
                  </a:lnTo>
                  <a:lnTo>
                    <a:pt x="195693" y="192765"/>
                  </a:lnTo>
                  <a:lnTo>
                    <a:pt x="198629" y="186168"/>
                  </a:lnTo>
                  <a:lnTo>
                    <a:pt x="206400" y="155453"/>
                  </a:lnTo>
                  <a:lnTo>
                    <a:pt x="209135" y="122788"/>
                  </a:lnTo>
                  <a:lnTo>
                    <a:pt x="209525" y="88774"/>
                  </a:lnTo>
                  <a:lnTo>
                    <a:pt x="209015" y="68816"/>
                  </a:lnTo>
                  <a:lnTo>
                    <a:pt x="198995" y="33517"/>
                  </a:lnTo>
                  <a:lnTo>
                    <a:pt x="197751" y="30254"/>
                  </a:lnTo>
                  <a:lnTo>
                    <a:pt x="181386" y="11665"/>
                  </a:lnTo>
                  <a:lnTo>
                    <a:pt x="170439" y="3174"/>
                  </a:lnTo>
                  <a:lnTo>
                    <a:pt x="165532" y="1363"/>
                  </a:lnTo>
                  <a:lnTo>
                    <a:pt x="151023" y="0"/>
                  </a:lnTo>
                  <a:lnTo>
                    <a:pt x="146320" y="2775"/>
                  </a:lnTo>
                  <a:lnTo>
                    <a:pt x="141760" y="7007"/>
                  </a:lnTo>
                  <a:lnTo>
                    <a:pt x="139733" y="10652"/>
                  </a:lnTo>
                  <a:lnTo>
                    <a:pt x="136914" y="26454"/>
                  </a:lnTo>
                  <a:lnTo>
                    <a:pt x="135726" y="28721"/>
                  </a:lnTo>
                  <a:lnTo>
                    <a:pt x="134054" y="42023"/>
                  </a:lnTo>
                  <a:lnTo>
                    <a:pt x="137712" y="74493"/>
                  </a:lnTo>
                  <a:lnTo>
                    <a:pt x="138077" y="107348"/>
                  </a:lnTo>
                  <a:lnTo>
                    <a:pt x="139521" y="142387"/>
                  </a:lnTo>
                  <a:lnTo>
                    <a:pt x="142580" y="173316"/>
                  </a:lnTo>
                  <a:lnTo>
                    <a:pt x="142857" y="207728"/>
                  </a:lnTo>
                  <a:lnTo>
                    <a:pt x="138552" y="241534"/>
                  </a:lnTo>
                  <a:lnTo>
                    <a:pt x="136726" y="272918"/>
                  </a:lnTo>
                  <a:lnTo>
                    <a:pt x="133794" y="289376"/>
                  </a:lnTo>
                  <a:lnTo>
                    <a:pt x="133890" y="320798"/>
                  </a:lnTo>
                  <a:lnTo>
                    <a:pt x="137452" y="331436"/>
                  </a:lnTo>
                  <a:lnTo>
                    <a:pt x="140445" y="335269"/>
                  </a:lnTo>
                  <a:lnTo>
                    <a:pt x="147211" y="339756"/>
                  </a:lnTo>
                  <a:lnTo>
                    <a:pt x="170449" y="350230"/>
                  </a:lnTo>
                  <a:lnTo>
                    <a:pt x="192497" y="352062"/>
                  </a:lnTo>
                  <a:lnTo>
                    <a:pt x="224936" y="341942"/>
                  </a:lnTo>
                  <a:lnTo>
                    <a:pt x="247650" y="33329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SMARTInkShape-402">
              <a:extLst>
                <a:ext uri="{FF2B5EF4-FFF2-40B4-BE49-F238E27FC236}">
                  <a16:creationId xmlns:a16="http://schemas.microsoft.com/office/drawing/2014/main" xmlns="" id="{634822F6-02A1-4DB9-AD6A-A91F47D66CB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33775" y="1290638"/>
              <a:ext cx="14289" cy="33338"/>
            </a:xfrm>
            <a:custGeom>
              <a:avLst/>
              <a:gdLst/>
              <a:ahLst/>
              <a:cxnLst/>
              <a:rect l="0" t="0" r="0" b="0"/>
              <a:pathLst>
                <a:path w="14289" h="33338">
                  <a:moveTo>
                    <a:pt x="0" y="0"/>
                  </a:moveTo>
                  <a:lnTo>
                    <a:pt x="0" y="0"/>
                  </a:lnTo>
                  <a:lnTo>
                    <a:pt x="14288" y="3333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403">
              <a:extLst>
                <a:ext uri="{FF2B5EF4-FFF2-40B4-BE49-F238E27FC236}">
                  <a16:creationId xmlns:a16="http://schemas.microsoft.com/office/drawing/2014/main" xmlns="" id="{79656AD0-0281-45EC-9C91-5128EC5CB0F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58263" y="1406268"/>
              <a:ext cx="180288" cy="102854"/>
            </a:xfrm>
            <a:custGeom>
              <a:avLst/>
              <a:gdLst/>
              <a:ahLst/>
              <a:cxnLst/>
              <a:rect l="0" t="0" r="0" b="0"/>
              <a:pathLst>
                <a:path w="180288" h="102854">
                  <a:moveTo>
                    <a:pt x="108850" y="17720"/>
                  </a:moveTo>
                  <a:lnTo>
                    <a:pt x="108850" y="17720"/>
                  </a:lnTo>
                  <a:lnTo>
                    <a:pt x="99400" y="8270"/>
                  </a:lnTo>
                  <a:lnTo>
                    <a:pt x="65571" y="0"/>
                  </a:lnTo>
                  <a:lnTo>
                    <a:pt x="57688" y="672"/>
                  </a:lnTo>
                  <a:lnTo>
                    <a:pt x="31639" y="7126"/>
                  </a:lnTo>
                  <a:lnTo>
                    <a:pt x="19294" y="17141"/>
                  </a:lnTo>
                  <a:lnTo>
                    <a:pt x="12758" y="25956"/>
                  </a:lnTo>
                  <a:lnTo>
                    <a:pt x="6339" y="41689"/>
                  </a:lnTo>
                  <a:lnTo>
                    <a:pt x="0" y="75034"/>
                  </a:lnTo>
                  <a:lnTo>
                    <a:pt x="3473" y="94058"/>
                  </a:lnTo>
                  <a:lnTo>
                    <a:pt x="5218" y="98038"/>
                  </a:lnTo>
                  <a:lnTo>
                    <a:pt x="6424" y="99840"/>
                  </a:lnTo>
                  <a:lnTo>
                    <a:pt x="8287" y="101042"/>
                  </a:lnTo>
                  <a:lnTo>
                    <a:pt x="15965" y="102733"/>
                  </a:lnTo>
                  <a:lnTo>
                    <a:pt x="34834" y="102853"/>
                  </a:lnTo>
                  <a:lnTo>
                    <a:pt x="60358" y="95316"/>
                  </a:lnTo>
                  <a:lnTo>
                    <a:pt x="68494" y="90159"/>
                  </a:lnTo>
                  <a:lnTo>
                    <a:pt x="86084" y="72338"/>
                  </a:lnTo>
                  <a:lnTo>
                    <a:pt x="90794" y="64749"/>
                  </a:lnTo>
                  <a:lnTo>
                    <a:pt x="93818" y="52664"/>
                  </a:lnTo>
                  <a:lnTo>
                    <a:pt x="95062" y="30826"/>
                  </a:lnTo>
                  <a:lnTo>
                    <a:pt x="98659" y="21157"/>
                  </a:lnTo>
                  <a:lnTo>
                    <a:pt x="99307" y="9142"/>
                  </a:lnTo>
                  <a:lnTo>
                    <a:pt x="99325" y="44286"/>
                  </a:lnTo>
                  <a:lnTo>
                    <a:pt x="107448" y="74501"/>
                  </a:lnTo>
                  <a:lnTo>
                    <a:pt x="110520" y="81938"/>
                  </a:lnTo>
                  <a:lnTo>
                    <a:pt x="116471" y="87360"/>
                  </a:lnTo>
                  <a:lnTo>
                    <a:pt x="131784" y="96329"/>
                  </a:lnTo>
                  <a:lnTo>
                    <a:pt x="151198" y="98372"/>
                  </a:lnTo>
                  <a:lnTo>
                    <a:pt x="169054" y="94819"/>
                  </a:lnTo>
                  <a:lnTo>
                    <a:pt x="180287" y="8915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6" name="SMARTInkShape-404">
            <a:extLst>
              <a:ext uri="{FF2B5EF4-FFF2-40B4-BE49-F238E27FC236}">
                <a16:creationId xmlns:a16="http://schemas.microsoft.com/office/drawing/2014/main" xmlns="" id="{928BDF71-98BD-43B8-BC48-F4F3E2D24C2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19338" y="1162212"/>
            <a:ext cx="926479" cy="351500"/>
          </a:xfrm>
          <a:custGeom>
            <a:avLst/>
            <a:gdLst/>
            <a:ahLst/>
            <a:cxnLst/>
            <a:rect l="0" t="0" r="0" b="0"/>
            <a:pathLst>
              <a:path w="926479" h="351500">
                <a:moveTo>
                  <a:pt x="0" y="280826"/>
                </a:moveTo>
                <a:lnTo>
                  <a:pt x="0" y="280826"/>
                </a:lnTo>
                <a:lnTo>
                  <a:pt x="0" y="274197"/>
                </a:lnTo>
                <a:lnTo>
                  <a:pt x="2528" y="267102"/>
                </a:lnTo>
                <a:lnTo>
                  <a:pt x="9270" y="257348"/>
                </a:lnTo>
                <a:lnTo>
                  <a:pt x="29641" y="247789"/>
                </a:lnTo>
                <a:lnTo>
                  <a:pt x="46073" y="247423"/>
                </a:lnTo>
                <a:lnTo>
                  <a:pt x="50992" y="248870"/>
                </a:lnTo>
                <a:lnTo>
                  <a:pt x="58147" y="254071"/>
                </a:lnTo>
                <a:lnTo>
                  <a:pt x="65559" y="262315"/>
                </a:lnTo>
                <a:lnTo>
                  <a:pt x="69695" y="270049"/>
                </a:lnTo>
                <a:lnTo>
                  <a:pt x="70921" y="278514"/>
                </a:lnTo>
                <a:lnTo>
                  <a:pt x="71428" y="314108"/>
                </a:lnTo>
                <a:lnTo>
                  <a:pt x="71437" y="334562"/>
                </a:lnTo>
                <a:lnTo>
                  <a:pt x="72495" y="336229"/>
                </a:lnTo>
                <a:lnTo>
                  <a:pt x="76493" y="339492"/>
                </a:lnTo>
                <a:lnTo>
                  <a:pt x="80387" y="341295"/>
                </a:lnTo>
                <a:lnTo>
                  <a:pt x="88376" y="342311"/>
                </a:lnTo>
                <a:lnTo>
                  <a:pt x="103340" y="342153"/>
                </a:lnTo>
                <a:lnTo>
                  <a:pt x="129085" y="334069"/>
                </a:lnTo>
                <a:lnTo>
                  <a:pt x="137142" y="328410"/>
                </a:lnTo>
                <a:lnTo>
                  <a:pt x="157201" y="309273"/>
                </a:lnTo>
                <a:lnTo>
                  <a:pt x="163053" y="298427"/>
                </a:lnTo>
                <a:lnTo>
                  <a:pt x="165969" y="288144"/>
                </a:lnTo>
                <a:lnTo>
                  <a:pt x="167153" y="277735"/>
                </a:lnTo>
                <a:lnTo>
                  <a:pt x="169187" y="274513"/>
                </a:lnTo>
                <a:lnTo>
                  <a:pt x="169412" y="272913"/>
                </a:lnTo>
                <a:lnTo>
                  <a:pt x="166714" y="266593"/>
                </a:lnTo>
                <a:lnTo>
                  <a:pt x="166691" y="266545"/>
                </a:lnTo>
                <a:lnTo>
                  <a:pt x="166687" y="270639"/>
                </a:lnTo>
                <a:lnTo>
                  <a:pt x="167216" y="270860"/>
                </a:lnTo>
                <a:lnTo>
                  <a:pt x="170788" y="271242"/>
                </a:lnTo>
                <a:lnTo>
                  <a:pt x="171155" y="272686"/>
                </a:lnTo>
                <a:lnTo>
                  <a:pt x="171444" y="278533"/>
                </a:lnTo>
                <a:lnTo>
                  <a:pt x="171975" y="279297"/>
                </a:lnTo>
                <a:lnTo>
                  <a:pt x="172858" y="279806"/>
                </a:lnTo>
                <a:lnTo>
                  <a:pt x="175549" y="280624"/>
                </a:lnTo>
                <a:lnTo>
                  <a:pt x="179883" y="284059"/>
                </a:lnTo>
                <a:lnTo>
                  <a:pt x="182783" y="284908"/>
                </a:lnTo>
                <a:lnTo>
                  <a:pt x="192229" y="285983"/>
                </a:lnTo>
                <a:lnTo>
                  <a:pt x="198538" y="288821"/>
                </a:lnTo>
                <a:lnTo>
                  <a:pt x="210419" y="290149"/>
                </a:lnTo>
                <a:lnTo>
                  <a:pt x="241167" y="283251"/>
                </a:lnTo>
                <a:lnTo>
                  <a:pt x="250171" y="277502"/>
                </a:lnTo>
                <a:lnTo>
                  <a:pt x="259399" y="269045"/>
                </a:lnTo>
                <a:lnTo>
                  <a:pt x="260809" y="264830"/>
                </a:lnTo>
                <a:lnTo>
                  <a:pt x="261917" y="253048"/>
                </a:lnTo>
                <a:lnTo>
                  <a:pt x="257370" y="247705"/>
                </a:lnTo>
                <a:lnTo>
                  <a:pt x="252613" y="247494"/>
                </a:lnTo>
                <a:lnTo>
                  <a:pt x="252430" y="243388"/>
                </a:lnTo>
                <a:lnTo>
                  <a:pt x="252414" y="246884"/>
                </a:lnTo>
                <a:lnTo>
                  <a:pt x="253824" y="247220"/>
                </a:lnTo>
                <a:lnTo>
                  <a:pt x="261217" y="247483"/>
                </a:lnTo>
                <a:lnTo>
                  <a:pt x="267804" y="252338"/>
                </a:lnTo>
                <a:lnTo>
                  <a:pt x="280735" y="255933"/>
                </a:lnTo>
                <a:lnTo>
                  <a:pt x="291109" y="256800"/>
                </a:lnTo>
                <a:lnTo>
                  <a:pt x="294834" y="255507"/>
                </a:lnTo>
                <a:lnTo>
                  <a:pt x="306361" y="245812"/>
                </a:lnTo>
                <a:lnTo>
                  <a:pt x="308139" y="241275"/>
                </a:lnTo>
                <a:lnTo>
                  <a:pt x="309281" y="234795"/>
                </a:lnTo>
                <a:lnTo>
                  <a:pt x="308026" y="232498"/>
                </a:lnTo>
                <a:lnTo>
                  <a:pt x="302909" y="226712"/>
                </a:lnTo>
                <a:lnTo>
                  <a:pt x="295831" y="222047"/>
                </a:lnTo>
                <a:lnTo>
                  <a:pt x="289560" y="219842"/>
                </a:lnTo>
                <a:lnTo>
                  <a:pt x="281822" y="219188"/>
                </a:lnTo>
                <a:lnTo>
                  <a:pt x="277301" y="220446"/>
                </a:lnTo>
                <a:lnTo>
                  <a:pt x="272999" y="222240"/>
                </a:lnTo>
                <a:lnTo>
                  <a:pt x="265156" y="223779"/>
                </a:lnTo>
                <a:lnTo>
                  <a:pt x="261074" y="226015"/>
                </a:lnTo>
                <a:lnTo>
                  <a:pt x="259775" y="227881"/>
                </a:lnTo>
                <a:lnTo>
                  <a:pt x="253176" y="252337"/>
                </a:lnTo>
                <a:lnTo>
                  <a:pt x="252432" y="283382"/>
                </a:lnTo>
                <a:lnTo>
                  <a:pt x="258292" y="310075"/>
                </a:lnTo>
                <a:lnTo>
                  <a:pt x="262268" y="317714"/>
                </a:lnTo>
                <a:lnTo>
                  <a:pt x="266318" y="322091"/>
                </a:lnTo>
                <a:lnTo>
                  <a:pt x="289479" y="339346"/>
                </a:lnTo>
                <a:lnTo>
                  <a:pt x="313696" y="342440"/>
                </a:lnTo>
                <a:lnTo>
                  <a:pt x="344331" y="335636"/>
                </a:lnTo>
                <a:lnTo>
                  <a:pt x="352555" y="331403"/>
                </a:lnTo>
                <a:lnTo>
                  <a:pt x="381390" y="304235"/>
                </a:lnTo>
                <a:lnTo>
                  <a:pt x="383819" y="297580"/>
                </a:lnTo>
                <a:lnTo>
                  <a:pt x="385711" y="264244"/>
                </a:lnTo>
                <a:lnTo>
                  <a:pt x="385210" y="259168"/>
                </a:lnTo>
                <a:lnTo>
                  <a:pt x="381953" y="250890"/>
                </a:lnTo>
                <a:lnTo>
                  <a:pt x="373006" y="236966"/>
                </a:lnTo>
                <a:lnTo>
                  <a:pt x="369862" y="234874"/>
                </a:lnTo>
                <a:lnTo>
                  <a:pt x="362888" y="233347"/>
                </a:lnTo>
                <a:lnTo>
                  <a:pt x="362575" y="233828"/>
                </a:lnTo>
                <a:lnTo>
                  <a:pt x="362228" y="235772"/>
                </a:lnTo>
                <a:lnTo>
                  <a:pt x="363484" y="238400"/>
                </a:lnTo>
                <a:lnTo>
                  <a:pt x="364560" y="239842"/>
                </a:lnTo>
                <a:lnTo>
                  <a:pt x="367167" y="241444"/>
                </a:lnTo>
                <a:lnTo>
                  <a:pt x="371148" y="242156"/>
                </a:lnTo>
                <a:lnTo>
                  <a:pt x="404962" y="242719"/>
                </a:lnTo>
                <a:lnTo>
                  <a:pt x="432951" y="242725"/>
                </a:lnTo>
                <a:lnTo>
                  <a:pt x="437250" y="244137"/>
                </a:lnTo>
                <a:lnTo>
                  <a:pt x="444322" y="249354"/>
                </a:lnTo>
                <a:lnTo>
                  <a:pt x="446184" y="252374"/>
                </a:lnTo>
                <a:lnTo>
                  <a:pt x="446681" y="253921"/>
                </a:lnTo>
                <a:lnTo>
                  <a:pt x="445822" y="258461"/>
                </a:lnTo>
                <a:lnTo>
                  <a:pt x="443774" y="266967"/>
                </a:lnTo>
                <a:lnTo>
                  <a:pt x="440554" y="281851"/>
                </a:lnTo>
                <a:lnTo>
                  <a:pt x="434260" y="302862"/>
                </a:lnTo>
                <a:lnTo>
                  <a:pt x="433410" y="329092"/>
                </a:lnTo>
                <a:lnTo>
                  <a:pt x="435922" y="337049"/>
                </a:lnTo>
                <a:lnTo>
                  <a:pt x="439982" y="341620"/>
                </a:lnTo>
                <a:lnTo>
                  <a:pt x="444785" y="344887"/>
                </a:lnTo>
                <a:lnTo>
                  <a:pt x="464662" y="351117"/>
                </a:lnTo>
                <a:lnTo>
                  <a:pt x="466937" y="351499"/>
                </a:lnTo>
                <a:lnTo>
                  <a:pt x="501319" y="345149"/>
                </a:lnTo>
                <a:lnTo>
                  <a:pt x="524987" y="334105"/>
                </a:lnTo>
                <a:lnTo>
                  <a:pt x="541851" y="319455"/>
                </a:lnTo>
                <a:lnTo>
                  <a:pt x="569224" y="285314"/>
                </a:lnTo>
                <a:lnTo>
                  <a:pt x="589775" y="251808"/>
                </a:lnTo>
                <a:lnTo>
                  <a:pt x="605762" y="217881"/>
                </a:lnTo>
                <a:lnTo>
                  <a:pt x="611814" y="200968"/>
                </a:lnTo>
                <a:lnTo>
                  <a:pt x="623088" y="165257"/>
                </a:lnTo>
                <a:lnTo>
                  <a:pt x="631190" y="136529"/>
                </a:lnTo>
                <a:lnTo>
                  <a:pt x="633282" y="104483"/>
                </a:lnTo>
                <a:lnTo>
                  <a:pt x="631989" y="69435"/>
                </a:lnTo>
                <a:lnTo>
                  <a:pt x="628031" y="42223"/>
                </a:lnTo>
                <a:lnTo>
                  <a:pt x="618987" y="21159"/>
                </a:lnTo>
                <a:lnTo>
                  <a:pt x="606232" y="3992"/>
                </a:lnTo>
                <a:lnTo>
                  <a:pt x="600871" y="1684"/>
                </a:lnTo>
                <a:lnTo>
                  <a:pt x="585071" y="0"/>
                </a:lnTo>
                <a:lnTo>
                  <a:pt x="580001" y="2732"/>
                </a:lnTo>
                <a:lnTo>
                  <a:pt x="568817" y="12821"/>
                </a:lnTo>
                <a:lnTo>
                  <a:pt x="557241" y="34696"/>
                </a:lnTo>
                <a:lnTo>
                  <a:pt x="554579" y="43905"/>
                </a:lnTo>
                <a:lnTo>
                  <a:pt x="552730" y="65646"/>
                </a:lnTo>
                <a:lnTo>
                  <a:pt x="556575" y="96340"/>
                </a:lnTo>
                <a:lnTo>
                  <a:pt x="561257" y="131018"/>
                </a:lnTo>
                <a:lnTo>
                  <a:pt x="566012" y="165429"/>
                </a:lnTo>
                <a:lnTo>
                  <a:pt x="570774" y="196576"/>
                </a:lnTo>
                <a:lnTo>
                  <a:pt x="571404" y="229469"/>
                </a:lnTo>
                <a:lnTo>
                  <a:pt x="570958" y="261186"/>
                </a:lnTo>
                <a:lnTo>
                  <a:pt x="566933" y="296197"/>
                </a:lnTo>
                <a:lnTo>
                  <a:pt x="570855" y="318727"/>
                </a:lnTo>
                <a:lnTo>
                  <a:pt x="574035" y="324305"/>
                </a:lnTo>
                <a:lnTo>
                  <a:pt x="582172" y="333982"/>
                </a:lnTo>
                <a:lnTo>
                  <a:pt x="592301" y="339320"/>
                </a:lnTo>
                <a:lnTo>
                  <a:pt x="607593" y="342438"/>
                </a:lnTo>
                <a:lnTo>
                  <a:pt x="630882" y="336083"/>
                </a:lnTo>
                <a:lnTo>
                  <a:pt x="641070" y="329007"/>
                </a:lnTo>
                <a:lnTo>
                  <a:pt x="644753" y="324641"/>
                </a:lnTo>
                <a:lnTo>
                  <a:pt x="655179" y="302902"/>
                </a:lnTo>
                <a:lnTo>
                  <a:pt x="656955" y="289684"/>
                </a:lnTo>
                <a:lnTo>
                  <a:pt x="655694" y="285997"/>
                </a:lnTo>
                <a:lnTo>
                  <a:pt x="653898" y="282595"/>
                </a:lnTo>
                <a:lnTo>
                  <a:pt x="652479" y="276148"/>
                </a:lnTo>
                <a:lnTo>
                  <a:pt x="659557" y="276065"/>
                </a:lnTo>
                <a:lnTo>
                  <a:pt x="666324" y="278592"/>
                </a:lnTo>
                <a:lnTo>
                  <a:pt x="676009" y="284301"/>
                </a:lnTo>
                <a:lnTo>
                  <a:pt x="685776" y="285475"/>
                </a:lnTo>
                <a:lnTo>
                  <a:pt x="687371" y="285513"/>
                </a:lnTo>
                <a:lnTo>
                  <a:pt x="708769" y="290152"/>
                </a:lnTo>
                <a:lnTo>
                  <a:pt x="713294" y="288851"/>
                </a:lnTo>
                <a:lnTo>
                  <a:pt x="740777" y="271293"/>
                </a:lnTo>
                <a:lnTo>
                  <a:pt x="745951" y="265066"/>
                </a:lnTo>
                <a:lnTo>
                  <a:pt x="749223" y="263238"/>
                </a:lnTo>
                <a:lnTo>
                  <a:pt x="750307" y="261692"/>
                </a:lnTo>
                <a:lnTo>
                  <a:pt x="751511" y="257152"/>
                </a:lnTo>
                <a:lnTo>
                  <a:pt x="751303" y="255518"/>
                </a:lnTo>
                <a:lnTo>
                  <a:pt x="750635" y="254429"/>
                </a:lnTo>
                <a:lnTo>
                  <a:pt x="744295" y="249264"/>
                </a:lnTo>
                <a:lnTo>
                  <a:pt x="739703" y="248014"/>
                </a:lnTo>
                <a:lnTo>
                  <a:pt x="736568" y="247722"/>
                </a:lnTo>
                <a:lnTo>
                  <a:pt x="733410" y="249003"/>
                </a:lnTo>
                <a:lnTo>
                  <a:pt x="725836" y="252699"/>
                </a:lnTo>
                <a:lnTo>
                  <a:pt x="719468" y="255625"/>
                </a:lnTo>
                <a:lnTo>
                  <a:pt x="716639" y="258689"/>
                </a:lnTo>
                <a:lnTo>
                  <a:pt x="703238" y="291180"/>
                </a:lnTo>
                <a:lnTo>
                  <a:pt x="700364" y="309841"/>
                </a:lnTo>
                <a:lnTo>
                  <a:pt x="702697" y="322996"/>
                </a:lnTo>
                <a:lnTo>
                  <a:pt x="705304" y="328672"/>
                </a:lnTo>
                <a:lnTo>
                  <a:pt x="713818" y="337373"/>
                </a:lnTo>
                <a:lnTo>
                  <a:pt x="719595" y="340353"/>
                </a:lnTo>
                <a:lnTo>
                  <a:pt x="738875" y="342424"/>
                </a:lnTo>
                <a:lnTo>
                  <a:pt x="757373" y="341265"/>
                </a:lnTo>
                <a:lnTo>
                  <a:pt x="773786" y="336097"/>
                </a:lnTo>
                <a:lnTo>
                  <a:pt x="807048" y="317511"/>
                </a:lnTo>
                <a:lnTo>
                  <a:pt x="814300" y="311947"/>
                </a:lnTo>
                <a:lnTo>
                  <a:pt x="819287" y="305946"/>
                </a:lnTo>
                <a:lnTo>
                  <a:pt x="821857" y="299751"/>
                </a:lnTo>
                <a:lnTo>
                  <a:pt x="824057" y="292941"/>
                </a:lnTo>
                <a:lnTo>
                  <a:pt x="836425" y="261895"/>
                </a:lnTo>
                <a:lnTo>
                  <a:pt x="838179" y="241176"/>
                </a:lnTo>
                <a:lnTo>
                  <a:pt x="836779" y="237980"/>
                </a:lnTo>
                <a:lnTo>
                  <a:pt x="834097" y="234145"/>
                </a:lnTo>
                <a:lnTo>
                  <a:pt x="833442" y="228503"/>
                </a:lnTo>
                <a:lnTo>
                  <a:pt x="833439" y="230986"/>
                </a:lnTo>
                <a:lnTo>
                  <a:pt x="833967" y="231724"/>
                </a:lnTo>
                <a:lnTo>
                  <a:pt x="835966" y="232544"/>
                </a:lnTo>
                <a:lnTo>
                  <a:pt x="838618" y="235731"/>
                </a:lnTo>
                <a:lnTo>
                  <a:pt x="841561" y="239617"/>
                </a:lnTo>
                <a:lnTo>
                  <a:pt x="876894" y="264829"/>
                </a:lnTo>
                <a:lnTo>
                  <a:pt x="890391" y="272688"/>
                </a:lnTo>
                <a:lnTo>
                  <a:pt x="908209" y="287650"/>
                </a:lnTo>
                <a:lnTo>
                  <a:pt x="910272" y="288550"/>
                </a:lnTo>
                <a:lnTo>
                  <a:pt x="913976" y="293784"/>
                </a:lnTo>
                <a:lnTo>
                  <a:pt x="926167" y="315645"/>
                </a:lnTo>
                <a:lnTo>
                  <a:pt x="926478" y="317797"/>
                </a:lnTo>
                <a:lnTo>
                  <a:pt x="924365" y="329367"/>
                </a:lnTo>
                <a:lnTo>
                  <a:pt x="922709" y="332915"/>
                </a:lnTo>
                <a:lnTo>
                  <a:pt x="921527" y="334602"/>
                </a:lnTo>
                <a:lnTo>
                  <a:pt x="912278" y="339504"/>
                </a:lnTo>
                <a:lnTo>
                  <a:pt x="889772" y="346754"/>
                </a:lnTo>
                <a:lnTo>
                  <a:pt x="875727" y="346824"/>
                </a:lnTo>
                <a:lnTo>
                  <a:pt x="843420" y="339063"/>
                </a:lnTo>
                <a:lnTo>
                  <a:pt x="833437" y="333213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SMARTInkShape-405">
            <a:extLst>
              <a:ext uri="{FF2B5EF4-FFF2-40B4-BE49-F238E27FC236}">
                <a16:creationId xmlns:a16="http://schemas.microsoft.com/office/drawing/2014/main" xmlns="" id="{4CB91473-B254-4DEC-844E-6E2F76CE992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58479" y="1176338"/>
            <a:ext cx="560019" cy="333332"/>
          </a:xfrm>
          <a:custGeom>
            <a:avLst/>
            <a:gdLst/>
            <a:ahLst/>
            <a:cxnLst/>
            <a:rect l="0" t="0" r="0" b="0"/>
            <a:pathLst>
              <a:path w="560019" h="333332">
                <a:moveTo>
                  <a:pt x="98871" y="0"/>
                </a:moveTo>
                <a:lnTo>
                  <a:pt x="98871" y="0"/>
                </a:lnTo>
                <a:lnTo>
                  <a:pt x="95069" y="4331"/>
                </a:lnTo>
                <a:lnTo>
                  <a:pt x="92242" y="9156"/>
                </a:lnTo>
                <a:lnTo>
                  <a:pt x="89368" y="28361"/>
                </a:lnTo>
                <a:lnTo>
                  <a:pt x="89348" y="59511"/>
                </a:lnTo>
                <a:lnTo>
                  <a:pt x="94527" y="93679"/>
                </a:lnTo>
                <a:lnTo>
                  <a:pt x="97999" y="103018"/>
                </a:lnTo>
                <a:lnTo>
                  <a:pt x="106962" y="112309"/>
                </a:lnTo>
                <a:lnTo>
                  <a:pt x="129387" y="128658"/>
                </a:lnTo>
                <a:lnTo>
                  <a:pt x="157642" y="136501"/>
                </a:lnTo>
                <a:lnTo>
                  <a:pt x="189866" y="137900"/>
                </a:lnTo>
                <a:lnTo>
                  <a:pt x="208735" y="136991"/>
                </a:lnTo>
                <a:lnTo>
                  <a:pt x="232671" y="129960"/>
                </a:lnTo>
                <a:lnTo>
                  <a:pt x="266711" y="110494"/>
                </a:lnTo>
                <a:lnTo>
                  <a:pt x="281716" y="96297"/>
                </a:lnTo>
                <a:lnTo>
                  <a:pt x="295701" y="64264"/>
                </a:lnTo>
                <a:lnTo>
                  <a:pt x="296065" y="57489"/>
                </a:lnTo>
                <a:lnTo>
                  <a:pt x="293934" y="50421"/>
                </a:lnTo>
                <a:lnTo>
                  <a:pt x="283517" y="33372"/>
                </a:lnTo>
                <a:lnTo>
                  <a:pt x="272967" y="25720"/>
                </a:lnTo>
                <a:lnTo>
                  <a:pt x="263814" y="21261"/>
                </a:lnTo>
                <a:lnTo>
                  <a:pt x="245547" y="19341"/>
                </a:lnTo>
                <a:lnTo>
                  <a:pt x="234464" y="21664"/>
                </a:lnTo>
                <a:lnTo>
                  <a:pt x="217965" y="30992"/>
                </a:lnTo>
                <a:lnTo>
                  <a:pt x="200684" y="46146"/>
                </a:lnTo>
                <a:lnTo>
                  <a:pt x="193538" y="58123"/>
                </a:lnTo>
                <a:lnTo>
                  <a:pt x="182009" y="88329"/>
                </a:lnTo>
                <a:lnTo>
                  <a:pt x="176752" y="121392"/>
                </a:lnTo>
                <a:lnTo>
                  <a:pt x="172764" y="155274"/>
                </a:lnTo>
                <a:lnTo>
                  <a:pt x="161367" y="190628"/>
                </a:lnTo>
                <a:lnTo>
                  <a:pt x="149638" y="224943"/>
                </a:lnTo>
                <a:lnTo>
                  <a:pt x="124838" y="258812"/>
                </a:lnTo>
                <a:lnTo>
                  <a:pt x="97070" y="280837"/>
                </a:lnTo>
                <a:lnTo>
                  <a:pt x="68566" y="296047"/>
                </a:lnTo>
                <a:lnTo>
                  <a:pt x="52968" y="298855"/>
                </a:lnTo>
                <a:lnTo>
                  <a:pt x="39997" y="297158"/>
                </a:lnTo>
                <a:lnTo>
                  <a:pt x="16479" y="287239"/>
                </a:lnTo>
                <a:lnTo>
                  <a:pt x="9077" y="281134"/>
                </a:lnTo>
                <a:lnTo>
                  <a:pt x="2709" y="270095"/>
                </a:lnTo>
                <a:lnTo>
                  <a:pt x="0" y="261826"/>
                </a:lnTo>
                <a:lnTo>
                  <a:pt x="2188" y="255008"/>
                </a:lnTo>
                <a:lnTo>
                  <a:pt x="9688" y="242753"/>
                </a:lnTo>
                <a:lnTo>
                  <a:pt x="17178" y="234439"/>
                </a:lnTo>
                <a:lnTo>
                  <a:pt x="28628" y="227802"/>
                </a:lnTo>
                <a:lnTo>
                  <a:pt x="42075" y="222483"/>
                </a:lnTo>
                <a:lnTo>
                  <a:pt x="73933" y="223550"/>
                </a:lnTo>
                <a:lnTo>
                  <a:pt x="100330" y="230358"/>
                </a:lnTo>
                <a:lnTo>
                  <a:pt x="121465" y="243328"/>
                </a:lnTo>
                <a:lnTo>
                  <a:pt x="135143" y="258202"/>
                </a:lnTo>
                <a:lnTo>
                  <a:pt x="156306" y="290846"/>
                </a:lnTo>
                <a:lnTo>
                  <a:pt x="166249" y="304572"/>
                </a:lnTo>
                <a:lnTo>
                  <a:pt x="184782" y="319853"/>
                </a:lnTo>
                <a:lnTo>
                  <a:pt x="192969" y="322073"/>
                </a:lnTo>
                <a:lnTo>
                  <a:pt x="219190" y="323746"/>
                </a:lnTo>
                <a:lnTo>
                  <a:pt x="242518" y="317212"/>
                </a:lnTo>
                <a:lnTo>
                  <a:pt x="265332" y="299748"/>
                </a:lnTo>
                <a:lnTo>
                  <a:pt x="287754" y="281938"/>
                </a:lnTo>
                <a:lnTo>
                  <a:pt x="293948" y="281269"/>
                </a:lnTo>
                <a:lnTo>
                  <a:pt x="298108" y="282523"/>
                </a:lnTo>
                <a:lnTo>
                  <a:pt x="299958" y="283599"/>
                </a:lnTo>
                <a:lnTo>
                  <a:pt x="301721" y="283786"/>
                </a:lnTo>
                <a:lnTo>
                  <a:pt x="337238" y="277236"/>
                </a:lnTo>
                <a:lnTo>
                  <a:pt x="340332" y="276899"/>
                </a:lnTo>
                <a:lnTo>
                  <a:pt x="346593" y="272291"/>
                </a:lnTo>
                <a:lnTo>
                  <a:pt x="362755" y="253896"/>
                </a:lnTo>
                <a:lnTo>
                  <a:pt x="363694" y="251814"/>
                </a:lnTo>
                <a:lnTo>
                  <a:pt x="363326" y="246678"/>
                </a:lnTo>
                <a:lnTo>
                  <a:pt x="361306" y="237286"/>
                </a:lnTo>
                <a:lnTo>
                  <a:pt x="359553" y="235449"/>
                </a:lnTo>
                <a:lnTo>
                  <a:pt x="350559" y="230864"/>
                </a:lnTo>
                <a:lnTo>
                  <a:pt x="343014" y="229270"/>
                </a:lnTo>
                <a:lnTo>
                  <a:pt x="323655" y="229188"/>
                </a:lnTo>
                <a:lnTo>
                  <a:pt x="304182" y="232708"/>
                </a:lnTo>
                <a:lnTo>
                  <a:pt x="298423" y="235893"/>
                </a:lnTo>
                <a:lnTo>
                  <a:pt x="289231" y="245048"/>
                </a:lnTo>
                <a:lnTo>
                  <a:pt x="282627" y="254993"/>
                </a:lnTo>
                <a:lnTo>
                  <a:pt x="276321" y="277816"/>
                </a:lnTo>
                <a:lnTo>
                  <a:pt x="275908" y="280461"/>
                </a:lnTo>
                <a:lnTo>
                  <a:pt x="278272" y="287632"/>
                </a:lnTo>
                <a:lnTo>
                  <a:pt x="292485" y="311997"/>
                </a:lnTo>
                <a:lnTo>
                  <a:pt x="295694" y="315583"/>
                </a:lnTo>
                <a:lnTo>
                  <a:pt x="305532" y="320577"/>
                </a:lnTo>
                <a:lnTo>
                  <a:pt x="340897" y="327865"/>
                </a:lnTo>
                <a:lnTo>
                  <a:pt x="357365" y="327935"/>
                </a:lnTo>
                <a:lnTo>
                  <a:pt x="390097" y="321512"/>
                </a:lnTo>
                <a:lnTo>
                  <a:pt x="423132" y="301326"/>
                </a:lnTo>
                <a:lnTo>
                  <a:pt x="449833" y="273042"/>
                </a:lnTo>
                <a:lnTo>
                  <a:pt x="467823" y="244592"/>
                </a:lnTo>
                <a:lnTo>
                  <a:pt x="469225" y="239941"/>
                </a:lnTo>
                <a:lnTo>
                  <a:pt x="470342" y="221549"/>
                </a:lnTo>
                <a:lnTo>
                  <a:pt x="469814" y="220724"/>
                </a:lnTo>
                <a:lnTo>
                  <a:pt x="468933" y="220174"/>
                </a:lnTo>
                <a:lnTo>
                  <a:pt x="467817" y="219808"/>
                </a:lnTo>
                <a:lnTo>
                  <a:pt x="467072" y="220092"/>
                </a:lnTo>
                <a:lnTo>
                  <a:pt x="466576" y="220812"/>
                </a:lnTo>
                <a:lnTo>
                  <a:pt x="465779" y="223239"/>
                </a:lnTo>
                <a:lnTo>
                  <a:pt x="465601" y="227885"/>
                </a:lnTo>
                <a:lnTo>
                  <a:pt x="468117" y="230916"/>
                </a:lnTo>
                <a:lnTo>
                  <a:pt x="501716" y="250925"/>
                </a:lnTo>
                <a:lnTo>
                  <a:pt x="536477" y="274054"/>
                </a:lnTo>
                <a:lnTo>
                  <a:pt x="541718" y="277553"/>
                </a:lnTo>
                <a:lnTo>
                  <a:pt x="552138" y="290657"/>
                </a:lnTo>
                <a:lnTo>
                  <a:pt x="558999" y="306748"/>
                </a:lnTo>
                <a:lnTo>
                  <a:pt x="560018" y="312898"/>
                </a:lnTo>
                <a:lnTo>
                  <a:pt x="559060" y="317747"/>
                </a:lnTo>
                <a:lnTo>
                  <a:pt x="555545" y="323453"/>
                </a:lnTo>
                <a:lnTo>
                  <a:pt x="552662" y="326319"/>
                </a:lnTo>
                <a:lnTo>
                  <a:pt x="539019" y="331684"/>
                </a:lnTo>
                <a:lnTo>
                  <a:pt x="505914" y="333331"/>
                </a:lnTo>
                <a:lnTo>
                  <a:pt x="471934" y="331961"/>
                </a:lnTo>
                <a:lnTo>
                  <a:pt x="456059" y="328612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98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_6"/>
          <p:cNvPicPr/>
          <p:nvPr/>
        </p:nvPicPr>
        <p:blipFill rotWithShape="1">
          <a:blip r:embed="rId3"/>
          <a:srcRect l="12217" t="23299" r="16522" b="17345"/>
          <a:stretch/>
        </p:blipFill>
        <p:spPr>
          <a:xfrm>
            <a:off x="799232" y="1059582"/>
            <a:ext cx="7673652" cy="3778994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A95F5D-7A14-4310-97E8-5F752C4D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2" y="267494"/>
            <a:ext cx="78867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sz="2800" b="1" dirty="0"/>
              <a:t>Recopie le tableau dans ton cahier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95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491629"/>
            <a:ext cx="5626968" cy="2520281"/>
          </a:xfrm>
          <a:prstGeom prst="rect">
            <a:avLst/>
          </a:prstGeom>
        </p:spPr>
        <p:txBody>
          <a:bodyPr>
            <a:normAutofit fontScale="88000"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L’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é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è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ve dissip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é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r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ê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ve et regarde par la fen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ê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tre de l’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é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cole.</a:t>
            </a:r>
            <a:endParaRPr lang="fr-FR" sz="44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endParaRPr lang="fr-FR" altLang="fr-FR" sz="5400" dirty="0"/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altLang="fr-FR" sz="2400" b="1" dirty="0"/>
              <a:t>Les différents accents de la lettre « </a:t>
            </a:r>
            <a:r>
              <a:rPr lang="fr-FR" altLang="fr-FR" sz="2400" b="1" dirty="0">
                <a:solidFill>
                  <a:srgbClr val="0070C0"/>
                </a:solidFill>
              </a:rPr>
              <a:t>e </a:t>
            </a:r>
            <a:r>
              <a:rPr lang="fr-FR" altLang="fr-FR" sz="2400" b="1" dirty="0"/>
              <a:t>»</a:t>
            </a:r>
            <a:endParaRPr lang="fr-FR" alt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99050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491629"/>
            <a:ext cx="5626968" cy="2520281"/>
          </a:xfrm>
          <a:prstGeom prst="rect">
            <a:avLst/>
          </a:prstGeom>
        </p:spPr>
        <p:txBody>
          <a:bodyPr>
            <a:normAutofit fontScale="88000"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L’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é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è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ve dissip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é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r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ê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ve et regarde par la fen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ê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tre de l’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é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cole.</a:t>
            </a:r>
            <a:endParaRPr lang="fr-FR" sz="44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800"/>
              </a:spcBef>
              <a:buNone/>
            </a:pPr>
            <a:endParaRPr lang="fr-FR" altLang="fr-FR" sz="5400" dirty="0"/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algn="ctr" eaLnBrk="1" hangingPunct="1"/>
            <a:r>
              <a:rPr lang="fr-FR" altLang="fr-FR" sz="2400" b="1" dirty="0">
                <a:latin typeface="+mn-lt"/>
              </a:rPr>
              <a:t>Les différents accents de la lettre « </a:t>
            </a:r>
            <a:r>
              <a:rPr lang="fr-FR" altLang="fr-FR" sz="2400" b="1" dirty="0">
                <a:solidFill>
                  <a:srgbClr val="0070C0"/>
                </a:solidFill>
                <a:latin typeface="+mn-lt"/>
              </a:rPr>
              <a:t>e </a:t>
            </a:r>
            <a:r>
              <a:rPr lang="fr-FR" altLang="fr-FR" sz="2400" b="1" dirty="0">
                <a:latin typeface="+mn-lt"/>
              </a:rPr>
              <a:t>»</a:t>
            </a:r>
            <a:endParaRPr lang="fr-FR" altLang="fr-FR" sz="11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9622"/>
            <a:ext cx="2520280" cy="20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5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491629"/>
            <a:ext cx="5626968" cy="2520281"/>
          </a:xfrm>
          <a:prstGeom prst="rect">
            <a:avLst/>
          </a:prstGeom>
        </p:spPr>
        <p:txBody>
          <a:bodyPr>
            <a:normAutofit fontScale="88000"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ess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a mis la clé dans la s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err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ure de la b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ell</a:t>
            </a:r>
            <a:r>
              <a:rPr lang="fr-FR" sz="4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maisonn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ett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fr-FR" altLang="fr-FR" sz="5400" dirty="0"/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+mn-lt"/>
                <a:ea typeface="DejaVu Sans"/>
              </a:rPr>
              <a:t>La lettre </a:t>
            </a:r>
            <a:r>
              <a:rPr lang="fr-FR" sz="2400" b="1" strike="noStrike" spc="-1" dirty="0">
                <a:solidFill>
                  <a:srgbClr val="0070C0"/>
                </a:solidFill>
                <a:latin typeface="+mn-lt"/>
                <a:ea typeface="PingFang SC"/>
              </a:rPr>
              <a:t>e</a:t>
            </a:r>
            <a:r>
              <a:rPr lang="fr-FR" sz="2400" b="0" strike="noStrike" spc="-1" dirty="0">
                <a:solidFill>
                  <a:srgbClr val="0070C0"/>
                </a:solidFill>
                <a:latin typeface="+mn-lt"/>
                <a:ea typeface="PingFang SC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+mn-lt"/>
                <a:ea typeface="DejaVu Sans"/>
              </a:rPr>
              <a:t>suivie de 2 consonnes</a:t>
            </a:r>
            <a:endParaRPr lang="fr-FR" sz="2400" b="0" strike="noStrike" spc="-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25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491629"/>
            <a:ext cx="5626968" cy="2520281"/>
          </a:xfrm>
          <a:prstGeom prst="rect">
            <a:avLst/>
          </a:prstGeom>
        </p:spPr>
        <p:txBody>
          <a:bodyPr>
            <a:normAutofit fontScale="88000"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ess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a mis la clé dans la s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err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ure de la b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ell</a:t>
            </a:r>
            <a:r>
              <a:rPr lang="fr-FR" sz="4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maisonn</a:t>
            </a:r>
            <a:r>
              <a:rPr lang="fr-FR" sz="4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ett</a:t>
            </a:r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fr-FR" altLang="fr-FR" sz="5400" dirty="0"/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+mn-lt"/>
                <a:ea typeface="DejaVu Sans"/>
              </a:rPr>
              <a:t>La lettre </a:t>
            </a:r>
            <a:r>
              <a:rPr lang="fr-FR" sz="2400" b="1" strike="noStrike" spc="-1" dirty="0">
                <a:solidFill>
                  <a:srgbClr val="0070C0"/>
                </a:solidFill>
                <a:latin typeface="+mn-lt"/>
                <a:ea typeface="PingFang SC"/>
              </a:rPr>
              <a:t>e</a:t>
            </a:r>
            <a:r>
              <a:rPr lang="fr-FR" sz="2400" b="0" strike="noStrike" spc="-1" dirty="0">
                <a:solidFill>
                  <a:srgbClr val="0070C0"/>
                </a:solidFill>
                <a:latin typeface="+mn-lt"/>
                <a:ea typeface="PingFang SC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+mn-lt"/>
                <a:ea typeface="DejaVu Sans"/>
              </a:rPr>
              <a:t>suivie de 2 consonnes</a:t>
            </a:r>
            <a:endParaRPr lang="fr-FR" sz="2400" b="0" strike="noStrike" spc="-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9" y="170765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1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2"/>
          <p:cNvSpPr/>
          <p:nvPr/>
        </p:nvSpPr>
        <p:spPr>
          <a:xfrm>
            <a:off x="399000" y="7200"/>
            <a:ext cx="8493480" cy="10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suivie de 2 consonnes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7" name="Image 3_6"/>
          <p:cNvPicPr/>
          <p:nvPr/>
        </p:nvPicPr>
        <p:blipFill rotWithShape="1">
          <a:blip r:embed="rId82"/>
          <a:srcRect l="2179" t="30341" r="22758" b="13675"/>
          <a:stretch/>
        </p:blipFill>
        <p:spPr>
          <a:xfrm>
            <a:off x="453704" y="1077480"/>
            <a:ext cx="8385496" cy="3962705"/>
          </a:xfrm>
          <a:prstGeom prst="rect">
            <a:avLst/>
          </a:prstGeom>
          <a:ln>
            <a:noFill/>
          </a:ln>
        </p:spPr>
      </p:pic>
      <p:pic>
        <p:nvPicPr>
          <p:cNvPr id="8" name="Image 2_0"/>
          <p:cNvPicPr/>
          <p:nvPr/>
        </p:nvPicPr>
        <p:blipFill>
          <a:blip r:embed="rId83"/>
          <a:srcRect l="20294" r="26741"/>
          <a:stretch/>
        </p:blipFill>
        <p:spPr>
          <a:xfrm>
            <a:off x="395536" y="251668"/>
            <a:ext cx="792088" cy="663898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84"/>
          <a:stretch/>
        </p:blipFill>
        <p:spPr>
          <a:xfrm>
            <a:off x="8114452" y="170711"/>
            <a:ext cx="715394" cy="825812"/>
          </a:xfrm>
          <a:prstGeom prst="rect">
            <a:avLst/>
          </a:prstGeom>
          <a:ln>
            <a:noFill/>
          </a:ln>
        </p:spPr>
      </p:pic>
      <p:grpSp>
        <p:nvGrpSpPr>
          <p:cNvPr id="4" name="SMARTInkShape-Group50">
            <a:extLst>
              <a:ext uri="{FF2B5EF4-FFF2-40B4-BE49-F238E27FC236}">
                <a16:creationId xmlns:a16="http://schemas.microsoft.com/office/drawing/2014/main" xmlns="" id="{C94FA4FB-7B33-450E-9ED0-9E0F35D1DE50}"/>
              </a:ext>
            </a:extLst>
          </p:cNvPr>
          <p:cNvGrpSpPr/>
          <p:nvPr/>
        </p:nvGrpSpPr>
        <p:grpSpPr>
          <a:xfrm>
            <a:off x="7691438" y="171450"/>
            <a:ext cx="271463" cy="532119"/>
            <a:chOff x="7691438" y="171450"/>
            <a:chExt cx="271463" cy="532119"/>
          </a:xfrm>
        </p:grpSpPr>
        <p:sp>
          <p:nvSpPr>
            <p:cNvPr id="2" name="SMARTInkShape-100">
              <a:extLst>
                <a:ext uri="{FF2B5EF4-FFF2-40B4-BE49-F238E27FC236}">
                  <a16:creationId xmlns:a16="http://schemas.microsoft.com/office/drawing/2014/main" xmlns="" id="{9087E63A-EB06-43F6-A000-88738B93A02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900988" y="171450"/>
              <a:ext cx="61913" cy="104776"/>
            </a:xfrm>
            <a:custGeom>
              <a:avLst/>
              <a:gdLst/>
              <a:ahLst/>
              <a:cxnLst/>
              <a:rect l="0" t="0" r="0" b="0"/>
              <a:pathLst>
                <a:path w="61913" h="104776">
                  <a:moveTo>
                    <a:pt x="0" y="104775"/>
                  </a:moveTo>
                  <a:lnTo>
                    <a:pt x="0" y="104775"/>
                  </a:lnTo>
                  <a:lnTo>
                    <a:pt x="3769" y="95825"/>
                  </a:lnTo>
                  <a:lnTo>
                    <a:pt x="4100" y="94046"/>
                  </a:lnTo>
                  <a:lnTo>
                    <a:pt x="28658" y="62392"/>
                  </a:lnTo>
                  <a:lnTo>
                    <a:pt x="50228" y="30198"/>
                  </a:lnTo>
                  <a:lnTo>
                    <a:pt x="619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01">
              <a:extLst>
                <a:ext uri="{FF2B5EF4-FFF2-40B4-BE49-F238E27FC236}">
                  <a16:creationId xmlns:a16="http://schemas.microsoft.com/office/drawing/2014/main" xmlns="" id="{A3377699-7C22-44CE-BCBE-FC8142961B2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691438" y="177029"/>
              <a:ext cx="147638" cy="526540"/>
            </a:xfrm>
            <a:custGeom>
              <a:avLst/>
              <a:gdLst/>
              <a:ahLst/>
              <a:cxnLst/>
              <a:rect l="0" t="0" r="0" b="0"/>
              <a:pathLst>
                <a:path w="147638" h="526540">
                  <a:moveTo>
                    <a:pt x="0" y="356371"/>
                  </a:moveTo>
                  <a:lnTo>
                    <a:pt x="0" y="356371"/>
                  </a:lnTo>
                  <a:lnTo>
                    <a:pt x="10728" y="349742"/>
                  </a:lnTo>
                  <a:lnTo>
                    <a:pt x="38677" y="319626"/>
                  </a:lnTo>
                  <a:lnTo>
                    <a:pt x="65873" y="287653"/>
                  </a:lnTo>
                  <a:lnTo>
                    <a:pt x="87133" y="256165"/>
                  </a:lnTo>
                  <a:lnTo>
                    <a:pt x="100135" y="225139"/>
                  </a:lnTo>
                  <a:lnTo>
                    <a:pt x="110690" y="197131"/>
                  </a:lnTo>
                  <a:lnTo>
                    <a:pt x="119463" y="164844"/>
                  </a:lnTo>
                  <a:lnTo>
                    <a:pt x="124374" y="133899"/>
                  </a:lnTo>
                  <a:lnTo>
                    <a:pt x="127755" y="99818"/>
                  </a:lnTo>
                  <a:lnTo>
                    <a:pt x="125150" y="69352"/>
                  </a:lnTo>
                  <a:lnTo>
                    <a:pt x="121264" y="44676"/>
                  </a:lnTo>
                  <a:lnTo>
                    <a:pt x="113147" y="22222"/>
                  </a:lnTo>
                  <a:lnTo>
                    <a:pt x="97552" y="1938"/>
                  </a:lnTo>
                  <a:lnTo>
                    <a:pt x="85819" y="0"/>
                  </a:lnTo>
                  <a:lnTo>
                    <a:pt x="68937" y="1954"/>
                  </a:lnTo>
                  <a:lnTo>
                    <a:pt x="59566" y="5883"/>
                  </a:lnTo>
                  <a:lnTo>
                    <a:pt x="51344" y="12215"/>
                  </a:lnTo>
                  <a:lnTo>
                    <a:pt x="26527" y="41972"/>
                  </a:lnTo>
                  <a:lnTo>
                    <a:pt x="19727" y="54184"/>
                  </a:lnTo>
                  <a:lnTo>
                    <a:pt x="12475" y="84919"/>
                  </a:lnTo>
                  <a:lnTo>
                    <a:pt x="6143" y="118502"/>
                  </a:lnTo>
                  <a:lnTo>
                    <a:pt x="3761" y="146897"/>
                  </a:lnTo>
                  <a:lnTo>
                    <a:pt x="743" y="179880"/>
                  </a:lnTo>
                  <a:lnTo>
                    <a:pt x="2748" y="210356"/>
                  </a:lnTo>
                  <a:lnTo>
                    <a:pt x="4893" y="242744"/>
                  </a:lnTo>
                  <a:lnTo>
                    <a:pt x="8446" y="275255"/>
                  </a:lnTo>
                  <a:lnTo>
                    <a:pt x="14388" y="307716"/>
                  </a:lnTo>
                  <a:lnTo>
                    <a:pt x="19080" y="339838"/>
                  </a:lnTo>
                  <a:lnTo>
                    <a:pt x="22410" y="369111"/>
                  </a:lnTo>
                  <a:lnTo>
                    <a:pt x="23535" y="403338"/>
                  </a:lnTo>
                  <a:lnTo>
                    <a:pt x="23757" y="434891"/>
                  </a:lnTo>
                  <a:lnTo>
                    <a:pt x="23805" y="468886"/>
                  </a:lnTo>
                  <a:lnTo>
                    <a:pt x="28992" y="500376"/>
                  </a:lnTo>
                  <a:lnTo>
                    <a:pt x="32464" y="508744"/>
                  </a:lnTo>
                  <a:lnTo>
                    <a:pt x="37535" y="515991"/>
                  </a:lnTo>
                  <a:lnTo>
                    <a:pt x="44728" y="521329"/>
                  </a:lnTo>
                  <a:lnTo>
                    <a:pt x="53216" y="524935"/>
                  </a:lnTo>
                  <a:lnTo>
                    <a:pt x="62280" y="526539"/>
                  </a:lnTo>
                  <a:lnTo>
                    <a:pt x="81365" y="522385"/>
                  </a:lnTo>
                  <a:lnTo>
                    <a:pt x="98720" y="511923"/>
                  </a:lnTo>
                  <a:lnTo>
                    <a:pt x="131193" y="481970"/>
                  </a:lnTo>
                  <a:lnTo>
                    <a:pt x="147637" y="465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SMARTInkShape-Group51">
            <a:extLst>
              <a:ext uri="{FF2B5EF4-FFF2-40B4-BE49-F238E27FC236}">
                <a16:creationId xmlns:a16="http://schemas.microsoft.com/office/drawing/2014/main" xmlns="" id="{3C7E98A3-C41B-4068-878A-9E4C4C6D023E}"/>
              </a:ext>
            </a:extLst>
          </p:cNvPr>
          <p:cNvGrpSpPr/>
          <p:nvPr/>
        </p:nvGrpSpPr>
        <p:grpSpPr>
          <a:xfrm>
            <a:off x="747713" y="1138238"/>
            <a:ext cx="314326" cy="442249"/>
            <a:chOff x="747713" y="1138238"/>
            <a:chExt cx="314326" cy="442249"/>
          </a:xfrm>
        </p:grpSpPr>
        <p:sp>
          <p:nvSpPr>
            <p:cNvPr id="5" name="SMARTInkShape-102">
              <a:extLst>
                <a:ext uri="{FF2B5EF4-FFF2-40B4-BE49-F238E27FC236}">
                  <a16:creationId xmlns:a16="http://schemas.microsoft.com/office/drawing/2014/main" xmlns="" id="{16716775-9EDD-4003-A1B9-CA6AE9A67A9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4888" y="1138238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7150" y="2528"/>
                  </a:lnTo>
                  <a:lnTo>
                    <a:pt x="55738" y="5180"/>
                  </a:lnTo>
                  <a:lnTo>
                    <a:pt x="53347" y="9181"/>
                  </a:lnTo>
                  <a:lnTo>
                    <a:pt x="44236" y="33178"/>
                  </a:lnTo>
                  <a:lnTo>
                    <a:pt x="42514" y="42645"/>
                  </a:lnTo>
                  <a:lnTo>
                    <a:pt x="40414" y="47352"/>
                  </a:lnTo>
                  <a:lnTo>
                    <a:pt x="8506" y="81821"/>
                  </a:lnTo>
                  <a:lnTo>
                    <a:pt x="2755" y="8821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103">
              <a:extLst>
                <a:ext uri="{FF2B5EF4-FFF2-40B4-BE49-F238E27FC236}">
                  <a16:creationId xmlns:a16="http://schemas.microsoft.com/office/drawing/2014/main" xmlns="" id="{599B70B5-178A-46F8-B264-CF00D581A6D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47713" y="1209676"/>
              <a:ext cx="247650" cy="370811"/>
            </a:xfrm>
            <a:custGeom>
              <a:avLst/>
              <a:gdLst/>
              <a:ahLst/>
              <a:cxnLst/>
              <a:rect l="0" t="0" r="0" b="0"/>
              <a:pathLst>
                <a:path w="247650" h="370811">
                  <a:moveTo>
                    <a:pt x="0" y="4762"/>
                  </a:moveTo>
                  <a:lnTo>
                    <a:pt x="0" y="4762"/>
                  </a:lnTo>
                  <a:lnTo>
                    <a:pt x="4100" y="4762"/>
                  </a:lnTo>
                  <a:lnTo>
                    <a:pt x="4321" y="4232"/>
                  </a:lnTo>
                  <a:lnTo>
                    <a:pt x="4566" y="2233"/>
                  </a:lnTo>
                  <a:lnTo>
                    <a:pt x="5160" y="1488"/>
                  </a:lnTo>
                  <a:lnTo>
                    <a:pt x="9519" y="0"/>
                  </a:lnTo>
                  <a:lnTo>
                    <a:pt x="9525" y="32558"/>
                  </a:lnTo>
                  <a:lnTo>
                    <a:pt x="10936" y="44042"/>
                  </a:lnTo>
                  <a:lnTo>
                    <a:pt x="13993" y="69182"/>
                  </a:lnTo>
                  <a:lnTo>
                    <a:pt x="16798" y="103070"/>
                  </a:lnTo>
                  <a:lnTo>
                    <a:pt x="22523" y="133543"/>
                  </a:lnTo>
                  <a:lnTo>
                    <a:pt x="23557" y="163844"/>
                  </a:lnTo>
                  <a:lnTo>
                    <a:pt x="23779" y="193313"/>
                  </a:lnTo>
                  <a:lnTo>
                    <a:pt x="23808" y="223482"/>
                  </a:lnTo>
                  <a:lnTo>
                    <a:pt x="23811" y="254161"/>
                  </a:lnTo>
                  <a:lnTo>
                    <a:pt x="23283" y="284956"/>
                  </a:lnTo>
                  <a:lnTo>
                    <a:pt x="19712" y="301395"/>
                  </a:lnTo>
                  <a:lnTo>
                    <a:pt x="18651" y="312280"/>
                  </a:lnTo>
                  <a:lnTo>
                    <a:pt x="9476" y="340295"/>
                  </a:lnTo>
                  <a:lnTo>
                    <a:pt x="8434" y="341163"/>
                  </a:lnTo>
                  <a:lnTo>
                    <a:pt x="7210" y="341742"/>
                  </a:lnTo>
                  <a:lnTo>
                    <a:pt x="6394" y="342656"/>
                  </a:lnTo>
                  <a:lnTo>
                    <a:pt x="4977" y="346898"/>
                  </a:lnTo>
                  <a:lnTo>
                    <a:pt x="4762" y="361944"/>
                  </a:lnTo>
                  <a:lnTo>
                    <a:pt x="2018" y="361948"/>
                  </a:lnTo>
                  <a:lnTo>
                    <a:pt x="8822" y="361949"/>
                  </a:lnTo>
                  <a:lnTo>
                    <a:pt x="26778" y="366270"/>
                  </a:lnTo>
                  <a:lnTo>
                    <a:pt x="58438" y="366694"/>
                  </a:lnTo>
                  <a:lnTo>
                    <a:pt x="92710" y="370810"/>
                  </a:lnTo>
                  <a:lnTo>
                    <a:pt x="125174" y="367315"/>
                  </a:lnTo>
                  <a:lnTo>
                    <a:pt x="158191" y="366765"/>
                  </a:lnTo>
                  <a:lnTo>
                    <a:pt x="193823" y="366715"/>
                  </a:lnTo>
                  <a:lnTo>
                    <a:pt x="229451" y="366712"/>
                  </a:lnTo>
                  <a:lnTo>
                    <a:pt x="247649" y="366712"/>
                  </a:lnTo>
                  <a:lnTo>
                    <a:pt x="242887" y="361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52">
            <a:extLst>
              <a:ext uri="{FF2B5EF4-FFF2-40B4-BE49-F238E27FC236}">
                <a16:creationId xmlns:a16="http://schemas.microsoft.com/office/drawing/2014/main" xmlns="" id="{C902137F-2FD6-4942-BA49-B35413DB0358}"/>
              </a:ext>
            </a:extLst>
          </p:cNvPr>
          <p:cNvGrpSpPr/>
          <p:nvPr/>
        </p:nvGrpSpPr>
        <p:grpSpPr>
          <a:xfrm>
            <a:off x="1447807" y="1181100"/>
            <a:ext cx="519107" cy="395288"/>
            <a:chOff x="1447807" y="1181100"/>
            <a:chExt cx="519107" cy="395288"/>
          </a:xfrm>
        </p:grpSpPr>
        <p:sp>
          <p:nvSpPr>
            <p:cNvPr id="11" name="SMARTInkShape-104">
              <a:extLst>
                <a:ext uri="{FF2B5EF4-FFF2-40B4-BE49-F238E27FC236}">
                  <a16:creationId xmlns:a16="http://schemas.microsoft.com/office/drawing/2014/main" xmlns="" id="{75A773E3-EE61-4544-B554-2C0BE6F168B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47807" y="1214438"/>
              <a:ext cx="338132" cy="361950"/>
            </a:xfrm>
            <a:custGeom>
              <a:avLst/>
              <a:gdLst/>
              <a:ahLst/>
              <a:cxnLst/>
              <a:rect l="0" t="0" r="0" b="0"/>
              <a:pathLst>
                <a:path w="338132" h="361950">
                  <a:moveTo>
                    <a:pt x="61906" y="0"/>
                  </a:moveTo>
                  <a:lnTo>
                    <a:pt x="61906" y="0"/>
                  </a:lnTo>
                  <a:lnTo>
                    <a:pt x="59377" y="2528"/>
                  </a:lnTo>
                  <a:lnTo>
                    <a:pt x="56725" y="3769"/>
                  </a:lnTo>
                  <a:lnTo>
                    <a:pt x="52456" y="4745"/>
                  </a:lnTo>
                  <a:lnTo>
                    <a:pt x="47210" y="21249"/>
                  </a:lnTo>
                  <a:lnTo>
                    <a:pt x="36482" y="43931"/>
                  </a:lnTo>
                  <a:lnTo>
                    <a:pt x="33953" y="55048"/>
                  </a:lnTo>
                  <a:lnTo>
                    <a:pt x="33412" y="67463"/>
                  </a:lnTo>
                  <a:lnTo>
                    <a:pt x="41766" y="92557"/>
                  </a:lnTo>
                  <a:lnTo>
                    <a:pt x="49271" y="105485"/>
                  </a:lnTo>
                  <a:lnTo>
                    <a:pt x="64124" y="120696"/>
                  </a:lnTo>
                  <a:lnTo>
                    <a:pt x="72676" y="126014"/>
                  </a:lnTo>
                  <a:lnTo>
                    <a:pt x="106235" y="140218"/>
                  </a:lnTo>
                  <a:lnTo>
                    <a:pt x="138710" y="142719"/>
                  </a:lnTo>
                  <a:lnTo>
                    <a:pt x="169863" y="141454"/>
                  </a:lnTo>
                  <a:lnTo>
                    <a:pt x="205071" y="131679"/>
                  </a:lnTo>
                  <a:lnTo>
                    <a:pt x="239821" y="121417"/>
                  </a:lnTo>
                  <a:lnTo>
                    <a:pt x="274577" y="103228"/>
                  </a:lnTo>
                  <a:lnTo>
                    <a:pt x="291148" y="93666"/>
                  </a:lnTo>
                  <a:lnTo>
                    <a:pt x="301317" y="81955"/>
                  </a:lnTo>
                  <a:lnTo>
                    <a:pt x="305894" y="78229"/>
                  </a:lnTo>
                  <a:lnTo>
                    <a:pt x="311602" y="67379"/>
                  </a:lnTo>
                  <a:lnTo>
                    <a:pt x="315371" y="57451"/>
                  </a:lnTo>
                  <a:lnTo>
                    <a:pt x="318348" y="53387"/>
                  </a:lnTo>
                  <a:lnTo>
                    <a:pt x="318936" y="48782"/>
                  </a:lnTo>
                  <a:lnTo>
                    <a:pt x="319016" y="45846"/>
                  </a:lnTo>
                  <a:lnTo>
                    <a:pt x="316533" y="38690"/>
                  </a:lnTo>
                  <a:lnTo>
                    <a:pt x="310412" y="29706"/>
                  </a:lnTo>
                  <a:lnTo>
                    <a:pt x="296505" y="20689"/>
                  </a:lnTo>
                  <a:lnTo>
                    <a:pt x="291989" y="19535"/>
                  </a:lnTo>
                  <a:lnTo>
                    <a:pt x="257832" y="19050"/>
                  </a:lnTo>
                  <a:lnTo>
                    <a:pt x="248781" y="19050"/>
                  </a:lnTo>
                  <a:lnTo>
                    <a:pt x="244066" y="22852"/>
                  </a:lnTo>
                  <a:lnTo>
                    <a:pt x="239586" y="26644"/>
                  </a:lnTo>
                  <a:lnTo>
                    <a:pt x="236478" y="27716"/>
                  </a:lnTo>
                  <a:lnTo>
                    <a:pt x="235437" y="28532"/>
                  </a:lnTo>
                  <a:lnTo>
                    <a:pt x="225154" y="42889"/>
                  </a:lnTo>
                  <a:lnTo>
                    <a:pt x="223890" y="46049"/>
                  </a:lnTo>
                  <a:lnTo>
                    <a:pt x="220732" y="50803"/>
                  </a:lnTo>
                  <a:lnTo>
                    <a:pt x="219032" y="55563"/>
                  </a:lnTo>
                  <a:lnTo>
                    <a:pt x="215941" y="60325"/>
                  </a:lnTo>
                  <a:lnTo>
                    <a:pt x="214261" y="65087"/>
                  </a:lnTo>
                  <a:lnTo>
                    <a:pt x="211176" y="69850"/>
                  </a:lnTo>
                  <a:lnTo>
                    <a:pt x="210027" y="74612"/>
                  </a:lnTo>
                  <a:lnTo>
                    <a:pt x="209607" y="82550"/>
                  </a:lnTo>
                  <a:lnTo>
                    <a:pt x="208160" y="85725"/>
                  </a:lnTo>
                  <a:lnTo>
                    <a:pt x="206283" y="88900"/>
                  </a:lnTo>
                  <a:lnTo>
                    <a:pt x="205077" y="95250"/>
                  </a:lnTo>
                  <a:lnTo>
                    <a:pt x="204383" y="98954"/>
                  </a:lnTo>
                  <a:lnTo>
                    <a:pt x="200471" y="108998"/>
                  </a:lnTo>
                  <a:lnTo>
                    <a:pt x="199529" y="120840"/>
                  </a:lnTo>
                  <a:lnTo>
                    <a:pt x="196256" y="129722"/>
                  </a:lnTo>
                  <a:lnTo>
                    <a:pt x="193932" y="143967"/>
                  </a:lnTo>
                  <a:lnTo>
                    <a:pt x="186452" y="164555"/>
                  </a:lnTo>
                  <a:lnTo>
                    <a:pt x="185344" y="176085"/>
                  </a:lnTo>
                  <a:lnTo>
                    <a:pt x="184414" y="177715"/>
                  </a:lnTo>
                  <a:lnTo>
                    <a:pt x="183266" y="178801"/>
                  </a:lnTo>
                  <a:lnTo>
                    <a:pt x="181989" y="184242"/>
                  </a:lnTo>
                  <a:lnTo>
                    <a:pt x="175811" y="218301"/>
                  </a:lnTo>
                  <a:lnTo>
                    <a:pt x="171048" y="241032"/>
                  </a:lnTo>
                  <a:lnTo>
                    <a:pt x="168974" y="244355"/>
                  </a:lnTo>
                  <a:lnTo>
                    <a:pt x="160828" y="275056"/>
                  </a:lnTo>
                  <a:lnTo>
                    <a:pt x="158788" y="278880"/>
                  </a:lnTo>
                  <a:lnTo>
                    <a:pt x="153497" y="292152"/>
                  </a:lnTo>
                  <a:lnTo>
                    <a:pt x="125754" y="326541"/>
                  </a:lnTo>
                  <a:lnTo>
                    <a:pt x="117713" y="333279"/>
                  </a:lnTo>
                  <a:lnTo>
                    <a:pt x="86579" y="354012"/>
                  </a:lnTo>
                  <a:lnTo>
                    <a:pt x="68976" y="356769"/>
                  </a:lnTo>
                  <a:lnTo>
                    <a:pt x="63990" y="357530"/>
                  </a:lnTo>
                  <a:lnTo>
                    <a:pt x="51590" y="361263"/>
                  </a:lnTo>
                  <a:lnTo>
                    <a:pt x="38054" y="361285"/>
                  </a:lnTo>
                  <a:lnTo>
                    <a:pt x="33137" y="359361"/>
                  </a:lnTo>
                  <a:lnTo>
                    <a:pt x="23989" y="353704"/>
                  </a:lnTo>
                  <a:lnTo>
                    <a:pt x="20712" y="352464"/>
                  </a:lnTo>
                  <a:lnTo>
                    <a:pt x="7934" y="341252"/>
                  </a:lnTo>
                  <a:lnTo>
                    <a:pt x="934" y="330209"/>
                  </a:lnTo>
                  <a:lnTo>
                    <a:pt x="0" y="308020"/>
                  </a:lnTo>
                  <a:lnTo>
                    <a:pt x="2523" y="300697"/>
                  </a:lnTo>
                  <a:lnTo>
                    <a:pt x="6622" y="294353"/>
                  </a:lnTo>
                  <a:lnTo>
                    <a:pt x="9642" y="292219"/>
                  </a:lnTo>
                  <a:lnTo>
                    <a:pt x="12748" y="290742"/>
                  </a:lnTo>
                  <a:lnTo>
                    <a:pt x="30255" y="278306"/>
                  </a:lnTo>
                  <a:lnTo>
                    <a:pt x="44410" y="272605"/>
                  </a:lnTo>
                  <a:lnTo>
                    <a:pt x="50313" y="268684"/>
                  </a:lnTo>
                  <a:lnTo>
                    <a:pt x="53755" y="267582"/>
                  </a:lnTo>
                  <a:lnTo>
                    <a:pt x="89431" y="266704"/>
                  </a:lnTo>
                  <a:lnTo>
                    <a:pt x="100577" y="267230"/>
                  </a:lnTo>
                  <a:lnTo>
                    <a:pt x="135059" y="278539"/>
                  </a:lnTo>
                  <a:lnTo>
                    <a:pt x="151339" y="283300"/>
                  </a:lnTo>
                  <a:lnTo>
                    <a:pt x="153278" y="284646"/>
                  </a:lnTo>
                  <a:lnTo>
                    <a:pt x="160617" y="293200"/>
                  </a:lnTo>
                  <a:lnTo>
                    <a:pt x="163633" y="294353"/>
                  </a:lnTo>
                  <a:lnTo>
                    <a:pt x="166737" y="297687"/>
                  </a:lnTo>
                  <a:lnTo>
                    <a:pt x="184144" y="320216"/>
                  </a:lnTo>
                  <a:lnTo>
                    <a:pt x="188906" y="323831"/>
                  </a:lnTo>
                  <a:lnTo>
                    <a:pt x="193139" y="330606"/>
                  </a:lnTo>
                  <a:lnTo>
                    <a:pt x="195158" y="336199"/>
                  </a:lnTo>
                  <a:lnTo>
                    <a:pt x="201802" y="344441"/>
                  </a:lnTo>
                  <a:lnTo>
                    <a:pt x="204868" y="346230"/>
                  </a:lnTo>
                  <a:lnTo>
                    <a:pt x="207994" y="347555"/>
                  </a:lnTo>
                  <a:lnTo>
                    <a:pt x="219070" y="355863"/>
                  </a:lnTo>
                  <a:lnTo>
                    <a:pt x="222244" y="357128"/>
                  </a:lnTo>
                  <a:lnTo>
                    <a:pt x="227006" y="360286"/>
                  </a:lnTo>
                  <a:lnTo>
                    <a:pt x="231768" y="361456"/>
                  </a:lnTo>
                  <a:lnTo>
                    <a:pt x="266580" y="361949"/>
                  </a:lnTo>
                  <a:lnTo>
                    <a:pt x="298797" y="361420"/>
                  </a:lnTo>
                  <a:lnTo>
                    <a:pt x="338131" y="347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105">
              <a:extLst>
                <a:ext uri="{FF2B5EF4-FFF2-40B4-BE49-F238E27FC236}">
                  <a16:creationId xmlns:a16="http://schemas.microsoft.com/office/drawing/2014/main" xmlns="" id="{BD216239-E26E-489A-B878-15B640B0028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943100" y="1181100"/>
              <a:ext cx="23814" cy="57151"/>
            </a:xfrm>
            <a:custGeom>
              <a:avLst/>
              <a:gdLst/>
              <a:ahLst/>
              <a:cxnLst/>
              <a:rect l="0" t="0" r="0" b="0"/>
              <a:pathLst>
                <a:path w="23814" h="57151">
                  <a:moveTo>
                    <a:pt x="23813" y="0"/>
                  </a:moveTo>
                  <a:lnTo>
                    <a:pt x="23813" y="0"/>
                  </a:lnTo>
                  <a:lnTo>
                    <a:pt x="12753" y="32468"/>
                  </a:lnTo>
                  <a:lnTo>
                    <a:pt x="5286" y="502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SMARTInkShape-Group53">
            <a:extLst>
              <a:ext uri="{FF2B5EF4-FFF2-40B4-BE49-F238E27FC236}">
                <a16:creationId xmlns:a16="http://schemas.microsoft.com/office/drawing/2014/main" xmlns="" id="{44D382D0-8CA9-430D-A9F3-224A58E0F4F4}"/>
              </a:ext>
            </a:extLst>
          </p:cNvPr>
          <p:cNvGrpSpPr/>
          <p:nvPr/>
        </p:nvGrpSpPr>
        <p:grpSpPr>
          <a:xfrm>
            <a:off x="1990725" y="1333500"/>
            <a:ext cx="257176" cy="252414"/>
            <a:chOff x="1990725" y="1333500"/>
            <a:chExt cx="257176" cy="252414"/>
          </a:xfrm>
        </p:grpSpPr>
        <p:sp>
          <p:nvSpPr>
            <p:cNvPr id="14" name="SMARTInkShape-106">
              <a:extLst>
                <a:ext uri="{FF2B5EF4-FFF2-40B4-BE49-F238E27FC236}">
                  <a16:creationId xmlns:a16="http://schemas.microsoft.com/office/drawing/2014/main" xmlns="" id="{047ED73F-575F-4A1A-A285-42942AACECE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990725" y="1476578"/>
              <a:ext cx="257176" cy="109336"/>
            </a:xfrm>
            <a:custGeom>
              <a:avLst/>
              <a:gdLst/>
              <a:ahLst/>
              <a:cxnLst/>
              <a:rect l="0" t="0" r="0" b="0"/>
              <a:pathLst>
                <a:path w="257176" h="109336">
                  <a:moveTo>
                    <a:pt x="0" y="109335"/>
                  </a:moveTo>
                  <a:lnTo>
                    <a:pt x="0" y="109335"/>
                  </a:lnTo>
                  <a:lnTo>
                    <a:pt x="34417" y="105234"/>
                  </a:lnTo>
                  <a:lnTo>
                    <a:pt x="66649" y="96150"/>
                  </a:lnTo>
                  <a:lnTo>
                    <a:pt x="89439" y="82162"/>
                  </a:lnTo>
                  <a:lnTo>
                    <a:pt x="93196" y="80854"/>
                  </a:lnTo>
                  <a:lnTo>
                    <a:pt x="109529" y="67857"/>
                  </a:lnTo>
                  <a:lnTo>
                    <a:pt x="111120" y="67395"/>
                  </a:lnTo>
                  <a:lnTo>
                    <a:pt x="112180" y="66558"/>
                  </a:lnTo>
                  <a:lnTo>
                    <a:pt x="119061" y="56949"/>
                  </a:lnTo>
                  <a:lnTo>
                    <a:pt x="121590" y="56947"/>
                  </a:lnTo>
                  <a:lnTo>
                    <a:pt x="124243" y="58358"/>
                  </a:lnTo>
                  <a:lnTo>
                    <a:pt x="127186" y="60220"/>
                  </a:lnTo>
                  <a:lnTo>
                    <a:pt x="132347" y="61268"/>
                  </a:lnTo>
                  <a:lnTo>
                    <a:pt x="149416" y="61142"/>
                  </a:lnTo>
                  <a:lnTo>
                    <a:pt x="172872" y="54417"/>
                  </a:lnTo>
                  <a:lnTo>
                    <a:pt x="205399" y="36544"/>
                  </a:lnTo>
                  <a:lnTo>
                    <a:pt x="210880" y="32004"/>
                  </a:lnTo>
                  <a:lnTo>
                    <a:pt x="216412" y="28919"/>
                  </a:lnTo>
                  <a:lnTo>
                    <a:pt x="217891" y="26322"/>
                  </a:lnTo>
                  <a:lnTo>
                    <a:pt x="218919" y="18786"/>
                  </a:lnTo>
                  <a:lnTo>
                    <a:pt x="219044" y="12485"/>
                  </a:lnTo>
                  <a:lnTo>
                    <a:pt x="217996" y="10901"/>
                  </a:lnTo>
                  <a:lnTo>
                    <a:pt x="214009" y="7731"/>
                  </a:lnTo>
                  <a:lnTo>
                    <a:pt x="210121" y="5969"/>
                  </a:lnTo>
                  <a:lnTo>
                    <a:pt x="181821" y="0"/>
                  </a:lnTo>
                  <a:lnTo>
                    <a:pt x="149513" y="8603"/>
                  </a:lnTo>
                  <a:lnTo>
                    <a:pt x="138934" y="14408"/>
                  </a:lnTo>
                  <a:lnTo>
                    <a:pt x="124780" y="27437"/>
                  </a:lnTo>
                  <a:lnTo>
                    <a:pt x="116287" y="41820"/>
                  </a:lnTo>
                  <a:lnTo>
                    <a:pt x="114310" y="77061"/>
                  </a:lnTo>
                  <a:lnTo>
                    <a:pt x="114834" y="82291"/>
                  </a:lnTo>
                  <a:lnTo>
                    <a:pt x="119680" y="93844"/>
                  </a:lnTo>
                  <a:lnTo>
                    <a:pt x="126007" y="100923"/>
                  </a:lnTo>
                  <a:lnTo>
                    <a:pt x="135976" y="105262"/>
                  </a:lnTo>
                  <a:lnTo>
                    <a:pt x="150390" y="108530"/>
                  </a:lnTo>
                  <a:lnTo>
                    <a:pt x="183486" y="109303"/>
                  </a:lnTo>
                  <a:lnTo>
                    <a:pt x="213271" y="106804"/>
                  </a:lnTo>
                  <a:lnTo>
                    <a:pt x="257175" y="85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07">
              <a:extLst>
                <a:ext uri="{FF2B5EF4-FFF2-40B4-BE49-F238E27FC236}">
                  <a16:creationId xmlns:a16="http://schemas.microsoft.com/office/drawing/2014/main" xmlns="" id="{32719156-14C5-4E39-ABF5-161088E638F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162175" y="1333500"/>
              <a:ext cx="23814" cy="47626"/>
            </a:xfrm>
            <a:custGeom>
              <a:avLst/>
              <a:gdLst/>
              <a:ahLst/>
              <a:cxnLst/>
              <a:rect l="0" t="0" r="0" b="0"/>
              <a:pathLst>
                <a:path w="23814" h="47626">
                  <a:moveTo>
                    <a:pt x="23813" y="0"/>
                  </a:moveTo>
                  <a:lnTo>
                    <a:pt x="23813" y="0"/>
                  </a:lnTo>
                  <a:lnTo>
                    <a:pt x="23813" y="2528"/>
                  </a:lnTo>
                  <a:lnTo>
                    <a:pt x="14862" y="209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54">
            <a:extLst>
              <a:ext uri="{FF2B5EF4-FFF2-40B4-BE49-F238E27FC236}">
                <a16:creationId xmlns:a16="http://schemas.microsoft.com/office/drawing/2014/main" xmlns="" id="{E40CA966-E20F-4F40-90D7-6EF360CB7E29}"/>
              </a:ext>
            </a:extLst>
          </p:cNvPr>
          <p:cNvGrpSpPr/>
          <p:nvPr/>
        </p:nvGrpSpPr>
        <p:grpSpPr>
          <a:xfrm>
            <a:off x="2238571" y="1224183"/>
            <a:ext cx="333180" cy="373485"/>
            <a:chOff x="2238571" y="1224183"/>
            <a:chExt cx="333180" cy="373485"/>
          </a:xfrm>
        </p:grpSpPr>
        <p:sp>
          <p:nvSpPr>
            <p:cNvPr id="17" name="SMARTInkShape-108">
              <a:extLst>
                <a:ext uri="{FF2B5EF4-FFF2-40B4-BE49-F238E27FC236}">
                  <a16:creationId xmlns:a16="http://schemas.microsoft.com/office/drawing/2014/main" xmlns="" id="{4301B2E2-0C05-47AA-8950-E9B47419A26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38571" y="1224183"/>
              <a:ext cx="333180" cy="373485"/>
            </a:xfrm>
            <a:custGeom>
              <a:avLst/>
              <a:gdLst/>
              <a:ahLst/>
              <a:cxnLst/>
              <a:rect l="0" t="0" r="0" b="0"/>
              <a:pathLst>
                <a:path w="333180" h="373485">
                  <a:moveTo>
                    <a:pt x="4567" y="328392"/>
                  </a:moveTo>
                  <a:lnTo>
                    <a:pt x="4567" y="328392"/>
                  </a:lnTo>
                  <a:lnTo>
                    <a:pt x="0" y="323826"/>
                  </a:lnTo>
                  <a:lnTo>
                    <a:pt x="2390" y="323688"/>
                  </a:lnTo>
                  <a:lnTo>
                    <a:pt x="2587" y="323139"/>
                  </a:lnTo>
                  <a:lnTo>
                    <a:pt x="1393" y="321119"/>
                  </a:lnTo>
                  <a:lnTo>
                    <a:pt x="1393" y="320368"/>
                  </a:lnTo>
                  <a:lnTo>
                    <a:pt x="1922" y="319868"/>
                  </a:lnTo>
                  <a:lnTo>
                    <a:pt x="4562" y="318869"/>
                  </a:lnTo>
                  <a:lnTo>
                    <a:pt x="4565" y="316339"/>
                  </a:lnTo>
                  <a:lnTo>
                    <a:pt x="5977" y="313687"/>
                  </a:lnTo>
                  <a:lnTo>
                    <a:pt x="8667" y="310200"/>
                  </a:lnTo>
                  <a:lnTo>
                    <a:pt x="9133" y="307068"/>
                  </a:lnTo>
                  <a:lnTo>
                    <a:pt x="9727" y="306239"/>
                  </a:lnTo>
                  <a:lnTo>
                    <a:pt x="10653" y="305686"/>
                  </a:lnTo>
                  <a:lnTo>
                    <a:pt x="11799" y="305317"/>
                  </a:lnTo>
                  <a:lnTo>
                    <a:pt x="43347" y="278060"/>
                  </a:lnTo>
                  <a:lnTo>
                    <a:pt x="63143" y="253040"/>
                  </a:lnTo>
                  <a:lnTo>
                    <a:pt x="76089" y="218846"/>
                  </a:lnTo>
                  <a:lnTo>
                    <a:pt x="94409" y="184576"/>
                  </a:lnTo>
                  <a:lnTo>
                    <a:pt x="102874" y="168172"/>
                  </a:lnTo>
                  <a:lnTo>
                    <a:pt x="115744" y="134370"/>
                  </a:lnTo>
                  <a:lnTo>
                    <a:pt x="123663" y="102384"/>
                  </a:lnTo>
                  <a:lnTo>
                    <a:pt x="128068" y="78629"/>
                  </a:lnTo>
                  <a:lnTo>
                    <a:pt x="128388" y="45406"/>
                  </a:lnTo>
                  <a:lnTo>
                    <a:pt x="127861" y="36170"/>
                  </a:lnTo>
                  <a:lnTo>
                    <a:pt x="124589" y="27260"/>
                  </a:lnTo>
                  <a:lnTo>
                    <a:pt x="114067" y="14189"/>
                  </a:lnTo>
                  <a:lnTo>
                    <a:pt x="111442" y="10946"/>
                  </a:lnTo>
                  <a:lnTo>
                    <a:pt x="110275" y="7741"/>
                  </a:lnTo>
                  <a:lnTo>
                    <a:pt x="109435" y="6675"/>
                  </a:lnTo>
                  <a:lnTo>
                    <a:pt x="100744" y="1456"/>
                  </a:lnTo>
                  <a:lnTo>
                    <a:pt x="89349" y="0"/>
                  </a:lnTo>
                  <a:lnTo>
                    <a:pt x="85816" y="1289"/>
                  </a:lnTo>
                  <a:lnTo>
                    <a:pt x="82481" y="3096"/>
                  </a:lnTo>
                  <a:lnTo>
                    <a:pt x="71905" y="6880"/>
                  </a:lnTo>
                  <a:lnTo>
                    <a:pt x="67480" y="11049"/>
                  </a:lnTo>
                  <a:lnTo>
                    <a:pt x="64278" y="15901"/>
                  </a:lnTo>
                  <a:lnTo>
                    <a:pt x="58097" y="33457"/>
                  </a:lnTo>
                  <a:lnTo>
                    <a:pt x="55882" y="42743"/>
                  </a:lnTo>
                  <a:lnTo>
                    <a:pt x="52920" y="52834"/>
                  </a:lnTo>
                  <a:lnTo>
                    <a:pt x="52234" y="83166"/>
                  </a:lnTo>
                  <a:lnTo>
                    <a:pt x="55468" y="118079"/>
                  </a:lnTo>
                  <a:lnTo>
                    <a:pt x="60097" y="150094"/>
                  </a:lnTo>
                  <a:lnTo>
                    <a:pt x="64847" y="183372"/>
                  </a:lnTo>
                  <a:lnTo>
                    <a:pt x="66865" y="218708"/>
                  </a:lnTo>
                  <a:lnTo>
                    <a:pt x="70939" y="254262"/>
                  </a:lnTo>
                  <a:lnTo>
                    <a:pt x="71230" y="286307"/>
                  </a:lnTo>
                  <a:lnTo>
                    <a:pt x="71241" y="321866"/>
                  </a:lnTo>
                  <a:lnTo>
                    <a:pt x="71771" y="333514"/>
                  </a:lnTo>
                  <a:lnTo>
                    <a:pt x="75044" y="343374"/>
                  </a:lnTo>
                  <a:lnTo>
                    <a:pt x="82301" y="353126"/>
                  </a:lnTo>
                  <a:lnTo>
                    <a:pt x="91241" y="362558"/>
                  </a:lnTo>
                  <a:lnTo>
                    <a:pt x="101509" y="367855"/>
                  </a:lnTo>
                  <a:lnTo>
                    <a:pt x="120339" y="373484"/>
                  </a:lnTo>
                  <a:lnTo>
                    <a:pt x="129046" y="373480"/>
                  </a:lnTo>
                  <a:lnTo>
                    <a:pt x="145043" y="369166"/>
                  </a:lnTo>
                  <a:lnTo>
                    <a:pt x="166405" y="355997"/>
                  </a:lnTo>
                  <a:lnTo>
                    <a:pt x="188557" y="335413"/>
                  </a:lnTo>
                  <a:lnTo>
                    <a:pt x="195035" y="332189"/>
                  </a:lnTo>
                  <a:lnTo>
                    <a:pt x="198228" y="330080"/>
                  </a:lnTo>
                  <a:lnTo>
                    <a:pt x="203649" y="328614"/>
                  </a:lnTo>
                  <a:lnTo>
                    <a:pt x="208208" y="325163"/>
                  </a:lnTo>
                  <a:lnTo>
                    <a:pt x="211137" y="324311"/>
                  </a:lnTo>
                  <a:lnTo>
                    <a:pt x="223643" y="323140"/>
                  </a:lnTo>
                  <a:lnTo>
                    <a:pt x="230933" y="319310"/>
                  </a:lnTo>
                  <a:lnTo>
                    <a:pt x="241466" y="311625"/>
                  </a:lnTo>
                  <a:lnTo>
                    <a:pt x="243462" y="310864"/>
                  </a:lnTo>
                  <a:lnTo>
                    <a:pt x="247091" y="307196"/>
                  </a:lnTo>
                  <a:lnTo>
                    <a:pt x="259611" y="288709"/>
                  </a:lnTo>
                  <a:lnTo>
                    <a:pt x="261110" y="282297"/>
                  </a:lnTo>
                  <a:lnTo>
                    <a:pt x="261658" y="270379"/>
                  </a:lnTo>
                  <a:lnTo>
                    <a:pt x="260293" y="266801"/>
                  </a:lnTo>
                  <a:lnTo>
                    <a:pt x="255105" y="260193"/>
                  </a:lnTo>
                  <a:lnTo>
                    <a:pt x="252089" y="258394"/>
                  </a:lnTo>
                  <a:lnTo>
                    <a:pt x="240989" y="254400"/>
                  </a:lnTo>
                  <a:lnTo>
                    <a:pt x="236996" y="255467"/>
                  </a:lnTo>
                  <a:lnTo>
                    <a:pt x="220946" y="262247"/>
                  </a:lnTo>
                  <a:lnTo>
                    <a:pt x="214211" y="271974"/>
                  </a:lnTo>
                  <a:lnTo>
                    <a:pt x="206721" y="284469"/>
                  </a:lnTo>
                  <a:lnTo>
                    <a:pt x="204647" y="318346"/>
                  </a:lnTo>
                  <a:lnTo>
                    <a:pt x="204599" y="329493"/>
                  </a:lnTo>
                  <a:lnTo>
                    <a:pt x="211668" y="342779"/>
                  </a:lnTo>
                  <a:lnTo>
                    <a:pt x="222881" y="355915"/>
                  </a:lnTo>
                  <a:lnTo>
                    <a:pt x="227361" y="359145"/>
                  </a:lnTo>
                  <a:lnTo>
                    <a:pt x="242133" y="363747"/>
                  </a:lnTo>
                  <a:lnTo>
                    <a:pt x="249146" y="363861"/>
                  </a:lnTo>
                  <a:lnTo>
                    <a:pt x="260303" y="362361"/>
                  </a:lnTo>
                  <a:lnTo>
                    <a:pt x="295993" y="357952"/>
                  </a:lnTo>
                  <a:lnTo>
                    <a:pt x="323678" y="348977"/>
                  </a:lnTo>
                  <a:lnTo>
                    <a:pt x="333179" y="342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109">
              <a:extLst>
                <a:ext uri="{FF2B5EF4-FFF2-40B4-BE49-F238E27FC236}">
                  <a16:creationId xmlns:a16="http://schemas.microsoft.com/office/drawing/2014/main" xmlns="" id="{DD1F0F4D-2A82-4A0E-A47D-C390D10C539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66975" y="1338263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2528" y="9156"/>
                  </a:lnTo>
                  <a:lnTo>
                    <a:pt x="21302" y="44795"/>
                  </a:lnTo>
                  <a:lnTo>
                    <a:pt x="476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SMARTInkShape-110">
            <a:extLst>
              <a:ext uri="{FF2B5EF4-FFF2-40B4-BE49-F238E27FC236}">
                <a16:creationId xmlns:a16="http://schemas.microsoft.com/office/drawing/2014/main" xmlns="" id="{C3E047A5-BF7B-4A21-A470-B8FE521E27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2700" y="1457608"/>
            <a:ext cx="428626" cy="142345"/>
          </a:xfrm>
          <a:custGeom>
            <a:avLst/>
            <a:gdLst/>
            <a:ahLst/>
            <a:cxnLst/>
            <a:rect l="0" t="0" r="0" b="0"/>
            <a:pathLst>
              <a:path w="428626" h="142345">
                <a:moveTo>
                  <a:pt x="0" y="104492"/>
                </a:moveTo>
                <a:lnTo>
                  <a:pt x="0" y="104492"/>
                </a:lnTo>
                <a:lnTo>
                  <a:pt x="2528" y="104492"/>
                </a:lnTo>
                <a:lnTo>
                  <a:pt x="3273" y="103963"/>
                </a:lnTo>
                <a:lnTo>
                  <a:pt x="3770" y="103081"/>
                </a:lnTo>
                <a:lnTo>
                  <a:pt x="4101" y="101964"/>
                </a:lnTo>
                <a:lnTo>
                  <a:pt x="4850" y="101219"/>
                </a:lnTo>
                <a:lnTo>
                  <a:pt x="9856" y="98613"/>
                </a:lnTo>
                <a:lnTo>
                  <a:pt x="18129" y="91080"/>
                </a:lnTo>
                <a:lnTo>
                  <a:pt x="44452" y="55479"/>
                </a:lnTo>
                <a:lnTo>
                  <a:pt x="57150" y="41176"/>
                </a:lnTo>
                <a:lnTo>
                  <a:pt x="64162" y="31002"/>
                </a:lnTo>
                <a:lnTo>
                  <a:pt x="69981" y="25554"/>
                </a:lnTo>
                <a:lnTo>
                  <a:pt x="74651" y="24129"/>
                </a:lnTo>
                <a:lnTo>
                  <a:pt x="82555" y="23608"/>
                </a:lnTo>
                <a:lnTo>
                  <a:pt x="85727" y="24976"/>
                </a:lnTo>
                <a:lnTo>
                  <a:pt x="101658" y="39470"/>
                </a:lnTo>
                <a:lnTo>
                  <a:pt x="103390" y="44020"/>
                </a:lnTo>
                <a:lnTo>
                  <a:pt x="104689" y="49040"/>
                </a:lnTo>
                <a:lnTo>
                  <a:pt x="107866" y="55900"/>
                </a:lnTo>
                <a:lnTo>
                  <a:pt x="110920" y="88037"/>
                </a:lnTo>
                <a:lnTo>
                  <a:pt x="112798" y="92945"/>
                </a:lnTo>
                <a:lnTo>
                  <a:pt x="116770" y="113137"/>
                </a:lnTo>
                <a:lnTo>
                  <a:pt x="123941" y="126986"/>
                </a:lnTo>
                <a:lnTo>
                  <a:pt x="125490" y="129013"/>
                </a:lnTo>
                <a:lnTo>
                  <a:pt x="130033" y="131265"/>
                </a:lnTo>
                <a:lnTo>
                  <a:pt x="139045" y="132711"/>
                </a:lnTo>
                <a:lnTo>
                  <a:pt x="149325" y="130433"/>
                </a:lnTo>
                <a:lnTo>
                  <a:pt x="157368" y="126407"/>
                </a:lnTo>
                <a:lnTo>
                  <a:pt x="170275" y="116380"/>
                </a:lnTo>
                <a:lnTo>
                  <a:pt x="172254" y="115593"/>
                </a:lnTo>
                <a:lnTo>
                  <a:pt x="175864" y="111895"/>
                </a:lnTo>
                <a:lnTo>
                  <a:pt x="191405" y="85995"/>
                </a:lnTo>
                <a:lnTo>
                  <a:pt x="193548" y="78809"/>
                </a:lnTo>
                <a:lnTo>
                  <a:pt x="195249" y="45378"/>
                </a:lnTo>
                <a:lnTo>
                  <a:pt x="195263" y="33075"/>
                </a:lnTo>
                <a:lnTo>
                  <a:pt x="195263" y="35589"/>
                </a:lnTo>
                <a:lnTo>
                  <a:pt x="195792" y="36332"/>
                </a:lnTo>
                <a:lnTo>
                  <a:pt x="196674" y="36827"/>
                </a:lnTo>
                <a:lnTo>
                  <a:pt x="197791" y="37157"/>
                </a:lnTo>
                <a:lnTo>
                  <a:pt x="204911" y="42911"/>
                </a:lnTo>
                <a:lnTo>
                  <a:pt x="208018" y="45373"/>
                </a:lnTo>
                <a:lnTo>
                  <a:pt x="226617" y="50996"/>
                </a:lnTo>
                <a:lnTo>
                  <a:pt x="260202" y="52085"/>
                </a:lnTo>
                <a:lnTo>
                  <a:pt x="270277" y="51571"/>
                </a:lnTo>
                <a:lnTo>
                  <a:pt x="303327" y="41550"/>
                </a:lnTo>
                <a:lnTo>
                  <a:pt x="310859" y="36026"/>
                </a:lnTo>
                <a:lnTo>
                  <a:pt x="317443" y="27095"/>
                </a:lnTo>
                <a:lnTo>
                  <a:pt x="320649" y="25114"/>
                </a:lnTo>
                <a:lnTo>
                  <a:pt x="321716" y="23528"/>
                </a:lnTo>
                <a:lnTo>
                  <a:pt x="322902" y="18943"/>
                </a:lnTo>
                <a:lnTo>
                  <a:pt x="322689" y="16767"/>
                </a:lnTo>
                <a:lnTo>
                  <a:pt x="319666" y="7809"/>
                </a:lnTo>
                <a:lnTo>
                  <a:pt x="316523" y="4548"/>
                </a:lnTo>
                <a:lnTo>
                  <a:pt x="312127" y="1864"/>
                </a:lnTo>
                <a:lnTo>
                  <a:pt x="306677" y="353"/>
                </a:lnTo>
                <a:lnTo>
                  <a:pt x="303341" y="0"/>
                </a:lnTo>
                <a:lnTo>
                  <a:pt x="300095" y="1254"/>
                </a:lnTo>
                <a:lnTo>
                  <a:pt x="283872" y="15976"/>
                </a:lnTo>
                <a:lnTo>
                  <a:pt x="279624" y="21583"/>
                </a:lnTo>
                <a:lnTo>
                  <a:pt x="273400" y="37757"/>
                </a:lnTo>
                <a:lnTo>
                  <a:pt x="271576" y="64635"/>
                </a:lnTo>
                <a:lnTo>
                  <a:pt x="274013" y="83801"/>
                </a:lnTo>
                <a:lnTo>
                  <a:pt x="282660" y="107244"/>
                </a:lnTo>
                <a:lnTo>
                  <a:pt x="298736" y="126680"/>
                </a:lnTo>
                <a:lnTo>
                  <a:pt x="313116" y="136231"/>
                </a:lnTo>
                <a:lnTo>
                  <a:pt x="328254" y="140707"/>
                </a:lnTo>
                <a:lnTo>
                  <a:pt x="359917" y="142344"/>
                </a:lnTo>
                <a:lnTo>
                  <a:pt x="372688" y="140894"/>
                </a:lnTo>
                <a:lnTo>
                  <a:pt x="428625" y="1235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SMARTInkShape-Group56">
            <a:extLst>
              <a:ext uri="{FF2B5EF4-FFF2-40B4-BE49-F238E27FC236}">
                <a16:creationId xmlns:a16="http://schemas.microsoft.com/office/drawing/2014/main" xmlns="" id="{29E00F75-4B43-42DD-BDE6-458EA6411F7D}"/>
              </a:ext>
            </a:extLst>
          </p:cNvPr>
          <p:cNvGrpSpPr/>
          <p:nvPr/>
        </p:nvGrpSpPr>
        <p:grpSpPr>
          <a:xfrm>
            <a:off x="3169081" y="1466868"/>
            <a:ext cx="417083" cy="118962"/>
            <a:chOff x="3169081" y="1466868"/>
            <a:chExt cx="417083" cy="118962"/>
          </a:xfrm>
        </p:grpSpPr>
        <p:sp>
          <p:nvSpPr>
            <p:cNvPr id="21" name="SMARTInkShape-111">
              <a:extLst>
                <a:ext uri="{FF2B5EF4-FFF2-40B4-BE49-F238E27FC236}">
                  <a16:creationId xmlns:a16="http://schemas.microsoft.com/office/drawing/2014/main" xmlns="" id="{D102FAEA-AC40-45C4-BEDB-75C87BB5878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69081" y="1466931"/>
              <a:ext cx="236108" cy="118238"/>
            </a:xfrm>
            <a:custGeom>
              <a:avLst/>
              <a:gdLst/>
              <a:ahLst/>
              <a:cxnLst/>
              <a:rect l="0" t="0" r="0" b="0"/>
              <a:pathLst>
                <a:path w="236108" h="118238">
                  <a:moveTo>
                    <a:pt x="2744" y="47544"/>
                  </a:moveTo>
                  <a:lnTo>
                    <a:pt x="2744" y="47544"/>
                  </a:lnTo>
                  <a:lnTo>
                    <a:pt x="216" y="45016"/>
                  </a:lnTo>
                  <a:lnTo>
                    <a:pt x="0" y="43213"/>
                  </a:lnTo>
                  <a:lnTo>
                    <a:pt x="2963" y="30468"/>
                  </a:lnTo>
                  <a:lnTo>
                    <a:pt x="12375" y="12864"/>
                  </a:lnTo>
                  <a:lnTo>
                    <a:pt x="29824" y="1983"/>
                  </a:lnTo>
                  <a:lnTo>
                    <a:pt x="45287" y="40"/>
                  </a:lnTo>
                  <a:lnTo>
                    <a:pt x="46981" y="0"/>
                  </a:lnTo>
                  <a:lnTo>
                    <a:pt x="48110" y="502"/>
                  </a:lnTo>
                  <a:lnTo>
                    <a:pt x="48863" y="1366"/>
                  </a:lnTo>
                  <a:lnTo>
                    <a:pt x="49365" y="2471"/>
                  </a:lnTo>
                  <a:lnTo>
                    <a:pt x="62226" y="12675"/>
                  </a:lnTo>
                  <a:lnTo>
                    <a:pt x="72187" y="31758"/>
                  </a:lnTo>
                  <a:lnTo>
                    <a:pt x="74006" y="49279"/>
                  </a:lnTo>
                  <a:lnTo>
                    <a:pt x="74706" y="74966"/>
                  </a:lnTo>
                  <a:lnTo>
                    <a:pt x="79342" y="98066"/>
                  </a:lnTo>
                  <a:lnTo>
                    <a:pt x="84099" y="104639"/>
                  </a:lnTo>
                  <a:lnTo>
                    <a:pt x="90134" y="111033"/>
                  </a:lnTo>
                  <a:lnTo>
                    <a:pt x="94677" y="112803"/>
                  </a:lnTo>
                  <a:lnTo>
                    <a:pt x="113013" y="118237"/>
                  </a:lnTo>
                  <a:lnTo>
                    <a:pt x="114886" y="117956"/>
                  </a:lnTo>
                  <a:lnTo>
                    <a:pt x="123105" y="115114"/>
                  </a:lnTo>
                  <a:lnTo>
                    <a:pt x="131716" y="113073"/>
                  </a:lnTo>
                  <a:lnTo>
                    <a:pt x="144107" y="107643"/>
                  </a:lnTo>
                  <a:lnTo>
                    <a:pt x="149004" y="103182"/>
                  </a:lnTo>
                  <a:lnTo>
                    <a:pt x="161197" y="86922"/>
                  </a:lnTo>
                  <a:lnTo>
                    <a:pt x="170333" y="79547"/>
                  </a:lnTo>
                  <a:lnTo>
                    <a:pt x="175578" y="69550"/>
                  </a:lnTo>
                  <a:lnTo>
                    <a:pt x="178660" y="45151"/>
                  </a:lnTo>
                  <a:lnTo>
                    <a:pt x="178369" y="34567"/>
                  </a:lnTo>
                  <a:lnTo>
                    <a:pt x="175137" y="24296"/>
                  </a:lnTo>
                  <a:lnTo>
                    <a:pt x="173764" y="22521"/>
                  </a:lnTo>
                  <a:lnTo>
                    <a:pt x="161477" y="11513"/>
                  </a:lnTo>
                  <a:lnTo>
                    <a:pt x="155141" y="8442"/>
                  </a:lnTo>
                  <a:lnTo>
                    <a:pt x="150660" y="4902"/>
                  </a:lnTo>
                  <a:lnTo>
                    <a:pt x="150389" y="13354"/>
                  </a:lnTo>
                  <a:lnTo>
                    <a:pt x="155440" y="16482"/>
                  </a:lnTo>
                  <a:lnTo>
                    <a:pt x="161111" y="18232"/>
                  </a:lnTo>
                  <a:lnTo>
                    <a:pt x="178331" y="20283"/>
                  </a:lnTo>
                  <a:lnTo>
                    <a:pt x="190947" y="23277"/>
                  </a:lnTo>
                  <a:lnTo>
                    <a:pt x="198325" y="23068"/>
                  </a:lnTo>
                  <a:lnTo>
                    <a:pt x="236107" y="18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112">
              <a:extLst>
                <a:ext uri="{FF2B5EF4-FFF2-40B4-BE49-F238E27FC236}">
                  <a16:creationId xmlns:a16="http://schemas.microsoft.com/office/drawing/2014/main" xmlns="" id="{FB7F0A2D-16A3-4F19-AF04-8CA9E982435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09957" y="1466868"/>
              <a:ext cx="176207" cy="118962"/>
            </a:xfrm>
            <a:custGeom>
              <a:avLst/>
              <a:gdLst/>
              <a:ahLst/>
              <a:cxnLst/>
              <a:rect l="0" t="0" r="0" b="0"/>
              <a:pathLst>
                <a:path w="176207" h="118962">
                  <a:moveTo>
                    <a:pt x="80956" y="14270"/>
                  </a:moveTo>
                  <a:lnTo>
                    <a:pt x="80956" y="14270"/>
                  </a:lnTo>
                  <a:lnTo>
                    <a:pt x="80956" y="4958"/>
                  </a:lnTo>
                  <a:lnTo>
                    <a:pt x="66126" y="663"/>
                  </a:lnTo>
                  <a:lnTo>
                    <a:pt x="43726" y="0"/>
                  </a:lnTo>
                  <a:lnTo>
                    <a:pt x="39185" y="1401"/>
                  </a:lnTo>
                  <a:lnTo>
                    <a:pt x="27026" y="7577"/>
                  </a:lnTo>
                  <a:lnTo>
                    <a:pt x="22944" y="8649"/>
                  </a:lnTo>
                  <a:lnTo>
                    <a:pt x="19365" y="11948"/>
                  </a:lnTo>
                  <a:lnTo>
                    <a:pt x="2113" y="39610"/>
                  </a:lnTo>
                  <a:lnTo>
                    <a:pt x="412" y="47282"/>
                  </a:lnTo>
                  <a:lnTo>
                    <a:pt x="0" y="76244"/>
                  </a:lnTo>
                  <a:lnTo>
                    <a:pt x="2523" y="84608"/>
                  </a:lnTo>
                  <a:lnTo>
                    <a:pt x="15289" y="100684"/>
                  </a:lnTo>
                  <a:lnTo>
                    <a:pt x="37235" y="115846"/>
                  </a:lnTo>
                  <a:lnTo>
                    <a:pt x="46246" y="118097"/>
                  </a:lnTo>
                  <a:lnTo>
                    <a:pt x="60999" y="118961"/>
                  </a:lnTo>
                  <a:lnTo>
                    <a:pt x="66971" y="116185"/>
                  </a:lnTo>
                  <a:lnTo>
                    <a:pt x="81524" y="106595"/>
                  </a:lnTo>
                  <a:lnTo>
                    <a:pt x="93203" y="87742"/>
                  </a:lnTo>
                  <a:lnTo>
                    <a:pt x="97503" y="69303"/>
                  </a:lnTo>
                  <a:lnTo>
                    <a:pt x="97482" y="61130"/>
                  </a:lnTo>
                  <a:lnTo>
                    <a:pt x="95374" y="42153"/>
                  </a:lnTo>
                  <a:lnTo>
                    <a:pt x="95282" y="34232"/>
                  </a:lnTo>
                  <a:lnTo>
                    <a:pt x="94740" y="32340"/>
                  </a:lnTo>
                  <a:lnTo>
                    <a:pt x="93849" y="31079"/>
                  </a:lnTo>
                  <a:lnTo>
                    <a:pt x="92726" y="30238"/>
                  </a:lnTo>
                  <a:lnTo>
                    <a:pt x="92507" y="28620"/>
                  </a:lnTo>
                  <a:lnTo>
                    <a:pt x="94778" y="17975"/>
                  </a:lnTo>
                  <a:lnTo>
                    <a:pt x="94404" y="16740"/>
                  </a:lnTo>
                  <a:lnTo>
                    <a:pt x="93625" y="15917"/>
                  </a:lnTo>
                  <a:lnTo>
                    <a:pt x="92577" y="15368"/>
                  </a:lnTo>
                  <a:lnTo>
                    <a:pt x="91878" y="14472"/>
                  </a:lnTo>
                  <a:lnTo>
                    <a:pt x="90497" y="9574"/>
                  </a:lnTo>
                  <a:lnTo>
                    <a:pt x="90481" y="37396"/>
                  </a:lnTo>
                  <a:lnTo>
                    <a:pt x="91892" y="41834"/>
                  </a:lnTo>
                  <a:lnTo>
                    <a:pt x="93754" y="45570"/>
                  </a:lnTo>
                  <a:lnTo>
                    <a:pt x="94949" y="53692"/>
                  </a:lnTo>
                  <a:lnTo>
                    <a:pt x="95733" y="71162"/>
                  </a:lnTo>
                  <a:lnTo>
                    <a:pt x="101867" y="84608"/>
                  </a:lnTo>
                  <a:lnTo>
                    <a:pt x="117473" y="105867"/>
                  </a:lnTo>
                  <a:lnTo>
                    <a:pt x="127934" y="111567"/>
                  </a:lnTo>
                  <a:lnTo>
                    <a:pt x="130795" y="111943"/>
                  </a:lnTo>
                  <a:lnTo>
                    <a:pt x="151182" y="107415"/>
                  </a:lnTo>
                  <a:lnTo>
                    <a:pt x="176206" y="90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SMARTInkShape-Group57">
            <a:extLst>
              <a:ext uri="{FF2B5EF4-FFF2-40B4-BE49-F238E27FC236}">
                <a16:creationId xmlns:a16="http://schemas.microsoft.com/office/drawing/2014/main" xmlns="" id="{C84311B8-908B-4045-9D62-EC737E5659E8}"/>
              </a:ext>
            </a:extLst>
          </p:cNvPr>
          <p:cNvGrpSpPr/>
          <p:nvPr/>
        </p:nvGrpSpPr>
        <p:grpSpPr>
          <a:xfrm>
            <a:off x="3743325" y="1314450"/>
            <a:ext cx="276226" cy="278135"/>
            <a:chOff x="3743325" y="1314450"/>
            <a:chExt cx="276226" cy="278135"/>
          </a:xfrm>
        </p:grpSpPr>
        <p:sp>
          <p:nvSpPr>
            <p:cNvPr id="24" name="SMARTInkShape-113">
              <a:extLst>
                <a:ext uri="{FF2B5EF4-FFF2-40B4-BE49-F238E27FC236}">
                  <a16:creationId xmlns:a16="http://schemas.microsoft.com/office/drawing/2014/main" xmlns="" id="{0A739CBB-C106-4F82-8FC7-E82FB0F226F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43325" y="1562100"/>
              <a:ext cx="80964" cy="23808"/>
            </a:xfrm>
            <a:custGeom>
              <a:avLst/>
              <a:gdLst/>
              <a:ahLst/>
              <a:cxnLst/>
              <a:rect l="0" t="0" r="0" b="0"/>
              <a:pathLst>
                <a:path w="80964" h="23808">
                  <a:moveTo>
                    <a:pt x="0" y="19050"/>
                  </a:moveTo>
                  <a:lnTo>
                    <a:pt x="0" y="19050"/>
                  </a:lnTo>
                  <a:lnTo>
                    <a:pt x="0" y="21578"/>
                  </a:lnTo>
                  <a:lnTo>
                    <a:pt x="529" y="22323"/>
                  </a:lnTo>
                  <a:lnTo>
                    <a:pt x="1411" y="22820"/>
                  </a:lnTo>
                  <a:lnTo>
                    <a:pt x="4850" y="23682"/>
                  </a:lnTo>
                  <a:lnTo>
                    <a:pt x="11840" y="23807"/>
                  </a:lnTo>
                  <a:lnTo>
                    <a:pt x="45304" y="15611"/>
                  </a:lnTo>
                  <a:lnTo>
                    <a:pt x="809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14">
              <a:extLst>
                <a:ext uri="{FF2B5EF4-FFF2-40B4-BE49-F238E27FC236}">
                  <a16:creationId xmlns:a16="http://schemas.microsoft.com/office/drawing/2014/main" xmlns="" id="{A07903F3-E320-4CBC-A4C3-F845BA8CDEC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20388" y="1453015"/>
              <a:ext cx="199163" cy="139570"/>
            </a:xfrm>
            <a:custGeom>
              <a:avLst/>
              <a:gdLst/>
              <a:ahLst/>
              <a:cxnLst/>
              <a:rect l="0" t="0" r="0" b="0"/>
              <a:pathLst>
                <a:path w="199163" h="139570">
                  <a:moveTo>
                    <a:pt x="94387" y="23360"/>
                  </a:moveTo>
                  <a:lnTo>
                    <a:pt x="94387" y="23360"/>
                  </a:lnTo>
                  <a:lnTo>
                    <a:pt x="85076" y="14048"/>
                  </a:lnTo>
                  <a:lnTo>
                    <a:pt x="84925" y="11370"/>
                  </a:lnTo>
                  <a:lnTo>
                    <a:pt x="67980" y="2980"/>
                  </a:lnTo>
                  <a:lnTo>
                    <a:pt x="55931" y="226"/>
                  </a:lnTo>
                  <a:lnTo>
                    <a:pt x="52875" y="0"/>
                  </a:lnTo>
                  <a:lnTo>
                    <a:pt x="45245" y="2571"/>
                  </a:lnTo>
                  <a:lnTo>
                    <a:pt x="23234" y="15093"/>
                  </a:lnTo>
                  <a:lnTo>
                    <a:pt x="7694" y="30637"/>
                  </a:lnTo>
                  <a:lnTo>
                    <a:pt x="2940" y="38236"/>
                  </a:lnTo>
                  <a:lnTo>
                    <a:pt x="264" y="48993"/>
                  </a:lnTo>
                  <a:lnTo>
                    <a:pt x="0" y="61999"/>
                  </a:lnTo>
                  <a:lnTo>
                    <a:pt x="10345" y="95481"/>
                  </a:lnTo>
                  <a:lnTo>
                    <a:pt x="15040" y="104231"/>
                  </a:lnTo>
                  <a:lnTo>
                    <a:pt x="22311" y="112703"/>
                  </a:lnTo>
                  <a:lnTo>
                    <a:pt x="28134" y="115985"/>
                  </a:lnTo>
                  <a:lnTo>
                    <a:pt x="52529" y="123010"/>
                  </a:lnTo>
                  <a:lnTo>
                    <a:pt x="55369" y="123131"/>
                  </a:lnTo>
                  <a:lnTo>
                    <a:pt x="72852" y="115150"/>
                  </a:lnTo>
                  <a:lnTo>
                    <a:pt x="81748" y="99132"/>
                  </a:lnTo>
                  <a:lnTo>
                    <a:pt x="83939" y="88497"/>
                  </a:lnTo>
                  <a:lnTo>
                    <a:pt x="84846" y="52924"/>
                  </a:lnTo>
                  <a:lnTo>
                    <a:pt x="84855" y="49729"/>
                  </a:lnTo>
                  <a:lnTo>
                    <a:pt x="80394" y="31744"/>
                  </a:lnTo>
                  <a:lnTo>
                    <a:pt x="80101" y="18837"/>
                  </a:lnTo>
                  <a:lnTo>
                    <a:pt x="80100" y="22719"/>
                  </a:lnTo>
                  <a:lnTo>
                    <a:pt x="84200" y="34033"/>
                  </a:lnTo>
                  <a:lnTo>
                    <a:pt x="87373" y="68145"/>
                  </a:lnTo>
                  <a:lnTo>
                    <a:pt x="95401" y="96400"/>
                  </a:lnTo>
                  <a:lnTo>
                    <a:pt x="109142" y="113764"/>
                  </a:lnTo>
                  <a:lnTo>
                    <a:pt x="123995" y="124728"/>
                  </a:lnTo>
                  <a:lnTo>
                    <a:pt x="156046" y="139176"/>
                  </a:lnTo>
                  <a:lnTo>
                    <a:pt x="164477" y="139569"/>
                  </a:lnTo>
                  <a:lnTo>
                    <a:pt x="174221" y="137450"/>
                  </a:lnTo>
                  <a:lnTo>
                    <a:pt x="185657" y="130307"/>
                  </a:lnTo>
                  <a:lnTo>
                    <a:pt x="199162" y="118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15">
              <a:extLst>
                <a:ext uri="{FF2B5EF4-FFF2-40B4-BE49-F238E27FC236}">
                  <a16:creationId xmlns:a16="http://schemas.microsoft.com/office/drawing/2014/main" xmlns="" id="{8ACF1004-90BD-43CC-A2B0-1B73581AACD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57625" y="1314450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1411" y="5181"/>
                  </a:lnTo>
                  <a:lnTo>
                    <a:pt x="27166" y="36120"/>
                  </a:lnTo>
                  <a:lnTo>
                    <a:pt x="571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" name="SMARTInkShape-Group58">
            <a:extLst>
              <a:ext uri="{FF2B5EF4-FFF2-40B4-BE49-F238E27FC236}">
                <a16:creationId xmlns:a16="http://schemas.microsoft.com/office/drawing/2014/main" xmlns="" id="{ACCFCCDD-23FA-4B36-BB41-C02D92AA72C0}"/>
              </a:ext>
            </a:extLst>
          </p:cNvPr>
          <p:cNvGrpSpPr/>
          <p:nvPr/>
        </p:nvGrpSpPr>
        <p:grpSpPr>
          <a:xfrm>
            <a:off x="4157663" y="1162050"/>
            <a:ext cx="890588" cy="427505"/>
            <a:chOff x="4157663" y="1162050"/>
            <a:chExt cx="890588" cy="427505"/>
          </a:xfrm>
        </p:grpSpPr>
        <p:sp>
          <p:nvSpPr>
            <p:cNvPr id="28" name="SMARTInkShape-116">
              <a:extLst>
                <a:ext uri="{FF2B5EF4-FFF2-40B4-BE49-F238E27FC236}">
                  <a16:creationId xmlns:a16="http://schemas.microsoft.com/office/drawing/2014/main" xmlns="" id="{462B23B1-11BA-4065-9667-4433562895B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157663" y="1204941"/>
              <a:ext cx="271463" cy="380967"/>
            </a:xfrm>
            <a:custGeom>
              <a:avLst/>
              <a:gdLst/>
              <a:ahLst/>
              <a:cxnLst/>
              <a:rect l="0" t="0" r="0" b="0"/>
              <a:pathLst>
                <a:path w="271463" h="380967">
                  <a:moveTo>
                    <a:pt x="0" y="376209"/>
                  </a:moveTo>
                  <a:lnTo>
                    <a:pt x="0" y="376209"/>
                  </a:lnTo>
                  <a:lnTo>
                    <a:pt x="0" y="378737"/>
                  </a:lnTo>
                  <a:lnTo>
                    <a:pt x="529" y="379482"/>
                  </a:lnTo>
                  <a:lnTo>
                    <a:pt x="1411" y="379979"/>
                  </a:lnTo>
                  <a:lnTo>
                    <a:pt x="4850" y="380841"/>
                  </a:lnTo>
                  <a:lnTo>
                    <a:pt x="9311" y="380966"/>
                  </a:lnTo>
                  <a:lnTo>
                    <a:pt x="43886" y="372021"/>
                  </a:lnTo>
                  <a:lnTo>
                    <a:pt x="73688" y="359782"/>
                  </a:lnTo>
                  <a:lnTo>
                    <a:pt x="107311" y="335718"/>
                  </a:lnTo>
                  <a:lnTo>
                    <a:pt x="115956" y="329109"/>
                  </a:lnTo>
                  <a:lnTo>
                    <a:pt x="146043" y="295603"/>
                  </a:lnTo>
                  <a:lnTo>
                    <a:pt x="173250" y="260000"/>
                  </a:lnTo>
                  <a:lnTo>
                    <a:pt x="196786" y="225627"/>
                  </a:lnTo>
                  <a:lnTo>
                    <a:pt x="210808" y="193690"/>
                  </a:lnTo>
                  <a:lnTo>
                    <a:pt x="225350" y="159126"/>
                  </a:lnTo>
                  <a:lnTo>
                    <a:pt x="231760" y="128678"/>
                  </a:lnTo>
                  <a:lnTo>
                    <a:pt x="237182" y="96596"/>
                  </a:lnTo>
                  <a:lnTo>
                    <a:pt x="232208" y="63303"/>
                  </a:lnTo>
                  <a:lnTo>
                    <a:pt x="222182" y="32730"/>
                  </a:lnTo>
                  <a:lnTo>
                    <a:pt x="214939" y="21378"/>
                  </a:lnTo>
                  <a:lnTo>
                    <a:pt x="210534" y="17423"/>
                  </a:lnTo>
                  <a:lnTo>
                    <a:pt x="203667" y="12374"/>
                  </a:lnTo>
                  <a:lnTo>
                    <a:pt x="194394" y="3715"/>
                  </a:lnTo>
                  <a:lnTo>
                    <a:pt x="189408" y="1635"/>
                  </a:lnTo>
                  <a:lnTo>
                    <a:pt x="165825" y="0"/>
                  </a:lnTo>
                  <a:lnTo>
                    <a:pt x="160836" y="2807"/>
                  </a:lnTo>
                  <a:lnTo>
                    <a:pt x="155620" y="7582"/>
                  </a:lnTo>
                  <a:lnTo>
                    <a:pt x="146265" y="19834"/>
                  </a:lnTo>
                  <a:lnTo>
                    <a:pt x="144381" y="26262"/>
                  </a:lnTo>
                  <a:lnTo>
                    <a:pt x="140555" y="60133"/>
                  </a:lnTo>
                  <a:lnTo>
                    <a:pt x="142739" y="90635"/>
                  </a:lnTo>
                  <a:lnTo>
                    <a:pt x="138545" y="123278"/>
                  </a:lnTo>
                  <a:lnTo>
                    <a:pt x="136726" y="151255"/>
                  </a:lnTo>
                  <a:lnTo>
                    <a:pt x="134350" y="162977"/>
                  </a:lnTo>
                  <a:lnTo>
                    <a:pt x="133367" y="196307"/>
                  </a:lnTo>
                  <a:lnTo>
                    <a:pt x="133350" y="219369"/>
                  </a:lnTo>
                  <a:lnTo>
                    <a:pt x="131939" y="223247"/>
                  </a:lnTo>
                  <a:lnTo>
                    <a:pt x="130821" y="225022"/>
                  </a:lnTo>
                  <a:lnTo>
                    <a:pt x="129028" y="239277"/>
                  </a:lnTo>
                  <a:lnTo>
                    <a:pt x="129155" y="259700"/>
                  </a:lnTo>
                  <a:lnTo>
                    <a:pt x="132693" y="277264"/>
                  </a:lnTo>
                  <a:lnTo>
                    <a:pt x="133749" y="288382"/>
                  </a:lnTo>
                  <a:lnTo>
                    <a:pt x="142153" y="323819"/>
                  </a:lnTo>
                  <a:lnTo>
                    <a:pt x="149950" y="346750"/>
                  </a:lnTo>
                  <a:lnTo>
                    <a:pt x="160385" y="362630"/>
                  </a:lnTo>
                  <a:lnTo>
                    <a:pt x="161957" y="363981"/>
                  </a:lnTo>
                  <a:lnTo>
                    <a:pt x="175337" y="369720"/>
                  </a:lnTo>
                  <a:lnTo>
                    <a:pt x="193245" y="371219"/>
                  </a:lnTo>
                  <a:lnTo>
                    <a:pt x="210657" y="368851"/>
                  </a:lnTo>
                  <a:lnTo>
                    <a:pt x="238657" y="356235"/>
                  </a:lnTo>
                  <a:lnTo>
                    <a:pt x="271462" y="3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117">
              <a:extLst>
                <a:ext uri="{FF2B5EF4-FFF2-40B4-BE49-F238E27FC236}">
                  <a16:creationId xmlns:a16="http://schemas.microsoft.com/office/drawing/2014/main" xmlns="" id="{14691818-8755-461A-A015-2A07355F37D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10088" y="1162050"/>
              <a:ext cx="52388" cy="109539"/>
            </a:xfrm>
            <a:custGeom>
              <a:avLst/>
              <a:gdLst/>
              <a:ahLst/>
              <a:cxnLst/>
              <a:rect l="0" t="0" r="0" b="0"/>
              <a:pathLst>
                <a:path w="52388" h="109539">
                  <a:moveTo>
                    <a:pt x="52387" y="0"/>
                  </a:moveTo>
                  <a:lnTo>
                    <a:pt x="52387" y="0"/>
                  </a:lnTo>
                  <a:lnTo>
                    <a:pt x="51858" y="13503"/>
                  </a:lnTo>
                  <a:lnTo>
                    <a:pt x="47821" y="27894"/>
                  </a:lnTo>
                  <a:lnTo>
                    <a:pt x="32513" y="56184"/>
                  </a:lnTo>
                  <a:lnTo>
                    <a:pt x="12820" y="90883"/>
                  </a:lnTo>
                  <a:lnTo>
                    <a:pt x="0" y="109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118">
              <a:extLst>
                <a:ext uri="{FF2B5EF4-FFF2-40B4-BE49-F238E27FC236}">
                  <a16:creationId xmlns:a16="http://schemas.microsoft.com/office/drawing/2014/main" xmlns="" id="{D025679F-AC3C-46FE-95DD-3332543C08C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33900" y="1462112"/>
              <a:ext cx="228601" cy="127443"/>
            </a:xfrm>
            <a:custGeom>
              <a:avLst/>
              <a:gdLst/>
              <a:ahLst/>
              <a:cxnLst/>
              <a:rect l="0" t="0" r="0" b="0"/>
              <a:pathLst>
                <a:path w="228601" h="127443">
                  <a:moveTo>
                    <a:pt x="0" y="104751"/>
                  </a:moveTo>
                  <a:lnTo>
                    <a:pt x="0" y="104751"/>
                  </a:lnTo>
                  <a:lnTo>
                    <a:pt x="0" y="113883"/>
                  </a:lnTo>
                  <a:lnTo>
                    <a:pt x="5181" y="114224"/>
                  </a:lnTo>
                  <a:lnTo>
                    <a:pt x="40310" y="110473"/>
                  </a:lnTo>
                  <a:lnTo>
                    <a:pt x="58981" y="105623"/>
                  </a:lnTo>
                  <a:lnTo>
                    <a:pt x="82095" y="93165"/>
                  </a:lnTo>
                  <a:lnTo>
                    <a:pt x="94197" y="83280"/>
                  </a:lnTo>
                  <a:lnTo>
                    <a:pt x="96136" y="82499"/>
                  </a:lnTo>
                  <a:lnTo>
                    <a:pt x="97428" y="81450"/>
                  </a:lnTo>
                  <a:lnTo>
                    <a:pt x="106540" y="69784"/>
                  </a:lnTo>
                  <a:lnTo>
                    <a:pt x="111028" y="68043"/>
                  </a:lnTo>
                  <a:lnTo>
                    <a:pt x="122532" y="64397"/>
                  </a:lnTo>
                  <a:lnTo>
                    <a:pt x="154063" y="43480"/>
                  </a:lnTo>
                  <a:lnTo>
                    <a:pt x="162124" y="34620"/>
                  </a:lnTo>
                  <a:lnTo>
                    <a:pt x="165335" y="27821"/>
                  </a:lnTo>
                  <a:lnTo>
                    <a:pt x="166569" y="17513"/>
                  </a:lnTo>
                  <a:lnTo>
                    <a:pt x="165224" y="14296"/>
                  </a:lnTo>
                  <a:lnTo>
                    <a:pt x="163391" y="11103"/>
                  </a:lnTo>
                  <a:lnTo>
                    <a:pt x="161830" y="6330"/>
                  </a:lnTo>
                  <a:lnTo>
                    <a:pt x="159590" y="3152"/>
                  </a:lnTo>
                  <a:lnTo>
                    <a:pt x="155419" y="1387"/>
                  </a:lnTo>
                  <a:lnTo>
                    <a:pt x="132477" y="0"/>
                  </a:lnTo>
                  <a:lnTo>
                    <a:pt x="114099" y="8179"/>
                  </a:lnTo>
                  <a:lnTo>
                    <a:pt x="110154" y="11735"/>
                  </a:lnTo>
                  <a:lnTo>
                    <a:pt x="97391" y="30137"/>
                  </a:lnTo>
                  <a:lnTo>
                    <a:pt x="95884" y="36547"/>
                  </a:lnTo>
                  <a:lnTo>
                    <a:pt x="95275" y="57837"/>
                  </a:lnTo>
                  <a:lnTo>
                    <a:pt x="100102" y="78417"/>
                  </a:lnTo>
                  <a:lnTo>
                    <a:pt x="108224" y="94178"/>
                  </a:lnTo>
                  <a:lnTo>
                    <a:pt x="108662" y="96115"/>
                  </a:lnTo>
                  <a:lnTo>
                    <a:pt x="111971" y="99678"/>
                  </a:lnTo>
                  <a:lnTo>
                    <a:pt x="116440" y="103554"/>
                  </a:lnTo>
                  <a:lnTo>
                    <a:pt x="122460" y="111158"/>
                  </a:lnTo>
                  <a:lnTo>
                    <a:pt x="143935" y="125566"/>
                  </a:lnTo>
                  <a:lnTo>
                    <a:pt x="150225" y="127231"/>
                  </a:lnTo>
                  <a:lnTo>
                    <a:pt x="157254" y="127442"/>
                  </a:lnTo>
                  <a:lnTo>
                    <a:pt x="188223" y="117468"/>
                  </a:lnTo>
                  <a:lnTo>
                    <a:pt x="228600" y="99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119">
              <a:extLst>
                <a:ext uri="{FF2B5EF4-FFF2-40B4-BE49-F238E27FC236}">
                  <a16:creationId xmlns:a16="http://schemas.microsoft.com/office/drawing/2014/main" xmlns="" id="{F7C21486-C8F3-45E6-9B82-FCE6BCB8668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748966" y="1462089"/>
              <a:ext cx="142123" cy="114242"/>
            </a:xfrm>
            <a:custGeom>
              <a:avLst/>
              <a:gdLst/>
              <a:ahLst/>
              <a:cxnLst/>
              <a:rect l="0" t="0" r="0" b="0"/>
              <a:pathLst>
                <a:path w="142123" h="114242">
                  <a:moveTo>
                    <a:pt x="99259" y="9524"/>
                  </a:moveTo>
                  <a:lnTo>
                    <a:pt x="99259" y="9524"/>
                  </a:lnTo>
                  <a:lnTo>
                    <a:pt x="92164" y="2429"/>
                  </a:lnTo>
                  <a:lnTo>
                    <a:pt x="89403" y="1079"/>
                  </a:lnTo>
                  <a:lnTo>
                    <a:pt x="81130" y="62"/>
                  </a:lnTo>
                  <a:lnTo>
                    <a:pt x="51238" y="0"/>
                  </a:lnTo>
                  <a:lnTo>
                    <a:pt x="45990" y="2821"/>
                  </a:lnTo>
                  <a:lnTo>
                    <a:pt x="13068" y="33836"/>
                  </a:lnTo>
                  <a:lnTo>
                    <a:pt x="7516" y="41892"/>
                  </a:lnTo>
                  <a:lnTo>
                    <a:pt x="0" y="67336"/>
                  </a:lnTo>
                  <a:lnTo>
                    <a:pt x="993" y="72436"/>
                  </a:lnTo>
                  <a:lnTo>
                    <a:pt x="3115" y="81257"/>
                  </a:lnTo>
                  <a:lnTo>
                    <a:pt x="4141" y="86914"/>
                  </a:lnTo>
                  <a:lnTo>
                    <a:pt x="6361" y="91191"/>
                  </a:lnTo>
                  <a:lnTo>
                    <a:pt x="22898" y="109332"/>
                  </a:lnTo>
                  <a:lnTo>
                    <a:pt x="27044" y="112091"/>
                  </a:lnTo>
                  <a:lnTo>
                    <a:pt x="28891" y="112827"/>
                  </a:lnTo>
                  <a:lnTo>
                    <a:pt x="59727" y="114241"/>
                  </a:lnTo>
                  <a:lnTo>
                    <a:pt x="85839" y="112882"/>
                  </a:lnTo>
                  <a:lnTo>
                    <a:pt x="120362" y="104287"/>
                  </a:lnTo>
                  <a:lnTo>
                    <a:pt x="142122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120">
              <a:extLst>
                <a:ext uri="{FF2B5EF4-FFF2-40B4-BE49-F238E27FC236}">
                  <a16:creationId xmlns:a16="http://schemas.microsoft.com/office/drawing/2014/main" xmlns="" id="{889C1088-76C9-4D59-88F6-AA341647085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86350" y="1462093"/>
              <a:ext cx="161901" cy="123754"/>
            </a:xfrm>
            <a:custGeom>
              <a:avLst/>
              <a:gdLst/>
              <a:ahLst/>
              <a:cxnLst/>
              <a:rect l="0" t="0" r="0" b="0"/>
              <a:pathLst>
                <a:path w="161901" h="123754">
                  <a:moveTo>
                    <a:pt x="90463" y="4757"/>
                  </a:moveTo>
                  <a:lnTo>
                    <a:pt x="90463" y="4757"/>
                  </a:lnTo>
                  <a:lnTo>
                    <a:pt x="87934" y="4757"/>
                  </a:lnTo>
                  <a:lnTo>
                    <a:pt x="85282" y="3346"/>
                  </a:lnTo>
                  <a:lnTo>
                    <a:pt x="82339" y="1484"/>
                  </a:lnTo>
                  <a:lnTo>
                    <a:pt x="76138" y="289"/>
                  </a:lnTo>
                  <a:lnTo>
                    <a:pt x="71494" y="0"/>
                  </a:lnTo>
                  <a:lnTo>
                    <a:pt x="39232" y="10724"/>
                  </a:lnTo>
                  <a:lnTo>
                    <a:pt x="29187" y="15756"/>
                  </a:lnTo>
                  <a:lnTo>
                    <a:pt x="13532" y="29485"/>
                  </a:lnTo>
                  <a:lnTo>
                    <a:pt x="3225" y="43724"/>
                  </a:lnTo>
                  <a:lnTo>
                    <a:pt x="1419" y="50121"/>
                  </a:lnTo>
                  <a:lnTo>
                    <a:pt x="0" y="79992"/>
                  </a:lnTo>
                  <a:lnTo>
                    <a:pt x="2511" y="89079"/>
                  </a:lnTo>
                  <a:lnTo>
                    <a:pt x="6570" y="93915"/>
                  </a:lnTo>
                  <a:lnTo>
                    <a:pt x="30303" y="113267"/>
                  </a:lnTo>
                  <a:lnTo>
                    <a:pt x="54274" y="122104"/>
                  </a:lnTo>
                  <a:lnTo>
                    <a:pt x="72734" y="123753"/>
                  </a:lnTo>
                  <a:lnTo>
                    <a:pt x="97369" y="116723"/>
                  </a:lnTo>
                  <a:lnTo>
                    <a:pt x="105091" y="112486"/>
                  </a:lnTo>
                  <a:lnTo>
                    <a:pt x="120121" y="101052"/>
                  </a:lnTo>
                  <a:lnTo>
                    <a:pt x="127354" y="86013"/>
                  </a:lnTo>
                  <a:lnTo>
                    <a:pt x="129867" y="68681"/>
                  </a:lnTo>
                  <a:lnTo>
                    <a:pt x="131020" y="66423"/>
                  </a:lnTo>
                  <a:lnTo>
                    <a:pt x="131259" y="64389"/>
                  </a:lnTo>
                  <a:lnTo>
                    <a:pt x="123803" y="43332"/>
                  </a:lnTo>
                  <a:lnTo>
                    <a:pt x="121508" y="38482"/>
                  </a:lnTo>
                  <a:lnTo>
                    <a:pt x="120155" y="36765"/>
                  </a:lnTo>
                  <a:lnTo>
                    <a:pt x="115723" y="33291"/>
                  </a:lnTo>
                  <a:lnTo>
                    <a:pt x="107907" y="22737"/>
                  </a:lnTo>
                  <a:lnTo>
                    <a:pt x="82361" y="5503"/>
                  </a:lnTo>
                  <a:lnTo>
                    <a:pt x="74434" y="4822"/>
                  </a:lnTo>
                  <a:lnTo>
                    <a:pt x="73427" y="5330"/>
                  </a:lnTo>
                  <a:lnTo>
                    <a:pt x="72755" y="6197"/>
                  </a:lnTo>
                  <a:lnTo>
                    <a:pt x="71480" y="8572"/>
                  </a:lnTo>
                  <a:lnTo>
                    <a:pt x="67391" y="13426"/>
                  </a:lnTo>
                  <a:lnTo>
                    <a:pt x="66869" y="16556"/>
                  </a:lnTo>
                  <a:lnTo>
                    <a:pt x="68158" y="19350"/>
                  </a:lnTo>
                  <a:lnTo>
                    <a:pt x="74257" y="27022"/>
                  </a:lnTo>
                  <a:lnTo>
                    <a:pt x="75323" y="30175"/>
                  </a:lnTo>
                  <a:lnTo>
                    <a:pt x="78618" y="33340"/>
                  </a:lnTo>
                  <a:lnTo>
                    <a:pt x="83611" y="35981"/>
                  </a:lnTo>
                  <a:lnTo>
                    <a:pt x="101670" y="37909"/>
                  </a:lnTo>
                  <a:lnTo>
                    <a:pt x="135650" y="34817"/>
                  </a:lnTo>
                  <a:lnTo>
                    <a:pt x="161900" y="28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8" name="SMARTInkShape-121">
            <a:extLst>
              <a:ext uri="{FF2B5EF4-FFF2-40B4-BE49-F238E27FC236}">
                <a16:creationId xmlns:a16="http://schemas.microsoft.com/office/drawing/2014/main" xmlns="" id="{E51E0E7B-BA0D-427B-8C5F-66D4B7E063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3438" y="1319213"/>
            <a:ext cx="61913" cy="76201"/>
          </a:xfrm>
          <a:custGeom>
            <a:avLst/>
            <a:gdLst/>
            <a:ahLst/>
            <a:cxnLst/>
            <a:rect l="0" t="0" r="0" b="0"/>
            <a:pathLst>
              <a:path w="61913" h="76201">
                <a:moveTo>
                  <a:pt x="61912" y="0"/>
                </a:moveTo>
                <a:lnTo>
                  <a:pt x="61912" y="0"/>
                </a:lnTo>
                <a:lnTo>
                  <a:pt x="57811" y="0"/>
                </a:lnTo>
                <a:lnTo>
                  <a:pt x="40721" y="16430"/>
                </a:lnTo>
                <a:lnTo>
                  <a:pt x="7436" y="50553"/>
                </a:lnTo>
                <a:lnTo>
                  <a:pt x="2438" y="58605"/>
                </a:lnTo>
                <a:lnTo>
                  <a:pt x="481" y="66335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SMARTInkShape-122">
            <a:extLst>
              <a:ext uri="{FF2B5EF4-FFF2-40B4-BE49-F238E27FC236}">
                <a16:creationId xmlns:a16="http://schemas.microsoft.com/office/drawing/2014/main" xmlns="" id="{A59227B1-7CB8-4FDF-ABEC-7AB47E4975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29200" y="1200181"/>
            <a:ext cx="347664" cy="390069"/>
          </a:xfrm>
          <a:custGeom>
            <a:avLst/>
            <a:gdLst/>
            <a:ahLst/>
            <a:cxnLst/>
            <a:rect l="0" t="0" r="0" b="0"/>
            <a:pathLst>
              <a:path w="347664" h="390069">
                <a:moveTo>
                  <a:pt x="4763" y="285719"/>
                </a:moveTo>
                <a:lnTo>
                  <a:pt x="4763" y="285719"/>
                </a:lnTo>
                <a:lnTo>
                  <a:pt x="0" y="285719"/>
                </a:lnTo>
                <a:lnTo>
                  <a:pt x="0" y="280974"/>
                </a:lnTo>
                <a:lnTo>
                  <a:pt x="2528" y="280962"/>
                </a:lnTo>
                <a:lnTo>
                  <a:pt x="3273" y="280431"/>
                </a:lnTo>
                <a:lnTo>
                  <a:pt x="3770" y="279548"/>
                </a:lnTo>
                <a:lnTo>
                  <a:pt x="4101" y="278430"/>
                </a:lnTo>
                <a:lnTo>
                  <a:pt x="5380" y="277685"/>
                </a:lnTo>
                <a:lnTo>
                  <a:pt x="32192" y="267095"/>
                </a:lnTo>
                <a:lnTo>
                  <a:pt x="48049" y="255998"/>
                </a:lnTo>
                <a:lnTo>
                  <a:pt x="69071" y="234224"/>
                </a:lnTo>
                <a:lnTo>
                  <a:pt x="75148" y="226849"/>
                </a:lnTo>
                <a:lnTo>
                  <a:pt x="106027" y="194502"/>
                </a:lnTo>
                <a:lnTo>
                  <a:pt x="133481" y="159445"/>
                </a:lnTo>
                <a:lnTo>
                  <a:pt x="150815" y="128413"/>
                </a:lnTo>
                <a:lnTo>
                  <a:pt x="159417" y="110889"/>
                </a:lnTo>
                <a:lnTo>
                  <a:pt x="166148" y="77733"/>
                </a:lnTo>
                <a:lnTo>
                  <a:pt x="166617" y="55195"/>
                </a:lnTo>
                <a:lnTo>
                  <a:pt x="154239" y="24727"/>
                </a:lnTo>
                <a:lnTo>
                  <a:pt x="146276" y="13659"/>
                </a:lnTo>
                <a:lnTo>
                  <a:pt x="137197" y="3967"/>
                </a:lnTo>
                <a:lnTo>
                  <a:pt x="130827" y="1746"/>
                </a:lnTo>
                <a:lnTo>
                  <a:pt x="101443" y="0"/>
                </a:lnTo>
                <a:lnTo>
                  <a:pt x="96591" y="1394"/>
                </a:lnTo>
                <a:lnTo>
                  <a:pt x="94557" y="2506"/>
                </a:lnTo>
                <a:lnTo>
                  <a:pt x="90885" y="7976"/>
                </a:lnTo>
                <a:lnTo>
                  <a:pt x="83131" y="22425"/>
                </a:lnTo>
                <a:lnTo>
                  <a:pt x="76947" y="55680"/>
                </a:lnTo>
                <a:lnTo>
                  <a:pt x="76244" y="90912"/>
                </a:lnTo>
                <a:lnTo>
                  <a:pt x="76206" y="123893"/>
                </a:lnTo>
                <a:lnTo>
                  <a:pt x="75672" y="155426"/>
                </a:lnTo>
                <a:lnTo>
                  <a:pt x="72100" y="185880"/>
                </a:lnTo>
                <a:lnTo>
                  <a:pt x="66344" y="217911"/>
                </a:lnTo>
                <a:lnTo>
                  <a:pt x="62496" y="251507"/>
                </a:lnTo>
                <a:lnTo>
                  <a:pt x="61989" y="282638"/>
                </a:lnTo>
                <a:lnTo>
                  <a:pt x="61923" y="315717"/>
                </a:lnTo>
                <a:lnTo>
                  <a:pt x="63324" y="347913"/>
                </a:lnTo>
                <a:lnTo>
                  <a:pt x="69203" y="372462"/>
                </a:lnTo>
                <a:lnTo>
                  <a:pt x="77346" y="385639"/>
                </a:lnTo>
                <a:lnTo>
                  <a:pt x="80766" y="388336"/>
                </a:lnTo>
                <a:lnTo>
                  <a:pt x="82419" y="389055"/>
                </a:lnTo>
                <a:lnTo>
                  <a:pt x="94859" y="390068"/>
                </a:lnTo>
                <a:lnTo>
                  <a:pt x="119690" y="383828"/>
                </a:lnTo>
                <a:lnTo>
                  <a:pt x="155063" y="366265"/>
                </a:lnTo>
                <a:lnTo>
                  <a:pt x="180872" y="348832"/>
                </a:lnTo>
                <a:lnTo>
                  <a:pt x="182494" y="348432"/>
                </a:lnTo>
                <a:lnTo>
                  <a:pt x="183575" y="347636"/>
                </a:lnTo>
                <a:lnTo>
                  <a:pt x="184296" y="346576"/>
                </a:lnTo>
                <a:lnTo>
                  <a:pt x="184776" y="345340"/>
                </a:lnTo>
                <a:lnTo>
                  <a:pt x="186155" y="344517"/>
                </a:lnTo>
                <a:lnTo>
                  <a:pt x="198655" y="341955"/>
                </a:lnTo>
                <a:lnTo>
                  <a:pt x="232954" y="319072"/>
                </a:lnTo>
                <a:lnTo>
                  <a:pt x="234678" y="317479"/>
                </a:lnTo>
                <a:lnTo>
                  <a:pt x="245517" y="297186"/>
                </a:lnTo>
                <a:lnTo>
                  <a:pt x="247369" y="284910"/>
                </a:lnTo>
                <a:lnTo>
                  <a:pt x="246114" y="281302"/>
                </a:lnTo>
                <a:lnTo>
                  <a:pt x="245039" y="279600"/>
                </a:lnTo>
                <a:lnTo>
                  <a:pt x="234875" y="272392"/>
                </a:lnTo>
                <a:lnTo>
                  <a:pt x="222766" y="271516"/>
                </a:lnTo>
                <a:lnTo>
                  <a:pt x="215112" y="273985"/>
                </a:lnTo>
                <a:lnTo>
                  <a:pt x="213258" y="275250"/>
                </a:lnTo>
                <a:lnTo>
                  <a:pt x="203329" y="287461"/>
                </a:lnTo>
                <a:lnTo>
                  <a:pt x="197042" y="299352"/>
                </a:lnTo>
                <a:lnTo>
                  <a:pt x="195332" y="320247"/>
                </a:lnTo>
                <a:lnTo>
                  <a:pt x="201145" y="345336"/>
                </a:lnTo>
                <a:lnTo>
                  <a:pt x="206530" y="353125"/>
                </a:lnTo>
                <a:lnTo>
                  <a:pt x="222661" y="369699"/>
                </a:lnTo>
                <a:lnTo>
                  <a:pt x="230251" y="374043"/>
                </a:lnTo>
                <a:lnTo>
                  <a:pt x="234273" y="375245"/>
                </a:lnTo>
                <a:lnTo>
                  <a:pt x="269569" y="376190"/>
                </a:lnTo>
                <a:lnTo>
                  <a:pt x="283895" y="375672"/>
                </a:lnTo>
                <a:lnTo>
                  <a:pt x="318830" y="365652"/>
                </a:lnTo>
                <a:lnTo>
                  <a:pt x="336644" y="357883"/>
                </a:lnTo>
                <a:lnTo>
                  <a:pt x="341645" y="354027"/>
                </a:lnTo>
                <a:lnTo>
                  <a:pt x="347639" y="352400"/>
                </a:lnTo>
                <a:lnTo>
                  <a:pt x="347663" y="3571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3" name="SMARTInkShape-Group61">
            <a:extLst>
              <a:ext uri="{FF2B5EF4-FFF2-40B4-BE49-F238E27FC236}">
                <a16:creationId xmlns:a16="http://schemas.microsoft.com/office/drawing/2014/main" xmlns="" id="{59733CE8-ED59-45BF-B4DB-5113166A6FEA}"/>
              </a:ext>
            </a:extLst>
          </p:cNvPr>
          <p:cNvGrpSpPr/>
          <p:nvPr/>
        </p:nvGrpSpPr>
        <p:grpSpPr>
          <a:xfrm>
            <a:off x="5505450" y="1285875"/>
            <a:ext cx="209551" cy="295276"/>
            <a:chOff x="5505450" y="1285875"/>
            <a:chExt cx="209551" cy="295276"/>
          </a:xfrm>
        </p:grpSpPr>
        <p:sp>
          <p:nvSpPr>
            <p:cNvPr id="100" name="SMARTInkShape-123">
              <a:extLst>
                <a:ext uri="{FF2B5EF4-FFF2-40B4-BE49-F238E27FC236}">
                  <a16:creationId xmlns:a16="http://schemas.microsoft.com/office/drawing/2014/main" xmlns="" id="{1771B551-FD2A-4E3B-AB6B-D9528D98F56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543605" y="1471614"/>
              <a:ext cx="171396" cy="108522"/>
            </a:xfrm>
            <a:custGeom>
              <a:avLst/>
              <a:gdLst/>
              <a:ahLst/>
              <a:cxnLst/>
              <a:rect l="0" t="0" r="0" b="0"/>
              <a:pathLst>
                <a:path w="171396" h="108522">
                  <a:moveTo>
                    <a:pt x="90433" y="4761"/>
                  </a:moveTo>
                  <a:lnTo>
                    <a:pt x="90433" y="4761"/>
                  </a:lnTo>
                  <a:lnTo>
                    <a:pt x="78772" y="4761"/>
                  </a:lnTo>
                  <a:lnTo>
                    <a:pt x="75901" y="3350"/>
                  </a:lnTo>
                  <a:lnTo>
                    <a:pt x="72861" y="1488"/>
                  </a:lnTo>
                  <a:lnTo>
                    <a:pt x="67547" y="195"/>
                  </a:lnTo>
                  <a:lnTo>
                    <a:pt x="33394" y="0"/>
                  </a:lnTo>
                  <a:lnTo>
                    <a:pt x="31240" y="1058"/>
                  </a:lnTo>
                  <a:lnTo>
                    <a:pt x="16703" y="14116"/>
                  </a:lnTo>
                  <a:lnTo>
                    <a:pt x="3141" y="37927"/>
                  </a:lnTo>
                  <a:lnTo>
                    <a:pt x="0" y="71997"/>
                  </a:lnTo>
                  <a:lnTo>
                    <a:pt x="2490" y="82538"/>
                  </a:lnTo>
                  <a:lnTo>
                    <a:pt x="6544" y="88365"/>
                  </a:lnTo>
                  <a:lnTo>
                    <a:pt x="26867" y="103796"/>
                  </a:lnTo>
                  <a:lnTo>
                    <a:pt x="30607" y="102928"/>
                  </a:lnTo>
                  <a:lnTo>
                    <a:pt x="47574" y="96323"/>
                  </a:lnTo>
                  <a:lnTo>
                    <a:pt x="72139" y="70701"/>
                  </a:lnTo>
                  <a:lnTo>
                    <a:pt x="78627" y="57121"/>
                  </a:lnTo>
                  <a:lnTo>
                    <a:pt x="85955" y="35506"/>
                  </a:lnTo>
                  <a:lnTo>
                    <a:pt x="88442" y="30596"/>
                  </a:lnTo>
                  <a:lnTo>
                    <a:pt x="89548" y="24886"/>
                  </a:lnTo>
                  <a:lnTo>
                    <a:pt x="88628" y="20232"/>
                  </a:lnTo>
                  <a:lnTo>
                    <a:pt x="86547" y="14637"/>
                  </a:lnTo>
                  <a:lnTo>
                    <a:pt x="86254" y="12932"/>
                  </a:lnTo>
                  <a:lnTo>
                    <a:pt x="84519" y="9627"/>
                  </a:lnTo>
                  <a:lnTo>
                    <a:pt x="81621" y="5722"/>
                  </a:lnTo>
                  <a:lnTo>
                    <a:pt x="80909" y="18"/>
                  </a:lnTo>
                  <a:lnTo>
                    <a:pt x="85008" y="4101"/>
                  </a:lnTo>
                  <a:lnTo>
                    <a:pt x="86068" y="8433"/>
                  </a:lnTo>
                  <a:lnTo>
                    <a:pt x="88140" y="11332"/>
                  </a:lnTo>
                  <a:lnTo>
                    <a:pt x="89980" y="24051"/>
                  </a:lnTo>
                  <a:lnTo>
                    <a:pt x="94893" y="59286"/>
                  </a:lnTo>
                  <a:lnTo>
                    <a:pt x="100033" y="88001"/>
                  </a:lnTo>
                  <a:lnTo>
                    <a:pt x="102284" y="93968"/>
                  </a:lnTo>
                  <a:lnTo>
                    <a:pt x="106460" y="98736"/>
                  </a:lnTo>
                  <a:lnTo>
                    <a:pt x="117551" y="107251"/>
                  </a:lnTo>
                  <a:lnTo>
                    <a:pt x="122946" y="108521"/>
                  </a:lnTo>
                  <a:lnTo>
                    <a:pt x="128872" y="107674"/>
                  </a:lnTo>
                  <a:lnTo>
                    <a:pt x="147725" y="100824"/>
                  </a:lnTo>
                  <a:lnTo>
                    <a:pt x="171395" y="8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124">
              <a:extLst>
                <a:ext uri="{FF2B5EF4-FFF2-40B4-BE49-F238E27FC236}">
                  <a16:creationId xmlns:a16="http://schemas.microsoft.com/office/drawing/2014/main" xmlns="" id="{D263DD1B-5027-44FC-85C2-3FA10768C71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505450" y="154305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38100"/>
                  </a:moveTo>
                  <a:lnTo>
                    <a:pt x="0" y="38100"/>
                  </a:lnTo>
                  <a:lnTo>
                    <a:pt x="4566" y="38100"/>
                  </a:lnTo>
                  <a:lnTo>
                    <a:pt x="37642" y="1295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125">
              <a:extLst>
                <a:ext uri="{FF2B5EF4-FFF2-40B4-BE49-F238E27FC236}">
                  <a16:creationId xmlns:a16="http://schemas.microsoft.com/office/drawing/2014/main" xmlns="" id="{7145CDCE-B0DE-4194-9F5A-FDCA52D525F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81650" y="1285875"/>
              <a:ext cx="61914" cy="80964"/>
            </a:xfrm>
            <a:custGeom>
              <a:avLst/>
              <a:gdLst/>
              <a:ahLst/>
              <a:cxnLst/>
              <a:rect l="0" t="0" r="0" b="0"/>
              <a:pathLst>
                <a:path w="61914" h="80964">
                  <a:moveTo>
                    <a:pt x="0" y="0"/>
                  </a:moveTo>
                  <a:lnTo>
                    <a:pt x="0" y="0"/>
                  </a:lnTo>
                  <a:lnTo>
                    <a:pt x="0" y="6629"/>
                  </a:lnTo>
                  <a:lnTo>
                    <a:pt x="2528" y="13723"/>
                  </a:lnTo>
                  <a:lnTo>
                    <a:pt x="15923" y="33467"/>
                  </a:lnTo>
                  <a:lnTo>
                    <a:pt x="47684" y="66601"/>
                  </a:lnTo>
                  <a:lnTo>
                    <a:pt x="61913" y="80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SMARTInkShape-Group62">
            <a:extLst>
              <a:ext uri="{FF2B5EF4-FFF2-40B4-BE49-F238E27FC236}">
                <a16:creationId xmlns:a16="http://schemas.microsoft.com/office/drawing/2014/main" xmlns="" id="{EC7142EF-2215-4FAB-9C43-C2D6352CD144}"/>
              </a:ext>
            </a:extLst>
          </p:cNvPr>
          <p:cNvGrpSpPr/>
          <p:nvPr/>
        </p:nvGrpSpPr>
        <p:grpSpPr>
          <a:xfrm>
            <a:off x="5843801" y="1219437"/>
            <a:ext cx="761788" cy="366201"/>
            <a:chOff x="5843801" y="1219437"/>
            <a:chExt cx="761788" cy="366201"/>
          </a:xfrm>
        </p:grpSpPr>
        <p:sp>
          <p:nvSpPr>
            <p:cNvPr id="104" name="SMARTInkShape-126">
              <a:extLst>
                <a:ext uri="{FF2B5EF4-FFF2-40B4-BE49-F238E27FC236}">
                  <a16:creationId xmlns:a16="http://schemas.microsoft.com/office/drawing/2014/main" xmlns="" id="{4F727F70-1064-47D4-9122-B7A34D0CF5B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43801" y="1219437"/>
              <a:ext cx="514138" cy="366201"/>
            </a:xfrm>
            <a:custGeom>
              <a:avLst/>
              <a:gdLst/>
              <a:ahLst/>
              <a:cxnLst/>
              <a:rect l="0" t="0" r="0" b="0"/>
              <a:pathLst>
                <a:path w="514138" h="366201">
                  <a:moveTo>
                    <a:pt x="9312" y="304563"/>
                  </a:moveTo>
                  <a:lnTo>
                    <a:pt x="9312" y="304563"/>
                  </a:lnTo>
                  <a:lnTo>
                    <a:pt x="9312" y="302035"/>
                  </a:lnTo>
                  <a:lnTo>
                    <a:pt x="7900" y="299382"/>
                  </a:lnTo>
                  <a:lnTo>
                    <a:pt x="0" y="285928"/>
                  </a:lnTo>
                  <a:lnTo>
                    <a:pt x="3631" y="271974"/>
                  </a:lnTo>
                  <a:lnTo>
                    <a:pt x="9444" y="262475"/>
                  </a:lnTo>
                  <a:lnTo>
                    <a:pt x="17795" y="253865"/>
                  </a:lnTo>
                  <a:lnTo>
                    <a:pt x="25819" y="249560"/>
                  </a:lnTo>
                  <a:lnTo>
                    <a:pt x="43983" y="247497"/>
                  </a:lnTo>
                  <a:lnTo>
                    <a:pt x="45126" y="247998"/>
                  </a:lnTo>
                  <a:lnTo>
                    <a:pt x="45888" y="248861"/>
                  </a:lnTo>
                  <a:lnTo>
                    <a:pt x="47263" y="251232"/>
                  </a:lnTo>
                  <a:lnTo>
                    <a:pt x="54480" y="261741"/>
                  </a:lnTo>
                  <a:lnTo>
                    <a:pt x="56209" y="267592"/>
                  </a:lnTo>
                  <a:lnTo>
                    <a:pt x="56928" y="300738"/>
                  </a:lnTo>
                  <a:lnTo>
                    <a:pt x="58347" y="320344"/>
                  </a:lnTo>
                  <a:lnTo>
                    <a:pt x="64031" y="337446"/>
                  </a:lnTo>
                  <a:lnTo>
                    <a:pt x="68204" y="341755"/>
                  </a:lnTo>
                  <a:lnTo>
                    <a:pt x="73056" y="344905"/>
                  </a:lnTo>
                  <a:lnTo>
                    <a:pt x="78764" y="346679"/>
                  </a:lnTo>
                  <a:lnTo>
                    <a:pt x="96903" y="347396"/>
                  </a:lnTo>
                  <a:lnTo>
                    <a:pt x="109877" y="342360"/>
                  </a:lnTo>
                  <a:lnTo>
                    <a:pt x="118719" y="336694"/>
                  </a:lnTo>
                  <a:lnTo>
                    <a:pt x="141774" y="307846"/>
                  </a:lnTo>
                  <a:lnTo>
                    <a:pt x="144913" y="300554"/>
                  </a:lnTo>
                  <a:lnTo>
                    <a:pt x="146928" y="289778"/>
                  </a:lnTo>
                  <a:lnTo>
                    <a:pt x="142845" y="273963"/>
                  </a:lnTo>
                  <a:lnTo>
                    <a:pt x="142255" y="273050"/>
                  </a:lnTo>
                  <a:lnTo>
                    <a:pt x="141332" y="272442"/>
                  </a:lnTo>
                  <a:lnTo>
                    <a:pt x="140188" y="272037"/>
                  </a:lnTo>
                  <a:lnTo>
                    <a:pt x="139424" y="271237"/>
                  </a:lnTo>
                  <a:lnTo>
                    <a:pt x="138577" y="268938"/>
                  </a:lnTo>
                  <a:lnTo>
                    <a:pt x="137822" y="268113"/>
                  </a:lnTo>
                  <a:lnTo>
                    <a:pt x="133858" y="266680"/>
                  </a:lnTo>
                  <a:lnTo>
                    <a:pt x="128376" y="266463"/>
                  </a:lnTo>
                  <a:lnTo>
                    <a:pt x="128374" y="268991"/>
                  </a:lnTo>
                  <a:lnTo>
                    <a:pt x="128903" y="269736"/>
                  </a:lnTo>
                  <a:lnTo>
                    <a:pt x="129785" y="270233"/>
                  </a:lnTo>
                  <a:lnTo>
                    <a:pt x="133224" y="271095"/>
                  </a:lnTo>
                  <a:lnTo>
                    <a:pt x="160576" y="271225"/>
                  </a:lnTo>
                  <a:lnTo>
                    <a:pt x="170816" y="275547"/>
                  </a:lnTo>
                  <a:lnTo>
                    <a:pt x="173343" y="275792"/>
                  </a:lnTo>
                  <a:lnTo>
                    <a:pt x="176230" y="277312"/>
                  </a:lnTo>
                  <a:lnTo>
                    <a:pt x="179276" y="279222"/>
                  </a:lnTo>
                  <a:lnTo>
                    <a:pt x="185544" y="280449"/>
                  </a:lnTo>
                  <a:lnTo>
                    <a:pt x="187125" y="280549"/>
                  </a:lnTo>
                  <a:lnTo>
                    <a:pt x="190292" y="282072"/>
                  </a:lnTo>
                  <a:lnTo>
                    <a:pt x="191878" y="283219"/>
                  </a:lnTo>
                  <a:lnTo>
                    <a:pt x="199166" y="284833"/>
                  </a:lnTo>
                  <a:lnTo>
                    <a:pt x="205500" y="285312"/>
                  </a:lnTo>
                  <a:lnTo>
                    <a:pt x="216183" y="281671"/>
                  </a:lnTo>
                  <a:lnTo>
                    <a:pt x="250617" y="264868"/>
                  </a:lnTo>
                  <a:lnTo>
                    <a:pt x="255553" y="258875"/>
                  </a:lnTo>
                  <a:lnTo>
                    <a:pt x="265463" y="241455"/>
                  </a:lnTo>
                  <a:lnTo>
                    <a:pt x="266183" y="236417"/>
                  </a:lnTo>
                  <a:lnTo>
                    <a:pt x="264941" y="233177"/>
                  </a:lnTo>
                  <a:lnTo>
                    <a:pt x="262359" y="229314"/>
                  </a:lnTo>
                  <a:lnTo>
                    <a:pt x="256856" y="226117"/>
                  </a:lnTo>
                  <a:lnTo>
                    <a:pt x="254774" y="225807"/>
                  </a:lnTo>
                  <a:lnTo>
                    <a:pt x="241321" y="229578"/>
                  </a:lnTo>
                  <a:lnTo>
                    <a:pt x="234159" y="232074"/>
                  </a:lnTo>
                  <a:lnTo>
                    <a:pt x="232235" y="232425"/>
                  </a:lnTo>
                  <a:lnTo>
                    <a:pt x="230952" y="233188"/>
                  </a:lnTo>
                  <a:lnTo>
                    <a:pt x="230097" y="234225"/>
                  </a:lnTo>
                  <a:lnTo>
                    <a:pt x="228617" y="236789"/>
                  </a:lnTo>
                  <a:lnTo>
                    <a:pt x="217221" y="251548"/>
                  </a:lnTo>
                  <a:lnTo>
                    <a:pt x="211443" y="266751"/>
                  </a:lnTo>
                  <a:lnTo>
                    <a:pt x="209361" y="299966"/>
                  </a:lnTo>
                  <a:lnTo>
                    <a:pt x="213144" y="311259"/>
                  </a:lnTo>
                  <a:lnTo>
                    <a:pt x="222092" y="328935"/>
                  </a:lnTo>
                  <a:lnTo>
                    <a:pt x="228397" y="335130"/>
                  </a:lnTo>
                  <a:lnTo>
                    <a:pt x="237267" y="346231"/>
                  </a:lnTo>
                  <a:lnTo>
                    <a:pt x="241682" y="349541"/>
                  </a:lnTo>
                  <a:lnTo>
                    <a:pt x="255881" y="357136"/>
                  </a:lnTo>
                  <a:lnTo>
                    <a:pt x="265626" y="363337"/>
                  </a:lnTo>
                  <a:lnTo>
                    <a:pt x="274639" y="365546"/>
                  </a:lnTo>
                  <a:lnTo>
                    <a:pt x="284013" y="366200"/>
                  </a:lnTo>
                  <a:lnTo>
                    <a:pt x="318741" y="358336"/>
                  </a:lnTo>
                  <a:lnTo>
                    <a:pt x="354027" y="341730"/>
                  </a:lnTo>
                  <a:lnTo>
                    <a:pt x="386613" y="315231"/>
                  </a:lnTo>
                  <a:lnTo>
                    <a:pt x="411716" y="284409"/>
                  </a:lnTo>
                  <a:lnTo>
                    <a:pt x="435624" y="249706"/>
                  </a:lnTo>
                  <a:lnTo>
                    <a:pt x="452439" y="215381"/>
                  </a:lnTo>
                  <a:lnTo>
                    <a:pt x="462438" y="185112"/>
                  </a:lnTo>
                  <a:lnTo>
                    <a:pt x="466154" y="150975"/>
                  </a:lnTo>
                  <a:lnTo>
                    <a:pt x="466465" y="118297"/>
                  </a:lnTo>
                  <a:lnTo>
                    <a:pt x="463980" y="84501"/>
                  </a:lnTo>
                  <a:lnTo>
                    <a:pt x="456862" y="53641"/>
                  </a:lnTo>
                  <a:lnTo>
                    <a:pt x="444282" y="20017"/>
                  </a:lnTo>
                  <a:lnTo>
                    <a:pt x="433820" y="9780"/>
                  </a:lnTo>
                  <a:lnTo>
                    <a:pt x="429404" y="6861"/>
                  </a:lnTo>
                  <a:lnTo>
                    <a:pt x="425678" y="5034"/>
                  </a:lnTo>
                  <a:lnTo>
                    <a:pt x="420605" y="1560"/>
                  </a:lnTo>
                  <a:lnTo>
                    <a:pt x="417357" y="562"/>
                  </a:lnTo>
                  <a:lnTo>
                    <a:pt x="410025" y="0"/>
                  </a:lnTo>
                  <a:lnTo>
                    <a:pt x="405600" y="1279"/>
                  </a:lnTo>
                  <a:lnTo>
                    <a:pt x="403679" y="2361"/>
                  </a:lnTo>
                  <a:lnTo>
                    <a:pt x="402398" y="3612"/>
                  </a:lnTo>
                  <a:lnTo>
                    <a:pt x="396789" y="15795"/>
                  </a:lnTo>
                  <a:lnTo>
                    <a:pt x="395413" y="26115"/>
                  </a:lnTo>
                  <a:lnTo>
                    <a:pt x="395083" y="57568"/>
                  </a:lnTo>
                  <a:lnTo>
                    <a:pt x="397603" y="92817"/>
                  </a:lnTo>
                  <a:lnTo>
                    <a:pt x="399749" y="127148"/>
                  </a:lnTo>
                  <a:lnTo>
                    <a:pt x="399831" y="162807"/>
                  </a:lnTo>
                  <a:lnTo>
                    <a:pt x="397092" y="197835"/>
                  </a:lnTo>
                  <a:lnTo>
                    <a:pt x="399699" y="232310"/>
                  </a:lnTo>
                  <a:lnTo>
                    <a:pt x="400338" y="247134"/>
                  </a:lnTo>
                  <a:lnTo>
                    <a:pt x="403601" y="259078"/>
                  </a:lnTo>
                  <a:lnTo>
                    <a:pt x="405089" y="283725"/>
                  </a:lnTo>
                  <a:lnTo>
                    <a:pt x="417511" y="319279"/>
                  </a:lnTo>
                  <a:lnTo>
                    <a:pt x="417970" y="322311"/>
                  </a:lnTo>
                  <a:lnTo>
                    <a:pt x="418804" y="324333"/>
                  </a:lnTo>
                  <a:lnTo>
                    <a:pt x="419890" y="325680"/>
                  </a:lnTo>
                  <a:lnTo>
                    <a:pt x="421143" y="326579"/>
                  </a:lnTo>
                  <a:lnTo>
                    <a:pt x="429911" y="337089"/>
                  </a:lnTo>
                  <a:lnTo>
                    <a:pt x="441211" y="345202"/>
                  </a:lnTo>
                  <a:lnTo>
                    <a:pt x="453093" y="347133"/>
                  </a:lnTo>
                  <a:lnTo>
                    <a:pt x="469838" y="346839"/>
                  </a:lnTo>
                  <a:lnTo>
                    <a:pt x="499422" y="336362"/>
                  </a:lnTo>
                  <a:lnTo>
                    <a:pt x="514137" y="328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127">
              <a:extLst>
                <a:ext uri="{FF2B5EF4-FFF2-40B4-BE49-F238E27FC236}">
                  <a16:creationId xmlns:a16="http://schemas.microsoft.com/office/drawing/2014/main" xmlns="" id="{DA65F111-16B0-470F-B049-BB713BB92E4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363450" y="1443038"/>
              <a:ext cx="242139" cy="142568"/>
            </a:xfrm>
            <a:custGeom>
              <a:avLst/>
              <a:gdLst/>
              <a:ahLst/>
              <a:cxnLst/>
              <a:rect l="0" t="0" r="0" b="0"/>
              <a:pathLst>
                <a:path w="242139" h="142568">
                  <a:moveTo>
                    <a:pt x="70688" y="28575"/>
                  </a:moveTo>
                  <a:lnTo>
                    <a:pt x="70688" y="28575"/>
                  </a:lnTo>
                  <a:lnTo>
                    <a:pt x="55392" y="28575"/>
                  </a:lnTo>
                  <a:lnTo>
                    <a:pt x="25247" y="40401"/>
                  </a:lnTo>
                  <a:lnTo>
                    <a:pt x="12656" y="49097"/>
                  </a:lnTo>
                  <a:lnTo>
                    <a:pt x="7396" y="56469"/>
                  </a:lnTo>
                  <a:lnTo>
                    <a:pt x="0" y="78638"/>
                  </a:lnTo>
                  <a:lnTo>
                    <a:pt x="3416" y="95588"/>
                  </a:lnTo>
                  <a:lnTo>
                    <a:pt x="17480" y="119273"/>
                  </a:lnTo>
                  <a:lnTo>
                    <a:pt x="32813" y="133815"/>
                  </a:lnTo>
                  <a:lnTo>
                    <a:pt x="46802" y="140536"/>
                  </a:lnTo>
                  <a:lnTo>
                    <a:pt x="58580" y="142413"/>
                  </a:lnTo>
                  <a:lnTo>
                    <a:pt x="62616" y="142567"/>
                  </a:lnTo>
                  <a:lnTo>
                    <a:pt x="71334" y="139915"/>
                  </a:lnTo>
                  <a:lnTo>
                    <a:pt x="83755" y="135295"/>
                  </a:lnTo>
                  <a:lnTo>
                    <a:pt x="87337" y="134646"/>
                  </a:lnTo>
                  <a:lnTo>
                    <a:pt x="92728" y="131104"/>
                  </a:lnTo>
                  <a:lnTo>
                    <a:pt x="94906" y="128677"/>
                  </a:lnTo>
                  <a:lnTo>
                    <a:pt x="112819" y="116461"/>
                  </a:lnTo>
                  <a:lnTo>
                    <a:pt x="133542" y="93305"/>
                  </a:lnTo>
                  <a:lnTo>
                    <a:pt x="140300" y="71308"/>
                  </a:lnTo>
                  <a:lnTo>
                    <a:pt x="141314" y="64148"/>
                  </a:lnTo>
                  <a:lnTo>
                    <a:pt x="140354" y="58849"/>
                  </a:lnTo>
                  <a:lnTo>
                    <a:pt x="138692" y="54200"/>
                  </a:lnTo>
                  <a:lnTo>
                    <a:pt x="135010" y="39508"/>
                  </a:lnTo>
                  <a:lnTo>
                    <a:pt x="129274" y="30754"/>
                  </a:lnTo>
                  <a:lnTo>
                    <a:pt x="116085" y="17416"/>
                  </a:lnTo>
                  <a:lnTo>
                    <a:pt x="107540" y="12098"/>
                  </a:lnTo>
                  <a:lnTo>
                    <a:pt x="88887" y="5524"/>
                  </a:lnTo>
                  <a:lnTo>
                    <a:pt x="73017" y="8929"/>
                  </a:lnTo>
                  <a:lnTo>
                    <a:pt x="65814" y="13216"/>
                  </a:lnTo>
                  <a:lnTo>
                    <a:pt x="64263" y="13573"/>
                  </a:lnTo>
                  <a:lnTo>
                    <a:pt x="63230" y="14869"/>
                  </a:lnTo>
                  <a:lnTo>
                    <a:pt x="61775" y="21221"/>
                  </a:lnTo>
                  <a:lnTo>
                    <a:pt x="61243" y="30030"/>
                  </a:lnTo>
                  <a:lnTo>
                    <a:pt x="62609" y="33278"/>
                  </a:lnTo>
                  <a:lnTo>
                    <a:pt x="67798" y="39675"/>
                  </a:lnTo>
                  <a:lnTo>
                    <a:pt x="80465" y="48778"/>
                  </a:lnTo>
                  <a:lnTo>
                    <a:pt x="85264" y="50783"/>
                  </a:lnTo>
                  <a:lnTo>
                    <a:pt x="98098" y="53587"/>
                  </a:lnTo>
                  <a:lnTo>
                    <a:pt x="100074" y="54774"/>
                  </a:lnTo>
                  <a:lnTo>
                    <a:pt x="130193" y="56941"/>
                  </a:lnTo>
                  <a:lnTo>
                    <a:pt x="163690" y="49543"/>
                  </a:lnTo>
                  <a:lnTo>
                    <a:pt x="196397" y="38787"/>
                  </a:lnTo>
                  <a:lnTo>
                    <a:pt x="218573" y="25921"/>
                  </a:lnTo>
                  <a:lnTo>
                    <a:pt x="2421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128">
              <a:extLst>
                <a:ext uri="{FF2B5EF4-FFF2-40B4-BE49-F238E27FC236}">
                  <a16:creationId xmlns:a16="http://schemas.microsoft.com/office/drawing/2014/main" xmlns="" id="{20EE4285-AF91-443E-8DE0-A6BD7C40385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62663" y="1309688"/>
              <a:ext cx="85726" cy="61913"/>
            </a:xfrm>
            <a:custGeom>
              <a:avLst/>
              <a:gdLst/>
              <a:ahLst/>
              <a:cxnLst/>
              <a:rect l="0" t="0" r="0" b="0"/>
              <a:pathLst>
                <a:path w="85726" h="61913">
                  <a:moveTo>
                    <a:pt x="0" y="61912"/>
                  </a:moveTo>
                  <a:lnTo>
                    <a:pt x="0" y="61912"/>
                  </a:lnTo>
                  <a:lnTo>
                    <a:pt x="4100" y="61912"/>
                  </a:lnTo>
                  <a:lnTo>
                    <a:pt x="8433" y="58639"/>
                  </a:lnTo>
                  <a:lnTo>
                    <a:pt x="14028" y="57208"/>
                  </a:lnTo>
                  <a:lnTo>
                    <a:pt x="44873" y="35487"/>
                  </a:lnTo>
                  <a:lnTo>
                    <a:pt x="80150" y="551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8" name="SMARTInkShape-129">
            <a:extLst>
              <a:ext uri="{FF2B5EF4-FFF2-40B4-BE49-F238E27FC236}">
                <a16:creationId xmlns:a16="http://schemas.microsoft.com/office/drawing/2014/main" xmlns="" id="{9431BF27-91B3-4435-B5E0-D73C6BC360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77025" y="1562100"/>
            <a:ext cx="4764" cy="9526"/>
          </a:xfrm>
          <a:custGeom>
            <a:avLst/>
            <a:gdLst/>
            <a:ahLst/>
            <a:cxnLst/>
            <a:rect l="0" t="0" r="0" b="0"/>
            <a:pathLst>
              <a:path w="4764" h="9526">
                <a:moveTo>
                  <a:pt x="4763" y="0"/>
                </a:moveTo>
                <a:lnTo>
                  <a:pt x="4763" y="0"/>
                </a:lnTo>
                <a:lnTo>
                  <a:pt x="4763" y="2528"/>
                </a:lnTo>
                <a:lnTo>
                  <a:pt x="4233" y="3273"/>
                </a:lnTo>
                <a:lnTo>
                  <a:pt x="3352" y="3770"/>
                </a:lnTo>
                <a:lnTo>
                  <a:pt x="196" y="4704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2" name="SMARTInkShape-Group64">
            <a:extLst>
              <a:ext uri="{FF2B5EF4-FFF2-40B4-BE49-F238E27FC236}">
                <a16:creationId xmlns:a16="http://schemas.microsoft.com/office/drawing/2014/main" xmlns="" id="{F12CBE59-51D5-4F01-8E26-C150FBCCEBA0}"/>
              </a:ext>
            </a:extLst>
          </p:cNvPr>
          <p:cNvGrpSpPr/>
          <p:nvPr/>
        </p:nvGrpSpPr>
        <p:grpSpPr>
          <a:xfrm>
            <a:off x="1819275" y="1092971"/>
            <a:ext cx="256588" cy="234790"/>
            <a:chOff x="1819275" y="1092971"/>
            <a:chExt cx="256588" cy="234790"/>
          </a:xfrm>
        </p:grpSpPr>
        <p:sp>
          <p:nvSpPr>
            <p:cNvPr id="109" name="SMARTInkShape-130">
              <a:extLst>
                <a:ext uri="{FF2B5EF4-FFF2-40B4-BE49-F238E27FC236}">
                  <a16:creationId xmlns:a16="http://schemas.microsoft.com/office/drawing/2014/main" xmlns="" id="{FB1F787E-5518-4AD8-8592-CCD61AF387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53343" y="1092971"/>
              <a:ext cx="222520" cy="234790"/>
            </a:xfrm>
            <a:custGeom>
              <a:avLst/>
              <a:gdLst/>
              <a:ahLst/>
              <a:cxnLst/>
              <a:rect l="0" t="0" r="0" b="0"/>
              <a:pathLst>
                <a:path w="222520" h="234790">
                  <a:moveTo>
                    <a:pt x="37370" y="2404"/>
                  </a:moveTo>
                  <a:lnTo>
                    <a:pt x="37370" y="2404"/>
                  </a:lnTo>
                  <a:lnTo>
                    <a:pt x="39898" y="7460"/>
                  </a:lnTo>
                  <a:lnTo>
                    <a:pt x="42093" y="26276"/>
                  </a:lnTo>
                  <a:lnTo>
                    <a:pt x="42115" y="28536"/>
                  </a:lnTo>
                  <a:lnTo>
                    <a:pt x="26958" y="55537"/>
                  </a:lnTo>
                  <a:lnTo>
                    <a:pt x="8105" y="89836"/>
                  </a:lnTo>
                  <a:lnTo>
                    <a:pt x="799" y="119705"/>
                  </a:lnTo>
                  <a:lnTo>
                    <a:pt x="0" y="147791"/>
                  </a:lnTo>
                  <a:lnTo>
                    <a:pt x="5196" y="178476"/>
                  </a:lnTo>
                  <a:lnTo>
                    <a:pt x="16278" y="202887"/>
                  </a:lnTo>
                  <a:lnTo>
                    <a:pt x="32970" y="221643"/>
                  </a:lnTo>
                  <a:lnTo>
                    <a:pt x="41122" y="227407"/>
                  </a:lnTo>
                  <a:lnTo>
                    <a:pt x="76047" y="234789"/>
                  </a:lnTo>
                  <a:lnTo>
                    <a:pt x="108308" y="230457"/>
                  </a:lnTo>
                  <a:lnTo>
                    <a:pt x="126298" y="224668"/>
                  </a:lnTo>
                  <a:lnTo>
                    <a:pt x="158010" y="203613"/>
                  </a:lnTo>
                  <a:lnTo>
                    <a:pt x="191705" y="175489"/>
                  </a:lnTo>
                  <a:lnTo>
                    <a:pt x="212722" y="146953"/>
                  </a:lnTo>
                  <a:lnTo>
                    <a:pt x="218645" y="125991"/>
                  </a:lnTo>
                  <a:lnTo>
                    <a:pt x="222519" y="91371"/>
                  </a:lnTo>
                  <a:lnTo>
                    <a:pt x="219782" y="58626"/>
                  </a:lnTo>
                  <a:lnTo>
                    <a:pt x="218984" y="51557"/>
                  </a:lnTo>
                  <a:lnTo>
                    <a:pt x="210949" y="37017"/>
                  </a:lnTo>
                  <a:lnTo>
                    <a:pt x="189832" y="16436"/>
                  </a:lnTo>
                  <a:lnTo>
                    <a:pt x="168537" y="6273"/>
                  </a:lnTo>
                  <a:lnTo>
                    <a:pt x="138610" y="0"/>
                  </a:lnTo>
                  <a:lnTo>
                    <a:pt x="103169" y="2217"/>
                  </a:lnTo>
                  <a:lnTo>
                    <a:pt x="100286" y="2279"/>
                  </a:lnTo>
                  <a:lnTo>
                    <a:pt x="82038" y="9455"/>
                  </a:lnTo>
                  <a:lnTo>
                    <a:pt x="70707" y="1669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131">
              <a:extLst>
                <a:ext uri="{FF2B5EF4-FFF2-40B4-BE49-F238E27FC236}">
                  <a16:creationId xmlns:a16="http://schemas.microsoft.com/office/drawing/2014/main" xmlns="" id="{4597B064-0A25-42F8-AD69-AEF4F8159A8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819275" y="1133475"/>
              <a:ext cx="4764" cy="1"/>
            </a:xfrm>
            <a:custGeom>
              <a:avLst/>
              <a:gdLst/>
              <a:ahLst/>
              <a:cxnLst/>
              <a:rect l="0" t="0" r="0" b="0"/>
              <a:pathLst>
                <a:path w="4764" h="1">
                  <a:moveTo>
                    <a:pt x="4763" y="0"/>
                  </a:moveTo>
                  <a:lnTo>
                    <a:pt x="476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7" name="SMARTInkShape-Group65">
            <a:extLst>
              <a:ext uri="{FF2B5EF4-FFF2-40B4-BE49-F238E27FC236}">
                <a16:creationId xmlns:a16="http://schemas.microsoft.com/office/drawing/2014/main" xmlns="" id="{231E3957-AEAC-482D-8FA5-3E5572D1A650}"/>
              </a:ext>
            </a:extLst>
          </p:cNvPr>
          <p:cNvGrpSpPr/>
          <p:nvPr/>
        </p:nvGrpSpPr>
        <p:grpSpPr>
          <a:xfrm>
            <a:off x="2072043" y="895350"/>
            <a:ext cx="675921" cy="561178"/>
            <a:chOff x="2072043" y="895350"/>
            <a:chExt cx="675921" cy="561178"/>
          </a:xfrm>
        </p:grpSpPr>
        <p:sp>
          <p:nvSpPr>
            <p:cNvPr id="113" name="SMARTInkShape-132">
              <a:extLst>
                <a:ext uri="{FF2B5EF4-FFF2-40B4-BE49-F238E27FC236}">
                  <a16:creationId xmlns:a16="http://schemas.microsoft.com/office/drawing/2014/main" xmlns="" id="{313F76EF-EEE5-4EA9-8319-91E5D18352D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072043" y="1276552"/>
              <a:ext cx="179932" cy="166430"/>
            </a:xfrm>
            <a:custGeom>
              <a:avLst/>
              <a:gdLst/>
              <a:ahLst/>
              <a:cxnLst/>
              <a:rect l="0" t="0" r="0" b="0"/>
              <a:pathLst>
                <a:path w="179932" h="166430">
                  <a:moveTo>
                    <a:pt x="132995" y="18848"/>
                  </a:moveTo>
                  <a:lnTo>
                    <a:pt x="132995" y="18848"/>
                  </a:lnTo>
                  <a:lnTo>
                    <a:pt x="124328" y="10181"/>
                  </a:lnTo>
                  <a:lnTo>
                    <a:pt x="114359" y="4779"/>
                  </a:lnTo>
                  <a:lnTo>
                    <a:pt x="79438" y="0"/>
                  </a:lnTo>
                  <a:lnTo>
                    <a:pt x="49308" y="7933"/>
                  </a:lnTo>
                  <a:lnTo>
                    <a:pt x="29518" y="18860"/>
                  </a:lnTo>
                  <a:lnTo>
                    <a:pt x="7976" y="39672"/>
                  </a:lnTo>
                  <a:lnTo>
                    <a:pt x="2348" y="49066"/>
                  </a:lnTo>
                  <a:lnTo>
                    <a:pt x="0" y="64893"/>
                  </a:lnTo>
                  <a:lnTo>
                    <a:pt x="180" y="100438"/>
                  </a:lnTo>
                  <a:lnTo>
                    <a:pt x="3746" y="118649"/>
                  </a:lnTo>
                  <a:lnTo>
                    <a:pt x="17040" y="135688"/>
                  </a:lnTo>
                  <a:lnTo>
                    <a:pt x="30433" y="151010"/>
                  </a:lnTo>
                  <a:lnTo>
                    <a:pt x="31282" y="152993"/>
                  </a:lnTo>
                  <a:lnTo>
                    <a:pt x="37871" y="156608"/>
                  </a:lnTo>
                  <a:lnTo>
                    <a:pt x="62561" y="165044"/>
                  </a:lnTo>
                  <a:lnTo>
                    <a:pt x="95894" y="166429"/>
                  </a:lnTo>
                  <a:lnTo>
                    <a:pt x="105304" y="165940"/>
                  </a:lnTo>
                  <a:lnTo>
                    <a:pt x="126112" y="156836"/>
                  </a:lnTo>
                  <a:lnTo>
                    <a:pt x="139163" y="148477"/>
                  </a:lnTo>
                  <a:lnTo>
                    <a:pt x="145700" y="141512"/>
                  </a:lnTo>
                  <a:lnTo>
                    <a:pt x="157122" y="135800"/>
                  </a:lnTo>
                  <a:lnTo>
                    <a:pt x="168921" y="125031"/>
                  </a:lnTo>
                  <a:lnTo>
                    <a:pt x="172422" y="119662"/>
                  </a:lnTo>
                  <a:lnTo>
                    <a:pt x="174839" y="110690"/>
                  </a:lnTo>
                  <a:lnTo>
                    <a:pt x="176185" y="98706"/>
                  </a:lnTo>
                  <a:lnTo>
                    <a:pt x="179931" y="88971"/>
                  </a:lnTo>
                  <a:lnTo>
                    <a:pt x="175910" y="60845"/>
                  </a:lnTo>
                  <a:lnTo>
                    <a:pt x="173058" y="55858"/>
                  </a:lnTo>
                  <a:lnTo>
                    <a:pt x="169322" y="50643"/>
                  </a:lnTo>
                  <a:lnTo>
                    <a:pt x="164197" y="41288"/>
                  </a:lnTo>
                  <a:lnTo>
                    <a:pt x="157757" y="347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miter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133">
              <a:extLst>
                <a:ext uri="{FF2B5EF4-FFF2-40B4-BE49-F238E27FC236}">
                  <a16:creationId xmlns:a16="http://schemas.microsoft.com/office/drawing/2014/main" xmlns="" id="{742F4333-802B-419A-A9AC-60737DCFD69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200275" y="895350"/>
              <a:ext cx="209551" cy="276226"/>
            </a:xfrm>
            <a:custGeom>
              <a:avLst/>
              <a:gdLst/>
              <a:ahLst/>
              <a:cxnLst/>
              <a:rect l="0" t="0" r="0" b="0"/>
              <a:pathLst>
                <a:path w="209551" h="276226">
                  <a:moveTo>
                    <a:pt x="209550" y="0"/>
                  </a:moveTo>
                  <a:lnTo>
                    <a:pt x="209550" y="0"/>
                  </a:lnTo>
                  <a:lnTo>
                    <a:pt x="209550" y="2528"/>
                  </a:lnTo>
                  <a:lnTo>
                    <a:pt x="184785" y="26194"/>
                  </a:lnTo>
                  <a:lnTo>
                    <a:pt x="158229" y="60972"/>
                  </a:lnTo>
                  <a:lnTo>
                    <a:pt x="135273" y="93338"/>
                  </a:lnTo>
                  <a:lnTo>
                    <a:pt x="114149" y="125564"/>
                  </a:lnTo>
                  <a:lnTo>
                    <a:pt x="102844" y="142160"/>
                  </a:lnTo>
                  <a:lnTo>
                    <a:pt x="70282" y="174258"/>
                  </a:lnTo>
                  <a:lnTo>
                    <a:pt x="44559" y="206791"/>
                  </a:lnTo>
                  <a:lnTo>
                    <a:pt x="20141" y="240689"/>
                  </a:lnTo>
                  <a:lnTo>
                    <a:pt x="16889" y="245085"/>
                  </a:lnTo>
                  <a:lnTo>
                    <a:pt x="10670" y="260887"/>
                  </a:lnTo>
                  <a:lnTo>
                    <a:pt x="9505" y="264646"/>
                  </a:lnTo>
                  <a:lnTo>
                    <a:pt x="3675" y="272428"/>
                  </a:lnTo>
                  <a:lnTo>
                    <a:pt x="0" y="2762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134">
              <a:extLst>
                <a:ext uri="{FF2B5EF4-FFF2-40B4-BE49-F238E27FC236}">
                  <a16:creationId xmlns:a16="http://schemas.microsoft.com/office/drawing/2014/main" xmlns="" id="{C431B1C7-83E8-4D25-B4C1-096344468AB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405852" y="1276350"/>
              <a:ext cx="173809" cy="180178"/>
            </a:xfrm>
            <a:custGeom>
              <a:avLst/>
              <a:gdLst/>
              <a:ahLst/>
              <a:cxnLst/>
              <a:rect l="0" t="0" r="0" b="0"/>
              <a:pathLst>
                <a:path w="173809" h="180178">
                  <a:moveTo>
                    <a:pt x="56361" y="0"/>
                  </a:moveTo>
                  <a:lnTo>
                    <a:pt x="56361" y="0"/>
                  </a:lnTo>
                  <a:lnTo>
                    <a:pt x="51500" y="529"/>
                  </a:lnTo>
                  <a:lnTo>
                    <a:pt x="29330" y="5879"/>
                  </a:lnTo>
                  <a:lnTo>
                    <a:pt x="24269" y="8805"/>
                  </a:lnTo>
                  <a:lnTo>
                    <a:pt x="8427" y="42094"/>
                  </a:lnTo>
                  <a:lnTo>
                    <a:pt x="529" y="61622"/>
                  </a:lnTo>
                  <a:lnTo>
                    <a:pt x="0" y="83629"/>
                  </a:lnTo>
                  <a:lnTo>
                    <a:pt x="7886" y="114645"/>
                  </a:lnTo>
                  <a:lnTo>
                    <a:pt x="19214" y="139661"/>
                  </a:lnTo>
                  <a:lnTo>
                    <a:pt x="29479" y="150330"/>
                  </a:lnTo>
                  <a:lnTo>
                    <a:pt x="65170" y="176381"/>
                  </a:lnTo>
                  <a:lnTo>
                    <a:pt x="73858" y="178933"/>
                  </a:lnTo>
                  <a:lnTo>
                    <a:pt x="96804" y="180177"/>
                  </a:lnTo>
                  <a:lnTo>
                    <a:pt x="126643" y="174311"/>
                  </a:lnTo>
                  <a:lnTo>
                    <a:pt x="139215" y="167241"/>
                  </a:lnTo>
                  <a:lnTo>
                    <a:pt x="158432" y="148825"/>
                  </a:lnTo>
                  <a:lnTo>
                    <a:pt x="169971" y="122956"/>
                  </a:lnTo>
                  <a:lnTo>
                    <a:pt x="173808" y="100872"/>
                  </a:lnTo>
                  <a:lnTo>
                    <a:pt x="171302" y="80054"/>
                  </a:lnTo>
                  <a:lnTo>
                    <a:pt x="166676" y="63819"/>
                  </a:lnTo>
                  <a:lnTo>
                    <a:pt x="161658" y="55528"/>
                  </a:lnTo>
                  <a:lnTo>
                    <a:pt x="135378" y="30961"/>
                  </a:lnTo>
                  <a:lnTo>
                    <a:pt x="103357" y="15804"/>
                  </a:lnTo>
                  <a:lnTo>
                    <a:pt x="80173" y="476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135">
              <a:extLst>
                <a:ext uri="{FF2B5EF4-FFF2-40B4-BE49-F238E27FC236}">
                  <a16:creationId xmlns:a16="http://schemas.microsoft.com/office/drawing/2014/main" xmlns="" id="{6C162896-B074-48CA-9942-9C112A44160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28888" y="914400"/>
              <a:ext cx="219076" cy="247651"/>
            </a:xfrm>
            <a:custGeom>
              <a:avLst/>
              <a:gdLst/>
              <a:ahLst/>
              <a:cxnLst/>
              <a:rect l="0" t="0" r="0" b="0"/>
              <a:pathLst>
                <a:path w="219076" h="247651">
                  <a:moveTo>
                    <a:pt x="0" y="0"/>
                  </a:moveTo>
                  <a:lnTo>
                    <a:pt x="0" y="0"/>
                  </a:lnTo>
                  <a:lnTo>
                    <a:pt x="4704" y="4704"/>
                  </a:lnTo>
                  <a:lnTo>
                    <a:pt x="25013" y="37733"/>
                  </a:lnTo>
                  <a:lnTo>
                    <a:pt x="44176" y="68939"/>
                  </a:lnTo>
                  <a:lnTo>
                    <a:pt x="73083" y="101853"/>
                  </a:lnTo>
                  <a:lnTo>
                    <a:pt x="101769" y="134793"/>
                  </a:lnTo>
                  <a:lnTo>
                    <a:pt x="133735" y="169423"/>
                  </a:lnTo>
                  <a:lnTo>
                    <a:pt x="168665" y="199612"/>
                  </a:lnTo>
                  <a:lnTo>
                    <a:pt x="203362" y="232871"/>
                  </a:lnTo>
                  <a:lnTo>
                    <a:pt x="219075" y="2476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8" name="SMARTInkShape-136">
            <a:extLst>
              <a:ext uri="{FF2B5EF4-FFF2-40B4-BE49-F238E27FC236}">
                <a16:creationId xmlns:a16="http://schemas.microsoft.com/office/drawing/2014/main" xmlns="" id="{C33BAF22-564D-448D-BE3F-28943FCE26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78837" y="1239169"/>
            <a:ext cx="254993" cy="189512"/>
          </a:xfrm>
          <a:custGeom>
            <a:avLst/>
            <a:gdLst/>
            <a:ahLst/>
            <a:cxnLst/>
            <a:rect l="0" t="0" r="0" b="0"/>
            <a:pathLst>
              <a:path w="254993" h="189512">
                <a:moveTo>
                  <a:pt x="221663" y="37181"/>
                </a:moveTo>
                <a:lnTo>
                  <a:pt x="221663" y="37181"/>
                </a:lnTo>
                <a:lnTo>
                  <a:pt x="206833" y="23763"/>
                </a:lnTo>
                <a:lnTo>
                  <a:pt x="184307" y="13662"/>
                </a:lnTo>
                <a:lnTo>
                  <a:pt x="183894" y="12088"/>
                </a:lnTo>
                <a:lnTo>
                  <a:pt x="183784" y="10927"/>
                </a:lnTo>
                <a:lnTo>
                  <a:pt x="149818" y="5262"/>
                </a:lnTo>
                <a:lnTo>
                  <a:pt x="119591" y="0"/>
                </a:lnTo>
                <a:lnTo>
                  <a:pt x="85066" y="5790"/>
                </a:lnTo>
                <a:lnTo>
                  <a:pt x="64251" y="9108"/>
                </a:lnTo>
                <a:lnTo>
                  <a:pt x="48224" y="17446"/>
                </a:lnTo>
                <a:lnTo>
                  <a:pt x="17670" y="42201"/>
                </a:lnTo>
                <a:lnTo>
                  <a:pt x="10643" y="52662"/>
                </a:lnTo>
                <a:lnTo>
                  <a:pt x="6590" y="64267"/>
                </a:lnTo>
                <a:lnTo>
                  <a:pt x="5256" y="66351"/>
                </a:lnTo>
                <a:lnTo>
                  <a:pt x="0" y="91891"/>
                </a:lnTo>
                <a:lnTo>
                  <a:pt x="3801" y="113424"/>
                </a:lnTo>
                <a:lnTo>
                  <a:pt x="5773" y="120279"/>
                </a:lnTo>
                <a:lnTo>
                  <a:pt x="7413" y="132005"/>
                </a:lnTo>
                <a:lnTo>
                  <a:pt x="16972" y="154047"/>
                </a:lnTo>
                <a:lnTo>
                  <a:pt x="30522" y="169756"/>
                </a:lnTo>
                <a:lnTo>
                  <a:pt x="54525" y="183514"/>
                </a:lnTo>
                <a:lnTo>
                  <a:pt x="67719" y="187783"/>
                </a:lnTo>
                <a:lnTo>
                  <a:pt x="102726" y="189511"/>
                </a:lnTo>
                <a:lnTo>
                  <a:pt x="116396" y="189031"/>
                </a:lnTo>
                <a:lnTo>
                  <a:pt x="151996" y="182486"/>
                </a:lnTo>
                <a:lnTo>
                  <a:pt x="184628" y="173641"/>
                </a:lnTo>
                <a:lnTo>
                  <a:pt x="212304" y="161003"/>
                </a:lnTo>
                <a:lnTo>
                  <a:pt x="244713" y="126507"/>
                </a:lnTo>
                <a:lnTo>
                  <a:pt x="252420" y="112191"/>
                </a:lnTo>
                <a:lnTo>
                  <a:pt x="254774" y="90035"/>
                </a:lnTo>
                <a:lnTo>
                  <a:pt x="254992" y="69735"/>
                </a:lnTo>
                <a:lnTo>
                  <a:pt x="250899" y="55376"/>
                </a:lnTo>
                <a:lnTo>
                  <a:pt x="245377" y="47570"/>
                </a:lnTo>
                <a:lnTo>
                  <a:pt x="230393" y="35809"/>
                </a:lnTo>
                <a:lnTo>
                  <a:pt x="223955" y="33925"/>
                </a:lnTo>
                <a:lnTo>
                  <a:pt x="212138" y="32419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SMARTInkShape-137">
            <a:extLst>
              <a:ext uri="{FF2B5EF4-FFF2-40B4-BE49-F238E27FC236}">
                <a16:creationId xmlns:a16="http://schemas.microsoft.com/office/drawing/2014/main" xmlns="" id="{2B39F2D2-3E2F-495C-8365-6E3E81BE74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72173" y="1211021"/>
            <a:ext cx="280724" cy="222289"/>
          </a:xfrm>
          <a:custGeom>
            <a:avLst/>
            <a:gdLst/>
            <a:ahLst/>
            <a:cxnLst/>
            <a:rect l="0" t="0" r="0" b="0"/>
            <a:pathLst>
              <a:path w="280724" h="222289">
                <a:moveTo>
                  <a:pt x="223777" y="46279"/>
                </a:moveTo>
                <a:lnTo>
                  <a:pt x="223777" y="46279"/>
                </a:lnTo>
                <a:lnTo>
                  <a:pt x="223248" y="41418"/>
                </a:lnTo>
                <a:lnTo>
                  <a:pt x="218397" y="21609"/>
                </a:lnTo>
                <a:lnTo>
                  <a:pt x="209899" y="13311"/>
                </a:lnTo>
                <a:lnTo>
                  <a:pt x="187094" y="8872"/>
                </a:lnTo>
                <a:lnTo>
                  <a:pt x="155615" y="3195"/>
                </a:lnTo>
                <a:lnTo>
                  <a:pt x="127910" y="0"/>
                </a:lnTo>
                <a:lnTo>
                  <a:pt x="98203" y="331"/>
                </a:lnTo>
                <a:lnTo>
                  <a:pt x="69150" y="5335"/>
                </a:lnTo>
                <a:lnTo>
                  <a:pt x="47516" y="11949"/>
                </a:lnTo>
                <a:lnTo>
                  <a:pt x="16092" y="32723"/>
                </a:lnTo>
                <a:lnTo>
                  <a:pt x="10999" y="39196"/>
                </a:lnTo>
                <a:lnTo>
                  <a:pt x="2258" y="54871"/>
                </a:lnTo>
                <a:lnTo>
                  <a:pt x="0" y="89450"/>
                </a:lnTo>
                <a:lnTo>
                  <a:pt x="1363" y="104587"/>
                </a:lnTo>
                <a:lnTo>
                  <a:pt x="4276" y="112940"/>
                </a:lnTo>
                <a:lnTo>
                  <a:pt x="11948" y="126925"/>
                </a:lnTo>
                <a:lnTo>
                  <a:pt x="13743" y="132922"/>
                </a:lnTo>
                <a:lnTo>
                  <a:pt x="33002" y="167490"/>
                </a:lnTo>
                <a:lnTo>
                  <a:pt x="50817" y="190296"/>
                </a:lnTo>
                <a:lnTo>
                  <a:pt x="78717" y="209050"/>
                </a:lnTo>
                <a:lnTo>
                  <a:pt x="102650" y="216220"/>
                </a:lnTo>
                <a:lnTo>
                  <a:pt x="137548" y="220169"/>
                </a:lnTo>
                <a:lnTo>
                  <a:pt x="170683" y="222288"/>
                </a:lnTo>
                <a:lnTo>
                  <a:pt x="202431" y="215845"/>
                </a:lnTo>
                <a:lnTo>
                  <a:pt x="224899" y="210691"/>
                </a:lnTo>
                <a:lnTo>
                  <a:pt x="235869" y="203884"/>
                </a:lnTo>
                <a:lnTo>
                  <a:pt x="255394" y="185481"/>
                </a:lnTo>
                <a:lnTo>
                  <a:pt x="265516" y="169378"/>
                </a:lnTo>
                <a:lnTo>
                  <a:pt x="269315" y="161844"/>
                </a:lnTo>
                <a:lnTo>
                  <a:pt x="273900" y="156544"/>
                </a:lnTo>
                <a:lnTo>
                  <a:pt x="275494" y="148741"/>
                </a:lnTo>
                <a:lnTo>
                  <a:pt x="277443" y="136623"/>
                </a:lnTo>
                <a:lnTo>
                  <a:pt x="279895" y="127199"/>
                </a:lnTo>
                <a:lnTo>
                  <a:pt x="280723" y="112005"/>
                </a:lnTo>
                <a:lnTo>
                  <a:pt x="275763" y="82918"/>
                </a:lnTo>
                <a:lnTo>
                  <a:pt x="273693" y="78791"/>
                </a:lnTo>
                <a:lnTo>
                  <a:pt x="260874" y="64470"/>
                </a:lnTo>
                <a:lnTo>
                  <a:pt x="242827" y="46279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SMARTInkShape-138">
            <a:extLst>
              <a:ext uri="{FF2B5EF4-FFF2-40B4-BE49-F238E27FC236}">
                <a16:creationId xmlns:a16="http://schemas.microsoft.com/office/drawing/2014/main" xmlns="" id="{514484F1-BCBC-45D0-827C-72734EC82E1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86268" y="1609730"/>
            <a:ext cx="142871" cy="47537"/>
          </a:xfrm>
          <a:custGeom>
            <a:avLst/>
            <a:gdLst/>
            <a:ahLst/>
            <a:cxnLst/>
            <a:rect l="0" t="0" r="0" b="0"/>
            <a:pathLst>
              <a:path w="142871" h="47537">
                <a:moveTo>
                  <a:pt x="4757" y="4758"/>
                </a:moveTo>
                <a:lnTo>
                  <a:pt x="4757" y="4758"/>
                </a:lnTo>
                <a:lnTo>
                  <a:pt x="0" y="0"/>
                </a:lnTo>
                <a:lnTo>
                  <a:pt x="525" y="7600"/>
                </a:lnTo>
                <a:lnTo>
                  <a:pt x="5374" y="22232"/>
                </a:lnTo>
                <a:lnTo>
                  <a:pt x="12231" y="30102"/>
                </a:lnTo>
                <a:lnTo>
                  <a:pt x="21494" y="36021"/>
                </a:lnTo>
                <a:lnTo>
                  <a:pt x="44562" y="45461"/>
                </a:lnTo>
                <a:lnTo>
                  <a:pt x="76923" y="47536"/>
                </a:lnTo>
                <a:lnTo>
                  <a:pt x="102499" y="47086"/>
                </a:lnTo>
                <a:lnTo>
                  <a:pt x="122341" y="38815"/>
                </a:lnTo>
                <a:lnTo>
                  <a:pt x="137645" y="28830"/>
                </a:lnTo>
                <a:lnTo>
                  <a:pt x="140498" y="28647"/>
                </a:lnTo>
                <a:lnTo>
                  <a:pt x="141289" y="28092"/>
                </a:lnTo>
                <a:lnTo>
                  <a:pt x="141816" y="27193"/>
                </a:lnTo>
                <a:lnTo>
                  <a:pt x="142808" y="24006"/>
                </a:lnTo>
                <a:lnTo>
                  <a:pt x="142870" y="14341"/>
                </a:lnTo>
                <a:lnTo>
                  <a:pt x="138107" y="14283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3" name="SMARTInkShape-Group69">
            <a:extLst>
              <a:ext uri="{FF2B5EF4-FFF2-40B4-BE49-F238E27FC236}">
                <a16:creationId xmlns:a16="http://schemas.microsoft.com/office/drawing/2014/main" xmlns="" id="{803F54AE-2B06-4A70-A14E-D53B966F21AF}"/>
              </a:ext>
            </a:extLst>
          </p:cNvPr>
          <p:cNvGrpSpPr/>
          <p:nvPr/>
        </p:nvGrpSpPr>
        <p:grpSpPr>
          <a:xfrm>
            <a:off x="4453676" y="1115128"/>
            <a:ext cx="345899" cy="318052"/>
            <a:chOff x="4453676" y="1115128"/>
            <a:chExt cx="345899" cy="318052"/>
          </a:xfrm>
        </p:grpSpPr>
        <p:sp>
          <p:nvSpPr>
            <p:cNvPr id="121" name="SMARTInkShape-139">
              <a:extLst>
                <a:ext uri="{FF2B5EF4-FFF2-40B4-BE49-F238E27FC236}">
                  <a16:creationId xmlns:a16="http://schemas.microsoft.com/office/drawing/2014/main" xmlns="" id="{50398CC4-7815-4B37-AD85-15E0D3CD20F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53676" y="1115128"/>
              <a:ext cx="174520" cy="184791"/>
            </a:xfrm>
            <a:custGeom>
              <a:avLst/>
              <a:gdLst/>
              <a:ahLst/>
              <a:cxnLst/>
              <a:rect l="0" t="0" r="0" b="0"/>
              <a:pathLst>
                <a:path w="174520" h="184791">
                  <a:moveTo>
                    <a:pt x="132612" y="23110"/>
                  </a:moveTo>
                  <a:lnTo>
                    <a:pt x="132612" y="23110"/>
                  </a:lnTo>
                  <a:lnTo>
                    <a:pt x="132612" y="9386"/>
                  </a:lnTo>
                  <a:lnTo>
                    <a:pt x="132082" y="7611"/>
                  </a:lnTo>
                  <a:lnTo>
                    <a:pt x="131200" y="6427"/>
                  </a:lnTo>
                  <a:lnTo>
                    <a:pt x="122988" y="1670"/>
                  </a:lnTo>
                  <a:lnTo>
                    <a:pt x="109593" y="0"/>
                  </a:lnTo>
                  <a:lnTo>
                    <a:pt x="83778" y="3459"/>
                  </a:lnTo>
                  <a:lnTo>
                    <a:pt x="64203" y="12931"/>
                  </a:lnTo>
                  <a:lnTo>
                    <a:pt x="30490" y="37504"/>
                  </a:lnTo>
                  <a:lnTo>
                    <a:pt x="12417" y="60226"/>
                  </a:lnTo>
                  <a:lnTo>
                    <a:pt x="1755" y="95937"/>
                  </a:lnTo>
                  <a:lnTo>
                    <a:pt x="0" y="106718"/>
                  </a:lnTo>
                  <a:lnTo>
                    <a:pt x="6899" y="139779"/>
                  </a:lnTo>
                  <a:lnTo>
                    <a:pt x="7947" y="146047"/>
                  </a:lnTo>
                  <a:lnTo>
                    <a:pt x="11236" y="152008"/>
                  </a:lnTo>
                  <a:lnTo>
                    <a:pt x="27054" y="173940"/>
                  </a:lnTo>
                  <a:lnTo>
                    <a:pt x="32957" y="177458"/>
                  </a:lnTo>
                  <a:lnTo>
                    <a:pt x="38579" y="179550"/>
                  </a:lnTo>
                  <a:lnTo>
                    <a:pt x="42841" y="182244"/>
                  </a:lnTo>
                  <a:lnTo>
                    <a:pt x="65462" y="184790"/>
                  </a:lnTo>
                  <a:lnTo>
                    <a:pt x="91490" y="184491"/>
                  </a:lnTo>
                  <a:lnTo>
                    <a:pt x="111262" y="178404"/>
                  </a:lnTo>
                  <a:lnTo>
                    <a:pt x="121288" y="171311"/>
                  </a:lnTo>
                  <a:lnTo>
                    <a:pt x="147555" y="142144"/>
                  </a:lnTo>
                  <a:lnTo>
                    <a:pt x="165708" y="107648"/>
                  </a:lnTo>
                  <a:lnTo>
                    <a:pt x="174519" y="80484"/>
                  </a:lnTo>
                  <a:lnTo>
                    <a:pt x="174308" y="78292"/>
                  </a:lnTo>
                  <a:lnTo>
                    <a:pt x="171290" y="66778"/>
                  </a:lnTo>
                  <a:lnTo>
                    <a:pt x="170762" y="46869"/>
                  </a:lnTo>
                  <a:lnTo>
                    <a:pt x="169687" y="44770"/>
                  </a:lnTo>
                  <a:lnTo>
                    <a:pt x="163179" y="37599"/>
                  </a:lnTo>
                  <a:lnTo>
                    <a:pt x="162515" y="35944"/>
                  </a:lnTo>
                  <a:lnTo>
                    <a:pt x="151662" y="2787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140">
              <a:extLst>
                <a:ext uri="{FF2B5EF4-FFF2-40B4-BE49-F238E27FC236}">
                  <a16:creationId xmlns:a16="http://schemas.microsoft.com/office/drawing/2014/main" xmlns="" id="{82C73D5D-37F8-4567-8214-09B86EB3179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588509" y="1271593"/>
              <a:ext cx="211066" cy="161587"/>
            </a:xfrm>
            <a:custGeom>
              <a:avLst/>
              <a:gdLst/>
              <a:ahLst/>
              <a:cxnLst/>
              <a:rect l="0" t="0" r="0" b="0"/>
              <a:pathLst>
                <a:path w="211066" h="161587">
                  <a:moveTo>
                    <a:pt x="135891" y="4757"/>
                  </a:moveTo>
                  <a:lnTo>
                    <a:pt x="135891" y="4757"/>
                  </a:lnTo>
                  <a:lnTo>
                    <a:pt x="133363" y="2229"/>
                  </a:lnTo>
                  <a:lnTo>
                    <a:pt x="130710" y="987"/>
                  </a:lnTo>
                  <a:lnTo>
                    <a:pt x="114451" y="0"/>
                  </a:lnTo>
                  <a:lnTo>
                    <a:pt x="81055" y="4096"/>
                  </a:lnTo>
                  <a:lnTo>
                    <a:pt x="68490" y="9617"/>
                  </a:lnTo>
                  <a:lnTo>
                    <a:pt x="34644" y="27485"/>
                  </a:lnTo>
                  <a:lnTo>
                    <a:pt x="24871" y="36068"/>
                  </a:lnTo>
                  <a:lnTo>
                    <a:pt x="9527" y="55601"/>
                  </a:lnTo>
                  <a:lnTo>
                    <a:pt x="4078" y="69246"/>
                  </a:lnTo>
                  <a:lnTo>
                    <a:pt x="0" y="85628"/>
                  </a:lnTo>
                  <a:lnTo>
                    <a:pt x="1059" y="90618"/>
                  </a:lnTo>
                  <a:lnTo>
                    <a:pt x="15270" y="120145"/>
                  </a:lnTo>
                  <a:lnTo>
                    <a:pt x="25827" y="135376"/>
                  </a:lnTo>
                  <a:lnTo>
                    <a:pt x="43992" y="150219"/>
                  </a:lnTo>
                  <a:lnTo>
                    <a:pt x="57531" y="155630"/>
                  </a:lnTo>
                  <a:lnTo>
                    <a:pt x="92508" y="161586"/>
                  </a:lnTo>
                  <a:lnTo>
                    <a:pt x="124307" y="161377"/>
                  </a:lnTo>
                  <a:lnTo>
                    <a:pt x="153180" y="150724"/>
                  </a:lnTo>
                  <a:lnTo>
                    <a:pt x="169860" y="141275"/>
                  </a:lnTo>
                  <a:lnTo>
                    <a:pt x="190515" y="120998"/>
                  </a:lnTo>
                  <a:lnTo>
                    <a:pt x="204117" y="98356"/>
                  </a:lnTo>
                  <a:lnTo>
                    <a:pt x="210973" y="74549"/>
                  </a:lnTo>
                  <a:lnTo>
                    <a:pt x="211065" y="66996"/>
                  </a:lnTo>
                  <a:lnTo>
                    <a:pt x="204585" y="35921"/>
                  </a:lnTo>
                  <a:lnTo>
                    <a:pt x="196615" y="23672"/>
                  </a:lnTo>
                  <a:lnTo>
                    <a:pt x="169229" y="1428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4" name="SMARTInkShape-141">
            <a:extLst>
              <a:ext uri="{FF2B5EF4-FFF2-40B4-BE49-F238E27FC236}">
                <a16:creationId xmlns:a16="http://schemas.microsoft.com/office/drawing/2014/main" xmlns="" id="{78203FA5-2668-4BFA-86B9-2F5B7420CFF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991356" y="1232942"/>
            <a:ext cx="218917" cy="185954"/>
          </a:xfrm>
          <a:custGeom>
            <a:avLst/>
            <a:gdLst/>
            <a:ahLst/>
            <a:cxnLst/>
            <a:rect l="0" t="0" r="0" b="0"/>
            <a:pathLst>
              <a:path w="218917" h="185954">
                <a:moveTo>
                  <a:pt x="71307" y="19596"/>
                </a:moveTo>
                <a:lnTo>
                  <a:pt x="71307" y="19596"/>
                </a:lnTo>
                <a:lnTo>
                  <a:pt x="68778" y="17067"/>
                </a:lnTo>
                <a:lnTo>
                  <a:pt x="64715" y="15826"/>
                </a:lnTo>
                <a:lnTo>
                  <a:pt x="53482" y="15029"/>
                </a:lnTo>
                <a:lnTo>
                  <a:pt x="48744" y="16331"/>
                </a:lnTo>
                <a:lnTo>
                  <a:pt x="43083" y="19404"/>
                </a:lnTo>
                <a:lnTo>
                  <a:pt x="13552" y="54164"/>
                </a:lnTo>
                <a:lnTo>
                  <a:pt x="3213" y="84417"/>
                </a:lnTo>
                <a:lnTo>
                  <a:pt x="0" y="118115"/>
                </a:lnTo>
                <a:lnTo>
                  <a:pt x="3697" y="134012"/>
                </a:lnTo>
                <a:lnTo>
                  <a:pt x="8539" y="148636"/>
                </a:lnTo>
                <a:lnTo>
                  <a:pt x="10412" y="150602"/>
                </a:lnTo>
                <a:lnTo>
                  <a:pt x="37900" y="169701"/>
                </a:lnTo>
                <a:lnTo>
                  <a:pt x="72556" y="180603"/>
                </a:lnTo>
                <a:lnTo>
                  <a:pt x="105934" y="185953"/>
                </a:lnTo>
                <a:lnTo>
                  <a:pt x="139266" y="185741"/>
                </a:lnTo>
                <a:lnTo>
                  <a:pt x="172341" y="174275"/>
                </a:lnTo>
                <a:lnTo>
                  <a:pt x="175176" y="173515"/>
                </a:lnTo>
                <a:lnTo>
                  <a:pt x="186799" y="165221"/>
                </a:lnTo>
                <a:lnTo>
                  <a:pt x="209605" y="144775"/>
                </a:lnTo>
                <a:lnTo>
                  <a:pt x="215354" y="135414"/>
                </a:lnTo>
                <a:lnTo>
                  <a:pt x="218235" y="120026"/>
                </a:lnTo>
                <a:lnTo>
                  <a:pt x="218916" y="91572"/>
                </a:lnTo>
                <a:lnTo>
                  <a:pt x="215136" y="76969"/>
                </a:lnTo>
                <a:lnTo>
                  <a:pt x="198944" y="52802"/>
                </a:lnTo>
                <a:lnTo>
                  <a:pt x="170778" y="26367"/>
                </a:lnTo>
                <a:lnTo>
                  <a:pt x="140164" y="7018"/>
                </a:lnTo>
                <a:lnTo>
                  <a:pt x="127486" y="1482"/>
                </a:lnTo>
                <a:lnTo>
                  <a:pt x="95361" y="0"/>
                </a:lnTo>
                <a:lnTo>
                  <a:pt x="71307" y="546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SMARTInkShape-142">
            <a:extLst>
              <a:ext uri="{FF2B5EF4-FFF2-40B4-BE49-F238E27FC236}">
                <a16:creationId xmlns:a16="http://schemas.microsoft.com/office/drawing/2014/main" xmlns="" id="{2839D1D7-4ADF-4184-A056-6BCB1D8C393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72971" y="1482665"/>
            <a:ext cx="245132" cy="206847"/>
          </a:xfrm>
          <a:custGeom>
            <a:avLst/>
            <a:gdLst/>
            <a:ahLst/>
            <a:cxnLst/>
            <a:rect l="0" t="0" r="0" b="0"/>
            <a:pathLst>
              <a:path w="245132" h="206847">
                <a:moveTo>
                  <a:pt x="194542" y="31810"/>
                </a:moveTo>
                <a:lnTo>
                  <a:pt x="194542" y="31810"/>
                </a:lnTo>
                <a:lnTo>
                  <a:pt x="194542" y="29282"/>
                </a:lnTo>
                <a:lnTo>
                  <a:pt x="193131" y="26629"/>
                </a:lnTo>
                <a:lnTo>
                  <a:pt x="190210" y="23687"/>
                </a:lnTo>
                <a:lnTo>
                  <a:pt x="161112" y="8483"/>
                </a:lnTo>
                <a:lnTo>
                  <a:pt x="129422" y="0"/>
                </a:lnTo>
                <a:lnTo>
                  <a:pt x="98472" y="2707"/>
                </a:lnTo>
                <a:lnTo>
                  <a:pt x="72647" y="8346"/>
                </a:lnTo>
                <a:lnTo>
                  <a:pt x="39494" y="21240"/>
                </a:lnTo>
                <a:lnTo>
                  <a:pt x="31439" y="26407"/>
                </a:lnTo>
                <a:lnTo>
                  <a:pt x="13095" y="50266"/>
                </a:lnTo>
                <a:lnTo>
                  <a:pt x="1461" y="82834"/>
                </a:lnTo>
                <a:lnTo>
                  <a:pt x="0" y="111370"/>
                </a:lnTo>
                <a:lnTo>
                  <a:pt x="5933" y="137798"/>
                </a:lnTo>
                <a:lnTo>
                  <a:pt x="15842" y="155345"/>
                </a:lnTo>
                <a:lnTo>
                  <a:pt x="33648" y="175379"/>
                </a:lnTo>
                <a:lnTo>
                  <a:pt x="62854" y="194164"/>
                </a:lnTo>
                <a:lnTo>
                  <a:pt x="89912" y="204746"/>
                </a:lnTo>
                <a:lnTo>
                  <a:pt x="118135" y="206846"/>
                </a:lnTo>
                <a:lnTo>
                  <a:pt x="152985" y="200372"/>
                </a:lnTo>
                <a:lnTo>
                  <a:pt x="172555" y="196046"/>
                </a:lnTo>
                <a:lnTo>
                  <a:pt x="201132" y="182300"/>
                </a:lnTo>
                <a:lnTo>
                  <a:pt x="232004" y="153109"/>
                </a:lnTo>
                <a:lnTo>
                  <a:pt x="242884" y="133342"/>
                </a:lnTo>
                <a:lnTo>
                  <a:pt x="245131" y="125266"/>
                </a:lnTo>
                <a:lnTo>
                  <a:pt x="243868" y="107184"/>
                </a:lnTo>
                <a:lnTo>
                  <a:pt x="232642" y="84198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SMARTInkShape-Group72">
            <a:extLst>
              <a:ext uri="{FF2B5EF4-FFF2-40B4-BE49-F238E27FC236}">
                <a16:creationId xmlns:a16="http://schemas.microsoft.com/office/drawing/2014/main" xmlns="" id="{279A3057-188B-43AE-930E-63DC11B54D29}"/>
              </a:ext>
            </a:extLst>
          </p:cNvPr>
          <p:cNvGrpSpPr/>
          <p:nvPr/>
        </p:nvGrpSpPr>
        <p:grpSpPr>
          <a:xfrm>
            <a:off x="819150" y="1714500"/>
            <a:ext cx="123579" cy="366714"/>
            <a:chOff x="819150" y="1714500"/>
            <a:chExt cx="123579" cy="366714"/>
          </a:xfrm>
        </p:grpSpPr>
        <p:sp>
          <p:nvSpPr>
            <p:cNvPr id="126" name="SMARTInkShape-143">
              <a:extLst>
                <a:ext uri="{FF2B5EF4-FFF2-40B4-BE49-F238E27FC236}">
                  <a16:creationId xmlns:a16="http://schemas.microsoft.com/office/drawing/2014/main" xmlns="" id="{52AB7BBA-5C84-434F-9B7D-CA10326D1FC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9150" y="1724025"/>
              <a:ext cx="109539" cy="4764"/>
            </a:xfrm>
            <a:custGeom>
              <a:avLst/>
              <a:gdLst/>
              <a:ahLst/>
              <a:cxnLst/>
              <a:rect l="0" t="0" r="0" b="0"/>
              <a:pathLst>
                <a:path w="109539" h="4764">
                  <a:moveTo>
                    <a:pt x="0" y="4763"/>
                  </a:moveTo>
                  <a:lnTo>
                    <a:pt x="0" y="4763"/>
                  </a:lnTo>
                  <a:lnTo>
                    <a:pt x="4101" y="662"/>
                  </a:lnTo>
                  <a:lnTo>
                    <a:pt x="31506" y="87"/>
                  </a:lnTo>
                  <a:lnTo>
                    <a:pt x="63839" y="26"/>
                  </a:lnTo>
                  <a:lnTo>
                    <a:pt x="95576" y="2"/>
                  </a:lnTo>
                  <a:lnTo>
                    <a:pt x="1095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144">
              <a:extLst>
                <a:ext uri="{FF2B5EF4-FFF2-40B4-BE49-F238E27FC236}">
                  <a16:creationId xmlns:a16="http://schemas.microsoft.com/office/drawing/2014/main" xmlns="" id="{9370B902-F518-4C8A-9A32-0B77DBBD463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1538" y="1714500"/>
              <a:ext cx="18895" cy="352426"/>
            </a:xfrm>
            <a:custGeom>
              <a:avLst/>
              <a:gdLst/>
              <a:ahLst/>
              <a:cxnLst/>
              <a:rect l="0" t="0" r="0" b="0"/>
              <a:pathLst>
                <a:path w="18895" h="352426">
                  <a:moveTo>
                    <a:pt x="14287" y="0"/>
                  </a:moveTo>
                  <a:lnTo>
                    <a:pt x="14287" y="0"/>
                  </a:lnTo>
                  <a:lnTo>
                    <a:pt x="16815" y="2528"/>
                  </a:lnTo>
                  <a:lnTo>
                    <a:pt x="17031" y="3273"/>
                  </a:lnTo>
                  <a:lnTo>
                    <a:pt x="16645" y="3770"/>
                  </a:lnTo>
                  <a:lnTo>
                    <a:pt x="15859" y="4101"/>
                  </a:lnTo>
                  <a:lnTo>
                    <a:pt x="15864" y="4850"/>
                  </a:lnTo>
                  <a:lnTo>
                    <a:pt x="18894" y="9312"/>
                  </a:lnTo>
                  <a:lnTo>
                    <a:pt x="18518" y="36919"/>
                  </a:lnTo>
                  <a:lnTo>
                    <a:pt x="13170" y="69243"/>
                  </a:lnTo>
                  <a:lnTo>
                    <a:pt x="10605" y="84546"/>
                  </a:lnTo>
                  <a:lnTo>
                    <a:pt x="9738" y="115949"/>
                  </a:lnTo>
                  <a:lnTo>
                    <a:pt x="6294" y="145650"/>
                  </a:lnTo>
                  <a:lnTo>
                    <a:pt x="4964" y="179250"/>
                  </a:lnTo>
                  <a:lnTo>
                    <a:pt x="4789" y="212099"/>
                  </a:lnTo>
                  <a:lnTo>
                    <a:pt x="4765" y="245967"/>
                  </a:lnTo>
                  <a:lnTo>
                    <a:pt x="4762" y="280805"/>
                  </a:lnTo>
                  <a:lnTo>
                    <a:pt x="662" y="315219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145">
              <a:extLst>
                <a:ext uri="{FF2B5EF4-FFF2-40B4-BE49-F238E27FC236}">
                  <a16:creationId xmlns:a16="http://schemas.microsoft.com/office/drawing/2014/main" xmlns="" id="{F010E025-CD0C-4A07-AACA-738F704DCDF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9150" y="2076450"/>
              <a:ext cx="123579" cy="4764"/>
            </a:xfrm>
            <a:custGeom>
              <a:avLst/>
              <a:gdLst/>
              <a:ahLst/>
              <a:cxnLst/>
              <a:rect l="0" t="0" r="0" b="0"/>
              <a:pathLst>
                <a:path w="123579" h="4764">
                  <a:moveTo>
                    <a:pt x="0" y="0"/>
                  </a:moveTo>
                  <a:lnTo>
                    <a:pt x="0" y="0"/>
                  </a:lnTo>
                  <a:lnTo>
                    <a:pt x="8950" y="3770"/>
                  </a:lnTo>
                  <a:lnTo>
                    <a:pt x="44104" y="4751"/>
                  </a:lnTo>
                  <a:lnTo>
                    <a:pt x="76507" y="4761"/>
                  </a:lnTo>
                  <a:lnTo>
                    <a:pt x="109131" y="4763"/>
                  </a:lnTo>
                  <a:lnTo>
                    <a:pt x="123578" y="4763"/>
                  </a:lnTo>
                  <a:lnTo>
                    <a:pt x="119063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0" name="SMARTInkShape-146">
            <a:extLst>
              <a:ext uri="{FF2B5EF4-FFF2-40B4-BE49-F238E27FC236}">
                <a16:creationId xmlns:a16="http://schemas.microsoft.com/office/drawing/2014/main" xmlns="" id="{BD95D2CC-A0BB-4E2B-9DDC-60DCF9306D5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390650" y="1700315"/>
            <a:ext cx="219058" cy="395125"/>
          </a:xfrm>
          <a:custGeom>
            <a:avLst/>
            <a:gdLst/>
            <a:ahLst/>
            <a:cxnLst/>
            <a:rect l="0" t="0" r="0" b="0"/>
            <a:pathLst>
              <a:path w="219058" h="395125">
                <a:moveTo>
                  <a:pt x="0" y="128485"/>
                </a:moveTo>
                <a:lnTo>
                  <a:pt x="0" y="128485"/>
                </a:lnTo>
                <a:lnTo>
                  <a:pt x="0" y="131013"/>
                </a:lnTo>
                <a:lnTo>
                  <a:pt x="529" y="131758"/>
                </a:lnTo>
                <a:lnTo>
                  <a:pt x="1411" y="132255"/>
                </a:lnTo>
                <a:lnTo>
                  <a:pt x="4566" y="133189"/>
                </a:lnTo>
                <a:lnTo>
                  <a:pt x="26406" y="131829"/>
                </a:lnTo>
                <a:lnTo>
                  <a:pt x="59452" y="123391"/>
                </a:lnTo>
                <a:lnTo>
                  <a:pt x="79367" y="106159"/>
                </a:lnTo>
                <a:lnTo>
                  <a:pt x="89388" y="94814"/>
                </a:lnTo>
                <a:lnTo>
                  <a:pt x="107804" y="67975"/>
                </a:lnTo>
                <a:lnTo>
                  <a:pt x="109195" y="57971"/>
                </a:lnTo>
                <a:lnTo>
                  <a:pt x="109507" y="43627"/>
                </a:lnTo>
                <a:lnTo>
                  <a:pt x="108113" y="39089"/>
                </a:lnTo>
                <a:lnTo>
                  <a:pt x="93802" y="13391"/>
                </a:lnTo>
                <a:lnTo>
                  <a:pt x="85296" y="5836"/>
                </a:lnTo>
                <a:lnTo>
                  <a:pt x="77484" y="1657"/>
                </a:lnTo>
                <a:lnTo>
                  <a:pt x="67575" y="245"/>
                </a:lnTo>
                <a:lnTo>
                  <a:pt x="61062" y="0"/>
                </a:lnTo>
                <a:lnTo>
                  <a:pt x="59758" y="495"/>
                </a:lnTo>
                <a:lnTo>
                  <a:pt x="58889" y="1354"/>
                </a:lnTo>
                <a:lnTo>
                  <a:pt x="58309" y="2456"/>
                </a:lnTo>
                <a:lnTo>
                  <a:pt x="57394" y="3191"/>
                </a:lnTo>
                <a:lnTo>
                  <a:pt x="54965" y="4007"/>
                </a:lnTo>
                <a:lnTo>
                  <a:pt x="54106" y="4754"/>
                </a:lnTo>
                <a:lnTo>
                  <a:pt x="52614" y="8703"/>
                </a:lnTo>
                <a:lnTo>
                  <a:pt x="56234" y="16356"/>
                </a:lnTo>
                <a:lnTo>
                  <a:pt x="59036" y="20089"/>
                </a:lnTo>
                <a:lnTo>
                  <a:pt x="62045" y="22101"/>
                </a:lnTo>
                <a:lnTo>
                  <a:pt x="73140" y="27300"/>
                </a:lnTo>
                <a:lnTo>
                  <a:pt x="77133" y="30244"/>
                </a:lnTo>
                <a:lnTo>
                  <a:pt x="105990" y="36888"/>
                </a:lnTo>
                <a:lnTo>
                  <a:pt x="140179" y="37425"/>
                </a:lnTo>
                <a:lnTo>
                  <a:pt x="174911" y="29552"/>
                </a:lnTo>
                <a:lnTo>
                  <a:pt x="183979" y="28086"/>
                </a:lnTo>
                <a:lnTo>
                  <a:pt x="190387" y="23635"/>
                </a:lnTo>
                <a:lnTo>
                  <a:pt x="195261" y="18949"/>
                </a:lnTo>
                <a:lnTo>
                  <a:pt x="192734" y="18948"/>
                </a:lnTo>
                <a:lnTo>
                  <a:pt x="191989" y="19477"/>
                </a:lnTo>
                <a:lnTo>
                  <a:pt x="191493" y="20359"/>
                </a:lnTo>
                <a:lnTo>
                  <a:pt x="190696" y="25576"/>
                </a:lnTo>
                <a:lnTo>
                  <a:pt x="190102" y="26542"/>
                </a:lnTo>
                <a:lnTo>
                  <a:pt x="189176" y="27185"/>
                </a:lnTo>
                <a:lnTo>
                  <a:pt x="188030" y="27614"/>
                </a:lnTo>
                <a:lnTo>
                  <a:pt x="187266" y="28959"/>
                </a:lnTo>
                <a:lnTo>
                  <a:pt x="181109" y="55360"/>
                </a:lnTo>
                <a:lnTo>
                  <a:pt x="180975" y="89779"/>
                </a:lnTo>
                <a:lnTo>
                  <a:pt x="180975" y="123479"/>
                </a:lnTo>
                <a:lnTo>
                  <a:pt x="181504" y="132356"/>
                </a:lnTo>
                <a:lnTo>
                  <a:pt x="186854" y="155457"/>
                </a:lnTo>
                <a:lnTo>
                  <a:pt x="188070" y="157579"/>
                </a:lnTo>
                <a:lnTo>
                  <a:pt x="191591" y="173983"/>
                </a:lnTo>
                <a:lnTo>
                  <a:pt x="198710" y="189218"/>
                </a:lnTo>
                <a:lnTo>
                  <a:pt x="208823" y="224400"/>
                </a:lnTo>
                <a:lnTo>
                  <a:pt x="215628" y="258004"/>
                </a:lnTo>
                <a:lnTo>
                  <a:pt x="218394" y="267428"/>
                </a:lnTo>
                <a:lnTo>
                  <a:pt x="219057" y="299321"/>
                </a:lnTo>
                <a:lnTo>
                  <a:pt x="214370" y="334065"/>
                </a:lnTo>
                <a:lnTo>
                  <a:pt x="207219" y="356221"/>
                </a:lnTo>
                <a:lnTo>
                  <a:pt x="196277" y="372914"/>
                </a:lnTo>
                <a:lnTo>
                  <a:pt x="176998" y="388284"/>
                </a:lnTo>
                <a:lnTo>
                  <a:pt x="171683" y="389789"/>
                </a:lnTo>
                <a:lnTo>
                  <a:pt x="167849" y="390670"/>
                </a:lnTo>
                <a:lnTo>
                  <a:pt x="156765" y="394136"/>
                </a:lnTo>
                <a:lnTo>
                  <a:pt x="133342" y="395124"/>
                </a:lnTo>
                <a:lnTo>
                  <a:pt x="114175" y="391079"/>
                </a:lnTo>
                <a:lnTo>
                  <a:pt x="99787" y="382970"/>
                </a:lnTo>
                <a:lnTo>
                  <a:pt x="96687" y="382279"/>
                </a:lnTo>
                <a:lnTo>
                  <a:pt x="87268" y="376250"/>
                </a:lnTo>
                <a:lnTo>
                  <a:pt x="83765" y="372129"/>
                </a:lnTo>
                <a:lnTo>
                  <a:pt x="73478" y="353322"/>
                </a:lnTo>
                <a:lnTo>
                  <a:pt x="71438" y="32851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4" name="SMARTInkShape-Group74">
            <a:extLst>
              <a:ext uri="{FF2B5EF4-FFF2-40B4-BE49-F238E27FC236}">
                <a16:creationId xmlns:a16="http://schemas.microsoft.com/office/drawing/2014/main" xmlns="" id="{85D002CE-D8DB-425D-8D7B-26D452ED69A5}"/>
              </a:ext>
            </a:extLst>
          </p:cNvPr>
          <p:cNvGrpSpPr/>
          <p:nvPr/>
        </p:nvGrpSpPr>
        <p:grpSpPr>
          <a:xfrm>
            <a:off x="1571625" y="1962157"/>
            <a:ext cx="519114" cy="127619"/>
            <a:chOff x="1571625" y="1962157"/>
            <a:chExt cx="519114" cy="127619"/>
          </a:xfrm>
        </p:grpSpPr>
        <p:sp>
          <p:nvSpPr>
            <p:cNvPr id="131" name="SMARTInkShape-147">
              <a:extLst>
                <a:ext uri="{FF2B5EF4-FFF2-40B4-BE49-F238E27FC236}">
                  <a16:creationId xmlns:a16="http://schemas.microsoft.com/office/drawing/2014/main" xmlns="" id="{ECFA240B-CA89-474B-AFD1-A4D991CC5C3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71625" y="1962157"/>
              <a:ext cx="237887" cy="123819"/>
            </a:xfrm>
            <a:custGeom>
              <a:avLst/>
              <a:gdLst/>
              <a:ahLst/>
              <a:cxnLst/>
              <a:rect l="0" t="0" r="0" b="0"/>
              <a:pathLst>
                <a:path w="237887" h="123819">
                  <a:moveTo>
                    <a:pt x="0" y="123818"/>
                  </a:moveTo>
                  <a:lnTo>
                    <a:pt x="0" y="123818"/>
                  </a:lnTo>
                  <a:lnTo>
                    <a:pt x="32795" y="118968"/>
                  </a:lnTo>
                  <a:lnTo>
                    <a:pt x="64238" y="108021"/>
                  </a:lnTo>
                  <a:lnTo>
                    <a:pt x="80187" y="99061"/>
                  </a:lnTo>
                  <a:lnTo>
                    <a:pt x="114723" y="66216"/>
                  </a:lnTo>
                  <a:lnTo>
                    <a:pt x="124009" y="55892"/>
                  </a:lnTo>
                  <a:lnTo>
                    <a:pt x="130505" y="42922"/>
                  </a:lnTo>
                  <a:lnTo>
                    <a:pt x="135859" y="34761"/>
                  </a:lnTo>
                  <a:lnTo>
                    <a:pt x="142640" y="11342"/>
                  </a:lnTo>
                  <a:lnTo>
                    <a:pt x="142875" y="0"/>
                  </a:lnTo>
                  <a:lnTo>
                    <a:pt x="177888" y="23166"/>
                  </a:lnTo>
                  <a:lnTo>
                    <a:pt x="212677" y="47298"/>
                  </a:lnTo>
                  <a:lnTo>
                    <a:pt x="227858" y="61240"/>
                  </a:lnTo>
                  <a:lnTo>
                    <a:pt x="230916" y="67078"/>
                  </a:lnTo>
                  <a:lnTo>
                    <a:pt x="237886" y="91796"/>
                  </a:lnTo>
                  <a:lnTo>
                    <a:pt x="233261" y="107486"/>
                  </a:lnTo>
                  <a:lnTo>
                    <a:pt x="231024" y="110915"/>
                  </a:lnTo>
                  <a:lnTo>
                    <a:pt x="217611" y="119029"/>
                  </a:lnTo>
                  <a:lnTo>
                    <a:pt x="216511" y="120625"/>
                  </a:lnTo>
                  <a:lnTo>
                    <a:pt x="211056" y="122399"/>
                  </a:lnTo>
                  <a:lnTo>
                    <a:pt x="187413" y="123735"/>
                  </a:lnTo>
                  <a:lnTo>
                    <a:pt x="182425" y="122370"/>
                  </a:lnTo>
                  <a:lnTo>
                    <a:pt x="152358" y="107918"/>
                  </a:lnTo>
                  <a:lnTo>
                    <a:pt x="147638" y="100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SMARTInkShape-148">
              <a:extLst>
                <a:ext uri="{FF2B5EF4-FFF2-40B4-BE49-F238E27FC236}">
                  <a16:creationId xmlns:a16="http://schemas.microsoft.com/office/drawing/2014/main" xmlns="" id="{B4C0B45D-E3E4-4B4B-A591-87C93FE7396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95463" y="2057400"/>
              <a:ext cx="95251" cy="14266"/>
            </a:xfrm>
            <a:custGeom>
              <a:avLst/>
              <a:gdLst/>
              <a:ahLst/>
              <a:cxnLst/>
              <a:rect l="0" t="0" r="0" b="0"/>
              <a:pathLst>
                <a:path w="95251" h="14266">
                  <a:moveTo>
                    <a:pt x="0" y="4763"/>
                  </a:moveTo>
                  <a:lnTo>
                    <a:pt x="0" y="4763"/>
                  </a:lnTo>
                  <a:lnTo>
                    <a:pt x="6628" y="11391"/>
                  </a:lnTo>
                  <a:lnTo>
                    <a:pt x="11059" y="13000"/>
                  </a:lnTo>
                  <a:lnTo>
                    <a:pt x="26005" y="14265"/>
                  </a:lnTo>
                  <a:lnTo>
                    <a:pt x="52565" y="9952"/>
                  </a:lnTo>
                  <a:lnTo>
                    <a:pt x="81520" y="101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149">
              <a:extLst>
                <a:ext uri="{FF2B5EF4-FFF2-40B4-BE49-F238E27FC236}">
                  <a16:creationId xmlns:a16="http://schemas.microsoft.com/office/drawing/2014/main" xmlns="" id="{3162C792-96F4-401B-892F-2F2B9C6F4DD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90737" y="1962185"/>
              <a:ext cx="200002" cy="127591"/>
            </a:xfrm>
            <a:custGeom>
              <a:avLst/>
              <a:gdLst/>
              <a:ahLst/>
              <a:cxnLst/>
              <a:rect l="0" t="0" r="0" b="0"/>
              <a:pathLst>
                <a:path w="200002" h="127591">
                  <a:moveTo>
                    <a:pt x="104751" y="19015"/>
                  </a:moveTo>
                  <a:lnTo>
                    <a:pt x="104751" y="19015"/>
                  </a:lnTo>
                  <a:lnTo>
                    <a:pt x="102222" y="19015"/>
                  </a:lnTo>
                  <a:lnTo>
                    <a:pt x="99570" y="17604"/>
                  </a:lnTo>
                  <a:lnTo>
                    <a:pt x="91593" y="11110"/>
                  </a:lnTo>
                  <a:lnTo>
                    <a:pt x="81583" y="6696"/>
                  </a:lnTo>
                  <a:lnTo>
                    <a:pt x="74875" y="2956"/>
                  </a:lnTo>
                  <a:lnTo>
                    <a:pt x="61279" y="359"/>
                  </a:lnTo>
                  <a:lnTo>
                    <a:pt x="46761" y="0"/>
                  </a:lnTo>
                  <a:lnTo>
                    <a:pt x="32993" y="5150"/>
                  </a:lnTo>
                  <a:lnTo>
                    <a:pt x="20550" y="11161"/>
                  </a:lnTo>
                  <a:lnTo>
                    <a:pt x="15646" y="15701"/>
                  </a:lnTo>
                  <a:lnTo>
                    <a:pt x="6508" y="30847"/>
                  </a:lnTo>
                  <a:lnTo>
                    <a:pt x="940" y="47600"/>
                  </a:lnTo>
                  <a:lnTo>
                    <a:pt x="0" y="71625"/>
                  </a:lnTo>
                  <a:lnTo>
                    <a:pt x="3783" y="85616"/>
                  </a:lnTo>
                  <a:lnTo>
                    <a:pt x="9625" y="94573"/>
                  </a:lnTo>
                  <a:lnTo>
                    <a:pt x="13260" y="98105"/>
                  </a:lnTo>
                  <a:lnTo>
                    <a:pt x="38024" y="113718"/>
                  </a:lnTo>
                  <a:lnTo>
                    <a:pt x="52689" y="118224"/>
                  </a:lnTo>
                  <a:lnTo>
                    <a:pt x="60868" y="118789"/>
                  </a:lnTo>
                  <a:lnTo>
                    <a:pt x="65491" y="117511"/>
                  </a:lnTo>
                  <a:lnTo>
                    <a:pt x="72772" y="112378"/>
                  </a:lnTo>
                  <a:lnTo>
                    <a:pt x="84100" y="101018"/>
                  </a:lnTo>
                  <a:lnTo>
                    <a:pt x="88342" y="93524"/>
                  </a:lnTo>
                  <a:lnTo>
                    <a:pt x="89835" y="87188"/>
                  </a:lnTo>
                  <a:lnTo>
                    <a:pt x="90806" y="79372"/>
                  </a:lnTo>
                  <a:lnTo>
                    <a:pt x="93681" y="72941"/>
                  </a:lnTo>
                  <a:lnTo>
                    <a:pt x="95222" y="37724"/>
                  </a:lnTo>
                  <a:lnTo>
                    <a:pt x="95226" y="23786"/>
                  </a:lnTo>
                  <a:lnTo>
                    <a:pt x="95226" y="30407"/>
                  </a:lnTo>
                  <a:lnTo>
                    <a:pt x="100386" y="50639"/>
                  </a:lnTo>
                  <a:lnTo>
                    <a:pt x="103222" y="56019"/>
                  </a:lnTo>
                  <a:lnTo>
                    <a:pt x="110090" y="82569"/>
                  </a:lnTo>
                  <a:lnTo>
                    <a:pt x="134298" y="115028"/>
                  </a:lnTo>
                  <a:lnTo>
                    <a:pt x="151013" y="125305"/>
                  </a:lnTo>
                  <a:lnTo>
                    <a:pt x="162908" y="127590"/>
                  </a:lnTo>
                  <a:lnTo>
                    <a:pt x="173958" y="125739"/>
                  </a:lnTo>
                  <a:lnTo>
                    <a:pt x="200001" y="109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5" name="SMARTInkShape-150">
            <a:extLst>
              <a:ext uri="{FF2B5EF4-FFF2-40B4-BE49-F238E27FC236}">
                <a16:creationId xmlns:a16="http://schemas.microsoft.com/office/drawing/2014/main" xmlns="" id="{B0B3E25F-8B9B-4616-BE4F-2A9FB1D00D9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081271" y="1724122"/>
            <a:ext cx="823855" cy="370314"/>
          </a:xfrm>
          <a:custGeom>
            <a:avLst/>
            <a:gdLst/>
            <a:ahLst/>
            <a:cxnLst/>
            <a:rect l="0" t="0" r="0" b="0"/>
            <a:pathLst>
              <a:path w="823855" h="370314">
                <a:moveTo>
                  <a:pt x="4704" y="342803"/>
                </a:moveTo>
                <a:lnTo>
                  <a:pt x="4704" y="342803"/>
                </a:lnTo>
                <a:lnTo>
                  <a:pt x="4704" y="345547"/>
                </a:lnTo>
                <a:lnTo>
                  <a:pt x="4704" y="343269"/>
                </a:lnTo>
                <a:lnTo>
                  <a:pt x="383" y="342830"/>
                </a:lnTo>
                <a:lnTo>
                  <a:pt x="0" y="342807"/>
                </a:lnTo>
                <a:lnTo>
                  <a:pt x="4699" y="342803"/>
                </a:lnTo>
                <a:lnTo>
                  <a:pt x="7231" y="340275"/>
                </a:lnTo>
                <a:lnTo>
                  <a:pt x="11295" y="339033"/>
                </a:lnTo>
                <a:lnTo>
                  <a:pt x="13861" y="338702"/>
                </a:lnTo>
                <a:lnTo>
                  <a:pt x="16100" y="337423"/>
                </a:lnTo>
                <a:lnTo>
                  <a:pt x="49728" y="310462"/>
                </a:lnTo>
                <a:lnTo>
                  <a:pt x="69136" y="289920"/>
                </a:lnTo>
                <a:lnTo>
                  <a:pt x="91968" y="255482"/>
                </a:lnTo>
                <a:lnTo>
                  <a:pt x="105795" y="221889"/>
                </a:lnTo>
                <a:lnTo>
                  <a:pt x="117387" y="187551"/>
                </a:lnTo>
                <a:lnTo>
                  <a:pt x="127116" y="154494"/>
                </a:lnTo>
                <a:lnTo>
                  <a:pt x="132547" y="119477"/>
                </a:lnTo>
                <a:lnTo>
                  <a:pt x="133262" y="87013"/>
                </a:lnTo>
                <a:lnTo>
                  <a:pt x="132759" y="63056"/>
                </a:lnTo>
                <a:lnTo>
                  <a:pt x="124624" y="40440"/>
                </a:lnTo>
                <a:lnTo>
                  <a:pt x="110584" y="20859"/>
                </a:lnTo>
                <a:lnTo>
                  <a:pt x="105913" y="17154"/>
                </a:lnTo>
                <a:lnTo>
                  <a:pt x="101544" y="14449"/>
                </a:lnTo>
                <a:lnTo>
                  <a:pt x="87213" y="2391"/>
                </a:lnTo>
                <a:lnTo>
                  <a:pt x="75280" y="231"/>
                </a:lnTo>
                <a:lnTo>
                  <a:pt x="67478" y="0"/>
                </a:lnTo>
                <a:lnTo>
                  <a:pt x="62943" y="1357"/>
                </a:lnTo>
                <a:lnTo>
                  <a:pt x="56003" y="6507"/>
                </a:lnTo>
                <a:lnTo>
                  <a:pt x="51316" y="11305"/>
                </a:lnTo>
                <a:lnTo>
                  <a:pt x="47619" y="16981"/>
                </a:lnTo>
                <a:lnTo>
                  <a:pt x="43004" y="20370"/>
                </a:lnTo>
                <a:lnTo>
                  <a:pt x="41350" y="22543"/>
                </a:lnTo>
                <a:lnTo>
                  <a:pt x="34466" y="39113"/>
                </a:lnTo>
                <a:lnTo>
                  <a:pt x="33293" y="74518"/>
                </a:lnTo>
                <a:lnTo>
                  <a:pt x="33812" y="86040"/>
                </a:lnTo>
                <a:lnTo>
                  <a:pt x="37748" y="118322"/>
                </a:lnTo>
                <a:lnTo>
                  <a:pt x="38024" y="152265"/>
                </a:lnTo>
                <a:lnTo>
                  <a:pt x="39450" y="172341"/>
                </a:lnTo>
                <a:lnTo>
                  <a:pt x="42608" y="198120"/>
                </a:lnTo>
                <a:lnTo>
                  <a:pt x="42236" y="217014"/>
                </a:lnTo>
                <a:lnTo>
                  <a:pt x="38334" y="245684"/>
                </a:lnTo>
                <a:lnTo>
                  <a:pt x="38059" y="277870"/>
                </a:lnTo>
                <a:lnTo>
                  <a:pt x="38042" y="312076"/>
                </a:lnTo>
                <a:lnTo>
                  <a:pt x="38571" y="320881"/>
                </a:lnTo>
                <a:lnTo>
                  <a:pt x="41844" y="329664"/>
                </a:lnTo>
                <a:lnTo>
                  <a:pt x="46279" y="337640"/>
                </a:lnTo>
                <a:lnTo>
                  <a:pt x="46708" y="339361"/>
                </a:lnTo>
                <a:lnTo>
                  <a:pt x="58220" y="353230"/>
                </a:lnTo>
                <a:lnTo>
                  <a:pt x="75144" y="364988"/>
                </a:lnTo>
                <a:lnTo>
                  <a:pt x="86782" y="369249"/>
                </a:lnTo>
                <a:lnTo>
                  <a:pt x="99755" y="370218"/>
                </a:lnTo>
                <a:lnTo>
                  <a:pt x="113889" y="366073"/>
                </a:lnTo>
                <a:lnTo>
                  <a:pt x="131849" y="357043"/>
                </a:lnTo>
                <a:lnTo>
                  <a:pt x="135826" y="353365"/>
                </a:lnTo>
                <a:lnTo>
                  <a:pt x="145406" y="340068"/>
                </a:lnTo>
                <a:lnTo>
                  <a:pt x="146935" y="334996"/>
                </a:lnTo>
                <a:lnTo>
                  <a:pt x="147579" y="309686"/>
                </a:lnTo>
                <a:lnTo>
                  <a:pt x="142834" y="304721"/>
                </a:lnTo>
                <a:lnTo>
                  <a:pt x="138251" y="304704"/>
                </a:lnTo>
                <a:lnTo>
                  <a:pt x="138093" y="301959"/>
                </a:lnTo>
                <a:lnTo>
                  <a:pt x="138059" y="304237"/>
                </a:lnTo>
                <a:lnTo>
                  <a:pt x="139467" y="304496"/>
                </a:lnTo>
                <a:lnTo>
                  <a:pt x="142155" y="304662"/>
                </a:lnTo>
                <a:lnTo>
                  <a:pt x="146488" y="307968"/>
                </a:lnTo>
                <a:lnTo>
                  <a:pt x="150901" y="309022"/>
                </a:lnTo>
                <a:lnTo>
                  <a:pt x="184205" y="309465"/>
                </a:lnTo>
                <a:lnTo>
                  <a:pt x="207748" y="308936"/>
                </a:lnTo>
                <a:lnTo>
                  <a:pt x="218946" y="305144"/>
                </a:lnTo>
                <a:lnTo>
                  <a:pt x="227069" y="304761"/>
                </a:lnTo>
                <a:lnTo>
                  <a:pt x="242692" y="297610"/>
                </a:lnTo>
                <a:lnTo>
                  <a:pt x="244325" y="296270"/>
                </a:lnTo>
                <a:lnTo>
                  <a:pt x="254093" y="281518"/>
                </a:lnTo>
                <a:lnTo>
                  <a:pt x="256221" y="275197"/>
                </a:lnTo>
                <a:lnTo>
                  <a:pt x="252937" y="259400"/>
                </a:lnTo>
                <a:lnTo>
                  <a:pt x="244265" y="246347"/>
                </a:lnTo>
                <a:lnTo>
                  <a:pt x="241174" y="244371"/>
                </a:lnTo>
                <a:lnTo>
                  <a:pt x="234239" y="242929"/>
                </a:lnTo>
                <a:lnTo>
                  <a:pt x="222133" y="242794"/>
                </a:lnTo>
                <a:lnTo>
                  <a:pt x="221094" y="243322"/>
                </a:lnTo>
                <a:lnTo>
                  <a:pt x="220402" y="244203"/>
                </a:lnTo>
                <a:lnTo>
                  <a:pt x="219103" y="246593"/>
                </a:lnTo>
                <a:lnTo>
                  <a:pt x="216762" y="249420"/>
                </a:lnTo>
                <a:lnTo>
                  <a:pt x="213958" y="251028"/>
                </a:lnTo>
                <a:lnTo>
                  <a:pt x="212469" y="251457"/>
                </a:lnTo>
                <a:lnTo>
                  <a:pt x="211476" y="252273"/>
                </a:lnTo>
                <a:lnTo>
                  <a:pt x="205468" y="265060"/>
                </a:lnTo>
                <a:lnTo>
                  <a:pt x="204948" y="268674"/>
                </a:lnTo>
                <a:lnTo>
                  <a:pt x="206237" y="271580"/>
                </a:lnTo>
                <a:lnTo>
                  <a:pt x="207322" y="273096"/>
                </a:lnTo>
                <a:lnTo>
                  <a:pt x="208849" y="280286"/>
                </a:lnTo>
                <a:lnTo>
                  <a:pt x="209492" y="314671"/>
                </a:lnTo>
                <a:lnTo>
                  <a:pt x="209492" y="319011"/>
                </a:lnTo>
                <a:lnTo>
                  <a:pt x="210903" y="323057"/>
                </a:lnTo>
                <a:lnTo>
                  <a:pt x="213592" y="327437"/>
                </a:lnTo>
                <a:lnTo>
                  <a:pt x="214058" y="330724"/>
                </a:lnTo>
                <a:lnTo>
                  <a:pt x="214652" y="331576"/>
                </a:lnTo>
                <a:lnTo>
                  <a:pt x="215578" y="332143"/>
                </a:lnTo>
                <a:lnTo>
                  <a:pt x="216724" y="332521"/>
                </a:lnTo>
                <a:lnTo>
                  <a:pt x="217488" y="333303"/>
                </a:lnTo>
                <a:lnTo>
                  <a:pt x="220126" y="338359"/>
                </a:lnTo>
                <a:lnTo>
                  <a:pt x="221343" y="339840"/>
                </a:lnTo>
                <a:lnTo>
                  <a:pt x="224108" y="341486"/>
                </a:lnTo>
                <a:lnTo>
                  <a:pt x="225586" y="341925"/>
                </a:lnTo>
                <a:lnTo>
                  <a:pt x="226571" y="342747"/>
                </a:lnTo>
                <a:lnTo>
                  <a:pt x="227666" y="345071"/>
                </a:lnTo>
                <a:lnTo>
                  <a:pt x="229016" y="345903"/>
                </a:lnTo>
                <a:lnTo>
                  <a:pt x="237376" y="348648"/>
                </a:lnTo>
                <a:lnTo>
                  <a:pt x="240935" y="350692"/>
                </a:lnTo>
                <a:lnTo>
                  <a:pt x="246442" y="351843"/>
                </a:lnTo>
                <a:lnTo>
                  <a:pt x="260371" y="352815"/>
                </a:lnTo>
                <a:lnTo>
                  <a:pt x="265795" y="354837"/>
                </a:lnTo>
                <a:lnTo>
                  <a:pt x="268194" y="355059"/>
                </a:lnTo>
                <a:lnTo>
                  <a:pt x="303444" y="349063"/>
                </a:lnTo>
                <a:lnTo>
                  <a:pt x="311354" y="347480"/>
                </a:lnTo>
                <a:lnTo>
                  <a:pt x="336769" y="334660"/>
                </a:lnTo>
                <a:lnTo>
                  <a:pt x="346698" y="331023"/>
                </a:lnTo>
                <a:lnTo>
                  <a:pt x="355578" y="324679"/>
                </a:lnTo>
                <a:lnTo>
                  <a:pt x="362902" y="317266"/>
                </a:lnTo>
                <a:lnTo>
                  <a:pt x="385589" y="282974"/>
                </a:lnTo>
                <a:lnTo>
                  <a:pt x="405804" y="252718"/>
                </a:lnTo>
                <a:lnTo>
                  <a:pt x="409475" y="244909"/>
                </a:lnTo>
                <a:lnTo>
                  <a:pt x="415737" y="236127"/>
                </a:lnTo>
                <a:lnTo>
                  <a:pt x="427079" y="203536"/>
                </a:lnTo>
                <a:lnTo>
                  <a:pt x="440740" y="172962"/>
                </a:lnTo>
                <a:lnTo>
                  <a:pt x="447120" y="138550"/>
                </a:lnTo>
                <a:lnTo>
                  <a:pt x="447999" y="130648"/>
                </a:lnTo>
                <a:lnTo>
                  <a:pt x="450846" y="120251"/>
                </a:lnTo>
                <a:lnTo>
                  <a:pt x="451396" y="103236"/>
                </a:lnTo>
                <a:lnTo>
                  <a:pt x="443933" y="70178"/>
                </a:lnTo>
                <a:lnTo>
                  <a:pt x="437616" y="54542"/>
                </a:lnTo>
                <a:lnTo>
                  <a:pt x="429257" y="46248"/>
                </a:lnTo>
                <a:lnTo>
                  <a:pt x="417495" y="31857"/>
                </a:lnTo>
                <a:lnTo>
                  <a:pt x="414297" y="29980"/>
                </a:lnTo>
                <a:lnTo>
                  <a:pt x="411112" y="28616"/>
                </a:lnTo>
                <a:lnTo>
                  <a:pt x="391545" y="15068"/>
                </a:lnTo>
                <a:lnTo>
                  <a:pt x="388258" y="14451"/>
                </a:lnTo>
                <a:lnTo>
                  <a:pt x="383933" y="14267"/>
                </a:lnTo>
                <a:lnTo>
                  <a:pt x="382936" y="14771"/>
                </a:lnTo>
                <a:lnTo>
                  <a:pt x="382271" y="15636"/>
                </a:lnTo>
                <a:lnTo>
                  <a:pt x="381204" y="18298"/>
                </a:lnTo>
                <a:lnTo>
                  <a:pt x="376864" y="22996"/>
                </a:lnTo>
                <a:lnTo>
                  <a:pt x="376382" y="26031"/>
                </a:lnTo>
                <a:lnTo>
                  <a:pt x="375650" y="60316"/>
                </a:lnTo>
                <a:lnTo>
                  <a:pt x="372078" y="74736"/>
                </a:lnTo>
                <a:lnTo>
                  <a:pt x="371424" y="107085"/>
                </a:lnTo>
                <a:lnTo>
                  <a:pt x="370891" y="114743"/>
                </a:lnTo>
                <a:lnTo>
                  <a:pt x="368674" y="125005"/>
                </a:lnTo>
                <a:lnTo>
                  <a:pt x="371279" y="150703"/>
                </a:lnTo>
                <a:lnTo>
                  <a:pt x="366740" y="185640"/>
                </a:lnTo>
                <a:lnTo>
                  <a:pt x="366655" y="219272"/>
                </a:lnTo>
                <a:lnTo>
                  <a:pt x="367184" y="225459"/>
                </a:lnTo>
                <a:lnTo>
                  <a:pt x="371122" y="246150"/>
                </a:lnTo>
                <a:lnTo>
                  <a:pt x="371815" y="250633"/>
                </a:lnTo>
                <a:lnTo>
                  <a:pt x="375500" y="262684"/>
                </a:lnTo>
                <a:lnTo>
                  <a:pt x="376177" y="296328"/>
                </a:lnTo>
                <a:lnTo>
                  <a:pt x="376178" y="305577"/>
                </a:lnTo>
                <a:lnTo>
                  <a:pt x="377590" y="309148"/>
                </a:lnTo>
                <a:lnTo>
                  <a:pt x="378707" y="310842"/>
                </a:lnTo>
                <a:lnTo>
                  <a:pt x="382058" y="322732"/>
                </a:lnTo>
                <a:lnTo>
                  <a:pt x="389153" y="333188"/>
                </a:lnTo>
                <a:lnTo>
                  <a:pt x="390412" y="336413"/>
                </a:lnTo>
                <a:lnTo>
                  <a:pt x="397018" y="344385"/>
                </a:lnTo>
                <a:lnTo>
                  <a:pt x="404167" y="349151"/>
                </a:lnTo>
                <a:lnTo>
                  <a:pt x="410460" y="351387"/>
                </a:lnTo>
                <a:lnTo>
                  <a:pt x="443756" y="352323"/>
                </a:lnTo>
                <a:lnTo>
                  <a:pt x="470771" y="349800"/>
                </a:lnTo>
                <a:lnTo>
                  <a:pt x="498513" y="336429"/>
                </a:lnTo>
                <a:lnTo>
                  <a:pt x="531951" y="306070"/>
                </a:lnTo>
                <a:lnTo>
                  <a:pt x="553240" y="277710"/>
                </a:lnTo>
                <a:lnTo>
                  <a:pt x="568061" y="245025"/>
                </a:lnTo>
                <a:lnTo>
                  <a:pt x="585641" y="211046"/>
                </a:lnTo>
                <a:lnTo>
                  <a:pt x="588865" y="205928"/>
                </a:lnTo>
                <a:lnTo>
                  <a:pt x="593126" y="194121"/>
                </a:lnTo>
                <a:lnTo>
                  <a:pt x="597699" y="161125"/>
                </a:lnTo>
                <a:lnTo>
                  <a:pt x="599926" y="128868"/>
                </a:lnTo>
                <a:lnTo>
                  <a:pt x="599484" y="99058"/>
                </a:lnTo>
                <a:lnTo>
                  <a:pt x="596246" y="88026"/>
                </a:lnTo>
                <a:lnTo>
                  <a:pt x="595166" y="80873"/>
                </a:lnTo>
                <a:lnTo>
                  <a:pt x="591572" y="70558"/>
                </a:lnTo>
                <a:lnTo>
                  <a:pt x="589400" y="61584"/>
                </a:lnTo>
                <a:lnTo>
                  <a:pt x="585406" y="53633"/>
                </a:lnTo>
                <a:lnTo>
                  <a:pt x="560385" y="26955"/>
                </a:lnTo>
                <a:lnTo>
                  <a:pt x="557179" y="25156"/>
                </a:lnTo>
                <a:lnTo>
                  <a:pt x="553990" y="23826"/>
                </a:lnTo>
                <a:lnTo>
                  <a:pt x="546043" y="17171"/>
                </a:lnTo>
                <a:lnTo>
                  <a:pt x="544455" y="16707"/>
                </a:lnTo>
                <a:lnTo>
                  <a:pt x="542867" y="16926"/>
                </a:lnTo>
                <a:lnTo>
                  <a:pt x="529986" y="23018"/>
                </a:lnTo>
                <a:lnTo>
                  <a:pt x="526468" y="28565"/>
                </a:lnTo>
                <a:lnTo>
                  <a:pt x="522755" y="37806"/>
                </a:lnTo>
                <a:lnTo>
                  <a:pt x="520699" y="41090"/>
                </a:lnTo>
                <a:lnTo>
                  <a:pt x="519541" y="46444"/>
                </a:lnTo>
                <a:lnTo>
                  <a:pt x="519060" y="79768"/>
                </a:lnTo>
                <a:lnTo>
                  <a:pt x="523686" y="111566"/>
                </a:lnTo>
                <a:lnTo>
                  <a:pt x="524342" y="144235"/>
                </a:lnTo>
                <a:lnTo>
                  <a:pt x="530911" y="176389"/>
                </a:lnTo>
                <a:lnTo>
                  <a:pt x="537782" y="211616"/>
                </a:lnTo>
                <a:lnTo>
                  <a:pt x="542413" y="244364"/>
                </a:lnTo>
                <a:lnTo>
                  <a:pt x="546128" y="279266"/>
                </a:lnTo>
                <a:lnTo>
                  <a:pt x="550863" y="313416"/>
                </a:lnTo>
                <a:lnTo>
                  <a:pt x="557202" y="335908"/>
                </a:lnTo>
                <a:lnTo>
                  <a:pt x="565364" y="347534"/>
                </a:lnTo>
                <a:lnTo>
                  <a:pt x="565802" y="349132"/>
                </a:lnTo>
                <a:lnTo>
                  <a:pt x="574004" y="356437"/>
                </a:lnTo>
                <a:lnTo>
                  <a:pt x="593553" y="365813"/>
                </a:lnTo>
                <a:lnTo>
                  <a:pt x="612463" y="366545"/>
                </a:lnTo>
                <a:lnTo>
                  <a:pt x="624695" y="361538"/>
                </a:lnTo>
                <a:lnTo>
                  <a:pt x="659741" y="335003"/>
                </a:lnTo>
                <a:lnTo>
                  <a:pt x="669814" y="325882"/>
                </a:lnTo>
                <a:lnTo>
                  <a:pt x="676206" y="322762"/>
                </a:lnTo>
                <a:lnTo>
                  <a:pt x="679387" y="320667"/>
                </a:lnTo>
                <a:lnTo>
                  <a:pt x="714353" y="308444"/>
                </a:lnTo>
                <a:lnTo>
                  <a:pt x="731959" y="299851"/>
                </a:lnTo>
                <a:lnTo>
                  <a:pt x="749217" y="284064"/>
                </a:lnTo>
                <a:lnTo>
                  <a:pt x="750994" y="278068"/>
                </a:lnTo>
                <a:lnTo>
                  <a:pt x="752314" y="271169"/>
                </a:lnTo>
                <a:lnTo>
                  <a:pt x="754664" y="266339"/>
                </a:lnTo>
                <a:lnTo>
                  <a:pt x="754973" y="264311"/>
                </a:lnTo>
                <a:lnTo>
                  <a:pt x="754650" y="262429"/>
                </a:lnTo>
                <a:lnTo>
                  <a:pt x="752880" y="258927"/>
                </a:lnTo>
                <a:lnTo>
                  <a:pt x="745918" y="250762"/>
                </a:lnTo>
                <a:lnTo>
                  <a:pt x="742826" y="248979"/>
                </a:lnTo>
                <a:lnTo>
                  <a:pt x="727675" y="243536"/>
                </a:lnTo>
                <a:lnTo>
                  <a:pt x="717392" y="245540"/>
                </a:lnTo>
                <a:lnTo>
                  <a:pt x="703613" y="251477"/>
                </a:lnTo>
                <a:lnTo>
                  <a:pt x="700211" y="254765"/>
                </a:lnTo>
                <a:lnTo>
                  <a:pt x="696935" y="260812"/>
                </a:lnTo>
                <a:lnTo>
                  <a:pt x="691455" y="280357"/>
                </a:lnTo>
                <a:lnTo>
                  <a:pt x="690529" y="305377"/>
                </a:lnTo>
                <a:lnTo>
                  <a:pt x="695356" y="325992"/>
                </a:lnTo>
                <a:lnTo>
                  <a:pt x="698949" y="333093"/>
                </a:lnTo>
                <a:lnTo>
                  <a:pt x="699309" y="334742"/>
                </a:lnTo>
                <a:lnTo>
                  <a:pt x="710695" y="348480"/>
                </a:lnTo>
                <a:lnTo>
                  <a:pt x="732062" y="364185"/>
                </a:lnTo>
                <a:lnTo>
                  <a:pt x="751480" y="369568"/>
                </a:lnTo>
                <a:lnTo>
                  <a:pt x="763310" y="370313"/>
                </a:lnTo>
                <a:lnTo>
                  <a:pt x="787364" y="365951"/>
                </a:lnTo>
                <a:lnTo>
                  <a:pt x="810668" y="353677"/>
                </a:lnTo>
                <a:lnTo>
                  <a:pt x="823854" y="3428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0" name="SMARTInkShape-Group76">
            <a:extLst>
              <a:ext uri="{FF2B5EF4-FFF2-40B4-BE49-F238E27FC236}">
                <a16:creationId xmlns:a16="http://schemas.microsoft.com/office/drawing/2014/main" xmlns="" id="{4A663AFD-3EDB-4A3B-B653-2B9F6131E8F5}"/>
              </a:ext>
            </a:extLst>
          </p:cNvPr>
          <p:cNvGrpSpPr/>
          <p:nvPr/>
        </p:nvGrpSpPr>
        <p:grpSpPr>
          <a:xfrm>
            <a:off x="3019425" y="1966924"/>
            <a:ext cx="533401" cy="137459"/>
            <a:chOff x="3019425" y="1966924"/>
            <a:chExt cx="533401" cy="137459"/>
          </a:xfrm>
        </p:grpSpPr>
        <p:sp>
          <p:nvSpPr>
            <p:cNvPr id="136" name="SMARTInkShape-151">
              <a:extLst>
                <a:ext uri="{FF2B5EF4-FFF2-40B4-BE49-F238E27FC236}">
                  <a16:creationId xmlns:a16="http://schemas.microsoft.com/office/drawing/2014/main" xmlns="" id="{BB08FD8C-34EE-402F-958D-95B75466B47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019425" y="2071688"/>
              <a:ext cx="23814" cy="4763"/>
            </a:xfrm>
            <a:custGeom>
              <a:avLst/>
              <a:gdLst/>
              <a:ahLst/>
              <a:cxnLst/>
              <a:rect l="0" t="0" r="0" b="0"/>
              <a:pathLst>
                <a:path w="23814" h="4763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529" y="3273"/>
                  </a:lnTo>
                  <a:lnTo>
                    <a:pt x="1411" y="3769"/>
                  </a:lnTo>
                  <a:lnTo>
                    <a:pt x="6629" y="4566"/>
                  </a:lnTo>
                  <a:lnTo>
                    <a:pt x="23813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152">
              <a:extLst>
                <a:ext uri="{FF2B5EF4-FFF2-40B4-BE49-F238E27FC236}">
                  <a16:creationId xmlns:a16="http://schemas.microsoft.com/office/drawing/2014/main" xmlns="" id="{9EAE9AF9-9BA6-4A34-92C4-5718D12FC06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058272" y="1967186"/>
              <a:ext cx="218329" cy="137197"/>
            </a:xfrm>
            <a:custGeom>
              <a:avLst/>
              <a:gdLst/>
              <a:ahLst/>
              <a:cxnLst/>
              <a:rect l="0" t="0" r="0" b="0"/>
              <a:pathLst>
                <a:path w="218329" h="137197">
                  <a:moveTo>
                    <a:pt x="118316" y="18777"/>
                  </a:moveTo>
                  <a:lnTo>
                    <a:pt x="118316" y="18777"/>
                  </a:lnTo>
                  <a:lnTo>
                    <a:pt x="109365" y="15007"/>
                  </a:lnTo>
                  <a:lnTo>
                    <a:pt x="102787" y="12897"/>
                  </a:lnTo>
                  <a:lnTo>
                    <a:pt x="71904" y="0"/>
                  </a:lnTo>
                  <a:lnTo>
                    <a:pt x="53897" y="1174"/>
                  </a:lnTo>
                  <a:lnTo>
                    <a:pt x="28444" y="9378"/>
                  </a:lnTo>
                  <a:lnTo>
                    <a:pt x="25064" y="10924"/>
                  </a:lnTo>
                  <a:lnTo>
                    <a:pt x="19897" y="16874"/>
                  </a:lnTo>
                  <a:lnTo>
                    <a:pt x="6194" y="45680"/>
                  </a:lnTo>
                  <a:lnTo>
                    <a:pt x="3035" y="59427"/>
                  </a:lnTo>
                  <a:lnTo>
                    <a:pt x="373" y="65746"/>
                  </a:lnTo>
                  <a:lnTo>
                    <a:pt x="0" y="67552"/>
                  </a:lnTo>
                  <a:lnTo>
                    <a:pt x="4147" y="95312"/>
                  </a:lnTo>
                  <a:lnTo>
                    <a:pt x="12633" y="111229"/>
                  </a:lnTo>
                  <a:lnTo>
                    <a:pt x="24011" y="124248"/>
                  </a:lnTo>
                  <a:lnTo>
                    <a:pt x="42323" y="134586"/>
                  </a:lnTo>
                  <a:lnTo>
                    <a:pt x="60129" y="137196"/>
                  </a:lnTo>
                  <a:lnTo>
                    <a:pt x="72030" y="137119"/>
                  </a:lnTo>
                  <a:lnTo>
                    <a:pt x="85375" y="133451"/>
                  </a:lnTo>
                  <a:lnTo>
                    <a:pt x="103786" y="122536"/>
                  </a:lnTo>
                  <a:lnTo>
                    <a:pt x="111604" y="111925"/>
                  </a:lnTo>
                  <a:lnTo>
                    <a:pt x="116092" y="102762"/>
                  </a:lnTo>
                  <a:lnTo>
                    <a:pt x="120864" y="83321"/>
                  </a:lnTo>
                  <a:lnTo>
                    <a:pt x="118354" y="50373"/>
                  </a:lnTo>
                  <a:lnTo>
                    <a:pt x="118316" y="24352"/>
                  </a:lnTo>
                  <a:lnTo>
                    <a:pt x="118316" y="34755"/>
                  </a:lnTo>
                  <a:lnTo>
                    <a:pt x="122947" y="58433"/>
                  </a:lnTo>
                  <a:lnTo>
                    <a:pt x="123568" y="65393"/>
                  </a:lnTo>
                  <a:lnTo>
                    <a:pt x="131511" y="95947"/>
                  </a:lnTo>
                  <a:lnTo>
                    <a:pt x="141546" y="108327"/>
                  </a:lnTo>
                  <a:lnTo>
                    <a:pt x="152892" y="114866"/>
                  </a:lnTo>
                  <a:lnTo>
                    <a:pt x="163779" y="117627"/>
                  </a:lnTo>
                  <a:lnTo>
                    <a:pt x="183486" y="114757"/>
                  </a:lnTo>
                  <a:lnTo>
                    <a:pt x="218328" y="99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153">
              <a:extLst>
                <a:ext uri="{FF2B5EF4-FFF2-40B4-BE49-F238E27FC236}">
                  <a16:creationId xmlns:a16="http://schemas.microsoft.com/office/drawing/2014/main" xmlns="" id="{CC81CC03-2483-4088-9CFE-BA919C20CF5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67088" y="2066925"/>
              <a:ext cx="61913" cy="18935"/>
            </a:xfrm>
            <a:custGeom>
              <a:avLst/>
              <a:gdLst/>
              <a:ahLst/>
              <a:cxnLst/>
              <a:rect l="0" t="0" r="0" b="0"/>
              <a:pathLst>
                <a:path w="61913" h="18935">
                  <a:moveTo>
                    <a:pt x="0" y="9525"/>
                  </a:moveTo>
                  <a:lnTo>
                    <a:pt x="0" y="9525"/>
                  </a:lnTo>
                  <a:lnTo>
                    <a:pt x="2528" y="14581"/>
                  </a:lnTo>
                  <a:lnTo>
                    <a:pt x="3802" y="16071"/>
                  </a:lnTo>
                  <a:lnTo>
                    <a:pt x="6628" y="17726"/>
                  </a:lnTo>
                  <a:lnTo>
                    <a:pt x="19999" y="18934"/>
                  </a:lnTo>
                  <a:lnTo>
                    <a:pt x="23529" y="17587"/>
                  </a:lnTo>
                  <a:lnTo>
                    <a:pt x="27578" y="14939"/>
                  </a:lnTo>
                  <a:lnTo>
                    <a:pt x="52475" y="7251"/>
                  </a:lnTo>
                  <a:lnTo>
                    <a:pt x="619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154">
              <a:extLst>
                <a:ext uri="{FF2B5EF4-FFF2-40B4-BE49-F238E27FC236}">
                  <a16:creationId xmlns:a16="http://schemas.microsoft.com/office/drawing/2014/main" xmlns="" id="{BABB5238-CF50-4A8D-909C-9CE22C13A8F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33782" y="1966924"/>
              <a:ext cx="119044" cy="132439"/>
            </a:xfrm>
            <a:custGeom>
              <a:avLst/>
              <a:gdLst/>
              <a:ahLst/>
              <a:cxnLst/>
              <a:rect l="0" t="0" r="0" b="0"/>
              <a:pathLst>
                <a:path w="119044" h="132439">
                  <a:moveTo>
                    <a:pt x="99993" y="19039"/>
                  </a:moveTo>
                  <a:lnTo>
                    <a:pt x="99993" y="19039"/>
                  </a:lnTo>
                  <a:lnTo>
                    <a:pt x="97465" y="19039"/>
                  </a:lnTo>
                  <a:lnTo>
                    <a:pt x="96720" y="18509"/>
                  </a:lnTo>
                  <a:lnTo>
                    <a:pt x="96223" y="17627"/>
                  </a:lnTo>
                  <a:lnTo>
                    <a:pt x="95892" y="16510"/>
                  </a:lnTo>
                  <a:lnTo>
                    <a:pt x="95143" y="15765"/>
                  </a:lnTo>
                  <a:lnTo>
                    <a:pt x="91188" y="14472"/>
                  </a:lnTo>
                  <a:lnTo>
                    <a:pt x="90788" y="12952"/>
                  </a:lnTo>
                  <a:lnTo>
                    <a:pt x="90682" y="11806"/>
                  </a:lnTo>
                  <a:lnTo>
                    <a:pt x="80418" y="5136"/>
                  </a:lnTo>
                  <a:lnTo>
                    <a:pt x="69028" y="1514"/>
                  </a:lnTo>
                  <a:lnTo>
                    <a:pt x="34715" y="0"/>
                  </a:lnTo>
                  <a:lnTo>
                    <a:pt x="29882" y="1405"/>
                  </a:lnTo>
                  <a:lnTo>
                    <a:pt x="22467" y="6618"/>
                  </a:lnTo>
                  <a:lnTo>
                    <a:pt x="7925" y="27728"/>
                  </a:lnTo>
                  <a:lnTo>
                    <a:pt x="725" y="51470"/>
                  </a:lnTo>
                  <a:lnTo>
                    <a:pt x="0" y="76853"/>
                  </a:lnTo>
                  <a:lnTo>
                    <a:pt x="9555" y="107454"/>
                  </a:lnTo>
                  <a:lnTo>
                    <a:pt x="18599" y="118340"/>
                  </a:lnTo>
                  <a:lnTo>
                    <a:pt x="22896" y="121381"/>
                  </a:lnTo>
                  <a:lnTo>
                    <a:pt x="45111" y="131313"/>
                  </a:lnTo>
                  <a:lnTo>
                    <a:pt x="53376" y="132438"/>
                  </a:lnTo>
                  <a:lnTo>
                    <a:pt x="59519" y="131527"/>
                  </a:lnTo>
                  <a:lnTo>
                    <a:pt x="88163" y="122243"/>
                  </a:lnTo>
                  <a:lnTo>
                    <a:pt x="119043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3" name="SMARTInkShape-Group77">
            <a:extLst>
              <a:ext uri="{FF2B5EF4-FFF2-40B4-BE49-F238E27FC236}">
                <a16:creationId xmlns:a16="http://schemas.microsoft.com/office/drawing/2014/main" xmlns="" id="{D149108C-4C79-4895-A57F-BFBA622E0A83}"/>
              </a:ext>
            </a:extLst>
          </p:cNvPr>
          <p:cNvGrpSpPr/>
          <p:nvPr/>
        </p:nvGrpSpPr>
        <p:grpSpPr>
          <a:xfrm>
            <a:off x="3519488" y="1833563"/>
            <a:ext cx="499784" cy="261147"/>
            <a:chOff x="3519488" y="1833563"/>
            <a:chExt cx="499784" cy="261147"/>
          </a:xfrm>
        </p:grpSpPr>
        <p:sp>
          <p:nvSpPr>
            <p:cNvPr id="141" name="SMARTInkShape-155">
              <a:extLst>
                <a:ext uri="{FF2B5EF4-FFF2-40B4-BE49-F238E27FC236}">
                  <a16:creationId xmlns:a16="http://schemas.microsoft.com/office/drawing/2014/main" xmlns="" id="{D1C06354-0567-49D7-AFE2-1474947410D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19488" y="1833563"/>
              <a:ext cx="342673" cy="259086"/>
            </a:xfrm>
            <a:custGeom>
              <a:avLst/>
              <a:gdLst/>
              <a:ahLst/>
              <a:cxnLst/>
              <a:rect l="0" t="0" r="0" b="0"/>
              <a:pathLst>
                <a:path w="342673" h="259086">
                  <a:moveTo>
                    <a:pt x="0" y="0"/>
                  </a:moveTo>
                  <a:lnTo>
                    <a:pt x="0" y="0"/>
                  </a:lnTo>
                  <a:lnTo>
                    <a:pt x="0" y="16037"/>
                  </a:lnTo>
                  <a:lnTo>
                    <a:pt x="529" y="17041"/>
                  </a:lnTo>
                  <a:lnTo>
                    <a:pt x="1411" y="17711"/>
                  </a:lnTo>
                  <a:lnTo>
                    <a:pt x="4100" y="18785"/>
                  </a:lnTo>
                  <a:lnTo>
                    <a:pt x="4468" y="20343"/>
                  </a:lnTo>
                  <a:lnTo>
                    <a:pt x="9223" y="54066"/>
                  </a:lnTo>
                  <a:lnTo>
                    <a:pt x="9465" y="66712"/>
                  </a:lnTo>
                  <a:lnTo>
                    <a:pt x="10909" y="70748"/>
                  </a:lnTo>
                  <a:lnTo>
                    <a:pt x="12035" y="72565"/>
                  </a:lnTo>
                  <a:lnTo>
                    <a:pt x="13620" y="80179"/>
                  </a:lnTo>
                  <a:lnTo>
                    <a:pt x="14261" y="113742"/>
                  </a:lnTo>
                  <a:lnTo>
                    <a:pt x="14815" y="136934"/>
                  </a:lnTo>
                  <a:lnTo>
                    <a:pt x="19448" y="168711"/>
                  </a:lnTo>
                  <a:lnTo>
                    <a:pt x="24302" y="203193"/>
                  </a:lnTo>
                  <a:lnTo>
                    <a:pt x="28130" y="216998"/>
                  </a:lnTo>
                  <a:lnTo>
                    <a:pt x="28377" y="220445"/>
                  </a:lnTo>
                  <a:lnTo>
                    <a:pt x="29898" y="223740"/>
                  </a:lnTo>
                  <a:lnTo>
                    <a:pt x="31808" y="226969"/>
                  </a:lnTo>
                  <a:lnTo>
                    <a:pt x="33413" y="231762"/>
                  </a:lnTo>
                  <a:lnTo>
                    <a:pt x="39906" y="239710"/>
                  </a:lnTo>
                  <a:lnTo>
                    <a:pt x="42959" y="241475"/>
                  </a:lnTo>
                  <a:lnTo>
                    <a:pt x="46080" y="242789"/>
                  </a:lnTo>
                  <a:lnTo>
                    <a:pt x="49231" y="245136"/>
                  </a:lnTo>
                  <a:lnTo>
                    <a:pt x="53807" y="246533"/>
                  </a:lnTo>
                  <a:lnTo>
                    <a:pt x="81167" y="247630"/>
                  </a:lnTo>
                  <a:lnTo>
                    <a:pt x="95486" y="242466"/>
                  </a:lnTo>
                  <a:lnTo>
                    <a:pt x="103433" y="239411"/>
                  </a:lnTo>
                  <a:lnTo>
                    <a:pt x="105468" y="238982"/>
                  </a:lnTo>
                  <a:lnTo>
                    <a:pt x="115808" y="231219"/>
                  </a:lnTo>
                  <a:lnTo>
                    <a:pt x="121214" y="225730"/>
                  </a:lnTo>
                  <a:lnTo>
                    <a:pt x="122664" y="222385"/>
                  </a:lnTo>
                  <a:lnTo>
                    <a:pt x="127542" y="219135"/>
                  </a:lnTo>
                  <a:lnTo>
                    <a:pt x="131066" y="217527"/>
                  </a:lnTo>
                  <a:lnTo>
                    <a:pt x="133414" y="215397"/>
                  </a:lnTo>
                  <a:lnTo>
                    <a:pt x="138307" y="207872"/>
                  </a:lnTo>
                  <a:lnTo>
                    <a:pt x="152758" y="198634"/>
                  </a:lnTo>
                  <a:lnTo>
                    <a:pt x="158386" y="191205"/>
                  </a:lnTo>
                  <a:lnTo>
                    <a:pt x="164991" y="177405"/>
                  </a:lnTo>
                  <a:lnTo>
                    <a:pt x="166463" y="163251"/>
                  </a:lnTo>
                  <a:lnTo>
                    <a:pt x="162567" y="149496"/>
                  </a:lnTo>
                  <a:lnTo>
                    <a:pt x="155352" y="141171"/>
                  </a:lnTo>
                  <a:lnTo>
                    <a:pt x="152301" y="139472"/>
                  </a:lnTo>
                  <a:lnTo>
                    <a:pt x="146030" y="138381"/>
                  </a:lnTo>
                  <a:lnTo>
                    <a:pt x="136523" y="138136"/>
                  </a:lnTo>
                  <a:lnTo>
                    <a:pt x="129233" y="140647"/>
                  </a:lnTo>
                  <a:lnTo>
                    <a:pt x="127430" y="142448"/>
                  </a:lnTo>
                  <a:lnTo>
                    <a:pt x="125427" y="147271"/>
                  </a:lnTo>
                  <a:lnTo>
                    <a:pt x="115928" y="182388"/>
                  </a:lnTo>
                  <a:lnTo>
                    <a:pt x="114443" y="200066"/>
                  </a:lnTo>
                  <a:lnTo>
                    <a:pt x="114871" y="208092"/>
                  </a:lnTo>
                  <a:lnTo>
                    <a:pt x="120181" y="231726"/>
                  </a:lnTo>
                  <a:lnTo>
                    <a:pt x="127676" y="244357"/>
                  </a:lnTo>
                  <a:lnTo>
                    <a:pt x="132769" y="248479"/>
                  </a:lnTo>
                  <a:lnTo>
                    <a:pt x="152473" y="258696"/>
                  </a:lnTo>
                  <a:lnTo>
                    <a:pt x="159311" y="259085"/>
                  </a:lnTo>
                  <a:lnTo>
                    <a:pt x="186873" y="255931"/>
                  </a:lnTo>
                  <a:lnTo>
                    <a:pt x="213701" y="241889"/>
                  </a:lnTo>
                  <a:lnTo>
                    <a:pt x="225088" y="231264"/>
                  </a:lnTo>
                  <a:lnTo>
                    <a:pt x="239112" y="212680"/>
                  </a:lnTo>
                  <a:lnTo>
                    <a:pt x="244964" y="200016"/>
                  </a:lnTo>
                  <a:lnTo>
                    <a:pt x="251616" y="189086"/>
                  </a:lnTo>
                  <a:lnTo>
                    <a:pt x="260231" y="167533"/>
                  </a:lnTo>
                  <a:lnTo>
                    <a:pt x="263011" y="154448"/>
                  </a:lnTo>
                  <a:lnTo>
                    <a:pt x="265607" y="148244"/>
                  </a:lnTo>
                  <a:lnTo>
                    <a:pt x="266484" y="141407"/>
                  </a:lnTo>
                  <a:lnTo>
                    <a:pt x="265192" y="138165"/>
                  </a:lnTo>
                  <a:lnTo>
                    <a:pt x="261954" y="133374"/>
                  </a:lnTo>
                  <a:lnTo>
                    <a:pt x="261939" y="137452"/>
                  </a:lnTo>
                  <a:lnTo>
                    <a:pt x="266038" y="146255"/>
                  </a:lnTo>
                  <a:lnTo>
                    <a:pt x="279899" y="154144"/>
                  </a:lnTo>
                  <a:lnTo>
                    <a:pt x="294413" y="160368"/>
                  </a:lnTo>
                  <a:lnTo>
                    <a:pt x="329917" y="190565"/>
                  </a:lnTo>
                  <a:lnTo>
                    <a:pt x="335466" y="198045"/>
                  </a:lnTo>
                  <a:lnTo>
                    <a:pt x="342133" y="222296"/>
                  </a:lnTo>
                  <a:lnTo>
                    <a:pt x="342672" y="231788"/>
                  </a:lnTo>
                  <a:lnTo>
                    <a:pt x="341388" y="236720"/>
                  </a:lnTo>
                  <a:lnTo>
                    <a:pt x="334653" y="247526"/>
                  </a:lnTo>
                  <a:lnTo>
                    <a:pt x="334227" y="249155"/>
                  </a:lnTo>
                  <a:lnTo>
                    <a:pt x="330931" y="252376"/>
                  </a:lnTo>
                  <a:lnTo>
                    <a:pt x="328571" y="253975"/>
                  </a:lnTo>
                  <a:lnTo>
                    <a:pt x="317663" y="256227"/>
                  </a:lnTo>
                  <a:lnTo>
                    <a:pt x="309434" y="256894"/>
                  </a:lnTo>
                  <a:lnTo>
                    <a:pt x="287493" y="252009"/>
                  </a:lnTo>
                  <a:lnTo>
                    <a:pt x="280987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156">
              <a:extLst>
                <a:ext uri="{FF2B5EF4-FFF2-40B4-BE49-F238E27FC236}">
                  <a16:creationId xmlns:a16="http://schemas.microsoft.com/office/drawing/2014/main" xmlns="" id="{B969EB63-00CC-471F-ABD9-312CC4934D3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57625" y="1966922"/>
              <a:ext cx="161647" cy="127788"/>
            </a:xfrm>
            <a:custGeom>
              <a:avLst/>
              <a:gdLst/>
              <a:ahLst/>
              <a:cxnLst/>
              <a:rect l="0" t="0" r="0" b="0"/>
              <a:pathLst>
                <a:path w="161647" h="127788">
                  <a:moveTo>
                    <a:pt x="0" y="104766"/>
                  </a:moveTo>
                  <a:lnTo>
                    <a:pt x="0" y="104766"/>
                  </a:lnTo>
                  <a:lnTo>
                    <a:pt x="0" y="108866"/>
                  </a:lnTo>
                  <a:lnTo>
                    <a:pt x="11937" y="109523"/>
                  </a:lnTo>
                  <a:lnTo>
                    <a:pt x="37462" y="101404"/>
                  </a:lnTo>
                  <a:lnTo>
                    <a:pt x="48283" y="93793"/>
                  </a:lnTo>
                  <a:lnTo>
                    <a:pt x="57927" y="84783"/>
                  </a:lnTo>
                  <a:lnTo>
                    <a:pt x="74576" y="56624"/>
                  </a:lnTo>
                  <a:lnTo>
                    <a:pt x="80426" y="35861"/>
                  </a:lnTo>
                  <a:lnTo>
                    <a:pt x="80942" y="11523"/>
                  </a:lnTo>
                  <a:lnTo>
                    <a:pt x="79542" y="6351"/>
                  </a:lnTo>
                  <a:lnTo>
                    <a:pt x="76258" y="101"/>
                  </a:lnTo>
                  <a:lnTo>
                    <a:pt x="73468" y="12"/>
                  </a:lnTo>
                  <a:lnTo>
                    <a:pt x="74633" y="0"/>
                  </a:lnTo>
                  <a:lnTo>
                    <a:pt x="75155" y="526"/>
                  </a:lnTo>
                  <a:lnTo>
                    <a:pt x="75736" y="2522"/>
                  </a:lnTo>
                  <a:lnTo>
                    <a:pt x="76420" y="3265"/>
                  </a:lnTo>
                  <a:lnTo>
                    <a:pt x="91011" y="11258"/>
                  </a:lnTo>
                  <a:lnTo>
                    <a:pt x="96541" y="15581"/>
                  </a:lnTo>
                  <a:lnTo>
                    <a:pt x="102629" y="19074"/>
                  </a:lnTo>
                  <a:lnTo>
                    <a:pt x="113193" y="31395"/>
                  </a:lnTo>
                  <a:lnTo>
                    <a:pt x="134903" y="46548"/>
                  </a:lnTo>
                  <a:lnTo>
                    <a:pt x="152372" y="71759"/>
                  </a:lnTo>
                  <a:lnTo>
                    <a:pt x="160512" y="89096"/>
                  </a:lnTo>
                  <a:lnTo>
                    <a:pt x="161646" y="96555"/>
                  </a:lnTo>
                  <a:lnTo>
                    <a:pt x="160390" y="99882"/>
                  </a:lnTo>
                  <a:lnTo>
                    <a:pt x="147596" y="118870"/>
                  </a:lnTo>
                  <a:lnTo>
                    <a:pt x="140740" y="121617"/>
                  </a:lnTo>
                  <a:lnTo>
                    <a:pt x="110985" y="127787"/>
                  </a:lnTo>
                  <a:lnTo>
                    <a:pt x="90488" y="123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8" name="SMARTInkShape-Group78">
            <a:extLst>
              <a:ext uri="{FF2B5EF4-FFF2-40B4-BE49-F238E27FC236}">
                <a16:creationId xmlns:a16="http://schemas.microsoft.com/office/drawing/2014/main" xmlns="" id="{39C67DFE-4EAD-4A60-A934-C9DC643CE824}"/>
              </a:ext>
            </a:extLst>
          </p:cNvPr>
          <p:cNvGrpSpPr/>
          <p:nvPr/>
        </p:nvGrpSpPr>
        <p:grpSpPr>
          <a:xfrm>
            <a:off x="4000500" y="1809750"/>
            <a:ext cx="576264" cy="297168"/>
            <a:chOff x="4000500" y="1809750"/>
            <a:chExt cx="576264" cy="297168"/>
          </a:xfrm>
        </p:grpSpPr>
        <p:sp>
          <p:nvSpPr>
            <p:cNvPr id="144" name="SMARTInkShape-157">
              <a:extLst>
                <a:ext uri="{FF2B5EF4-FFF2-40B4-BE49-F238E27FC236}">
                  <a16:creationId xmlns:a16="http://schemas.microsoft.com/office/drawing/2014/main" xmlns="" id="{E6FB9176-0538-45C0-B633-2295F94551F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00500" y="1985988"/>
              <a:ext cx="200026" cy="104071"/>
            </a:xfrm>
            <a:custGeom>
              <a:avLst/>
              <a:gdLst/>
              <a:ahLst/>
              <a:cxnLst/>
              <a:rect l="0" t="0" r="0" b="0"/>
              <a:pathLst>
                <a:path w="200026" h="104071">
                  <a:moveTo>
                    <a:pt x="0" y="90462"/>
                  </a:moveTo>
                  <a:lnTo>
                    <a:pt x="0" y="90462"/>
                  </a:lnTo>
                  <a:lnTo>
                    <a:pt x="0" y="95028"/>
                  </a:lnTo>
                  <a:lnTo>
                    <a:pt x="4101" y="99308"/>
                  </a:lnTo>
                  <a:lnTo>
                    <a:pt x="20041" y="104070"/>
                  </a:lnTo>
                  <a:lnTo>
                    <a:pt x="33945" y="100813"/>
                  </a:lnTo>
                  <a:lnTo>
                    <a:pt x="61809" y="90417"/>
                  </a:lnTo>
                  <a:lnTo>
                    <a:pt x="76912" y="79246"/>
                  </a:lnTo>
                  <a:lnTo>
                    <a:pt x="100625" y="61019"/>
                  </a:lnTo>
                  <a:lnTo>
                    <a:pt x="102931" y="54622"/>
                  </a:lnTo>
                  <a:lnTo>
                    <a:pt x="104754" y="19040"/>
                  </a:lnTo>
                  <a:lnTo>
                    <a:pt x="104772" y="8332"/>
                  </a:lnTo>
                  <a:lnTo>
                    <a:pt x="103363" y="4924"/>
                  </a:lnTo>
                  <a:lnTo>
                    <a:pt x="102246" y="3274"/>
                  </a:lnTo>
                  <a:lnTo>
                    <a:pt x="102031" y="2174"/>
                  </a:lnTo>
                  <a:lnTo>
                    <a:pt x="102416" y="1441"/>
                  </a:lnTo>
                  <a:lnTo>
                    <a:pt x="104734" y="0"/>
                  </a:lnTo>
                  <a:lnTo>
                    <a:pt x="106186" y="25627"/>
                  </a:lnTo>
                  <a:lnTo>
                    <a:pt x="109341" y="43975"/>
                  </a:lnTo>
                  <a:lnTo>
                    <a:pt x="110941" y="70525"/>
                  </a:lnTo>
                  <a:lnTo>
                    <a:pt x="115416" y="85204"/>
                  </a:lnTo>
                  <a:lnTo>
                    <a:pt x="116632" y="86956"/>
                  </a:lnTo>
                  <a:lnTo>
                    <a:pt x="123399" y="91952"/>
                  </a:lnTo>
                  <a:lnTo>
                    <a:pt x="138440" y="97851"/>
                  </a:lnTo>
                  <a:lnTo>
                    <a:pt x="145490" y="99038"/>
                  </a:lnTo>
                  <a:lnTo>
                    <a:pt x="157937" y="97177"/>
                  </a:lnTo>
                  <a:lnTo>
                    <a:pt x="176895" y="87477"/>
                  </a:lnTo>
                  <a:lnTo>
                    <a:pt x="200025" y="71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158">
              <a:extLst>
                <a:ext uri="{FF2B5EF4-FFF2-40B4-BE49-F238E27FC236}">
                  <a16:creationId xmlns:a16="http://schemas.microsoft.com/office/drawing/2014/main" xmlns="" id="{BF91BBAC-449F-4D91-9B6C-40D25183AAF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00513" y="1890713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159">
              <a:extLst>
                <a:ext uri="{FF2B5EF4-FFF2-40B4-BE49-F238E27FC236}">
                  <a16:creationId xmlns:a16="http://schemas.microsoft.com/office/drawing/2014/main" xmlns="" id="{9FE2EF0D-7EF2-402A-932D-004198AED42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76713" y="1967270"/>
              <a:ext cx="400051" cy="139648"/>
            </a:xfrm>
            <a:custGeom>
              <a:avLst/>
              <a:gdLst/>
              <a:ahLst/>
              <a:cxnLst/>
              <a:rect l="0" t="0" r="0" b="0"/>
              <a:pathLst>
                <a:path w="400051" h="139648">
                  <a:moveTo>
                    <a:pt x="0" y="85368"/>
                  </a:moveTo>
                  <a:lnTo>
                    <a:pt x="0" y="85368"/>
                  </a:lnTo>
                  <a:lnTo>
                    <a:pt x="0" y="90125"/>
                  </a:lnTo>
                  <a:lnTo>
                    <a:pt x="6546" y="83054"/>
                  </a:lnTo>
                  <a:lnTo>
                    <a:pt x="8201" y="79400"/>
                  </a:lnTo>
                  <a:lnTo>
                    <a:pt x="9792" y="72743"/>
                  </a:lnTo>
                  <a:lnTo>
                    <a:pt x="29987" y="46539"/>
                  </a:lnTo>
                  <a:lnTo>
                    <a:pt x="59837" y="22099"/>
                  </a:lnTo>
                  <a:lnTo>
                    <a:pt x="67852" y="16837"/>
                  </a:lnTo>
                  <a:lnTo>
                    <a:pt x="69844" y="13811"/>
                  </a:lnTo>
                  <a:lnTo>
                    <a:pt x="70375" y="12263"/>
                  </a:lnTo>
                  <a:lnTo>
                    <a:pt x="72316" y="11231"/>
                  </a:lnTo>
                  <a:lnTo>
                    <a:pt x="78707" y="10085"/>
                  </a:lnTo>
                  <a:lnTo>
                    <a:pt x="85428" y="10986"/>
                  </a:lnTo>
                  <a:lnTo>
                    <a:pt x="93310" y="13348"/>
                  </a:lnTo>
                  <a:lnTo>
                    <a:pt x="97203" y="18814"/>
                  </a:lnTo>
                  <a:lnTo>
                    <a:pt x="107442" y="39430"/>
                  </a:lnTo>
                  <a:lnTo>
                    <a:pt x="112755" y="73287"/>
                  </a:lnTo>
                  <a:lnTo>
                    <a:pt x="118340" y="107183"/>
                  </a:lnTo>
                  <a:lnTo>
                    <a:pt x="118999" y="125651"/>
                  </a:lnTo>
                  <a:lnTo>
                    <a:pt x="120445" y="128495"/>
                  </a:lnTo>
                  <a:lnTo>
                    <a:pt x="122322" y="131523"/>
                  </a:lnTo>
                  <a:lnTo>
                    <a:pt x="123626" y="136830"/>
                  </a:lnTo>
                  <a:lnTo>
                    <a:pt x="123693" y="136609"/>
                  </a:lnTo>
                  <a:lnTo>
                    <a:pt x="123807" y="133573"/>
                  </a:lnTo>
                  <a:lnTo>
                    <a:pt x="127094" y="124974"/>
                  </a:lnTo>
                  <a:lnTo>
                    <a:pt x="128548" y="92348"/>
                  </a:lnTo>
                  <a:lnTo>
                    <a:pt x="132354" y="58380"/>
                  </a:lnTo>
                  <a:lnTo>
                    <a:pt x="134466" y="47738"/>
                  </a:lnTo>
                  <a:lnTo>
                    <a:pt x="138443" y="39293"/>
                  </a:lnTo>
                  <a:lnTo>
                    <a:pt x="139920" y="37189"/>
                  </a:lnTo>
                  <a:lnTo>
                    <a:pt x="141561" y="32028"/>
                  </a:lnTo>
                  <a:lnTo>
                    <a:pt x="142820" y="26736"/>
                  </a:lnTo>
                  <a:lnTo>
                    <a:pt x="145143" y="22620"/>
                  </a:lnTo>
                  <a:lnTo>
                    <a:pt x="147033" y="21311"/>
                  </a:lnTo>
                  <a:lnTo>
                    <a:pt x="151955" y="19856"/>
                  </a:lnTo>
                  <a:lnTo>
                    <a:pt x="157670" y="20621"/>
                  </a:lnTo>
                  <a:lnTo>
                    <a:pt x="163738" y="23254"/>
                  </a:lnTo>
                  <a:lnTo>
                    <a:pt x="183864" y="40740"/>
                  </a:lnTo>
                  <a:lnTo>
                    <a:pt x="197542" y="59696"/>
                  </a:lnTo>
                  <a:lnTo>
                    <a:pt x="204281" y="86989"/>
                  </a:lnTo>
                  <a:lnTo>
                    <a:pt x="207295" y="114884"/>
                  </a:lnTo>
                  <a:lnTo>
                    <a:pt x="212906" y="128847"/>
                  </a:lnTo>
                  <a:lnTo>
                    <a:pt x="220686" y="139006"/>
                  </a:lnTo>
                  <a:lnTo>
                    <a:pt x="223324" y="139647"/>
                  </a:lnTo>
                  <a:lnTo>
                    <a:pt x="238390" y="138109"/>
                  </a:lnTo>
                  <a:lnTo>
                    <a:pt x="243711" y="135090"/>
                  </a:lnTo>
                  <a:lnTo>
                    <a:pt x="258341" y="121529"/>
                  </a:lnTo>
                  <a:lnTo>
                    <a:pt x="266303" y="107700"/>
                  </a:lnTo>
                  <a:lnTo>
                    <a:pt x="270443" y="94894"/>
                  </a:lnTo>
                  <a:lnTo>
                    <a:pt x="271932" y="80708"/>
                  </a:lnTo>
                  <a:lnTo>
                    <a:pt x="275554" y="72557"/>
                  </a:lnTo>
                  <a:lnTo>
                    <a:pt x="276307" y="72065"/>
                  </a:lnTo>
                  <a:lnTo>
                    <a:pt x="279894" y="71372"/>
                  </a:lnTo>
                  <a:lnTo>
                    <a:pt x="313016" y="70551"/>
                  </a:lnTo>
                  <a:lnTo>
                    <a:pt x="324344" y="66749"/>
                  </a:lnTo>
                  <a:lnTo>
                    <a:pt x="348604" y="48970"/>
                  </a:lnTo>
                  <a:lnTo>
                    <a:pt x="350727" y="45731"/>
                  </a:lnTo>
                  <a:lnTo>
                    <a:pt x="352275" y="27958"/>
                  </a:lnTo>
                  <a:lnTo>
                    <a:pt x="349852" y="19733"/>
                  </a:lnTo>
                  <a:lnTo>
                    <a:pt x="337125" y="3710"/>
                  </a:lnTo>
                  <a:lnTo>
                    <a:pt x="332219" y="1450"/>
                  </a:lnTo>
                  <a:lnTo>
                    <a:pt x="322975" y="0"/>
                  </a:lnTo>
                  <a:lnTo>
                    <a:pt x="312654" y="4805"/>
                  </a:lnTo>
                  <a:lnTo>
                    <a:pt x="296332" y="17942"/>
                  </a:lnTo>
                  <a:lnTo>
                    <a:pt x="281090" y="44648"/>
                  </a:lnTo>
                  <a:lnTo>
                    <a:pt x="277666" y="56016"/>
                  </a:lnTo>
                  <a:lnTo>
                    <a:pt x="275240" y="66087"/>
                  </a:lnTo>
                  <a:lnTo>
                    <a:pt x="272208" y="76444"/>
                  </a:lnTo>
                  <a:lnTo>
                    <a:pt x="271683" y="84429"/>
                  </a:lnTo>
                  <a:lnTo>
                    <a:pt x="274056" y="93497"/>
                  </a:lnTo>
                  <a:lnTo>
                    <a:pt x="282663" y="108271"/>
                  </a:lnTo>
                  <a:lnTo>
                    <a:pt x="287200" y="112833"/>
                  </a:lnTo>
                  <a:lnTo>
                    <a:pt x="297115" y="118376"/>
                  </a:lnTo>
                  <a:lnTo>
                    <a:pt x="309632" y="122462"/>
                  </a:lnTo>
                  <a:lnTo>
                    <a:pt x="338420" y="122880"/>
                  </a:lnTo>
                  <a:lnTo>
                    <a:pt x="359459" y="116831"/>
                  </a:lnTo>
                  <a:lnTo>
                    <a:pt x="379429" y="106380"/>
                  </a:lnTo>
                  <a:lnTo>
                    <a:pt x="390647" y="94063"/>
                  </a:lnTo>
                  <a:lnTo>
                    <a:pt x="400050" y="75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SMARTInkShape-160">
              <a:extLst>
                <a:ext uri="{FF2B5EF4-FFF2-40B4-BE49-F238E27FC236}">
                  <a16:creationId xmlns:a16="http://schemas.microsoft.com/office/drawing/2014/main" xmlns="" id="{90CDD083-3495-49B9-9B10-FE0B094A5D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33900" y="1809750"/>
              <a:ext cx="23814" cy="52389"/>
            </a:xfrm>
            <a:custGeom>
              <a:avLst/>
              <a:gdLst/>
              <a:ahLst/>
              <a:cxnLst/>
              <a:rect l="0" t="0" r="0" b="0"/>
              <a:pathLst>
                <a:path w="23814" h="52389">
                  <a:moveTo>
                    <a:pt x="23813" y="0"/>
                  </a:moveTo>
                  <a:lnTo>
                    <a:pt x="23813" y="0"/>
                  </a:lnTo>
                  <a:lnTo>
                    <a:pt x="23813" y="2528"/>
                  </a:lnTo>
                  <a:lnTo>
                    <a:pt x="22401" y="5181"/>
                  </a:lnTo>
                  <a:lnTo>
                    <a:pt x="8517" y="30729"/>
                  </a:lnTo>
                  <a:lnTo>
                    <a:pt x="0" y="52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9" name="SMARTInkShape-161">
            <a:extLst>
              <a:ext uri="{FF2B5EF4-FFF2-40B4-BE49-F238E27FC236}">
                <a16:creationId xmlns:a16="http://schemas.microsoft.com/office/drawing/2014/main" xmlns="" id="{ABCE124E-B956-44C6-B8F8-4D59AB6676D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719638" y="1972468"/>
            <a:ext cx="461963" cy="125630"/>
          </a:xfrm>
          <a:custGeom>
            <a:avLst/>
            <a:gdLst/>
            <a:ahLst/>
            <a:cxnLst/>
            <a:rect l="0" t="0" r="0" b="0"/>
            <a:pathLst>
              <a:path w="461963" h="125630">
                <a:moveTo>
                  <a:pt x="0" y="118270"/>
                </a:moveTo>
                <a:lnTo>
                  <a:pt x="0" y="118270"/>
                </a:lnTo>
                <a:lnTo>
                  <a:pt x="2528" y="118270"/>
                </a:lnTo>
                <a:lnTo>
                  <a:pt x="22273" y="110136"/>
                </a:lnTo>
                <a:lnTo>
                  <a:pt x="42366" y="94307"/>
                </a:lnTo>
                <a:lnTo>
                  <a:pt x="60420" y="72741"/>
                </a:lnTo>
                <a:lnTo>
                  <a:pt x="63895" y="64697"/>
                </a:lnTo>
                <a:lnTo>
                  <a:pt x="66566" y="31538"/>
                </a:lnTo>
                <a:lnTo>
                  <a:pt x="67171" y="22133"/>
                </a:lnTo>
                <a:lnTo>
                  <a:pt x="71432" y="8759"/>
                </a:lnTo>
                <a:lnTo>
                  <a:pt x="71437" y="43607"/>
                </a:lnTo>
                <a:lnTo>
                  <a:pt x="70026" y="49455"/>
                </a:lnTo>
                <a:lnTo>
                  <a:pt x="68164" y="54877"/>
                </a:lnTo>
                <a:lnTo>
                  <a:pt x="66871" y="73311"/>
                </a:lnTo>
                <a:lnTo>
                  <a:pt x="69261" y="83194"/>
                </a:lnTo>
                <a:lnTo>
                  <a:pt x="75346" y="99853"/>
                </a:lnTo>
                <a:lnTo>
                  <a:pt x="78642" y="103558"/>
                </a:lnTo>
                <a:lnTo>
                  <a:pt x="83106" y="106439"/>
                </a:lnTo>
                <a:lnTo>
                  <a:pt x="88594" y="108061"/>
                </a:lnTo>
                <a:lnTo>
                  <a:pt x="96797" y="108655"/>
                </a:lnTo>
                <a:lnTo>
                  <a:pt x="104116" y="106190"/>
                </a:lnTo>
                <a:lnTo>
                  <a:pt x="126515" y="93881"/>
                </a:lnTo>
                <a:lnTo>
                  <a:pt x="134205" y="84409"/>
                </a:lnTo>
                <a:lnTo>
                  <a:pt x="140163" y="74520"/>
                </a:lnTo>
                <a:lnTo>
                  <a:pt x="144315" y="68663"/>
                </a:lnTo>
                <a:lnTo>
                  <a:pt x="151212" y="45398"/>
                </a:lnTo>
                <a:lnTo>
                  <a:pt x="153706" y="23312"/>
                </a:lnTo>
                <a:lnTo>
                  <a:pt x="161604" y="3222"/>
                </a:lnTo>
                <a:lnTo>
                  <a:pt x="161861" y="0"/>
                </a:lnTo>
                <a:lnTo>
                  <a:pt x="161925" y="31664"/>
                </a:lnTo>
                <a:lnTo>
                  <a:pt x="162454" y="61439"/>
                </a:lnTo>
                <a:lnTo>
                  <a:pt x="170729" y="95089"/>
                </a:lnTo>
                <a:lnTo>
                  <a:pt x="173952" y="98795"/>
                </a:lnTo>
                <a:lnTo>
                  <a:pt x="178382" y="101677"/>
                </a:lnTo>
                <a:lnTo>
                  <a:pt x="196148" y="107993"/>
                </a:lnTo>
                <a:lnTo>
                  <a:pt x="201124" y="106999"/>
                </a:lnTo>
                <a:lnTo>
                  <a:pt x="212942" y="102050"/>
                </a:lnTo>
                <a:lnTo>
                  <a:pt x="216349" y="99066"/>
                </a:lnTo>
                <a:lnTo>
                  <a:pt x="238190" y="65489"/>
                </a:lnTo>
                <a:lnTo>
                  <a:pt x="241495" y="57652"/>
                </a:lnTo>
                <a:lnTo>
                  <a:pt x="247946" y="41765"/>
                </a:lnTo>
                <a:lnTo>
                  <a:pt x="251088" y="33865"/>
                </a:lnTo>
                <a:lnTo>
                  <a:pt x="254679" y="23927"/>
                </a:lnTo>
                <a:lnTo>
                  <a:pt x="258963" y="17409"/>
                </a:lnTo>
                <a:lnTo>
                  <a:pt x="262027" y="15234"/>
                </a:lnTo>
                <a:lnTo>
                  <a:pt x="265777" y="13838"/>
                </a:lnTo>
                <a:lnTo>
                  <a:pt x="271483" y="13596"/>
                </a:lnTo>
                <a:lnTo>
                  <a:pt x="275528" y="14951"/>
                </a:lnTo>
                <a:lnTo>
                  <a:pt x="279909" y="17604"/>
                </a:lnTo>
                <a:lnTo>
                  <a:pt x="290594" y="35171"/>
                </a:lnTo>
                <a:lnTo>
                  <a:pt x="295299" y="44788"/>
                </a:lnTo>
                <a:lnTo>
                  <a:pt x="297931" y="49628"/>
                </a:lnTo>
                <a:lnTo>
                  <a:pt x="304469" y="83960"/>
                </a:lnTo>
                <a:lnTo>
                  <a:pt x="304798" y="110303"/>
                </a:lnTo>
                <a:lnTo>
                  <a:pt x="304269" y="111371"/>
                </a:lnTo>
                <a:lnTo>
                  <a:pt x="303388" y="112083"/>
                </a:lnTo>
                <a:lnTo>
                  <a:pt x="302271" y="112558"/>
                </a:lnTo>
                <a:lnTo>
                  <a:pt x="302055" y="112874"/>
                </a:lnTo>
                <a:lnTo>
                  <a:pt x="302441" y="113085"/>
                </a:lnTo>
                <a:lnTo>
                  <a:pt x="304334" y="113424"/>
                </a:lnTo>
                <a:lnTo>
                  <a:pt x="304593" y="112059"/>
                </a:lnTo>
                <a:lnTo>
                  <a:pt x="304662" y="110954"/>
                </a:lnTo>
                <a:lnTo>
                  <a:pt x="303327" y="108315"/>
                </a:lnTo>
                <a:lnTo>
                  <a:pt x="300687" y="104838"/>
                </a:lnTo>
                <a:lnTo>
                  <a:pt x="300038" y="70293"/>
                </a:lnTo>
                <a:lnTo>
                  <a:pt x="300566" y="57467"/>
                </a:lnTo>
                <a:lnTo>
                  <a:pt x="304712" y="32729"/>
                </a:lnTo>
                <a:lnTo>
                  <a:pt x="305290" y="28393"/>
                </a:lnTo>
                <a:lnTo>
                  <a:pt x="308895" y="15770"/>
                </a:lnTo>
                <a:lnTo>
                  <a:pt x="311892" y="11641"/>
                </a:lnTo>
                <a:lnTo>
                  <a:pt x="314655" y="10025"/>
                </a:lnTo>
                <a:lnTo>
                  <a:pt x="317646" y="8777"/>
                </a:lnTo>
                <a:lnTo>
                  <a:pt x="320740" y="6459"/>
                </a:lnTo>
                <a:lnTo>
                  <a:pt x="330513" y="4707"/>
                </a:lnTo>
                <a:lnTo>
                  <a:pt x="338406" y="4188"/>
                </a:lnTo>
                <a:lnTo>
                  <a:pt x="350706" y="8089"/>
                </a:lnTo>
                <a:lnTo>
                  <a:pt x="358902" y="15304"/>
                </a:lnTo>
                <a:lnTo>
                  <a:pt x="365783" y="26199"/>
                </a:lnTo>
                <a:lnTo>
                  <a:pt x="375154" y="60019"/>
                </a:lnTo>
                <a:lnTo>
                  <a:pt x="376765" y="93359"/>
                </a:lnTo>
                <a:lnTo>
                  <a:pt x="380558" y="106712"/>
                </a:lnTo>
                <a:lnTo>
                  <a:pt x="380803" y="110134"/>
                </a:lnTo>
                <a:lnTo>
                  <a:pt x="382323" y="113419"/>
                </a:lnTo>
                <a:lnTo>
                  <a:pt x="388089" y="120514"/>
                </a:lnTo>
                <a:lnTo>
                  <a:pt x="390853" y="121913"/>
                </a:lnTo>
                <a:lnTo>
                  <a:pt x="404953" y="125629"/>
                </a:lnTo>
                <a:lnTo>
                  <a:pt x="440631" y="120950"/>
                </a:lnTo>
                <a:lnTo>
                  <a:pt x="461962" y="11350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5" name="SMARTInkShape-Group80">
            <a:extLst>
              <a:ext uri="{FF2B5EF4-FFF2-40B4-BE49-F238E27FC236}">
                <a16:creationId xmlns:a16="http://schemas.microsoft.com/office/drawing/2014/main" xmlns="" id="{502C2E58-BD93-425A-81A1-42D602A02727}"/>
              </a:ext>
            </a:extLst>
          </p:cNvPr>
          <p:cNvGrpSpPr/>
          <p:nvPr/>
        </p:nvGrpSpPr>
        <p:grpSpPr>
          <a:xfrm>
            <a:off x="5281613" y="1824038"/>
            <a:ext cx="1128713" cy="270515"/>
            <a:chOff x="5281613" y="1824038"/>
            <a:chExt cx="1128713" cy="270515"/>
          </a:xfrm>
        </p:grpSpPr>
        <p:sp>
          <p:nvSpPr>
            <p:cNvPr id="150" name="SMARTInkShape-162">
              <a:extLst>
                <a:ext uri="{FF2B5EF4-FFF2-40B4-BE49-F238E27FC236}">
                  <a16:creationId xmlns:a16="http://schemas.microsoft.com/office/drawing/2014/main" xmlns="" id="{37B3FF16-3DAF-4F1C-8AD5-02C8BF32721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81613" y="1943895"/>
              <a:ext cx="385763" cy="132556"/>
            </a:xfrm>
            <a:custGeom>
              <a:avLst/>
              <a:gdLst/>
              <a:ahLst/>
              <a:cxnLst/>
              <a:rect l="0" t="0" r="0" b="0"/>
              <a:pathLst>
                <a:path w="385763" h="132556">
                  <a:moveTo>
                    <a:pt x="0" y="132555"/>
                  </a:moveTo>
                  <a:lnTo>
                    <a:pt x="0" y="132555"/>
                  </a:lnTo>
                  <a:lnTo>
                    <a:pt x="4566" y="127989"/>
                  </a:lnTo>
                  <a:lnTo>
                    <a:pt x="4704" y="130379"/>
                  </a:lnTo>
                  <a:lnTo>
                    <a:pt x="5252" y="131104"/>
                  </a:lnTo>
                  <a:lnTo>
                    <a:pt x="7273" y="131910"/>
                  </a:lnTo>
                  <a:lnTo>
                    <a:pt x="37448" y="122692"/>
                  </a:lnTo>
                  <a:lnTo>
                    <a:pt x="66915" y="105269"/>
                  </a:lnTo>
                  <a:lnTo>
                    <a:pt x="94646" y="80052"/>
                  </a:lnTo>
                  <a:lnTo>
                    <a:pt x="102068" y="68433"/>
                  </a:lnTo>
                  <a:lnTo>
                    <a:pt x="107905" y="48902"/>
                  </a:lnTo>
                  <a:lnTo>
                    <a:pt x="111752" y="24192"/>
                  </a:lnTo>
                  <a:lnTo>
                    <a:pt x="109992" y="18248"/>
                  </a:lnTo>
                  <a:lnTo>
                    <a:pt x="108782" y="16663"/>
                  </a:lnTo>
                  <a:lnTo>
                    <a:pt x="97698" y="7364"/>
                  </a:lnTo>
                  <a:lnTo>
                    <a:pt x="78052" y="0"/>
                  </a:lnTo>
                  <a:lnTo>
                    <a:pt x="68161" y="3375"/>
                  </a:lnTo>
                  <a:lnTo>
                    <a:pt x="67666" y="4102"/>
                  </a:lnTo>
                  <a:lnTo>
                    <a:pt x="66968" y="7653"/>
                  </a:lnTo>
                  <a:lnTo>
                    <a:pt x="66805" y="10544"/>
                  </a:lnTo>
                  <a:lnTo>
                    <a:pt x="68144" y="13593"/>
                  </a:lnTo>
                  <a:lnTo>
                    <a:pt x="69241" y="15147"/>
                  </a:lnTo>
                  <a:lnTo>
                    <a:pt x="80900" y="19862"/>
                  </a:lnTo>
                  <a:lnTo>
                    <a:pt x="115539" y="26664"/>
                  </a:lnTo>
                  <a:lnTo>
                    <a:pt x="138169" y="27715"/>
                  </a:lnTo>
                  <a:lnTo>
                    <a:pt x="149549" y="23965"/>
                  </a:lnTo>
                  <a:lnTo>
                    <a:pt x="161228" y="18297"/>
                  </a:lnTo>
                  <a:lnTo>
                    <a:pt x="163908" y="15981"/>
                  </a:lnTo>
                  <a:lnTo>
                    <a:pt x="164305" y="15151"/>
                  </a:lnTo>
                  <a:lnTo>
                    <a:pt x="164041" y="14598"/>
                  </a:lnTo>
                  <a:lnTo>
                    <a:pt x="162343" y="13711"/>
                  </a:lnTo>
                  <a:lnTo>
                    <a:pt x="162110" y="15001"/>
                  </a:lnTo>
                  <a:lnTo>
                    <a:pt x="161935" y="20593"/>
                  </a:lnTo>
                  <a:lnTo>
                    <a:pt x="160518" y="23351"/>
                  </a:lnTo>
                  <a:lnTo>
                    <a:pt x="157825" y="26905"/>
                  </a:lnTo>
                  <a:lnTo>
                    <a:pt x="151290" y="60188"/>
                  </a:lnTo>
                  <a:lnTo>
                    <a:pt x="148719" y="70367"/>
                  </a:lnTo>
                  <a:lnTo>
                    <a:pt x="147665" y="103679"/>
                  </a:lnTo>
                  <a:lnTo>
                    <a:pt x="148170" y="116542"/>
                  </a:lnTo>
                  <a:lnTo>
                    <a:pt x="151738" y="128630"/>
                  </a:lnTo>
                  <a:lnTo>
                    <a:pt x="153017" y="129938"/>
                  </a:lnTo>
                  <a:lnTo>
                    <a:pt x="157260" y="131392"/>
                  </a:lnTo>
                  <a:lnTo>
                    <a:pt x="168127" y="132210"/>
                  </a:lnTo>
                  <a:lnTo>
                    <a:pt x="196344" y="125896"/>
                  </a:lnTo>
                  <a:lnTo>
                    <a:pt x="215075" y="115992"/>
                  </a:lnTo>
                  <a:lnTo>
                    <a:pt x="233169" y="103243"/>
                  </a:lnTo>
                  <a:lnTo>
                    <a:pt x="252129" y="80465"/>
                  </a:lnTo>
                  <a:lnTo>
                    <a:pt x="277437" y="78757"/>
                  </a:lnTo>
                  <a:lnTo>
                    <a:pt x="280208" y="77639"/>
                  </a:lnTo>
                  <a:lnTo>
                    <a:pt x="284698" y="73576"/>
                  </a:lnTo>
                  <a:lnTo>
                    <a:pt x="302368" y="52662"/>
                  </a:lnTo>
                  <a:lnTo>
                    <a:pt x="303719" y="47834"/>
                  </a:lnTo>
                  <a:lnTo>
                    <a:pt x="303950" y="36721"/>
                  </a:lnTo>
                  <a:lnTo>
                    <a:pt x="300902" y="27019"/>
                  </a:lnTo>
                  <a:lnTo>
                    <a:pt x="291425" y="14528"/>
                  </a:lnTo>
                  <a:lnTo>
                    <a:pt x="288254" y="11271"/>
                  </a:lnTo>
                  <a:lnTo>
                    <a:pt x="285451" y="9859"/>
                  </a:lnTo>
                  <a:lnTo>
                    <a:pt x="283963" y="9483"/>
                  </a:lnTo>
                  <a:lnTo>
                    <a:pt x="282442" y="9761"/>
                  </a:lnTo>
                  <a:lnTo>
                    <a:pt x="277773" y="12681"/>
                  </a:lnTo>
                  <a:lnTo>
                    <a:pt x="273038" y="17427"/>
                  </a:lnTo>
                  <a:lnTo>
                    <a:pt x="265110" y="28736"/>
                  </a:lnTo>
                  <a:lnTo>
                    <a:pt x="263347" y="35084"/>
                  </a:lnTo>
                  <a:lnTo>
                    <a:pt x="260944" y="46172"/>
                  </a:lnTo>
                  <a:lnTo>
                    <a:pt x="255391" y="59400"/>
                  </a:lnTo>
                  <a:lnTo>
                    <a:pt x="255147" y="67233"/>
                  </a:lnTo>
                  <a:lnTo>
                    <a:pt x="257159" y="102630"/>
                  </a:lnTo>
                  <a:lnTo>
                    <a:pt x="257164" y="104667"/>
                  </a:lnTo>
                  <a:lnTo>
                    <a:pt x="259992" y="109753"/>
                  </a:lnTo>
                  <a:lnTo>
                    <a:pt x="272936" y="124398"/>
                  </a:lnTo>
                  <a:lnTo>
                    <a:pt x="276174" y="126284"/>
                  </a:lnTo>
                  <a:lnTo>
                    <a:pt x="290500" y="132055"/>
                  </a:lnTo>
                  <a:lnTo>
                    <a:pt x="299387" y="131878"/>
                  </a:lnTo>
                  <a:lnTo>
                    <a:pt x="330545" y="123889"/>
                  </a:lnTo>
                  <a:lnTo>
                    <a:pt x="355684" y="112553"/>
                  </a:lnTo>
                  <a:lnTo>
                    <a:pt x="385762" y="84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163">
              <a:extLst>
                <a:ext uri="{FF2B5EF4-FFF2-40B4-BE49-F238E27FC236}">
                  <a16:creationId xmlns:a16="http://schemas.microsoft.com/office/drawing/2014/main" xmlns="" id="{7DADC7E1-88DC-4782-87C2-ED5F4B83C72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653122" y="1967174"/>
              <a:ext cx="214279" cy="118521"/>
            </a:xfrm>
            <a:custGeom>
              <a:avLst/>
              <a:gdLst/>
              <a:ahLst/>
              <a:cxnLst/>
              <a:rect l="0" t="0" r="0" b="0"/>
              <a:pathLst>
                <a:path w="214279" h="118521">
                  <a:moveTo>
                    <a:pt x="9491" y="71176"/>
                  </a:moveTo>
                  <a:lnTo>
                    <a:pt x="9491" y="71176"/>
                  </a:lnTo>
                  <a:lnTo>
                    <a:pt x="0" y="61685"/>
                  </a:lnTo>
                  <a:lnTo>
                    <a:pt x="4069" y="61654"/>
                  </a:lnTo>
                  <a:lnTo>
                    <a:pt x="4288" y="61124"/>
                  </a:lnTo>
                  <a:lnTo>
                    <a:pt x="4711" y="57085"/>
                  </a:lnTo>
                  <a:lnTo>
                    <a:pt x="8827" y="52805"/>
                  </a:lnTo>
                  <a:lnTo>
                    <a:pt x="9294" y="49799"/>
                  </a:lnTo>
                  <a:lnTo>
                    <a:pt x="9889" y="48987"/>
                  </a:lnTo>
                  <a:lnTo>
                    <a:pt x="10814" y="48446"/>
                  </a:lnTo>
                  <a:lnTo>
                    <a:pt x="11961" y="48085"/>
                  </a:lnTo>
                  <a:lnTo>
                    <a:pt x="12724" y="46786"/>
                  </a:lnTo>
                  <a:lnTo>
                    <a:pt x="14329" y="40960"/>
                  </a:lnTo>
                  <a:lnTo>
                    <a:pt x="15362" y="39920"/>
                  </a:lnTo>
                  <a:lnTo>
                    <a:pt x="20822" y="35721"/>
                  </a:lnTo>
                  <a:lnTo>
                    <a:pt x="22464" y="32841"/>
                  </a:lnTo>
                  <a:lnTo>
                    <a:pt x="22902" y="31332"/>
                  </a:lnTo>
                  <a:lnTo>
                    <a:pt x="26211" y="28244"/>
                  </a:lnTo>
                  <a:lnTo>
                    <a:pt x="53948" y="5647"/>
                  </a:lnTo>
                  <a:lnTo>
                    <a:pt x="56706" y="1724"/>
                  </a:lnTo>
                  <a:lnTo>
                    <a:pt x="61092" y="0"/>
                  </a:lnTo>
                  <a:lnTo>
                    <a:pt x="61354" y="442"/>
                  </a:lnTo>
                  <a:lnTo>
                    <a:pt x="61645" y="2344"/>
                  </a:lnTo>
                  <a:lnTo>
                    <a:pt x="62252" y="3063"/>
                  </a:lnTo>
                  <a:lnTo>
                    <a:pt x="64337" y="3862"/>
                  </a:lnTo>
                  <a:lnTo>
                    <a:pt x="65105" y="4604"/>
                  </a:lnTo>
                  <a:lnTo>
                    <a:pt x="70320" y="17894"/>
                  </a:lnTo>
                  <a:lnTo>
                    <a:pt x="75062" y="33154"/>
                  </a:lnTo>
                  <a:lnTo>
                    <a:pt x="78955" y="40625"/>
                  </a:lnTo>
                  <a:lnTo>
                    <a:pt x="88000" y="72793"/>
                  </a:lnTo>
                  <a:lnTo>
                    <a:pt x="90389" y="100357"/>
                  </a:lnTo>
                  <a:lnTo>
                    <a:pt x="89014" y="104077"/>
                  </a:lnTo>
                  <a:lnTo>
                    <a:pt x="87168" y="107495"/>
                  </a:lnTo>
                  <a:lnTo>
                    <a:pt x="85982" y="114000"/>
                  </a:lnTo>
                  <a:lnTo>
                    <a:pt x="85708" y="118520"/>
                  </a:lnTo>
                  <a:lnTo>
                    <a:pt x="85691" y="84118"/>
                  </a:lnTo>
                  <a:lnTo>
                    <a:pt x="86220" y="74423"/>
                  </a:lnTo>
                  <a:lnTo>
                    <a:pt x="94495" y="39427"/>
                  </a:lnTo>
                  <a:lnTo>
                    <a:pt x="97530" y="29901"/>
                  </a:lnTo>
                  <a:lnTo>
                    <a:pt x="106570" y="14986"/>
                  </a:lnTo>
                  <a:lnTo>
                    <a:pt x="116793" y="5964"/>
                  </a:lnTo>
                  <a:lnTo>
                    <a:pt x="118035" y="2858"/>
                  </a:lnTo>
                  <a:lnTo>
                    <a:pt x="119424" y="1818"/>
                  </a:lnTo>
                  <a:lnTo>
                    <a:pt x="123790" y="663"/>
                  </a:lnTo>
                  <a:lnTo>
                    <a:pt x="125378" y="884"/>
                  </a:lnTo>
                  <a:lnTo>
                    <a:pt x="126436" y="1560"/>
                  </a:lnTo>
                  <a:lnTo>
                    <a:pt x="149967" y="35562"/>
                  </a:lnTo>
                  <a:lnTo>
                    <a:pt x="151655" y="43338"/>
                  </a:lnTo>
                  <a:lnTo>
                    <a:pt x="152579" y="48749"/>
                  </a:lnTo>
                  <a:lnTo>
                    <a:pt x="155545" y="55300"/>
                  </a:lnTo>
                  <a:lnTo>
                    <a:pt x="161689" y="89830"/>
                  </a:lnTo>
                  <a:lnTo>
                    <a:pt x="164359" y="98516"/>
                  </a:lnTo>
                  <a:lnTo>
                    <a:pt x="165653" y="100515"/>
                  </a:lnTo>
                  <a:lnTo>
                    <a:pt x="168501" y="102737"/>
                  </a:lnTo>
                  <a:lnTo>
                    <a:pt x="178137" y="106515"/>
                  </a:lnTo>
                  <a:lnTo>
                    <a:pt x="185162" y="106638"/>
                  </a:lnTo>
                  <a:lnTo>
                    <a:pt x="214278" y="99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164">
              <a:extLst>
                <a:ext uri="{FF2B5EF4-FFF2-40B4-BE49-F238E27FC236}">
                  <a16:creationId xmlns:a16="http://schemas.microsoft.com/office/drawing/2014/main" xmlns="" id="{257DC902-7C6A-46FD-A4EE-83C7435F2B7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81726" y="1952634"/>
              <a:ext cx="323813" cy="141919"/>
            </a:xfrm>
            <a:custGeom>
              <a:avLst/>
              <a:gdLst/>
              <a:ahLst/>
              <a:cxnLst/>
              <a:rect l="0" t="0" r="0" b="0"/>
              <a:pathLst>
                <a:path w="323813" h="141919">
                  <a:moveTo>
                    <a:pt x="85687" y="52379"/>
                  </a:moveTo>
                  <a:lnTo>
                    <a:pt x="85687" y="52379"/>
                  </a:lnTo>
                  <a:lnTo>
                    <a:pt x="85687" y="49850"/>
                  </a:lnTo>
                  <a:lnTo>
                    <a:pt x="84275" y="47198"/>
                  </a:lnTo>
                  <a:lnTo>
                    <a:pt x="71671" y="28901"/>
                  </a:lnTo>
                  <a:lnTo>
                    <a:pt x="46926" y="25842"/>
                  </a:lnTo>
                  <a:lnTo>
                    <a:pt x="36514" y="28053"/>
                  </a:lnTo>
                  <a:lnTo>
                    <a:pt x="25193" y="33541"/>
                  </a:lnTo>
                  <a:lnTo>
                    <a:pt x="20701" y="37656"/>
                  </a:lnTo>
                  <a:lnTo>
                    <a:pt x="12015" y="50411"/>
                  </a:lnTo>
                  <a:lnTo>
                    <a:pt x="943" y="76917"/>
                  </a:lnTo>
                  <a:lnTo>
                    <a:pt x="0" y="92926"/>
                  </a:lnTo>
                  <a:lnTo>
                    <a:pt x="5029" y="105491"/>
                  </a:lnTo>
                  <a:lnTo>
                    <a:pt x="13222" y="116740"/>
                  </a:lnTo>
                  <a:lnTo>
                    <a:pt x="17850" y="120671"/>
                  </a:lnTo>
                  <a:lnTo>
                    <a:pt x="33342" y="126675"/>
                  </a:lnTo>
                  <a:lnTo>
                    <a:pt x="46527" y="128328"/>
                  </a:lnTo>
                  <a:lnTo>
                    <a:pt x="51173" y="127056"/>
                  </a:lnTo>
                  <a:lnTo>
                    <a:pt x="67899" y="118920"/>
                  </a:lnTo>
                  <a:lnTo>
                    <a:pt x="77823" y="101304"/>
                  </a:lnTo>
                  <a:lnTo>
                    <a:pt x="80312" y="85032"/>
                  </a:lnTo>
                  <a:lnTo>
                    <a:pt x="80914" y="49838"/>
                  </a:lnTo>
                  <a:lnTo>
                    <a:pt x="80390" y="44370"/>
                  </a:lnTo>
                  <a:lnTo>
                    <a:pt x="76220" y="24676"/>
                  </a:lnTo>
                  <a:lnTo>
                    <a:pt x="76162" y="48551"/>
                  </a:lnTo>
                  <a:lnTo>
                    <a:pt x="81322" y="82983"/>
                  </a:lnTo>
                  <a:lnTo>
                    <a:pt x="84687" y="94784"/>
                  </a:lnTo>
                  <a:lnTo>
                    <a:pt x="89565" y="102631"/>
                  </a:lnTo>
                  <a:lnTo>
                    <a:pt x="103252" y="116930"/>
                  </a:lnTo>
                  <a:lnTo>
                    <a:pt x="111058" y="121541"/>
                  </a:lnTo>
                  <a:lnTo>
                    <a:pt x="117487" y="123142"/>
                  </a:lnTo>
                  <a:lnTo>
                    <a:pt x="131940" y="123727"/>
                  </a:lnTo>
                  <a:lnTo>
                    <a:pt x="141313" y="121262"/>
                  </a:lnTo>
                  <a:lnTo>
                    <a:pt x="150159" y="115687"/>
                  </a:lnTo>
                  <a:lnTo>
                    <a:pt x="162989" y="103064"/>
                  </a:lnTo>
                  <a:lnTo>
                    <a:pt x="168695" y="88791"/>
                  </a:lnTo>
                  <a:lnTo>
                    <a:pt x="179543" y="53972"/>
                  </a:lnTo>
                  <a:lnTo>
                    <a:pt x="180224" y="35322"/>
                  </a:lnTo>
                  <a:lnTo>
                    <a:pt x="177080" y="24041"/>
                  </a:lnTo>
                  <a:lnTo>
                    <a:pt x="168020" y="5946"/>
                  </a:lnTo>
                  <a:lnTo>
                    <a:pt x="167563" y="3961"/>
                  </a:lnTo>
                  <a:lnTo>
                    <a:pt x="166729" y="2638"/>
                  </a:lnTo>
                  <a:lnTo>
                    <a:pt x="165644" y="1755"/>
                  </a:lnTo>
                  <a:lnTo>
                    <a:pt x="163028" y="775"/>
                  </a:lnTo>
                  <a:lnTo>
                    <a:pt x="153101" y="0"/>
                  </a:lnTo>
                  <a:lnTo>
                    <a:pt x="154101" y="1406"/>
                  </a:lnTo>
                  <a:lnTo>
                    <a:pt x="159055" y="6621"/>
                  </a:lnTo>
                  <a:lnTo>
                    <a:pt x="163450" y="8229"/>
                  </a:lnTo>
                  <a:lnTo>
                    <a:pt x="198230" y="9494"/>
                  </a:lnTo>
                  <a:lnTo>
                    <a:pt x="218507" y="8986"/>
                  </a:lnTo>
                  <a:lnTo>
                    <a:pt x="220271" y="8104"/>
                  </a:lnTo>
                  <a:lnTo>
                    <a:pt x="221447" y="6987"/>
                  </a:lnTo>
                  <a:lnTo>
                    <a:pt x="225576" y="5746"/>
                  </a:lnTo>
                  <a:lnTo>
                    <a:pt x="235399" y="4812"/>
                  </a:lnTo>
                  <a:lnTo>
                    <a:pt x="236295" y="5321"/>
                  </a:lnTo>
                  <a:lnTo>
                    <a:pt x="236892" y="6190"/>
                  </a:lnTo>
                  <a:lnTo>
                    <a:pt x="237290" y="7299"/>
                  </a:lnTo>
                  <a:lnTo>
                    <a:pt x="238085" y="8038"/>
                  </a:lnTo>
                  <a:lnTo>
                    <a:pt x="240379" y="8859"/>
                  </a:lnTo>
                  <a:lnTo>
                    <a:pt x="240673" y="9607"/>
                  </a:lnTo>
                  <a:lnTo>
                    <a:pt x="240340" y="10635"/>
                  </a:lnTo>
                  <a:lnTo>
                    <a:pt x="239088" y="13188"/>
                  </a:lnTo>
                  <a:lnTo>
                    <a:pt x="234322" y="46051"/>
                  </a:lnTo>
                  <a:lnTo>
                    <a:pt x="229282" y="78906"/>
                  </a:lnTo>
                  <a:lnTo>
                    <a:pt x="228775" y="87050"/>
                  </a:lnTo>
                  <a:lnTo>
                    <a:pt x="235661" y="117346"/>
                  </a:lnTo>
                  <a:lnTo>
                    <a:pt x="239896" y="124427"/>
                  </a:lnTo>
                  <a:lnTo>
                    <a:pt x="249870" y="131561"/>
                  </a:lnTo>
                  <a:lnTo>
                    <a:pt x="257864" y="136459"/>
                  </a:lnTo>
                  <a:lnTo>
                    <a:pt x="260106" y="139666"/>
                  </a:lnTo>
                  <a:lnTo>
                    <a:pt x="261762" y="140732"/>
                  </a:lnTo>
                  <a:lnTo>
                    <a:pt x="266424" y="141918"/>
                  </a:lnTo>
                  <a:lnTo>
                    <a:pt x="272024" y="141033"/>
                  </a:lnTo>
                  <a:lnTo>
                    <a:pt x="292885" y="133180"/>
                  </a:lnTo>
                  <a:lnTo>
                    <a:pt x="323812" y="1190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165">
              <a:extLst>
                <a:ext uri="{FF2B5EF4-FFF2-40B4-BE49-F238E27FC236}">
                  <a16:creationId xmlns:a16="http://schemas.microsoft.com/office/drawing/2014/main" xmlns="" id="{2626DF16-E9B6-4C1B-8C5B-FFF29B605AE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10365" y="1962178"/>
              <a:ext cx="118999" cy="118756"/>
            </a:xfrm>
            <a:custGeom>
              <a:avLst/>
              <a:gdLst/>
              <a:ahLst/>
              <a:cxnLst/>
              <a:rect l="0" t="0" r="0" b="0"/>
              <a:pathLst>
                <a:path w="118999" h="118756">
                  <a:moveTo>
                    <a:pt x="99948" y="23785"/>
                  </a:moveTo>
                  <a:lnTo>
                    <a:pt x="99948" y="23785"/>
                  </a:lnTo>
                  <a:lnTo>
                    <a:pt x="99948" y="14514"/>
                  </a:lnTo>
                  <a:lnTo>
                    <a:pt x="79909" y="2359"/>
                  </a:lnTo>
                  <a:lnTo>
                    <a:pt x="72550" y="679"/>
                  </a:lnTo>
                  <a:lnTo>
                    <a:pt x="46096" y="0"/>
                  </a:lnTo>
                  <a:lnTo>
                    <a:pt x="40207" y="1395"/>
                  </a:lnTo>
                  <a:lnTo>
                    <a:pt x="33916" y="5156"/>
                  </a:lnTo>
                  <a:lnTo>
                    <a:pt x="18097" y="19972"/>
                  </a:lnTo>
                  <a:lnTo>
                    <a:pt x="7934" y="36707"/>
                  </a:lnTo>
                  <a:lnTo>
                    <a:pt x="681" y="65065"/>
                  </a:lnTo>
                  <a:lnTo>
                    <a:pt x="0" y="77481"/>
                  </a:lnTo>
                  <a:lnTo>
                    <a:pt x="7023" y="90601"/>
                  </a:lnTo>
                  <a:lnTo>
                    <a:pt x="10670" y="95461"/>
                  </a:lnTo>
                  <a:lnTo>
                    <a:pt x="41086" y="111062"/>
                  </a:lnTo>
                  <a:lnTo>
                    <a:pt x="60838" y="117619"/>
                  </a:lnTo>
                  <a:lnTo>
                    <a:pt x="74348" y="118755"/>
                  </a:lnTo>
                  <a:lnTo>
                    <a:pt x="96108" y="112381"/>
                  </a:lnTo>
                  <a:lnTo>
                    <a:pt x="102298" y="107964"/>
                  </a:lnTo>
                  <a:lnTo>
                    <a:pt x="118998" y="80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166">
              <a:extLst>
                <a:ext uri="{FF2B5EF4-FFF2-40B4-BE49-F238E27FC236}">
                  <a16:creationId xmlns:a16="http://schemas.microsoft.com/office/drawing/2014/main" xmlns="" id="{53530539-A6A7-448D-9966-D2C7081480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00788" y="1824038"/>
              <a:ext cx="109538" cy="257094"/>
            </a:xfrm>
            <a:custGeom>
              <a:avLst/>
              <a:gdLst/>
              <a:ahLst/>
              <a:cxnLst/>
              <a:rect l="0" t="0" r="0" b="0"/>
              <a:pathLst>
                <a:path w="109538" h="257094">
                  <a:moveTo>
                    <a:pt x="0" y="0"/>
                  </a:moveTo>
                  <a:lnTo>
                    <a:pt x="0" y="0"/>
                  </a:lnTo>
                  <a:lnTo>
                    <a:pt x="2528" y="0"/>
                  </a:lnTo>
                  <a:lnTo>
                    <a:pt x="2744" y="529"/>
                  </a:lnTo>
                  <a:lnTo>
                    <a:pt x="310" y="4850"/>
                  </a:lnTo>
                  <a:lnTo>
                    <a:pt x="137" y="7094"/>
                  </a:lnTo>
                  <a:lnTo>
                    <a:pt x="1472" y="9855"/>
                  </a:lnTo>
                  <a:lnTo>
                    <a:pt x="4569" y="14028"/>
                  </a:lnTo>
                  <a:lnTo>
                    <a:pt x="9323" y="43275"/>
                  </a:lnTo>
                  <a:lnTo>
                    <a:pt x="5407" y="64601"/>
                  </a:lnTo>
                  <a:lnTo>
                    <a:pt x="9445" y="97648"/>
                  </a:lnTo>
                  <a:lnTo>
                    <a:pt x="10053" y="127005"/>
                  </a:lnTo>
                  <a:lnTo>
                    <a:pt x="13294" y="139838"/>
                  </a:lnTo>
                  <a:lnTo>
                    <a:pt x="14805" y="174710"/>
                  </a:lnTo>
                  <a:lnTo>
                    <a:pt x="18962" y="196776"/>
                  </a:lnTo>
                  <a:lnTo>
                    <a:pt x="19567" y="210807"/>
                  </a:lnTo>
                  <a:lnTo>
                    <a:pt x="24928" y="223725"/>
                  </a:lnTo>
                  <a:lnTo>
                    <a:pt x="26954" y="226962"/>
                  </a:lnTo>
                  <a:lnTo>
                    <a:pt x="28623" y="231760"/>
                  </a:lnTo>
                  <a:lnTo>
                    <a:pt x="44651" y="249433"/>
                  </a:lnTo>
                  <a:lnTo>
                    <a:pt x="55564" y="256251"/>
                  </a:lnTo>
                  <a:lnTo>
                    <a:pt x="67740" y="257093"/>
                  </a:lnTo>
                  <a:lnTo>
                    <a:pt x="71205" y="255727"/>
                  </a:lnTo>
                  <a:lnTo>
                    <a:pt x="74509" y="253885"/>
                  </a:lnTo>
                  <a:lnTo>
                    <a:pt x="80931" y="251261"/>
                  </a:lnTo>
                  <a:lnTo>
                    <a:pt x="109537" y="233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8" name="SMARTInkShape-Group81">
            <a:extLst>
              <a:ext uri="{FF2B5EF4-FFF2-40B4-BE49-F238E27FC236}">
                <a16:creationId xmlns:a16="http://schemas.microsoft.com/office/drawing/2014/main" xmlns="" id="{552EDE2B-E534-4F41-9AA6-01CF39640A1B}"/>
              </a:ext>
            </a:extLst>
          </p:cNvPr>
          <p:cNvGrpSpPr/>
          <p:nvPr/>
        </p:nvGrpSpPr>
        <p:grpSpPr>
          <a:xfrm>
            <a:off x="6410782" y="1967877"/>
            <a:ext cx="490082" cy="122656"/>
            <a:chOff x="6410782" y="1967877"/>
            <a:chExt cx="490082" cy="122656"/>
          </a:xfrm>
        </p:grpSpPr>
        <p:sp>
          <p:nvSpPr>
            <p:cNvPr id="156" name="SMARTInkShape-167">
              <a:extLst>
                <a:ext uri="{FF2B5EF4-FFF2-40B4-BE49-F238E27FC236}">
                  <a16:creationId xmlns:a16="http://schemas.microsoft.com/office/drawing/2014/main" xmlns="" id="{2B4DE8C9-6439-4DFC-B0E6-155A784988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10782" y="1967877"/>
              <a:ext cx="109082" cy="110455"/>
            </a:xfrm>
            <a:custGeom>
              <a:avLst/>
              <a:gdLst/>
              <a:ahLst/>
              <a:cxnLst/>
              <a:rect l="0" t="0" r="0" b="0"/>
              <a:pathLst>
                <a:path w="109082" h="110455">
                  <a:moveTo>
                    <a:pt x="9068" y="51423"/>
                  </a:moveTo>
                  <a:lnTo>
                    <a:pt x="9068" y="51423"/>
                  </a:lnTo>
                  <a:lnTo>
                    <a:pt x="9068" y="55524"/>
                  </a:lnTo>
                  <a:lnTo>
                    <a:pt x="9597" y="55744"/>
                  </a:lnTo>
                  <a:lnTo>
                    <a:pt x="11596" y="55989"/>
                  </a:lnTo>
                  <a:lnTo>
                    <a:pt x="14249" y="57509"/>
                  </a:lnTo>
                  <a:lnTo>
                    <a:pt x="15697" y="58656"/>
                  </a:lnTo>
                  <a:lnTo>
                    <a:pt x="20128" y="59929"/>
                  </a:lnTo>
                  <a:lnTo>
                    <a:pt x="32546" y="60930"/>
                  </a:lnTo>
                  <a:lnTo>
                    <a:pt x="56784" y="52811"/>
                  </a:lnTo>
                  <a:lnTo>
                    <a:pt x="75565" y="36985"/>
                  </a:lnTo>
                  <a:lnTo>
                    <a:pt x="78310" y="31601"/>
                  </a:lnTo>
                  <a:lnTo>
                    <a:pt x="79042" y="28683"/>
                  </a:lnTo>
                  <a:lnTo>
                    <a:pt x="78444" y="22619"/>
                  </a:lnTo>
                  <a:lnTo>
                    <a:pt x="76414" y="16925"/>
                  </a:lnTo>
                  <a:lnTo>
                    <a:pt x="73748" y="12631"/>
                  </a:lnTo>
                  <a:lnTo>
                    <a:pt x="66744" y="7238"/>
                  </a:lnTo>
                  <a:lnTo>
                    <a:pt x="54896" y="1205"/>
                  </a:lnTo>
                  <a:lnTo>
                    <a:pt x="48662" y="0"/>
                  </a:lnTo>
                  <a:lnTo>
                    <a:pt x="36674" y="1849"/>
                  </a:lnTo>
                  <a:lnTo>
                    <a:pt x="25597" y="5749"/>
                  </a:lnTo>
                  <a:lnTo>
                    <a:pt x="15612" y="12784"/>
                  </a:lnTo>
                  <a:lnTo>
                    <a:pt x="3014" y="34978"/>
                  </a:lnTo>
                  <a:lnTo>
                    <a:pt x="0" y="53706"/>
                  </a:lnTo>
                  <a:lnTo>
                    <a:pt x="132" y="73615"/>
                  </a:lnTo>
                  <a:lnTo>
                    <a:pt x="6179" y="90773"/>
                  </a:lnTo>
                  <a:lnTo>
                    <a:pt x="10606" y="96781"/>
                  </a:lnTo>
                  <a:lnTo>
                    <a:pt x="22072" y="104950"/>
                  </a:lnTo>
                  <a:lnTo>
                    <a:pt x="33911" y="110028"/>
                  </a:lnTo>
                  <a:lnTo>
                    <a:pt x="42864" y="110454"/>
                  </a:lnTo>
                  <a:lnTo>
                    <a:pt x="73379" y="103558"/>
                  </a:lnTo>
                  <a:lnTo>
                    <a:pt x="109081" y="84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168">
              <a:extLst>
                <a:ext uri="{FF2B5EF4-FFF2-40B4-BE49-F238E27FC236}">
                  <a16:creationId xmlns:a16="http://schemas.microsoft.com/office/drawing/2014/main" xmlns="" id="{FD3E894A-7A5C-4AAB-85A5-6A019032E54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29725" y="1968243"/>
              <a:ext cx="371139" cy="122290"/>
            </a:xfrm>
            <a:custGeom>
              <a:avLst/>
              <a:gdLst/>
              <a:ahLst/>
              <a:cxnLst/>
              <a:rect l="0" t="0" r="0" b="0"/>
              <a:pathLst>
                <a:path w="371139" h="122290">
                  <a:moveTo>
                    <a:pt x="94913" y="17720"/>
                  </a:moveTo>
                  <a:lnTo>
                    <a:pt x="94913" y="17720"/>
                  </a:lnTo>
                  <a:lnTo>
                    <a:pt x="90812" y="17720"/>
                  </a:lnTo>
                  <a:lnTo>
                    <a:pt x="90591" y="17190"/>
                  </a:lnTo>
                  <a:lnTo>
                    <a:pt x="90346" y="15191"/>
                  </a:lnTo>
                  <a:lnTo>
                    <a:pt x="87415" y="12539"/>
                  </a:lnTo>
                  <a:lnTo>
                    <a:pt x="81023" y="8449"/>
                  </a:lnTo>
                  <a:lnTo>
                    <a:pt x="69852" y="5406"/>
                  </a:lnTo>
                  <a:lnTo>
                    <a:pt x="50510" y="0"/>
                  </a:lnTo>
                  <a:lnTo>
                    <a:pt x="43251" y="672"/>
                  </a:lnTo>
                  <a:lnTo>
                    <a:pt x="21298" y="7371"/>
                  </a:lnTo>
                  <a:lnTo>
                    <a:pt x="12149" y="18909"/>
                  </a:lnTo>
                  <a:lnTo>
                    <a:pt x="6949" y="28714"/>
                  </a:lnTo>
                  <a:lnTo>
                    <a:pt x="0" y="63637"/>
                  </a:lnTo>
                  <a:lnTo>
                    <a:pt x="236" y="80132"/>
                  </a:lnTo>
                  <a:lnTo>
                    <a:pt x="2210" y="87086"/>
                  </a:lnTo>
                  <a:lnTo>
                    <a:pt x="8826" y="96951"/>
                  </a:lnTo>
                  <a:lnTo>
                    <a:pt x="14495" y="100559"/>
                  </a:lnTo>
                  <a:lnTo>
                    <a:pt x="37779" y="107376"/>
                  </a:lnTo>
                  <a:lnTo>
                    <a:pt x="55209" y="104241"/>
                  </a:lnTo>
                  <a:lnTo>
                    <a:pt x="63863" y="99506"/>
                  </a:lnTo>
                  <a:lnTo>
                    <a:pt x="71837" y="92165"/>
                  </a:lnTo>
                  <a:lnTo>
                    <a:pt x="75199" y="85344"/>
                  </a:lnTo>
                  <a:lnTo>
                    <a:pt x="79396" y="69354"/>
                  </a:lnTo>
                  <a:lnTo>
                    <a:pt x="80611" y="33739"/>
                  </a:lnTo>
                  <a:lnTo>
                    <a:pt x="80092" y="25759"/>
                  </a:lnTo>
                  <a:lnTo>
                    <a:pt x="75880" y="13045"/>
                  </a:lnTo>
                  <a:lnTo>
                    <a:pt x="78396" y="15511"/>
                  </a:lnTo>
                  <a:lnTo>
                    <a:pt x="79634" y="19560"/>
                  </a:lnTo>
                  <a:lnTo>
                    <a:pt x="84935" y="53195"/>
                  </a:lnTo>
                  <a:lnTo>
                    <a:pt x="89470" y="88284"/>
                  </a:lnTo>
                  <a:lnTo>
                    <a:pt x="93818" y="103154"/>
                  </a:lnTo>
                  <a:lnTo>
                    <a:pt x="96719" y="108254"/>
                  </a:lnTo>
                  <a:lnTo>
                    <a:pt x="111717" y="120757"/>
                  </a:lnTo>
                  <a:lnTo>
                    <a:pt x="129209" y="122266"/>
                  </a:lnTo>
                  <a:lnTo>
                    <a:pt x="137142" y="121864"/>
                  </a:lnTo>
                  <a:lnTo>
                    <a:pt x="142433" y="119921"/>
                  </a:lnTo>
                  <a:lnTo>
                    <a:pt x="157602" y="107195"/>
                  </a:lnTo>
                  <a:lnTo>
                    <a:pt x="171967" y="86416"/>
                  </a:lnTo>
                  <a:lnTo>
                    <a:pt x="179492" y="54720"/>
                  </a:lnTo>
                  <a:lnTo>
                    <a:pt x="180617" y="19836"/>
                  </a:lnTo>
                  <a:lnTo>
                    <a:pt x="180637" y="13136"/>
                  </a:lnTo>
                  <a:lnTo>
                    <a:pt x="180638" y="46775"/>
                  </a:lnTo>
                  <a:lnTo>
                    <a:pt x="182048" y="61775"/>
                  </a:lnTo>
                  <a:lnTo>
                    <a:pt x="187870" y="97033"/>
                  </a:lnTo>
                  <a:lnTo>
                    <a:pt x="194540" y="106601"/>
                  </a:lnTo>
                  <a:lnTo>
                    <a:pt x="203218" y="113611"/>
                  </a:lnTo>
                  <a:lnTo>
                    <a:pt x="209965" y="116511"/>
                  </a:lnTo>
                  <a:lnTo>
                    <a:pt x="215015" y="115778"/>
                  </a:lnTo>
                  <a:lnTo>
                    <a:pt x="226714" y="112281"/>
                  </a:lnTo>
                  <a:lnTo>
                    <a:pt x="241177" y="99761"/>
                  </a:lnTo>
                  <a:lnTo>
                    <a:pt x="248023" y="88065"/>
                  </a:lnTo>
                  <a:lnTo>
                    <a:pt x="260154" y="56195"/>
                  </a:lnTo>
                  <a:lnTo>
                    <a:pt x="261574" y="22504"/>
                  </a:lnTo>
                  <a:lnTo>
                    <a:pt x="261600" y="8952"/>
                  </a:lnTo>
                  <a:lnTo>
                    <a:pt x="261600" y="43770"/>
                  </a:lnTo>
                  <a:lnTo>
                    <a:pt x="263011" y="76215"/>
                  </a:lnTo>
                  <a:lnTo>
                    <a:pt x="266980" y="91784"/>
                  </a:lnTo>
                  <a:lnTo>
                    <a:pt x="287164" y="114613"/>
                  </a:lnTo>
                  <a:lnTo>
                    <a:pt x="292893" y="118992"/>
                  </a:lnTo>
                  <a:lnTo>
                    <a:pt x="295162" y="120159"/>
                  </a:lnTo>
                  <a:lnTo>
                    <a:pt x="322332" y="122289"/>
                  </a:lnTo>
                  <a:lnTo>
                    <a:pt x="336627" y="119906"/>
                  </a:lnTo>
                  <a:lnTo>
                    <a:pt x="371138" y="103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1" name="SMARTInkShape-Group82">
            <a:extLst>
              <a:ext uri="{FF2B5EF4-FFF2-40B4-BE49-F238E27FC236}">
                <a16:creationId xmlns:a16="http://schemas.microsoft.com/office/drawing/2014/main" xmlns="" id="{D3E69DA5-E592-4421-9E12-ABBEF96FC61C}"/>
              </a:ext>
            </a:extLst>
          </p:cNvPr>
          <p:cNvGrpSpPr/>
          <p:nvPr/>
        </p:nvGrpSpPr>
        <p:grpSpPr>
          <a:xfrm>
            <a:off x="7015163" y="1957409"/>
            <a:ext cx="257176" cy="138003"/>
            <a:chOff x="7015163" y="1957409"/>
            <a:chExt cx="257176" cy="138003"/>
          </a:xfrm>
        </p:grpSpPr>
        <p:sp>
          <p:nvSpPr>
            <p:cNvPr id="159" name="SMARTInkShape-169">
              <a:extLst>
                <a:ext uri="{FF2B5EF4-FFF2-40B4-BE49-F238E27FC236}">
                  <a16:creationId xmlns:a16="http://schemas.microsoft.com/office/drawing/2014/main" xmlns="" id="{96527C7B-41FB-403C-ABFF-793AA57363C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15163" y="1957409"/>
              <a:ext cx="209275" cy="138003"/>
            </a:xfrm>
            <a:custGeom>
              <a:avLst/>
              <a:gdLst/>
              <a:ahLst/>
              <a:cxnLst/>
              <a:rect l="0" t="0" r="0" b="0"/>
              <a:pathLst>
                <a:path w="209275" h="138003">
                  <a:moveTo>
                    <a:pt x="0" y="119041"/>
                  </a:moveTo>
                  <a:lnTo>
                    <a:pt x="0" y="119041"/>
                  </a:lnTo>
                  <a:lnTo>
                    <a:pt x="0" y="123607"/>
                  </a:lnTo>
                  <a:lnTo>
                    <a:pt x="0" y="119098"/>
                  </a:lnTo>
                  <a:lnTo>
                    <a:pt x="20258" y="113868"/>
                  </a:lnTo>
                  <a:lnTo>
                    <a:pt x="52124" y="94101"/>
                  </a:lnTo>
                  <a:lnTo>
                    <a:pt x="86371" y="68035"/>
                  </a:lnTo>
                  <a:lnTo>
                    <a:pt x="111324" y="38285"/>
                  </a:lnTo>
                  <a:lnTo>
                    <a:pt x="118505" y="15960"/>
                  </a:lnTo>
                  <a:lnTo>
                    <a:pt x="118815" y="10433"/>
                  </a:lnTo>
                  <a:lnTo>
                    <a:pt x="118367" y="8535"/>
                  </a:lnTo>
                  <a:lnTo>
                    <a:pt x="117541" y="7270"/>
                  </a:lnTo>
                  <a:lnTo>
                    <a:pt x="116461" y="6427"/>
                  </a:lnTo>
                  <a:lnTo>
                    <a:pt x="115260" y="4079"/>
                  </a:lnTo>
                  <a:lnTo>
                    <a:pt x="114940" y="2712"/>
                  </a:lnTo>
                  <a:lnTo>
                    <a:pt x="114197" y="1801"/>
                  </a:lnTo>
                  <a:lnTo>
                    <a:pt x="111961" y="789"/>
                  </a:lnTo>
                  <a:lnTo>
                    <a:pt x="102506" y="0"/>
                  </a:lnTo>
                  <a:lnTo>
                    <a:pt x="101674" y="522"/>
                  </a:lnTo>
                  <a:lnTo>
                    <a:pt x="101120" y="1399"/>
                  </a:lnTo>
                  <a:lnTo>
                    <a:pt x="100231" y="4081"/>
                  </a:lnTo>
                  <a:lnTo>
                    <a:pt x="105222" y="9835"/>
                  </a:lnTo>
                  <a:lnTo>
                    <a:pt x="107619" y="12826"/>
                  </a:lnTo>
                  <a:lnTo>
                    <a:pt x="108685" y="15919"/>
                  </a:lnTo>
                  <a:lnTo>
                    <a:pt x="109498" y="16955"/>
                  </a:lnTo>
                  <a:lnTo>
                    <a:pt x="111813" y="18107"/>
                  </a:lnTo>
                  <a:lnTo>
                    <a:pt x="134193" y="27098"/>
                  </a:lnTo>
                  <a:lnTo>
                    <a:pt x="167264" y="46017"/>
                  </a:lnTo>
                  <a:lnTo>
                    <a:pt x="181488" y="53954"/>
                  </a:lnTo>
                  <a:lnTo>
                    <a:pt x="191444" y="63577"/>
                  </a:lnTo>
                  <a:lnTo>
                    <a:pt x="206412" y="96235"/>
                  </a:lnTo>
                  <a:lnTo>
                    <a:pt x="209274" y="114735"/>
                  </a:lnTo>
                  <a:lnTo>
                    <a:pt x="205425" y="129392"/>
                  </a:lnTo>
                  <a:lnTo>
                    <a:pt x="202248" y="132990"/>
                  </a:lnTo>
                  <a:lnTo>
                    <a:pt x="197838" y="135824"/>
                  </a:lnTo>
                  <a:lnTo>
                    <a:pt x="194114" y="137084"/>
                  </a:lnTo>
                  <a:lnTo>
                    <a:pt x="170931" y="138002"/>
                  </a:lnTo>
                  <a:lnTo>
                    <a:pt x="135867" y="129962"/>
                  </a:lnTo>
                  <a:lnTo>
                    <a:pt x="115133" y="120612"/>
                  </a:lnTo>
                  <a:lnTo>
                    <a:pt x="100012" y="1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170">
              <a:extLst>
                <a:ext uri="{FF2B5EF4-FFF2-40B4-BE49-F238E27FC236}">
                  <a16:creationId xmlns:a16="http://schemas.microsoft.com/office/drawing/2014/main" xmlns="" id="{941B8724-74BD-4338-9128-5005EBBA24C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17206" y="2062163"/>
              <a:ext cx="55133" cy="4763"/>
            </a:xfrm>
            <a:custGeom>
              <a:avLst/>
              <a:gdLst/>
              <a:ahLst/>
              <a:cxnLst/>
              <a:rect l="0" t="0" r="0" b="0"/>
              <a:pathLst>
                <a:path w="55133" h="4763">
                  <a:moveTo>
                    <a:pt x="2744" y="4762"/>
                  </a:moveTo>
                  <a:lnTo>
                    <a:pt x="2744" y="4762"/>
                  </a:lnTo>
                  <a:lnTo>
                    <a:pt x="0" y="4762"/>
                  </a:lnTo>
                  <a:lnTo>
                    <a:pt x="31971" y="3351"/>
                  </a:lnTo>
                  <a:lnTo>
                    <a:pt x="55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2" name="SMARTInkShape-171">
            <a:extLst>
              <a:ext uri="{FF2B5EF4-FFF2-40B4-BE49-F238E27FC236}">
                <a16:creationId xmlns:a16="http://schemas.microsoft.com/office/drawing/2014/main" xmlns="" id="{0F97146B-6298-43AF-9001-93318343FD8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267854" y="1962175"/>
            <a:ext cx="480734" cy="137356"/>
          </a:xfrm>
          <a:custGeom>
            <a:avLst/>
            <a:gdLst/>
            <a:ahLst/>
            <a:cxnLst/>
            <a:rect l="0" t="0" r="0" b="0"/>
            <a:pathLst>
              <a:path w="480734" h="137356">
                <a:moveTo>
                  <a:pt x="66396" y="19025"/>
                </a:moveTo>
                <a:lnTo>
                  <a:pt x="66396" y="19025"/>
                </a:lnTo>
                <a:lnTo>
                  <a:pt x="68924" y="19025"/>
                </a:lnTo>
                <a:lnTo>
                  <a:pt x="69669" y="18496"/>
                </a:lnTo>
                <a:lnTo>
                  <a:pt x="70166" y="17614"/>
                </a:lnTo>
                <a:lnTo>
                  <a:pt x="70497" y="16497"/>
                </a:lnTo>
                <a:lnTo>
                  <a:pt x="70188" y="15752"/>
                </a:lnTo>
                <a:lnTo>
                  <a:pt x="69453" y="15255"/>
                </a:lnTo>
                <a:lnTo>
                  <a:pt x="68434" y="14924"/>
                </a:lnTo>
                <a:lnTo>
                  <a:pt x="61882" y="9713"/>
                </a:lnTo>
                <a:lnTo>
                  <a:pt x="41312" y="9506"/>
                </a:lnTo>
                <a:lnTo>
                  <a:pt x="37961" y="10914"/>
                </a:lnTo>
                <a:lnTo>
                  <a:pt x="26629" y="18153"/>
                </a:lnTo>
                <a:lnTo>
                  <a:pt x="6083" y="46592"/>
                </a:lnTo>
                <a:lnTo>
                  <a:pt x="663" y="62088"/>
                </a:lnTo>
                <a:lnTo>
                  <a:pt x="0" y="70355"/>
                </a:lnTo>
                <a:lnTo>
                  <a:pt x="2332" y="79507"/>
                </a:lnTo>
                <a:lnTo>
                  <a:pt x="6374" y="86393"/>
                </a:lnTo>
                <a:lnTo>
                  <a:pt x="22051" y="102669"/>
                </a:lnTo>
                <a:lnTo>
                  <a:pt x="44128" y="116908"/>
                </a:lnTo>
                <a:lnTo>
                  <a:pt x="58538" y="121285"/>
                </a:lnTo>
                <a:lnTo>
                  <a:pt x="65725" y="121271"/>
                </a:lnTo>
                <a:lnTo>
                  <a:pt x="76435" y="119479"/>
                </a:lnTo>
                <a:lnTo>
                  <a:pt x="96046" y="107296"/>
                </a:lnTo>
                <a:lnTo>
                  <a:pt x="107186" y="96619"/>
                </a:lnTo>
                <a:lnTo>
                  <a:pt x="110631" y="91258"/>
                </a:lnTo>
                <a:lnTo>
                  <a:pt x="113016" y="79762"/>
                </a:lnTo>
                <a:lnTo>
                  <a:pt x="113933" y="58888"/>
                </a:lnTo>
                <a:lnTo>
                  <a:pt x="112571" y="53852"/>
                </a:lnTo>
                <a:lnTo>
                  <a:pt x="93798" y="19637"/>
                </a:lnTo>
                <a:lnTo>
                  <a:pt x="88153" y="12442"/>
                </a:lnTo>
                <a:lnTo>
                  <a:pt x="81191" y="7843"/>
                </a:lnTo>
                <a:lnTo>
                  <a:pt x="74954" y="5658"/>
                </a:lnTo>
                <a:lnTo>
                  <a:pt x="73689" y="5880"/>
                </a:lnTo>
                <a:lnTo>
                  <a:pt x="72845" y="6558"/>
                </a:lnTo>
                <a:lnTo>
                  <a:pt x="72283" y="7538"/>
                </a:lnTo>
                <a:lnTo>
                  <a:pt x="71379" y="8192"/>
                </a:lnTo>
                <a:lnTo>
                  <a:pt x="68963" y="8919"/>
                </a:lnTo>
                <a:lnTo>
                  <a:pt x="68108" y="10171"/>
                </a:lnTo>
                <a:lnTo>
                  <a:pt x="66622" y="17650"/>
                </a:lnTo>
                <a:lnTo>
                  <a:pt x="67908" y="19825"/>
                </a:lnTo>
                <a:lnTo>
                  <a:pt x="75573" y="28061"/>
                </a:lnTo>
                <a:lnTo>
                  <a:pt x="81235" y="30979"/>
                </a:lnTo>
                <a:lnTo>
                  <a:pt x="108325" y="37720"/>
                </a:lnTo>
                <a:lnTo>
                  <a:pt x="116781" y="37388"/>
                </a:lnTo>
                <a:lnTo>
                  <a:pt x="119036" y="36559"/>
                </a:lnTo>
                <a:lnTo>
                  <a:pt x="120539" y="35477"/>
                </a:lnTo>
                <a:lnTo>
                  <a:pt x="155631" y="20424"/>
                </a:lnTo>
                <a:lnTo>
                  <a:pt x="157636" y="19958"/>
                </a:lnTo>
                <a:lnTo>
                  <a:pt x="170068" y="10198"/>
                </a:lnTo>
                <a:lnTo>
                  <a:pt x="180629" y="41"/>
                </a:lnTo>
                <a:lnTo>
                  <a:pt x="180696" y="33920"/>
                </a:lnTo>
                <a:lnTo>
                  <a:pt x="180167" y="44135"/>
                </a:lnTo>
                <a:lnTo>
                  <a:pt x="177952" y="54393"/>
                </a:lnTo>
                <a:lnTo>
                  <a:pt x="182046" y="85906"/>
                </a:lnTo>
                <a:lnTo>
                  <a:pt x="185858" y="93875"/>
                </a:lnTo>
                <a:lnTo>
                  <a:pt x="188282" y="97800"/>
                </a:lnTo>
                <a:lnTo>
                  <a:pt x="190175" y="102985"/>
                </a:lnTo>
                <a:lnTo>
                  <a:pt x="192494" y="106258"/>
                </a:lnTo>
                <a:lnTo>
                  <a:pt x="196699" y="108066"/>
                </a:lnTo>
                <a:lnTo>
                  <a:pt x="205494" y="109227"/>
                </a:lnTo>
                <a:lnTo>
                  <a:pt x="225296" y="104116"/>
                </a:lnTo>
                <a:lnTo>
                  <a:pt x="238513" y="94077"/>
                </a:lnTo>
                <a:lnTo>
                  <a:pt x="248878" y="80051"/>
                </a:lnTo>
                <a:lnTo>
                  <a:pt x="250686" y="75075"/>
                </a:lnTo>
                <a:lnTo>
                  <a:pt x="259203" y="41412"/>
                </a:lnTo>
                <a:lnTo>
                  <a:pt x="260931" y="33184"/>
                </a:lnTo>
                <a:lnTo>
                  <a:pt x="256912" y="14504"/>
                </a:lnTo>
                <a:lnTo>
                  <a:pt x="256896" y="47866"/>
                </a:lnTo>
                <a:lnTo>
                  <a:pt x="256896" y="82116"/>
                </a:lnTo>
                <a:lnTo>
                  <a:pt x="257425" y="101010"/>
                </a:lnTo>
                <a:lnTo>
                  <a:pt x="263991" y="118307"/>
                </a:lnTo>
                <a:lnTo>
                  <a:pt x="265330" y="120138"/>
                </a:lnTo>
                <a:lnTo>
                  <a:pt x="268229" y="122172"/>
                </a:lnTo>
                <a:lnTo>
                  <a:pt x="275365" y="125846"/>
                </a:lnTo>
                <a:lnTo>
                  <a:pt x="277675" y="126222"/>
                </a:lnTo>
                <a:lnTo>
                  <a:pt x="279744" y="125944"/>
                </a:lnTo>
                <a:lnTo>
                  <a:pt x="306978" y="114207"/>
                </a:lnTo>
                <a:lnTo>
                  <a:pt x="334338" y="96193"/>
                </a:lnTo>
                <a:lnTo>
                  <a:pt x="367126" y="64304"/>
                </a:lnTo>
                <a:lnTo>
                  <a:pt x="372033" y="56611"/>
                </a:lnTo>
                <a:lnTo>
                  <a:pt x="375854" y="46331"/>
                </a:lnTo>
                <a:lnTo>
                  <a:pt x="392785" y="17975"/>
                </a:lnTo>
                <a:lnTo>
                  <a:pt x="394569" y="9920"/>
                </a:lnTo>
                <a:lnTo>
                  <a:pt x="394922" y="3233"/>
                </a:lnTo>
                <a:lnTo>
                  <a:pt x="394422" y="2147"/>
                </a:lnTo>
                <a:lnTo>
                  <a:pt x="393559" y="1423"/>
                </a:lnTo>
                <a:lnTo>
                  <a:pt x="390900" y="261"/>
                </a:lnTo>
                <a:lnTo>
                  <a:pt x="386203" y="0"/>
                </a:lnTo>
                <a:lnTo>
                  <a:pt x="385963" y="521"/>
                </a:lnTo>
                <a:lnTo>
                  <a:pt x="385697" y="2511"/>
                </a:lnTo>
                <a:lnTo>
                  <a:pt x="386155" y="3253"/>
                </a:lnTo>
                <a:lnTo>
                  <a:pt x="386990" y="3748"/>
                </a:lnTo>
                <a:lnTo>
                  <a:pt x="388075" y="4078"/>
                </a:lnTo>
                <a:lnTo>
                  <a:pt x="395141" y="9831"/>
                </a:lnTo>
                <a:lnTo>
                  <a:pt x="398242" y="12293"/>
                </a:lnTo>
                <a:lnTo>
                  <a:pt x="404545" y="15285"/>
                </a:lnTo>
                <a:lnTo>
                  <a:pt x="413531" y="22335"/>
                </a:lnTo>
                <a:lnTo>
                  <a:pt x="437700" y="34731"/>
                </a:lnTo>
                <a:lnTo>
                  <a:pt x="459462" y="51174"/>
                </a:lnTo>
                <a:lnTo>
                  <a:pt x="465200" y="58772"/>
                </a:lnTo>
                <a:lnTo>
                  <a:pt x="474941" y="67759"/>
                </a:lnTo>
                <a:lnTo>
                  <a:pt x="479017" y="75093"/>
                </a:lnTo>
                <a:lnTo>
                  <a:pt x="480225" y="82028"/>
                </a:lnTo>
                <a:lnTo>
                  <a:pt x="480732" y="117486"/>
                </a:lnTo>
                <a:lnTo>
                  <a:pt x="480733" y="122934"/>
                </a:lnTo>
                <a:lnTo>
                  <a:pt x="480204" y="124810"/>
                </a:lnTo>
                <a:lnTo>
                  <a:pt x="479322" y="126061"/>
                </a:lnTo>
                <a:lnTo>
                  <a:pt x="472610" y="131506"/>
                </a:lnTo>
                <a:lnTo>
                  <a:pt x="466410" y="134377"/>
                </a:lnTo>
                <a:lnTo>
                  <a:pt x="464834" y="135614"/>
                </a:lnTo>
                <a:lnTo>
                  <a:pt x="460262" y="136988"/>
                </a:lnTo>
                <a:lnTo>
                  <a:pt x="457560" y="137355"/>
                </a:lnTo>
                <a:lnTo>
                  <a:pt x="453148" y="136351"/>
                </a:lnTo>
                <a:lnTo>
                  <a:pt x="448894" y="134670"/>
                </a:lnTo>
                <a:lnTo>
                  <a:pt x="423530" y="129558"/>
                </a:lnTo>
                <a:lnTo>
                  <a:pt x="414675" y="123683"/>
                </a:lnTo>
                <a:lnTo>
                  <a:pt x="396292" y="111186"/>
                </a:lnTo>
                <a:lnTo>
                  <a:pt x="390246" y="1095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SMARTInkShape-172">
            <a:extLst>
              <a:ext uri="{FF2B5EF4-FFF2-40B4-BE49-F238E27FC236}">
                <a16:creationId xmlns:a16="http://schemas.microsoft.com/office/drawing/2014/main" xmlns="" id="{363EE584-57ED-4E03-A6A6-E3238E8B1F5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62888" y="1966997"/>
            <a:ext cx="614363" cy="132970"/>
          </a:xfrm>
          <a:custGeom>
            <a:avLst/>
            <a:gdLst/>
            <a:ahLst/>
            <a:cxnLst/>
            <a:rect l="0" t="0" r="0" b="0"/>
            <a:pathLst>
              <a:path w="614363" h="132970">
                <a:moveTo>
                  <a:pt x="0" y="114216"/>
                </a:moveTo>
                <a:lnTo>
                  <a:pt x="0" y="114216"/>
                </a:lnTo>
                <a:lnTo>
                  <a:pt x="32191" y="112804"/>
                </a:lnTo>
                <a:lnTo>
                  <a:pt x="41823" y="109884"/>
                </a:lnTo>
                <a:lnTo>
                  <a:pt x="57451" y="98920"/>
                </a:lnTo>
                <a:lnTo>
                  <a:pt x="68106" y="87774"/>
                </a:lnTo>
                <a:lnTo>
                  <a:pt x="74444" y="73656"/>
                </a:lnTo>
                <a:lnTo>
                  <a:pt x="80735" y="39291"/>
                </a:lnTo>
                <a:lnTo>
                  <a:pt x="80961" y="4801"/>
                </a:lnTo>
                <a:lnTo>
                  <a:pt x="80962" y="0"/>
                </a:lnTo>
                <a:lnTo>
                  <a:pt x="79551" y="34505"/>
                </a:lnTo>
                <a:lnTo>
                  <a:pt x="76396" y="61607"/>
                </a:lnTo>
                <a:lnTo>
                  <a:pt x="82087" y="86393"/>
                </a:lnTo>
                <a:lnTo>
                  <a:pt x="86058" y="93977"/>
                </a:lnTo>
                <a:lnTo>
                  <a:pt x="89577" y="97812"/>
                </a:lnTo>
                <a:lnTo>
                  <a:pt x="103485" y="106208"/>
                </a:lnTo>
                <a:lnTo>
                  <a:pt x="110273" y="108492"/>
                </a:lnTo>
                <a:lnTo>
                  <a:pt x="120574" y="109369"/>
                </a:lnTo>
                <a:lnTo>
                  <a:pt x="134268" y="105345"/>
                </a:lnTo>
                <a:lnTo>
                  <a:pt x="144428" y="97745"/>
                </a:lnTo>
                <a:lnTo>
                  <a:pt x="150331" y="91755"/>
                </a:lnTo>
                <a:lnTo>
                  <a:pt x="157067" y="79107"/>
                </a:lnTo>
                <a:lnTo>
                  <a:pt x="161897" y="68888"/>
                </a:lnTo>
                <a:lnTo>
                  <a:pt x="163493" y="66534"/>
                </a:lnTo>
                <a:lnTo>
                  <a:pt x="169244" y="44809"/>
                </a:lnTo>
                <a:lnTo>
                  <a:pt x="168209" y="36618"/>
                </a:lnTo>
                <a:lnTo>
                  <a:pt x="169725" y="29546"/>
                </a:lnTo>
                <a:lnTo>
                  <a:pt x="166688" y="4759"/>
                </a:lnTo>
                <a:lnTo>
                  <a:pt x="166687" y="37809"/>
                </a:lnTo>
                <a:lnTo>
                  <a:pt x="166687" y="70525"/>
                </a:lnTo>
                <a:lnTo>
                  <a:pt x="167216" y="77335"/>
                </a:lnTo>
                <a:lnTo>
                  <a:pt x="172566" y="98495"/>
                </a:lnTo>
                <a:lnTo>
                  <a:pt x="173782" y="100560"/>
                </a:lnTo>
                <a:lnTo>
                  <a:pt x="186728" y="110957"/>
                </a:lnTo>
                <a:lnTo>
                  <a:pt x="191645" y="112767"/>
                </a:lnTo>
                <a:lnTo>
                  <a:pt x="204591" y="114131"/>
                </a:lnTo>
                <a:lnTo>
                  <a:pt x="208757" y="112767"/>
                </a:lnTo>
                <a:lnTo>
                  <a:pt x="229977" y="98316"/>
                </a:lnTo>
                <a:lnTo>
                  <a:pt x="239239" y="85440"/>
                </a:lnTo>
                <a:lnTo>
                  <a:pt x="251624" y="63988"/>
                </a:lnTo>
                <a:lnTo>
                  <a:pt x="261868" y="50134"/>
                </a:lnTo>
                <a:lnTo>
                  <a:pt x="263479" y="49270"/>
                </a:lnTo>
                <a:lnTo>
                  <a:pt x="268274" y="42996"/>
                </a:lnTo>
                <a:lnTo>
                  <a:pt x="274811" y="29721"/>
                </a:lnTo>
                <a:lnTo>
                  <a:pt x="276125" y="25863"/>
                </a:lnTo>
                <a:lnTo>
                  <a:pt x="280242" y="19978"/>
                </a:lnTo>
                <a:lnTo>
                  <a:pt x="282067" y="19416"/>
                </a:lnTo>
                <a:lnTo>
                  <a:pt x="289635" y="18992"/>
                </a:lnTo>
                <a:lnTo>
                  <a:pt x="295309" y="21502"/>
                </a:lnTo>
                <a:lnTo>
                  <a:pt x="299346" y="25561"/>
                </a:lnTo>
                <a:lnTo>
                  <a:pt x="311109" y="43532"/>
                </a:lnTo>
                <a:lnTo>
                  <a:pt x="312895" y="49992"/>
                </a:lnTo>
                <a:lnTo>
                  <a:pt x="314218" y="57097"/>
                </a:lnTo>
                <a:lnTo>
                  <a:pt x="317410" y="65130"/>
                </a:lnTo>
                <a:lnTo>
                  <a:pt x="322316" y="97182"/>
                </a:lnTo>
                <a:lnTo>
                  <a:pt x="323848" y="128212"/>
                </a:lnTo>
                <a:lnTo>
                  <a:pt x="321321" y="128417"/>
                </a:lnTo>
                <a:lnTo>
                  <a:pt x="320576" y="127916"/>
                </a:lnTo>
                <a:lnTo>
                  <a:pt x="320080" y="127053"/>
                </a:lnTo>
                <a:lnTo>
                  <a:pt x="319283" y="121867"/>
                </a:lnTo>
                <a:lnTo>
                  <a:pt x="318559" y="92032"/>
                </a:lnTo>
                <a:lnTo>
                  <a:pt x="314986" y="77499"/>
                </a:lnTo>
                <a:lnTo>
                  <a:pt x="314342" y="51651"/>
                </a:lnTo>
                <a:lnTo>
                  <a:pt x="318427" y="37172"/>
                </a:lnTo>
                <a:lnTo>
                  <a:pt x="323948" y="29358"/>
                </a:lnTo>
                <a:lnTo>
                  <a:pt x="327950" y="26230"/>
                </a:lnTo>
                <a:lnTo>
                  <a:pt x="333178" y="23058"/>
                </a:lnTo>
                <a:lnTo>
                  <a:pt x="336463" y="20785"/>
                </a:lnTo>
                <a:lnTo>
                  <a:pt x="341286" y="19504"/>
                </a:lnTo>
                <a:lnTo>
                  <a:pt x="349246" y="19036"/>
                </a:lnTo>
                <a:lnTo>
                  <a:pt x="350305" y="19542"/>
                </a:lnTo>
                <a:lnTo>
                  <a:pt x="351011" y="20408"/>
                </a:lnTo>
                <a:lnTo>
                  <a:pt x="351483" y="21515"/>
                </a:lnTo>
                <a:lnTo>
                  <a:pt x="359840" y="32387"/>
                </a:lnTo>
                <a:lnTo>
                  <a:pt x="360543" y="34263"/>
                </a:lnTo>
                <a:lnTo>
                  <a:pt x="364146" y="37759"/>
                </a:lnTo>
                <a:lnTo>
                  <a:pt x="366589" y="39432"/>
                </a:lnTo>
                <a:lnTo>
                  <a:pt x="368217" y="41606"/>
                </a:lnTo>
                <a:lnTo>
                  <a:pt x="379883" y="76670"/>
                </a:lnTo>
                <a:lnTo>
                  <a:pt x="391607" y="110528"/>
                </a:lnTo>
                <a:lnTo>
                  <a:pt x="395608" y="117885"/>
                </a:lnTo>
                <a:lnTo>
                  <a:pt x="399134" y="121667"/>
                </a:lnTo>
                <a:lnTo>
                  <a:pt x="404228" y="125112"/>
                </a:lnTo>
                <a:lnTo>
                  <a:pt x="413047" y="127498"/>
                </a:lnTo>
                <a:lnTo>
                  <a:pt x="419834" y="128205"/>
                </a:lnTo>
                <a:lnTo>
                  <a:pt x="423483" y="126960"/>
                </a:lnTo>
                <a:lnTo>
                  <a:pt x="426869" y="125171"/>
                </a:lnTo>
                <a:lnTo>
                  <a:pt x="430137" y="124376"/>
                </a:lnTo>
                <a:lnTo>
                  <a:pt x="443831" y="108967"/>
                </a:lnTo>
                <a:lnTo>
                  <a:pt x="455044" y="92496"/>
                </a:lnTo>
                <a:lnTo>
                  <a:pt x="456561" y="87378"/>
                </a:lnTo>
                <a:lnTo>
                  <a:pt x="457115" y="81839"/>
                </a:lnTo>
                <a:lnTo>
                  <a:pt x="461293" y="76862"/>
                </a:lnTo>
                <a:lnTo>
                  <a:pt x="496017" y="76117"/>
                </a:lnTo>
                <a:lnTo>
                  <a:pt x="513328" y="70736"/>
                </a:lnTo>
                <a:lnTo>
                  <a:pt x="539044" y="53978"/>
                </a:lnTo>
                <a:lnTo>
                  <a:pt x="544942" y="45964"/>
                </a:lnTo>
                <a:lnTo>
                  <a:pt x="545327" y="44373"/>
                </a:lnTo>
                <a:lnTo>
                  <a:pt x="545056" y="42783"/>
                </a:lnTo>
                <a:lnTo>
                  <a:pt x="543872" y="39605"/>
                </a:lnTo>
                <a:lnTo>
                  <a:pt x="540521" y="29138"/>
                </a:lnTo>
                <a:lnTo>
                  <a:pt x="539205" y="27334"/>
                </a:lnTo>
                <a:lnTo>
                  <a:pt x="531740" y="21675"/>
                </a:lnTo>
                <a:lnTo>
                  <a:pt x="525783" y="20169"/>
                </a:lnTo>
                <a:lnTo>
                  <a:pt x="511551" y="19203"/>
                </a:lnTo>
                <a:lnTo>
                  <a:pt x="494686" y="23087"/>
                </a:lnTo>
                <a:lnTo>
                  <a:pt x="486710" y="28595"/>
                </a:lnTo>
                <a:lnTo>
                  <a:pt x="478335" y="36664"/>
                </a:lnTo>
                <a:lnTo>
                  <a:pt x="469965" y="48427"/>
                </a:lnTo>
                <a:lnTo>
                  <a:pt x="468165" y="54814"/>
                </a:lnTo>
                <a:lnTo>
                  <a:pt x="466809" y="75058"/>
                </a:lnTo>
                <a:lnTo>
                  <a:pt x="469278" y="86738"/>
                </a:lnTo>
                <a:lnTo>
                  <a:pt x="475889" y="97725"/>
                </a:lnTo>
                <a:lnTo>
                  <a:pt x="484331" y="107117"/>
                </a:lnTo>
                <a:lnTo>
                  <a:pt x="510595" y="124637"/>
                </a:lnTo>
                <a:lnTo>
                  <a:pt x="535891" y="131763"/>
                </a:lnTo>
                <a:lnTo>
                  <a:pt x="555470" y="132969"/>
                </a:lnTo>
                <a:lnTo>
                  <a:pt x="563140" y="131723"/>
                </a:lnTo>
                <a:lnTo>
                  <a:pt x="614362" y="1094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SMARTInkShape-173">
            <a:extLst>
              <a:ext uri="{FF2B5EF4-FFF2-40B4-BE49-F238E27FC236}">
                <a16:creationId xmlns:a16="http://schemas.microsoft.com/office/drawing/2014/main" xmlns="" id="{4A337F37-B192-484B-A801-50F89305F2E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81038" y="2228873"/>
            <a:ext cx="347663" cy="376210"/>
          </a:xfrm>
          <a:custGeom>
            <a:avLst/>
            <a:gdLst/>
            <a:ahLst/>
            <a:cxnLst/>
            <a:rect l="0" t="0" r="0" b="0"/>
            <a:pathLst>
              <a:path w="347663" h="376210">
                <a:moveTo>
                  <a:pt x="0" y="357165"/>
                </a:moveTo>
                <a:lnTo>
                  <a:pt x="0" y="357165"/>
                </a:lnTo>
                <a:lnTo>
                  <a:pt x="0" y="361265"/>
                </a:lnTo>
                <a:lnTo>
                  <a:pt x="0" y="357343"/>
                </a:lnTo>
                <a:lnTo>
                  <a:pt x="11799" y="357166"/>
                </a:lnTo>
                <a:lnTo>
                  <a:pt x="46766" y="336479"/>
                </a:lnTo>
                <a:lnTo>
                  <a:pt x="61877" y="326460"/>
                </a:lnTo>
                <a:lnTo>
                  <a:pt x="69960" y="317860"/>
                </a:lnTo>
                <a:lnTo>
                  <a:pt x="88519" y="305926"/>
                </a:lnTo>
                <a:lnTo>
                  <a:pt x="96820" y="295978"/>
                </a:lnTo>
                <a:lnTo>
                  <a:pt x="105731" y="289046"/>
                </a:lnTo>
                <a:lnTo>
                  <a:pt x="107846" y="285791"/>
                </a:lnTo>
                <a:lnTo>
                  <a:pt x="108409" y="284182"/>
                </a:lnTo>
                <a:lnTo>
                  <a:pt x="116928" y="272438"/>
                </a:lnTo>
                <a:lnTo>
                  <a:pt x="122583" y="260361"/>
                </a:lnTo>
                <a:lnTo>
                  <a:pt x="126573" y="254457"/>
                </a:lnTo>
                <a:lnTo>
                  <a:pt x="137385" y="227515"/>
                </a:lnTo>
                <a:lnTo>
                  <a:pt x="139427" y="213941"/>
                </a:lnTo>
                <a:lnTo>
                  <a:pt x="142194" y="204049"/>
                </a:lnTo>
                <a:lnTo>
                  <a:pt x="143269" y="193726"/>
                </a:lnTo>
                <a:lnTo>
                  <a:pt x="146617" y="184632"/>
                </a:lnTo>
                <a:lnTo>
                  <a:pt x="148959" y="170339"/>
                </a:lnTo>
                <a:lnTo>
                  <a:pt x="151380" y="161580"/>
                </a:lnTo>
                <a:lnTo>
                  <a:pt x="152398" y="126576"/>
                </a:lnTo>
                <a:lnTo>
                  <a:pt x="151870" y="93398"/>
                </a:lnTo>
                <a:lnTo>
                  <a:pt x="147931" y="75170"/>
                </a:lnTo>
                <a:lnTo>
                  <a:pt x="147119" y="58332"/>
                </a:lnTo>
                <a:lnTo>
                  <a:pt x="143870" y="47213"/>
                </a:lnTo>
                <a:lnTo>
                  <a:pt x="143538" y="44168"/>
                </a:lnTo>
                <a:lnTo>
                  <a:pt x="142788" y="42137"/>
                </a:lnTo>
                <a:lnTo>
                  <a:pt x="141758" y="40784"/>
                </a:lnTo>
                <a:lnTo>
                  <a:pt x="140543" y="39882"/>
                </a:lnTo>
                <a:lnTo>
                  <a:pt x="139192" y="36057"/>
                </a:lnTo>
                <a:lnTo>
                  <a:pt x="137021" y="27953"/>
                </a:lnTo>
                <a:lnTo>
                  <a:pt x="134075" y="18262"/>
                </a:lnTo>
                <a:lnTo>
                  <a:pt x="132775" y="16929"/>
                </a:lnTo>
                <a:lnTo>
                  <a:pt x="120135" y="10268"/>
                </a:lnTo>
                <a:lnTo>
                  <a:pt x="109999" y="2941"/>
                </a:lnTo>
                <a:lnTo>
                  <a:pt x="101266" y="855"/>
                </a:lnTo>
                <a:lnTo>
                  <a:pt x="80110" y="0"/>
                </a:lnTo>
                <a:lnTo>
                  <a:pt x="68342" y="4079"/>
                </a:lnTo>
                <a:lnTo>
                  <a:pt x="63202" y="7882"/>
                </a:lnTo>
                <a:lnTo>
                  <a:pt x="60192" y="8782"/>
                </a:lnTo>
                <a:lnTo>
                  <a:pt x="59178" y="9551"/>
                </a:lnTo>
                <a:lnTo>
                  <a:pt x="57221" y="12633"/>
                </a:lnTo>
                <a:lnTo>
                  <a:pt x="54888" y="13539"/>
                </a:lnTo>
                <a:lnTo>
                  <a:pt x="54055" y="14310"/>
                </a:lnTo>
                <a:lnTo>
                  <a:pt x="53128" y="16578"/>
                </a:lnTo>
                <a:lnTo>
                  <a:pt x="52452" y="22913"/>
                </a:lnTo>
                <a:lnTo>
                  <a:pt x="49127" y="27419"/>
                </a:lnTo>
                <a:lnTo>
                  <a:pt x="48070" y="31861"/>
                </a:lnTo>
                <a:lnTo>
                  <a:pt x="47683" y="42210"/>
                </a:lnTo>
                <a:lnTo>
                  <a:pt x="48193" y="44008"/>
                </a:lnTo>
                <a:lnTo>
                  <a:pt x="49062" y="45206"/>
                </a:lnTo>
                <a:lnTo>
                  <a:pt x="50170" y="46005"/>
                </a:lnTo>
                <a:lnTo>
                  <a:pt x="50909" y="47066"/>
                </a:lnTo>
                <a:lnTo>
                  <a:pt x="51730" y="49657"/>
                </a:lnTo>
                <a:lnTo>
                  <a:pt x="52385" y="75179"/>
                </a:lnTo>
                <a:lnTo>
                  <a:pt x="48617" y="86407"/>
                </a:lnTo>
                <a:lnTo>
                  <a:pt x="48286" y="89347"/>
                </a:lnTo>
                <a:lnTo>
                  <a:pt x="48595" y="91307"/>
                </a:lnTo>
                <a:lnTo>
                  <a:pt x="49330" y="92614"/>
                </a:lnTo>
                <a:lnTo>
                  <a:pt x="50349" y="93485"/>
                </a:lnTo>
                <a:lnTo>
                  <a:pt x="51481" y="97275"/>
                </a:lnTo>
                <a:lnTo>
                  <a:pt x="52208" y="103275"/>
                </a:lnTo>
                <a:lnTo>
                  <a:pt x="49608" y="112065"/>
                </a:lnTo>
                <a:lnTo>
                  <a:pt x="52382" y="147457"/>
                </a:lnTo>
                <a:lnTo>
                  <a:pt x="51858" y="182065"/>
                </a:lnTo>
                <a:lnTo>
                  <a:pt x="49859" y="186386"/>
                </a:lnTo>
                <a:lnTo>
                  <a:pt x="49643" y="188808"/>
                </a:lnTo>
                <a:lnTo>
                  <a:pt x="51921" y="198319"/>
                </a:lnTo>
                <a:lnTo>
                  <a:pt x="48246" y="212156"/>
                </a:lnTo>
                <a:lnTo>
                  <a:pt x="50491" y="224216"/>
                </a:lnTo>
                <a:lnTo>
                  <a:pt x="49238" y="230930"/>
                </a:lnTo>
                <a:lnTo>
                  <a:pt x="52156" y="246586"/>
                </a:lnTo>
                <a:lnTo>
                  <a:pt x="52233" y="248521"/>
                </a:lnTo>
                <a:lnTo>
                  <a:pt x="50908" y="252081"/>
                </a:lnTo>
                <a:lnTo>
                  <a:pt x="49813" y="253771"/>
                </a:lnTo>
                <a:lnTo>
                  <a:pt x="49613" y="255427"/>
                </a:lnTo>
                <a:lnTo>
                  <a:pt x="51917" y="266012"/>
                </a:lnTo>
                <a:lnTo>
                  <a:pt x="49550" y="277972"/>
                </a:lnTo>
                <a:lnTo>
                  <a:pt x="52908" y="306888"/>
                </a:lnTo>
                <a:lnTo>
                  <a:pt x="56155" y="314092"/>
                </a:lnTo>
                <a:lnTo>
                  <a:pt x="57548" y="322212"/>
                </a:lnTo>
                <a:lnTo>
                  <a:pt x="60893" y="328584"/>
                </a:lnTo>
                <a:lnTo>
                  <a:pt x="62307" y="336526"/>
                </a:lnTo>
                <a:lnTo>
                  <a:pt x="65995" y="341936"/>
                </a:lnTo>
                <a:lnTo>
                  <a:pt x="66540" y="346493"/>
                </a:lnTo>
                <a:lnTo>
                  <a:pt x="66615" y="349423"/>
                </a:lnTo>
                <a:lnTo>
                  <a:pt x="68059" y="352489"/>
                </a:lnTo>
                <a:lnTo>
                  <a:pt x="73768" y="359419"/>
                </a:lnTo>
                <a:lnTo>
                  <a:pt x="89223" y="369788"/>
                </a:lnTo>
                <a:lnTo>
                  <a:pt x="93758" y="370959"/>
                </a:lnTo>
                <a:lnTo>
                  <a:pt x="96880" y="371233"/>
                </a:lnTo>
                <a:lnTo>
                  <a:pt x="100031" y="372766"/>
                </a:lnTo>
                <a:lnTo>
                  <a:pt x="101612" y="373915"/>
                </a:lnTo>
                <a:lnTo>
                  <a:pt x="108894" y="375533"/>
                </a:lnTo>
                <a:lnTo>
                  <a:pt x="134396" y="376209"/>
                </a:lnTo>
                <a:lnTo>
                  <a:pt x="137872" y="374801"/>
                </a:lnTo>
                <a:lnTo>
                  <a:pt x="141886" y="372114"/>
                </a:lnTo>
                <a:lnTo>
                  <a:pt x="149755" y="371053"/>
                </a:lnTo>
                <a:lnTo>
                  <a:pt x="156953" y="367708"/>
                </a:lnTo>
                <a:lnTo>
                  <a:pt x="158610" y="367369"/>
                </a:lnTo>
                <a:lnTo>
                  <a:pt x="163471" y="364363"/>
                </a:lnTo>
                <a:lnTo>
                  <a:pt x="165258" y="361598"/>
                </a:lnTo>
                <a:lnTo>
                  <a:pt x="166405" y="358040"/>
                </a:lnTo>
                <a:lnTo>
                  <a:pt x="169132" y="354896"/>
                </a:lnTo>
                <a:lnTo>
                  <a:pt x="171830" y="353510"/>
                </a:lnTo>
                <a:lnTo>
                  <a:pt x="173291" y="353141"/>
                </a:lnTo>
                <a:lnTo>
                  <a:pt x="174265" y="352365"/>
                </a:lnTo>
                <a:lnTo>
                  <a:pt x="175347" y="350093"/>
                </a:lnTo>
                <a:lnTo>
                  <a:pt x="175956" y="345838"/>
                </a:lnTo>
                <a:lnTo>
                  <a:pt x="176570" y="344851"/>
                </a:lnTo>
                <a:lnTo>
                  <a:pt x="177509" y="344193"/>
                </a:lnTo>
                <a:lnTo>
                  <a:pt x="180290" y="343137"/>
                </a:lnTo>
                <a:lnTo>
                  <a:pt x="180670" y="341581"/>
                </a:lnTo>
                <a:lnTo>
                  <a:pt x="180772" y="340426"/>
                </a:lnTo>
                <a:lnTo>
                  <a:pt x="182295" y="337731"/>
                </a:lnTo>
                <a:lnTo>
                  <a:pt x="185057" y="334217"/>
                </a:lnTo>
                <a:lnTo>
                  <a:pt x="185603" y="329721"/>
                </a:lnTo>
                <a:lnTo>
                  <a:pt x="185737" y="312035"/>
                </a:lnTo>
                <a:lnTo>
                  <a:pt x="185208" y="311203"/>
                </a:lnTo>
                <a:lnTo>
                  <a:pt x="184326" y="310649"/>
                </a:lnTo>
                <a:lnTo>
                  <a:pt x="181171" y="309604"/>
                </a:lnTo>
                <a:lnTo>
                  <a:pt x="181033" y="307031"/>
                </a:lnTo>
                <a:lnTo>
                  <a:pt x="180484" y="306279"/>
                </a:lnTo>
                <a:lnTo>
                  <a:pt x="176271" y="304794"/>
                </a:lnTo>
                <a:lnTo>
                  <a:pt x="176212" y="300073"/>
                </a:lnTo>
                <a:lnTo>
                  <a:pt x="171646" y="300016"/>
                </a:lnTo>
                <a:lnTo>
                  <a:pt x="171450" y="295257"/>
                </a:lnTo>
                <a:lnTo>
                  <a:pt x="166883" y="299819"/>
                </a:lnTo>
                <a:lnTo>
                  <a:pt x="161925" y="300015"/>
                </a:lnTo>
                <a:lnTo>
                  <a:pt x="161925" y="304777"/>
                </a:lnTo>
                <a:lnTo>
                  <a:pt x="166687" y="309539"/>
                </a:lnTo>
                <a:lnTo>
                  <a:pt x="170788" y="309540"/>
                </a:lnTo>
                <a:lnTo>
                  <a:pt x="171008" y="310069"/>
                </a:lnTo>
                <a:lnTo>
                  <a:pt x="171319" y="312283"/>
                </a:lnTo>
                <a:lnTo>
                  <a:pt x="171450" y="309540"/>
                </a:lnTo>
                <a:lnTo>
                  <a:pt x="176212" y="314301"/>
                </a:lnTo>
                <a:lnTo>
                  <a:pt x="180778" y="314302"/>
                </a:lnTo>
                <a:lnTo>
                  <a:pt x="180916" y="316830"/>
                </a:lnTo>
                <a:lnTo>
                  <a:pt x="181465" y="317575"/>
                </a:lnTo>
                <a:lnTo>
                  <a:pt x="185711" y="319057"/>
                </a:lnTo>
                <a:lnTo>
                  <a:pt x="185720" y="319059"/>
                </a:lnTo>
                <a:lnTo>
                  <a:pt x="190441" y="319065"/>
                </a:lnTo>
                <a:lnTo>
                  <a:pt x="190482" y="316536"/>
                </a:lnTo>
                <a:lnTo>
                  <a:pt x="191017" y="315791"/>
                </a:lnTo>
                <a:lnTo>
                  <a:pt x="195175" y="314328"/>
                </a:lnTo>
                <a:lnTo>
                  <a:pt x="195245" y="314307"/>
                </a:lnTo>
                <a:lnTo>
                  <a:pt x="200007" y="314302"/>
                </a:lnTo>
                <a:lnTo>
                  <a:pt x="204590" y="309736"/>
                </a:lnTo>
                <a:lnTo>
                  <a:pt x="209348" y="309545"/>
                </a:lnTo>
                <a:lnTo>
                  <a:pt x="209550" y="300211"/>
                </a:lnTo>
                <a:lnTo>
                  <a:pt x="214295" y="300015"/>
                </a:lnTo>
                <a:lnTo>
                  <a:pt x="214312" y="295254"/>
                </a:lnTo>
                <a:lnTo>
                  <a:pt x="216840" y="295253"/>
                </a:lnTo>
                <a:lnTo>
                  <a:pt x="217585" y="294723"/>
                </a:lnTo>
                <a:lnTo>
                  <a:pt x="218082" y="293841"/>
                </a:lnTo>
                <a:lnTo>
                  <a:pt x="218413" y="292724"/>
                </a:lnTo>
                <a:lnTo>
                  <a:pt x="218633" y="292508"/>
                </a:lnTo>
                <a:lnTo>
                  <a:pt x="218780" y="292894"/>
                </a:lnTo>
                <a:lnTo>
                  <a:pt x="218878" y="293680"/>
                </a:lnTo>
                <a:lnTo>
                  <a:pt x="218944" y="293675"/>
                </a:lnTo>
                <a:lnTo>
                  <a:pt x="219075" y="290490"/>
                </a:lnTo>
                <a:lnTo>
                  <a:pt x="221603" y="290490"/>
                </a:lnTo>
                <a:lnTo>
                  <a:pt x="222348" y="289960"/>
                </a:lnTo>
                <a:lnTo>
                  <a:pt x="222844" y="289078"/>
                </a:lnTo>
                <a:lnTo>
                  <a:pt x="223820" y="285785"/>
                </a:lnTo>
                <a:lnTo>
                  <a:pt x="223837" y="276403"/>
                </a:lnTo>
                <a:lnTo>
                  <a:pt x="219736" y="272119"/>
                </a:lnTo>
                <a:lnTo>
                  <a:pt x="219133" y="267399"/>
                </a:lnTo>
                <a:lnTo>
                  <a:pt x="219075" y="253053"/>
                </a:lnTo>
                <a:lnTo>
                  <a:pt x="218545" y="252832"/>
                </a:lnTo>
                <a:lnTo>
                  <a:pt x="214370" y="252395"/>
                </a:lnTo>
                <a:lnTo>
                  <a:pt x="214312" y="247644"/>
                </a:lnTo>
                <a:lnTo>
                  <a:pt x="209608" y="242923"/>
                </a:lnTo>
                <a:lnTo>
                  <a:pt x="195262" y="242865"/>
                </a:lnTo>
                <a:lnTo>
                  <a:pt x="195262" y="247610"/>
                </a:lnTo>
                <a:lnTo>
                  <a:pt x="199828" y="252193"/>
                </a:lnTo>
                <a:lnTo>
                  <a:pt x="218216" y="252390"/>
                </a:lnTo>
                <a:lnTo>
                  <a:pt x="222707" y="255663"/>
                </a:lnTo>
                <a:lnTo>
                  <a:pt x="227719" y="256956"/>
                </a:lnTo>
                <a:lnTo>
                  <a:pt x="250173" y="257152"/>
                </a:lnTo>
                <a:lnTo>
                  <a:pt x="250919" y="256623"/>
                </a:lnTo>
                <a:lnTo>
                  <a:pt x="251417" y="255741"/>
                </a:lnTo>
                <a:lnTo>
                  <a:pt x="251748" y="254624"/>
                </a:lnTo>
                <a:lnTo>
                  <a:pt x="252499" y="253879"/>
                </a:lnTo>
                <a:lnTo>
                  <a:pt x="256961" y="252448"/>
                </a:lnTo>
                <a:lnTo>
                  <a:pt x="264264" y="252391"/>
                </a:lnTo>
                <a:lnTo>
                  <a:pt x="265076" y="251861"/>
                </a:lnTo>
                <a:lnTo>
                  <a:pt x="265617" y="250979"/>
                </a:lnTo>
                <a:lnTo>
                  <a:pt x="266681" y="247685"/>
                </a:lnTo>
                <a:lnTo>
                  <a:pt x="270798" y="247632"/>
                </a:lnTo>
                <a:lnTo>
                  <a:pt x="271020" y="247101"/>
                </a:lnTo>
                <a:lnTo>
                  <a:pt x="271462" y="242865"/>
                </a:lnTo>
                <a:lnTo>
                  <a:pt x="276225" y="242865"/>
                </a:lnTo>
                <a:lnTo>
                  <a:pt x="276225" y="246965"/>
                </a:lnTo>
                <a:lnTo>
                  <a:pt x="271658" y="252176"/>
                </a:lnTo>
                <a:lnTo>
                  <a:pt x="271464" y="261193"/>
                </a:lnTo>
                <a:lnTo>
                  <a:pt x="267362" y="265952"/>
                </a:lnTo>
                <a:lnTo>
                  <a:pt x="266896" y="268990"/>
                </a:lnTo>
                <a:lnTo>
                  <a:pt x="266700" y="303896"/>
                </a:lnTo>
                <a:lnTo>
                  <a:pt x="266700" y="320853"/>
                </a:lnTo>
                <a:lnTo>
                  <a:pt x="268111" y="323917"/>
                </a:lnTo>
                <a:lnTo>
                  <a:pt x="270800" y="327666"/>
                </a:lnTo>
                <a:lnTo>
                  <a:pt x="271266" y="330844"/>
                </a:lnTo>
                <a:lnTo>
                  <a:pt x="271860" y="331680"/>
                </a:lnTo>
                <a:lnTo>
                  <a:pt x="272786" y="332238"/>
                </a:lnTo>
                <a:lnTo>
                  <a:pt x="275545" y="333132"/>
                </a:lnTo>
                <a:lnTo>
                  <a:pt x="280773" y="337913"/>
                </a:lnTo>
                <a:lnTo>
                  <a:pt x="280924" y="340583"/>
                </a:lnTo>
                <a:lnTo>
                  <a:pt x="281474" y="341348"/>
                </a:lnTo>
                <a:lnTo>
                  <a:pt x="282370" y="341857"/>
                </a:lnTo>
                <a:lnTo>
                  <a:pt x="285082" y="342676"/>
                </a:lnTo>
                <a:lnTo>
                  <a:pt x="289420" y="346110"/>
                </a:lnTo>
                <a:lnTo>
                  <a:pt x="294399" y="347438"/>
                </a:lnTo>
                <a:lnTo>
                  <a:pt x="328886" y="347640"/>
                </a:lnTo>
                <a:lnTo>
                  <a:pt x="330383" y="347640"/>
                </a:lnTo>
                <a:lnTo>
                  <a:pt x="333456" y="346228"/>
                </a:lnTo>
                <a:lnTo>
                  <a:pt x="336586" y="344366"/>
                </a:lnTo>
                <a:lnTo>
                  <a:pt x="341323" y="342789"/>
                </a:lnTo>
                <a:lnTo>
                  <a:pt x="347662" y="3381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SMARTInkShape-174">
            <a:extLst>
              <a:ext uri="{FF2B5EF4-FFF2-40B4-BE49-F238E27FC236}">
                <a16:creationId xmlns:a16="http://schemas.microsoft.com/office/drawing/2014/main" xmlns="" id="{F191B74F-25C3-4CFD-9595-FCA4C0016E9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33540" y="2467253"/>
            <a:ext cx="323774" cy="137089"/>
          </a:xfrm>
          <a:custGeom>
            <a:avLst/>
            <a:gdLst/>
            <a:ahLst/>
            <a:cxnLst/>
            <a:rect l="0" t="0" r="0" b="0"/>
            <a:pathLst>
              <a:path w="323774" h="137089">
                <a:moveTo>
                  <a:pt x="61835" y="23535"/>
                </a:moveTo>
                <a:lnTo>
                  <a:pt x="61835" y="23535"/>
                </a:lnTo>
                <a:lnTo>
                  <a:pt x="57131" y="23535"/>
                </a:lnTo>
                <a:lnTo>
                  <a:pt x="54562" y="21006"/>
                </a:lnTo>
                <a:lnTo>
                  <a:pt x="53311" y="18354"/>
                </a:lnTo>
                <a:lnTo>
                  <a:pt x="52977" y="16906"/>
                </a:lnTo>
                <a:lnTo>
                  <a:pt x="52226" y="15940"/>
                </a:lnTo>
                <a:lnTo>
                  <a:pt x="49979" y="14868"/>
                </a:lnTo>
                <a:lnTo>
                  <a:pt x="44226" y="13650"/>
                </a:lnTo>
                <a:lnTo>
                  <a:pt x="39566" y="10787"/>
                </a:lnTo>
                <a:lnTo>
                  <a:pt x="33251" y="9551"/>
                </a:lnTo>
                <a:lnTo>
                  <a:pt x="26908" y="9307"/>
                </a:lnTo>
                <a:lnTo>
                  <a:pt x="12157" y="13815"/>
                </a:lnTo>
                <a:lnTo>
                  <a:pt x="11254" y="14409"/>
                </a:lnTo>
                <a:lnTo>
                  <a:pt x="10652" y="15334"/>
                </a:lnTo>
                <a:lnTo>
                  <a:pt x="9454" y="17773"/>
                </a:lnTo>
                <a:lnTo>
                  <a:pt x="1900" y="26761"/>
                </a:lnTo>
                <a:lnTo>
                  <a:pt x="802" y="29908"/>
                </a:lnTo>
                <a:lnTo>
                  <a:pt x="0" y="43512"/>
                </a:lnTo>
                <a:lnTo>
                  <a:pt x="1368" y="47054"/>
                </a:lnTo>
                <a:lnTo>
                  <a:pt x="3211" y="50392"/>
                </a:lnTo>
                <a:lnTo>
                  <a:pt x="4248" y="55775"/>
                </a:lnTo>
                <a:lnTo>
                  <a:pt x="4682" y="90973"/>
                </a:lnTo>
                <a:lnTo>
                  <a:pt x="5213" y="97962"/>
                </a:lnTo>
                <a:lnTo>
                  <a:pt x="7213" y="103533"/>
                </a:lnTo>
                <a:lnTo>
                  <a:pt x="19017" y="121369"/>
                </a:lnTo>
                <a:lnTo>
                  <a:pt x="32097" y="129819"/>
                </a:lnTo>
                <a:lnTo>
                  <a:pt x="53164" y="137088"/>
                </a:lnTo>
                <a:lnTo>
                  <a:pt x="58158" y="136092"/>
                </a:lnTo>
                <a:lnTo>
                  <a:pt x="71037" y="131926"/>
                </a:lnTo>
                <a:lnTo>
                  <a:pt x="74392" y="129917"/>
                </a:lnTo>
                <a:lnTo>
                  <a:pt x="79255" y="128257"/>
                </a:lnTo>
                <a:lnTo>
                  <a:pt x="82454" y="125993"/>
                </a:lnTo>
                <a:lnTo>
                  <a:pt x="91996" y="113033"/>
                </a:lnTo>
                <a:lnTo>
                  <a:pt x="93761" y="106703"/>
                </a:lnTo>
                <a:lnTo>
                  <a:pt x="95074" y="100186"/>
                </a:lnTo>
                <a:lnTo>
                  <a:pt x="96165" y="98448"/>
                </a:lnTo>
                <a:lnTo>
                  <a:pt x="97422" y="97289"/>
                </a:lnTo>
                <a:lnTo>
                  <a:pt x="98818" y="94591"/>
                </a:lnTo>
                <a:lnTo>
                  <a:pt x="99714" y="83490"/>
                </a:lnTo>
                <a:lnTo>
                  <a:pt x="99393" y="60648"/>
                </a:lnTo>
                <a:lnTo>
                  <a:pt x="89380" y="38154"/>
                </a:lnTo>
                <a:lnTo>
                  <a:pt x="77670" y="22391"/>
                </a:lnTo>
                <a:lnTo>
                  <a:pt x="67537" y="14813"/>
                </a:lnTo>
                <a:lnTo>
                  <a:pt x="64348" y="14247"/>
                </a:lnTo>
                <a:lnTo>
                  <a:pt x="57334" y="14016"/>
                </a:lnTo>
                <a:lnTo>
                  <a:pt x="54622" y="16540"/>
                </a:lnTo>
                <a:lnTo>
                  <a:pt x="53337" y="19191"/>
                </a:lnTo>
                <a:lnTo>
                  <a:pt x="52370" y="29909"/>
                </a:lnTo>
                <a:lnTo>
                  <a:pt x="53748" y="33070"/>
                </a:lnTo>
                <a:lnTo>
                  <a:pt x="68210" y="48935"/>
                </a:lnTo>
                <a:lnTo>
                  <a:pt x="77813" y="54755"/>
                </a:lnTo>
                <a:lnTo>
                  <a:pt x="102669" y="60890"/>
                </a:lnTo>
                <a:lnTo>
                  <a:pt x="109976" y="61414"/>
                </a:lnTo>
                <a:lnTo>
                  <a:pt x="129585" y="55746"/>
                </a:lnTo>
                <a:lnTo>
                  <a:pt x="136942" y="51776"/>
                </a:lnTo>
                <a:lnTo>
                  <a:pt x="140724" y="48257"/>
                </a:lnTo>
                <a:lnTo>
                  <a:pt x="145299" y="40855"/>
                </a:lnTo>
                <a:lnTo>
                  <a:pt x="148525" y="33345"/>
                </a:lnTo>
                <a:lnTo>
                  <a:pt x="149791" y="31662"/>
                </a:lnTo>
                <a:lnTo>
                  <a:pt x="151197" y="26971"/>
                </a:lnTo>
                <a:lnTo>
                  <a:pt x="152322" y="659"/>
                </a:lnTo>
                <a:lnTo>
                  <a:pt x="151793" y="347"/>
                </a:lnTo>
                <a:lnTo>
                  <a:pt x="149794" y="0"/>
                </a:lnTo>
                <a:lnTo>
                  <a:pt x="149049" y="436"/>
                </a:lnTo>
                <a:lnTo>
                  <a:pt x="148553" y="1257"/>
                </a:lnTo>
                <a:lnTo>
                  <a:pt x="148222" y="2332"/>
                </a:lnTo>
                <a:lnTo>
                  <a:pt x="148530" y="3579"/>
                </a:lnTo>
                <a:lnTo>
                  <a:pt x="151719" y="8396"/>
                </a:lnTo>
                <a:lnTo>
                  <a:pt x="153710" y="24742"/>
                </a:lnTo>
                <a:lnTo>
                  <a:pt x="160226" y="45190"/>
                </a:lnTo>
                <a:lnTo>
                  <a:pt x="163164" y="67124"/>
                </a:lnTo>
                <a:lnTo>
                  <a:pt x="165589" y="76137"/>
                </a:lnTo>
                <a:lnTo>
                  <a:pt x="167719" y="85511"/>
                </a:lnTo>
                <a:lnTo>
                  <a:pt x="175410" y="103009"/>
                </a:lnTo>
                <a:lnTo>
                  <a:pt x="179265" y="108005"/>
                </a:lnTo>
                <a:lnTo>
                  <a:pt x="180172" y="110995"/>
                </a:lnTo>
                <a:lnTo>
                  <a:pt x="180943" y="112004"/>
                </a:lnTo>
                <a:lnTo>
                  <a:pt x="188978" y="117118"/>
                </a:lnTo>
                <a:lnTo>
                  <a:pt x="192074" y="118044"/>
                </a:lnTo>
                <a:lnTo>
                  <a:pt x="210191" y="113891"/>
                </a:lnTo>
                <a:lnTo>
                  <a:pt x="211539" y="112876"/>
                </a:lnTo>
                <a:lnTo>
                  <a:pt x="233290" y="82916"/>
                </a:lnTo>
                <a:lnTo>
                  <a:pt x="237108" y="70954"/>
                </a:lnTo>
                <a:lnTo>
                  <a:pt x="239335" y="52866"/>
                </a:lnTo>
                <a:lnTo>
                  <a:pt x="242124" y="42087"/>
                </a:lnTo>
                <a:lnTo>
                  <a:pt x="238051" y="6486"/>
                </a:lnTo>
                <a:lnTo>
                  <a:pt x="238048" y="4748"/>
                </a:lnTo>
                <a:lnTo>
                  <a:pt x="238048" y="7091"/>
                </a:lnTo>
                <a:lnTo>
                  <a:pt x="239459" y="9700"/>
                </a:lnTo>
                <a:lnTo>
                  <a:pt x="242148" y="13158"/>
                </a:lnTo>
                <a:lnTo>
                  <a:pt x="242808" y="47246"/>
                </a:lnTo>
                <a:lnTo>
                  <a:pt x="243339" y="63209"/>
                </a:lnTo>
                <a:lnTo>
                  <a:pt x="247278" y="87805"/>
                </a:lnTo>
                <a:lnTo>
                  <a:pt x="247971" y="92845"/>
                </a:lnTo>
                <a:lnTo>
                  <a:pt x="251882" y="107666"/>
                </a:lnTo>
                <a:lnTo>
                  <a:pt x="252730" y="115549"/>
                </a:lnTo>
                <a:lnTo>
                  <a:pt x="256097" y="121471"/>
                </a:lnTo>
                <a:lnTo>
                  <a:pt x="258946" y="124917"/>
                </a:lnTo>
                <a:lnTo>
                  <a:pt x="264798" y="126802"/>
                </a:lnTo>
                <a:lnTo>
                  <a:pt x="278962" y="128012"/>
                </a:lnTo>
                <a:lnTo>
                  <a:pt x="295224" y="124448"/>
                </a:lnTo>
                <a:lnTo>
                  <a:pt x="323773" y="1092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0" name="SMARTInkShape-Group87">
            <a:extLst>
              <a:ext uri="{FF2B5EF4-FFF2-40B4-BE49-F238E27FC236}">
                <a16:creationId xmlns:a16="http://schemas.microsoft.com/office/drawing/2014/main" xmlns="" id="{EB36A10A-595C-4DE3-9BCE-55AA6A9D5A53}"/>
              </a:ext>
            </a:extLst>
          </p:cNvPr>
          <p:cNvGrpSpPr/>
          <p:nvPr/>
        </p:nvGrpSpPr>
        <p:grpSpPr>
          <a:xfrm>
            <a:off x="1352550" y="2362427"/>
            <a:ext cx="476251" cy="242572"/>
            <a:chOff x="1352550" y="2362427"/>
            <a:chExt cx="476251" cy="242572"/>
          </a:xfrm>
        </p:grpSpPr>
        <p:sp>
          <p:nvSpPr>
            <p:cNvPr id="166" name="SMARTInkShape-175">
              <a:extLst>
                <a:ext uri="{FF2B5EF4-FFF2-40B4-BE49-F238E27FC236}">
                  <a16:creationId xmlns:a16="http://schemas.microsoft.com/office/drawing/2014/main" xmlns="" id="{5CCC6CF8-2726-439A-9350-4E0AFBEDF0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52550" y="2362427"/>
              <a:ext cx="347664" cy="242572"/>
            </a:xfrm>
            <a:custGeom>
              <a:avLst/>
              <a:gdLst/>
              <a:ahLst/>
              <a:cxnLst/>
              <a:rect l="0" t="0" r="0" b="0"/>
              <a:pathLst>
                <a:path w="347664" h="242572">
                  <a:moveTo>
                    <a:pt x="0" y="142648"/>
                  </a:moveTo>
                  <a:lnTo>
                    <a:pt x="0" y="142648"/>
                  </a:lnTo>
                  <a:lnTo>
                    <a:pt x="0" y="147352"/>
                  </a:lnTo>
                  <a:lnTo>
                    <a:pt x="14680" y="153945"/>
                  </a:lnTo>
                  <a:lnTo>
                    <a:pt x="33095" y="156542"/>
                  </a:lnTo>
                  <a:lnTo>
                    <a:pt x="55102" y="152062"/>
                  </a:lnTo>
                  <a:lnTo>
                    <a:pt x="63305" y="148495"/>
                  </a:lnTo>
                  <a:lnTo>
                    <a:pt x="67470" y="145599"/>
                  </a:lnTo>
                  <a:lnTo>
                    <a:pt x="68793" y="143557"/>
                  </a:lnTo>
                  <a:lnTo>
                    <a:pt x="70262" y="138466"/>
                  </a:lnTo>
                  <a:lnTo>
                    <a:pt x="70125" y="136156"/>
                  </a:lnTo>
                  <a:lnTo>
                    <a:pt x="67234" y="126963"/>
                  </a:lnTo>
                  <a:lnTo>
                    <a:pt x="64101" y="123682"/>
                  </a:lnTo>
                  <a:lnTo>
                    <a:pt x="58523" y="119793"/>
                  </a:lnTo>
                  <a:lnTo>
                    <a:pt x="36858" y="118860"/>
                  </a:lnTo>
                  <a:lnTo>
                    <a:pt x="33491" y="120258"/>
                  </a:lnTo>
                  <a:lnTo>
                    <a:pt x="30231" y="122113"/>
                  </a:lnTo>
                  <a:lnTo>
                    <a:pt x="25420" y="123687"/>
                  </a:lnTo>
                  <a:lnTo>
                    <a:pt x="22234" y="125931"/>
                  </a:lnTo>
                  <a:lnTo>
                    <a:pt x="20465" y="128692"/>
                  </a:lnTo>
                  <a:lnTo>
                    <a:pt x="16801" y="137304"/>
                  </a:lnTo>
                  <a:lnTo>
                    <a:pt x="15434" y="139085"/>
                  </a:lnTo>
                  <a:lnTo>
                    <a:pt x="10982" y="142651"/>
                  </a:lnTo>
                  <a:lnTo>
                    <a:pt x="6840" y="149410"/>
                  </a:lnTo>
                  <a:lnTo>
                    <a:pt x="5378" y="155529"/>
                  </a:lnTo>
                  <a:lnTo>
                    <a:pt x="4770" y="187134"/>
                  </a:lnTo>
                  <a:lnTo>
                    <a:pt x="6177" y="192935"/>
                  </a:lnTo>
                  <a:lnTo>
                    <a:pt x="8533" y="199176"/>
                  </a:lnTo>
                  <a:lnTo>
                    <a:pt x="8864" y="200971"/>
                  </a:lnTo>
                  <a:lnTo>
                    <a:pt x="10642" y="204376"/>
                  </a:lnTo>
                  <a:lnTo>
                    <a:pt x="25419" y="220432"/>
                  </a:lnTo>
                  <a:lnTo>
                    <a:pt x="35027" y="226256"/>
                  </a:lnTo>
                  <a:lnTo>
                    <a:pt x="42569" y="227955"/>
                  </a:lnTo>
                  <a:lnTo>
                    <a:pt x="67399" y="228366"/>
                  </a:lnTo>
                  <a:lnTo>
                    <a:pt x="71054" y="226959"/>
                  </a:lnTo>
                  <a:lnTo>
                    <a:pt x="96800" y="210365"/>
                  </a:lnTo>
                  <a:lnTo>
                    <a:pt x="102706" y="203399"/>
                  </a:lnTo>
                  <a:lnTo>
                    <a:pt x="106149" y="201398"/>
                  </a:lnTo>
                  <a:lnTo>
                    <a:pt x="109442" y="196276"/>
                  </a:lnTo>
                  <a:lnTo>
                    <a:pt x="112141" y="188708"/>
                  </a:lnTo>
                  <a:lnTo>
                    <a:pt x="115285" y="173736"/>
                  </a:lnTo>
                  <a:lnTo>
                    <a:pt x="117383" y="168107"/>
                  </a:lnTo>
                  <a:lnTo>
                    <a:pt x="123098" y="135530"/>
                  </a:lnTo>
                  <a:lnTo>
                    <a:pt x="123797" y="101353"/>
                  </a:lnTo>
                  <a:lnTo>
                    <a:pt x="122413" y="65900"/>
                  </a:lnTo>
                  <a:lnTo>
                    <a:pt x="119121" y="30965"/>
                  </a:lnTo>
                  <a:lnTo>
                    <a:pt x="119063" y="0"/>
                  </a:lnTo>
                  <a:lnTo>
                    <a:pt x="119063" y="34291"/>
                  </a:lnTo>
                  <a:lnTo>
                    <a:pt x="119063" y="65476"/>
                  </a:lnTo>
                  <a:lnTo>
                    <a:pt x="120474" y="95913"/>
                  </a:lnTo>
                  <a:lnTo>
                    <a:pt x="126967" y="128836"/>
                  </a:lnTo>
                  <a:lnTo>
                    <a:pt x="129679" y="144682"/>
                  </a:lnTo>
                  <a:lnTo>
                    <a:pt x="131718" y="150431"/>
                  </a:lnTo>
                  <a:lnTo>
                    <a:pt x="135859" y="184071"/>
                  </a:lnTo>
                  <a:lnTo>
                    <a:pt x="140443" y="202986"/>
                  </a:lnTo>
                  <a:lnTo>
                    <a:pt x="141783" y="205098"/>
                  </a:lnTo>
                  <a:lnTo>
                    <a:pt x="145668" y="208600"/>
                  </a:lnTo>
                  <a:lnTo>
                    <a:pt x="146762" y="211295"/>
                  </a:lnTo>
                  <a:lnTo>
                    <a:pt x="150071" y="214256"/>
                  </a:lnTo>
                  <a:lnTo>
                    <a:pt x="154540" y="216807"/>
                  </a:lnTo>
                  <a:lnTo>
                    <a:pt x="161720" y="218445"/>
                  </a:lnTo>
                  <a:lnTo>
                    <a:pt x="177126" y="218824"/>
                  </a:lnTo>
                  <a:lnTo>
                    <a:pt x="200737" y="210181"/>
                  </a:lnTo>
                  <a:lnTo>
                    <a:pt x="205809" y="205471"/>
                  </a:lnTo>
                  <a:lnTo>
                    <a:pt x="222832" y="182449"/>
                  </a:lnTo>
                  <a:lnTo>
                    <a:pt x="231244" y="157891"/>
                  </a:lnTo>
                  <a:lnTo>
                    <a:pt x="236553" y="123723"/>
                  </a:lnTo>
                  <a:lnTo>
                    <a:pt x="237918" y="103833"/>
                  </a:lnTo>
                  <a:lnTo>
                    <a:pt x="233553" y="68762"/>
                  </a:lnTo>
                  <a:lnTo>
                    <a:pt x="228689" y="33831"/>
                  </a:lnTo>
                  <a:lnTo>
                    <a:pt x="228618" y="26903"/>
                  </a:lnTo>
                  <a:lnTo>
                    <a:pt x="227197" y="23649"/>
                  </a:lnTo>
                  <a:lnTo>
                    <a:pt x="225331" y="20439"/>
                  </a:lnTo>
                  <a:lnTo>
                    <a:pt x="223855" y="14143"/>
                  </a:lnTo>
                  <a:lnTo>
                    <a:pt x="227940" y="14068"/>
                  </a:lnTo>
                  <a:lnTo>
                    <a:pt x="228160" y="14594"/>
                  </a:lnTo>
                  <a:lnTo>
                    <a:pt x="232369" y="48444"/>
                  </a:lnTo>
                  <a:lnTo>
                    <a:pt x="233345" y="83380"/>
                  </a:lnTo>
                  <a:lnTo>
                    <a:pt x="237830" y="115169"/>
                  </a:lnTo>
                  <a:lnTo>
                    <a:pt x="242208" y="149047"/>
                  </a:lnTo>
                  <a:lnTo>
                    <a:pt x="244209" y="166258"/>
                  </a:lnTo>
                  <a:lnTo>
                    <a:pt x="251549" y="190246"/>
                  </a:lnTo>
                  <a:lnTo>
                    <a:pt x="253790" y="214845"/>
                  </a:lnTo>
                  <a:lnTo>
                    <a:pt x="260531" y="229531"/>
                  </a:lnTo>
                  <a:lnTo>
                    <a:pt x="263606" y="233827"/>
                  </a:lnTo>
                  <a:lnTo>
                    <a:pt x="270840" y="239220"/>
                  </a:lnTo>
                  <a:lnTo>
                    <a:pt x="277158" y="241641"/>
                  </a:lnTo>
                  <a:lnTo>
                    <a:pt x="293909" y="242571"/>
                  </a:lnTo>
                  <a:lnTo>
                    <a:pt x="313361" y="237468"/>
                  </a:lnTo>
                  <a:lnTo>
                    <a:pt x="329363" y="228935"/>
                  </a:lnTo>
                  <a:lnTo>
                    <a:pt x="347663" y="214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176">
              <a:extLst>
                <a:ext uri="{FF2B5EF4-FFF2-40B4-BE49-F238E27FC236}">
                  <a16:creationId xmlns:a16="http://schemas.microsoft.com/office/drawing/2014/main" xmlns="" id="{14D70B40-A26C-40AD-9844-D044DF3F1AF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77037" y="2414588"/>
              <a:ext cx="56489" cy="7507"/>
            </a:xfrm>
            <a:custGeom>
              <a:avLst/>
              <a:gdLst/>
              <a:ahLst/>
              <a:cxnLst/>
              <a:rect l="0" t="0" r="0" b="0"/>
              <a:pathLst>
                <a:path w="56489" h="7507">
                  <a:moveTo>
                    <a:pt x="4101" y="0"/>
                  </a:moveTo>
                  <a:lnTo>
                    <a:pt x="4101" y="0"/>
                  </a:lnTo>
                  <a:lnTo>
                    <a:pt x="4101" y="2528"/>
                  </a:lnTo>
                  <a:lnTo>
                    <a:pt x="3571" y="3273"/>
                  </a:lnTo>
                  <a:lnTo>
                    <a:pt x="2689" y="3769"/>
                  </a:lnTo>
                  <a:lnTo>
                    <a:pt x="0" y="4566"/>
                  </a:lnTo>
                  <a:lnTo>
                    <a:pt x="33861" y="6173"/>
                  </a:lnTo>
                  <a:lnTo>
                    <a:pt x="36641" y="7290"/>
                  </a:lnTo>
                  <a:lnTo>
                    <a:pt x="39023" y="7506"/>
                  </a:lnTo>
                  <a:lnTo>
                    <a:pt x="56488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177">
              <a:extLst>
                <a:ext uri="{FF2B5EF4-FFF2-40B4-BE49-F238E27FC236}">
                  <a16:creationId xmlns:a16="http://schemas.microsoft.com/office/drawing/2014/main" xmlns="" id="{9ABBA9E2-C681-4172-823F-5E31B941791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85971" y="2414588"/>
              <a:ext cx="52330" cy="4763"/>
            </a:xfrm>
            <a:custGeom>
              <a:avLst/>
              <a:gdLst/>
              <a:ahLst/>
              <a:cxnLst/>
              <a:rect l="0" t="0" r="0" b="0"/>
              <a:pathLst>
                <a:path w="52330" h="4763">
                  <a:moveTo>
                    <a:pt x="4704" y="0"/>
                  </a:moveTo>
                  <a:lnTo>
                    <a:pt x="4704" y="0"/>
                  </a:lnTo>
                  <a:lnTo>
                    <a:pt x="0" y="4704"/>
                  </a:lnTo>
                  <a:lnTo>
                    <a:pt x="34442" y="4762"/>
                  </a:lnTo>
                  <a:lnTo>
                    <a:pt x="40146" y="4233"/>
                  </a:lnTo>
                  <a:lnTo>
                    <a:pt x="523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178">
              <a:extLst>
                <a:ext uri="{FF2B5EF4-FFF2-40B4-BE49-F238E27FC236}">
                  <a16:creationId xmlns:a16="http://schemas.microsoft.com/office/drawing/2014/main" xmlns="" id="{F0D1A1D4-0E06-45F3-9E6E-5B17299F920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676469" y="2469181"/>
              <a:ext cx="152332" cy="130906"/>
            </a:xfrm>
            <a:custGeom>
              <a:avLst/>
              <a:gdLst/>
              <a:ahLst/>
              <a:cxnLst/>
              <a:rect l="0" t="0" r="0" b="0"/>
              <a:pathLst>
                <a:path w="152332" h="130906">
                  <a:moveTo>
                    <a:pt x="9456" y="97807"/>
                  </a:moveTo>
                  <a:lnTo>
                    <a:pt x="9456" y="97807"/>
                  </a:lnTo>
                  <a:lnTo>
                    <a:pt x="14512" y="100335"/>
                  </a:lnTo>
                  <a:lnTo>
                    <a:pt x="16002" y="100550"/>
                  </a:lnTo>
                  <a:lnTo>
                    <a:pt x="16995" y="100165"/>
                  </a:lnTo>
                  <a:lnTo>
                    <a:pt x="18865" y="97944"/>
                  </a:lnTo>
                  <a:lnTo>
                    <a:pt x="18978" y="93244"/>
                  </a:lnTo>
                  <a:lnTo>
                    <a:pt x="26056" y="92554"/>
                  </a:lnTo>
                  <a:lnTo>
                    <a:pt x="32214" y="88949"/>
                  </a:lnTo>
                  <a:lnTo>
                    <a:pt x="35484" y="85951"/>
                  </a:lnTo>
                  <a:lnTo>
                    <a:pt x="36899" y="83189"/>
                  </a:lnTo>
                  <a:lnTo>
                    <a:pt x="37276" y="81711"/>
                  </a:lnTo>
                  <a:lnTo>
                    <a:pt x="40336" y="77104"/>
                  </a:lnTo>
                  <a:lnTo>
                    <a:pt x="45581" y="70806"/>
                  </a:lnTo>
                  <a:lnTo>
                    <a:pt x="53401" y="50475"/>
                  </a:lnTo>
                  <a:lnTo>
                    <a:pt x="55446" y="47137"/>
                  </a:lnTo>
                  <a:lnTo>
                    <a:pt x="56597" y="41754"/>
                  </a:lnTo>
                  <a:lnTo>
                    <a:pt x="56408" y="33691"/>
                  </a:lnTo>
                  <a:lnTo>
                    <a:pt x="53236" y="25128"/>
                  </a:lnTo>
                  <a:lnTo>
                    <a:pt x="44165" y="12195"/>
                  </a:lnTo>
                  <a:lnTo>
                    <a:pt x="43708" y="10569"/>
                  </a:lnTo>
                  <a:lnTo>
                    <a:pt x="40378" y="7353"/>
                  </a:lnTo>
                  <a:lnTo>
                    <a:pt x="35899" y="4688"/>
                  </a:lnTo>
                  <a:lnTo>
                    <a:pt x="22150" y="0"/>
                  </a:lnTo>
                  <a:lnTo>
                    <a:pt x="15367" y="2115"/>
                  </a:lnTo>
                  <a:lnTo>
                    <a:pt x="6118" y="6618"/>
                  </a:lnTo>
                  <a:lnTo>
                    <a:pt x="2587" y="12168"/>
                  </a:lnTo>
                  <a:lnTo>
                    <a:pt x="718" y="17987"/>
                  </a:lnTo>
                  <a:lnTo>
                    <a:pt x="0" y="41175"/>
                  </a:lnTo>
                  <a:lnTo>
                    <a:pt x="1373" y="47590"/>
                  </a:lnTo>
                  <a:lnTo>
                    <a:pt x="3710" y="54176"/>
                  </a:lnTo>
                  <a:lnTo>
                    <a:pt x="11265" y="79269"/>
                  </a:lnTo>
                  <a:lnTo>
                    <a:pt x="22698" y="102423"/>
                  </a:lnTo>
                  <a:lnTo>
                    <a:pt x="41605" y="122689"/>
                  </a:lnTo>
                  <a:lnTo>
                    <a:pt x="58843" y="129330"/>
                  </a:lnTo>
                  <a:lnTo>
                    <a:pt x="77095" y="130905"/>
                  </a:lnTo>
                  <a:lnTo>
                    <a:pt x="111924" y="122471"/>
                  </a:lnTo>
                  <a:lnTo>
                    <a:pt x="135731" y="110964"/>
                  </a:lnTo>
                  <a:lnTo>
                    <a:pt x="141073" y="106124"/>
                  </a:lnTo>
                  <a:lnTo>
                    <a:pt x="145211" y="101503"/>
                  </a:lnTo>
                  <a:lnTo>
                    <a:pt x="152331" y="97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1" name="SMARTInkShape-179">
            <a:extLst>
              <a:ext uri="{FF2B5EF4-FFF2-40B4-BE49-F238E27FC236}">
                <a16:creationId xmlns:a16="http://schemas.microsoft.com/office/drawing/2014/main" xmlns="" id="{B106E32C-ACB6-4B54-945E-1C32D942E07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938338" y="2590800"/>
            <a:ext cx="4763" cy="14289"/>
          </a:xfrm>
          <a:custGeom>
            <a:avLst/>
            <a:gdLst/>
            <a:ahLst/>
            <a:cxnLst/>
            <a:rect l="0" t="0" r="0" b="0"/>
            <a:pathLst>
              <a:path w="4763" h="14289">
                <a:moveTo>
                  <a:pt x="4762" y="14288"/>
                </a:moveTo>
                <a:lnTo>
                  <a:pt x="4762" y="14288"/>
                </a:lnTo>
                <a:lnTo>
                  <a:pt x="2234" y="14288"/>
                </a:lnTo>
                <a:lnTo>
                  <a:pt x="1489" y="13758"/>
                </a:lnTo>
                <a:lnTo>
                  <a:pt x="992" y="12876"/>
                </a:lnTo>
                <a:lnTo>
                  <a:pt x="196" y="765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8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/>
          <p:cNvPicPr/>
          <p:nvPr/>
        </p:nvPicPr>
        <p:blipFill>
          <a:blip r:embed="rId2"/>
          <a:stretch/>
        </p:blipFill>
        <p:spPr>
          <a:xfrm>
            <a:off x="3283556" y="555526"/>
            <a:ext cx="2155320" cy="274932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691556" y="3328460"/>
            <a:ext cx="7339320" cy="13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latin typeface="Arial"/>
              </a:rPr>
              <a:t>un renard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</a:rPr>
              <a:t>eau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609</Words>
  <Application>Microsoft Office PowerPoint</Application>
  <PresentationFormat>Affichage à l'écran (16:9)</PresentationFormat>
  <Paragraphs>284</Paragraphs>
  <Slides>34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37" baseType="lpstr">
      <vt:lpstr>Office Theme</vt:lpstr>
      <vt:lpstr>Office Theme</vt:lpstr>
      <vt:lpstr>Office Theme</vt:lpstr>
      <vt:lpstr>Présentation PowerPoint</vt:lpstr>
      <vt:lpstr>Les différentes écritures du son "o"</vt:lpstr>
      <vt:lpstr>Les différentes écritures du son "o"</vt:lpstr>
      <vt:lpstr>Les différents accents de la lettre « e »</vt:lpstr>
      <vt:lpstr>Les différents accents de la lettre « e »</vt:lpstr>
      <vt:lpstr>La lettre e suivie de 2 consonnes</vt:lpstr>
      <vt:lpstr>La lettre e suivie de 2 consonnes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que nous avons appris cette semaine</vt:lpstr>
      <vt:lpstr> Mettre les phrases à l’imparfait.   </vt:lpstr>
      <vt:lpstr> Recopie la leçon dans ton cahier</vt:lpstr>
      <vt:lpstr> Recopie le tableau dans ton cahier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67</cp:revision>
  <cp:lastPrinted>2020-03-30T09:45:44Z</cp:lastPrinted>
  <dcterms:created xsi:type="dcterms:W3CDTF">2020-03-20T11:24:42Z</dcterms:created>
  <dcterms:modified xsi:type="dcterms:W3CDTF">2020-05-04T12:40:24Z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