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84" r:id="rId6"/>
    <p:sldId id="285" r:id="rId7"/>
    <p:sldId id="286" r:id="rId8"/>
    <p:sldId id="287" r:id="rId9"/>
    <p:sldId id="288" r:id="rId10"/>
    <p:sldId id="263" r:id="rId11"/>
    <p:sldId id="290" r:id="rId12"/>
    <p:sldId id="291" r:id="rId13"/>
    <p:sldId id="292" r:id="rId14"/>
    <p:sldId id="293" r:id="rId15"/>
    <p:sldId id="302" r:id="rId16"/>
    <p:sldId id="296" r:id="rId17"/>
    <p:sldId id="266" r:id="rId18"/>
    <p:sldId id="297" r:id="rId19"/>
    <p:sldId id="310" r:id="rId20"/>
    <p:sldId id="299" r:id="rId21"/>
    <p:sldId id="300" r:id="rId22"/>
    <p:sldId id="303" r:id="rId23"/>
    <p:sldId id="304" r:id="rId24"/>
    <p:sldId id="305" r:id="rId25"/>
    <p:sldId id="307" r:id="rId26"/>
    <p:sldId id="306" r:id="rId27"/>
    <p:sldId id="308" r:id="rId28"/>
    <p:sldId id="309" r:id="rId29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30" autoAdjust="0"/>
  </p:normalViewPr>
  <p:slideViewPr>
    <p:cSldViewPr>
      <p:cViewPr varScale="1">
        <p:scale>
          <a:sx n="48" d="100"/>
          <a:sy n="48" d="100"/>
        </p:scale>
        <p:origin x="-122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1E870-234E-4BC2-B9D9-7D7E9416AE4C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F482-3BBB-418F-ADCC-7BD6859500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12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CF482-3BBB-418F-ADCC-7BD6859500D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2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CF482-3BBB-418F-ADCC-7BD6859500D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8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Exercice à faire par écrit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Exercice à faire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écrit. On laisse 1 minutes et on corrige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Expliciter le vouvoiement et le tutoiement.</a:t>
            </a: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D96198-AABD-4DF0-805B-249E8BF0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761A1D8-AFBE-4CDF-864A-939B3597D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8A16499-FE90-4EA6-89F0-5606B3ED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BECC07F-7988-4B2B-B120-36ABB5FD0818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C94977-925C-47C0-A620-2130F6AC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BEEF7AF-DCB3-460C-8ADF-29C9F0D7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333FB6D-89EF-4650-BE48-265B94E8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6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71" Type="http://schemas.openxmlformats.org/officeDocument/2006/relationships/image" Target="../media/image19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image" Target="../media/image17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image" Target="../media/image20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slideLayout" Target="../slideLayouts/slideLayout1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slideLayout" Target="../slideLayouts/slideLayout2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41520" cy="21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9360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547664" y="1194607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servi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des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res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lun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02953" y="2095969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2" name="AutoShape 2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79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547664" y="1194607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servi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des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res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lun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02953" y="2095969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137" name="Image 136"/>
          <p:cNvPicPr/>
          <p:nvPr/>
        </p:nvPicPr>
        <p:blipFill>
          <a:blip r:embed="rId2"/>
          <a:stretch/>
        </p:blipFill>
        <p:spPr>
          <a:xfrm>
            <a:off x="4860032" y="1169571"/>
            <a:ext cx="1440160" cy="894156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/>
          <a:stretch/>
        </p:blipFill>
        <p:spPr bwMode="auto">
          <a:xfrm>
            <a:off x="6372200" y="1023145"/>
            <a:ext cx="1278678" cy="10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59" y="1036323"/>
            <a:ext cx="1135297" cy="9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9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547664" y="1194607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servi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des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res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lun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02953" y="2095969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137" name="Image 136"/>
          <p:cNvPicPr/>
          <p:nvPr/>
        </p:nvPicPr>
        <p:blipFill>
          <a:blip r:embed="rId2"/>
          <a:stretch/>
        </p:blipFill>
        <p:spPr>
          <a:xfrm>
            <a:off x="4860032" y="1169571"/>
            <a:ext cx="1440160" cy="894156"/>
          </a:xfrm>
          <a:prstGeom prst="rect">
            <a:avLst/>
          </a:prstGeom>
          <a:ln>
            <a:noFill/>
          </a:ln>
        </p:spPr>
      </p:pic>
      <p:pic>
        <p:nvPicPr>
          <p:cNvPr id="138" name="Image 137"/>
          <p:cNvPicPr/>
          <p:nvPr/>
        </p:nvPicPr>
        <p:blipFill>
          <a:blip r:embed="rId3"/>
          <a:stretch/>
        </p:blipFill>
        <p:spPr>
          <a:xfrm>
            <a:off x="4515596" y="2283718"/>
            <a:ext cx="2485440" cy="749520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/>
          <a:stretch/>
        </p:blipFill>
        <p:spPr bwMode="auto">
          <a:xfrm>
            <a:off x="6372200" y="1023145"/>
            <a:ext cx="1278678" cy="10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59" y="1036323"/>
            <a:ext cx="1135297" cy="9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9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547664" y="1194607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servi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des l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res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lun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02953" y="2095969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137" name="Image 136"/>
          <p:cNvPicPr/>
          <p:nvPr/>
        </p:nvPicPr>
        <p:blipFill>
          <a:blip r:embed="rId2"/>
          <a:stretch/>
        </p:blipFill>
        <p:spPr>
          <a:xfrm>
            <a:off x="4860032" y="1169571"/>
            <a:ext cx="1440160" cy="894156"/>
          </a:xfrm>
          <a:prstGeom prst="rect">
            <a:avLst/>
          </a:prstGeom>
          <a:ln>
            <a:noFill/>
          </a:ln>
        </p:spPr>
      </p:pic>
      <p:pic>
        <p:nvPicPr>
          <p:cNvPr id="138" name="Image 137"/>
          <p:cNvPicPr/>
          <p:nvPr/>
        </p:nvPicPr>
        <p:blipFill>
          <a:blip r:embed="rId3"/>
          <a:stretch/>
        </p:blipFill>
        <p:spPr>
          <a:xfrm>
            <a:off x="4515596" y="2283718"/>
            <a:ext cx="2485440" cy="749520"/>
          </a:xfrm>
          <a:prstGeom prst="rect">
            <a:avLst/>
          </a:prstGeom>
          <a:ln>
            <a:noFill/>
          </a:ln>
        </p:spPr>
      </p:pic>
      <p:pic>
        <p:nvPicPr>
          <p:cNvPr id="139" name="Image 138"/>
          <p:cNvPicPr/>
          <p:nvPr/>
        </p:nvPicPr>
        <p:blipFill>
          <a:blip r:embed="rId4"/>
          <a:stretch/>
        </p:blipFill>
        <p:spPr>
          <a:xfrm>
            <a:off x="4644008" y="3291830"/>
            <a:ext cx="1344960" cy="936104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Comment réaliser un pliage de serviette en forme de spir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/>
          <a:stretch/>
        </p:blipFill>
        <p:spPr bwMode="auto">
          <a:xfrm>
            <a:off x="6372200" y="1023145"/>
            <a:ext cx="1278678" cy="10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59" y="1036323"/>
            <a:ext cx="1135297" cy="9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9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2"/>
          <p:cNvSpPr/>
          <p:nvPr/>
        </p:nvSpPr>
        <p:spPr>
          <a:xfrm>
            <a:off x="251520" y="987574"/>
            <a:ext cx="860052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6000" b="0" strike="noStrike" spc="-1" dirty="0">
              <a:solidFill>
                <a:srgbClr val="000000"/>
              </a:solidFill>
              <a:latin typeface="Calibri"/>
              <a:ea typeface="PingFang SC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m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800" spc="-1" dirty="0" err="1">
                <a:solidFill>
                  <a:srgbClr val="000000"/>
                </a:solidFill>
                <a:latin typeface="Calibri"/>
                <a:ea typeface="PingFang SC"/>
              </a:rPr>
              <a:t>l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n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d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endParaRPr lang="fr-FR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85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2"/>
          <p:cNvSpPr/>
          <p:nvPr/>
        </p:nvSpPr>
        <p:spPr>
          <a:xfrm>
            <a:off x="539552" y="1296000"/>
            <a:ext cx="7848872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dîn</a:t>
            </a: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une t</a:t>
            </a: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asse – la mou</a:t>
            </a: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une s</a:t>
            </a: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des conf</a:t>
            </a: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is – une ved</a:t>
            </a: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3600" spc="-1" dirty="0"/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35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0"/>
          <a:stretch/>
        </p:blipFill>
        <p:spPr bwMode="auto">
          <a:xfrm>
            <a:off x="7875958" y="2612895"/>
            <a:ext cx="1016522" cy="16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29" y="2612895"/>
            <a:ext cx="1464655" cy="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45012" y="915566"/>
            <a:ext cx="8891483" cy="223224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 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dîn</a:t>
            </a:r>
            <a:r>
              <a:rPr lang="fr-FR" sz="2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une t</a:t>
            </a:r>
            <a:r>
              <a:rPr lang="fr-FR" sz="2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asse – la mou</a:t>
            </a:r>
            <a:r>
              <a:rPr lang="fr-FR" sz="2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une s</a:t>
            </a:r>
            <a:r>
              <a:rPr lang="fr-FR" sz="2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des conf</a:t>
            </a:r>
            <a:r>
              <a:rPr lang="fr-FR" sz="2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is – une ved</a:t>
            </a:r>
            <a:r>
              <a:rPr lang="fr-FR" sz="20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ett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pc="-1" dirty="0"/>
          </a:p>
          <a:p>
            <a:pPr>
              <a:buFont typeface="Arial" pitchFamily="34" charset="0"/>
              <a:buNone/>
            </a:pPr>
            <a:r>
              <a:rPr lang="fr-FR" altLang="fr-FR" sz="2000" kern="0" dirty="0">
                <a:solidFill>
                  <a:sysClr val="windowText" lastClr="000000"/>
                </a:solidFill>
                <a:latin typeface="Script cole" pitchFamily="2" charset="0"/>
                <a:sym typeface="Wingdings" pitchFamily="2" charset="2"/>
              </a:rPr>
              <a:t>         	                 	          	                                      	                   </a:t>
            </a:r>
          </a:p>
          <a:p>
            <a:pPr>
              <a:buFont typeface="Arial" pitchFamily="34" charset="0"/>
              <a:buNone/>
            </a:pPr>
            <a:endParaRPr lang="fr-FR" altLang="fr-FR" sz="2000" kern="0" dirty="0">
              <a:solidFill>
                <a:sysClr val="windowText" lastClr="000000"/>
              </a:solidFill>
              <a:latin typeface="Script cole" pitchFamily="2" charset="0"/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fr-FR" altLang="fr-FR" sz="1200" kern="0" dirty="0">
              <a:solidFill>
                <a:sysClr val="windowText" lastClr="000000"/>
              </a:solidFill>
              <a:latin typeface="Script cole" pitchFamily="2" charset="0"/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r>
              <a:rPr lang="fr-FR" altLang="fr-FR" sz="2000" kern="0" dirty="0">
                <a:solidFill>
                  <a:sysClr val="windowText" lastClr="000000"/>
                </a:solidFill>
                <a:latin typeface="Script cole" pitchFamily="2" charset="0"/>
                <a:sym typeface="Wingdings" pitchFamily="2" charset="2"/>
              </a:rPr>
              <a:t>       	                   	                                    		                       </a:t>
            </a:r>
          </a:p>
          <a:p>
            <a:pPr>
              <a:buFont typeface="Arial" pitchFamily="34" charset="0"/>
              <a:buNone/>
            </a:pPr>
            <a:endParaRPr lang="fr-FR" altLang="fr-FR" sz="2000" kern="0" dirty="0">
              <a:solidFill>
                <a:sysClr val="windowText" lastClr="000000"/>
              </a:solidFill>
              <a:latin typeface="Script cole" pitchFamily="2" charset="0"/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fr-FR" altLang="fr-FR" sz="2000" kern="0" dirty="0">
              <a:solidFill>
                <a:sysClr val="windowText" lastClr="000000"/>
              </a:solidFill>
              <a:latin typeface="Script cole" pitchFamily="2" charset="0"/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fr-FR" altLang="fr-FR" sz="2000" kern="0" dirty="0">
              <a:solidFill>
                <a:sysClr val="windowText" lastClr="000000"/>
              </a:solidFill>
              <a:latin typeface="Script cole" pitchFamily="2" charset="0"/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fr-FR" altLang="fr-FR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9" r="30784"/>
          <a:stretch/>
        </p:blipFill>
        <p:spPr bwMode="auto">
          <a:xfrm>
            <a:off x="1867207" y="2551310"/>
            <a:ext cx="133664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-7815" r="27382" b="32460"/>
          <a:stretch/>
        </p:blipFill>
        <p:spPr bwMode="auto">
          <a:xfrm>
            <a:off x="145013" y="2427733"/>
            <a:ext cx="1643449" cy="119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3"/>
          <a:stretch/>
        </p:blipFill>
        <p:spPr bwMode="auto">
          <a:xfrm>
            <a:off x="6439909" y="2604184"/>
            <a:ext cx="1300443" cy="97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r="10726"/>
          <a:stretch/>
        </p:blipFill>
        <p:spPr bwMode="auto">
          <a:xfrm>
            <a:off x="3329537" y="2551310"/>
            <a:ext cx="1314471" cy="10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4"/>
          <p:cNvSpPr/>
          <p:nvPr/>
        </p:nvSpPr>
        <p:spPr>
          <a:xfrm>
            <a:off x="504000" y="699542"/>
            <a:ext cx="8278200" cy="4156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err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ine app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ell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 son amie. Mais où est-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ell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 ?</a:t>
            </a:r>
          </a:p>
          <a:p>
            <a:pPr>
              <a:lnSpc>
                <a:spcPct val="130000"/>
              </a:lnSpc>
            </a:pPr>
            <a:r>
              <a:rPr lang="fr-FR" sz="3200" b="1" spc="-1" dirty="0">
                <a:solidFill>
                  <a:srgbClr val="0070C0"/>
                </a:solidFill>
                <a:latin typeface="Arial"/>
                <a:ea typeface="DejaVu Sans"/>
              </a:rPr>
              <a:t>Ell</a:t>
            </a:r>
            <a:r>
              <a:rPr lang="fr-FR" sz="3200" spc="-1" dirty="0">
                <a:solidFill>
                  <a:srgbClr val="000000"/>
                </a:solidFill>
                <a:latin typeface="Arial"/>
                <a:ea typeface="DejaVu Sans"/>
              </a:rPr>
              <a:t>e se pr</a:t>
            </a:r>
            <a:r>
              <a:rPr lang="fr-FR" sz="3200" b="1" spc="-1" dirty="0">
                <a:solidFill>
                  <a:srgbClr val="0070C0"/>
                </a:solidFill>
                <a:latin typeface="Arial"/>
                <a:ea typeface="DejaVu Sans"/>
              </a:rPr>
              <a:t>ess</a:t>
            </a:r>
            <a:r>
              <a:rPr lang="fr-FR" sz="3200" spc="-1" dirty="0">
                <a:solidFill>
                  <a:srgbClr val="000000"/>
                </a:solidFill>
                <a:latin typeface="Arial"/>
                <a:ea typeface="DejaVu Sans"/>
              </a:rPr>
              <a:t>e pour la trouver.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3200" b="0" strike="noStrike" spc="-1" dirty="0">
                <a:latin typeface="Arial"/>
              </a:rPr>
              <a:t>La cach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</a:rPr>
              <a:t>ett</a:t>
            </a:r>
            <a:r>
              <a:rPr lang="fr-FR" sz="3200" b="0" strike="noStrike" spc="-1" dirty="0">
                <a:latin typeface="Arial"/>
              </a:rPr>
              <a:t>e d’Antoin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</a:rPr>
              <a:t>ett</a:t>
            </a:r>
            <a:r>
              <a:rPr lang="fr-FR" sz="3200" b="0" strike="noStrike" spc="-1" dirty="0">
                <a:latin typeface="Arial"/>
              </a:rPr>
              <a:t>e est d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</a:rPr>
              <a:t>err</a:t>
            </a:r>
            <a:r>
              <a:rPr lang="fr-FR" sz="3200" b="0" strike="noStrike" spc="-1" dirty="0">
                <a:latin typeface="Arial"/>
              </a:rPr>
              <a:t>ière la brou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</a:rPr>
              <a:t>ett</a:t>
            </a:r>
            <a:r>
              <a:rPr lang="fr-FR" sz="3200" b="0" strike="noStrike" spc="-1" dirty="0">
                <a:latin typeface="Arial"/>
              </a:rPr>
              <a:t>e. Puis, 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</a:rPr>
              <a:t>ell</a:t>
            </a:r>
            <a:r>
              <a:rPr lang="fr-FR" sz="3200" b="0" strike="noStrike" spc="-1" dirty="0">
                <a:latin typeface="Arial"/>
              </a:rPr>
              <a:t>e se redr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</a:rPr>
              <a:t>ess</a:t>
            </a:r>
            <a:r>
              <a:rPr lang="fr-FR" sz="3200" b="0" strike="noStrike" spc="-1" dirty="0">
                <a:latin typeface="Arial"/>
              </a:rPr>
              <a:t>e d’un bond comme une tigr</a:t>
            </a:r>
            <a:r>
              <a:rPr lang="fr-FR" sz="3200" b="1" strike="noStrike" spc="-1" dirty="0">
                <a:solidFill>
                  <a:srgbClr val="0070C0"/>
                </a:solidFill>
                <a:latin typeface="Arial"/>
              </a:rPr>
              <a:t>ess</a:t>
            </a:r>
            <a:r>
              <a:rPr lang="fr-FR" sz="3200" b="0" strike="noStrike" spc="-1" dirty="0">
                <a:latin typeface="Arial"/>
              </a:rPr>
              <a:t>e.</a:t>
            </a: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13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2"/>
          <p:cNvSpPr/>
          <p:nvPr/>
        </p:nvSpPr>
        <p:spPr>
          <a:xfrm>
            <a:off x="432000" y="1383120"/>
            <a:ext cx="7913160" cy="84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291240" y="594000"/>
            <a:ext cx="8053920" cy="141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19" y="1292836"/>
            <a:ext cx="2028921" cy="16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4"/>
          <p:cNvSpPr/>
          <p:nvPr/>
        </p:nvSpPr>
        <p:spPr>
          <a:xfrm>
            <a:off x="432000" y="2887437"/>
            <a:ext cx="8278200" cy="1347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une </a:t>
            </a:r>
            <a:r>
              <a:rPr lang="fr-FR" sz="4000" b="0" strike="noStrike" spc="-1" dirty="0">
                <a:latin typeface="Arial"/>
              </a:rPr>
              <a:t>brou</a:t>
            </a:r>
            <a:r>
              <a:rPr lang="fr-FR" sz="4000" b="1" strike="noStrike" spc="-1" dirty="0">
                <a:solidFill>
                  <a:srgbClr val="0070C0"/>
                </a:solidFill>
                <a:latin typeface="Arial"/>
              </a:rPr>
              <a:t>ett</a:t>
            </a:r>
            <a:r>
              <a:rPr lang="fr-FR" sz="4000" b="0" strike="noStrike" spc="-1" dirty="0">
                <a:latin typeface="Arial"/>
              </a:rPr>
              <a:t>e</a:t>
            </a: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92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2"/>
          <p:cNvSpPr/>
          <p:nvPr/>
        </p:nvSpPr>
        <p:spPr>
          <a:xfrm>
            <a:off x="399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7" name="Image 3_6"/>
          <p:cNvPicPr/>
          <p:nvPr/>
        </p:nvPicPr>
        <p:blipFill rotWithShape="1">
          <a:blip r:embed="rId69"/>
          <a:srcRect l="2179" t="30341" r="22758" b="13675"/>
          <a:stretch/>
        </p:blipFill>
        <p:spPr>
          <a:xfrm>
            <a:off x="453704" y="1077480"/>
            <a:ext cx="8385496" cy="3962705"/>
          </a:xfrm>
          <a:prstGeom prst="rect">
            <a:avLst/>
          </a:prstGeom>
          <a:ln>
            <a:noFill/>
          </a:ln>
        </p:spPr>
      </p:pic>
      <p:pic>
        <p:nvPicPr>
          <p:cNvPr id="8" name="Image 2_0"/>
          <p:cNvPicPr/>
          <p:nvPr/>
        </p:nvPicPr>
        <p:blipFill>
          <a:blip r:embed="rId70"/>
          <a:srcRect l="20294" r="26741"/>
          <a:stretch/>
        </p:blipFill>
        <p:spPr>
          <a:xfrm>
            <a:off x="395536" y="251668"/>
            <a:ext cx="792088" cy="663898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71"/>
          <a:stretch/>
        </p:blipFill>
        <p:spPr>
          <a:xfrm>
            <a:off x="8114452" y="170711"/>
            <a:ext cx="715394" cy="825812"/>
          </a:xfrm>
          <a:prstGeom prst="rect">
            <a:avLst/>
          </a:prstGeom>
          <a:ln>
            <a:noFill/>
          </a:ln>
        </p:spPr>
      </p:pic>
      <p:pic>
        <p:nvPicPr>
          <p:cNvPr id="18" name="Image 17"/>
          <p:cNvPicPr/>
          <p:nvPr/>
        </p:nvPicPr>
        <p:blipFill>
          <a:blip r:embed="rId72"/>
          <a:srcRect l="11762" t="4651" r="11768" b="4260"/>
          <a:stretch/>
        </p:blipFill>
        <p:spPr>
          <a:xfrm>
            <a:off x="-5005064" y="2571750"/>
            <a:ext cx="3168352" cy="2441360"/>
          </a:xfrm>
          <a:prstGeom prst="rect">
            <a:avLst/>
          </a:prstGeom>
          <a:ln>
            <a:solidFill>
              <a:srgbClr val="3465A4"/>
            </a:solidFill>
          </a:ln>
        </p:spPr>
      </p:pic>
      <p:grpSp>
        <p:nvGrpSpPr>
          <p:cNvPr id="19" name="Groupe 18"/>
          <p:cNvGrpSpPr/>
          <p:nvPr/>
        </p:nvGrpSpPr>
        <p:grpSpPr>
          <a:xfrm>
            <a:off x="9586640" y="3548042"/>
            <a:ext cx="7258680" cy="1488600"/>
            <a:chOff x="183240" y="3064680"/>
            <a:chExt cx="7258680" cy="1488600"/>
          </a:xfrm>
        </p:grpSpPr>
        <p:graphicFrame>
          <p:nvGraphicFramePr>
            <p:cNvPr id="20" name="Table 3"/>
            <p:cNvGraphicFramePr/>
            <p:nvPr>
              <p:extLst>
                <p:ext uri="{D42A27DB-BD31-4B8C-83A1-F6EECF244321}">
                  <p14:modId xmlns:p14="http://schemas.microsoft.com/office/powerpoint/2010/main" val="3529820992"/>
                </p:ext>
              </p:extLst>
            </p:nvPr>
          </p:nvGraphicFramePr>
          <p:xfrm>
            <a:off x="183240" y="3064680"/>
            <a:ext cx="7258680" cy="1009080"/>
          </p:xfrm>
          <a:graphic>
            <a:graphicData uri="http://schemas.openxmlformats.org/drawingml/2006/table">
              <a:tbl>
                <a:tblPr/>
                <a:tblGrid>
                  <a:gridCol w="103680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3680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03680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03680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03716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103716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103716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</a:tblGrid>
                <a:tr h="100908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21" name="CustomShape 4"/>
            <p:cNvSpPr/>
            <p:nvPr/>
          </p:nvSpPr>
          <p:spPr>
            <a:xfrm>
              <a:off x="288000" y="3654720"/>
              <a:ext cx="1941840" cy="809280"/>
            </a:xfrm>
            <a:prstGeom prst="blockArc">
              <a:avLst>
                <a:gd name="adj1" fmla="val 486260"/>
                <a:gd name="adj2" fmla="val 10740000"/>
                <a:gd name="adj3" fmla="val 3574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5"/>
            <p:cNvSpPr/>
            <p:nvPr/>
          </p:nvSpPr>
          <p:spPr>
            <a:xfrm rot="17400">
              <a:off x="4327199" y="3170618"/>
              <a:ext cx="1037161" cy="85788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6"/>
            <p:cNvSpPr/>
            <p:nvPr/>
          </p:nvSpPr>
          <p:spPr>
            <a:xfrm rot="17400">
              <a:off x="1225798" y="3170546"/>
              <a:ext cx="1008614" cy="85788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7"/>
            <p:cNvSpPr/>
            <p:nvPr/>
          </p:nvSpPr>
          <p:spPr>
            <a:xfrm>
              <a:off x="3384000" y="3726720"/>
              <a:ext cx="2880000" cy="809280"/>
            </a:xfrm>
            <a:prstGeom prst="blockArc">
              <a:avLst>
                <a:gd name="adj1" fmla="val 103947"/>
                <a:gd name="adj2" fmla="val 10740000"/>
                <a:gd name="adj3" fmla="val 3574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8"/>
            <p:cNvSpPr/>
            <p:nvPr/>
          </p:nvSpPr>
          <p:spPr>
            <a:xfrm>
              <a:off x="2232000" y="3744000"/>
              <a:ext cx="1080000" cy="809280"/>
            </a:xfrm>
            <a:prstGeom prst="blockArc">
              <a:avLst>
                <a:gd name="adj1" fmla="val 103947"/>
                <a:gd name="adj2" fmla="val 10740000"/>
                <a:gd name="adj3" fmla="val 3574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9"/>
            <p:cNvSpPr/>
            <p:nvPr/>
          </p:nvSpPr>
          <p:spPr>
            <a:xfrm>
              <a:off x="6454440" y="3970800"/>
              <a:ext cx="961560" cy="1026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ZoneTexte 1"/>
          <p:cNvSpPr txBox="1"/>
          <p:nvPr/>
        </p:nvSpPr>
        <p:spPr>
          <a:xfrm>
            <a:off x="1428751" y="5386755"/>
            <a:ext cx="676875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    Une brochette mimolette et blettes ? </a:t>
            </a:r>
          </a:p>
          <a:p>
            <a:r>
              <a:rPr lang="fr-FR" sz="2800" dirty="0"/>
              <a:t>    Quelle belle assiette !</a:t>
            </a:r>
          </a:p>
        </p:txBody>
      </p:sp>
      <p:sp>
        <p:nvSpPr>
          <p:cNvPr id="195" name="SMARTInkShape-1558">
            <a:extLst>
              <a:ext uri="{FF2B5EF4-FFF2-40B4-BE49-F238E27FC236}">
                <a16:creationId xmlns:a16="http://schemas.microsoft.com/office/drawing/2014/main" xmlns="" id="{4E10BBEB-BF6D-4182-9562-7204825E67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10964" y="3196361"/>
            <a:ext cx="146973" cy="323128"/>
          </a:xfrm>
          <a:custGeom>
            <a:avLst/>
            <a:gdLst/>
            <a:ahLst/>
            <a:cxnLst/>
            <a:rect l="0" t="0" r="0" b="0"/>
            <a:pathLst>
              <a:path w="146973" h="323128">
                <a:moveTo>
                  <a:pt x="8861" y="113577"/>
                </a:moveTo>
                <a:lnTo>
                  <a:pt x="8861" y="113577"/>
                </a:lnTo>
                <a:lnTo>
                  <a:pt x="8861" y="118143"/>
                </a:lnTo>
                <a:lnTo>
                  <a:pt x="4157" y="123042"/>
                </a:lnTo>
                <a:lnTo>
                  <a:pt x="4116" y="120556"/>
                </a:lnTo>
                <a:lnTo>
                  <a:pt x="3581" y="119817"/>
                </a:lnTo>
                <a:lnTo>
                  <a:pt x="1575" y="118996"/>
                </a:lnTo>
                <a:lnTo>
                  <a:pt x="829" y="117718"/>
                </a:lnTo>
                <a:lnTo>
                  <a:pt x="0" y="113477"/>
                </a:lnTo>
                <a:lnTo>
                  <a:pt x="4045" y="80045"/>
                </a:lnTo>
                <a:lnTo>
                  <a:pt x="11191" y="57306"/>
                </a:lnTo>
                <a:lnTo>
                  <a:pt x="18484" y="47226"/>
                </a:lnTo>
                <a:lnTo>
                  <a:pt x="30560" y="29893"/>
                </a:lnTo>
                <a:lnTo>
                  <a:pt x="33667" y="23179"/>
                </a:lnTo>
                <a:lnTo>
                  <a:pt x="34923" y="21561"/>
                </a:lnTo>
                <a:lnTo>
                  <a:pt x="39142" y="19764"/>
                </a:lnTo>
                <a:lnTo>
                  <a:pt x="47945" y="18610"/>
                </a:lnTo>
                <a:lnTo>
                  <a:pt x="63947" y="9701"/>
                </a:lnTo>
                <a:lnTo>
                  <a:pt x="72090" y="7568"/>
                </a:lnTo>
                <a:lnTo>
                  <a:pt x="77709" y="5608"/>
                </a:lnTo>
                <a:lnTo>
                  <a:pt x="100018" y="0"/>
                </a:lnTo>
                <a:lnTo>
                  <a:pt x="101912" y="288"/>
                </a:lnTo>
                <a:lnTo>
                  <a:pt x="125927" y="7730"/>
                </a:lnTo>
                <a:lnTo>
                  <a:pt x="130211" y="8854"/>
                </a:lnTo>
                <a:lnTo>
                  <a:pt x="133879" y="11118"/>
                </a:lnTo>
                <a:lnTo>
                  <a:pt x="143764" y="24078"/>
                </a:lnTo>
                <a:lnTo>
                  <a:pt x="145547" y="30408"/>
                </a:lnTo>
                <a:lnTo>
                  <a:pt x="146936" y="63954"/>
                </a:lnTo>
                <a:lnTo>
                  <a:pt x="146972" y="97427"/>
                </a:lnTo>
                <a:lnTo>
                  <a:pt x="146444" y="108615"/>
                </a:lnTo>
                <a:lnTo>
                  <a:pt x="141094" y="126673"/>
                </a:lnTo>
                <a:lnTo>
                  <a:pt x="121568" y="157300"/>
                </a:lnTo>
                <a:lnTo>
                  <a:pt x="118396" y="159467"/>
                </a:lnTo>
                <a:lnTo>
                  <a:pt x="116809" y="160045"/>
                </a:lnTo>
                <a:lnTo>
                  <a:pt x="113635" y="163510"/>
                </a:lnTo>
                <a:lnTo>
                  <a:pt x="98227" y="181331"/>
                </a:lnTo>
                <a:lnTo>
                  <a:pt x="94793" y="183377"/>
                </a:lnTo>
                <a:lnTo>
                  <a:pt x="91503" y="184816"/>
                </a:lnTo>
                <a:lnTo>
                  <a:pt x="81243" y="193653"/>
                </a:lnTo>
                <a:lnTo>
                  <a:pt x="79307" y="194145"/>
                </a:lnTo>
                <a:lnTo>
                  <a:pt x="78050" y="194276"/>
                </a:lnTo>
                <a:lnTo>
                  <a:pt x="77212" y="194893"/>
                </a:lnTo>
                <a:lnTo>
                  <a:pt x="76653" y="195833"/>
                </a:lnTo>
                <a:lnTo>
                  <a:pt x="75683" y="199374"/>
                </a:lnTo>
                <a:lnTo>
                  <a:pt x="75536" y="233866"/>
                </a:lnTo>
                <a:lnTo>
                  <a:pt x="75536" y="266754"/>
                </a:lnTo>
                <a:lnTo>
                  <a:pt x="75536" y="301775"/>
                </a:lnTo>
                <a:lnTo>
                  <a:pt x="75536" y="3231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SMARTInkShape-1559">
            <a:extLst>
              <a:ext uri="{FF2B5EF4-FFF2-40B4-BE49-F238E27FC236}">
                <a16:creationId xmlns:a16="http://schemas.microsoft.com/office/drawing/2014/main" xmlns="" id="{1042BEF7-B9F4-4EE3-B996-97F4F0119F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3576638"/>
            <a:ext cx="1" cy="2744"/>
          </a:xfrm>
          <a:custGeom>
            <a:avLst/>
            <a:gdLst/>
            <a:ahLst/>
            <a:cxnLst/>
            <a:rect l="0" t="0" r="0" b="0"/>
            <a:pathLst>
              <a:path w="1" h="2744">
                <a:moveTo>
                  <a:pt x="0" y="0"/>
                </a:moveTo>
                <a:lnTo>
                  <a:pt x="0" y="0"/>
                </a:lnTo>
                <a:lnTo>
                  <a:pt x="0" y="27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SMARTInkShape-1560">
            <a:extLst>
              <a:ext uri="{FF2B5EF4-FFF2-40B4-BE49-F238E27FC236}">
                <a16:creationId xmlns:a16="http://schemas.microsoft.com/office/drawing/2014/main" xmlns="" id="{71DA4F7C-103D-4F25-870A-B9121845A0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15039" y="3452813"/>
            <a:ext cx="185673" cy="142853"/>
          </a:xfrm>
          <a:custGeom>
            <a:avLst/>
            <a:gdLst/>
            <a:ahLst/>
            <a:cxnLst/>
            <a:rect l="0" t="0" r="0" b="0"/>
            <a:pathLst>
              <a:path w="185673" h="142853">
                <a:moveTo>
                  <a:pt x="14286" y="47625"/>
                </a:moveTo>
                <a:lnTo>
                  <a:pt x="14286" y="47625"/>
                </a:lnTo>
                <a:lnTo>
                  <a:pt x="16814" y="50153"/>
                </a:lnTo>
                <a:lnTo>
                  <a:pt x="18056" y="52805"/>
                </a:lnTo>
                <a:lnTo>
                  <a:pt x="19045" y="66190"/>
                </a:lnTo>
                <a:lnTo>
                  <a:pt x="19047" y="71045"/>
                </a:lnTo>
                <a:lnTo>
                  <a:pt x="19577" y="72763"/>
                </a:lnTo>
                <a:lnTo>
                  <a:pt x="20459" y="73909"/>
                </a:lnTo>
                <a:lnTo>
                  <a:pt x="22850" y="75181"/>
                </a:lnTo>
                <a:lnTo>
                  <a:pt x="30244" y="76065"/>
                </a:lnTo>
                <a:lnTo>
                  <a:pt x="37476" y="73631"/>
                </a:lnTo>
                <a:lnTo>
                  <a:pt x="43794" y="69559"/>
                </a:lnTo>
                <a:lnTo>
                  <a:pt x="49017" y="59944"/>
                </a:lnTo>
                <a:lnTo>
                  <a:pt x="56649" y="38186"/>
                </a:lnTo>
                <a:lnTo>
                  <a:pt x="56926" y="33552"/>
                </a:lnTo>
                <a:lnTo>
                  <a:pt x="56471" y="31893"/>
                </a:lnTo>
                <a:lnTo>
                  <a:pt x="55639" y="30787"/>
                </a:lnTo>
                <a:lnTo>
                  <a:pt x="45739" y="25593"/>
                </a:lnTo>
                <a:lnTo>
                  <a:pt x="36681" y="24046"/>
                </a:lnTo>
                <a:lnTo>
                  <a:pt x="33412" y="25327"/>
                </a:lnTo>
                <a:lnTo>
                  <a:pt x="22665" y="31949"/>
                </a:lnTo>
                <a:lnTo>
                  <a:pt x="7895" y="55843"/>
                </a:lnTo>
                <a:lnTo>
                  <a:pt x="4851" y="67259"/>
                </a:lnTo>
                <a:lnTo>
                  <a:pt x="3763" y="68652"/>
                </a:lnTo>
                <a:lnTo>
                  <a:pt x="2508" y="69580"/>
                </a:lnTo>
                <a:lnTo>
                  <a:pt x="1114" y="74845"/>
                </a:lnTo>
                <a:lnTo>
                  <a:pt x="1" y="109168"/>
                </a:lnTo>
                <a:lnTo>
                  <a:pt x="0" y="110878"/>
                </a:lnTo>
                <a:lnTo>
                  <a:pt x="1410" y="114190"/>
                </a:lnTo>
                <a:lnTo>
                  <a:pt x="3272" y="117426"/>
                </a:lnTo>
                <a:lnTo>
                  <a:pt x="4099" y="120628"/>
                </a:lnTo>
                <a:lnTo>
                  <a:pt x="4849" y="121693"/>
                </a:lnTo>
                <a:lnTo>
                  <a:pt x="5878" y="122404"/>
                </a:lnTo>
                <a:lnTo>
                  <a:pt x="8432" y="123722"/>
                </a:lnTo>
                <a:lnTo>
                  <a:pt x="17504" y="131363"/>
                </a:lnTo>
                <a:lnTo>
                  <a:pt x="22236" y="132761"/>
                </a:lnTo>
                <a:lnTo>
                  <a:pt x="25404" y="133088"/>
                </a:lnTo>
                <a:lnTo>
                  <a:pt x="28576" y="134644"/>
                </a:lnTo>
                <a:lnTo>
                  <a:pt x="31750" y="136571"/>
                </a:lnTo>
                <a:lnTo>
                  <a:pt x="38099" y="137808"/>
                </a:lnTo>
                <a:lnTo>
                  <a:pt x="39686" y="137909"/>
                </a:lnTo>
                <a:lnTo>
                  <a:pt x="42861" y="136611"/>
                </a:lnTo>
                <a:lnTo>
                  <a:pt x="46036" y="134799"/>
                </a:lnTo>
                <a:lnTo>
                  <a:pt x="52386" y="133636"/>
                </a:lnTo>
                <a:lnTo>
                  <a:pt x="58736" y="133406"/>
                </a:lnTo>
                <a:lnTo>
                  <a:pt x="61911" y="131964"/>
                </a:lnTo>
                <a:lnTo>
                  <a:pt x="65086" y="130088"/>
                </a:lnTo>
                <a:lnTo>
                  <a:pt x="69849" y="128503"/>
                </a:lnTo>
                <a:lnTo>
                  <a:pt x="83088" y="120694"/>
                </a:lnTo>
                <a:lnTo>
                  <a:pt x="86845" y="119787"/>
                </a:lnTo>
                <a:lnTo>
                  <a:pt x="88059" y="119016"/>
                </a:lnTo>
                <a:lnTo>
                  <a:pt x="88868" y="117973"/>
                </a:lnTo>
                <a:lnTo>
                  <a:pt x="90296" y="115403"/>
                </a:lnTo>
                <a:lnTo>
                  <a:pt x="115629" y="83281"/>
                </a:lnTo>
                <a:lnTo>
                  <a:pt x="121396" y="73535"/>
                </a:lnTo>
                <a:lnTo>
                  <a:pt x="132838" y="38989"/>
                </a:lnTo>
                <a:lnTo>
                  <a:pt x="142341" y="14952"/>
                </a:lnTo>
                <a:lnTo>
                  <a:pt x="142803" y="7816"/>
                </a:lnTo>
                <a:lnTo>
                  <a:pt x="143356" y="6798"/>
                </a:lnTo>
                <a:lnTo>
                  <a:pt x="144254" y="6119"/>
                </a:lnTo>
                <a:lnTo>
                  <a:pt x="145381" y="5667"/>
                </a:lnTo>
                <a:lnTo>
                  <a:pt x="145604" y="4836"/>
                </a:lnTo>
                <a:lnTo>
                  <a:pt x="142879" y="8"/>
                </a:lnTo>
                <a:lnTo>
                  <a:pt x="142874" y="0"/>
                </a:lnTo>
                <a:lnTo>
                  <a:pt x="138773" y="4100"/>
                </a:lnTo>
                <a:lnTo>
                  <a:pt x="138169" y="8804"/>
                </a:lnTo>
                <a:lnTo>
                  <a:pt x="138116" y="13562"/>
                </a:lnTo>
                <a:lnTo>
                  <a:pt x="134011" y="18324"/>
                </a:lnTo>
                <a:lnTo>
                  <a:pt x="134319" y="18565"/>
                </a:lnTo>
                <a:lnTo>
                  <a:pt x="137932" y="19031"/>
                </a:lnTo>
                <a:lnTo>
                  <a:pt x="138058" y="21572"/>
                </a:lnTo>
                <a:lnTo>
                  <a:pt x="138605" y="22319"/>
                </a:lnTo>
                <a:lnTo>
                  <a:pt x="140624" y="23148"/>
                </a:lnTo>
                <a:lnTo>
                  <a:pt x="144735" y="23616"/>
                </a:lnTo>
                <a:lnTo>
                  <a:pt x="145702" y="24210"/>
                </a:lnTo>
                <a:lnTo>
                  <a:pt x="146347" y="25136"/>
                </a:lnTo>
                <a:lnTo>
                  <a:pt x="146776" y="26282"/>
                </a:lnTo>
                <a:lnTo>
                  <a:pt x="147592" y="27046"/>
                </a:lnTo>
                <a:lnTo>
                  <a:pt x="149910" y="27895"/>
                </a:lnTo>
                <a:lnTo>
                  <a:pt x="154189" y="28373"/>
                </a:lnTo>
                <a:lnTo>
                  <a:pt x="155709" y="29498"/>
                </a:lnTo>
                <a:lnTo>
                  <a:pt x="169864" y="47016"/>
                </a:lnTo>
                <a:lnTo>
                  <a:pt x="174801" y="59910"/>
                </a:lnTo>
                <a:lnTo>
                  <a:pt x="176113" y="64197"/>
                </a:lnTo>
                <a:lnTo>
                  <a:pt x="179298" y="70115"/>
                </a:lnTo>
                <a:lnTo>
                  <a:pt x="181006" y="77807"/>
                </a:lnTo>
                <a:lnTo>
                  <a:pt x="184645" y="85415"/>
                </a:lnTo>
                <a:lnTo>
                  <a:pt x="185672" y="100919"/>
                </a:lnTo>
                <a:lnTo>
                  <a:pt x="184297" y="104472"/>
                </a:lnTo>
                <a:lnTo>
                  <a:pt x="182451" y="107815"/>
                </a:lnTo>
                <a:lnTo>
                  <a:pt x="180882" y="112672"/>
                </a:lnTo>
                <a:lnTo>
                  <a:pt x="162859" y="132409"/>
                </a:lnTo>
                <a:lnTo>
                  <a:pt x="147843" y="141551"/>
                </a:lnTo>
                <a:lnTo>
                  <a:pt x="136453" y="142700"/>
                </a:lnTo>
                <a:lnTo>
                  <a:pt x="127198" y="142852"/>
                </a:lnTo>
                <a:lnTo>
                  <a:pt x="126073" y="142330"/>
                </a:lnTo>
                <a:lnTo>
                  <a:pt x="125323" y="141453"/>
                </a:lnTo>
                <a:lnTo>
                  <a:pt x="124823" y="140339"/>
                </a:lnTo>
                <a:lnTo>
                  <a:pt x="123961" y="139597"/>
                </a:lnTo>
                <a:lnTo>
                  <a:pt x="109672" y="133413"/>
                </a:lnTo>
                <a:lnTo>
                  <a:pt x="104774" y="1285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1" name="SMARTInkShape-Group932">
            <a:extLst>
              <a:ext uri="{FF2B5EF4-FFF2-40B4-BE49-F238E27FC236}">
                <a16:creationId xmlns:a16="http://schemas.microsoft.com/office/drawing/2014/main" xmlns="" id="{651B2A41-5C5A-4DD6-88C9-76FF5DF48E6B}"/>
              </a:ext>
            </a:extLst>
          </p:cNvPr>
          <p:cNvGrpSpPr/>
          <p:nvPr/>
        </p:nvGrpSpPr>
        <p:grpSpPr>
          <a:xfrm>
            <a:off x="5712276" y="3334069"/>
            <a:ext cx="291529" cy="271138"/>
            <a:chOff x="5712276" y="3334069"/>
            <a:chExt cx="291529" cy="271138"/>
          </a:xfrm>
        </p:grpSpPr>
        <p:sp>
          <p:nvSpPr>
            <p:cNvPr id="198" name="SMARTInkShape-1561">
              <a:extLst>
                <a:ext uri="{FF2B5EF4-FFF2-40B4-BE49-F238E27FC236}">
                  <a16:creationId xmlns:a16="http://schemas.microsoft.com/office/drawing/2014/main" xmlns="" id="{1586A194-F926-49A9-8430-C1F11E6E3D8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12276" y="3334069"/>
              <a:ext cx="291529" cy="271138"/>
            </a:xfrm>
            <a:custGeom>
              <a:avLst/>
              <a:gdLst/>
              <a:ahLst/>
              <a:cxnLst/>
              <a:rect l="0" t="0" r="0" b="0"/>
              <a:pathLst>
                <a:path w="291529" h="271138">
                  <a:moveTo>
                    <a:pt x="21774" y="199706"/>
                  </a:moveTo>
                  <a:lnTo>
                    <a:pt x="21774" y="199706"/>
                  </a:lnTo>
                  <a:lnTo>
                    <a:pt x="17673" y="199706"/>
                  </a:lnTo>
                  <a:lnTo>
                    <a:pt x="17453" y="200235"/>
                  </a:lnTo>
                  <a:lnTo>
                    <a:pt x="17017" y="204410"/>
                  </a:lnTo>
                  <a:lnTo>
                    <a:pt x="32773" y="204467"/>
                  </a:lnTo>
                  <a:lnTo>
                    <a:pt x="45760" y="197393"/>
                  </a:lnTo>
                  <a:lnTo>
                    <a:pt x="56304" y="188707"/>
                  </a:lnTo>
                  <a:lnTo>
                    <a:pt x="61344" y="181336"/>
                  </a:lnTo>
                  <a:lnTo>
                    <a:pt x="63661" y="172450"/>
                  </a:lnTo>
                  <a:lnTo>
                    <a:pt x="64551" y="156173"/>
                  </a:lnTo>
                  <a:lnTo>
                    <a:pt x="64050" y="154809"/>
                  </a:lnTo>
                  <a:lnTo>
                    <a:pt x="63187" y="153900"/>
                  </a:lnTo>
                  <a:lnTo>
                    <a:pt x="62083" y="153294"/>
                  </a:lnTo>
                  <a:lnTo>
                    <a:pt x="61347" y="152360"/>
                  </a:lnTo>
                  <a:lnTo>
                    <a:pt x="60529" y="149912"/>
                  </a:lnTo>
                  <a:lnTo>
                    <a:pt x="58723" y="149577"/>
                  </a:lnTo>
                  <a:lnTo>
                    <a:pt x="37338" y="152524"/>
                  </a:lnTo>
                  <a:lnTo>
                    <a:pt x="29678" y="155858"/>
                  </a:lnTo>
                  <a:lnTo>
                    <a:pt x="23822" y="159668"/>
                  </a:lnTo>
                  <a:lnTo>
                    <a:pt x="18206" y="162090"/>
                  </a:lnTo>
                  <a:lnTo>
                    <a:pt x="10604" y="169040"/>
                  </a:lnTo>
                  <a:lnTo>
                    <a:pt x="5294" y="177273"/>
                  </a:lnTo>
                  <a:lnTo>
                    <a:pt x="3486" y="183828"/>
                  </a:lnTo>
                  <a:lnTo>
                    <a:pt x="2262" y="200904"/>
                  </a:lnTo>
                  <a:lnTo>
                    <a:pt x="225" y="205177"/>
                  </a:lnTo>
                  <a:lnTo>
                    <a:pt x="0" y="207587"/>
                  </a:lnTo>
                  <a:lnTo>
                    <a:pt x="2706" y="241460"/>
                  </a:lnTo>
                  <a:lnTo>
                    <a:pt x="2712" y="243417"/>
                  </a:lnTo>
                  <a:lnTo>
                    <a:pt x="4130" y="247002"/>
                  </a:lnTo>
                  <a:lnTo>
                    <a:pt x="10847" y="257969"/>
                  </a:lnTo>
                  <a:lnTo>
                    <a:pt x="25897" y="268105"/>
                  </a:lnTo>
                  <a:lnTo>
                    <a:pt x="34755" y="270243"/>
                  </a:lnTo>
                  <a:lnTo>
                    <a:pt x="65482" y="271137"/>
                  </a:lnTo>
                  <a:lnTo>
                    <a:pt x="69069" y="269729"/>
                  </a:lnTo>
                  <a:lnTo>
                    <a:pt x="80037" y="263020"/>
                  </a:lnTo>
                  <a:lnTo>
                    <a:pt x="97740" y="240037"/>
                  </a:lnTo>
                  <a:lnTo>
                    <a:pt x="112255" y="205520"/>
                  </a:lnTo>
                  <a:lnTo>
                    <a:pt x="123471" y="175111"/>
                  </a:lnTo>
                  <a:lnTo>
                    <a:pt x="135231" y="142786"/>
                  </a:lnTo>
                  <a:lnTo>
                    <a:pt x="143868" y="114638"/>
                  </a:lnTo>
                  <a:lnTo>
                    <a:pt x="150628" y="79336"/>
                  </a:lnTo>
                  <a:lnTo>
                    <a:pt x="153792" y="65968"/>
                  </a:lnTo>
                  <a:lnTo>
                    <a:pt x="156141" y="53365"/>
                  </a:lnTo>
                  <a:lnTo>
                    <a:pt x="158221" y="44707"/>
                  </a:lnTo>
                  <a:lnTo>
                    <a:pt x="159821" y="9170"/>
                  </a:lnTo>
                  <a:lnTo>
                    <a:pt x="159885" y="0"/>
                  </a:lnTo>
                  <a:lnTo>
                    <a:pt x="159886" y="2304"/>
                  </a:lnTo>
                  <a:lnTo>
                    <a:pt x="158475" y="4904"/>
                  </a:lnTo>
                  <a:lnTo>
                    <a:pt x="156613" y="7823"/>
                  </a:lnTo>
                  <a:lnTo>
                    <a:pt x="155565" y="12971"/>
                  </a:lnTo>
                  <a:lnTo>
                    <a:pt x="151362" y="46351"/>
                  </a:lnTo>
                  <a:lnTo>
                    <a:pt x="149872" y="80263"/>
                  </a:lnTo>
                  <a:lnTo>
                    <a:pt x="145895" y="110933"/>
                  </a:lnTo>
                  <a:lnTo>
                    <a:pt x="143088" y="145568"/>
                  </a:lnTo>
                  <a:lnTo>
                    <a:pt x="140439" y="178976"/>
                  </a:lnTo>
                  <a:lnTo>
                    <a:pt x="138132" y="191859"/>
                  </a:lnTo>
                  <a:lnTo>
                    <a:pt x="141059" y="216103"/>
                  </a:lnTo>
                  <a:lnTo>
                    <a:pt x="144548" y="224732"/>
                  </a:lnTo>
                  <a:lnTo>
                    <a:pt x="149491" y="231844"/>
                  </a:lnTo>
                  <a:lnTo>
                    <a:pt x="157265" y="236080"/>
                  </a:lnTo>
                  <a:lnTo>
                    <a:pt x="166100" y="237578"/>
                  </a:lnTo>
                  <a:lnTo>
                    <a:pt x="170959" y="237739"/>
                  </a:lnTo>
                  <a:lnTo>
                    <a:pt x="174156" y="236365"/>
                  </a:lnTo>
                  <a:lnTo>
                    <a:pt x="189386" y="226609"/>
                  </a:lnTo>
                  <a:lnTo>
                    <a:pt x="197144" y="216850"/>
                  </a:lnTo>
                  <a:lnTo>
                    <a:pt x="200258" y="209795"/>
                  </a:lnTo>
                  <a:lnTo>
                    <a:pt x="211823" y="174152"/>
                  </a:lnTo>
                  <a:lnTo>
                    <a:pt x="221866" y="140375"/>
                  </a:lnTo>
                  <a:lnTo>
                    <a:pt x="231330" y="105676"/>
                  </a:lnTo>
                  <a:lnTo>
                    <a:pt x="237080" y="73630"/>
                  </a:lnTo>
                  <a:lnTo>
                    <a:pt x="239732" y="59515"/>
                  </a:lnTo>
                  <a:lnTo>
                    <a:pt x="242231" y="26744"/>
                  </a:lnTo>
                  <a:lnTo>
                    <a:pt x="245524" y="8422"/>
                  </a:lnTo>
                  <a:lnTo>
                    <a:pt x="245594" y="5229"/>
                  </a:lnTo>
                  <a:lnTo>
                    <a:pt x="245610" y="8613"/>
                  </a:lnTo>
                  <a:lnTo>
                    <a:pt x="242338" y="12891"/>
                  </a:lnTo>
                  <a:lnTo>
                    <a:pt x="241511" y="15783"/>
                  </a:lnTo>
                  <a:lnTo>
                    <a:pt x="238338" y="48139"/>
                  </a:lnTo>
                  <a:lnTo>
                    <a:pt x="232945" y="83436"/>
                  </a:lnTo>
                  <a:lnTo>
                    <a:pt x="224921" y="116608"/>
                  </a:lnTo>
                  <a:lnTo>
                    <a:pt x="219682" y="146306"/>
                  </a:lnTo>
                  <a:lnTo>
                    <a:pt x="217385" y="180895"/>
                  </a:lnTo>
                  <a:lnTo>
                    <a:pt x="213809" y="213790"/>
                  </a:lnTo>
                  <a:lnTo>
                    <a:pt x="212334" y="242960"/>
                  </a:lnTo>
                  <a:lnTo>
                    <a:pt x="214820" y="251092"/>
                  </a:lnTo>
                  <a:lnTo>
                    <a:pt x="218908" y="257676"/>
                  </a:lnTo>
                  <a:lnTo>
                    <a:pt x="221925" y="259866"/>
                  </a:lnTo>
                  <a:lnTo>
                    <a:pt x="225559" y="260840"/>
                  </a:lnTo>
                  <a:lnTo>
                    <a:pt x="230702" y="261272"/>
                  </a:lnTo>
                  <a:lnTo>
                    <a:pt x="235104" y="260053"/>
                  </a:lnTo>
                  <a:lnTo>
                    <a:pt x="253599" y="248328"/>
                  </a:lnTo>
                  <a:lnTo>
                    <a:pt x="271460" y="233334"/>
                  </a:lnTo>
                  <a:lnTo>
                    <a:pt x="282203" y="216034"/>
                  </a:lnTo>
                  <a:lnTo>
                    <a:pt x="286381" y="210953"/>
                  </a:lnTo>
                  <a:lnTo>
                    <a:pt x="288450" y="204553"/>
                  </a:lnTo>
                  <a:lnTo>
                    <a:pt x="290995" y="204494"/>
                  </a:lnTo>
                  <a:lnTo>
                    <a:pt x="291213" y="203956"/>
                  </a:lnTo>
                  <a:lnTo>
                    <a:pt x="290044" y="201948"/>
                  </a:lnTo>
                  <a:lnTo>
                    <a:pt x="290050" y="201200"/>
                  </a:lnTo>
                  <a:lnTo>
                    <a:pt x="290583" y="200702"/>
                  </a:lnTo>
                  <a:lnTo>
                    <a:pt x="291467" y="200370"/>
                  </a:lnTo>
                  <a:lnTo>
                    <a:pt x="291528" y="200149"/>
                  </a:lnTo>
                  <a:lnTo>
                    <a:pt x="288477" y="199706"/>
                  </a:lnTo>
                  <a:lnTo>
                    <a:pt x="288474" y="199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SMARTInkShape-1562">
              <a:extLst>
                <a:ext uri="{FF2B5EF4-FFF2-40B4-BE49-F238E27FC236}">
                  <a16:creationId xmlns:a16="http://schemas.microsoft.com/office/drawing/2014/main" xmlns="" id="{2F08B709-E5D7-4551-8E25-6179B7F8068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57875" y="3405188"/>
              <a:ext cx="33339" cy="4763"/>
            </a:xfrm>
            <a:custGeom>
              <a:avLst/>
              <a:gdLst/>
              <a:ahLst/>
              <a:cxnLst/>
              <a:rect l="0" t="0" r="0" b="0"/>
              <a:pathLst>
                <a:path w="33339" h="4763">
                  <a:moveTo>
                    <a:pt x="0" y="4762"/>
                  </a:moveTo>
                  <a:lnTo>
                    <a:pt x="0" y="4762"/>
                  </a:lnTo>
                  <a:lnTo>
                    <a:pt x="17824" y="4233"/>
                  </a:lnTo>
                  <a:lnTo>
                    <a:pt x="333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SMARTInkShape-1563">
              <a:extLst>
                <a:ext uri="{FF2B5EF4-FFF2-40B4-BE49-F238E27FC236}">
                  <a16:creationId xmlns:a16="http://schemas.microsoft.com/office/drawing/2014/main" xmlns="" id="{FCA27EA4-0127-42EF-8AA5-247534FB246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29313" y="3414713"/>
              <a:ext cx="61913" cy="9526"/>
            </a:xfrm>
            <a:custGeom>
              <a:avLst/>
              <a:gdLst/>
              <a:ahLst/>
              <a:cxnLst/>
              <a:rect l="0" t="0" r="0" b="0"/>
              <a:pathLst>
                <a:path w="61913" h="9526">
                  <a:moveTo>
                    <a:pt x="0" y="9525"/>
                  </a:moveTo>
                  <a:lnTo>
                    <a:pt x="0" y="9525"/>
                  </a:lnTo>
                  <a:lnTo>
                    <a:pt x="2528" y="6996"/>
                  </a:lnTo>
                  <a:lnTo>
                    <a:pt x="3769" y="4344"/>
                  </a:lnTo>
                  <a:lnTo>
                    <a:pt x="4704" y="254"/>
                  </a:lnTo>
                  <a:lnTo>
                    <a:pt x="39419" y="0"/>
                  </a:lnTo>
                  <a:lnTo>
                    <a:pt x="619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2" name="SMARTInkShape-1564">
            <a:extLst>
              <a:ext uri="{FF2B5EF4-FFF2-40B4-BE49-F238E27FC236}">
                <a16:creationId xmlns:a16="http://schemas.microsoft.com/office/drawing/2014/main" xmlns="" id="{D361B722-AAB7-423F-BE12-317EF7321CF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29250" y="3224220"/>
            <a:ext cx="309538" cy="380994"/>
          </a:xfrm>
          <a:custGeom>
            <a:avLst/>
            <a:gdLst/>
            <a:ahLst/>
            <a:cxnLst/>
            <a:rect l="0" t="0" r="0" b="0"/>
            <a:pathLst>
              <a:path w="309538" h="380994">
                <a:moveTo>
                  <a:pt x="0" y="376230"/>
                </a:moveTo>
                <a:lnTo>
                  <a:pt x="0" y="376230"/>
                </a:lnTo>
                <a:lnTo>
                  <a:pt x="0" y="380992"/>
                </a:lnTo>
                <a:lnTo>
                  <a:pt x="4101" y="380993"/>
                </a:lnTo>
                <a:lnTo>
                  <a:pt x="8434" y="377719"/>
                </a:lnTo>
                <a:lnTo>
                  <a:pt x="11333" y="376892"/>
                </a:lnTo>
                <a:lnTo>
                  <a:pt x="12318" y="376142"/>
                </a:lnTo>
                <a:lnTo>
                  <a:pt x="13412" y="373898"/>
                </a:lnTo>
                <a:lnTo>
                  <a:pt x="14233" y="373088"/>
                </a:lnTo>
                <a:lnTo>
                  <a:pt x="23902" y="367793"/>
                </a:lnTo>
                <a:lnTo>
                  <a:pt x="31762" y="366319"/>
                </a:lnTo>
                <a:lnTo>
                  <a:pt x="67208" y="341960"/>
                </a:lnTo>
                <a:lnTo>
                  <a:pt x="72713" y="334209"/>
                </a:lnTo>
                <a:lnTo>
                  <a:pt x="78563" y="322751"/>
                </a:lnTo>
                <a:lnTo>
                  <a:pt x="83071" y="316478"/>
                </a:lnTo>
                <a:lnTo>
                  <a:pt x="96842" y="286474"/>
                </a:lnTo>
                <a:lnTo>
                  <a:pt x="107811" y="255701"/>
                </a:lnTo>
                <a:lnTo>
                  <a:pt x="119054" y="220254"/>
                </a:lnTo>
                <a:lnTo>
                  <a:pt x="124817" y="187200"/>
                </a:lnTo>
                <a:lnTo>
                  <a:pt x="131364" y="156917"/>
                </a:lnTo>
                <a:lnTo>
                  <a:pt x="135617" y="122721"/>
                </a:lnTo>
                <a:lnTo>
                  <a:pt x="137784" y="90545"/>
                </a:lnTo>
                <a:lnTo>
                  <a:pt x="136673" y="61336"/>
                </a:lnTo>
                <a:lnTo>
                  <a:pt x="128256" y="27266"/>
                </a:lnTo>
                <a:lnTo>
                  <a:pt x="123727" y="16716"/>
                </a:lnTo>
                <a:lnTo>
                  <a:pt x="120077" y="12188"/>
                </a:lnTo>
                <a:lnTo>
                  <a:pt x="113131" y="6663"/>
                </a:lnTo>
                <a:lnTo>
                  <a:pt x="110073" y="2204"/>
                </a:lnTo>
                <a:lnTo>
                  <a:pt x="107483" y="976"/>
                </a:lnTo>
                <a:lnTo>
                  <a:pt x="86858" y="0"/>
                </a:lnTo>
                <a:lnTo>
                  <a:pt x="82147" y="3796"/>
                </a:lnTo>
                <a:lnTo>
                  <a:pt x="79196" y="6622"/>
                </a:lnTo>
                <a:lnTo>
                  <a:pt x="77531" y="12464"/>
                </a:lnTo>
                <a:lnTo>
                  <a:pt x="73876" y="41874"/>
                </a:lnTo>
                <a:lnTo>
                  <a:pt x="75996" y="75688"/>
                </a:lnTo>
                <a:lnTo>
                  <a:pt x="76188" y="108544"/>
                </a:lnTo>
                <a:lnTo>
                  <a:pt x="80000" y="130051"/>
                </a:lnTo>
                <a:lnTo>
                  <a:pt x="84437" y="145824"/>
                </a:lnTo>
                <a:lnTo>
                  <a:pt x="88178" y="180862"/>
                </a:lnTo>
                <a:lnTo>
                  <a:pt x="90427" y="216267"/>
                </a:lnTo>
                <a:lnTo>
                  <a:pt x="86165" y="249947"/>
                </a:lnTo>
                <a:lnTo>
                  <a:pt x="85326" y="258967"/>
                </a:lnTo>
                <a:lnTo>
                  <a:pt x="81642" y="274658"/>
                </a:lnTo>
                <a:lnTo>
                  <a:pt x="80445" y="306162"/>
                </a:lnTo>
                <a:lnTo>
                  <a:pt x="77195" y="315372"/>
                </a:lnTo>
                <a:lnTo>
                  <a:pt x="76864" y="318196"/>
                </a:lnTo>
                <a:lnTo>
                  <a:pt x="77172" y="320078"/>
                </a:lnTo>
                <a:lnTo>
                  <a:pt x="77906" y="321333"/>
                </a:lnTo>
                <a:lnTo>
                  <a:pt x="78925" y="322169"/>
                </a:lnTo>
                <a:lnTo>
                  <a:pt x="80057" y="325921"/>
                </a:lnTo>
                <a:lnTo>
                  <a:pt x="80909" y="341133"/>
                </a:lnTo>
                <a:lnTo>
                  <a:pt x="82350" y="343522"/>
                </a:lnTo>
                <a:lnTo>
                  <a:pt x="88554" y="350913"/>
                </a:lnTo>
                <a:lnTo>
                  <a:pt x="89628" y="354042"/>
                </a:lnTo>
                <a:lnTo>
                  <a:pt x="90444" y="355088"/>
                </a:lnTo>
                <a:lnTo>
                  <a:pt x="103232" y="361199"/>
                </a:lnTo>
                <a:lnTo>
                  <a:pt x="113402" y="361923"/>
                </a:lnTo>
                <a:lnTo>
                  <a:pt x="122422" y="361941"/>
                </a:lnTo>
                <a:lnTo>
                  <a:pt x="125938" y="359414"/>
                </a:lnTo>
                <a:lnTo>
                  <a:pt x="139714" y="346043"/>
                </a:lnTo>
                <a:lnTo>
                  <a:pt x="141470" y="342882"/>
                </a:lnTo>
                <a:lnTo>
                  <a:pt x="142459" y="336716"/>
                </a:lnTo>
                <a:lnTo>
                  <a:pt x="143219" y="331680"/>
                </a:lnTo>
                <a:lnTo>
                  <a:pt x="146093" y="325342"/>
                </a:lnTo>
                <a:lnTo>
                  <a:pt x="147709" y="317525"/>
                </a:lnTo>
                <a:lnTo>
                  <a:pt x="150775" y="311093"/>
                </a:lnTo>
                <a:lnTo>
                  <a:pt x="151678" y="305653"/>
                </a:lnTo>
                <a:lnTo>
                  <a:pt x="147815" y="284415"/>
                </a:lnTo>
                <a:lnTo>
                  <a:pt x="147227" y="283270"/>
                </a:lnTo>
                <a:lnTo>
                  <a:pt x="146305" y="282507"/>
                </a:lnTo>
                <a:lnTo>
                  <a:pt x="143553" y="281282"/>
                </a:lnTo>
                <a:lnTo>
                  <a:pt x="143176" y="279703"/>
                </a:lnTo>
                <a:lnTo>
                  <a:pt x="143076" y="278541"/>
                </a:lnTo>
                <a:lnTo>
                  <a:pt x="142480" y="277767"/>
                </a:lnTo>
                <a:lnTo>
                  <a:pt x="138172" y="276235"/>
                </a:lnTo>
                <a:lnTo>
                  <a:pt x="138113" y="271455"/>
                </a:lnTo>
                <a:lnTo>
                  <a:pt x="138113" y="278746"/>
                </a:lnTo>
                <a:lnTo>
                  <a:pt x="138642" y="279490"/>
                </a:lnTo>
                <a:lnTo>
                  <a:pt x="139524" y="279987"/>
                </a:lnTo>
                <a:lnTo>
                  <a:pt x="142858" y="280975"/>
                </a:lnTo>
                <a:lnTo>
                  <a:pt x="161535" y="280980"/>
                </a:lnTo>
                <a:lnTo>
                  <a:pt x="165808" y="279569"/>
                </a:lnTo>
                <a:lnTo>
                  <a:pt x="169472" y="277707"/>
                </a:lnTo>
                <a:lnTo>
                  <a:pt x="175220" y="276414"/>
                </a:lnTo>
                <a:lnTo>
                  <a:pt x="183092" y="275727"/>
                </a:lnTo>
                <a:lnTo>
                  <a:pt x="208759" y="261625"/>
                </a:lnTo>
                <a:lnTo>
                  <a:pt x="220642" y="253539"/>
                </a:lnTo>
                <a:lnTo>
                  <a:pt x="223949" y="249096"/>
                </a:lnTo>
                <a:lnTo>
                  <a:pt x="230103" y="244428"/>
                </a:lnTo>
                <a:lnTo>
                  <a:pt x="245193" y="225329"/>
                </a:lnTo>
                <a:lnTo>
                  <a:pt x="248576" y="215385"/>
                </a:lnTo>
                <a:lnTo>
                  <a:pt x="269973" y="182522"/>
                </a:lnTo>
                <a:lnTo>
                  <a:pt x="277254" y="171021"/>
                </a:lnTo>
                <a:lnTo>
                  <a:pt x="290591" y="139204"/>
                </a:lnTo>
                <a:lnTo>
                  <a:pt x="302871" y="106952"/>
                </a:lnTo>
                <a:lnTo>
                  <a:pt x="308084" y="89814"/>
                </a:lnTo>
                <a:lnTo>
                  <a:pt x="309537" y="57033"/>
                </a:lnTo>
                <a:lnTo>
                  <a:pt x="302467" y="34211"/>
                </a:lnTo>
                <a:lnTo>
                  <a:pt x="295177" y="24130"/>
                </a:lnTo>
                <a:lnTo>
                  <a:pt x="280985" y="7167"/>
                </a:lnTo>
                <a:lnTo>
                  <a:pt x="277165" y="5232"/>
                </a:lnTo>
                <a:lnTo>
                  <a:pt x="260488" y="4767"/>
                </a:lnTo>
                <a:lnTo>
                  <a:pt x="257236" y="6172"/>
                </a:lnTo>
                <a:lnTo>
                  <a:pt x="250837" y="11385"/>
                </a:lnTo>
                <a:lnTo>
                  <a:pt x="249067" y="14404"/>
                </a:lnTo>
                <a:lnTo>
                  <a:pt x="245205" y="23827"/>
                </a:lnTo>
                <a:lnTo>
                  <a:pt x="239423" y="33124"/>
                </a:lnTo>
                <a:lnTo>
                  <a:pt x="233581" y="56296"/>
                </a:lnTo>
                <a:lnTo>
                  <a:pt x="232846" y="77294"/>
                </a:lnTo>
                <a:lnTo>
                  <a:pt x="229596" y="86719"/>
                </a:lnTo>
                <a:lnTo>
                  <a:pt x="228617" y="120013"/>
                </a:lnTo>
                <a:lnTo>
                  <a:pt x="228071" y="150358"/>
                </a:lnTo>
                <a:lnTo>
                  <a:pt x="224499" y="162714"/>
                </a:lnTo>
                <a:lnTo>
                  <a:pt x="223845" y="196188"/>
                </a:lnTo>
                <a:lnTo>
                  <a:pt x="223312" y="201491"/>
                </a:lnTo>
                <a:lnTo>
                  <a:pt x="220069" y="210618"/>
                </a:lnTo>
                <a:lnTo>
                  <a:pt x="217672" y="238507"/>
                </a:lnTo>
                <a:lnTo>
                  <a:pt x="215308" y="247758"/>
                </a:lnTo>
                <a:lnTo>
                  <a:pt x="214320" y="282479"/>
                </a:lnTo>
                <a:lnTo>
                  <a:pt x="214313" y="317731"/>
                </a:lnTo>
                <a:lnTo>
                  <a:pt x="214313" y="345082"/>
                </a:lnTo>
                <a:lnTo>
                  <a:pt x="215724" y="347922"/>
                </a:lnTo>
                <a:lnTo>
                  <a:pt x="218413" y="351530"/>
                </a:lnTo>
                <a:lnTo>
                  <a:pt x="219017" y="356440"/>
                </a:lnTo>
                <a:lnTo>
                  <a:pt x="223170" y="361215"/>
                </a:lnTo>
                <a:lnTo>
                  <a:pt x="227880" y="361879"/>
                </a:lnTo>
                <a:lnTo>
                  <a:pt x="232637" y="366037"/>
                </a:lnTo>
                <a:lnTo>
                  <a:pt x="235676" y="366507"/>
                </a:lnTo>
                <a:lnTo>
                  <a:pt x="238447" y="365206"/>
                </a:lnTo>
                <a:lnTo>
                  <a:pt x="242010" y="362587"/>
                </a:lnTo>
                <a:lnTo>
                  <a:pt x="249260" y="361541"/>
                </a:lnTo>
                <a:lnTo>
                  <a:pt x="250311" y="360616"/>
                </a:lnTo>
                <a:lnTo>
                  <a:pt x="251011" y="359471"/>
                </a:lnTo>
                <a:lnTo>
                  <a:pt x="281690" y="339085"/>
                </a:lnTo>
                <a:lnTo>
                  <a:pt x="290513" y="3238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5" name="SMARTInkShape-Group934">
            <a:extLst>
              <a:ext uri="{FF2B5EF4-FFF2-40B4-BE49-F238E27FC236}">
                <a16:creationId xmlns:a16="http://schemas.microsoft.com/office/drawing/2014/main" xmlns="" id="{49041975-2436-45C4-A243-251AFF63D21D}"/>
              </a:ext>
            </a:extLst>
          </p:cNvPr>
          <p:cNvGrpSpPr/>
          <p:nvPr/>
        </p:nvGrpSpPr>
        <p:grpSpPr>
          <a:xfrm>
            <a:off x="4891105" y="3338619"/>
            <a:ext cx="357171" cy="271260"/>
            <a:chOff x="4891105" y="3338619"/>
            <a:chExt cx="357171" cy="271260"/>
          </a:xfrm>
        </p:grpSpPr>
        <p:sp>
          <p:nvSpPr>
            <p:cNvPr id="203" name="SMARTInkShape-1565">
              <a:extLst>
                <a:ext uri="{FF2B5EF4-FFF2-40B4-BE49-F238E27FC236}">
                  <a16:creationId xmlns:a16="http://schemas.microsoft.com/office/drawing/2014/main" xmlns="" id="{9817FE7C-FD2C-40A0-960B-DB3CD84F69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91105" y="3338619"/>
              <a:ext cx="357171" cy="271260"/>
            </a:xfrm>
            <a:custGeom>
              <a:avLst/>
              <a:gdLst/>
              <a:ahLst/>
              <a:cxnLst/>
              <a:rect l="0" t="0" r="0" b="0"/>
              <a:pathLst>
                <a:path w="357171" h="271260">
                  <a:moveTo>
                    <a:pt x="4745" y="242781"/>
                  </a:moveTo>
                  <a:lnTo>
                    <a:pt x="4745" y="242781"/>
                  </a:lnTo>
                  <a:lnTo>
                    <a:pt x="2217" y="242781"/>
                  </a:lnTo>
                  <a:lnTo>
                    <a:pt x="1472" y="243310"/>
                  </a:lnTo>
                  <a:lnTo>
                    <a:pt x="975" y="244192"/>
                  </a:lnTo>
                  <a:lnTo>
                    <a:pt x="0" y="247485"/>
                  </a:lnTo>
                  <a:lnTo>
                    <a:pt x="34147" y="247543"/>
                  </a:lnTo>
                  <a:lnTo>
                    <a:pt x="44501" y="247543"/>
                  </a:lnTo>
                  <a:lnTo>
                    <a:pt x="51695" y="244721"/>
                  </a:lnTo>
                  <a:lnTo>
                    <a:pt x="73942" y="228579"/>
                  </a:lnTo>
                  <a:lnTo>
                    <a:pt x="82446" y="215387"/>
                  </a:lnTo>
                  <a:lnTo>
                    <a:pt x="85421" y="201764"/>
                  </a:lnTo>
                  <a:lnTo>
                    <a:pt x="85623" y="195409"/>
                  </a:lnTo>
                  <a:lnTo>
                    <a:pt x="85122" y="193737"/>
                  </a:lnTo>
                  <a:lnTo>
                    <a:pt x="84259" y="192622"/>
                  </a:lnTo>
                  <a:lnTo>
                    <a:pt x="83154" y="191879"/>
                  </a:lnTo>
                  <a:lnTo>
                    <a:pt x="82418" y="190855"/>
                  </a:lnTo>
                  <a:lnTo>
                    <a:pt x="80950" y="185652"/>
                  </a:lnTo>
                  <a:lnTo>
                    <a:pt x="80947" y="188165"/>
                  </a:lnTo>
                  <a:lnTo>
                    <a:pt x="82357" y="190814"/>
                  </a:lnTo>
                  <a:lnTo>
                    <a:pt x="83474" y="192262"/>
                  </a:lnTo>
                  <a:lnTo>
                    <a:pt x="87537" y="193870"/>
                  </a:lnTo>
                  <a:lnTo>
                    <a:pt x="98769" y="194902"/>
                  </a:lnTo>
                  <a:lnTo>
                    <a:pt x="103507" y="193632"/>
                  </a:lnTo>
                  <a:lnTo>
                    <a:pt x="119897" y="183954"/>
                  </a:lnTo>
                  <a:lnTo>
                    <a:pt x="131173" y="158904"/>
                  </a:lnTo>
                  <a:lnTo>
                    <a:pt x="133048" y="145207"/>
                  </a:lnTo>
                  <a:lnTo>
                    <a:pt x="130384" y="141030"/>
                  </a:lnTo>
                  <a:lnTo>
                    <a:pt x="126730" y="136175"/>
                  </a:lnTo>
                  <a:lnTo>
                    <a:pt x="121664" y="127071"/>
                  </a:lnTo>
                  <a:lnTo>
                    <a:pt x="117387" y="125208"/>
                  </a:lnTo>
                  <a:lnTo>
                    <a:pt x="102396" y="123806"/>
                  </a:lnTo>
                  <a:lnTo>
                    <a:pt x="100008" y="124306"/>
                  </a:lnTo>
                  <a:lnTo>
                    <a:pt x="98416" y="125168"/>
                  </a:lnTo>
                  <a:lnTo>
                    <a:pt x="95589" y="127538"/>
                  </a:lnTo>
                  <a:lnTo>
                    <a:pt x="84689" y="134916"/>
                  </a:lnTo>
                  <a:lnTo>
                    <a:pt x="74645" y="150992"/>
                  </a:lnTo>
                  <a:lnTo>
                    <a:pt x="72375" y="160316"/>
                  </a:lnTo>
                  <a:lnTo>
                    <a:pt x="71445" y="191802"/>
                  </a:lnTo>
                  <a:lnTo>
                    <a:pt x="72842" y="197723"/>
                  </a:lnTo>
                  <a:lnTo>
                    <a:pt x="74698" y="202647"/>
                  </a:lnTo>
                  <a:lnTo>
                    <a:pt x="76801" y="211898"/>
                  </a:lnTo>
                  <a:lnTo>
                    <a:pt x="85845" y="230629"/>
                  </a:lnTo>
                  <a:lnTo>
                    <a:pt x="103540" y="247901"/>
                  </a:lnTo>
                  <a:lnTo>
                    <a:pt x="107391" y="252994"/>
                  </a:lnTo>
                  <a:lnTo>
                    <a:pt x="125605" y="265780"/>
                  </a:lnTo>
                  <a:lnTo>
                    <a:pt x="138156" y="270255"/>
                  </a:lnTo>
                  <a:lnTo>
                    <a:pt x="155702" y="271259"/>
                  </a:lnTo>
                  <a:lnTo>
                    <a:pt x="171030" y="267535"/>
                  </a:lnTo>
                  <a:lnTo>
                    <a:pt x="178839" y="262698"/>
                  </a:lnTo>
                  <a:lnTo>
                    <a:pt x="191268" y="251355"/>
                  </a:lnTo>
                  <a:lnTo>
                    <a:pt x="199902" y="232504"/>
                  </a:lnTo>
                  <a:lnTo>
                    <a:pt x="207013" y="201447"/>
                  </a:lnTo>
                  <a:lnTo>
                    <a:pt x="209201" y="172074"/>
                  </a:lnTo>
                  <a:lnTo>
                    <a:pt x="209503" y="136502"/>
                  </a:lnTo>
                  <a:lnTo>
                    <a:pt x="209531" y="101669"/>
                  </a:lnTo>
                  <a:lnTo>
                    <a:pt x="205211" y="68897"/>
                  </a:lnTo>
                  <a:lnTo>
                    <a:pt x="203385" y="38798"/>
                  </a:lnTo>
                  <a:lnTo>
                    <a:pt x="200066" y="3992"/>
                  </a:lnTo>
                  <a:lnTo>
                    <a:pt x="200009" y="0"/>
                  </a:lnTo>
                  <a:lnTo>
                    <a:pt x="200008" y="35599"/>
                  </a:lnTo>
                  <a:lnTo>
                    <a:pt x="203281" y="69032"/>
                  </a:lnTo>
                  <a:lnTo>
                    <a:pt x="206094" y="100097"/>
                  </a:lnTo>
                  <a:lnTo>
                    <a:pt x="213432" y="134827"/>
                  </a:lnTo>
                  <a:lnTo>
                    <a:pt x="215593" y="166215"/>
                  </a:lnTo>
                  <a:lnTo>
                    <a:pt x="223934" y="197110"/>
                  </a:lnTo>
                  <a:lnTo>
                    <a:pt x="230839" y="224891"/>
                  </a:lnTo>
                  <a:lnTo>
                    <a:pt x="235053" y="230949"/>
                  </a:lnTo>
                  <a:lnTo>
                    <a:pt x="253142" y="248334"/>
                  </a:lnTo>
                  <a:lnTo>
                    <a:pt x="280657" y="255552"/>
                  </a:lnTo>
                  <a:lnTo>
                    <a:pt x="308210" y="256339"/>
                  </a:lnTo>
                  <a:lnTo>
                    <a:pt x="338715" y="250413"/>
                  </a:lnTo>
                  <a:lnTo>
                    <a:pt x="357170" y="238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SMARTInkShape-1566">
              <a:extLst>
                <a:ext uri="{FF2B5EF4-FFF2-40B4-BE49-F238E27FC236}">
                  <a16:creationId xmlns:a16="http://schemas.microsoft.com/office/drawing/2014/main" xmlns="" id="{52F4F0FC-4AF5-42AC-9A1C-87408030E0F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105400" y="3405188"/>
              <a:ext cx="52389" cy="4763"/>
            </a:xfrm>
            <a:custGeom>
              <a:avLst/>
              <a:gdLst/>
              <a:ahLst/>
              <a:cxnLst/>
              <a:rect l="0" t="0" r="0" b="0"/>
              <a:pathLst>
                <a:path w="52389" h="4763">
                  <a:moveTo>
                    <a:pt x="0" y="0"/>
                  </a:moveTo>
                  <a:lnTo>
                    <a:pt x="0" y="0"/>
                  </a:lnTo>
                  <a:lnTo>
                    <a:pt x="4566" y="4566"/>
                  </a:lnTo>
                  <a:lnTo>
                    <a:pt x="36905" y="4759"/>
                  </a:lnTo>
                  <a:lnTo>
                    <a:pt x="52388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0" name="SMARTInkShape-Group935">
            <a:extLst>
              <a:ext uri="{FF2B5EF4-FFF2-40B4-BE49-F238E27FC236}">
                <a16:creationId xmlns:a16="http://schemas.microsoft.com/office/drawing/2014/main" xmlns="" id="{4A9DE63B-CBBA-48B3-A5E6-2A9E7429E9AB}"/>
              </a:ext>
            </a:extLst>
          </p:cNvPr>
          <p:cNvGrpSpPr/>
          <p:nvPr/>
        </p:nvGrpSpPr>
        <p:grpSpPr>
          <a:xfrm>
            <a:off x="4081463" y="3238565"/>
            <a:ext cx="704851" cy="374824"/>
            <a:chOff x="4081463" y="3238565"/>
            <a:chExt cx="704851" cy="374824"/>
          </a:xfrm>
        </p:grpSpPr>
        <p:sp>
          <p:nvSpPr>
            <p:cNvPr id="206" name="SMARTInkShape-1567">
              <a:extLst>
                <a:ext uri="{FF2B5EF4-FFF2-40B4-BE49-F238E27FC236}">
                  <a16:creationId xmlns:a16="http://schemas.microsoft.com/office/drawing/2014/main" xmlns="" id="{241FEF18-A6BD-4579-B798-87396BF0279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81463" y="3238565"/>
              <a:ext cx="557213" cy="374683"/>
            </a:xfrm>
            <a:custGeom>
              <a:avLst/>
              <a:gdLst/>
              <a:ahLst/>
              <a:cxnLst/>
              <a:rect l="0" t="0" r="0" b="0"/>
              <a:pathLst>
                <a:path w="557213" h="374683">
                  <a:moveTo>
                    <a:pt x="0" y="285685"/>
                  </a:moveTo>
                  <a:lnTo>
                    <a:pt x="0" y="285685"/>
                  </a:lnTo>
                  <a:lnTo>
                    <a:pt x="0" y="280924"/>
                  </a:lnTo>
                  <a:lnTo>
                    <a:pt x="18370" y="280923"/>
                  </a:lnTo>
                  <a:lnTo>
                    <a:pt x="23090" y="276822"/>
                  </a:lnTo>
                  <a:lnTo>
                    <a:pt x="24198" y="272489"/>
                  </a:lnTo>
                  <a:lnTo>
                    <a:pt x="37012" y="256789"/>
                  </a:lnTo>
                  <a:lnTo>
                    <a:pt x="37374" y="255309"/>
                  </a:lnTo>
                  <a:lnTo>
                    <a:pt x="40413" y="250697"/>
                  </a:lnTo>
                  <a:lnTo>
                    <a:pt x="45651" y="244397"/>
                  </a:lnTo>
                  <a:lnTo>
                    <a:pt x="47040" y="239644"/>
                  </a:lnTo>
                  <a:lnTo>
                    <a:pt x="47364" y="236471"/>
                  </a:lnTo>
                  <a:lnTo>
                    <a:pt x="48920" y="233297"/>
                  </a:lnTo>
                  <a:lnTo>
                    <a:pt x="50846" y="230122"/>
                  </a:lnTo>
                  <a:lnTo>
                    <a:pt x="52083" y="223773"/>
                  </a:lnTo>
                  <a:lnTo>
                    <a:pt x="52184" y="222185"/>
                  </a:lnTo>
                  <a:lnTo>
                    <a:pt x="53708" y="219010"/>
                  </a:lnTo>
                  <a:lnTo>
                    <a:pt x="55620" y="215835"/>
                  </a:lnTo>
                  <a:lnTo>
                    <a:pt x="57225" y="211073"/>
                  </a:lnTo>
                  <a:lnTo>
                    <a:pt x="60288" y="205781"/>
                  </a:lnTo>
                  <a:lnTo>
                    <a:pt x="63320" y="183250"/>
                  </a:lnTo>
                  <a:lnTo>
                    <a:pt x="65184" y="178246"/>
                  </a:lnTo>
                  <a:lnTo>
                    <a:pt x="67200" y="144323"/>
                  </a:lnTo>
                  <a:lnTo>
                    <a:pt x="70775" y="129891"/>
                  </a:lnTo>
                  <a:lnTo>
                    <a:pt x="71435" y="95515"/>
                  </a:lnTo>
                  <a:lnTo>
                    <a:pt x="71437" y="78419"/>
                  </a:lnTo>
                  <a:lnTo>
                    <a:pt x="67116" y="63295"/>
                  </a:lnTo>
                  <a:lnTo>
                    <a:pt x="66733" y="51448"/>
                  </a:lnTo>
                  <a:lnTo>
                    <a:pt x="65289" y="47877"/>
                  </a:lnTo>
                  <a:lnTo>
                    <a:pt x="64163" y="46184"/>
                  </a:lnTo>
                  <a:lnTo>
                    <a:pt x="61515" y="33824"/>
                  </a:lnTo>
                  <a:lnTo>
                    <a:pt x="58678" y="29791"/>
                  </a:lnTo>
                  <a:lnTo>
                    <a:pt x="57073" y="25244"/>
                  </a:lnTo>
                  <a:lnTo>
                    <a:pt x="39035" y="5638"/>
                  </a:lnTo>
                  <a:lnTo>
                    <a:pt x="29981" y="680"/>
                  </a:lnTo>
                  <a:lnTo>
                    <a:pt x="24598" y="0"/>
                  </a:lnTo>
                  <a:lnTo>
                    <a:pt x="21516" y="2483"/>
                  </a:lnTo>
                  <a:lnTo>
                    <a:pt x="20146" y="5124"/>
                  </a:lnTo>
                  <a:lnTo>
                    <a:pt x="19266" y="8604"/>
                  </a:lnTo>
                  <a:lnTo>
                    <a:pt x="16585" y="11734"/>
                  </a:lnTo>
                  <a:lnTo>
                    <a:pt x="15309" y="15939"/>
                  </a:lnTo>
                  <a:lnTo>
                    <a:pt x="14295" y="50226"/>
                  </a:lnTo>
                  <a:lnTo>
                    <a:pt x="14820" y="55624"/>
                  </a:lnTo>
                  <a:lnTo>
                    <a:pt x="22192" y="87158"/>
                  </a:lnTo>
                  <a:lnTo>
                    <a:pt x="27487" y="119753"/>
                  </a:lnTo>
                  <a:lnTo>
                    <a:pt x="28511" y="152379"/>
                  </a:lnTo>
                  <a:lnTo>
                    <a:pt x="33205" y="187516"/>
                  </a:lnTo>
                  <a:lnTo>
                    <a:pt x="33335" y="221124"/>
                  </a:lnTo>
                  <a:lnTo>
                    <a:pt x="36610" y="256260"/>
                  </a:lnTo>
                  <a:lnTo>
                    <a:pt x="39423" y="283138"/>
                  </a:lnTo>
                  <a:lnTo>
                    <a:pt x="41334" y="288257"/>
                  </a:lnTo>
                  <a:lnTo>
                    <a:pt x="46625" y="315873"/>
                  </a:lnTo>
                  <a:lnTo>
                    <a:pt x="62002" y="346568"/>
                  </a:lnTo>
                  <a:lnTo>
                    <a:pt x="65127" y="349786"/>
                  </a:lnTo>
                  <a:lnTo>
                    <a:pt x="77889" y="355407"/>
                  </a:lnTo>
                  <a:lnTo>
                    <a:pt x="86842" y="356784"/>
                  </a:lnTo>
                  <a:lnTo>
                    <a:pt x="107059" y="357103"/>
                  </a:lnTo>
                  <a:lnTo>
                    <a:pt x="132329" y="350027"/>
                  </a:lnTo>
                  <a:lnTo>
                    <a:pt x="136953" y="345855"/>
                  </a:lnTo>
                  <a:lnTo>
                    <a:pt x="144233" y="337081"/>
                  </a:lnTo>
                  <a:lnTo>
                    <a:pt x="159882" y="325936"/>
                  </a:lnTo>
                  <a:lnTo>
                    <a:pt x="163310" y="324741"/>
                  </a:lnTo>
                  <a:lnTo>
                    <a:pt x="164436" y="323893"/>
                  </a:lnTo>
                  <a:lnTo>
                    <a:pt x="165686" y="321540"/>
                  </a:lnTo>
                  <a:lnTo>
                    <a:pt x="166599" y="315143"/>
                  </a:lnTo>
                  <a:lnTo>
                    <a:pt x="171391" y="309562"/>
                  </a:lnTo>
                  <a:lnTo>
                    <a:pt x="173960" y="309516"/>
                  </a:lnTo>
                  <a:lnTo>
                    <a:pt x="176622" y="310917"/>
                  </a:lnTo>
                  <a:lnTo>
                    <a:pt x="180115" y="313600"/>
                  </a:lnTo>
                  <a:lnTo>
                    <a:pt x="194156" y="314202"/>
                  </a:lnTo>
                  <a:lnTo>
                    <a:pt x="198828" y="312823"/>
                  </a:lnTo>
                  <a:lnTo>
                    <a:pt x="203197" y="310976"/>
                  </a:lnTo>
                  <a:lnTo>
                    <a:pt x="211077" y="309406"/>
                  </a:lnTo>
                  <a:lnTo>
                    <a:pt x="226933" y="300848"/>
                  </a:lnTo>
                  <a:lnTo>
                    <a:pt x="231543" y="289797"/>
                  </a:lnTo>
                  <a:lnTo>
                    <a:pt x="233122" y="274611"/>
                  </a:lnTo>
                  <a:lnTo>
                    <a:pt x="228498" y="254128"/>
                  </a:lnTo>
                  <a:lnTo>
                    <a:pt x="226261" y="248553"/>
                  </a:lnTo>
                  <a:lnTo>
                    <a:pt x="224924" y="246642"/>
                  </a:lnTo>
                  <a:lnTo>
                    <a:pt x="211124" y="235328"/>
                  </a:lnTo>
                  <a:lnTo>
                    <a:pt x="205726" y="233565"/>
                  </a:lnTo>
                  <a:lnTo>
                    <a:pt x="196145" y="233304"/>
                  </a:lnTo>
                  <a:lnTo>
                    <a:pt x="187138" y="237398"/>
                  </a:lnTo>
                  <a:lnTo>
                    <a:pt x="179231" y="244631"/>
                  </a:lnTo>
                  <a:lnTo>
                    <a:pt x="177554" y="249094"/>
                  </a:lnTo>
                  <a:lnTo>
                    <a:pt x="175198" y="257557"/>
                  </a:lnTo>
                  <a:lnTo>
                    <a:pt x="172190" y="267370"/>
                  </a:lnTo>
                  <a:lnTo>
                    <a:pt x="171455" y="300775"/>
                  </a:lnTo>
                  <a:lnTo>
                    <a:pt x="172863" y="304386"/>
                  </a:lnTo>
                  <a:lnTo>
                    <a:pt x="174724" y="307755"/>
                  </a:lnTo>
                  <a:lnTo>
                    <a:pt x="178544" y="318355"/>
                  </a:lnTo>
                  <a:lnTo>
                    <a:pt x="185835" y="328251"/>
                  </a:lnTo>
                  <a:lnTo>
                    <a:pt x="189485" y="331590"/>
                  </a:lnTo>
                  <a:lnTo>
                    <a:pt x="196431" y="336446"/>
                  </a:lnTo>
                  <a:lnTo>
                    <a:pt x="204608" y="346946"/>
                  </a:lnTo>
                  <a:lnTo>
                    <a:pt x="208764" y="349954"/>
                  </a:lnTo>
                  <a:lnTo>
                    <a:pt x="214079" y="351647"/>
                  </a:lnTo>
                  <a:lnTo>
                    <a:pt x="215744" y="351884"/>
                  </a:lnTo>
                  <a:lnTo>
                    <a:pt x="219006" y="353560"/>
                  </a:lnTo>
                  <a:lnTo>
                    <a:pt x="223277" y="356068"/>
                  </a:lnTo>
                  <a:lnTo>
                    <a:pt x="237544" y="360579"/>
                  </a:lnTo>
                  <a:lnTo>
                    <a:pt x="261198" y="361862"/>
                  </a:lnTo>
                  <a:lnTo>
                    <a:pt x="265665" y="360464"/>
                  </a:lnTo>
                  <a:lnTo>
                    <a:pt x="269415" y="358607"/>
                  </a:lnTo>
                  <a:lnTo>
                    <a:pt x="272845" y="357783"/>
                  </a:lnTo>
                  <a:lnTo>
                    <a:pt x="276134" y="354594"/>
                  </a:lnTo>
                  <a:lnTo>
                    <a:pt x="279359" y="350707"/>
                  </a:lnTo>
                  <a:lnTo>
                    <a:pt x="284150" y="347460"/>
                  </a:lnTo>
                  <a:lnTo>
                    <a:pt x="297632" y="329765"/>
                  </a:lnTo>
                  <a:lnTo>
                    <a:pt x="307914" y="302136"/>
                  </a:lnTo>
                  <a:lnTo>
                    <a:pt x="309465" y="270782"/>
                  </a:lnTo>
                  <a:lnTo>
                    <a:pt x="309553" y="237849"/>
                  </a:lnTo>
                  <a:lnTo>
                    <a:pt x="309562" y="204710"/>
                  </a:lnTo>
                  <a:lnTo>
                    <a:pt x="308151" y="173200"/>
                  </a:lnTo>
                  <a:lnTo>
                    <a:pt x="305241" y="158493"/>
                  </a:lnTo>
                  <a:lnTo>
                    <a:pt x="304802" y="124110"/>
                  </a:lnTo>
                  <a:lnTo>
                    <a:pt x="304800" y="119086"/>
                  </a:lnTo>
                  <a:lnTo>
                    <a:pt x="305329" y="146607"/>
                  </a:lnTo>
                  <a:lnTo>
                    <a:pt x="310886" y="179206"/>
                  </a:lnTo>
                  <a:lnTo>
                    <a:pt x="314265" y="214316"/>
                  </a:lnTo>
                  <a:lnTo>
                    <a:pt x="314321" y="245849"/>
                  </a:lnTo>
                  <a:lnTo>
                    <a:pt x="318425" y="280116"/>
                  </a:lnTo>
                  <a:lnTo>
                    <a:pt x="320472" y="309234"/>
                  </a:lnTo>
                  <a:lnTo>
                    <a:pt x="327520" y="330037"/>
                  </a:lnTo>
                  <a:lnTo>
                    <a:pt x="346065" y="355304"/>
                  </a:lnTo>
                  <a:lnTo>
                    <a:pt x="354422" y="360036"/>
                  </a:lnTo>
                  <a:lnTo>
                    <a:pt x="360542" y="361337"/>
                  </a:lnTo>
                  <a:lnTo>
                    <a:pt x="372354" y="361813"/>
                  </a:lnTo>
                  <a:lnTo>
                    <a:pt x="380143" y="359335"/>
                  </a:lnTo>
                  <a:lnTo>
                    <a:pt x="395998" y="342487"/>
                  </a:lnTo>
                  <a:lnTo>
                    <a:pt x="402522" y="331869"/>
                  </a:lnTo>
                  <a:lnTo>
                    <a:pt x="413924" y="300812"/>
                  </a:lnTo>
                  <a:lnTo>
                    <a:pt x="418576" y="266737"/>
                  </a:lnTo>
                  <a:lnTo>
                    <a:pt x="419053" y="231050"/>
                  </a:lnTo>
                  <a:lnTo>
                    <a:pt x="414997" y="196035"/>
                  </a:lnTo>
                  <a:lnTo>
                    <a:pt x="413846" y="173468"/>
                  </a:lnTo>
                  <a:lnTo>
                    <a:pt x="410019" y="159216"/>
                  </a:lnTo>
                  <a:lnTo>
                    <a:pt x="409772" y="155746"/>
                  </a:lnTo>
                  <a:lnTo>
                    <a:pt x="411074" y="152440"/>
                  </a:lnTo>
                  <a:lnTo>
                    <a:pt x="414146" y="147857"/>
                  </a:lnTo>
                  <a:lnTo>
                    <a:pt x="414320" y="143497"/>
                  </a:lnTo>
                  <a:lnTo>
                    <a:pt x="414337" y="177980"/>
                  </a:lnTo>
                  <a:lnTo>
                    <a:pt x="414337" y="209998"/>
                  </a:lnTo>
                  <a:lnTo>
                    <a:pt x="414866" y="223395"/>
                  </a:lnTo>
                  <a:lnTo>
                    <a:pt x="422575" y="258779"/>
                  </a:lnTo>
                  <a:lnTo>
                    <a:pt x="428930" y="294318"/>
                  </a:lnTo>
                  <a:lnTo>
                    <a:pt x="432066" y="304471"/>
                  </a:lnTo>
                  <a:lnTo>
                    <a:pt x="434407" y="314182"/>
                  </a:lnTo>
                  <a:lnTo>
                    <a:pt x="447701" y="347301"/>
                  </a:lnTo>
                  <a:lnTo>
                    <a:pt x="453856" y="357035"/>
                  </a:lnTo>
                  <a:lnTo>
                    <a:pt x="458889" y="362375"/>
                  </a:lnTo>
                  <a:lnTo>
                    <a:pt x="473173" y="371141"/>
                  </a:lnTo>
                  <a:lnTo>
                    <a:pt x="488802" y="374682"/>
                  </a:lnTo>
                  <a:lnTo>
                    <a:pt x="509244" y="372076"/>
                  </a:lnTo>
                  <a:lnTo>
                    <a:pt x="530826" y="364939"/>
                  </a:lnTo>
                  <a:lnTo>
                    <a:pt x="557212" y="347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SMARTInkShape-1568">
              <a:extLst>
                <a:ext uri="{FF2B5EF4-FFF2-40B4-BE49-F238E27FC236}">
                  <a16:creationId xmlns:a16="http://schemas.microsoft.com/office/drawing/2014/main" xmlns="" id="{4EE097AA-8F19-46CE-874E-CD2D3764132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395788" y="3419475"/>
              <a:ext cx="38101" cy="4764"/>
            </a:xfrm>
            <a:custGeom>
              <a:avLst/>
              <a:gdLst/>
              <a:ahLst/>
              <a:cxnLst/>
              <a:rect l="0" t="0" r="0" b="0"/>
              <a:pathLst>
                <a:path w="38101" h="4764">
                  <a:moveTo>
                    <a:pt x="0" y="0"/>
                  </a:moveTo>
                  <a:lnTo>
                    <a:pt x="0" y="0"/>
                  </a:lnTo>
                  <a:lnTo>
                    <a:pt x="0" y="4101"/>
                  </a:lnTo>
                  <a:lnTo>
                    <a:pt x="529" y="4321"/>
                  </a:lnTo>
                  <a:lnTo>
                    <a:pt x="38100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SMARTInkShape-1569">
              <a:extLst>
                <a:ext uri="{FF2B5EF4-FFF2-40B4-BE49-F238E27FC236}">
                  <a16:creationId xmlns:a16="http://schemas.microsoft.com/office/drawing/2014/main" xmlns="" id="{8F2E6EF7-12A0-44C3-B9E4-8576E6F7F4B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496462" y="3424238"/>
              <a:ext cx="37439" cy="4758"/>
            </a:xfrm>
            <a:custGeom>
              <a:avLst/>
              <a:gdLst/>
              <a:ahLst/>
              <a:cxnLst/>
              <a:rect l="0" t="0" r="0" b="0"/>
              <a:pathLst>
                <a:path w="37439" h="4758">
                  <a:moveTo>
                    <a:pt x="4101" y="0"/>
                  </a:moveTo>
                  <a:lnTo>
                    <a:pt x="4101" y="0"/>
                  </a:lnTo>
                  <a:lnTo>
                    <a:pt x="0" y="4100"/>
                  </a:lnTo>
                  <a:lnTo>
                    <a:pt x="308" y="4321"/>
                  </a:lnTo>
                  <a:lnTo>
                    <a:pt x="4047" y="4757"/>
                  </a:lnTo>
                  <a:lnTo>
                    <a:pt x="374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SMARTInkShape-1570">
              <a:extLst>
                <a:ext uri="{FF2B5EF4-FFF2-40B4-BE49-F238E27FC236}">
                  <a16:creationId xmlns:a16="http://schemas.microsoft.com/office/drawing/2014/main" xmlns="" id="{20543633-7182-4F07-AB0A-9EBF2D52A32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636083" y="3481419"/>
              <a:ext cx="150231" cy="131970"/>
            </a:xfrm>
            <a:custGeom>
              <a:avLst/>
              <a:gdLst/>
              <a:ahLst/>
              <a:cxnLst/>
              <a:rect l="0" t="0" r="0" b="0"/>
              <a:pathLst>
                <a:path w="150231" h="131970">
                  <a:moveTo>
                    <a:pt x="7355" y="33306"/>
                  </a:moveTo>
                  <a:lnTo>
                    <a:pt x="7355" y="33306"/>
                  </a:lnTo>
                  <a:lnTo>
                    <a:pt x="7355" y="37407"/>
                  </a:lnTo>
                  <a:lnTo>
                    <a:pt x="7884" y="37627"/>
                  </a:lnTo>
                  <a:lnTo>
                    <a:pt x="13946" y="39392"/>
                  </a:lnTo>
                  <a:lnTo>
                    <a:pt x="20773" y="43223"/>
                  </a:lnTo>
                  <a:lnTo>
                    <a:pt x="26075" y="47338"/>
                  </a:lnTo>
                  <a:lnTo>
                    <a:pt x="51793" y="56221"/>
                  </a:lnTo>
                  <a:lnTo>
                    <a:pt x="55857" y="56720"/>
                  </a:lnTo>
                  <a:lnTo>
                    <a:pt x="63647" y="54472"/>
                  </a:lnTo>
                  <a:lnTo>
                    <a:pt x="65520" y="53238"/>
                  </a:lnTo>
                  <a:lnTo>
                    <a:pt x="67602" y="50455"/>
                  </a:lnTo>
                  <a:lnTo>
                    <a:pt x="69224" y="20711"/>
                  </a:lnTo>
                  <a:lnTo>
                    <a:pt x="66726" y="11112"/>
                  </a:lnTo>
                  <a:lnTo>
                    <a:pt x="62634" y="4093"/>
                  </a:lnTo>
                  <a:lnTo>
                    <a:pt x="60612" y="2718"/>
                  </a:lnTo>
                  <a:lnTo>
                    <a:pt x="51795" y="330"/>
                  </a:lnTo>
                  <a:lnTo>
                    <a:pt x="39627" y="0"/>
                  </a:lnTo>
                  <a:lnTo>
                    <a:pt x="36162" y="1394"/>
                  </a:lnTo>
                  <a:lnTo>
                    <a:pt x="18202" y="13693"/>
                  </a:lnTo>
                  <a:lnTo>
                    <a:pt x="11392" y="22497"/>
                  </a:lnTo>
                  <a:lnTo>
                    <a:pt x="3743" y="49964"/>
                  </a:lnTo>
                  <a:lnTo>
                    <a:pt x="1522" y="57821"/>
                  </a:lnTo>
                  <a:lnTo>
                    <a:pt x="291" y="60762"/>
                  </a:lnTo>
                  <a:lnTo>
                    <a:pt x="0" y="63251"/>
                  </a:lnTo>
                  <a:lnTo>
                    <a:pt x="3805" y="83602"/>
                  </a:lnTo>
                  <a:lnTo>
                    <a:pt x="6303" y="89836"/>
                  </a:lnTo>
                  <a:lnTo>
                    <a:pt x="6653" y="91630"/>
                  </a:lnTo>
                  <a:lnTo>
                    <a:pt x="12203" y="99212"/>
                  </a:lnTo>
                  <a:lnTo>
                    <a:pt x="16212" y="102285"/>
                  </a:lnTo>
                  <a:lnTo>
                    <a:pt x="49460" y="118424"/>
                  </a:lnTo>
                  <a:lnTo>
                    <a:pt x="84518" y="128765"/>
                  </a:lnTo>
                  <a:lnTo>
                    <a:pt x="100950" y="131969"/>
                  </a:lnTo>
                  <a:lnTo>
                    <a:pt x="132734" y="130524"/>
                  </a:lnTo>
                  <a:lnTo>
                    <a:pt x="150230" y="128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3" name="SMARTInkShape-Group936">
            <a:extLst>
              <a:ext uri="{FF2B5EF4-FFF2-40B4-BE49-F238E27FC236}">
                <a16:creationId xmlns:a16="http://schemas.microsoft.com/office/drawing/2014/main" xmlns="" id="{035B82AF-FBD0-48F3-A0A0-5A0A27E3A4B5}"/>
              </a:ext>
            </a:extLst>
          </p:cNvPr>
          <p:cNvGrpSpPr/>
          <p:nvPr/>
        </p:nvGrpSpPr>
        <p:grpSpPr>
          <a:xfrm>
            <a:off x="3662564" y="3473893"/>
            <a:ext cx="447475" cy="125753"/>
            <a:chOff x="3662564" y="3473893"/>
            <a:chExt cx="447475" cy="125753"/>
          </a:xfrm>
        </p:grpSpPr>
        <p:sp>
          <p:nvSpPr>
            <p:cNvPr id="211" name="SMARTInkShape-1571">
              <a:extLst>
                <a:ext uri="{FF2B5EF4-FFF2-40B4-BE49-F238E27FC236}">
                  <a16:creationId xmlns:a16="http://schemas.microsoft.com/office/drawing/2014/main" xmlns="" id="{4010A455-C8B4-449B-BDF5-EE89610A5FE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662564" y="3476883"/>
              <a:ext cx="299837" cy="122760"/>
            </a:xfrm>
            <a:custGeom>
              <a:avLst/>
              <a:gdLst/>
              <a:ahLst/>
              <a:cxnLst/>
              <a:rect l="0" t="0" r="0" b="0"/>
              <a:pathLst>
                <a:path w="299837" h="122760">
                  <a:moveTo>
                    <a:pt x="9324" y="80705"/>
                  </a:moveTo>
                  <a:lnTo>
                    <a:pt x="9324" y="80705"/>
                  </a:lnTo>
                  <a:lnTo>
                    <a:pt x="0" y="80705"/>
                  </a:lnTo>
                  <a:lnTo>
                    <a:pt x="4504" y="80705"/>
                  </a:lnTo>
                  <a:lnTo>
                    <a:pt x="9408" y="71533"/>
                  </a:lnTo>
                  <a:lnTo>
                    <a:pt x="12465" y="67639"/>
                  </a:lnTo>
                  <a:lnTo>
                    <a:pt x="17746" y="55174"/>
                  </a:lnTo>
                  <a:lnTo>
                    <a:pt x="31733" y="33399"/>
                  </a:lnTo>
                  <a:lnTo>
                    <a:pt x="32201" y="31705"/>
                  </a:lnTo>
                  <a:lnTo>
                    <a:pt x="37915" y="24264"/>
                  </a:lnTo>
                  <a:lnTo>
                    <a:pt x="43374" y="21224"/>
                  </a:lnTo>
                  <a:lnTo>
                    <a:pt x="46312" y="20413"/>
                  </a:lnTo>
                  <a:lnTo>
                    <a:pt x="48270" y="19344"/>
                  </a:lnTo>
                  <a:lnTo>
                    <a:pt x="49575" y="18101"/>
                  </a:lnTo>
                  <a:lnTo>
                    <a:pt x="50445" y="16744"/>
                  </a:lnTo>
                  <a:lnTo>
                    <a:pt x="52084" y="15839"/>
                  </a:lnTo>
                  <a:lnTo>
                    <a:pt x="62762" y="14268"/>
                  </a:lnTo>
                  <a:lnTo>
                    <a:pt x="75716" y="14031"/>
                  </a:lnTo>
                  <a:lnTo>
                    <a:pt x="84658" y="42558"/>
                  </a:lnTo>
                  <a:lnTo>
                    <a:pt x="86048" y="75235"/>
                  </a:lnTo>
                  <a:lnTo>
                    <a:pt x="90155" y="97901"/>
                  </a:lnTo>
                  <a:lnTo>
                    <a:pt x="90269" y="106069"/>
                  </a:lnTo>
                  <a:lnTo>
                    <a:pt x="90804" y="107139"/>
                  </a:lnTo>
                  <a:lnTo>
                    <a:pt x="91689" y="107853"/>
                  </a:lnTo>
                  <a:lnTo>
                    <a:pt x="92809" y="108328"/>
                  </a:lnTo>
                  <a:lnTo>
                    <a:pt x="93027" y="108645"/>
                  </a:lnTo>
                  <a:lnTo>
                    <a:pt x="92642" y="108857"/>
                  </a:lnTo>
                  <a:lnTo>
                    <a:pt x="91857" y="108998"/>
                  </a:lnTo>
                  <a:lnTo>
                    <a:pt x="91862" y="109092"/>
                  </a:lnTo>
                  <a:lnTo>
                    <a:pt x="94893" y="109272"/>
                  </a:lnTo>
                  <a:lnTo>
                    <a:pt x="90934" y="101078"/>
                  </a:lnTo>
                  <a:lnTo>
                    <a:pt x="90288" y="68671"/>
                  </a:lnTo>
                  <a:lnTo>
                    <a:pt x="91697" y="34830"/>
                  </a:lnTo>
                  <a:lnTo>
                    <a:pt x="97577" y="16541"/>
                  </a:lnTo>
                  <a:lnTo>
                    <a:pt x="103191" y="6882"/>
                  </a:lnTo>
                  <a:lnTo>
                    <a:pt x="109221" y="2681"/>
                  </a:lnTo>
                  <a:lnTo>
                    <a:pt x="115181" y="613"/>
                  </a:lnTo>
                  <a:lnTo>
                    <a:pt x="120299" y="0"/>
                  </a:lnTo>
                  <a:lnTo>
                    <a:pt x="123557" y="1268"/>
                  </a:lnTo>
                  <a:lnTo>
                    <a:pt x="131189" y="4957"/>
                  </a:lnTo>
                  <a:lnTo>
                    <a:pt x="138627" y="8410"/>
                  </a:lnTo>
                  <a:lnTo>
                    <a:pt x="152731" y="19744"/>
                  </a:lnTo>
                  <a:lnTo>
                    <a:pt x="164836" y="44428"/>
                  </a:lnTo>
                  <a:lnTo>
                    <a:pt x="174893" y="79913"/>
                  </a:lnTo>
                  <a:lnTo>
                    <a:pt x="177324" y="95916"/>
                  </a:lnTo>
                  <a:lnTo>
                    <a:pt x="180092" y="105346"/>
                  </a:lnTo>
                  <a:lnTo>
                    <a:pt x="180768" y="122759"/>
                  </a:lnTo>
                  <a:lnTo>
                    <a:pt x="180244" y="105001"/>
                  </a:lnTo>
                  <a:lnTo>
                    <a:pt x="172329" y="70517"/>
                  </a:lnTo>
                  <a:lnTo>
                    <a:pt x="171291" y="35160"/>
                  </a:lnTo>
                  <a:lnTo>
                    <a:pt x="171790" y="26170"/>
                  </a:lnTo>
                  <a:lnTo>
                    <a:pt x="173782" y="20131"/>
                  </a:lnTo>
                  <a:lnTo>
                    <a:pt x="177843" y="15330"/>
                  </a:lnTo>
                  <a:lnTo>
                    <a:pt x="198343" y="2993"/>
                  </a:lnTo>
                  <a:lnTo>
                    <a:pt x="200953" y="2439"/>
                  </a:lnTo>
                  <a:lnTo>
                    <a:pt x="203223" y="2598"/>
                  </a:lnTo>
                  <a:lnTo>
                    <a:pt x="210667" y="4128"/>
                  </a:lnTo>
                  <a:lnTo>
                    <a:pt x="218147" y="4393"/>
                  </a:lnTo>
                  <a:lnTo>
                    <a:pt x="219977" y="4959"/>
                  </a:lnTo>
                  <a:lnTo>
                    <a:pt x="221196" y="5866"/>
                  </a:lnTo>
                  <a:lnTo>
                    <a:pt x="222009" y="7000"/>
                  </a:lnTo>
                  <a:lnTo>
                    <a:pt x="223081" y="7755"/>
                  </a:lnTo>
                  <a:lnTo>
                    <a:pt x="225682" y="8595"/>
                  </a:lnTo>
                  <a:lnTo>
                    <a:pt x="228602" y="13202"/>
                  </a:lnTo>
                  <a:lnTo>
                    <a:pt x="236256" y="38349"/>
                  </a:lnTo>
                  <a:lnTo>
                    <a:pt x="237915" y="72254"/>
                  </a:lnTo>
                  <a:lnTo>
                    <a:pt x="238449" y="77478"/>
                  </a:lnTo>
                  <a:lnTo>
                    <a:pt x="252248" y="103201"/>
                  </a:lnTo>
                  <a:lnTo>
                    <a:pt x="255932" y="107107"/>
                  </a:lnTo>
                  <a:lnTo>
                    <a:pt x="261097" y="110607"/>
                  </a:lnTo>
                  <a:lnTo>
                    <a:pt x="272483" y="113024"/>
                  </a:lnTo>
                  <a:lnTo>
                    <a:pt x="299836" y="109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SMARTInkShape-1572">
              <a:extLst>
                <a:ext uri="{FF2B5EF4-FFF2-40B4-BE49-F238E27FC236}">
                  <a16:creationId xmlns:a16="http://schemas.microsoft.com/office/drawing/2014/main" xmlns="" id="{5C407B93-D1AB-455A-AA10-5208AC29B9E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58382" y="3473893"/>
              <a:ext cx="151657" cy="125753"/>
            </a:xfrm>
            <a:custGeom>
              <a:avLst/>
              <a:gdLst/>
              <a:ahLst/>
              <a:cxnLst/>
              <a:rect l="0" t="0" r="0" b="0"/>
              <a:pathLst>
                <a:path w="151657" h="125753">
                  <a:moveTo>
                    <a:pt x="65931" y="7495"/>
                  </a:moveTo>
                  <a:lnTo>
                    <a:pt x="65931" y="7495"/>
                  </a:lnTo>
                  <a:lnTo>
                    <a:pt x="61830" y="7495"/>
                  </a:lnTo>
                  <a:lnTo>
                    <a:pt x="41918" y="221"/>
                  </a:lnTo>
                  <a:lnTo>
                    <a:pt x="39868" y="0"/>
                  </a:lnTo>
                  <a:lnTo>
                    <a:pt x="29499" y="2952"/>
                  </a:lnTo>
                  <a:lnTo>
                    <a:pt x="24680" y="5913"/>
                  </a:lnTo>
                  <a:lnTo>
                    <a:pt x="21491" y="6792"/>
                  </a:lnTo>
                  <a:lnTo>
                    <a:pt x="18310" y="10004"/>
                  </a:lnTo>
                  <a:lnTo>
                    <a:pt x="7193" y="28294"/>
                  </a:lnTo>
                  <a:lnTo>
                    <a:pt x="0" y="60785"/>
                  </a:lnTo>
                  <a:lnTo>
                    <a:pt x="998" y="66986"/>
                  </a:lnTo>
                  <a:lnTo>
                    <a:pt x="2675" y="72565"/>
                  </a:lnTo>
                  <a:lnTo>
                    <a:pt x="3841" y="88579"/>
                  </a:lnTo>
                  <a:lnTo>
                    <a:pt x="6762" y="93979"/>
                  </a:lnTo>
                  <a:lnTo>
                    <a:pt x="10529" y="99378"/>
                  </a:lnTo>
                  <a:lnTo>
                    <a:pt x="14359" y="107155"/>
                  </a:lnTo>
                  <a:lnTo>
                    <a:pt x="22582" y="116316"/>
                  </a:lnTo>
                  <a:lnTo>
                    <a:pt x="26909" y="119359"/>
                  </a:lnTo>
                  <a:lnTo>
                    <a:pt x="42990" y="125752"/>
                  </a:lnTo>
                  <a:lnTo>
                    <a:pt x="47973" y="124788"/>
                  </a:lnTo>
                  <a:lnTo>
                    <a:pt x="56730" y="122682"/>
                  </a:lnTo>
                  <a:lnTo>
                    <a:pt x="66027" y="120646"/>
                  </a:lnTo>
                  <a:lnTo>
                    <a:pt x="72323" y="117580"/>
                  </a:lnTo>
                  <a:lnTo>
                    <a:pt x="85633" y="106514"/>
                  </a:lnTo>
                  <a:lnTo>
                    <a:pt x="91053" y="98805"/>
                  </a:lnTo>
                  <a:lnTo>
                    <a:pt x="97577" y="78877"/>
                  </a:lnTo>
                  <a:lnTo>
                    <a:pt x="98516" y="73969"/>
                  </a:lnTo>
                  <a:lnTo>
                    <a:pt x="97523" y="68612"/>
                  </a:lnTo>
                  <a:lnTo>
                    <a:pt x="83363" y="35115"/>
                  </a:lnTo>
                  <a:lnTo>
                    <a:pt x="77037" y="24435"/>
                  </a:lnTo>
                  <a:lnTo>
                    <a:pt x="62109" y="8448"/>
                  </a:lnTo>
                  <a:lnTo>
                    <a:pt x="60175" y="7918"/>
                  </a:lnTo>
                  <a:lnTo>
                    <a:pt x="52526" y="7519"/>
                  </a:lnTo>
                  <a:lnTo>
                    <a:pt x="52231" y="8040"/>
                  </a:lnTo>
                  <a:lnTo>
                    <a:pt x="51650" y="23394"/>
                  </a:lnTo>
                  <a:lnTo>
                    <a:pt x="53057" y="26555"/>
                  </a:lnTo>
                  <a:lnTo>
                    <a:pt x="59767" y="37227"/>
                  </a:lnTo>
                  <a:lnTo>
                    <a:pt x="75979" y="49910"/>
                  </a:lnTo>
                  <a:lnTo>
                    <a:pt x="93715" y="57865"/>
                  </a:lnTo>
                  <a:lnTo>
                    <a:pt x="121814" y="59803"/>
                  </a:lnTo>
                  <a:lnTo>
                    <a:pt x="140273" y="56064"/>
                  </a:lnTo>
                  <a:lnTo>
                    <a:pt x="151656" y="50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6" name="SMARTInkShape-Group937">
            <a:extLst>
              <a:ext uri="{FF2B5EF4-FFF2-40B4-BE49-F238E27FC236}">
                <a16:creationId xmlns:a16="http://schemas.microsoft.com/office/drawing/2014/main" xmlns="" id="{FDE7764C-C868-4ACA-8F14-73E24B2AB3E9}"/>
              </a:ext>
            </a:extLst>
          </p:cNvPr>
          <p:cNvGrpSpPr/>
          <p:nvPr/>
        </p:nvGrpSpPr>
        <p:grpSpPr>
          <a:xfrm>
            <a:off x="3290888" y="3409950"/>
            <a:ext cx="385763" cy="189236"/>
            <a:chOff x="3290888" y="3409950"/>
            <a:chExt cx="385763" cy="189236"/>
          </a:xfrm>
        </p:grpSpPr>
        <p:sp>
          <p:nvSpPr>
            <p:cNvPr id="214" name="SMARTInkShape-1573">
              <a:extLst>
                <a:ext uri="{FF2B5EF4-FFF2-40B4-BE49-F238E27FC236}">
                  <a16:creationId xmlns:a16="http://schemas.microsoft.com/office/drawing/2014/main" xmlns="" id="{D44B5109-EB8F-4FFE-964C-BDEA12D1C50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05213" y="3409950"/>
              <a:ext cx="4763" cy="4764"/>
            </a:xfrm>
            <a:custGeom>
              <a:avLst/>
              <a:gdLst/>
              <a:ahLst/>
              <a:cxnLst/>
              <a:rect l="0" t="0" r="0" b="0"/>
              <a:pathLst>
                <a:path w="4763" h="4764">
                  <a:moveTo>
                    <a:pt x="0" y="0"/>
                  </a:moveTo>
                  <a:lnTo>
                    <a:pt x="0" y="0"/>
                  </a:lnTo>
                  <a:lnTo>
                    <a:pt x="0" y="4566"/>
                  </a:lnTo>
                  <a:lnTo>
                    <a:pt x="4762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" name="SMARTInkShape-1574">
              <a:extLst>
                <a:ext uri="{FF2B5EF4-FFF2-40B4-BE49-F238E27FC236}">
                  <a16:creationId xmlns:a16="http://schemas.microsoft.com/office/drawing/2014/main" xmlns="" id="{D56C340E-58DF-478D-B73D-0AF7EF22277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90888" y="3481673"/>
              <a:ext cx="385763" cy="117513"/>
            </a:xfrm>
            <a:custGeom>
              <a:avLst/>
              <a:gdLst/>
              <a:ahLst/>
              <a:cxnLst/>
              <a:rect l="0" t="0" r="0" b="0"/>
              <a:pathLst>
                <a:path w="385763" h="117513">
                  <a:moveTo>
                    <a:pt x="0" y="61627"/>
                  </a:moveTo>
                  <a:lnTo>
                    <a:pt x="0" y="61627"/>
                  </a:lnTo>
                  <a:lnTo>
                    <a:pt x="11851" y="61627"/>
                  </a:lnTo>
                  <a:lnTo>
                    <a:pt x="12663" y="61098"/>
                  </a:lnTo>
                  <a:lnTo>
                    <a:pt x="13205" y="60216"/>
                  </a:lnTo>
                  <a:lnTo>
                    <a:pt x="13966" y="56446"/>
                  </a:lnTo>
                  <a:lnTo>
                    <a:pt x="14073" y="54998"/>
                  </a:lnTo>
                  <a:lnTo>
                    <a:pt x="15603" y="51978"/>
                  </a:lnTo>
                  <a:lnTo>
                    <a:pt x="17518" y="48872"/>
                  </a:lnTo>
                  <a:lnTo>
                    <a:pt x="27699" y="22797"/>
                  </a:lnTo>
                  <a:lnTo>
                    <a:pt x="31007" y="19145"/>
                  </a:lnTo>
                  <a:lnTo>
                    <a:pt x="36006" y="16288"/>
                  </a:lnTo>
                  <a:lnTo>
                    <a:pt x="53540" y="10400"/>
                  </a:lnTo>
                  <a:lnTo>
                    <a:pt x="61512" y="5804"/>
                  </a:lnTo>
                  <a:lnTo>
                    <a:pt x="70711" y="4739"/>
                  </a:lnTo>
                  <a:lnTo>
                    <a:pt x="75171" y="6004"/>
                  </a:lnTo>
                  <a:lnTo>
                    <a:pt x="79447" y="7802"/>
                  </a:lnTo>
                  <a:lnTo>
                    <a:pt x="86745" y="9343"/>
                  </a:lnTo>
                  <a:lnTo>
                    <a:pt x="87993" y="10367"/>
                  </a:lnTo>
                  <a:lnTo>
                    <a:pt x="88824" y="11579"/>
                  </a:lnTo>
                  <a:lnTo>
                    <a:pt x="96704" y="17325"/>
                  </a:lnTo>
                  <a:lnTo>
                    <a:pt x="98542" y="20418"/>
                  </a:lnTo>
                  <a:lnTo>
                    <a:pt x="103259" y="53615"/>
                  </a:lnTo>
                  <a:lnTo>
                    <a:pt x="106097" y="72141"/>
                  </a:lnTo>
                  <a:lnTo>
                    <a:pt x="108858" y="81519"/>
                  </a:lnTo>
                  <a:lnTo>
                    <a:pt x="110027" y="98184"/>
                  </a:lnTo>
                  <a:lnTo>
                    <a:pt x="114003" y="109923"/>
                  </a:lnTo>
                  <a:lnTo>
                    <a:pt x="114282" y="113775"/>
                  </a:lnTo>
                  <a:lnTo>
                    <a:pt x="114299" y="102813"/>
                  </a:lnTo>
                  <a:lnTo>
                    <a:pt x="115710" y="99687"/>
                  </a:lnTo>
                  <a:lnTo>
                    <a:pt x="116828" y="98113"/>
                  </a:lnTo>
                  <a:lnTo>
                    <a:pt x="118400" y="90841"/>
                  </a:lnTo>
                  <a:lnTo>
                    <a:pt x="119054" y="57061"/>
                  </a:lnTo>
                  <a:lnTo>
                    <a:pt x="119591" y="27151"/>
                  </a:lnTo>
                  <a:lnTo>
                    <a:pt x="123912" y="11494"/>
                  </a:lnTo>
                  <a:lnTo>
                    <a:pt x="126157" y="7948"/>
                  </a:lnTo>
                  <a:lnTo>
                    <a:pt x="128918" y="6020"/>
                  </a:lnTo>
                  <a:lnTo>
                    <a:pt x="133448" y="4934"/>
                  </a:lnTo>
                  <a:lnTo>
                    <a:pt x="135002" y="4782"/>
                  </a:lnTo>
                  <a:lnTo>
                    <a:pt x="136039" y="5210"/>
                  </a:lnTo>
                  <a:lnTo>
                    <a:pt x="136730" y="6024"/>
                  </a:lnTo>
                  <a:lnTo>
                    <a:pt x="138027" y="8340"/>
                  </a:lnTo>
                  <a:lnTo>
                    <a:pt x="140367" y="11133"/>
                  </a:lnTo>
                  <a:lnTo>
                    <a:pt x="148925" y="17237"/>
                  </a:lnTo>
                  <a:lnTo>
                    <a:pt x="168121" y="50402"/>
                  </a:lnTo>
                  <a:lnTo>
                    <a:pt x="170792" y="62663"/>
                  </a:lnTo>
                  <a:lnTo>
                    <a:pt x="171447" y="91724"/>
                  </a:lnTo>
                  <a:lnTo>
                    <a:pt x="170037" y="94935"/>
                  </a:lnTo>
                  <a:lnTo>
                    <a:pt x="166704" y="99703"/>
                  </a:lnTo>
                  <a:lnTo>
                    <a:pt x="169221" y="97191"/>
                  </a:lnTo>
                  <a:lnTo>
                    <a:pt x="170459" y="94543"/>
                  </a:lnTo>
                  <a:lnTo>
                    <a:pt x="171446" y="60293"/>
                  </a:lnTo>
                  <a:lnTo>
                    <a:pt x="171450" y="26102"/>
                  </a:lnTo>
                  <a:lnTo>
                    <a:pt x="171450" y="7907"/>
                  </a:lnTo>
                  <a:lnTo>
                    <a:pt x="172861" y="4591"/>
                  </a:lnTo>
                  <a:lnTo>
                    <a:pt x="173978" y="2965"/>
                  </a:lnTo>
                  <a:lnTo>
                    <a:pt x="176630" y="1159"/>
                  </a:lnTo>
                  <a:lnTo>
                    <a:pt x="180102" y="357"/>
                  </a:lnTo>
                  <a:lnTo>
                    <a:pt x="185173" y="0"/>
                  </a:lnTo>
                  <a:lnTo>
                    <a:pt x="189543" y="1252"/>
                  </a:lnTo>
                  <a:lnTo>
                    <a:pt x="193250" y="3044"/>
                  </a:lnTo>
                  <a:lnTo>
                    <a:pt x="198311" y="4582"/>
                  </a:lnTo>
                  <a:lnTo>
                    <a:pt x="206358" y="11050"/>
                  </a:lnTo>
                  <a:lnTo>
                    <a:pt x="211132" y="18184"/>
                  </a:lnTo>
                  <a:lnTo>
                    <a:pt x="217958" y="40506"/>
                  </a:lnTo>
                  <a:lnTo>
                    <a:pt x="220388" y="59459"/>
                  </a:lnTo>
                  <a:lnTo>
                    <a:pt x="222304" y="64897"/>
                  </a:lnTo>
                  <a:lnTo>
                    <a:pt x="226347" y="98291"/>
                  </a:lnTo>
                  <a:lnTo>
                    <a:pt x="230460" y="105181"/>
                  </a:lnTo>
                  <a:lnTo>
                    <a:pt x="241308" y="112995"/>
                  </a:lnTo>
                  <a:lnTo>
                    <a:pt x="257578" y="113925"/>
                  </a:lnTo>
                  <a:lnTo>
                    <a:pt x="277399" y="109159"/>
                  </a:lnTo>
                  <a:lnTo>
                    <a:pt x="283569" y="105579"/>
                  </a:lnTo>
                  <a:lnTo>
                    <a:pt x="306184" y="84042"/>
                  </a:lnTo>
                  <a:lnTo>
                    <a:pt x="308061" y="77940"/>
                  </a:lnTo>
                  <a:lnTo>
                    <a:pt x="309424" y="70993"/>
                  </a:lnTo>
                  <a:lnTo>
                    <a:pt x="313200" y="60812"/>
                  </a:lnTo>
                  <a:lnTo>
                    <a:pt x="314316" y="25838"/>
                  </a:lnTo>
                  <a:lnTo>
                    <a:pt x="314323" y="17634"/>
                  </a:lnTo>
                  <a:lnTo>
                    <a:pt x="312913" y="14205"/>
                  </a:lnTo>
                  <a:lnTo>
                    <a:pt x="311796" y="12550"/>
                  </a:lnTo>
                  <a:lnTo>
                    <a:pt x="311580" y="11446"/>
                  </a:lnTo>
                  <a:lnTo>
                    <a:pt x="311966" y="10711"/>
                  </a:lnTo>
                  <a:lnTo>
                    <a:pt x="312752" y="10220"/>
                  </a:lnTo>
                  <a:lnTo>
                    <a:pt x="312747" y="9893"/>
                  </a:lnTo>
                  <a:lnTo>
                    <a:pt x="312215" y="9676"/>
                  </a:lnTo>
                  <a:lnTo>
                    <a:pt x="311330" y="9530"/>
                  </a:lnTo>
                  <a:lnTo>
                    <a:pt x="310741" y="9962"/>
                  </a:lnTo>
                  <a:lnTo>
                    <a:pt x="309717" y="13366"/>
                  </a:lnTo>
                  <a:lnTo>
                    <a:pt x="309608" y="16342"/>
                  </a:lnTo>
                  <a:lnTo>
                    <a:pt x="314195" y="51919"/>
                  </a:lnTo>
                  <a:lnTo>
                    <a:pt x="314842" y="71582"/>
                  </a:lnTo>
                  <a:lnTo>
                    <a:pt x="323129" y="102595"/>
                  </a:lnTo>
                  <a:lnTo>
                    <a:pt x="334516" y="115052"/>
                  </a:lnTo>
                  <a:lnTo>
                    <a:pt x="340761" y="117122"/>
                  </a:lnTo>
                  <a:lnTo>
                    <a:pt x="347241" y="117512"/>
                  </a:lnTo>
                  <a:lnTo>
                    <a:pt x="348969" y="116876"/>
                  </a:lnTo>
                  <a:lnTo>
                    <a:pt x="350120" y="115922"/>
                  </a:lnTo>
                  <a:lnTo>
                    <a:pt x="367663" y="106263"/>
                  </a:lnTo>
                  <a:lnTo>
                    <a:pt x="380893" y="94668"/>
                  </a:lnTo>
                  <a:lnTo>
                    <a:pt x="385762" y="80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1" name="SMARTInkShape-Group938">
            <a:extLst>
              <a:ext uri="{FF2B5EF4-FFF2-40B4-BE49-F238E27FC236}">
                <a16:creationId xmlns:a16="http://schemas.microsoft.com/office/drawing/2014/main" xmlns="" id="{F95C60EC-91A4-4667-944B-FF3A99C79571}"/>
              </a:ext>
            </a:extLst>
          </p:cNvPr>
          <p:cNvGrpSpPr/>
          <p:nvPr/>
        </p:nvGrpSpPr>
        <p:grpSpPr>
          <a:xfrm>
            <a:off x="2347976" y="3267082"/>
            <a:ext cx="828613" cy="354644"/>
            <a:chOff x="2347976" y="3267082"/>
            <a:chExt cx="828613" cy="354644"/>
          </a:xfrm>
        </p:grpSpPr>
        <p:sp>
          <p:nvSpPr>
            <p:cNvPr id="217" name="SMARTInkShape-1575">
              <a:extLst>
                <a:ext uri="{FF2B5EF4-FFF2-40B4-BE49-F238E27FC236}">
                  <a16:creationId xmlns:a16="http://schemas.microsoft.com/office/drawing/2014/main" xmlns="" id="{D0995407-D338-4E69-905B-9EB362127A3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29146" y="3468052"/>
              <a:ext cx="147443" cy="133771"/>
            </a:xfrm>
            <a:custGeom>
              <a:avLst/>
              <a:gdLst/>
              <a:ahLst/>
              <a:cxnLst/>
              <a:rect l="0" t="0" r="0" b="0"/>
              <a:pathLst>
                <a:path w="147443" h="133771">
                  <a:moveTo>
                    <a:pt x="4567" y="51436"/>
                  </a:moveTo>
                  <a:lnTo>
                    <a:pt x="4567" y="51436"/>
                  </a:lnTo>
                  <a:lnTo>
                    <a:pt x="2038" y="51436"/>
                  </a:lnTo>
                  <a:lnTo>
                    <a:pt x="1293" y="51965"/>
                  </a:lnTo>
                  <a:lnTo>
                    <a:pt x="797" y="52847"/>
                  </a:lnTo>
                  <a:lnTo>
                    <a:pt x="0" y="55536"/>
                  </a:lnTo>
                  <a:lnTo>
                    <a:pt x="4510" y="60897"/>
                  </a:lnTo>
                  <a:lnTo>
                    <a:pt x="19235" y="67494"/>
                  </a:lnTo>
                  <a:lnTo>
                    <a:pt x="37660" y="70091"/>
                  </a:lnTo>
                  <a:lnTo>
                    <a:pt x="48768" y="67840"/>
                  </a:lnTo>
                  <a:lnTo>
                    <a:pt x="57057" y="63822"/>
                  </a:lnTo>
                  <a:lnTo>
                    <a:pt x="59646" y="60821"/>
                  </a:lnTo>
                  <a:lnTo>
                    <a:pt x="64717" y="43186"/>
                  </a:lnTo>
                  <a:lnTo>
                    <a:pt x="65696" y="37538"/>
                  </a:lnTo>
                  <a:lnTo>
                    <a:pt x="62310" y="18008"/>
                  </a:lnTo>
                  <a:lnTo>
                    <a:pt x="61054" y="15921"/>
                  </a:lnTo>
                  <a:lnTo>
                    <a:pt x="55288" y="10456"/>
                  </a:lnTo>
                  <a:lnTo>
                    <a:pt x="52051" y="5486"/>
                  </a:lnTo>
                  <a:lnTo>
                    <a:pt x="47543" y="2262"/>
                  </a:lnTo>
                  <a:lnTo>
                    <a:pt x="39055" y="0"/>
                  </a:lnTo>
                  <a:lnTo>
                    <a:pt x="37084" y="212"/>
                  </a:lnTo>
                  <a:lnTo>
                    <a:pt x="35770" y="882"/>
                  </a:lnTo>
                  <a:lnTo>
                    <a:pt x="34894" y="1858"/>
                  </a:lnTo>
                  <a:lnTo>
                    <a:pt x="31098" y="2943"/>
                  </a:lnTo>
                  <a:lnTo>
                    <a:pt x="26412" y="3954"/>
                  </a:lnTo>
                  <a:lnTo>
                    <a:pt x="19093" y="8915"/>
                  </a:lnTo>
                  <a:lnTo>
                    <a:pt x="15079" y="12462"/>
                  </a:lnTo>
                  <a:lnTo>
                    <a:pt x="11856" y="18133"/>
                  </a:lnTo>
                  <a:lnTo>
                    <a:pt x="9828" y="29002"/>
                  </a:lnTo>
                  <a:lnTo>
                    <a:pt x="4768" y="59900"/>
                  </a:lnTo>
                  <a:lnTo>
                    <a:pt x="6067" y="64546"/>
                  </a:lnTo>
                  <a:lnTo>
                    <a:pt x="7879" y="68375"/>
                  </a:lnTo>
                  <a:lnTo>
                    <a:pt x="11666" y="79295"/>
                  </a:lnTo>
                  <a:lnTo>
                    <a:pt x="17944" y="88022"/>
                  </a:lnTo>
                  <a:lnTo>
                    <a:pt x="28826" y="97978"/>
                  </a:lnTo>
                  <a:lnTo>
                    <a:pt x="64373" y="126547"/>
                  </a:lnTo>
                  <a:lnTo>
                    <a:pt x="66662" y="128497"/>
                  </a:lnTo>
                  <a:lnTo>
                    <a:pt x="82526" y="133770"/>
                  </a:lnTo>
                  <a:lnTo>
                    <a:pt x="95130" y="132832"/>
                  </a:lnTo>
                  <a:lnTo>
                    <a:pt x="147442" y="113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SMARTInkShape-1576">
              <a:extLst>
                <a:ext uri="{FF2B5EF4-FFF2-40B4-BE49-F238E27FC236}">
                  <a16:creationId xmlns:a16="http://schemas.microsoft.com/office/drawing/2014/main" xmlns="" id="{E90CB538-A31E-45F3-9D0A-B27A3D5A799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05125" y="3424238"/>
              <a:ext cx="52389" cy="4763"/>
            </a:xfrm>
            <a:custGeom>
              <a:avLst/>
              <a:gdLst/>
              <a:ahLst/>
              <a:cxnLst/>
              <a:rect l="0" t="0" r="0" b="0"/>
              <a:pathLst>
                <a:path w="52389" h="4763">
                  <a:moveTo>
                    <a:pt x="0" y="0"/>
                  </a:moveTo>
                  <a:lnTo>
                    <a:pt x="0" y="0"/>
                  </a:lnTo>
                  <a:lnTo>
                    <a:pt x="5056" y="2528"/>
                  </a:lnTo>
                  <a:lnTo>
                    <a:pt x="6546" y="2743"/>
                  </a:lnTo>
                  <a:lnTo>
                    <a:pt x="7539" y="2358"/>
                  </a:lnTo>
                  <a:lnTo>
                    <a:pt x="9409" y="137"/>
                  </a:lnTo>
                  <a:lnTo>
                    <a:pt x="30973" y="12"/>
                  </a:lnTo>
                  <a:lnTo>
                    <a:pt x="33349" y="537"/>
                  </a:lnTo>
                  <a:lnTo>
                    <a:pt x="34933" y="1416"/>
                  </a:lnTo>
                  <a:lnTo>
                    <a:pt x="35988" y="2532"/>
                  </a:lnTo>
                  <a:lnTo>
                    <a:pt x="52388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SMARTInkShape-1577">
              <a:extLst>
                <a:ext uri="{FF2B5EF4-FFF2-40B4-BE49-F238E27FC236}">
                  <a16:creationId xmlns:a16="http://schemas.microsoft.com/office/drawing/2014/main" xmlns="" id="{F8FD2963-48D9-4175-93E9-32631E65F97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347976" y="3267082"/>
              <a:ext cx="700025" cy="354644"/>
            </a:xfrm>
            <a:custGeom>
              <a:avLst/>
              <a:gdLst/>
              <a:ahLst/>
              <a:cxnLst/>
              <a:rect l="0" t="0" r="0" b="0"/>
              <a:pathLst>
                <a:path w="700025" h="354644">
                  <a:moveTo>
                    <a:pt x="66612" y="228593"/>
                  </a:moveTo>
                  <a:lnTo>
                    <a:pt x="66612" y="228593"/>
                  </a:lnTo>
                  <a:lnTo>
                    <a:pt x="66612" y="214075"/>
                  </a:lnTo>
                  <a:lnTo>
                    <a:pt x="65200" y="210146"/>
                  </a:lnTo>
                  <a:lnTo>
                    <a:pt x="58178" y="198444"/>
                  </a:lnTo>
                  <a:lnTo>
                    <a:pt x="34680" y="181709"/>
                  </a:lnTo>
                  <a:lnTo>
                    <a:pt x="15209" y="180974"/>
                  </a:lnTo>
                  <a:lnTo>
                    <a:pt x="11988" y="183498"/>
                  </a:lnTo>
                  <a:lnTo>
                    <a:pt x="10584" y="186149"/>
                  </a:lnTo>
                  <a:lnTo>
                    <a:pt x="9080" y="193723"/>
                  </a:lnTo>
                  <a:lnTo>
                    <a:pt x="5721" y="200029"/>
                  </a:lnTo>
                  <a:lnTo>
                    <a:pt x="0" y="234517"/>
                  </a:lnTo>
                  <a:lnTo>
                    <a:pt x="1356" y="253552"/>
                  </a:lnTo>
                  <a:lnTo>
                    <a:pt x="5120" y="264210"/>
                  </a:lnTo>
                  <a:lnTo>
                    <a:pt x="7532" y="269294"/>
                  </a:lnTo>
                  <a:lnTo>
                    <a:pt x="9419" y="277576"/>
                  </a:lnTo>
                  <a:lnTo>
                    <a:pt x="20634" y="300223"/>
                  </a:lnTo>
                  <a:lnTo>
                    <a:pt x="47893" y="333389"/>
                  </a:lnTo>
                  <a:lnTo>
                    <a:pt x="57799" y="343544"/>
                  </a:lnTo>
                  <a:lnTo>
                    <a:pt x="68234" y="348965"/>
                  </a:lnTo>
                  <a:lnTo>
                    <a:pt x="87128" y="354643"/>
                  </a:lnTo>
                  <a:lnTo>
                    <a:pt x="94427" y="354642"/>
                  </a:lnTo>
                  <a:lnTo>
                    <a:pt x="105208" y="352857"/>
                  </a:lnTo>
                  <a:lnTo>
                    <a:pt x="113267" y="347492"/>
                  </a:lnTo>
                  <a:lnTo>
                    <a:pt x="136674" y="325189"/>
                  </a:lnTo>
                  <a:lnTo>
                    <a:pt x="153319" y="292853"/>
                  </a:lnTo>
                  <a:lnTo>
                    <a:pt x="165828" y="261000"/>
                  </a:lnTo>
                  <a:lnTo>
                    <a:pt x="173928" y="227843"/>
                  </a:lnTo>
                  <a:lnTo>
                    <a:pt x="178385" y="196993"/>
                  </a:lnTo>
                  <a:lnTo>
                    <a:pt x="184790" y="164061"/>
                  </a:lnTo>
                  <a:lnTo>
                    <a:pt x="185596" y="135103"/>
                  </a:lnTo>
                  <a:lnTo>
                    <a:pt x="185659" y="102078"/>
                  </a:lnTo>
                  <a:lnTo>
                    <a:pt x="185143" y="68270"/>
                  </a:lnTo>
                  <a:lnTo>
                    <a:pt x="177007" y="35259"/>
                  </a:lnTo>
                  <a:lnTo>
                    <a:pt x="173708" y="28720"/>
                  </a:lnTo>
                  <a:lnTo>
                    <a:pt x="168714" y="22814"/>
                  </a:lnTo>
                  <a:lnTo>
                    <a:pt x="144446" y="2127"/>
                  </a:lnTo>
                  <a:lnTo>
                    <a:pt x="139650" y="625"/>
                  </a:lnTo>
                  <a:lnTo>
                    <a:pt x="126275" y="0"/>
                  </a:lnTo>
                  <a:lnTo>
                    <a:pt x="124908" y="1056"/>
                  </a:lnTo>
                  <a:lnTo>
                    <a:pt x="119882" y="8194"/>
                  </a:lnTo>
                  <a:lnTo>
                    <a:pt x="119022" y="31874"/>
                  </a:lnTo>
                  <a:lnTo>
                    <a:pt x="126094" y="66950"/>
                  </a:lnTo>
                  <a:lnTo>
                    <a:pt x="134939" y="98752"/>
                  </a:lnTo>
                  <a:lnTo>
                    <a:pt x="142832" y="131243"/>
                  </a:lnTo>
                  <a:lnTo>
                    <a:pt x="151158" y="166893"/>
                  </a:lnTo>
                  <a:lnTo>
                    <a:pt x="153399" y="179620"/>
                  </a:lnTo>
                  <a:lnTo>
                    <a:pt x="161805" y="211166"/>
                  </a:lnTo>
                  <a:lnTo>
                    <a:pt x="173034" y="246134"/>
                  </a:lnTo>
                  <a:lnTo>
                    <a:pt x="182697" y="278805"/>
                  </a:lnTo>
                  <a:lnTo>
                    <a:pt x="190217" y="310860"/>
                  </a:lnTo>
                  <a:lnTo>
                    <a:pt x="190372" y="315821"/>
                  </a:lnTo>
                  <a:lnTo>
                    <a:pt x="191819" y="319043"/>
                  </a:lnTo>
                  <a:lnTo>
                    <a:pt x="192945" y="320643"/>
                  </a:lnTo>
                  <a:lnTo>
                    <a:pt x="193168" y="321710"/>
                  </a:lnTo>
                  <a:lnTo>
                    <a:pt x="192786" y="322421"/>
                  </a:lnTo>
                  <a:lnTo>
                    <a:pt x="192003" y="322895"/>
                  </a:lnTo>
                  <a:lnTo>
                    <a:pt x="192010" y="323211"/>
                  </a:lnTo>
                  <a:lnTo>
                    <a:pt x="193429" y="323562"/>
                  </a:lnTo>
                  <a:lnTo>
                    <a:pt x="193490" y="323656"/>
                  </a:lnTo>
                  <a:lnTo>
                    <a:pt x="192146" y="323760"/>
                  </a:lnTo>
                  <a:lnTo>
                    <a:pt x="191576" y="323258"/>
                  </a:lnTo>
                  <a:lnTo>
                    <a:pt x="190943" y="321290"/>
                  </a:lnTo>
                  <a:lnTo>
                    <a:pt x="185970" y="285910"/>
                  </a:lnTo>
                  <a:lnTo>
                    <a:pt x="187093" y="254350"/>
                  </a:lnTo>
                  <a:lnTo>
                    <a:pt x="190525" y="236453"/>
                  </a:lnTo>
                  <a:lnTo>
                    <a:pt x="201614" y="218201"/>
                  </a:lnTo>
                  <a:lnTo>
                    <a:pt x="204753" y="216037"/>
                  </a:lnTo>
                  <a:lnTo>
                    <a:pt x="215938" y="211790"/>
                  </a:lnTo>
                  <a:lnTo>
                    <a:pt x="222638" y="213869"/>
                  </a:lnTo>
                  <a:lnTo>
                    <a:pt x="234939" y="225489"/>
                  </a:lnTo>
                  <a:lnTo>
                    <a:pt x="236674" y="228625"/>
                  </a:lnTo>
                  <a:lnTo>
                    <a:pt x="237974" y="231782"/>
                  </a:lnTo>
                  <a:lnTo>
                    <a:pt x="240316" y="234949"/>
                  </a:lnTo>
                  <a:lnTo>
                    <a:pt x="247371" y="269075"/>
                  </a:lnTo>
                  <a:lnTo>
                    <a:pt x="257160" y="297967"/>
                  </a:lnTo>
                  <a:lnTo>
                    <a:pt x="265193" y="307926"/>
                  </a:lnTo>
                  <a:lnTo>
                    <a:pt x="270383" y="312718"/>
                  </a:lnTo>
                  <a:lnTo>
                    <a:pt x="279327" y="318138"/>
                  </a:lnTo>
                  <a:lnTo>
                    <a:pt x="291513" y="318998"/>
                  </a:lnTo>
                  <a:lnTo>
                    <a:pt x="294979" y="317633"/>
                  </a:lnTo>
                  <a:lnTo>
                    <a:pt x="310411" y="303783"/>
                  </a:lnTo>
                  <a:lnTo>
                    <a:pt x="320552" y="289631"/>
                  </a:lnTo>
                  <a:lnTo>
                    <a:pt x="322349" y="284648"/>
                  </a:lnTo>
                  <a:lnTo>
                    <a:pt x="323677" y="279436"/>
                  </a:lnTo>
                  <a:lnTo>
                    <a:pt x="327430" y="271778"/>
                  </a:lnTo>
                  <a:lnTo>
                    <a:pt x="328543" y="266719"/>
                  </a:lnTo>
                  <a:lnTo>
                    <a:pt x="332649" y="270796"/>
                  </a:lnTo>
                  <a:lnTo>
                    <a:pt x="339727" y="271854"/>
                  </a:lnTo>
                  <a:lnTo>
                    <a:pt x="340763" y="272780"/>
                  </a:lnTo>
                  <a:lnTo>
                    <a:pt x="341454" y="273926"/>
                  </a:lnTo>
                  <a:lnTo>
                    <a:pt x="342973" y="274690"/>
                  </a:lnTo>
                  <a:lnTo>
                    <a:pt x="360669" y="276128"/>
                  </a:lnTo>
                  <a:lnTo>
                    <a:pt x="362663" y="276158"/>
                  </a:lnTo>
                  <a:lnTo>
                    <a:pt x="377028" y="272112"/>
                  </a:lnTo>
                  <a:lnTo>
                    <a:pt x="380611" y="268925"/>
                  </a:lnTo>
                  <a:lnTo>
                    <a:pt x="385602" y="259770"/>
                  </a:lnTo>
                  <a:lnTo>
                    <a:pt x="389502" y="247510"/>
                  </a:lnTo>
                  <a:lnTo>
                    <a:pt x="390377" y="232557"/>
                  </a:lnTo>
                  <a:lnTo>
                    <a:pt x="389013" y="228944"/>
                  </a:lnTo>
                  <a:lnTo>
                    <a:pt x="377090" y="215252"/>
                  </a:lnTo>
                  <a:lnTo>
                    <a:pt x="373759" y="216138"/>
                  </a:lnTo>
                  <a:lnTo>
                    <a:pt x="368053" y="218489"/>
                  </a:lnTo>
                  <a:lnTo>
                    <a:pt x="356473" y="220403"/>
                  </a:lnTo>
                  <a:lnTo>
                    <a:pt x="351543" y="222836"/>
                  </a:lnTo>
                  <a:lnTo>
                    <a:pt x="341124" y="234966"/>
                  </a:lnTo>
                  <a:lnTo>
                    <a:pt x="339430" y="239539"/>
                  </a:lnTo>
                  <a:lnTo>
                    <a:pt x="336782" y="253523"/>
                  </a:lnTo>
                  <a:lnTo>
                    <a:pt x="333997" y="262798"/>
                  </a:lnTo>
                  <a:lnTo>
                    <a:pt x="333515" y="270595"/>
                  </a:lnTo>
                  <a:lnTo>
                    <a:pt x="339199" y="291527"/>
                  </a:lnTo>
                  <a:lnTo>
                    <a:pt x="343170" y="298922"/>
                  </a:lnTo>
                  <a:lnTo>
                    <a:pt x="358544" y="318059"/>
                  </a:lnTo>
                  <a:lnTo>
                    <a:pt x="364105" y="321272"/>
                  </a:lnTo>
                  <a:lnTo>
                    <a:pt x="376904" y="323505"/>
                  </a:lnTo>
                  <a:lnTo>
                    <a:pt x="391312" y="323813"/>
                  </a:lnTo>
                  <a:lnTo>
                    <a:pt x="394896" y="322419"/>
                  </a:lnTo>
                  <a:lnTo>
                    <a:pt x="398253" y="320564"/>
                  </a:lnTo>
                  <a:lnTo>
                    <a:pt x="401509" y="319740"/>
                  </a:lnTo>
                  <a:lnTo>
                    <a:pt x="424527" y="303336"/>
                  </a:lnTo>
                  <a:lnTo>
                    <a:pt x="429894" y="295954"/>
                  </a:lnTo>
                  <a:lnTo>
                    <a:pt x="435695" y="284631"/>
                  </a:lnTo>
                  <a:lnTo>
                    <a:pt x="439669" y="279428"/>
                  </a:lnTo>
                  <a:lnTo>
                    <a:pt x="449354" y="254439"/>
                  </a:lnTo>
                  <a:lnTo>
                    <a:pt x="452726" y="222622"/>
                  </a:lnTo>
                  <a:lnTo>
                    <a:pt x="456933" y="188211"/>
                  </a:lnTo>
                  <a:lnTo>
                    <a:pt x="455717" y="156073"/>
                  </a:lnTo>
                  <a:lnTo>
                    <a:pt x="449904" y="122745"/>
                  </a:lnTo>
                  <a:lnTo>
                    <a:pt x="447094" y="88642"/>
                  </a:lnTo>
                  <a:lnTo>
                    <a:pt x="442866" y="80985"/>
                  </a:lnTo>
                  <a:lnTo>
                    <a:pt x="445382" y="83492"/>
                  </a:lnTo>
                  <a:lnTo>
                    <a:pt x="446621" y="86140"/>
                  </a:lnTo>
                  <a:lnTo>
                    <a:pt x="446951" y="87587"/>
                  </a:lnTo>
                  <a:lnTo>
                    <a:pt x="450754" y="95298"/>
                  </a:lnTo>
                  <a:lnTo>
                    <a:pt x="455605" y="129444"/>
                  </a:lnTo>
                  <a:lnTo>
                    <a:pt x="460370" y="162294"/>
                  </a:lnTo>
                  <a:lnTo>
                    <a:pt x="461872" y="196646"/>
                  </a:lnTo>
                  <a:lnTo>
                    <a:pt x="465171" y="228040"/>
                  </a:lnTo>
                  <a:lnTo>
                    <a:pt x="467985" y="256718"/>
                  </a:lnTo>
                  <a:lnTo>
                    <a:pt x="470745" y="267251"/>
                  </a:lnTo>
                  <a:lnTo>
                    <a:pt x="472746" y="285033"/>
                  </a:lnTo>
                  <a:lnTo>
                    <a:pt x="476578" y="293646"/>
                  </a:lnTo>
                  <a:lnTo>
                    <a:pt x="490496" y="314109"/>
                  </a:lnTo>
                  <a:lnTo>
                    <a:pt x="494541" y="316871"/>
                  </a:lnTo>
                  <a:lnTo>
                    <a:pt x="498102" y="318627"/>
                  </a:lnTo>
                  <a:lnTo>
                    <a:pt x="503082" y="322062"/>
                  </a:lnTo>
                  <a:lnTo>
                    <a:pt x="507909" y="323316"/>
                  </a:lnTo>
                  <a:lnTo>
                    <a:pt x="513342" y="323774"/>
                  </a:lnTo>
                  <a:lnTo>
                    <a:pt x="521175" y="320027"/>
                  </a:lnTo>
                  <a:lnTo>
                    <a:pt x="539228" y="306364"/>
                  </a:lnTo>
                  <a:lnTo>
                    <a:pt x="541247" y="303198"/>
                  </a:lnTo>
                  <a:lnTo>
                    <a:pt x="552699" y="269801"/>
                  </a:lnTo>
                  <a:lnTo>
                    <a:pt x="556270" y="254607"/>
                  </a:lnTo>
                  <a:lnTo>
                    <a:pt x="557098" y="222633"/>
                  </a:lnTo>
                  <a:lnTo>
                    <a:pt x="557147" y="189784"/>
                  </a:lnTo>
                  <a:lnTo>
                    <a:pt x="557149" y="155813"/>
                  </a:lnTo>
                  <a:lnTo>
                    <a:pt x="555738" y="149856"/>
                  </a:lnTo>
                  <a:lnTo>
                    <a:pt x="553876" y="144916"/>
                  </a:lnTo>
                  <a:lnTo>
                    <a:pt x="551988" y="133440"/>
                  </a:lnTo>
                  <a:lnTo>
                    <a:pt x="547825" y="124256"/>
                  </a:lnTo>
                  <a:lnTo>
                    <a:pt x="547626" y="119117"/>
                  </a:lnTo>
                  <a:lnTo>
                    <a:pt x="547624" y="123161"/>
                  </a:lnTo>
                  <a:lnTo>
                    <a:pt x="555529" y="132240"/>
                  </a:lnTo>
                  <a:lnTo>
                    <a:pt x="556669" y="136662"/>
                  </a:lnTo>
                  <a:lnTo>
                    <a:pt x="557536" y="141852"/>
                  </a:lnTo>
                  <a:lnTo>
                    <a:pt x="565952" y="167548"/>
                  </a:lnTo>
                  <a:lnTo>
                    <a:pt x="566673" y="203241"/>
                  </a:lnTo>
                  <a:lnTo>
                    <a:pt x="567203" y="218055"/>
                  </a:lnTo>
                  <a:lnTo>
                    <a:pt x="574579" y="253463"/>
                  </a:lnTo>
                  <a:lnTo>
                    <a:pt x="576248" y="262832"/>
                  </a:lnTo>
                  <a:lnTo>
                    <a:pt x="579874" y="272417"/>
                  </a:lnTo>
                  <a:lnTo>
                    <a:pt x="581007" y="277704"/>
                  </a:lnTo>
                  <a:lnTo>
                    <a:pt x="593866" y="303476"/>
                  </a:lnTo>
                  <a:lnTo>
                    <a:pt x="599269" y="317401"/>
                  </a:lnTo>
                  <a:lnTo>
                    <a:pt x="613377" y="336539"/>
                  </a:lnTo>
                  <a:lnTo>
                    <a:pt x="634813" y="345632"/>
                  </a:lnTo>
                  <a:lnTo>
                    <a:pt x="657804" y="351677"/>
                  </a:lnTo>
                  <a:lnTo>
                    <a:pt x="668288" y="349670"/>
                  </a:lnTo>
                  <a:lnTo>
                    <a:pt x="684673" y="341204"/>
                  </a:lnTo>
                  <a:lnTo>
                    <a:pt x="693829" y="333985"/>
                  </a:lnTo>
                  <a:lnTo>
                    <a:pt x="700024" y="323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SMARTInkShape-1578">
              <a:extLst>
                <a:ext uri="{FF2B5EF4-FFF2-40B4-BE49-F238E27FC236}">
                  <a16:creationId xmlns:a16="http://schemas.microsoft.com/office/drawing/2014/main" xmlns="" id="{EB2C36DE-82FF-4F0C-B7D3-1F7111B3E60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09875" y="3414713"/>
              <a:ext cx="47626" cy="4763"/>
            </a:xfrm>
            <a:custGeom>
              <a:avLst/>
              <a:gdLst/>
              <a:ahLst/>
              <a:cxnLst/>
              <a:rect l="0" t="0" r="0" b="0"/>
              <a:pathLst>
                <a:path w="47626" h="4763">
                  <a:moveTo>
                    <a:pt x="0" y="0"/>
                  </a:moveTo>
                  <a:lnTo>
                    <a:pt x="0" y="0"/>
                  </a:lnTo>
                  <a:lnTo>
                    <a:pt x="25285" y="0"/>
                  </a:lnTo>
                  <a:lnTo>
                    <a:pt x="47625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2" name="SMARTInkShape-1579">
            <a:extLst>
              <a:ext uri="{FF2B5EF4-FFF2-40B4-BE49-F238E27FC236}">
                <a16:creationId xmlns:a16="http://schemas.microsoft.com/office/drawing/2014/main" xmlns="" id="{51758B6A-C036-4FBA-B5A4-B6B3DC9B038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09805" y="3481388"/>
            <a:ext cx="142871" cy="119039"/>
          </a:xfrm>
          <a:custGeom>
            <a:avLst/>
            <a:gdLst/>
            <a:ahLst/>
            <a:cxnLst/>
            <a:rect l="0" t="0" r="0" b="0"/>
            <a:pathLst>
              <a:path w="142871" h="119039">
                <a:moveTo>
                  <a:pt x="28570" y="19050"/>
                </a:moveTo>
                <a:lnTo>
                  <a:pt x="28570" y="19050"/>
                </a:lnTo>
                <a:lnTo>
                  <a:pt x="28570" y="11776"/>
                </a:lnTo>
                <a:lnTo>
                  <a:pt x="28041" y="11026"/>
                </a:lnTo>
                <a:lnTo>
                  <a:pt x="27159" y="10525"/>
                </a:lnTo>
                <a:lnTo>
                  <a:pt x="23720" y="9656"/>
                </a:lnTo>
                <a:lnTo>
                  <a:pt x="10397" y="9525"/>
                </a:lnTo>
                <a:lnTo>
                  <a:pt x="5496" y="17726"/>
                </a:lnTo>
                <a:lnTo>
                  <a:pt x="4903" y="23119"/>
                </a:lnTo>
                <a:lnTo>
                  <a:pt x="4241" y="39376"/>
                </a:lnTo>
                <a:lnTo>
                  <a:pt x="659" y="48962"/>
                </a:lnTo>
                <a:lnTo>
                  <a:pt x="0" y="69832"/>
                </a:lnTo>
                <a:lnTo>
                  <a:pt x="13407" y="103003"/>
                </a:lnTo>
                <a:lnTo>
                  <a:pt x="36452" y="118132"/>
                </a:lnTo>
                <a:lnTo>
                  <a:pt x="62015" y="119038"/>
                </a:lnTo>
                <a:lnTo>
                  <a:pt x="70347" y="116526"/>
                </a:lnTo>
                <a:lnTo>
                  <a:pt x="86720" y="106307"/>
                </a:lnTo>
                <a:lnTo>
                  <a:pt x="92515" y="95889"/>
                </a:lnTo>
                <a:lnTo>
                  <a:pt x="94436" y="89560"/>
                </a:lnTo>
                <a:lnTo>
                  <a:pt x="95005" y="81804"/>
                </a:lnTo>
                <a:lnTo>
                  <a:pt x="88144" y="55528"/>
                </a:lnTo>
                <a:lnTo>
                  <a:pt x="68777" y="20845"/>
                </a:lnTo>
                <a:lnTo>
                  <a:pt x="67077" y="16673"/>
                </a:lnTo>
                <a:lnTo>
                  <a:pt x="64558" y="13054"/>
                </a:lnTo>
                <a:lnTo>
                  <a:pt x="61674" y="11093"/>
                </a:lnTo>
                <a:lnTo>
                  <a:pt x="57076" y="9989"/>
                </a:lnTo>
                <a:lnTo>
                  <a:pt x="55512" y="9834"/>
                </a:lnTo>
                <a:lnTo>
                  <a:pt x="54469" y="9202"/>
                </a:lnTo>
                <a:lnTo>
                  <a:pt x="53773" y="8251"/>
                </a:lnTo>
                <a:lnTo>
                  <a:pt x="53310" y="7088"/>
                </a:lnTo>
                <a:lnTo>
                  <a:pt x="52471" y="6313"/>
                </a:lnTo>
                <a:lnTo>
                  <a:pt x="47840" y="4822"/>
                </a:lnTo>
                <a:lnTo>
                  <a:pt x="45157" y="2252"/>
                </a:lnTo>
                <a:lnTo>
                  <a:pt x="43861" y="2030"/>
                </a:lnTo>
                <a:lnTo>
                  <a:pt x="42468" y="2411"/>
                </a:lnTo>
                <a:lnTo>
                  <a:pt x="38171" y="4721"/>
                </a:lnTo>
                <a:lnTo>
                  <a:pt x="38097" y="11856"/>
                </a:lnTo>
                <a:lnTo>
                  <a:pt x="38625" y="12666"/>
                </a:lnTo>
                <a:lnTo>
                  <a:pt x="39507" y="13206"/>
                </a:lnTo>
                <a:lnTo>
                  <a:pt x="40624" y="13567"/>
                </a:lnTo>
                <a:lnTo>
                  <a:pt x="41368" y="14336"/>
                </a:lnTo>
                <a:lnTo>
                  <a:pt x="42196" y="16602"/>
                </a:lnTo>
                <a:lnTo>
                  <a:pt x="45386" y="19373"/>
                </a:lnTo>
                <a:lnTo>
                  <a:pt x="64920" y="31236"/>
                </a:lnTo>
                <a:lnTo>
                  <a:pt x="84309" y="37315"/>
                </a:lnTo>
                <a:lnTo>
                  <a:pt x="100669" y="37415"/>
                </a:lnTo>
                <a:lnTo>
                  <a:pt x="113433" y="34251"/>
                </a:lnTo>
                <a:lnTo>
                  <a:pt x="132116" y="23772"/>
                </a:lnTo>
                <a:lnTo>
                  <a:pt x="139452" y="17454"/>
                </a:lnTo>
                <a:lnTo>
                  <a:pt x="141351" y="14284"/>
                </a:lnTo>
                <a:lnTo>
                  <a:pt x="142420" y="8112"/>
                </a:lnTo>
                <a:lnTo>
                  <a:pt x="14287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SMARTInkShape-1580">
            <a:extLst>
              <a:ext uri="{FF2B5EF4-FFF2-40B4-BE49-F238E27FC236}">
                <a16:creationId xmlns:a16="http://schemas.microsoft.com/office/drawing/2014/main" xmlns="" id="{EE527BCA-BB24-4BDD-A347-1BB188112EA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47850" y="3243323"/>
            <a:ext cx="357189" cy="347603"/>
          </a:xfrm>
          <a:custGeom>
            <a:avLst/>
            <a:gdLst/>
            <a:ahLst/>
            <a:cxnLst/>
            <a:rect l="0" t="0" r="0" b="0"/>
            <a:pathLst>
              <a:path w="357189" h="347603">
                <a:moveTo>
                  <a:pt x="0" y="342840"/>
                </a:moveTo>
                <a:lnTo>
                  <a:pt x="0" y="342840"/>
                </a:lnTo>
                <a:lnTo>
                  <a:pt x="4101" y="338739"/>
                </a:lnTo>
                <a:lnTo>
                  <a:pt x="4321" y="339047"/>
                </a:lnTo>
                <a:lnTo>
                  <a:pt x="4632" y="340952"/>
                </a:lnTo>
                <a:lnTo>
                  <a:pt x="4762" y="338090"/>
                </a:lnTo>
                <a:lnTo>
                  <a:pt x="9523" y="338077"/>
                </a:lnTo>
                <a:lnTo>
                  <a:pt x="13625" y="333976"/>
                </a:lnTo>
                <a:lnTo>
                  <a:pt x="30781" y="328848"/>
                </a:lnTo>
                <a:lnTo>
                  <a:pt x="33220" y="328750"/>
                </a:lnTo>
                <a:lnTo>
                  <a:pt x="34847" y="328155"/>
                </a:lnTo>
                <a:lnTo>
                  <a:pt x="35931" y="327229"/>
                </a:lnTo>
                <a:lnTo>
                  <a:pt x="49257" y="312654"/>
                </a:lnTo>
                <a:lnTo>
                  <a:pt x="58315" y="306322"/>
                </a:lnTo>
                <a:lnTo>
                  <a:pt x="61905" y="301563"/>
                </a:lnTo>
                <a:lnTo>
                  <a:pt x="77632" y="288865"/>
                </a:lnTo>
                <a:lnTo>
                  <a:pt x="83578" y="275968"/>
                </a:lnTo>
                <a:lnTo>
                  <a:pt x="87970" y="262916"/>
                </a:lnTo>
                <a:lnTo>
                  <a:pt x="104783" y="231099"/>
                </a:lnTo>
                <a:lnTo>
                  <a:pt x="109540" y="221184"/>
                </a:lnTo>
                <a:lnTo>
                  <a:pt x="112184" y="216803"/>
                </a:lnTo>
                <a:lnTo>
                  <a:pt x="121370" y="182161"/>
                </a:lnTo>
                <a:lnTo>
                  <a:pt x="131717" y="146478"/>
                </a:lnTo>
                <a:lnTo>
                  <a:pt x="137387" y="114425"/>
                </a:lnTo>
                <a:lnTo>
                  <a:pt x="138104" y="78744"/>
                </a:lnTo>
                <a:lnTo>
                  <a:pt x="137583" y="46095"/>
                </a:lnTo>
                <a:lnTo>
                  <a:pt x="129160" y="28569"/>
                </a:lnTo>
                <a:lnTo>
                  <a:pt x="128842" y="23952"/>
                </a:lnTo>
                <a:lnTo>
                  <a:pt x="128228" y="22298"/>
                </a:lnTo>
                <a:lnTo>
                  <a:pt x="127289" y="21195"/>
                </a:lnTo>
                <a:lnTo>
                  <a:pt x="126135" y="20460"/>
                </a:lnTo>
                <a:lnTo>
                  <a:pt x="125365" y="19441"/>
                </a:lnTo>
                <a:lnTo>
                  <a:pt x="122718" y="14003"/>
                </a:lnTo>
                <a:lnTo>
                  <a:pt x="120687" y="10952"/>
                </a:lnTo>
                <a:lnTo>
                  <a:pt x="119785" y="7833"/>
                </a:lnTo>
                <a:lnTo>
                  <a:pt x="119015" y="6789"/>
                </a:lnTo>
                <a:lnTo>
                  <a:pt x="117972" y="6093"/>
                </a:lnTo>
                <a:lnTo>
                  <a:pt x="115025" y="4977"/>
                </a:lnTo>
                <a:lnTo>
                  <a:pt x="110641" y="1483"/>
                </a:lnTo>
                <a:lnTo>
                  <a:pt x="105652" y="143"/>
                </a:lnTo>
                <a:lnTo>
                  <a:pt x="102507" y="0"/>
                </a:lnTo>
                <a:lnTo>
                  <a:pt x="99710" y="1377"/>
                </a:lnTo>
                <a:lnTo>
                  <a:pt x="96131" y="4045"/>
                </a:lnTo>
                <a:lnTo>
                  <a:pt x="92983" y="4507"/>
                </a:lnTo>
                <a:lnTo>
                  <a:pt x="92151" y="5101"/>
                </a:lnTo>
                <a:lnTo>
                  <a:pt x="91597" y="6027"/>
                </a:lnTo>
                <a:lnTo>
                  <a:pt x="90816" y="9857"/>
                </a:lnTo>
                <a:lnTo>
                  <a:pt x="90707" y="11314"/>
                </a:lnTo>
                <a:lnTo>
                  <a:pt x="90104" y="12285"/>
                </a:lnTo>
                <a:lnTo>
                  <a:pt x="89174" y="12932"/>
                </a:lnTo>
                <a:lnTo>
                  <a:pt x="88024" y="13364"/>
                </a:lnTo>
                <a:lnTo>
                  <a:pt x="87258" y="14180"/>
                </a:lnTo>
                <a:lnTo>
                  <a:pt x="86406" y="16499"/>
                </a:lnTo>
                <a:lnTo>
                  <a:pt x="85236" y="26967"/>
                </a:lnTo>
                <a:lnTo>
                  <a:pt x="82464" y="32231"/>
                </a:lnTo>
                <a:lnTo>
                  <a:pt x="80964" y="67535"/>
                </a:lnTo>
                <a:lnTo>
                  <a:pt x="82374" y="82643"/>
                </a:lnTo>
                <a:lnTo>
                  <a:pt x="85431" y="100680"/>
                </a:lnTo>
                <a:lnTo>
                  <a:pt x="85722" y="134575"/>
                </a:lnTo>
                <a:lnTo>
                  <a:pt x="86253" y="143783"/>
                </a:lnTo>
                <a:lnTo>
                  <a:pt x="89494" y="153315"/>
                </a:lnTo>
                <a:lnTo>
                  <a:pt x="90480" y="188337"/>
                </a:lnTo>
                <a:lnTo>
                  <a:pt x="89076" y="220740"/>
                </a:lnTo>
                <a:lnTo>
                  <a:pt x="86019" y="238791"/>
                </a:lnTo>
                <a:lnTo>
                  <a:pt x="86385" y="244737"/>
                </a:lnTo>
                <a:lnTo>
                  <a:pt x="90201" y="266658"/>
                </a:lnTo>
                <a:lnTo>
                  <a:pt x="91013" y="296714"/>
                </a:lnTo>
                <a:lnTo>
                  <a:pt x="99292" y="317405"/>
                </a:lnTo>
                <a:lnTo>
                  <a:pt x="103143" y="322509"/>
                </a:lnTo>
                <a:lnTo>
                  <a:pt x="104050" y="325513"/>
                </a:lnTo>
                <a:lnTo>
                  <a:pt x="104821" y="326526"/>
                </a:lnTo>
                <a:lnTo>
                  <a:pt x="111340" y="330813"/>
                </a:lnTo>
                <a:lnTo>
                  <a:pt x="112985" y="333614"/>
                </a:lnTo>
                <a:lnTo>
                  <a:pt x="114245" y="336622"/>
                </a:lnTo>
                <a:lnTo>
                  <a:pt x="118324" y="341916"/>
                </a:lnTo>
                <a:lnTo>
                  <a:pt x="127199" y="346859"/>
                </a:lnTo>
                <a:lnTo>
                  <a:pt x="160113" y="347600"/>
                </a:lnTo>
                <a:lnTo>
                  <a:pt x="169967" y="343501"/>
                </a:lnTo>
                <a:lnTo>
                  <a:pt x="177949" y="336269"/>
                </a:lnTo>
                <a:lnTo>
                  <a:pt x="179630" y="333216"/>
                </a:lnTo>
                <a:lnTo>
                  <a:pt x="180906" y="330096"/>
                </a:lnTo>
                <a:lnTo>
                  <a:pt x="184071" y="325364"/>
                </a:lnTo>
                <a:lnTo>
                  <a:pt x="185244" y="320082"/>
                </a:lnTo>
                <a:lnTo>
                  <a:pt x="185737" y="285730"/>
                </a:lnTo>
                <a:lnTo>
                  <a:pt x="185738" y="265871"/>
                </a:lnTo>
                <a:lnTo>
                  <a:pt x="184326" y="262241"/>
                </a:lnTo>
                <a:lnTo>
                  <a:pt x="181637" y="258127"/>
                </a:lnTo>
                <a:lnTo>
                  <a:pt x="180992" y="252574"/>
                </a:lnTo>
                <a:lnTo>
                  <a:pt x="176214" y="252352"/>
                </a:lnTo>
                <a:lnTo>
                  <a:pt x="180313" y="252352"/>
                </a:lnTo>
                <a:lnTo>
                  <a:pt x="180534" y="252881"/>
                </a:lnTo>
                <a:lnTo>
                  <a:pt x="180974" y="261210"/>
                </a:lnTo>
                <a:lnTo>
                  <a:pt x="181504" y="261432"/>
                </a:lnTo>
                <a:lnTo>
                  <a:pt x="185076" y="261818"/>
                </a:lnTo>
                <a:lnTo>
                  <a:pt x="189409" y="265138"/>
                </a:lnTo>
                <a:lnTo>
                  <a:pt x="192308" y="265972"/>
                </a:lnTo>
                <a:lnTo>
                  <a:pt x="193293" y="266724"/>
                </a:lnTo>
                <a:lnTo>
                  <a:pt x="194387" y="268970"/>
                </a:lnTo>
                <a:lnTo>
                  <a:pt x="195737" y="269781"/>
                </a:lnTo>
                <a:lnTo>
                  <a:pt x="204912" y="271260"/>
                </a:lnTo>
                <a:lnTo>
                  <a:pt x="216412" y="271396"/>
                </a:lnTo>
                <a:lnTo>
                  <a:pt x="219303" y="269989"/>
                </a:lnTo>
                <a:lnTo>
                  <a:pt x="232635" y="257840"/>
                </a:lnTo>
                <a:lnTo>
                  <a:pt x="235675" y="257330"/>
                </a:lnTo>
                <a:lnTo>
                  <a:pt x="236492" y="256728"/>
                </a:lnTo>
                <a:lnTo>
                  <a:pt x="237399" y="254650"/>
                </a:lnTo>
                <a:lnTo>
                  <a:pt x="237910" y="250504"/>
                </a:lnTo>
                <a:lnTo>
                  <a:pt x="238511" y="249533"/>
                </a:lnTo>
                <a:lnTo>
                  <a:pt x="239440" y="248885"/>
                </a:lnTo>
                <a:lnTo>
                  <a:pt x="240589" y="248453"/>
                </a:lnTo>
                <a:lnTo>
                  <a:pt x="241355" y="247636"/>
                </a:lnTo>
                <a:lnTo>
                  <a:pt x="242207" y="245317"/>
                </a:lnTo>
                <a:lnTo>
                  <a:pt x="242828" y="236417"/>
                </a:lnTo>
                <a:lnTo>
                  <a:pt x="242319" y="235379"/>
                </a:lnTo>
                <a:lnTo>
                  <a:pt x="241450" y="234686"/>
                </a:lnTo>
                <a:lnTo>
                  <a:pt x="240342" y="234225"/>
                </a:lnTo>
                <a:lnTo>
                  <a:pt x="239603" y="233388"/>
                </a:lnTo>
                <a:lnTo>
                  <a:pt x="238782" y="231047"/>
                </a:lnTo>
                <a:lnTo>
                  <a:pt x="237726" y="225233"/>
                </a:lnTo>
                <a:lnTo>
                  <a:pt x="233422" y="219096"/>
                </a:lnTo>
                <a:lnTo>
                  <a:pt x="228798" y="219016"/>
                </a:lnTo>
                <a:lnTo>
                  <a:pt x="228617" y="225643"/>
                </a:lnTo>
                <a:lnTo>
                  <a:pt x="229141" y="226609"/>
                </a:lnTo>
                <a:lnTo>
                  <a:pt x="230019" y="227252"/>
                </a:lnTo>
                <a:lnTo>
                  <a:pt x="232702" y="228285"/>
                </a:lnTo>
                <a:lnTo>
                  <a:pt x="237034" y="231762"/>
                </a:lnTo>
                <a:lnTo>
                  <a:pt x="241447" y="233375"/>
                </a:lnTo>
                <a:lnTo>
                  <a:pt x="246106" y="236440"/>
                </a:lnTo>
                <a:lnTo>
                  <a:pt x="250838" y="237583"/>
                </a:lnTo>
                <a:lnTo>
                  <a:pt x="273050" y="238063"/>
                </a:lnTo>
                <a:lnTo>
                  <a:pt x="274108" y="237534"/>
                </a:lnTo>
                <a:lnTo>
                  <a:pt x="274814" y="236653"/>
                </a:lnTo>
                <a:lnTo>
                  <a:pt x="275946" y="233964"/>
                </a:lnTo>
                <a:lnTo>
                  <a:pt x="277512" y="233596"/>
                </a:lnTo>
                <a:lnTo>
                  <a:pt x="280784" y="233319"/>
                </a:lnTo>
                <a:lnTo>
                  <a:pt x="283455" y="230779"/>
                </a:lnTo>
                <a:lnTo>
                  <a:pt x="283691" y="230032"/>
                </a:lnTo>
                <a:lnTo>
                  <a:pt x="283319" y="229535"/>
                </a:lnTo>
                <a:lnTo>
                  <a:pt x="281448" y="228736"/>
                </a:lnTo>
                <a:lnTo>
                  <a:pt x="281192" y="230038"/>
                </a:lnTo>
                <a:lnTo>
                  <a:pt x="280988" y="249396"/>
                </a:lnTo>
                <a:lnTo>
                  <a:pt x="280458" y="250381"/>
                </a:lnTo>
                <a:lnTo>
                  <a:pt x="279576" y="251038"/>
                </a:lnTo>
                <a:lnTo>
                  <a:pt x="278459" y="251476"/>
                </a:lnTo>
                <a:lnTo>
                  <a:pt x="277714" y="252826"/>
                </a:lnTo>
                <a:lnTo>
                  <a:pt x="276356" y="262001"/>
                </a:lnTo>
                <a:lnTo>
                  <a:pt x="276242" y="269955"/>
                </a:lnTo>
                <a:lnTo>
                  <a:pt x="280327" y="282004"/>
                </a:lnTo>
                <a:lnTo>
                  <a:pt x="280018" y="283762"/>
                </a:lnTo>
                <a:lnTo>
                  <a:pt x="278263" y="287126"/>
                </a:lnTo>
                <a:lnTo>
                  <a:pt x="278113" y="288764"/>
                </a:lnTo>
                <a:lnTo>
                  <a:pt x="285835" y="317129"/>
                </a:lnTo>
                <a:lnTo>
                  <a:pt x="293962" y="328534"/>
                </a:lnTo>
                <a:lnTo>
                  <a:pt x="294399" y="330127"/>
                </a:lnTo>
                <a:lnTo>
                  <a:pt x="297708" y="333309"/>
                </a:lnTo>
                <a:lnTo>
                  <a:pt x="309441" y="340326"/>
                </a:lnTo>
                <a:lnTo>
                  <a:pt x="336254" y="346511"/>
                </a:lnTo>
                <a:lnTo>
                  <a:pt x="357188" y="34760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SMARTInkShape-1581">
            <a:extLst>
              <a:ext uri="{FF2B5EF4-FFF2-40B4-BE49-F238E27FC236}">
                <a16:creationId xmlns:a16="http://schemas.microsoft.com/office/drawing/2014/main" xmlns="" id="{59A8B9B3-FE85-4E8B-9D73-1866ABD6F74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90656" y="3472123"/>
            <a:ext cx="409558" cy="142526"/>
          </a:xfrm>
          <a:custGeom>
            <a:avLst/>
            <a:gdLst/>
            <a:ahLst/>
            <a:cxnLst/>
            <a:rect l="0" t="0" r="0" b="0"/>
            <a:pathLst>
              <a:path w="409558" h="142526">
                <a:moveTo>
                  <a:pt x="9507" y="104515"/>
                </a:moveTo>
                <a:lnTo>
                  <a:pt x="9507" y="104515"/>
                </a:lnTo>
                <a:lnTo>
                  <a:pt x="5406" y="104515"/>
                </a:lnTo>
                <a:lnTo>
                  <a:pt x="0" y="109260"/>
                </a:lnTo>
                <a:lnTo>
                  <a:pt x="4743" y="104516"/>
                </a:lnTo>
                <a:lnTo>
                  <a:pt x="13694" y="100745"/>
                </a:lnTo>
                <a:lnTo>
                  <a:pt x="15473" y="100414"/>
                </a:lnTo>
                <a:lnTo>
                  <a:pt x="18861" y="98635"/>
                </a:lnTo>
                <a:lnTo>
                  <a:pt x="31725" y="87538"/>
                </a:lnTo>
                <a:lnTo>
                  <a:pt x="34904" y="86386"/>
                </a:lnTo>
                <a:lnTo>
                  <a:pt x="35963" y="85549"/>
                </a:lnTo>
                <a:lnTo>
                  <a:pt x="50602" y="64407"/>
                </a:lnTo>
                <a:lnTo>
                  <a:pt x="51845" y="57765"/>
                </a:lnTo>
                <a:lnTo>
                  <a:pt x="52743" y="47271"/>
                </a:lnTo>
                <a:lnTo>
                  <a:pt x="56108" y="37037"/>
                </a:lnTo>
                <a:lnTo>
                  <a:pt x="57206" y="31662"/>
                </a:lnTo>
                <a:lnTo>
                  <a:pt x="60811" y="23900"/>
                </a:lnTo>
                <a:lnTo>
                  <a:pt x="61172" y="22196"/>
                </a:lnTo>
                <a:lnTo>
                  <a:pt x="65931" y="12460"/>
                </a:lnTo>
                <a:lnTo>
                  <a:pt x="67231" y="11395"/>
                </a:lnTo>
                <a:lnTo>
                  <a:pt x="74794" y="9545"/>
                </a:lnTo>
                <a:lnTo>
                  <a:pt x="99040" y="9265"/>
                </a:lnTo>
                <a:lnTo>
                  <a:pt x="104768" y="11793"/>
                </a:lnTo>
                <a:lnTo>
                  <a:pt x="106352" y="13067"/>
                </a:lnTo>
                <a:lnTo>
                  <a:pt x="112514" y="22020"/>
                </a:lnTo>
                <a:lnTo>
                  <a:pt x="117399" y="39099"/>
                </a:lnTo>
                <a:lnTo>
                  <a:pt x="119025" y="71952"/>
                </a:lnTo>
                <a:lnTo>
                  <a:pt x="119044" y="107167"/>
                </a:lnTo>
                <a:lnTo>
                  <a:pt x="119044" y="113951"/>
                </a:lnTo>
                <a:lnTo>
                  <a:pt x="123145" y="114032"/>
                </a:lnTo>
                <a:lnTo>
                  <a:pt x="121082" y="114037"/>
                </a:lnTo>
                <a:lnTo>
                  <a:pt x="120932" y="113509"/>
                </a:lnTo>
                <a:lnTo>
                  <a:pt x="123082" y="108858"/>
                </a:lnTo>
                <a:lnTo>
                  <a:pt x="123804" y="74824"/>
                </a:lnTo>
                <a:lnTo>
                  <a:pt x="124335" y="67554"/>
                </a:lnTo>
                <a:lnTo>
                  <a:pt x="131711" y="33070"/>
                </a:lnTo>
                <a:lnTo>
                  <a:pt x="133381" y="22962"/>
                </a:lnTo>
                <a:lnTo>
                  <a:pt x="137879" y="10306"/>
                </a:lnTo>
                <a:lnTo>
                  <a:pt x="138480" y="9959"/>
                </a:lnTo>
                <a:lnTo>
                  <a:pt x="146205" y="9325"/>
                </a:lnTo>
                <a:lnTo>
                  <a:pt x="149284" y="9292"/>
                </a:lnTo>
                <a:lnTo>
                  <a:pt x="153827" y="12099"/>
                </a:lnTo>
                <a:lnTo>
                  <a:pt x="168062" y="25027"/>
                </a:lnTo>
                <a:lnTo>
                  <a:pt x="174568" y="35799"/>
                </a:lnTo>
                <a:lnTo>
                  <a:pt x="183358" y="57624"/>
                </a:lnTo>
                <a:lnTo>
                  <a:pt x="187316" y="63566"/>
                </a:lnTo>
                <a:lnTo>
                  <a:pt x="189856" y="74593"/>
                </a:lnTo>
                <a:lnTo>
                  <a:pt x="191876" y="105008"/>
                </a:lnTo>
                <a:lnTo>
                  <a:pt x="195657" y="112774"/>
                </a:lnTo>
                <a:lnTo>
                  <a:pt x="204204" y="122668"/>
                </a:lnTo>
                <a:lnTo>
                  <a:pt x="208575" y="125812"/>
                </a:lnTo>
                <a:lnTo>
                  <a:pt x="218221" y="130358"/>
                </a:lnTo>
                <a:lnTo>
                  <a:pt x="221674" y="130210"/>
                </a:lnTo>
                <a:lnTo>
                  <a:pt x="233061" y="125475"/>
                </a:lnTo>
                <a:lnTo>
                  <a:pt x="257285" y="108364"/>
                </a:lnTo>
                <a:lnTo>
                  <a:pt x="269242" y="92295"/>
                </a:lnTo>
                <a:lnTo>
                  <a:pt x="270465" y="88853"/>
                </a:lnTo>
                <a:lnTo>
                  <a:pt x="271321" y="87724"/>
                </a:lnTo>
                <a:lnTo>
                  <a:pt x="275459" y="85762"/>
                </a:lnTo>
                <a:lnTo>
                  <a:pt x="305907" y="84053"/>
                </a:lnTo>
                <a:lnTo>
                  <a:pt x="311632" y="81133"/>
                </a:lnTo>
                <a:lnTo>
                  <a:pt x="324544" y="70169"/>
                </a:lnTo>
                <a:lnTo>
                  <a:pt x="334867" y="49386"/>
                </a:lnTo>
                <a:lnTo>
                  <a:pt x="337834" y="24267"/>
                </a:lnTo>
                <a:lnTo>
                  <a:pt x="335506" y="12828"/>
                </a:lnTo>
                <a:lnTo>
                  <a:pt x="332901" y="8203"/>
                </a:lnTo>
                <a:lnTo>
                  <a:pt x="324388" y="2705"/>
                </a:lnTo>
                <a:lnTo>
                  <a:pt x="318117" y="618"/>
                </a:lnTo>
                <a:lnTo>
                  <a:pt x="310379" y="0"/>
                </a:lnTo>
                <a:lnTo>
                  <a:pt x="305858" y="1266"/>
                </a:lnTo>
                <a:lnTo>
                  <a:pt x="285058" y="12499"/>
                </a:lnTo>
                <a:lnTo>
                  <a:pt x="276451" y="25441"/>
                </a:lnTo>
                <a:lnTo>
                  <a:pt x="272928" y="38400"/>
                </a:lnTo>
                <a:lnTo>
                  <a:pt x="271574" y="57307"/>
                </a:lnTo>
                <a:lnTo>
                  <a:pt x="272913" y="61132"/>
                </a:lnTo>
                <a:lnTo>
                  <a:pt x="274011" y="62893"/>
                </a:lnTo>
                <a:lnTo>
                  <a:pt x="284730" y="92675"/>
                </a:lnTo>
                <a:lnTo>
                  <a:pt x="292726" y="104181"/>
                </a:lnTo>
                <a:lnTo>
                  <a:pt x="317166" y="123777"/>
                </a:lnTo>
                <a:lnTo>
                  <a:pt x="350723" y="139173"/>
                </a:lnTo>
                <a:lnTo>
                  <a:pt x="385602" y="142525"/>
                </a:lnTo>
                <a:lnTo>
                  <a:pt x="400805" y="138506"/>
                </a:lnTo>
                <a:lnTo>
                  <a:pt x="409557" y="1283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SMARTInkShape-1582">
            <a:extLst>
              <a:ext uri="{FF2B5EF4-FFF2-40B4-BE49-F238E27FC236}">
                <a16:creationId xmlns:a16="http://schemas.microsoft.com/office/drawing/2014/main" xmlns="" id="{3EC4CAF5-F8E9-4050-9B01-40ABA303C7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48458" y="3214708"/>
            <a:ext cx="356468" cy="385724"/>
          </a:xfrm>
          <a:custGeom>
            <a:avLst/>
            <a:gdLst/>
            <a:ahLst/>
            <a:cxnLst/>
            <a:rect l="0" t="0" r="0" b="0"/>
            <a:pathLst>
              <a:path w="356468" h="385724">
                <a:moveTo>
                  <a:pt x="8805" y="14267"/>
                </a:moveTo>
                <a:lnTo>
                  <a:pt x="8805" y="14267"/>
                </a:lnTo>
                <a:lnTo>
                  <a:pt x="6276" y="14267"/>
                </a:lnTo>
                <a:lnTo>
                  <a:pt x="5532" y="14796"/>
                </a:lnTo>
                <a:lnTo>
                  <a:pt x="5035" y="15678"/>
                </a:lnTo>
                <a:lnTo>
                  <a:pt x="4704" y="16795"/>
                </a:lnTo>
                <a:lnTo>
                  <a:pt x="3954" y="17540"/>
                </a:lnTo>
                <a:lnTo>
                  <a:pt x="0" y="18833"/>
                </a:lnTo>
                <a:lnTo>
                  <a:pt x="3865" y="14458"/>
                </a:lnTo>
                <a:lnTo>
                  <a:pt x="12227" y="6083"/>
                </a:lnTo>
                <a:lnTo>
                  <a:pt x="12972" y="3927"/>
                </a:lnTo>
                <a:lnTo>
                  <a:pt x="13170" y="2611"/>
                </a:lnTo>
                <a:lnTo>
                  <a:pt x="13832" y="1734"/>
                </a:lnTo>
                <a:lnTo>
                  <a:pt x="15978" y="759"/>
                </a:lnTo>
                <a:lnTo>
                  <a:pt x="29464" y="0"/>
                </a:lnTo>
                <a:lnTo>
                  <a:pt x="32626" y="1400"/>
                </a:lnTo>
                <a:lnTo>
                  <a:pt x="43730" y="11175"/>
                </a:lnTo>
                <a:lnTo>
                  <a:pt x="45494" y="14304"/>
                </a:lnTo>
                <a:lnTo>
                  <a:pt x="51171" y="36669"/>
                </a:lnTo>
                <a:lnTo>
                  <a:pt x="51658" y="68993"/>
                </a:lnTo>
                <a:lnTo>
                  <a:pt x="52192" y="76161"/>
                </a:lnTo>
                <a:lnTo>
                  <a:pt x="55767" y="89400"/>
                </a:lnTo>
                <a:lnTo>
                  <a:pt x="56412" y="124097"/>
                </a:lnTo>
                <a:lnTo>
                  <a:pt x="56955" y="136366"/>
                </a:lnTo>
                <a:lnTo>
                  <a:pt x="61061" y="170892"/>
                </a:lnTo>
                <a:lnTo>
                  <a:pt x="61191" y="203685"/>
                </a:lnTo>
                <a:lnTo>
                  <a:pt x="61721" y="215450"/>
                </a:lnTo>
                <a:lnTo>
                  <a:pt x="64961" y="224830"/>
                </a:lnTo>
                <a:lnTo>
                  <a:pt x="67278" y="239186"/>
                </a:lnTo>
                <a:lnTo>
                  <a:pt x="69698" y="247950"/>
                </a:lnTo>
                <a:lnTo>
                  <a:pt x="72039" y="266708"/>
                </a:lnTo>
                <a:lnTo>
                  <a:pt x="74460" y="276213"/>
                </a:lnTo>
                <a:lnTo>
                  <a:pt x="76801" y="295255"/>
                </a:lnTo>
                <a:lnTo>
                  <a:pt x="79222" y="304780"/>
                </a:lnTo>
                <a:lnTo>
                  <a:pt x="80637" y="317381"/>
                </a:lnTo>
                <a:lnTo>
                  <a:pt x="90876" y="352163"/>
                </a:lnTo>
                <a:lnTo>
                  <a:pt x="110602" y="373238"/>
                </a:lnTo>
                <a:lnTo>
                  <a:pt x="113667" y="374893"/>
                </a:lnTo>
                <a:lnTo>
                  <a:pt x="116794" y="376158"/>
                </a:lnTo>
                <a:lnTo>
                  <a:pt x="126722" y="384106"/>
                </a:lnTo>
                <a:lnTo>
                  <a:pt x="129651" y="385015"/>
                </a:lnTo>
                <a:lnTo>
                  <a:pt x="149886" y="385723"/>
                </a:lnTo>
                <a:lnTo>
                  <a:pt x="152293" y="384322"/>
                </a:lnTo>
                <a:lnTo>
                  <a:pt x="155127" y="382465"/>
                </a:lnTo>
                <a:lnTo>
                  <a:pt x="159698" y="380891"/>
                </a:lnTo>
                <a:lnTo>
                  <a:pt x="164403" y="377837"/>
                </a:lnTo>
                <a:lnTo>
                  <a:pt x="167565" y="376937"/>
                </a:lnTo>
                <a:lnTo>
                  <a:pt x="168620" y="376168"/>
                </a:lnTo>
                <a:lnTo>
                  <a:pt x="169323" y="375126"/>
                </a:lnTo>
                <a:lnTo>
                  <a:pt x="169792" y="373902"/>
                </a:lnTo>
                <a:lnTo>
                  <a:pt x="175508" y="369652"/>
                </a:lnTo>
                <a:lnTo>
                  <a:pt x="190567" y="360323"/>
                </a:lnTo>
                <a:lnTo>
                  <a:pt x="192775" y="357158"/>
                </a:lnTo>
                <a:lnTo>
                  <a:pt x="194286" y="353988"/>
                </a:lnTo>
                <a:lnTo>
                  <a:pt x="197582" y="349228"/>
                </a:lnTo>
                <a:lnTo>
                  <a:pt x="207741" y="313555"/>
                </a:lnTo>
                <a:lnTo>
                  <a:pt x="211294" y="279967"/>
                </a:lnTo>
                <a:lnTo>
                  <a:pt x="213532" y="245101"/>
                </a:lnTo>
                <a:lnTo>
                  <a:pt x="212179" y="211091"/>
                </a:lnTo>
                <a:lnTo>
                  <a:pt x="209026" y="180384"/>
                </a:lnTo>
                <a:lnTo>
                  <a:pt x="208312" y="146006"/>
                </a:lnTo>
                <a:lnTo>
                  <a:pt x="204264" y="113109"/>
                </a:lnTo>
                <a:lnTo>
                  <a:pt x="204072" y="79587"/>
                </a:lnTo>
                <a:lnTo>
                  <a:pt x="203538" y="61547"/>
                </a:lnTo>
                <a:lnTo>
                  <a:pt x="199501" y="48656"/>
                </a:lnTo>
                <a:lnTo>
                  <a:pt x="199305" y="19775"/>
                </a:lnTo>
                <a:lnTo>
                  <a:pt x="199305" y="39210"/>
                </a:lnTo>
                <a:lnTo>
                  <a:pt x="200716" y="42639"/>
                </a:lnTo>
                <a:lnTo>
                  <a:pt x="202578" y="45927"/>
                </a:lnTo>
                <a:lnTo>
                  <a:pt x="204155" y="50753"/>
                </a:lnTo>
                <a:lnTo>
                  <a:pt x="207209" y="55534"/>
                </a:lnTo>
                <a:lnTo>
                  <a:pt x="212867" y="78971"/>
                </a:lnTo>
                <a:lnTo>
                  <a:pt x="213588" y="114326"/>
                </a:lnTo>
                <a:lnTo>
                  <a:pt x="213592" y="146566"/>
                </a:lnTo>
                <a:lnTo>
                  <a:pt x="214121" y="182250"/>
                </a:lnTo>
                <a:lnTo>
                  <a:pt x="217362" y="191519"/>
                </a:lnTo>
                <a:lnTo>
                  <a:pt x="220825" y="207093"/>
                </a:lnTo>
                <a:lnTo>
                  <a:pt x="226585" y="219935"/>
                </a:lnTo>
                <a:lnTo>
                  <a:pt x="228907" y="228840"/>
                </a:lnTo>
                <a:lnTo>
                  <a:pt x="241063" y="264423"/>
                </a:lnTo>
                <a:lnTo>
                  <a:pt x="250583" y="297827"/>
                </a:lnTo>
                <a:lnTo>
                  <a:pt x="252775" y="305542"/>
                </a:lnTo>
                <a:lnTo>
                  <a:pt x="261312" y="322485"/>
                </a:lnTo>
                <a:lnTo>
                  <a:pt x="263905" y="326407"/>
                </a:lnTo>
                <a:lnTo>
                  <a:pt x="268235" y="337391"/>
                </a:lnTo>
                <a:lnTo>
                  <a:pt x="272450" y="341852"/>
                </a:lnTo>
                <a:lnTo>
                  <a:pt x="276793" y="345598"/>
                </a:lnTo>
                <a:lnTo>
                  <a:pt x="280296" y="350682"/>
                </a:lnTo>
                <a:lnTo>
                  <a:pt x="295988" y="363512"/>
                </a:lnTo>
                <a:lnTo>
                  <a:pt x="297838" y="366690"/>
                </a:lnTo>
                <a:lnTo>
                  <a:pt x="298331" y="368278"/>
                </a:lnTo>
                <a:lnTo>
                  <a:pt x="301701" y="371454"/>
                </a:lnTo>
                <a:lnTo>
                  <a:pt x="306197" y="374100"/>
                </a:lnTo>
                <a:lnTo>
                  <a:pt x="323486" y="379863"/>
                </a:lnTo>
                <a:lnTo>
                  <a:pt x="326542" y="380235"/>
                </a:lnTo>
                <a:lnTo>
                  <a:pt x="328579" y="381012"/>
                </a:lnTo>
                <a:lnTo>
                  <a:pt x="329938" y="382060"/>
                </a:lnTo>
                <a:lnTo>
                  <a:pt x="330843" y="383287"/>
                </a:lnTo>
                <a:lnTo>
                  <a:pt x="333261" y="384651"/>
                </a:lnTo>
                <a:lnTo>
                  <a:pt x="334646" y="385015"/>
                </a:lnTo>
                <a:lnTo>
                  <a:pt x="341652" y="382998"/>
                </a:lnTo>
                <a:lnTo>
                  <a:pt x="356467" y="3762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SMARTInkShape-1583">
            <a:extLst>
              <a:ext uri="{FF2B5EF4-FFF2-40B4-BE49-F238E27FC236}">
                <a16:creationId xmlns:a16="http://schemas.microsoft.com/office/drawing/2014/main" xmlns="" id="{494C08CA-6C94-41F7-9EB6-4F091AA4076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00075" y="3243263"/>
            <a:ext cx="180964" cy="366703"/>
          </a:xfrm>
          <a:custGeom>
            <a:avLst/>
            <a:gdLst/>
            <a:ahLst/>
            <a:cxnLst/>
            <a:rect l="0" t="0" r="0" b="0"/>
            <a:pathLst>
              <a:path w="180964" h="366703">
                <a:moveTo>
                  <a:pt x="0" y="0"/>
                </a:moveTo>
                <a:lnTo>
                  <a:pt x="0" y="0"/>
                </a:lnTo>
                <a:lnTo>
                  <a:pt x="0" y="9328"/>
                </a:lnTo>
                <a:lnTo>
                  <a:pt x="3273" y="13288"/>
                </a:lnTo>
                <a:lnTo>
                  <a:pt x="4101" y="16136"/>
                </a:lnTo>
                <a:lnTo>
                  <a:pt x="3792" y="17636"/>
                </a:lnTo>
                <a:lnTo>
                  <a:pt x="906" y="23846"/>
                </a:lnTo>
                <a:lnTo>
                  <a:pt x="179" y="35225"/>
                </a:lnTo>
                <a:lnTo>
                  <a:pt x="1491" y="40879"/>
                </a:lnTo>
                <a:lnTo>
                  <a:pt x="2581" y="43127"/>
                </a:lnTo>
                <a:lnTo>
                  <a:pt x="2779" y="45156"/>
                </a:lnTo>
                <a:lnTo>
                  <a:pt x="41" y="79251"/>
                </a:lnTo>
                <a:lnTo>
                  <a:pt x="4104" y="111671"/>
                </a:lnTo>
                <a:lnTo>
                  <a:pt x="4705" y="143600"/>
                </a:lnTo>
                <a:lnTo>
                  <a:pt x="4760" y="179001"/>
                </a:lnTo>
                <a:lnTo>
                  <a:pt x="4762" y="213891"/>
                </a:lnTo>
                <a:lnTo>
                  <a:pt x="8863" y="246894"/>
                </a:lnTo>
                <a:lnTo>
                  <a:pt x="10849" y="265816"/>
                </a:lnTo>
                <a:lnTo>
                  <a:pt x="13608" y="279225"/>
                </a:lnTo>
                <a:lnTo>
                  <a:pt x="14086" y="286344"/>
                </a:lnTo>
                <a:lnTo>
                  <a:pt x="24622" y="309274"/>
                </a:lnTo>
                <a:lnTo>
                  <a:pt x="44381" y="342993"/>
                </a:lnTo>
                <a:lnTo>
                  <a:pt x="62170" y="362082"/>
                </a:lnTo>
                <a:lnTo>
                  <a:pt x="67495" y="364654"/>
                </a:lnTo>
                <a:lnTo>
                  <a:pt x="88315" y="366632"/>
                </a:lnTo>
                <a:lnTo>
                  <a:pt x="104822" y="366702"/>
                </a:lnTo>
                <a:lnTo>
                  <a:pt x="108853" y="365296"/>
                </a:lnTo>
                <a:lnTo>
                  <a:pt x="131842" y="347127"/>
                </a:lnTo>
                <a:lnTo>
                  <a:pt x="143741" y="330443"/>
                </a:lnTo>
                <a:lnTo>
                  <a:pt x="156436" y="306919"/>
                </a:lnTo>
                <a:lnTo>
                  <a:pt x="160014" y="301508"/>
                </a:lnTo>
                <a:lnTo>
                  <a:pt x="169305" y="278679"/>
                </a:lnTo>
                <a:lnTo>
                  <a:pt x="172736" y="245436"/>
                </a:lnTo>
                <a:lnTo>
                  <a:pt x="175907" y="212177"/>
                </a:lnTo>
                <a:lnTo>
                  <a:pt x="180673" y="177522"/>
                </a:lnTo>
                <a:lnTo>
                  <a:pt x="180963" y="143003"/>
                </a:lnTo>
                <a:lnTo>
                  <a:pt x="179563" y="108877"/>
                </a:lnTo>
                <a:lnTo>
                  <a:pt x="176343" y="80583"/>
                </a:lnTo>
                <a:lnTo>
                  <a:pt x="176214" y="45386"/>
                </a:lnTo>
                <a:lnTo>
                  <a:pt x="176213" y="28574"/>
                </a:lnTo>
                <a:lnTo>
                  <a:pt x="174801" y="24517"/>
                </a:lnTo>
                <a:lnTo>
                  <a:pt x="172112" y="20130"/>
                </a:lnTo>
                <a:lnTo>
                  <a:pt x="171450" y="4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SMARTInkShape-1584">
            <a:extLst>
              <a:ext uri="{FF2B5EF4-FFF2-40B4-BE49-F238E27FC236}">
                <a16:creationId xmlns:a16="http://schemas.microsoft.com/office/drawing/2014/main" xmlns="" id="{D07C874C-A9DB-4AF3-A426-F503DDA1AF1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824413" y="3090863"/>
            <a:ext cx="4763" cy="9526"/>
          </a:xfrm>
          <a:custGeom>
            <a:avLst/>
            <a:gdLst/>
            <a:ahLst/>
            <a:cxnLst/>
            <a:rect l="0" t="0" r="0" b="0"/>
            <a:pathLst>
              <a:path w="4763" h="9526">
                <a:moveTo>
                  <a:pt x="4762" y="9525"/>
                </a:moveTo>
                <a:lnTo>
                  <a:pt x="4762" y="9525"/>
                </a:lnTo>
                <a:lnTo>
                  <a:pt x="4762" y="2896"/>
                </a:lnTo>
                <a:lnTo>
                  <a:pt x="4233" y="1930"/>
                </a:lnTo>
                <a:lnTo>
                  <a:pt x="3351" y="1287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SMARTInkShape-1585">
            <a:extLst>
              <a:ext uri="{FF2B5EF4-FFF2-40B4-BE49-F238E27FC236}">
                <a16:creationId xmlns:a16="http://schemas.microsoft.com/office/drawing/2014/main" xmlns="" id="{6737D0F9-CB3C-4340-8FB3-750C31CE850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324100" y="3081338"/>
            <a:ext cx="4764" cy="1"/>
          </a:xfrm>
          <a:custGeom>
            <a:avLst/>
            <a:gdLst/>
            <a:ahLst/>
            <a:cxnLst/>
            <a:rect l="0" t="0" r="0" b="0"/>
            <a:pathLst>
              <a:path w="4764" h="1">
                <a:moveTo>
                  <a:pt x="4763" y="0"/>
                </a:moveTo>
                <a:lnTo>
                  <a:pt x="476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2" name="SMARTInkShape-Group946">
            <a:extLst>
              <a:ext uri="{FF2B5EF4-FFF2-40B4-BE49-F238E27FC236}">
                <a16:creationId xmlns:a16="http://schemas.microsoft.com/office/drawing/2014/main" xmlns="" id="{5FACD4F7-6EE6-4A91-9903-689A239E6A0F}"/>
              </a:ext>
            </a:extLst>
          </p:cNvPr>
          <p:cNvGrpSpPr/>
          <p:nvPr/>
        </p:nvGrpSpPr>
        <p:grpSpPr>
          <a:xfrm>
            <a:off x="1400599" y="2886075"/>
            <a:ext cx="585365" cy="215640"/>
            <a:chOff x="1400599" y="2886075"/>
            <a:chExt cx="585365" cy="215640"/>
          </a:xfrm>
        </p:grpSpPr>
        <p:sp>
          <p:nvSpPr>
            <p:cNvPr id="229" name="SMARTInkShape-1586">
              <a:extLst>
                <a:ext uri="{FF2B5EF4-FFF2-40B4-BE49-F238E27FC236}">
                  <a16:creationId xmlns:a16="http://schemas.microsoft.com/office/drawing/2014/main" xmlns="" id="{F050F024-0303-4DCD-877A-4EB92F759C4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819312" y="2981605"/>
              <a:ext cx="166652" cy="120110"/>
            </a:xfrm>
            <a:custGeom>
              <a:avLst/>
              <a:gdLst/>
              <a:ahLst/>
              <a:cxnLst/>
              <a:rect l="0" t="0" r="0" b="0"/>
              <a:pathLst>
                <a:path w="166652" h="120110">
                  <a:moveTo>
                    <a:pt x="4726" y="42583"/>
                  </a:moveTo>
                  <a:lnTo>
                    <a:pt x="4726" y="42583"/>
                  </a:lnTo>
                  <a:lnTo>
                    <a:pt x="2197" y="42583"/>
                  </a:lnTo>
                  <a:lnTo>
                    <a:pt x="1982" y="43112"/>
                  </a:lnTo>
                  <a:lnTo>
                    <a:pt x="3153" y="45111"/>
                  </a:lnTo>
                  <a:lnTo>
                    <a:pt x="6788" y="49211"/>
                  </a:lnTo>
                  <a:lnTo>
                    <a:pt x="9699" y="50820"/>
                  </a:lnTo>
                  <a:lnTo>
                    <a:pt x="13352" y="51853"/>
                  </a:lnTo>
                  <a:lnTo>
                    <a:pt x="16512" y="54560"/>
                  </a:lnTo>
                  <a:lnTo>
                    <a:pt x="49409" y="56667"/>
                  </a:lnTo>
                  <a:lnTo>
                    <a:pt x="63238" y="54282"/>
                  </a:lnTo>
                  <a:lnTo>
                    <a:pt x="71510" y="50224"/>
                  </a:lnTo>
                  <a:lnTo>
                    <a:pt x="82383" y="40969"/>
                  </a:lnTo>
                  <a:lnTo>
                    <a:pt x="84219" y="34986"/>
                  </a:lnTo>
                  <a:lnTo>
                    <a:pt x="84506" y="28094"/>
                  </a:lnTo>
                  <a:lnTo>
                    <a:pt x="82870" y="23267"/>
                  </a:lnTo>
                  <a:lnTo>
                    <a:pt x="76001" y="14182"/>
                  </a:lnTo>
                  <a:lnTo>
                    <a:pt x="69781" y="7692"/>
                  </a:lnTo>
                  <a:lnTo>
                    <a:pt x="56911" y="1844"/>
                  </a:lnTo>
                  <a:lnTo>
                    <a:pt x="43864" y="0"/>
                  </a:lnTo>
                  <a:lnTo>
                    <a:pt x="39230" y="1255"/>
                  </a:lnTo>
                  <a:lnTo>
                    <a:pt x="34878" y="3048"/>
                  </a:lnTo>
                  <a:lnTo>
                    <a:pt x="27006" y="4587"/>
                  </a:lnTo>
                  <a:lnTo>
                    <a:pt x="21087" y="8159"/>
                  </a:lnTo>
                  <a:lnTo>
                    <a:pt x="12727" y="15661"/>
                  </a:lnTo>
                  <a:lnTo>
                    <a:pt x="10928" y="18799"/>
                  </a:lnTo>
                  <a:lnTo>
                    <a:pt x="10448" y="20377"/>
                  </a:lnTo>
                  <a:lnTo>
                    <a:pt x="2075" y="32067"/>
                  </a:lnTo>
                  <a:lnTo>
                    <a:pt x="902" y="36321"/>
                  </a:lnTo>
                  <a:lnTo>
                    <a:pt x="0" y="56010"/>
                  </a:lnTo>
                  <a:lnTo>
                    <a:pt x="3772" y="68126"/>
                  </a:lnTo>
                  <a:lnTo>
                    <a:pt x="8618" y="77550"/>
                  </a:lnTo>
                  <a:lnTo>
                    <a:pt x="22821" y="93288"/>
                  </a:lnTo>
                  <a:lnTo>
                    <a:pt x="45855" y="107867"/>
                  </a:lnTo>
                  <a:lnTo>
                    <a:pt x="78711" y="118390"/>
                  </a:lnTo>
                  <a:lnTo>
                    <a:pt x="84212" y="120109"/>
                  </a:lnTo>
                  <a:lnTo>
                    <a:pt x="112179" y="119999"/>
                  </a:lnTo>
                  <a:lnTo>
                    <a:pt x="144749" y="111558"/>
                  </a:lnTo>
                  <a:lnTo>
                    <a:pt x="166651" y="104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" name="SMARTInkShape-1587">
              <a:extLst>
                <a:ext uri="{FF2B5EF4-FFF2-40B4-BE49-F238E27FC236}">
                  <a16:creationId xmlns:a16="http://schemas.microsoft.com/office/drawing/2014/main" xmlns="" id="{DE102950-18DB-453A-B40E-BE65CE8A973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547813" y="2886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2822" y="5181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SMARTInkShape-1588">
              <a:extLst>
                <a:ext uri="{FF2B5EF4-FFF2-40B4-BE49-F238E27FC236}">
                  <a16:creationId xmlns:a16="http://schemas.microsoft.com/office/drawing/2014/main" xmlns="" id="{27A1ECD1-34DD-4070-AC56-CCAD99D0BFB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00599" y="2967039"/>
              <a:ext cx="432965" cy="133330"/>
            </a:xfrm>
            <a:custGeom>
              <a:avLst/>
              <a:gdLst/>
              <a:ahLst/>
              <a:cxnLst/>
              <a:rect l="0" t="0" r="0" b="0"/>
              <a:pathLst>
                <a:path w="432965" h="133330">
                  <a:moveTo>
                    <a:pt x="56726" y="9524"/>
                  </a:moveTo>
                  <a:lnTo>
                    <a:pt x="56726" y="9524"/>
                  </a:lnTo>
                  <a:lnTo>
                    <a:pt x="47455" y="9524"/>
                  </a:lnTo>
                  <a:lnTo>
                    <a:pt x="30745" y="14704"/>
                  </a:lnTo>
                  <a:lnTo>
                    <a:pt x="26658" y="17647"/>
                  </a:lnTo>
                  <a:lnTo>
                    <a:pt x="23299" y="22279"/>
                  </a:lnTo>
                  <a:lnTo>
                    <a:pt x="12787" y="30168"/>
                  </a:lnTo>
                  <a:lnTo>
                    <a:pt x="1723" y="53189"/>
                  </a:lnTo>
                  <a:lnTo>
                    <a:pt x="0" y="62854"/>
                  </a:lnTo>
                  <a:lnTo>
                    <a:pt x="294" y="68680"/>
                  </a:lnTo>
                  <a:lnTo>
                    <a:pt x="4972" y="87348"/>
                  </a:lnTo>
                  <a:lnTo>
                    <a:pt x="20083" y="106084"/>
                  </a:lnTo>
                  <a:lnTo>
                    <a:pt x="33314" y="118031"/>
                  </a:lnTo>
                  <a:lnTo>
                    <a:pt x="48841" y="126334"/>
                  </a:lnTo>
                  <a:lnTo>
                    <a:pt x="64670" y="128289"/>
                  </a:lnTo>
                  <a:lnTo>
                    <a:pt x="76719" y="125970"/>
                  </a:lnTo>
                  <a:lnTo>
                    <a:pt x="93705" y="117383"/>
                  </a:lnTo>
                  <a:lnTo>
                    <a:pt x="98385" y="111436"/>
                  </a:lnTo>
                  <a:lnTo>
                    <a:pt x="102583" y="101985"/>
                  </a:lnTo>
                  <a:lnTo>
                    <a:pt x="104002" y="86466"/>
                  </a:lnTo>
                  <a:lnTo>
                    <a:pt x="102894" y="65778"/>
                  </a:lnTo>
                  <a:lnTo>
                    <a:pt x="91594" y="33918"/>
                  </a:lnTo>
                  <a:lnTo>
                    <a:pt x="83879" y="23142"/>
                  </a:lnTo>
                  <a:lnTo>
                    <a:pt x="68049" y="6603"/>
                  </a:lnTo>
                  <a:lnTo>
                    <a:pt x="58208" y="822"/>
                  </a:lnTo>
                  <a:lnTo>
                    <a:pt x="48655" y="71"/>
                  </a:lnTo>
                  <a:lnTo>
                    <a:pt x="48170" y="576"/>
                  </a:lnTo>
                  <a:lnTo>
                    <a:pt x="47632" y="2548"/>
                  </a:lnTo>
                  <a:lnTo>
                    <a:pt x="47239" y="11195"/>
                  </a:lnTo>
                  <a:lnTo>
                    <a:pt x="48629" y="14324"/>
                  </a:lnTo>
                  <a:lnTo>
                    <a:pt x="51305" y="18115"/>
                  </a:lnTo>
                  <a:lnTo>
                    <a:pt x="76933" y="31258"/>
                  </a:lnTo>
                  <a:lnTo>
                    <a:pt x="84703" y="32720"/>
                  </a:lnTo>
                  <a:lnTo>
                    <a:pt x="107208" y="32753"/>
                  </a:lnTo>
                  <a:lnTo>
                    <a:pt x="133406" y="24667"/>
                  </a:lnTo>
                  <a:lnTo>
                    <a:pt x="152626" y="11417"/>
                  </a:lnTo>
                  <a:lnTo>
                    <a:pt x="161499" y="0"/>
                  </a:lnTo>
                  <a:lnTo>
                    <a:pt x="161501" y="35168"/>
                  </a:lnTo>
                  <a:lnTo>
                    <a:pt x="162030" y="42617"/>
                  </a:lnTo>
                  <a:lnTo>
                    <a:pt x="165822" y="55790"/>
                  </a:lnTo>
                  <a:lnTo>
                    <a:pt x="169533" y="89981"/>
                  </a:lnTo>
                  <a:lnTo>
                    <a:pt x="170731" y="97030"/>
                  </a:lnTo>
                  <a:lnTo>
                    <a:pt x="171424" y="101861"/>
                  </a:lnTo>
                  <a:lnTo>
                    <a:pt x="174770" y="109274"/>
                  </a:lnTo>
                  <a:lnTo>
                    <a:pt x="175109" y="110949"/>
                  </a:lnTo>
                  <a:lnTo>
                    <a:pt x="178309" y="114221"/>
                  </a:lnTo>
                  <a:lnTo>
                    <a:pt x="194780" y="127173"/>
                  </a:lnTo>
                  <a:lnTo>
                    <a:pt x="216851" y="133128"/>
                  </a:lnTo>
                  <a:lnTo>
                    <a:pt x="231750" y="133329"/>
                  </a:lnTo>
                  <a:lnTo>
                    <a:pt x="236467" y="131929"/>
                  </a:lnTo>
                  <a:lnTo>
                    <a:pt x="238466" y="130815"/>
                  </a:lnTo>
                  <a:lnTo>
                    <a:pt x="239799" y="129543"/>
                  </a:lnTo>
                  <a:lnTo>
                    <a:pt x="242732" y="125224"/>
                  </a:lnTo>
                  <a:lnTo>
                    <a:pt x="249305" y="121122"/>
                  </a:lnTo>
                  <a:lnTo>
                    <a:pt x="253089" y="119977"/>
                  </a:lnTo>
                  <a:lnTo>
                    <a:pt x="254309" y="118613"/>
                  </a:lnTo>
                  <a:lnTo>
                    <a:pt x="265548" y="89572"/>
                  </a:lnTo>
                  <a:lnTo>
                    <a:pt x="266274" y="54204"/>
                  </a:lnTo>
                  <a:lnTo>
                    <a:pt x="265747" y="45141"/>
                  </a:lnTo>
                  <a:lnTo>
                    <a:pt x="261808" y="28939"/>
                  </a:lnTo>
                  <a:lnTo>
                    <a:pt x="261710" y="27230"/>
                  </a:lnTo>
                  <a:lnTo>
                    <a:pt x="260190" y="23919"/>
                  </a:lnTo>
                  <a:lnTo>
                    <a:pt x="259043" y="22296"/>
                  </a:lnTo>
                  <a:lnTo>
                    <a:pt x="256359" y="20492"/>
                  </a:lnTo>
                  <a:lnTo>
                    <a:pt x="254902" y="20011"/>
                  </a:lnTo>
                  <a:lnTo>
                    <a:pt x="253931" y="18631"/>
                  </a:lnTo>
                  <a:lnTo>
                    <a:pt x="252035" y="12692"/>
                  </a:lnTo>
                  <a:lnTo>
                    <a:pt x="250961" y="11636"/>
                  </a:lnTo>
                  <a:lnTo>
                    <a:pt x="248357" y="10462"/>
                  </a:lnTo>
                  <a:lnTo>
                    <a:pt x="245436" y="9941"/>
                  </a:lnTo>
                  <a:lnTo>
                    <a:pt x="244445" y="9273"/>
                  </a:lnTo>
                  <a:lnTo>
                    <a:pt x="243784" y="8298"/>
                  </a:lnTo>
                  <a:lnTo>
                    <a:pt x="242725" y="5460"/>
                  </a:lnTo>
                  <a:lnTo>
                    <a:pt x="241168" y="6483"/>
                  </a:lnTo>
                  <a:lnTo>
                    <a:pt x="237761" y="9471"/>
                  </a:lnTo>
                  <a:lnTo>
                    <a:pt x="237703" y="18189"/>
                  </a:lnTo>
                  <a:lnTo>
                    <a:pt x="238231" y="18475"/>
                  </a:lnTo>
                  <a:lnTo>
                    <a:pt x="241802" y="18973"/>
                  </a:lnTo>
                  <a:lnTo>
                    <a:pt x="260420" y="30381"/>
                  </a:lnTo>
                  <a:lnTo>
                    <a:pt x="267069" y="32460"/>
                  </a:lnTo>
                  <a:lnTo>
                    <a:pt x="293325" y="33313"/>
                  </a:lnTo>
                  <a:lnTo>
                    <a:pt x="298230" y="31915"/>
                  </a:lnTo>
                  <a:lnTo>
                    <a:pt x="302174" y="30058"/>
                  </a:lnTo>
                  <a:lnTo>
                    <a:pt x="312259" y="28175"/>
                  </a:lnTo>
                  <a:lnTo>
                    <a:pt x="315464" y="26103"/>
                  </a:lnTo>
                  <a:lnTo>
                    <a:pt x="317242" y="23419"/>
                  </a:lnTo>
                  <a:lnTo>
                    <a:pt x="317716" y="21962"/>
                  </a:lnTo>
                  <a:lnTo>
                    <a:pt x="318561" y="20991"/>
                  </a:lnTo>
                  <a:lnTo>
                    <a:pt x="323205" y="19124"/>
                  </a:lnTo>
                  <a:lnTo>
                    <a:pt x="323426" y="14286"/>
                  </a:lnTo>
                  <a:lnTo>
                    <a:pt x="323426" y="19031"/>
                  </a:lnTo>
                  <a:lnTo>
                    <a:pt x="327527" y="23147"/>
                  </a:lnTo>
                  <a:lnTo>
                    <a:pt x="322932" y="50642"/>
                  </a:lnTo>
                  <a:lnTo>
                    <a:pt x="320914" y="53904"/>
                  </a:lnTo>
                  <a:lnTo>
                    <a:pt x="319108" y="67385"/>
                  </a:lnTo>
                  <a:lnTo>
                    <a:pt x="319232" y="87234"/>
                  </a:lnTo>
                  <a:lnTo>
                    <a:pt x="329860" y="112708"/>
                  </a:lnTo>
                  <a:lnTo>
                    <a:pt x="334400" y="117648"/>
                  </a:lnTo>
                  <a:lnTo>
                    <a:pt x="355261" y="130091"/>
                  </a:lnTo>
                  <a:lnTo>
                    <a:pt x="382434" y="133062"/>
                  </a:lnTo>
                  <a:lnTo>
                    <a:pt x="397942" y="130735"/>
                  </a:lnTo>
                  <a:lnTo>
                    <a:pt x="432964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5" name="SMARTInkShape-Group947">
            <a:extLst>
              <a:ext uri="{FF2B5EF4-FFF2-40B4-BE49-F238E27FC236}">
                <a16:creationId xmlns:a16="http://schemas.microsoft.com/office/drawing/2014/main" xmlns="" id="{5AE2DA6C-1BC0-481D-8F1B-6F57C8E130DF}"/>
              </a:ext>
            </a:extLst>
          </p:cNvPr>
          <p:cNvGrpSpPr/>
          <p:nvPr/>
        </p:nvGrpSpPr>
        <p:grpSpPr>
          <a:xfrm>
            <a:off x="1228730" y="2857705"/>
            <a:ext cx="176209" cy="233157"/>
            <a:chOff x="1228730" y="2857705"/>
            <a:chExt cx="176209" cy="233157"/>
          </a:xfrm>
        </p:grpSpPr>
        <p:sp>
          <p:nvSpPr>
            <p:cNvPr id="233" name="SMARTInkShape-1589">
              <a:extLst>
                <a:ext uri="{FF2B5EF4-FFF2-40B4-BE49-F238E27FC236}">
                  <a16:creationId xmlns:a16="http://schemas.microsoft.com/office/drawing/2014/main" xmlns="" id="{B6C8EA17-CF5A-4438-A7A3-804929E092E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71588" y="2909888"/>
              <a:ext cx="61913" cy="1"/>
            </a:xfrm>
            <a:custGeom>
              <a:avLst/>
              <a:gdLst/>
              <a:ahLst/>
              <a:cxnLst/>
              <a:rect l="0" t="0" r="0" b="0"/>
              <a:pathLst>
                <a:path w="61913" h="1">
                  <a:moveTo>
                    <a:pt x="0" y="0"/>
                  </a:moveTo>
                  <a:lnTo>
                    <a:pt x="0" y="0"/>
                  </a:lnTo>
                  <a:lnTo>
                    <a:pt x="35420" y="0"/>
                  </a:lnTo>
                  <a:lnTo>
                    <a:pt x="619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4" name="SMARTInkShape-1590">
              <a:extLst>
                <a:ext uri="{FF2B5EF4-FFF2-40B4-BE49-F238E27FC236}">
                  <a16:creationId xmlns:a16="http://schemas.microsoft.com/office/drawing/2014/main" xmlns="" id="{A31438E5-D055-42F6-A445-2FD6D2AACC6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28730" y="2857705"/>
              <a:ext cx="176209" cy="233157"/>
            </a:xfrm>
            <a:custGeom>
              <a:avLst/>
              <a:gdLst/>
              <a:ahLst/>
              <a:cxnLst/>
              <a:rect l="0" t="0" r="0" b="0"/>
              <a:pathLst>
                <a:path w="176209" h="233157">
                  <a:moveTo>
                    <a:pt x="4758" y="214108"/>
                  </a:moveTo>
                  <a:lnTo>
                    <a:pt x="4758" y="214108"/>
                  </a:lnTo>
                  <a:lnTo>
                    <a:pt x="0" y="214108"/>
                  </a:lnTo>
                  <a:lnTo>
                    <a:pt x="14222" y="214108"/>
                  </a:lnTo>
                  <a:lnTo>
                    <a:pt x="16793" y="211579"/>
                  </a:lnTo>
                  <a:lnTo>
                    <a:pt x="18044" y="208927"/>
                  </a:lnTo>
                  <a:lnTo>
                    <a:pt x="18847" y="205441"/>
                  </a:lnTo>
                  <a:lnTo>
                    <a:pt x="27157" y="193766"/>
                  </a:lnTo>
                  <a:lnTo>
                    <a:pt x="30235" y="191838"/>
                  </a:lnTo>
                  <a:lnTo>
                    <a:pt x="31268" y="190265"/>
                  </a:lnTo>
                  <a:lnTo>
                    <a:pt x="37600" y="168085"/>
                  </a:lnTo>
                  <a:lnTo>
                    <a:pt x="39504" y="133050"/>
                  </a:lnTo>
                  <a:lnTo>
                    <a:pt x="41864" y="122181"/>
                  </a:lnTo>
                  <a:lnTo>
                    <a:pt x="42846" y="87025"/>
                  </a:lnTo>
                  <a:lnTo>
                    <a:pt x="42857" y="52715"/>
                  </a:lnTo>
                  <a:lnTo>
                    <a:pt x="42328" y="36006"/>
                  </a:lnTo>
                  <a:lnTo>
                    <a:pt x="38536" y="20504"/>
                  </a:lnTo>
                  <a:lnTo>
                    <a:pt x="38095" y="0"/>
                  </a:lnTo>
                  <a:lnTo>
                    <a:pt x="38095" y="10995"/>
                  </a:lnTo>
                  <a:lnTo>
                    <a:pt x="39506" y="14122"/>
                  </a:lnTo>
                  <a:lnTo>
                    <a:pt x="40623" y="15696"/>
                  </a:lnTo>
                  <a:lnTo>
                    <a:pt x="42563" y="31150"/>
                  </a:lnTo>
                  <a:lnTo>
                    <a:pt x="42854" y="65744"/>
                  </a:lnTo>
                  <a:lnTo>
                    <a:pt x="43386" y="87836"/>
                  </a:lnTo>
                  <a:lnTo>
                    <a:pt x="50762" y="119504"/>
                  </a:lnTo>
                  <a:lnTo>
                    <a:pt x="56124" y="154735"/>
                  </a:lnTo>
                  <a:lnTo>
                    <a:pt x="59656" y="182417"/>
                  </a:lnTo>
                  <a:lnTo>
                    <a:pt x="75153" y="211037"/>
                  </a:lnTo>
                  <a:lnTo>
                    <a:pt x="83319" y="222242"/>
                  </a:lnTo>
                  <a:lnTo>
                    <a:pt x="84119" y="224293"/>
                  </a:lnTo>
                  <a:lnTo>
                    <a:pt x="85711" y="225660"/>
                  </a:lnTo>
                  <a:lnTo>
                    <a:pt x="101186" y="232004"/>
                  </a:lnTo>
                  <a:lnTo>
                    <a:pt x="134306" y="233138"/>
                  </a:lnTo>
                  <a:lnTo>
                    <a:pt x="155376" y="233156"/>
                  </a:lnTo>
                  <a:lnTo>
                    <a:pt x="157557" y="232627"/>
                  </a:lnTo>
                  <a:lnTo>
                    <a:pt x="159011" y="231746"/>
                  </a:lnTo>
                  <a:lnTo>
                    <a:pt x="165291" y="226565"/>
                  </a:lnTo>
                  <a:lnTo>
                    <a:pt x="176208" y="218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8" name="SMARTInkShape-Group948">
            <a:extLst>
              <a:ext uri="{FF2B5EF4-FFF2-40B4-BE49-F238E27FC236}">
                <a16:creationId xmlns:a16="http://schemas.microsoft.com/office/drawing/2014/main" xmlns="" id="{CC4384FC-E40E-4FB9-BC11-91C079BD2BA6}"/>
              </a:ext>
            </a:extLst>
          </p:cNvPr>
          <p:cNvGrpSpPr/>
          <p:nvPr/>
        </p:nvGrpSpPr>
        <p:grpSpPr>
          <a:xfrm>
            <a:off x="1105562" y="2890838"/>
            <a:ext cx="142214" cy="209312"/>
            <a:chOff x="1105562" y="2890838"/>
            <a:chExt cx="142214" cy="209312"/>
          </a:xfrm>
        </p:grpSpPr>
        <p:sp>
          <p:nvSpPr>
            <p:cNvPr id="236" name="SMARTInkShape-1591">
              <a:extLst>
                <a:ext uri="{FF2B5EF4-FFF2-40B4-BE49-F238E27FC236}">
                  <a16:creationId xmlns:a16="http://schemas.microsoft.com/office/drawing/2014/main" xmlns="" id="{8D4D7770-A13C-47AF-9B30-62322DB7FCA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05562" y="2988111"/>
              <a:ext cx="142214" cy="112039"/>
            </a:xfrm>
            <a:custGeom>
              <a:avLst/>
              <a:gdLst/>
              <a:ahLst/>
              <a:cxnLst/>
              <a:rect l="0" t="0" r="0" b="0"/>
              <a:pathLst>
                <a:path w="142214" h="112039">
                  <a:moveTo>
                    <a:pt x="4101" y="102752"/>
                  </a:moveTo>
                  <a:lnTo>
                    <a:pt x="4101" y="102752"/>
                  </a:lnTo>
                  <a:lnTo>
                    <a:pt x="0" y="102752"/>
                  </a:lnTo>
                  <a:lnTo>
                    <a:pt x="3922" y="102752"/>
                  </a:lnTo>
                  <a:lnTo>
                    <a:pt x="4047" y="105280"/>
                  </a:lnTo>
                  <a:lnTo>
                    <a:pt x="4594" y="106025"/>
                  </a:lnTo>
                  <a:lnTo>
                    <a:pt x="8196" y="107318"/>
                  </a:lnTo>
                  <a:lnTo>
                    <a:pt x="11194" y="107456"/>
                  </a:lnTo>
                  <a:lnTo>
                    <a:pt x="12004" y="106946"/>
                  </a:lnTo>
                  <a:lnTo>
                    <a:pt x="12545" y="106077"/>
                  </a:lnTo>
                  <a:lnTo>
                    <a:pt x="12905" y="104969"/>
                  </a:lnTo>
                  <a:lnTo>
                    <a:pt x="13674" y="104230"/>
                  </a:lnTo>
                  <a:lnTo>
                    <a:pt x="18711" y="101632"/>
                  </a:lnTo>
                  <a:lnTo>
                    <a:pt x="21707" y="99608"/>
                  </a:lnTo>
                  <a:lnTo>
                    <a:pt x="26368" y="97940"/>
                  </a:lnTo>
                  <a:lnTo>
                    <a:pt x="34269" y="91424"/>
                  </a:lnTo>
                  <a:lnTo>
                    <a:pt x="36029" y="88368"/>
                  </a:lnTo>
                  <a:lnTo>
                    <a:pt x="37160" y="82095"/>
                  </a:lnTo>
                  <a:lnTo>
                    <a:pt x="37951" y="70471"/>
                  </a:lnTo>
                  <a:lnTo>
                    <a:pt x="39959" y="65298"/>
                  </a:lnTo>
                  <a:lnTo>
                    <a:pt x="40177" y="62966"/>
                  </a:lnTo>
                  <a:lnTo>
                    <a:pt x="39014" y="57155"/>
                  </a:lnTo>
                  <a:lnTo>
                    <a:pt x="41851" y="46699"/>
                  </a:lnTo>
                  <a:lnTo>
                    <a:pt x="42187" y="29924"/>
                  </a:lnTo>
                  <a:lnTo>
                    <a:pt x="40783" y="26639"/>
                  </a:lnTo>
                  <a:lnTo>
                    <a:pt x="38925" y="23415"/>
                  </a:lnTo>
                  <a:lnTo>
                    <a:pt x="37732" y="17034"/>
                  </a:lnTo>
                  <a:lnTo>
                    <a:pt x="37438" y="0"/>
                  </a:lnTo>
                  <a:lnTo>
                    <a:pt x="37438" y="2739"/>
                  </a:lnTo>
                  <a:lnTo>
                    <a:pt x="41539" y="2739"/>
                  </a:lnTo>
                  <a:lnTo>
                    <a:pt x="41759" y="3268"/>
                  </a:lnTo>
                  <a:lnTo>
                    <a:pt x="42183" y="7305"/>
                  </a:lnTo>
                  <a:lnTo>
                    <a:pt x="38924" y="11265"/>
                  </a:lnTo>
                  <a:lnTo>
                    <a:pt x="37878" y="15613"/>
                  </a:lnTo>
                  <a:lnTo>
                    <a:pt x="37440" y="37665"/>
                  </a:lnTo>
                  <a:lnTo>
                    <a:pt x="44671" y="71041"/>
                  </a:lnTo>
                  <a:lnTo>
                    <a:pt x="47355" y="75429"/>
                  </a:lnTo>
                  <a:lnTo>
                    <a:pt x="50312" y="78437"/>
                  </a:lnTo>
                  <a:lnTo>
                    <a:pt x="62845" y="94640"/>
                  </a:lnTo>
                  <a:lnTo>
                    <a:pt x="75735" y="103873"/>
                  </a:lnTo>
                  <a:lnTo>
                    <a:pt x="91779" y="110467"/>
                  </a:lnTo>
                  <a:lnTo>
                    <a:pt x="107336" y="112038"/>
                  </a:lnTo>
                  <a:lnTo>
                    <a:pt x="112248" y="110760"/>
                  </a:lnTo>
                  <a:lnTo>
                    <a:pt x="142213" y="93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7" name="SMARTInkShape-1592">
              <a:extLst>
                <a:ext uri="{FF2B5EF4-FFF2-40B4-BE49-F238E27FC236}">
                  <a16:creationId xmlns:a16="http://schemas.microsoft.com/office/drawing/2014/main" xmlns="" id="{BD052E31-D7EA-4CA8-A153-B2AFD2E96CC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35494" y="2890838"/>
              <a:ext cx="2745" cy="4763"/>
            </a:xfrm>
            <a:custGeom>
              <a:avLst/>
              <a:gdLst/>
              <a:ahLst/>
              <a:cxnLst/>
              <a:rect l="0" t="0" r="0" b="0"/>
              <a:pathLst>
                <a:path w="2745" h="4763">
                  <a:moveTo>
                    <a:pt x="2744" y="0"/>
                  </a:moveTo>
                  <a:lnTo>
                    <a:pt x="2744" y="0"/>
                  </a:lnTo>
                  <a:lnTo>
                    <a:pt x="215" y="2528"/>
                  </a:lnTo>
                  <a:lnTo>
                    <a:pt x="0" y="3273"/>
                  </a:lnTo>
                  <a:lnTo>
                    <a:pt x="385" y="3769"/>
                  </a:lnTo>
                  <a:lnTo>
                    <a:pt x="2744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9" name="SMARTInkShape-1593">
            <a:extLst>
              <a:ext uri="{FF2B5EF4-FFF2-40B4-BE49-F238E27FC236}">
                <a16:creationId xmlns:a16="http://schemas.microsoft.com/office/drawing/2014/main" xmlns="" id="{C86940DF-742B-407C-B9DE-3833E7AABE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09676" y="2962381"/>
            <a:ext cx="423800" cy="146855"/>
          </a:xfrm>
          <a:custGeom>
            <a:avLst/>
            <a:gdLst/>
            <a:ahLst/>
            <a:cxnLst/>
            <a:rect l="0" t="0" r="0" b="0"/>
            <a:pathLst>
              <a:path w="423800" h="146855">
                <a:moveTo>
                  <a:pt x="9462" y="47519"/>
                </a:moveTo>
                <a:lnTo>
                  <a:pt x="9462" y="47519"/>
                </a:lnTo>
                <a:lnTo>
                  <a:pt x="9462" y="52085"/>
                </a:lnTo>
                <a:lnTo>
                  <a:pt x="14028" y="56843"/>
                </a:lnTo>
                <a:lnTo>
                  <a:pt x="43214" y="61605"/>
                </a:lnTo>
                <a:lnTo>
                  <a:pt x="57909" y="61789"/>
                </a:lnTo>
                <a:lnTo>
                  <a:pt x="65738" y="59273"/>
                </a:lnTo>
                <a:lnTo>
                  <a:pt x="67617" y="58001"/>
                </a:lnTo>
                <a:lnTo>
                  <a:pt x="75328" y="48435"/>
                </a:lnTo>
                <a:lnTo>
                  <a:pt x="73369" y="42734"/>
                </a:lnTo>
                <a:lnTo>
                  <a:pt x="66456" y="33437"/>
                </a:lnTo>
                <a:lnTo>
                  <a:pt x="60231" y="26922"/>
                </a:lnTo>
                <a:lnTo>
                  <a:pt x="57073" y="25136"/>
                </a:lnTo>
                <a:lnTo>
                  <a:pt x="50909" y="24130"/>
                </a:lnTo>
                <a:lnTo>
                  <a:pt x="45874" y="23365"/>
                </a:lnTo>
                <a:lnTo>
                  <a:pt x="39536" y="20489"/>
                </a:lnTo>
                <a:lnTo>
                  <a:pt x="34117" y="19631"/>
                </a:lnTo>
                <a:lnTo>
                  <a:pt x="29592" y="20660"/>
                </a:lnTo>
                <a:lnTo>
                  <a:pt x="25817" y="22353"/>
                </a:lnTo>
                <a:lnTo>
                  <a:pt x="20716" y="23835"/>
                </a:lnTo>
                <a:lnTo>
                  <a:pt x="17462" y="26057"/>
                </a:lnTo>
                <a:lnTo>
                  <a:pt x="15663" y="28808"/>
                </a:lnTo>
                <a:lnTo>
                  <a:pt x="14335" y="31795"/>
                </a:lnTo>
                <a:lnTo>
                  <a:pt x="11141" y="36451"/>
                </a:lnTo>
                <a:lnTo>
                  <a:pt x="9430" y="41182"/>
                </a:lnTo>
                <a:lnTo>
                  <a:pt x="6336" y="45935"/>
                </a:lnTo>
                <a:lnTo>
                  <a:pt x="662" y="62732"/>
                </a:lnTo>
                <a:lnTo>
                  <a:pt x="0" y="76961"/>
                </a:lnTo>
                <a:lnTo>
                  <a:pt x="4791" y="100667"/>
                </a:lnTo>
                <a:lnTo>
                  <a:pt x="13313" y="116197"/>
                </a:lnTo>
                <a:lnTo>
                  <a:pt x="27025" y="131066"/>
                </a:lnTo>
                <a:lnTo>
                  <a:pt x="32437" y="134569"/>
                </a:lnTo>
                <a:lnTo>
                  <a:pt x="41434" y="136988"/>
                </a:lnTo>
                <a:lnTo>
                  <a:pt x="64382" y="137917"/>
                </a:lnTo>
                <a:lnTo>
                  <a:pt x="71089" y="135144"/>
                </a:lnTo>
                <a:lnTo>
                  <a:pt x="106077" y="112530"/>
                </a:lnTo>
                <a:lnTo>
                  <a:pt x="122663" y="94814"/>
                </a:lnTo>
                <a:lnTo>
                  <a:pt x="126787" y="86932"/>
                </a:lnTo>
                <a:lnTo>
                  <a:pt x="127366" y="84907"/>
                </a:lnTo>
                <a:lnTo>
                  <a:pt x="139152" y="65426"/>
                </a:lnTo>
                <a:lnTo>
                  <a:pt x="142490" y="42950"/>
                </a:lnTo>
                <a:lnTo>
                  <a:pt x="142219" y="28625"/>
                </a:lnTo>
                <a:lnTo>
                  <a:pt x="140255" y="23599"/>
                </a:lnTo>
                <a:lnTo>
                  <a:pt x="131614" y="12724"/>
                </a:lnTo>
                <a:lnTo>
                  <a:pt x="116260" y="2018"/>
                </a:lnTo>
                <a:lnTo>
                  <a:pt x="112843" y="838"/>
                </a:lnTo>
                <a:lnTo>
                  <a:pt x="111720" y="1053"/>
                </a:lnTo>
                <a:lnTo>
                  <a:pt x="110971" y="1725"/>
                </a:lnTo>
                <a:lnTo>
                  <a:pt x="109770" y="4077"/>
                </a:lnTo>
                <a:lnTo>
                  <a:pt x="109500" y="11234"/>
                </a:lnTo>
                <a:lnTo>
                  <a:pt x="112010" y="18365"/>
                </a:lnTo>
                <a:lnTo>
                  <a:pt x="113281" y="20145"/>
                </a:lnTo>
                <a:lnTo>
                  <a:pt x="116105" y="22124"/>
                </a:lnTo>
                <a:lnTo>
                  <a:pt x="133212" y="28679"/>
                </a:lnTo>
                <a:lnTo>
                  <a:pt x="168885" y="33054"/>
                </a:lnTo>
                <a:lnTo>
                  <a:pt x="177407" y="32650"/>
                </a:lnTo>
                <a:lnTo>
                  <a:pt x="186706" y="29452"/>
                </a:lnTo>
                <a:lnTo>
                  <a:pt x="191954" y="28377"/>
                </a:lnTo>
                <a:lnTo>
                  <a:pt x="199618" y="23920"/>
                </a:lnTo>
                <a:lnTo>
                  <a:pt x="204519" y="23712"/>
                </a:lnTo>
                <a:lnTo>
                  <a:pt x="202135" y="23708"/>
                </a:lnTo>
                <a:lnTo>
                  <a:pt x="201411" y="24237"/>
                </a:lnTo>
                <a:lnTo>
                  <a:pt x="197624" y="30335"/>
                </a:lnTo>
                <a:lnTo>
                  <a:pt x="192405" y="36462"/>
                </a:lnTo>
                <a:lnTo>
                  <a:pt x="189414" y="42767"/>
                </a:lnTo>
                <a:lnTo>
                  <a:pt x="186807" y="46995"/>
                </a:lnTo>
                <a:lnTo>
                  <a:pt x="182233" y="61233"/>
                </a:lnTo>
                <a:lnTo>
                  <a:pt x="180927" y="94837"/>
                </a:lnTo>
                <a:lnTo>
                  <a:pt x="181445" y="102579"/>
                </a:lnTo>
                <a:lnTo>
                  <a:pt x="184715" y="110811"/>
                </a:lnTo>
                <a:lnTo>
                  <a:pt x="192107" y="120308"/>
                </a:lnTo>
                <a:lnTo>
                  <a:pt x="195236" y="122203"/>
                </a:lnTo>
                <a:lnTo>
                  <a:pt x="198390" y="123574"/>
                </a:lnTo>
                <a:lnTo>
                  <a:pt x="211174" y="131254"/>
                </a:lnTo>
                <a:lnTo>
                  <a:pt x="218718" y="132851"/>
                </a:lnTo>
                <a:lnTo>
                  <a:pt x="220403" y="132982"/>
                </a:lnTo>
                <a:lnTo>
                  <a:pt x="230713" y="129390"/>
                </a:lnTo>
                <a:lnTo>
                  <a:pt x="239823" y="125634"/>
                </a:lnTo>
                <a:lnTo>
                  <a:pt x="248167" y="123757"/>
                </a:lnTo>
                <a:lnTo>
                  <a:pt x="249561" y="122686"/>
                </a:lnTo>
                <a:lnTo>
                  <a:pt x="256855" y="114637"/>
                </a:lnTo>
                <a:lnTo>
                  <a:pt x="272163" y="103260"/>
                </a:lnTo>
                <a:lnTo>
                  <a:pt x="279174" y="89162"/>
                </a:lnTo>
                <a:lnTo>
                  <a:pt x="289028" y="63101"/>
                </a:lnTo>
                <a:lnTo>
                  <a:pt x="289288" y="53915"/>
                </a:lnTo>
                <a:lnTo>
                  <a:pt x="284533" y="30736"/>
                </a:lnTo>
                <a:lnTo>
                  <a:pt x="279171" y="22967"/>
                </a:lnTo>
                <a:lnTo>
                  <a:pt x="259258" y="2609"/>
                </a:lnTo>
                <a:lnTo>
                  <a:pt x="255772" y="1101"/>
                </a:lnTo>
                <a:lnTo>
                  <a:pt x="248549" y="0"/>
                </a:lnTo>
                <a:lnTo>
                  <a:pt x="245344" y="2454"/>
                </a:lnTo>
                <a:lnTo>
                  <a:pt x="245033" y="3188"/>
                </a:lnTo>
                <a:lnTo>
                  <a:pt x="245355" y="3677"/>
                </a:lnTo>
                <a:lnTo>
                  <a:pt x="246099" y="4004"/>
                </a:lnTo>
                <a:lnTo>
                  <a:pt x="254085" y="15329"/>
                </a:lnTo>
                <a:lnTo>
                  <a:pt x="266328" y="20401"/>
                </a:lnTo>
                <a:lnTo>
                  <a:pt x="298296" y="27721"/>
                </a:lnTo>
                <a:lnTo>
                  <a:pt x="317333" y="23575"/>
                </a:lnTo>
                <a:lnTo>
                  <a:pt x="332150" y="19156"/>
                </a:lnTo>
                <a:lnTo>
                  <a:pt x="342107" y="18946"/>
                </a:lnTo>
                <a:lnTo>
                  <a:pt x="342350" y="19474"/>
                </a:lnTo>
                <a:lnTo>
                  <a:pt x="342773" y="23045"/>
                </a:lnTo>
                <a:lnTo>
                  <a:pt x="339551" y="27907"/>
                </a:lnTo>
                <a:lnTo>
                  <a:pt x="337982" y="35064"/>
                </a:lnTo>
                <a:lnTo>
                  <a:pt x="335740" y="38985"/>
                </a:lnTo>
                <a:lnTo>
                  <a:pt x="333406" y="64716"/>
                </a:lnTo>
                <a:lnTo>
                  <a:pt x="332825" y="71566"/>
                </a:lnTo>
                <a:lnTo>
                  <a:pt x="330802" y="76375"/>
                </a:lnTo>
                <a:lnTo>
                  <a:pt x="330961" y="83098"/>
                </a:lnTo>
                <a:lnTo>
                  <a:pt x="335702" y="106124"/>
                </a:lnTo>
                <a:lnTo>
                  <a:pt x="346067" y="121687"/>
                </a:lnTo>
                <a:lnTo>
                  <a:pt x="363321" y="139428"/>
                </a:lnTo>
                <a:lnTo>
                  <a:pt x="366581" y="141284"/>
                </a:lnTo>
                <a:lnTo>
                  <a:pt x="391015" y="146783"/>
                </a:lnTo>
                <a:lnTo>
                  <a:pt x="403604" y="146854"/>
                </a:lnTo>
                <a:lnTo>
                  <a:pt x="423799" y="1427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2" name="SMARTInkShape-Group950">
            <a:extLst>
              <a:ext uri="{FF2B5EF4-FFF2-40B4-BE49-F238E27FC236}">
                <a16:creationId xmlns:a16="http://schemas.microsoft.com/office/drawing/2014/main" xmlns="" id="{A7ABC139-B605-45B5-B0B5-6B37BDE1CC31}"/>
              </a:ext>
            </a:extLst>
          </p:cNvPr>
          <p:cNvGrpSpPr/>
          <p:nvPr/>
        </p:nvGrpSpPr>
        <p:grpSpPr>
          <a:xfrm>
            <a:off x="547693" y="2847977"/>
            <a:ext cx="166683" cy="256447"/>
            <a:chOff x="547693" y="2847977"/>
            <a:chExt cx="166683" cy="256447"/>
          </a:xfrm>
        </p:grpSpPr>
        <p:sp>
          <p:nvSpPr>
            <p:cNvPr id="240" name="SMARTInkShape-1594">
              <a:extLst>
                <a:ext uri="{FF2B5EF4-FFF2-40B4-BE49-F238E27FC236}">
                  <a16:creationId xmlns:a16="http://schemas.microsoft.com/office/drawing/2014/main" xmlns="" id="{B87F15E8-1CC0-4301-BF17-8BACF9ADDBC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90550" y="2905125"/>
              <a:ext cx="80964" cy="9526"/>
            </a:xfrm>
            <a:custGeom>
              <a:avLst/>
              <a:gdLst/>
              <a:ahLst/>
              <a:cxnLst/>
              <a:rect l="0" t="0" r="0" b="0"/>
              <a:pathLst>
                <a:path w="80964" h="9526">
                  <a:moveTo>
                    <a:pt x="0" y="0"/>
                  </a:moveTo>
                  <a:lnTo>
                    <a:pt x="0" y="0"/>
                  </a:lnTo>
                  <a:lnTo>
                    <a:pt x="4101" y="0"/>
                  </a:lnTo>
                  <a:lnTo>
                    <a:pt x="15434" y="4101"/>
                  </a:lnTo>
                  <a:lnTo>
                    <a:pt x="50229" y="4757"/>
                  </a:lnTo>
                  <a:lnTo>
                    <a:pt x="71860" y="4762"/>
                  </a:lnTo>
                  <a:lnTo>
                    <a:pt x="75682" y="6173"/>
                  </a:lnTo>
                  <a:lnTo>
                    <a:pt x="8096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1" name="SMARTInkShape-1595">
              <a:extLst>
                <a:ext uri="{FF2B5EF4-FFF2-40B4-BE49-F238E27FC236}">
                  <a16:creationId xmlns:a16="http://schemas.microsoft.com/office/drawing/2014/main" xmlns="" id="{0DCAED1C-F148-494F-BEED-4E1FDE5F8C4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7693" y="2847977"/>
              <a:ext cx="166683" cy="256447"/>
            </a:xfrm>
            <a:custGeom>
              <a:avLst/>
              <a:gdLst/>
              <a:ahLst/>
              <a:cxnLst/>
              <a:rect l="0" t="0" r="0" b="0"/>
              <a:pathLst>
                <a:path w="166683" h="256447">
                  <a:moveTo>
                    <a:pt x="4757" y="223836"/>
                  </a:moveTo>
                  <a:lnTo>
                    <a:pt x="4757" y="223836"/>
                  </a:lnTo>
                  <a:lnTo>
                    <a:pt x="0" y="228593"/>
                  </a:lnTo>
                  <a:lnTo>
                    <a:pt x="4561" y="224031"/>
                  </a:lnTo>
                  <a:lnTo>
                    <a:pt x="8840" y="223853"/>
                  </a:lnTo>
                  <a:lnTo>
                    <a:pt x="16461" y="220037"/>
                  </a:lnTo>
                  <a:lnTo>
                    <a:pt x="37436" y="200663"/>
                  </a:lnTo>
                  <a:lnTo>
                    <a:pt x="50663" y="182074"/>
                  </a:lnTo>
                  <a:lnTo>
                    <a:pt x="55707" y="168784"/>
                  </a:lnTo>
                  <a:lnTo>
                    <a:pt x="61686" y="134130"/>
                  </a:lnTo>
                  <a:lnTo>
                    <a:pt x="61898" y="101406"/>
                  </a:lnTo>
                  <a:lnTo>
                    <a:pt x="61907" y="66599"/>
                  </a:lnTo>
                  <a:lnTo>
                    <a:pt x="57232" y="32410"/>
                  </a:lnTo>
                  <a:lnTo>
                    <a:pt x="57146" y="12764"/>
                  </a:lnTo>
                  <a:lnTo>
                    <a:pt x="55734" y="9553"/>
                  </a:lnTo>
                  <a:lnTo>
                    <a:pt x="53044" y="5707"/>
                  </a:lnTo>
                  <a:lnTo>
                    <a:pt x="52399" y="219"/>
                  </a:lnTo>
                  <a:lnTo>
                    <a:pt x="47678" y="0"/>
                  </a:lnTo>
                  <a:lnTo>
                    <a:pt x="47620" y="34892"/>
                  </a:lnTo>
                  <a:lnTo>
                    <a:pt x="47090" y="52439"/>
                  </a:lnTo>
                  <a:lnTo>
                    <a:pt x="45091" y="57348"/>
                  </a:lnTo>
                  <a:lnTo>
                    <a:pt x="45261" y="62705"/>
                  </a:lnTo>
                  <a:lnTo>
                    <a:pt x="47412" y="79619"/>
                  </a:lnTo>
                  <a:lnTo>
                    <a:pt x="46998" y="84598"/>
                  </a:lnTo>
                  <a:lnTo>
                    <a:pt x="42914" y="115100"/>
                  </a:lnTo>
                  <a:lnTo>
                    <a:pt x="42874" y="122944"/>
                  </a:lnTo>
                  <a:lnTo>
                    <a:pt x="43397" y="124824"/>
                  </a:lnTo>
                  <a:lnTo>
                    <a:pt x="44276" y="126078"/>
                  </a:lnTo>
                  <a:lnTo>
                    <a:pt x="45390" y="126914"/>
                  </a:lnTo>
                  <a:lnTo>
                    <a:pt x="45604" y="128529"/>
                  </a:lnTo>
                  <a:lnTo>
                    <a:pt x="42995" y="148404"/>
                  </a:lnTo>
                  <a:lnTo>
                    <a:pt x="50881" y="182554"/>
                  </a:lnTo>
                  <a:lnTo>
                    <a:pt x="57634" y="212695"/>
                  </a:lnTo>
                  <a:lnTo>
                    <a:pt x="60906" y="219067"/>
                  </a:lnTo>
                  <a:lnTo>
                    <a:pt x="61240" y="220657"/>
                  </a:lnTo>
                  <a:lnTo>
                    <a:pt x="64238" y="225422"/>
                  </a:lnTo>
                  <a:lnTo>
                    <a:pt x="70557" y="232420"/>
                  </a:lnTo>
                  <a:lnTo>
                    <a:pt x="77805" y="236977"/>
                  </a:lnTo>
                  <a:lnTo>
                    <a:pt x="84935" y="246725"/>
                  </a:lnTo>
                  <a:lnTo>
                    <a:pt x="100242" y="256082"/>
                  </a:lnTo>
                  <a:lnTo>
                    <a:pt x="101751" y="256446"/>
                  </a:lnTo>
                  <a:lnTo>
                    <a:pt x="103286" y="256159"/>
                  </a:lnTo>
                  <a:lnTo>
                    <a:pt x="108505" y="253756"/>
                  </a:lnTo>
                  <a:lnTo>
                    <a:pt x="127740" y="249935"/>
                  </a:lnTo>
                  <a:lnTo>
                    <a:pt x="129608" y="248643"/>
                  </a:lnTo>
                  <a:lnTo>
                    <a:pt x="131684" y="245797"/>
                  </a:lnTo>
                  <a:lnTo>
                    <a:pt x="147257" y="235266"/>
                  </a:lnTo>
                  <a:lnTo>
                    <a:pt x="159655" y="220480"/>
                  </a:lnTo>
                  <a:lnTo>
                    <a:pt x="166682" y="204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3" name="SMARTInkShape-1596">
            <a:extLst>
              <a:ext uri="{FF2B5EF4-FFF2-40B4-BE49-F238E27FC236}">
                <a16:creationId xmlns:a16="http://schemas.microsoft.com/office/drawing/2014/main" xmlns="" id="{6C17DC4C-761E-4D40-BCE8-17BF1DA7601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52450" y="3081338"/>
            <a:ext cx="4764" cy="4567"/>
          </a:xfrm>
          <a:custGeom>
            <a:avLst/>
            <a:gdLst/>
            <a:ahLst/>
            <a:cxnLst/>
            <a:rect l="0" t="0" r="0" b="0"/>
            <a:pathLst>
              <a:path w="4764" h="4567">
                <a:moveTo>
                  <a:pt x="0" y="0"/>
                </a:moveTo>
                <a:lnTo>
                  <a:pt x="0" y="0"/>
                </a:lnTo>
                <a:lnTo>
                  <a:pt x="0" y="4566"/>
                </a:lnTo>
                <a:lnTo>
                  <a:pt x="476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SMARTInkShape-1597">
            <a:extLst>
              <a:ext uri="{FF2B5EF4-FFF2-40B4-BE49-F238E27FC236}">
                <a16:creationId xmlns:a16="http://schemas.microsoft.com/office/drawing/2014/main" xmlns="" id="{D362F1A6-8923-4F8B-84B7-27DD7D8151D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85800" y="1454596"/>
            <a:ext cx="566739" cy="140161"/>
          </a:xfrm>
          <a:custGeom>
            <a:avLst/>
            <a:gdLst/>
            <a:ahLst/>
            <a:cxnLst/>
            <a:rect l="0" t="0" r="0" b="0"/>
            <a:pathLst>
              <a:path w="566739" h="140161">
                <a:moveTo>
                  <a:pt x="0" y="112267"/>
                </a:moveTo>
                <a:lnTo>
                  <a:pt x="0" y="112267"/>
                </a:lnTo>
                <a:lnTo>
                  <a:pt x="0" y="117012"/>
                </a:lnTo>
                <a:lnTo>
                  <a:pt x="21308" y="116500"/>
                </a:lnTo>
                <a:lnTo>
                  <a:pt x="37721" y="112561"/>
                </a:lnTo>
                <a:lnTo>
                  <a:pt x="45573" y="110943"/>
                </a:lnTo>
                <a:lnTo>
                  <a:pt x="79339" y="96369"/>
                </a:lnTo>
                <a:lnTo>
                  <a:pt x="93834" y="89862"/>
                </a:lnTo>
                <a:lnTo>
                  <a:pt x="95894" y="89393"/>
                </a:lnTo>
                <a:lnTo>
                  <a:pt x="103849" y="83676"/>
                </a:lnTo>
                <a:lnTo>
                  <a:pt x="107009" y="79628"/>
                </a:lnTo>
                <a:lnTo>
                  <a:pt x="110199" y="74373"/>
                </a:lnTo>
                <a:lnTo>
                  <a:pt x="120689" y="60538"/>
                </a:lnTo>
                <a:lnTo>
                  <a:pt x="127844" y="44062"/>
                </a:lnTo>
                <a:lnTo>
                  <a:pt x="128367" y="39259"/>
                </a:lnTo>
                <a:lnTo>
                  <a:pt x="124468" y="28146"/>
                </a:lnTo>
                <a:lnTo>
                  <a:pt x="120679" y="23056"/>
                </a:lnTo>
                <a:lnTo>
                  <a:pt x="119781" y="20054"/>
                </a:lnTo>
                <a:lnTo>
                  <a:pt x="119012" y="19041"/>
                </a:lnTo>
                <a:lnTo>
                  <a:pt x="106314" y="12995"/>
                </a:lnTo>
                <a:lnTo>
                  <a:pt x="84093" y="12256"/>
                </a:lnTo>
                <a:lnTo>
                  <a:pt x="83049" y="12784"/>
                </a:lnTo>
                <a:lnTo>
                  <a:pt x="82354" y="13666"/>
                </a:lnTo>
                <a:lnTo>
                  <a:pt x="81890" y="14783"/>
                </a:lnTo>
                <a:lnTo>
                  <a:pt x="80523" y="15527"/>
                </a:lnTo>
                <a:lnTo>
                  <a:pt x="74071" y="17104"/>
                </a:lnTo>
                <a:lnTo>
                  <a:pt x="66882" y="22110"/>
                </a:lnTo>
                <a:lnTo>
                  <a:pt x="64121" y="25101"/>
                </a:lnTo>
                <a:lnTo>
                  <a:pt x="62894" y="28194"/>
                </a:lnTo>
                <a:lnTo>
                  <a:pt x="61388" y="48456"/>
                </a:lnTo>
                <a:lnTo>
                  <a:pt x="58144" y="55055"/>
                </a:lnTo>
                <a:lnTo>
                  <a:pt x="57150" y="90036"/>
                </a:lnTo>
                <a:lnTo>
                  <a:pt x="57150" y="94803"/>
                </a:lnTo>
                <a:lnTo>
                  <a:pt x="62311" y="110990"/>
                </a:lnTo>
                <a:lnTo>
                  <a:pt x="76234" y="126559"/>
                </a:lnTo>
                <a:lnTo>
                  <a:pt x="79390" y="129202"/>
                </a:lnTo>
                <a:lnTo>
                  <a:pt x="94258" y="134962"/>
                </a:lnTo>
                <a:lnTo>
                  <a:pt x="112680" y="140160"/>
                </a:lnTo>
                <a:lnTo>
                  <a:pt x="139367" y="134747"/>
                </a:lnTo>
                <a:lnTo>
                  <a:pt x="165776" y="123327"/>
                </a:lnTo>
                <a:lnTo>
                  <a:pt x="194190" y="100383"/>
                </a:lnTo>
                <a:lnTo>
                  <a:pt x="196135" y="99582"/>
                </a:lnTo>
                <a:lnTo>
                  <a:pt x="199707" y="95869"/>
                </a:lnTo>
                <a:lnTo>
                  <a:pt x="222337" y="65043"/>
                </a:lnTo>
                <a:lnTo>
                  <a:pt x="228378" y="44207"/>
                </a:lnTo>
                <a:lnTo>
                  <a:pt x="228598" y="23245"/>
                </a:lnTo>
                <a:lnTo>
                  <a:pt x="224830" y="16792"/>
                </a:lnTo>
                <a:lnTo>
                  <a:pt x="224499" y="15279"/>
                </a:lnTo>
                <a:lnTo>
                  <a:pt x="221505" y="10622"/>
                </a:lnTo>
                <a:lnTo>
                  <a:pt x="218744" y="8883"/>
                </a:lnTo>
                <a:lnTo>
                  <a:pt x="215753" y="7581"/>
                </a:lnTo>
                <a:lnTo>
                  <a:pt x="211094" y="4402"/>
                </a:lnTo>
                <a:lnTo>
                  <a:pt x="205723" y="2949"/>
                </a:lnTo>
                <a:lnTo>
                  <a:pt x="191423" y="2731"/>
                </a:lnTo>
                <a:lnTo>
                  <a:pt x="191116" y="3259"/>
                </a:lnTo>
                <a:lnTo>
                  <a:pt x="190511" y="8815"/>
                </a:lnTo>
                <a:lnTo>
                  <a:pt x="190502" y="11575"/>
                </a:lnTo>
                <a:lnTo>
                  <a:pt x="198701" y="16295"/>
                </a:lnTo>
                <a:lnTo>
                  <a:pt x="204624" y="16874"/>
                </a:lnTo>
                <a:lnTo>
                  <a:pt x="239483" y="17016"/>
                </a:lnTo>
                <a:lnTo>
                  <a:pt x="272132" y="17017"/>
                </a:lnTo>
                <a:lnTo>
                  <a:pt x="273496" y="16487"/>
                </a:lnTo>
                <a:lnTo>
                  <a:pt x="274406" y="15605"/>
                </a:lnTo>
                <a:lnTo>
                  <a:pt x="275012" y="14488"/>
                </a:lnTo>
                <a:lnTo>
                  <a:pt x="275946" y="13743"/>
                </a:lnTo>
                <a:lnTo>
                  <a:pt x="278394" y="12916"/>
                </a:lnTo>
                <a:lnTo>
                  <a:pt x="290448" y="12254"/>
                </a:lnTo>
                <a:lnTo>
                  <a:pt x="290511" y="7688"/>
                </a:lnTo>
                <a:lnTo>
                  <a:pt x="290513" y="14726"/>
                </a:lnTo>
                <a:lnTo>
                  <a:pt x="289983" y="15489"/>
                </a:lnTo>
                <a:lnTo>
                  <a:pt x="289101" y="15998"/>
                </a:lnTo>
                <a:lnTo>
                  <a:pt x="287984" y="16338"/>
                </a:lnTo>
                <a:lnTo>
                  <a:pt x="287240" y="17093"/>
                </a:lnTo>
                <a:lnTo>
                  <a:pt x="285352" y="21827"/>
                </a:lnTo>
                <a:lnTo>
                  <a:pt x="282516" y="25439"/>
                </a:lnTo>
                <a:lnTo>
                  <a:pt x="281189" y="30427"/>
                </a:lnTo>
                <a:lnTo>
                  <a:pt x="281047" y="33572"/>
                </a:lnTo>
                <a:lnTo>
                  <a:pt x="279603" y="36369"/>
                </a:lnTo>
                <a:lnTo>
                  <a:pt x="277726" y="39376"/>
                </a:lnTo>
                <a:lnTo>
                  <a:pt x="276521" y="45618"/>
                </a:lnTo>
                <a:lnTo>
                  <a:pt x="276423" y="47197"/>
                </a:lnTo>
                <a:lnTo>
                  <a:pt x="274902" y="50362"/>
                </a:lnTo>
                <a:lnTo>
                  <a:pt x="273755" y="51947"/>
                </a:lnTo>
                <a:lnTo>
                  <a:pt x="272142" y="59234"/>
                </a:lnTo>
                <a:lnTo>
                  <a:pt x="271068" y="67375"/>
                </a:lnTo>
                <a:lnTo>
                  <a:pt x="268229" y="72978"/>
                </a:lnTo>
                <a:lnTo>
                  <a:pt x="262617" y="98845"/>
                </a:lnTo>
                <a:lnTo>
                  <a:pt x="262920" y="100673"/>
                </a:lnTo>
                <a:lnTo>
                  <a:pt x="267110" y="112156"/>
                </a:lnTo>
                <a:lnTo>
                  <a:pt x="269938" y="115879"/>
                </a:lnTo>
                <a:lnTo>
                  <a:pt x="270785" y="118811"/>
                </a:lnTo>
                <a:lnTo>
                  <a:pt x="271540" y="119805"/>
                </a:lnTo>
                <a:lnTo>
                  <a:pt x="274602" y="121732"/>
                </a:lnTo>
                <a:lnTo>
                  <a:pt x="278539" y="128343"/>
                </a:lnTo>
                <a:lnTo>
                  <a:pt x="282722" y="129995"/>
                </a:lnTo>
                <a:lnTo>
                  <a:pt x="306372" y="131310"/>
                </a:lnTo>
                <a:lnTo>
                  <a:pt x="309556" y="129902"/>
                </a:lnTo>
                <a:lnTo>
                  <a:pt x="312734" y="128042"/>
                </a:lnTo>
                <a:lnTo>
                  <a:pt x="319087" y="126848"/>
                </a:lnTo>
                <a:lnTo>
                  <a:pt x="326672" y="125230"/>
                </a:lnTo>
                <a:lnTo>
                  <a:pt x="336151" y="121399"/>
                </a:lnTo>
                <a:lnTo>
                  <a:pt x="355081" y="107499"/>
                </a:lnTo>
                <a:lnTo>
                  <a:pt x="377823" y="79589"/>
                </a:lnTo>
                <a:lnTo>
                  <a:pt x="384087" y="62558"/>
                </a:lnTo>
                <a:lnTo>
                  <a:pt x="385795" y="54440"/>
                </a:lnTo>
                <a:lnTo>
                  <a:pt x="386843" y="53078"/>
                </a:lnTo>
                <a:lnTo>
                  <a:pt x="388070" y="52170"/>
                </a:lnTo>
                <a:lnTo>
                  <a:pt x="389434" y="49750"/>
                </a:lnTo>
                <a:lnTo>
                  <a:pt x="390381" y="42337"/>
                </a:lnTo>
                <a:lnTo>
                  <a:pt x="390523" y="24953"/>
                </a:lnTo>
                <a:lnTo>
                  <a:pt x="389113" y="21779"/>
                </a:lnTo>
                <a:lnTo>
                  <a:pt x="387252" y="18604"/>
                </a:lnTo>
                <a:lnTo>
                  <a:pt x="385959" y="13195"/>
                </a:lnTo>
                <a:lnTo>
                  <a:pt x="382528" y="8638"/>
                </a:lnTo>
                <a:lnTo>
                  <a:pt x="381679" y="5708"/>
                </a:lnTo>
                <a:lnTo>
                  <a:pt x="380924" y="4715"/>
                </a:lnTo>
                <a:lnTo>
                  <a:pt x="376959" y="2991"/>
                </a:lnTo>
                <a:lnTo>
                  <a:pt x="373923" y="2807"/>
                </a:lnTo>
                <a:lnTo>
                  <a:pt x="371152" y="1352"/>
                </a:lnTo>
                <a:lnTo>
                  <a:pt x="369672" y="224"/>
                </a:lnTo>
                <a:lnTo>
                  <a:pt x="368686" y="0"/>
                </a:lnTo>
                <a:lnTo>
                  <a:pt x="368028" y="381"/>
                </a:lnTo>
                <a:lnTo>
                  <a:pt x="367589" y="1163"/>
                </a:lnTo>
                <a:lnTo>
                  <a:pt x="366768" y="1685"/>
                </a:lnTo>
                <a:lnTo>
                  <a:pt x="364142" y="2420"/>
                </a:lnTo>
                <a:lnTo>
                  <a:pt x="366270" y="2688"/>
                </a:lnTo>
                <a:lnTo>
                  <a:pt x="366581" y="5245"/>
                </a:lnTo>
                <a:lnTo>
                  <a:pt x="367683" y="5994"/>
                </a:lnTo>
                <a:lnTo>
                  <a:pt x="396472" y="11575"/>
                </a:lnTo>
                <a:lnTo>
                  <a:pt x="402517" y="10541"/>
                </a:lnTo>
                <a:lnTo>
                  <a:pt x="404870" y="9525"/>
                </a:lnTo>
                <a:lnTo>
                  <a:pt x="411717" y="9806"/>
                </a:lnTo>
                <a:lnTo>
                  <a:pt x="423992" y="11771"/>
                </a:lnTo>
                <a:lnTo>
                  <a:pt x="458750" y="7508"/>
                </a:lnTo>
                <a:lnTo>
                  <a:pt x="470801" y="7492"/>
                </a:lnTo>
                <a:lnTo>
                  <a:pt x="471030" y="8021"/>
                </a:lnTo>
                <a:lnTo>
                  <a:pt x="471487" y="12253"/>
                </a:lnTo>
                <a:lnTo>
                  <a:pt x="466921" y="16820"/>
                </a:lnTo>
                <a:lnTo>
                  <a:pt x="466783" y="19487"/>
                </a:lnTo>
                <a:lnTo>
                  <a:pt x="465340" y="22171"/>
                </a:lnTo>
                <a:lnTo>
                  <a:pt x="457921" y="34667"/>
                </a:lnTo>
                <a:lnTo>
                  <a:pt x="456813" y="42865"/>
                </a:lnTo>
                <a:lnTo>
                  <a:pt x="453459" y="50129"/>
                </a:lnTo>
                <a:lnTo>
                  <a:pt x="453118" y="51792"/>
                </a:lnTo>
                <a:lnTo>
                  <a:pt x="448758" y="61270"/>
                </a:lnTo>
                <a:lnTo>
                  <a:pt x="447677" y="96175"/>
                </a:lnTo>
                <a:lnTo>
                  <a:pt x="447675" y="106022"/>
                </a:lnTo>
                <a:lnTo>
                  <a:pt x="451776" y="115575"/>
                </a:lnTo>
                <a:lnTo>
                  <a:pt x="461087" y="129759"/>
                </a:lnTo>
                <a:lnTo>
                  <a:pt x="466760" y="133383"/>
                </a:lnTo>
                <a:lnTo>
                  <a:pt x="472615" y="135280"/>
                </a:lnTo>
                <a:lnTo>
                  <a:pt x="493289" y="136009"/>
                </a:lnTo>
                <a:lnTo>
                  <a:pt x="521292" y="130695"/>
                </a:lnTo>
                <a:lnTo>
                  <a:pt x="566738" y="1122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SMARTInkShape-1598">
            <a:extLst>
              <a:ext uri="{FF2B5EF4-FFF2-40B4-BE49-F238E27FC236}">
                <a16:creationId xmlns:a16="http://schemas.microsoft.com/office/drawing/2014/main" xmlns="" id="{7CA1920F-075F-4712-A891-0FA4D4CE004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743075" y="1447806"/>
            <a:ext cx="700089" cy="140612"/>
          </a:xfrm>
          <a:custGeom>
            <a:avLst/>
            <a:gdLst/>
            <a:ahLst/>
            <a:cxnLst/>
            <a:rect l="0" t="0" r="0" b="0"/>
            <a:pathLst>
              <a:path w="700089" h="140612">
                <a:moveTo>
                  <a:pt x="4763" y="138107"/>
                </a:moveTo>
                <a:lnTo>
                  <a:pt x="4763" y="138107"/>
                </a:lnTo>
                <a:lnTo>
                  <a:pt x="2234" y="135578"/>
                </a:lnTo>
                <a:lnTo>
                  <a:pt x="1489" y="135363"/>
                </a:lnTo>
                <a:lnTo>
                  <a:pt x="993" y="135748"/>
                </a:lnTo>
                <a:lnTo>
                  <a:pt x="0" y="138106"/>
                </a:lnTo>
                <a:lnTo>
                  <a:pt x="4704" y="138107"/>
                </a:lnTo>
                <a:lnTo>
                  <a:pt x="4757" y="134006"/>
                </a:lnTo>
                <a:lnTo>
                  <a:pt x="5288" y="133785"/>
                </a:lnTo>
                <a:lnTo>
                  <a:pt x="7289" y="133540"/>
                </a:lnTo>
                <a:lnTo>
                  <a:pt x="9942" y="132020"/>
                </a:lnTo>
                <a:lnTo>
                  <a:pt x="12885" y="130110"/>
                </a:lnTo>
                <a:lnTo>
                  <a:pt x="18134" y="128783"/>
                </a:lnTo>
                <a:lnTo>
                  <a:pt x="21307" y="128641"/>
                </a:lnTo>
                <a:lnTo>
                  <a:pt x="22142" y="128092"/>
                </a:lnTo>
                <a:lnTo>
                  <a:pt x="22699" y="127197"/>
                </a:lnTo>
                <a:lnTo>
                  <a:pt x="23070" y="126071"/>
                </a:lnTo>
                <a:lnTo>
                  <a:pt x="23847" y="125320"/>
                </a:lnTo>
                <a:lnTo>
                  <a:pt x="27848" y="124017"/>
                </a:lnTo>
                <a:lnTo>
                  <a:pt x="35140" y="123836"/>
                </a:lnTo>
                <a:lnTo>
                  <a:pt x="36127" y="123301"/>
                </a:lnTo>
                <a:lnTo>
                  <a:pt x="36784" y="122416"/>
                </a:lnTo>
                <a:lnTo>
                  <a:pt x="37223" y="121296"/>
                </a:lnTo>
                <a:lnTo>
                  <a:pt x="38044" y="120549"/>
                </a:lnTo>
                <a:lnTo>
                  <a:pt x="40368" y="119720"/>
                </a:lnTo>
                <a:lnTo>
                  <a:pt x="49126" y="117733"/>
                </a:lnTo>
                <a:lnTo>
                  <a:pt x="55565" y="114973"/>
                </a:lnTo>
                <a:lnTo>
                  <a:pt x="65212" y="106153"/>
                </a:lnTo>
                <a:lnTo>
                  <a:pt x="75432" y="103540"/>
                </a:lnTo>
                <a:lnTo>
                  <a:pt x="110016" y="80869"/>
                </a:lnTo>
                <a:lnTo>
                  <a:pt x="131154" y="68253"/>
                </a:lnTo>
                <a:lnTo>
                  <a:pt x="146753" y="53264"/>
                </a:lnTo>
                <a:lnTo>
                  <a:pt x="147244" y="51363"/>
                </a:lnTo>
                <a:lnTo>
                  <a:pt x="147637" y="24747"/>
                </a:lnTo>
                <a:lnTo>
                  <a:pt x="141009" y="17260"/>
                </a:lnTo>
                <a:lnTo>
                  <a:pt x="137989" y="15605"/>
                </a:lnTo>
                <a:lnTo>
                  <a:pt x="134882" y="14341"/>
                </a:lnTo>
                <a:lnTo>
                  <a:pt x="130159" y="11183"/>
                </a:lnTo>
                <a:lnTo>
                  <a:pt x="125408" y="10012"/>
                </a:lnTo>
                <a:lnTo>
                  <a:pt x="122235" y="9738"/>
                </a:lnTo>
                <a:lnTo>
                  <a:pt x="119062" y="8205"/>
                </a:lnTo>
                <a:lnTo>
                  <a:pt x="115887" y="6289"/>
                </a:lnTo>
                <a:lnTo>
                  <a:pt x="112712" y="5438"/>
                </a:lnTo>
                <a:lnTo>
                  <a:pt x="97515" y="4816"/>
                </a:lnTo>
                <a:lnTo>
                  <a:pt x="94845" y="3372"/>
                </a:lnTo>
                <a:lnTo>
                  <a:pt x="93393" y="2246"/>
                </a:lnTo>
                <a:lnTo>
                  <a:pt x="91366" y="2024"/>
                </a:lnTo>
                <a:lnTo>
                  <a:pt x="82542" y="4292"/>
                </a:lnTo>
                <a:lnTo>
                  <a:pt x="77472" y="7938"/>
                </a:lnTo>
                <a:lnTo>
                  <a:pt x="72932" y="9580"/>
                </a:lnTo>
                <a:lnTo>
                  <a:pt x="69809" y="11839"/>
                </a:lnTo>
                <a:lnTo>
                  <a:pt x="68068" y="14607"/>
                </a:lnTo>
                <a:lnTo>
                  <a:pt x="66765" y="17601"/>
                </a:lnTo>
                <a:lnTo>
                  <a:pt x="63585" y="22262"/>
                </a:lnTo>
                <a:lnTo>
                  <a:pt x="62133" y="27634"/>
                </a:lnTo>
                <a:lnTo>
                  <a:pt x="59449" y="30820"/>
                </a:lnTo>
                <a:lnTo>
                  <a:pt x="59212" y="32186"/>
                </a:lnTo>
                <a:lnTo>
                  <a:pt x="59583" y="33626"/>
                </a:lnTo>
                <a:lnTo>
                  <a:pt x="60360" y="35116"/>
                </a:lnTo>
                <a:lnTo>
                  <a:pt x="60348" y="36638"/>
                </a:lnTo>
                <a:lnTo>
                  <a:pt x="58924" y="39740"/>
                </a:lnTo>
                <a:lnTo>
                  <a:pt x="58862" y="40779"/>
                </a:lnTo>
                <a:lnTo>
                  <a:pt x="59350" y="41471"/>
                </a:lnTo>
                <a:lnTo>
                  <a:pt x="60204" y="41933"/>
                </a:lnTo>
                <a:lnTo>
                  <a:pt x="60244" y="42770"/>
                </a:lnTo>
                <a:lnTo>
                  <a:pt x="58878" y="45111"/>
                </a:lnTo>
                <a:lnTo>
                  <a:pt x="58831" y="46476"/>
                </a:lnTo>
                <a:lnTo>
                  <a:pt x="60190" y="49404"/>
                </a:lnTo>
                <a:lnTo>
                  <a:pt x="60235" y="50397"/>
                </a:lnTo>
                <a:lnTo>
                  <a:pt x="59736" y="51058"/>
                </a:lnTo>
                <a:lnTo>
                  <a:pt x="58874" y="51499"/>
                </a:lnTo>
                <a:lnTo>
                  <a:pt x="58828" y="52322"/>
                </a:lnTo>
                <a:lnTo>
                  <a:pt x="61146" y="57446"/>
                </a:lnTo>
                <a:lnTo>
                  <a:pt x="61402" y="58933"/>
                </a:lnTo>
                <a:lnTo>
                  <a:pt x="61043" y="60453"/>
                </a:lnTo>
                <a:lnTo>
                  <a:pt x="58076" y="66695"/>
                </a:lnTo>
                <a:lnTo>
                  <a:pt x="57333" y="70496"/>
                </a:lnTo>
                <a:lnTo>
                  <a:pt x="59732" y="73683"/>
                </a:lnTo>
                <a:lnTo>
                  <a:pt x="59930" y="75049"/>
                </a:lnTo>
                <a:lnTo>
                  <a:pt x="57289" y="83223"/>
                </a:lnTo>
                <a:lnTo>
                  <a:pt x="57150" y="107080"/>
                </a:lnTo>
                <a:lnTo>
                  <a:pt x="58561" y="109853"/>
                </a:lnTo>
                <a:lnTo>
                  <a:pt x="61251" y="113417"/>
                </a:lnTo>
                <a:lnTo>
                  <a:pt x="62311" y="117923"/>
                </a:lnTo>
                <a:lnTo>
                  <a:pt x="65996" y="122938"/>
                </a:lnTo>
                <a:lnTo>
                  <a:pt x="67784" y="123427"/>
                </a:lnTo>
                <a:lnTo>
                  <a:pt x="69002" y="123558"/>
                </a:lnTo>
                <a:lnTo>
                  <a:pt x="71766" y="125114"/>
                </a:lnTo>
                <a:lnTo>
                  <a:pt x="79829" y="131719"/>
                </a:lnTo>
                <a:lnTo>
                  <a:pt x="82752" y="132622"/>
                </a:lnTo>
                <a:lnTo>
                  <a:pt x="83743" y="133392"/>
                </a:lnTo>
                <a:lnTo>
                  <a:pt x="84844" y="135658"/>
                </a:lnTo>
                <a:lnTo>
                  <a:pt x="86196" y="136474"/>
                </a:lnTo>
                <a:lnTo>
                  <a:pt x="96377" y="137892"/>
                </a:lnTo>
                <a:lnTo>
                  <a:pt x="116507" y="137574"/>
                </a:lnTo>
                <a:lnTo>
                  <a:pt x="131719" y="133785"/>
                </a:lnTo>
                <a:lnTo>
                  <a:pt x="139628" y="132945"/>
                </a:lnTo>
                <a:lnTo>
                  <a:pt x="152303" y="127472"/>
                </a:lnTo>
                <a:lnTo>
                  <a:pt x="153923" y="126255"/>
                </a:lnTo>
                <a:lnTo>
                  <a:pt x="184974" y="116743"/>
                </a:lnTo>
                <a:lnTo>
                  <a:pt x="186816" y="115398"/>
                </a:lnTo>
                <a:lnTo>
                  <a:pt x="190467" y="110976"/>
                </a:lnTo>
                <a:lnTo>
                  <a:pt x="197252" y="106843"/>
                </a:lnTo>
                <a:lnTo>
                  <a:pt x="202849" y="104854"/>
                </a:lnTo>
                <a:lnTo>
                  <a:pt x="207858" y="101678"/>
                </a:lnTo>
                <a:lnTo>
                  <a:pt x="212694" y="99973"/>
                </a:lnTo>
                <a:lnTo>
                  <a:pt x="224991" y="91927"/>
                </a:lnTo>
                <a:lnTo>
                  <a:pt x="230653" y="84113"/>
                </a:lnTo>
                <a:lnTo>
                  <a:pt x="233569" y="82359"/>
                </a:lnTo>
                <a:lnTo>
                  <a:pt x="235088" y="81892"/>
                </a:lnTo>
                <a:lnTo>
                  <a:pt x="238186" y="78550"/>
                </a:lnTo>
                <a:lnTo>
                  <a:pt x="241327" y="74595"/>
                </a:lnTo>
                <a:lnTo>
                  <a:pt x="251769" y="66792"/>
                </a:lnTo>
                <a:lnTo>
                  <a:pt x="254772" y="62667"/>
                </a:lnTo>
                <a:lnTo>
                  <a:pt x="255573" y="60826"/>
                </a:lnTo>
                <a:lnTo>
                  <a:pt x="256636" y="59598"/>
                </a:lnTo>
                <a:lnTo>
                  <a:pt x="268328" y="50611"/>
                </a:lnTo>
                <a:lnTo>
                  <a:pt x="270070" y="47538"/>
                </a:lnTo>
                <a:lnTo>
                  <a:pt x="271373" y="44408"/>
                </a:lnTo>
                <a:lnTo>
                  <a:pt x="274552" y="39671"/>
                </a:lnTo>
                <a:lnTo>
                  <a:pt x="275729" y="34916"/>
                </a:lnTo>
                <a:lnTo>
                  <a:pt x="276160" y="26981"/>
                </a:lnTo>
                <a:lnTo>
                  <a:pt x="274785" y="23806"/>
                </a:lnTo>
                <a:lnTo>
                  <a:pt x="262853" y="10460"/>
                </a:lnTo>
                <a:lnTo>
                  <a:pt x="255043" y="6432"/>
                </a:lnTo>
                <a:lnTo>
                  <a:pt x="231983" y="209"/>
                </a:lnTo>
                <a:lnTo>
                  <a:pt x="219555" y="0"/>
                </a:lnTo>
                <a:lnTo>
                  <a:pt x="216689" y="2524"/>
                </a:lnTo>
                <a:lnTo>
                  <a:pt x="216426" y="3268"/>
                </a:lnTo>
                <a:lnTo>
                  <a:pt x="216780" y="3764"/>
                </a:lnTo>
                <a:lnTo>
                  <a:pt x="217545" y="4095"/>
                </a:lnTo>
                <a:lnTo>
                  <a:pt x="218055" y="4845"/>
                </a:lnTo>
                <a:lnTo>
                  <a:pt x="218941" y="8799"/>
                </a:lnTo>
                <a:lnTo>
                  <a:pt x="224092" y="11834"/>
                </a:lnTo>
                <a:lnTo>
                  <a:pt x="229792" y="13556"/>
                </a:lnTo>
                <a:lnTo>
                  <a:pt x="261514" y="18741"/>
                </a:lnTo>
                <a:lnTo>
                  <a:pt x="292956" y="19032"/>
                </a:lnTo>
                <a:lnTo>
                  <a:pt x="327318" y="19044"/>
                </a:lnTo>
                <a:lnTo>
                  <a:pt x="331741" y="18515"/>
                </a:lnTo>
                <a:lnTo>
                  <a:pt x="345583" y="14723"/>
                </a:lnTo>
                <a:lnTo>
                  <a:pt x="361925" y="14282"/>
                </a:lnTo>
                <a:lnTo>
                  <a:pt x="361948" y="22482"/>
                </a:lnTo>
                <a:lnTo>
                  <a:pt x="358180" y="28813"/>
                </a:lnTo>
                <a:lnTo>
                  <a:pt x="357849" y="30319"/>
                </a:lnTo>
                <a:lnTo>
                  <a:pt x="354855" y="34967"/>
                </a:lnTo>
                <a:lnTo>
                  <a:pt x="352094" y="36704"/>
                </a:lnTo>
                <a:lnTo>
                  <a:pt x="350617" y="37168"/>
                </a:lnTo>
                <a:lnTo>
                  <a:pt x="349632" y="38535"/>
                </a:lnTo>
                <a:lnTo>
                  <a:pt x="346640" y="46922"/>
                </a:lnTo>
                <a:lnTo>
                  <a:pt x="339459" y="57083"/>
                </a:lnTo>
                <a:lnTo>
                  <a:pt x="339018" y="58691"/>
                </a:lnTo>
                <a:lnTo>
                  <a:pt x="330014" y="72353"/>
                </a:lnTo>
                <a:lnTo>
                  <a:pt x="326207" y="85014"/>
                </a:lnTo>
                <a:lnTo>
                  <a:pt x="320391" y="94942"/>
                </a:lnTo>
                <a:lnTo>
                  <a:pt x="319202" y="104743"/>
                </a:lnTo>
                <a:lnTo>
                  <a:pt x="319089" y="121109"/>
                </a:lnTo>
                <a:lnTo>
                  <a:pt x="320499" y="124026"/>
                </a:lnTo>
                <a:lnTo>
                  <a:pt x="321616" y="125544"/>
                </a:lnTo>
                <a:lnTo>
                  <a:pt x="324268" y="127232"/>
                </a:lnTo>
                <a:lnTo>
                  <a:pt x="325716" y="127682"/>
                </a:lnTo>
                <a:lnTo>
                  <a:pt x="326682" y="128511"/>
                </a:lnTo>
                <a:lnTo>
                  <a:pt x="327754" y="130843"/>
                </a:lnTo>
                <a:lnTo>
                  <a:pt x="328570" y="131677"/>
                </a:lnTo>
                <a:lnTo>
                  <a:pt x="337694" y="135653"/>
                </a:lnTo>
                <a:lnTo>
                  <a:pt x="343408" y="135605"/>
                </a:lnTo>
                <a:lnTo>
                  <a:pt x="378759" y="129283"/>
                </a:lnTo>
                <a:lnTo>
                  <a:pt x="412520" y="114999"/>
                </a:lnTo>
                <a:lnTo>
                  <a:pt x="447101" y="96024"/>
                </a:lnTo>
                <a:lnTo>
                  <a:pt x="460262" y="86520"/>
                </a:lnTo>
                <a:lnTo>
                  <a:pt x="469250" y="77724"/>
                </a:lnTo>
                <a:lnTo>
                  <a:pt x="483641" y="55602"/>
                </a:lnTo>
                <a:lnTo>
                  <a:pt x="485354" y="47941"/>
                </a:lnTo>
                <a:lnTo>
                  <a:pt x="485750" y="34953"/>
                </a:lnTo>
                <a:lnTo>
                  <a:pt x="484353" y="32641"/>
                </a:lnTo>
                <a:lnTo>
                  <a:pt x="466982" y="12199"/>
                </a:lnTo>
                <a:lnTo>
                  <a:pt x="457222" y="5985"/>
                </a:lnTo>
                <a:lnTo>
                  <a:pt x="454035" y="4773"/>
                </a:lnTo>
                <a:lnTo>
                  <a:pt x="449265" y="1645"/>
                </a:lnTo>
                <a:lnTo>
                  <a:pt x="444501" y="483"/>
                </a:lnTo>
                <a:lnTo>
                  <a:pt x="438429" y="13"/>
                </a:lnTo>
                <a:lnTo>
                  <a:pt x="445280" y="3271"/>
                </a:lnTo>
                <a:lnTo>
                  <a:pt x="453689" y="4463"/>
                </a:lnTo>
                <a:lnTo>
                  <a:pt x="473565" y="5274"/>
                </a:lnTo>
                <a:lnTo>
                  <a:pt x="482745" y="7497"/>
                </a:lnTo>
                <a:lnTo>
                  <a:pt x="492168" y="6333"/>
                </a:lnTo>
                <a:lnTo>
                  <a:pt x="515954" y="9364"/>
                </a:lnTo>
                <a:lnTo>
                  <a:pt x="521766" y="8039"/>
                </a:lnTo>
                <a:lnTo>
                  <a:pt x="527171" y="6215"/>
                </a:lnTo>
                <a:lnTo>
                  <a:pt x="562596" y="4759"/>
                </a:lnTo>
                <a:lnTo>
                  <a:pt x="575521" y="4757"/>
                </a:lnTo>
                <a:lnTo>
                  <a:pt x="575768" y="5286"/>
                </a:lnTo>
                <a:lnTo>
                  <a:pt x="576262" y="13614"/>
                </a:lnTo>
                <a:lnTo>
                  <a:pt x="572989" y="17952"/>
                </a:lnTo>
                <a:lnTo>
                  <a:pt x="571412" y="22366"/>
                </a:lnTo>
                <a:lnTo>
                  <a:pt x="568358" y="27025"/>
                </a:lnTo>
                <a:lnTo>
                  <a:pt x="567218" y="31757"/>
                </a:lnTo>
                <a:lnTo>
                  <a:pt x="566212" y="53848"/>
                </a:lnTo>
                <a:lnTo>
                  <a:pt x="565329" y="54947"/>
                </a:lnTo>
                <a:lnTo>
                  <a:pt x="564211" y="55679"/>
                </a:lnTo>
                <a:lnTo>
                  <a:pt x="562969" y="59315"/>
                </a:lnTo>
                <a:lnTo>
                  <a:pt x="561978" y="93605"/>
                </a:lnTo>
                <a:lnTo>
                  <a:pt x="561976" y="103090"/>
                </a:lnTo>
                <a:lnTo>
                  <a:pt x="566076" y="115351"/>
                </a:lnTo>
                <a:lnTo>
                  <a:pt x="566825" y="116586"/>
                </a:lnTo>
                <a:lnTo>
                  <a:pt x="567854" y="117410"/>
                </a:lnTo>
                <a:lnTo>
                  <a:pt x="569070" y="117959"/>
                </a:lnTo>
                <a:lnTo>
                  <a:pt x="576361" y="126451"/>
                </a:lnTo>
                <a:lnTo>
                  <a:pt x="589566" y="133575"/>
                </a:lnTo>
                <a:lnTo>
                  <a:pt x="591481" y="135086"/>
                </a:lnTo>
                <a:lnTo>
                  <a:pt x="596432" y="136764"/>
                </a:lnTo>
                <a:lnTo>
                  <a:pt x="615906" y="138583"/>
                </a:lnTo>
                <a:lnTo>
                  <a:pt x="619987" y="140611"/>
                </a:lnTo>
                <a:lnTo>
                  <a:pt x="626387" y="140455"/>
                </a:lnTo>
                <a:lnTo>
                  <a:pt x="657371" y="138244"/>
                </a:lnTo>
                <a:lnTo>
                  <a:pt x="700088" y="1238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SMARTInkShape-1599">
            <a:extLst>
              <a:ext uri="{FF2B5EF4-FFF2-40B4-BE49-F238E27FC236}">
                <a16:creationId xmlns:a16="http://schemas.microsoft.com/office/drawing/2014/main" xmlns="" id="{1B9EBA1C-9C6C-44C9-9276-623B2BAA16C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586163" y="1564119"/>
            <a:ext cx="4763" cy="2745"/>
          </a:xfrm>
          <a:custGeom>
            <a:avLst/>
            <a:gdLst/>
            <a:ahLst/>
            <a:cxnLst/>
            <a:rect l="0" t="0" r="0" b="0"/>
            <a:pathLst>
              <a:path w="4763" h="2745">
                <a:moveTo>
                  <a:pt x="4762" y="2744"/>
                </a:moveTo>
                <a:lnTo>
                  <a:pt x="4762" y="2744"/>
                </a:lnTo>
                <a:lnTo>
                  <a:pt x="2234" y="215"/>
                </a:lnTo>
                <a:lnTo>
                  <a:pt x="1489" y="0"/>
                </a:lnTo>
                <a:lnTo>
                  <a:pt x="992" y="385"/>
                </a:lnTo>
                <a:lnTo>
                  <a:pt x="0" y="27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SMARTInkShape-1600">
            <a:extLst>
              <a:ext uri="{FF2B5EF4-FFF2-40B4-BE49-F238E27FC236}">
                <a16:creationId xmlns:a16="http://schemas.microsoft.com/office/drawing/2014/main" xmlns="" id="{041C1164-048A-4E09-A73D-C90CBF3BDAF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814888" y="1585913"/>
            <a:ext cx="14288" cy="4763"/>
          </a:xfrm>
          <a:custGeom>
            <a:avLst/>
            <a:gdLst/>
            <a:ahLst/>
            <a:cxnLst/>
            <a:rect l="0" t="0" r="0" b="0"/>
            <a:pathLst>
              <a:path w="14288" h="4763">
                <a:moveTo>
                  <a:pt x="0" y="0"/>
                </a:moveTo>
                <a:lnTo>
                  <a:pt x="0" y="0"/>
                </a:lnTo>
                <a:lnTo>
                  <a:pt x="6628" y="0"/>
                </a:lnTo>
                <a:lnTo>
                  <a:pt x="9649" y="1411"/>
                </a:lnTo>
                <a:lnTo>
                  <a:pt x="14287" y="4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SMARTInkShape-1601">
            <a:extLst>
              <a:ext uri="{FF2B5EF4-FFF2-40B4-BE49-F238E27FC236}">
                <a16:creationId xmlns:a16="http://schemas.microsoft.com/office/drawing/2014/main" xmlns="" id="{4BE003BC-0A8C-4D8B-80E0-E9A66202273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029325" y="1576388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SMARTInkShape-1602">
            <a:extLst>
              <a:ext uri="{FF2B5EF4-FFF2-40B4-BE49-F238E27FC236}">
                <a16:creationId xmlns:a16="http://schemas.microsoft.com/office/drawing/2014/main" xmlns="" id="{915426CC-179A-44F6-885F-317DC3EB03B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262813" y="1566863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0"/>
                </a:moveTo>
                <a:lnTo>
                  <a:pt x="0" y="0"/>
                </a:lnTo>
                <a:lnTo>
                  <a:pt x="0" y="2528"/>
                </a:lnTo>
                <a:lnTo>
                  <a:pt x="529" y="3272"/>
                </a:lnTo>
                <a:lnTo>
                  <a:pt x="1410" y="3769"/>
                </a:lnTo>
                <a:lnTo>
                  <a:pt x="2527" y="4100"/>
                </a:lnTo>
                <a:lnTo>
                  <a:pt x="3272" y="4850"/>
                </a:lnTo>
                <a:lnTo>
                  <a:pt x="4704" y="9311"/>
                </a:lnTo>
                <a:lnTo>
                  <a:pt x="952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SMARTInkShape-1603">
            <a:extLst>
              <a:ext uri="{FF2B5EF4-FFF2-40B4-BE49-F238E27FC236}">
                <a16:creationId xmlns:a16="http://schemas.microsoft.com/office/drawing/2014/main" xmlns="" id="{C39C33A7-7708-404D-8760-CCD601575AF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501063" y="1557338"/>
            <a:ext cx="8864" cy="9526"/>
          </a:xfrm>
          <a:custGeom>
            <a:avLst/>
            <a:gdLst/>
            <a:ahLst/>
            <a:cxnLst/>
            <a:rect l="0" t="0" r="0" b="0"/>
            <a:pathLst>
              <a:path w="8864" h="9526">
                <a:moveTo>
                  <a:pt x="4762" y="9525"/>
                </a:moveTo>
                <a:lnTo>
                  <a:pt x="4762" y="9525"/>
                </a:lnTo>
                <a:lnTo>
                  <a:pt x="8863" y="5424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4" name="SMARTInkShape-Group959">
            <a:extLst>
              <a:ext uri="{FF2B5EF4-FFF2-40B4-BE49-F238E27FC236}">
                <a16:creationId xmlns:a16="http://schemas.microsoft.com/office/drawing/2014/main" xmlns="" id="{AD3E19A1-3527-4F9E-B883-31000AE12D7E}"/>
              </a:ext>
            </a:extLst>
          </p:cNvPr>
          <p:cNvGrpSpPr/>
          <p:nvPr/>
        </p:nvGrpSpPr>
        <p:grpSpPr>
          <a:xfrm>
            <a:off x="600075" y="1838325"/>
            <a:ext cx="528639" cy="252414"/>
            <a:chOff x="600075" y="1838325"/>
            <a:chExt cx="528639" cy="252414"/>
          </a:xfrm>
        </p:grpSpPr>
        <p:sp>
          <p:nvSpPr>
            <p:cNvPr id="251" name="SMARTInkShape-1604">
              <a:extLst>
                <a:ext uri="{FF2B5EF4-FFF2-40B4-BE49-F238E27FC236}">
                  <a16:creationId xmlns:a16="http://schemas.microsoft.com/office/drawing/2014/main" xmlns="" id="{0AC81772-C903-4EE0-BCF4-580BAA7C33A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00125" y="1885950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4764"/>
                  </a:lnTo>
                  <a:lnTo>
                    <a:pt x="2528" y="7291"/>
                  </a:lnTo>
                  <a:lnTo>
                    <a:pt x="3273" y="7507"/>
                  </a:lnTo>
                  <a:lnTo>
                    <a:pt x="3770" y="7121"/>
                  </a:lnTo>
                  <a:lnTo>
                    <a:pt x="4101" y="6335"/>
                  </a:lnTo>
                  <a:lnTo>
                    <a:pt x="4850" y="6340"/>
                  </a:lnTo>
                  <a:lnTo>
                    <a:pt x="7095" y="7757"/>
                  </a:lnTo>
                  <a:lnTo>
                    <a:pt x="7905" y="7817"/>
                  </a:lnTo>
                  <a:lnTo>
                    <a:pt x="8445" y="7328"/>
                  </a:lnTo>
                  <a:lnTo>
                    <a:pt x="9312" y="5269"/>
                  </a:lnTo>
                  <a:lnTo>
                    <a:pt x="44430" y="4763"/>
                  </a:lnTo>
                  <a:lnTo>
                    <a:pt x="76200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SMARTInkShape-1605">
              <a:extLst>
                <a:ext uri="{FF2B5EF4-FFF2-40B4-BE49-F238E27FC236}">
                  <a16:creationId xmlns:a16="http://schemas.microsoft.com/office/drawing/2014/main" xmlns="" id="{6B71663F-8E78-494F-8D41-CD26A9E2BA6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2963" y="1885950"/>
              <a:ext cx="66676" cy="4746"/>
            </a:xfrm>
            <a:custGeom>
              <a:avLst/>
              <a:gdLst/>
              <a:ahLst/>
              <a:cxnLst/>
              <a:rect l="0" t="0" r="0" b="0"/>
              <a:pathLst>
                <a:path w="66676" h="4746">
                  <a:moveTo>
                    <a:pt x="0" y="0"/>
                  </a:moveTo>
                  <a:lnTo>
                    <a:pt x="0" y="0"/>
                  </a:lnTo>
                  <a:lnTo>
                    <a:pt x="9311" y="0"/>
                  </a:lnTo>
                  <a:lnTo>
                    <a:pt x="26864" y="4101"/>
                  </a:lnTo>
                  <a:lnTo>
                    <a:pt x="45936" y="4745"/>
                  </a:lnTo>
                  <a:lnTo>
                    <a:pt x="57906" y="29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3" name="SMARTInkShape-1606">
              <a:extLst>
                <a:ext uri="{FF2B5EF4-FFF2-40B4-BE49-F238E27FC236}">
                  <a16:creationId xmlns:a16="http://schemas.microsoft.com/office/drawing/2014/main" xmlns="" id="{61F35243-1AB5-48BF-9298-9CA7970B16B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0075" y="1838325"/>
              <a:ext cx="528639" cy="252414"/>
            </a:xfrm>
            <a:custGeom>
              <a:avLst/>
              <a:gdLst/>
              <a:ahLst/>
              <a:cxnLst/>
              <a:rect l="0" t="0" r="0" b="0"/>
              <a:pathLst>
                <a:path w="528639" h="252414">
                  <a:moveTo>
                    <a:pt x="0" y="247650"/>
                  </a:moveTo>
                  <a:lnTo>
                    <a:pt x="0" y="247650"/>
                  </a:lnTo>
                  <a:lnTo>
                    <a:pt x="0" y="252395"/>
                  </a:lnTo>
                  <a:lnTo>
                    <a:pt x="25414" y="252413"/>
                  </a:lnTo>
                  <a:lnTo>
                    <a:pt x="46839" y="246326"/>
                  </a:lnTo>
                  <a:lnTo>
                    <a:pt x="50451" y="244416"/>
                  </a:lnTo>
                  <a:lnTo>
                    <a:pt x="77752" y="234465"/>
                  </a:lnTo>
                  <a:lnTo>
                    <a:pt x="102122" y="212200"/>
                  </a:lnTo>
                  <a:lnTo>
                    <a:pt x="108053" y="203527"/>
                  </a:lnTo>
                  <a:lnTo>
                    <a:pt x="111171" y="201582"/>
                  </a:lnTo>
                  <a:lnTo>
                    <a:pt x="112214" y="200004"/>
                  </a:lnTo>
                  <a:lnTo>
                    <a:pt x="113888" y="191280"/>
                  </a:lnTo>
                  <a:lnTo>
                    <a:pt x="114293" y="174639"/>
                  </a:lnTo>
                  <a:lnTo>
                    <a:pt x="112886" y="171456"/>
                  </a:lnTo>
                  <a:lnTo>
                    <a:pt x="98401" y="155575"/>
                  </a:lnTo>
                  <a:lnTo>
                    <a:pt x="77607" y="139919"/>
                  </a:lnTo>
                  <a:lnTo>
                    <a:pt x="72972" y="138648"/>
                  </a:lnTo>
                  <a:lnTo>
                    <a:pt x="69826" y="138350"/>
                  </a:lnTo>
                  <a:lnTo>
                    <a:pt x="66664" y="139629"/>
                  </a:lnTo>
                  <a:lnTo>
                    <a:pt x="57894" y="146919"/>
                  </a:lnTo>
                  <a:lnTo>
                    <a:pt x="54024" y="154571"/>
                  </a:lnTo>
                  <a:lnTo>
                    <a:pt x="52343" y="160040"/>
                  </a:lnTo>
                  <a:lnTo>
                    <a:pt x="49258" y="165012"/>
                  </a:lnTo>
                  <a:lnTo>
                    <a:pt x="47840" y="170498"/>
                  </a:lnTo>
                  <a:lnTo>
                    <a:pt x="47625" y="205806"/>
                  </a:lnTo>
                  <a:lnTo>
                    <a:pt x="47625" y="211859"/>
                  </a:lnTo>
                  <a:lnTo>
                    <a:pt x="48154" y="212677"/>
                  </a:lnTo>
                  <a:lnTo>
                    <a:pt x="49036" y="213222"/>
                  </a:lnTo>
                  <a:lnTo>
                    <a:pt x="50153" y="213586"/>
                  </a:lnTo>
                  <a:lnTo>
                    <a:pt x="50898" y="214357"/>
                  </a:lnTo>
                  <a:lnTo>
                    <a:pt x="51726" y="216625"/>
                  </a:lnTo>
                  <a:lnTo>
                    <a:pt x="52382" y="227861"/>
                  </a:lnTo>
                  <a:lnTo>
                    <a:pt x="56488" y="232636"/>
                  </a:lnTo>
                  <a:lnTo>
                    <a:pt x="57092" y="237399"/>
                  </a:lnTo>
                  <a:lnTo>
                    <a:pt x="59661" y="240438"/>
                  </a:lnTo>
                  <a:lnTo>
                    <a:pt x="62323" y="241799"/>
                  </a:lnTo>
                  <a:lnTo>
                    <a:pt x="68344" y="242673"/>
                  </a:lnTo>
                  <a:lnTo>
                    <a:pt x="69375" y="243273"/>
                  </a:lnTo>
                  <a:lnTo>
                    <a:pt x="70062" y="244203"/>
                  </a:lnTo>
                  <a:lnTo>
                    <a:pt x="70521" y="245352"/>
                  </a:lnTo>
                  <a:lnTo>
                    <a:pt x="71356" y="246118"/>
                  </a:lnTo>
                  <a:lnTo>
                    <a:pt x="75458" y="247448"/>
                  </a:lnTo>
                  <a:lnTo>
                    <a:pt x="75870" y="248971"/>
                  </a:lnTo>
                  <a:lnTo>
                    <a:pt x="75980" y="250118"/>
                  </a:lnTo>
                  <a:lnTo>
                    <a:pt x="77112" y="250883"/>
                  </a:lnTo>
                  <a:lnTo>
                    <a:pt x="85359" y="252278"/>
                  </a:lnTo>
                  <a:lnTo>
                    <a:pt x="120805" y="252413"/>
                  </a:lnTo>
                  <a:lnTo>
                    <a:pt x="130189" y="252413"/>
                  </a:lnTo>
                  <a:lnTo>
                    <a:pt x="133356" y="251001"/>
                  </a:lnTo>
                  <a:lnTo>
                    <a:pt x="134942" y="249884"/>
                  </a:lnTo>
                  <a:lnTo>
                    <a:pt x="146035" y="247846"/>
                  </a:lnTo>
                  <a:lnTo>
                    <a:pt x="151652" y="247160"/>
                  </a:lnTo>
                  <a:lnTo>
                    <a:pt x="162891" y="243555"/>
                  </a:lnTo>
                  <a:lnTo>
                    <a:pt x="174589" y="242397"/>
                  </a:lnTo>
                  <a:lnTo>
                    <a:pt x="180874" y="238041"/>
                  </a:lnTo>
                  <a:lnTo>
                    <a:pt x="189393" y="230232"/>
                  </a:lnTo>
                  <a:lnTo>
                    <a:pt x="194385" y="228815"/>
                  </a:lnTo>
                  <a:lnTo>
                    <a:pt x="197531" y="226135"/>
                  </a:lnTo>
                  <a:lnTo>
                    <a:pt x="198916" y="223448"/>
                  </a:lnTo>
                  <a:lnTo>
                    <a:pt x="199286" y="221990"/>
                  </a:lnTo>
                  <a:lnTo>
                    <a:pt x="204061" y="215230"/>
                  </a:lnTo>
                  <a:lnTo>
                    <a:pt x="211352" y="207764"/>
                  </a:lnTo>
                  <a:lnTo>
                    <a:pt x="214408" y="206110"/>
                  </a:lnTo>
                  <a:lnTo>
                    <a:pt x="215964" y="205669"/>
                  </a:lnTo>
                  <a:lnTo>
                    <a:pt x="217001" y="204846"/>
                  </a:lnTo>
                  <a:lnTo>
                    <a:pt x="218802" y="200764"/>
                  </a:lnTo>
                  <a:lnTo>
                    <a:pt x="218994" y="195188"/>
                  </a:lnTo>
                  <a:lnTo>
                    <a:pt x="219550" y="193625"/>
                  </a:lnTo>
                  <a:lnTo>
                    <a:pt x="220450" y="192583"/>
                  </a:lnTo>
                  <a:lnTo>
                    <a:pt x="221579" y="191889"/>
                  </a:lnTo>
                  <a:lnTo>
                    <a:pt x="222834" y="188295"/>
                  </a:lnTo>
                  <a:lnTo>
                    <a:pt x="223921" y="183699"/>
                  </a:lnTo>
                  <a:lnTo>
                    <a:pt x="227519" y="176437"/>
                  </a:lnTo>
                  <a:lnTo>
                    <a:pt x="227879" y="174775"/>
                  </a:lnTo>
                  <a:lnTo>
                    <a:pt x="232637" y="165113"/>
                  </a:lnTo>
                  <a:lnTo>
                    <a:pt x="233748" y="156009"/>
                  </a:lnTo>
                  <a:lnTo>
                    <a:pt x="234678" y="154806"/>
                  </a:lnTo>
                  <a:lnTo>
                    <a:pt x="235827" y="154004"/>
                  </a:lnTo>
                  <a:lnTo>
                    <a:pt x="237104" y="150291"/>
                  </a:lnTo>
                  <a:lnTo>
                    <a:pt x="238200" y="145642"/>
                  </a:lnTo>
                  <a:lnTo>
                    <a:pt x="241805" y="138345"/>
                  </a:lnTo>
                  <a:lnTo>
                    <a:pt x="248036" y="117069"/>
                  </a:lnTo>
                  <a:lnTo>
                    <a:pt x="251391" y="109771"/>
                  </a:lnTo>
                  <a:lnTo>
                    <a:pt x="257167" y="74098"/>
                  </a:lnTo>
                  <a:lnTo>
                    <a:pt x="257175" y="46042"/>
                  </a:lnTo>
                  <a:lnTo>
                    <a:pt x="255764" y="42864"/>
                  </a:lnTo>
                  <a:lnTo>
                    <a:pt x="253902" y="39688"/>
                  </a:lnTo>
                  <a:lnTo>
                    <a:pt x="252609" y="34278"/>
                  </a:lnTo>
                  <a:lnTo>
                    <a:pt x="252414" y="17445"/>
                  </a:lnTo>
                  <a:lnTo>
                    <a:pt x="251884" y="16393"/>
                  </a:lnTo>
                  <a:lnTo>
                    <a:pt x="251002" y="15691"/>
                  </a:lnTo>
                  <a:lnTo>
                    <a:pt x="249885" y="15223"/>
                  </a:lnTo>
                  <a:lnTo>
                    <a:pt x="249140" y="14382"/>
                  </a:lnTo>
                  <a:lnTo>
                    <a:pt x="247708" y="9746"/>
                  </a:lnTo>
                  <a:lnTo>
                    <a:pt x="247650" y="0"/>
                  </a:lnTo>
                  <a:lnTo>
                    <a:pt x="247650" y="18369"/>
                  </a:lnTo>
                  <a:lnTo>
                    <a:pt x="245122" y="21376"/>
                  </a:lnTo>
                  <a:lnTo>
                    <a:pt x="244906" y="22188"/>
                  </a:lnTo>
                  <a:lnTo>
                    <a:pt x="245292" y="22730"/>
                  </a:lnTo>
                  <a:lnTo>
                    <a:pt x="246078" y="23091"/>
                  </a:lnTo>
                  <a:lnTo>
                    <a:pt x="246602" y="23860"/>
                  </a:lnTo>
                  <a:lnTo>
                    <a:pt x="247512" y="27850"/>
                  </a:lnTo>
                  <a:lnTo>
                    <a:pt x="247650" y="40413"/>
                  </a:lnTo>
                  <a:lnTo>
                    <a:pt x="246239" y="43185"/>
                  </a:lnTo>
                  <a:lnTo>
                    <a:pt x="244377" y="46181"/>
                  </a:lnTo>
                  <a:lnTo>
                    <a:pt x="243084" y="51466"/>
                  </a:lnTo>
                  <a:lnTo>
                    <a:pt x="242888" y="77805"/>
                  </a:lnTo>
                  <a:lnTo>
                    <a:pt x="243417" y="78858"/>
                  </a:lnTo>
                  <a:lnTo>
                    <a:pt x="244299" y="79559"/>
                  </a:lnTo>
                  <a:lnTo>
                    <a:pt x="245416" y="80027"/>
                  </a:lnTo>
                  <a:lnTo>
                    <a:pt x="246161" y="80868"/>
                  </a:lnTo>
                  <a:lnTo>
                    <a:pt x="246988" y="83214"/>
                  </a:lnTo>
                  <a:lnTo>
                    <a:pt x="247650" y="117448"/>
                  </a:lnTo>
                  <a:lnTo>
                    <a:pt x="247650" y="127646"/>
                  </a:lnTo>
                  <a:lnTo>
                    <a:pt x="251751" y="139234"/>
                  </a:lnTo>
                  <a:lnTo>
                    <a:pt x="252941" y="165099"/>
                  </a:lnTo>
                  <a:lnTo>
                    <a:pt x="256513" y="170509"/>
                  </a:lnTo>
                  <a:lnTo>
                    <a:pt x="257044" y="175066"/>
                  </a:lnTo>
                  <a:lnTo>
                    <a:pt x="257175" y="192751"/>
                  </a:lnTo>
                  <a:lnTo>
                    <a:pt x="258586" y="195557"/>
                  </a:lnTo>
                  <a:lnTo>
                    <a:pt x="261276" y="199142"/>
                  </a:lnTo>
                  <a:lnTo>
                    <a:pt x="261807" y="203653"/>
                  </a:lnTo>
                  <a:lnTo>
                    <a:pt x="261879" y="206576"/>
                  </a:lnTo>
                  <a:lnTo>
                    <a:pt x="262428" y="207568"/>
                  </a:lnTo>
                  <a:lnTo>
                    <a:pt x="263323" y="208228"/>
                  </a:lnTo>
                  <a:lnTo>
                    <a:pt x="264449" y="208669"/>
                  </a:lnTo>
                  <a:lnTo>
                    <a:pt x="265199" y="209492"/>
                  </a:lnTo>
                  <a:lnTo>
                    <a:pt x="266502" y="213573"/>
                  </a:lnTo>
                  <a:lnTo>
                    <a:pt x="266641" y="216622"/>
                  </a:lnTo>
                  <a:lnTo>
                    <a:pt x="267190" y="217439"/>
                  </a:lnTo>
                  <a:lnTo>
                    <a:pt x="268085" y="217985"/>
                  </a:lnTo>
                  <a:lnTo>
                    <a:pt x="270795" y="218860"/>
                  </a:lnTo>
                  <a:lnTo>
                    <a:pt x="275505" y="223157"/>
                  </a:lnTo>
                  <a:lnTo>
                    <a:pt x="276012" y="226164"/>
                  </a:lnTo>
                  <a:lnTo>
                    <a:pt x="276612" y="226976"/>
                  </a:lnTo>
                  <a:lnTo>
                    <a:pt x="278690" y="227878"/>
                  </a:lnTo>
                  <a:lnTo>
                    <a:pt x="279456" y="228648"/>
                  </a:lnTo>
                  <a:lnTo>
                    <a:pt x="280786" y="232637"/>
                  </a:lnTo>
                  <a:lnTo>
                    <a:pt x="282309" y="233040"/>
                  </a:lnTo>
                  <a:lnTo>
                    <a:pt x="288219" y="233357"/>
                  </a:lnTo>
                  <a:lnTo>
                    <a:pt x="288983" y="233888"/>
                  </a:lnTo>
                  <a:lnTo>
                    <a:pt x="289493" y="234771"/>
                  </a:lnTo>
                  <a:lnTo>
                    <a:pt x="290453" y="237929"/>
                  </a:lnTo>
                  <a:lnTo>
                    <a:pt x="299974" y="238125"/>
                  </a:lnTo>
                  <a:lnTo>
                    <a:pt x="304132" y="242226"/>
                  </a:lnTo>
                  <a:lnTo>
                    <a:pt x="308842" y="242829"/>
                  </a:lnTo>
                  <a:lnTo>
                    <a:pt x="332696" y="242888"/>
                  </a:lnTo>
                  <a:lnTo>
                    <a:pt x="332922" y="242358"/>
                  </a:lnTo>
                  <a:lnTo>
                    <a:pt x="333174" y="240359"/>
                  </a:lnTo>
                  <a:lnTo>
                    <a:pt x="333770" y="239614"/>
                  </a:lnTo>
                  <a:lnTo>
                    <a:pt x="337458" y="238321"/>
                  </a:lnTo>
                  <a:lnTo>
                    <a:pt x="345365" y="238127"/>
                  </a:lnTo>
                  <a:lnTo>
                    <a:pt x="346131" y="237597"/>
                  </a:lnTo>
                  <a:lnTo>
                    <a:pt x="346641" y="236715"/>
                  </a:lnTo>
                  <a:lnTo>
                    <a:pt x="347603" y="233559"/>
                  </a:lnTo>
                  <a:lnTo>
                    <a:pt x="354895" y="233364"/>
                  </a:lnTo>
                  <a:lnTo>
                    <a:pt x="355659" y="232834"/>
                  </a:lnTo>
                  <a:lnTo>
                    <a:pt x="356168" y="231952"/>
                  </a:lnTo>
                  <a:lnTo>
                    <a:pt x="356508" y="230835"/>
                  </a:lnTo>
                  <a:lnTo>
                    <a:pt x="357264" y="230090"/>
                  </a:lnTo>
                  <a:lnTo>
                    <a:pt x="361736" y="228658"/>
                  </a:lnTo>
                  <a:lnTo>
                    <a:pt x="366511" y="224035"/>
                  </a:lnTo>
                  <a:lnTo>
                    <a:pt x="369181" y="223896"/>
                  </a:lnTo>
                  <a:lnTo>
                    <a:pt x="369946" y="223347"/>
                  </a:lnTo>
                  <a:lnTo>
                    <a:pt x="370455" y="222452"/>
                  </a:lnTo>
                  <a:lnTo>
                    <a:pt x="370795" y="221327"/>
                  </a:lnTo>
                  <a:lnTo>
                    <a:pt x="375516" y="215172"/>
                  </a:lnTo>
                  <a:lnTo>
                    <a:pt x="377328" y="214695"/>
                  </a:lnTo>
                  <a:lnTo>
                    <a:pt x="378552" y="214567"/>
                  </a:lnTo>
                  <a:lnTo>
                    <a:pt x="379368" y="213953"/>
                  </a:lnTo>
                  <a:lnTo>
                    <a:pt x="382316" y="208443"/>
                  </a:lnTo>
                  <a:lnTo>
                    <a:pt x="388582" y="201467"/>
                  </a:lnTo>
                  <a:lnTo>
                    <a:pt x="389661" y="198373"/>
                  </a:lnTo>
                  <a:lnTo>
                    <a:pt x="390478" y="197336"/>
                  </a:lnTo>
                  <a:lnTo>
                    <a:pt x="393627" y="195348"/>
                  </a:lnTo>
                  <a:lnTo>
                    <a:pt x="395671" y="190466"/>
                  </a:lnTo>
                  <a:lnTo>
                    <a:pt x="397751" y="188192"/>
                  </a:lnTo>
                  <a:lnTo>
                    <a:pt x="399028" y="184006"/>
                  </a:lnTo>
                  <a:lnTo>
                    <a:pt x="400576" y="163484"/>
                  </a:lnTo>
                  <a:lnTo>
                    <a:pt x="403322" y="158212"/>
                  </a:lnTo>
                  <a:lnTo>
                    <a:pt x="404811" y="122905"/>
                  </a:lnTo>
                  <a:lnTo>
                    <a:pt x="404812" y="115299"/>
                  </a:lnTo>
                  <a:lnTo>
                    <a:pt x="409134" y="104658"/>
                  </a:lnTo>
                  <a:lnTo>
                    <a:pt x="409575" y="69845"/>
                  </a:lnTo>
                  <a:lnTo>
                    <a:pt x="409575" y="59663"/>
                  </a:lnTo>
                  <a:lnTo>
                    <a:pt x="408164" y="56856"/>
                  </a:lnTo>
                  <a:lnTo>
                    <a:pt x="406302" y="53844"/>
                  </a:lnTo>
                  <a:lnTo>
                    <a:pt x="405009" y="48548"/>
                  </a:lnTo>
                  <a:lnTo>
                    <a:pt x="404813" y="13268"/>
                  </a:lnTo>
                  <a:lnTo>
                    <a:pt x="404813" y="5"/>
                  </a:lnTo>
                  <a:lnTo>
                    <a:pt x="404813" y="4705"/>
                  </a:lnTo>
                  <a:lnTo>
                    <a:pt x="402284" y="4745"/>
                  </a:lnTo>
                  <a:lnTo>
                    <a:pt x="402069" y="5280"/>
                  </a:lnTo>
                  <a:lnTo>
                    <a:pt x="404114" y="9941"/>
                  </a:lnTo>
                  <a:lnTo>
                    <a:pt x="404675" y="13429"/>
                  </a:lnTo>
                  <a:lnTo>
                    <a:pt x="401025" y="19355"/>
                  </a:lnTo>
                  <a:lnTo>
                    <a:pt x="400107" y="27652"/>
                  </a:lnTo>
                  <a:lnTo>
                    <a:pt x="403827" y="33634"/>
                  </a:lnTo>
                  <a:lnTo>
                    <a:pt x="404618" y="37218"/>
                  </a:lnTo>
                  <a:lnTo>
                    <a:pt x="401017" y="43164"/>
                  </a:lnTo>
                  <a:lnTo>
                    <a:pt x="400050" y="78451"/>
                  </a:lnTo>
                  <a:lnTo>
                    <a:pt x="400050" y="111792"/>
                  </a:lnTo>
                  <a:lnTo>
                    <a:pt x="404616" y="127468"/>
                  </a:lnTo>
                  <a:lnTo>
                    <a:pt x="404812" y="161274"/>
                  </a:lnTo>
                  <a:lnTo>
                    <a:pt x="405342" y="163079"/>
                  </a:lnTo>
                  <a:lnTo>
                    <a:pt x="406224" y="164282"/>
                  </a:lnTo>
                  <a:lnTo>
                    <a:pt x="407341" y="165084"/>
                  </a:lnTo>
                  <a:lnTo>
                    <a:pt x="408085" y="166147"/>
                  </a:lnTo>
                  <a:lnTo>
                    <a:pt x="408913" y="168740"/>
                  </a:lnTo>
                  <a:lnTo>
                    <a:pt x="410101" y="187867"/>
                  </a:lnTo>
                  <a:lnTo>
                    <a:pt x="413896" y="195073"/>
                  </a:lnTo>
                  <a:lnTo>
                    <a:pt x="414279" y="201797"/>
                  </a:lnTo>
                  <a:lnTo>
                    <a:pt x="414828" y="202794"/>
                  </a:lnTo>
                  <a:lnTo>
                    <a:pt x="415723" y="203458"/>
                  </a:lnTo>
                  <a:lnTo>
                    <a:pt x="416849" y="203901"/>
                  </a:lnTo>
                  <a:lnTo>
                    <a:pt x="417599" y="204726"/>
                  </a:lnTo>
                  <a:lnTo>
                    <a:pt x="418433" y="207053"/>
                  </a:lnTo>
                  <a:lnTo>
                    <a:pt x="419497" y="212859"/>
                  </a:lnTo>
                  <a:lnTo>
                    <a:pt x="421570" y="215959"/>
                  </a:lnTo>
                  <a:lnTo>
                    <a:pt x="424255" y="217690"/>
                  </a:lnTo>
                  <a:lnTo>
                    <a:pt x="425711" y="218152"/>
                  </a:lnTo>
                  <a:lnTo>
                    <a:pt x="426683" y="218989"/>
                  </a:lnTo>
                  <a:lnTo>
                    <a:pt x="427762" y="221330"/>
                  </a:lnTo>
                  <a:lnTo>
                    <a:pt x="428369" y="225623"/>
                  </a:lnTo>
                  <a:lnTo>
                    <a:pt x="428984" y="226615"/>
                  </a:lnTo>
                  <a:lnTo>
                    <a:pt x="429922" y="227277"/>
                  </a:lnTo>
                  <a:lnTo>
                    <a:pt x="432703" y="228339"/>
                  </a:lnTo>
                  <a:lnTo>
                    <a:pt x="433083" y="229895"/>
                  </a:lnTo>
                  <a:lnTo>
                    <a:pt x="433185" y="231051"/>
                  </a:lnTo>
                  <a:lnTo>
                    <a:pt x="433781" y="231821"/>
                  </a:lnTo>
                  <a:lnTo>
                    <a:pt x="435856" y="232677"/>
                  </a:lnTo>
                  <a:lnTo>
                    <a:pt x="436620" y="233435"/>
                  </a:lnTo>
                  <a:lnTo>
                    <a:pt x="437470" y="235688"/>
                  </a:lnTo>
                  <a:lnTo>
                    <a:pt x="438226" y="236500"/>
                  </a:lnTo>
                  <a:lnTo>
                    <a:pt x="442191" y="237911"/>
                  </a:lnTo>
                  <a:lnTo>
                    <a:pt x="449478" y="238106"/>
                  </a:lnTo>
                  <a:lnTo>
                    <a:pt x="452533" y="239528"/>
                  </a:lnTo>
                  <a:lnTo>
                    <a:pt x="456278" y="242224"/>
                  </a:lnTo>
                  <a:lnTo>
                    <a:pt x="461220" y="242829"/>
                  </a:lnTo>
                  <a:lnTo>
                    <a:pt x="464271" y="242870"/>
                  </a:lnTo>
                  <a:lnTo>
                    <a:pt x="467045" y="241469"/>
                  </a:lnTo>
                  <a:lnTo>
                    <a:pt x="475116" y="234982"/>
                  </a:lnTo>
                  <a:lnTo>
                    <a:pt x="478039" y="234082"/>
                  </a:lnTo>
                  <a:lnTo>
                    <a:pt x="490539" y="232876"/>
                  </a:lnTo>
                  <a:lnTo>
                    <a:pt x="499279" y="228190"/>
                  </a:lnTo>
                  <a:lnTo>
                    <a:pt x="502889" y="225772"/>
                  </a:lnTo>
                  <a:lnTo>
                    <a:pt x="528638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8" name="SMARTInkShape-Group960">
            <a:extLst>
              <a:ext uri="{FF2B5EF4-FFF2-40B4-BE49-F238E27FC236}">
                <a16:creationId xmlns:a16="http://schemas.microsoft.com/office/drawing/2014/main" xmlns="" id="{2F7E8D8A-DE00-4DBB-ADBC-434396D9C311}"/>
              </a:ext>
            </a:extLst>
          </p:cNvPr>
          <p:cNvGrpSpPr/>
          <p:nvPr/>
        </p:nvGrpSpPr>
        <p:grpSpPr>
          <a:xfrm>
            <a:off x="1728788" y="1840387"/>
            <a:ext cx="547688" cy="255109"/>
            <a:chOff x="1728788" y="1840387"/>
            <a:chExt cx="547688" cy="255109"/>
          </a:xfrm>
        </p:grpSpPr>
        <p:sp>
          <p:nvSpPr>
            <p:cNvPr id="255" name="SMARTInkShape-1607">
              <a:extLst>
                <a:ext uri="{FF2B5EF4-FFF2-40B4-BE49-F238E27FC236}">
                  <a16:creationId xmlns:a16="http://schemas.microsoft.com/office/drawing/2014/main" xmlns="" id="{F0CC5668-A5E6-47B2-91ED-59A8D3C83B5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128838" y="1895475"/>
              <a:ext cx="66676" cy="4764"/>
            </a:xfrm>
            <a:custGeom>
              <a:avLst/>
              <a:gdLst/>
              <a:ahLst/>
              <a:cxnLst/>
              <a:rect l="0" t="0" r="0" b="0"/>
              <a:pathLst>
                <a:path w="66676" h="4764">
                  <a:moveTo>
                    <a:pt x="0" y="4763"/>
                  </a:moveTo>
                  <a:lnTo>
                    <a:pt x="0" y="4763"/>
                  </a:lnTo>
                  <a:lnTo>
                    <a:pt x="34248" y="4763"/>
                  </a:lnTo>
                  <a:lnTo>
                    <a:pt x="56436" y="4763"/>
                  </a:lnTo>
                  <a:lnTo>
                    <a:pt x="58261" y="4233"/>
                  </a:lnTo>
                  <a:lnTo>
                    <a:pt x="59478" y="3351"/>
                  </a:lnTo>
                  <a:lnTo>
                    <a:pt x="60289" y="2234"/>
                  </a:lnTo>
                  <a:lnTo>
                    <a:pt x="61360" y="148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6" name="SMARTInkShape-1608">
              <a:extLst>
                <a:ext uri="{FF2B5EF4-FFF2-40B4-BE49-F238E27FC236}">
                  <a16:creationId xmlns:a16="http://schemas.microsoft.com/office/drawing/2014/main" xmlns="" id="{9B14AA27-8795-4AA2-AFD0-80B3B193878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966913" y="1900238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0" y="4566"/>
                  </a:lnTo>
                  <a:lnTo>
                    <a:pt x="25108" y="5291"/>
                  </a:lnTo>
                  <a:lnTo>
                    <a:pt x="34677" y="8863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7" name="SMARTInkShape-1609">
              <a:extLst>
                <a:ext uri="{FF2B5EF4-FFF2-40B4-BE49-F238E27FC236}">
                  <a16:creationId xmlns:a16="http://schemas.microsoft.com/office/drawing/2014/main" xmlns="" id="{FB9F7E47-8F5F-4B89-A661-31F5F9B791A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28788" y="1840387"/>
              <a:ext cx="547688" cy="255109"/>
            </a:xfrm>
            <a:custGeom>
              <a:avLst/>
              <a:gdLst/>
              <a:ahLst/>
              <a:cxnLst/>
              <a:rect l="0" t="0" r="0" b="0"/>
              <a:pathLst>
                <a:path w="547688" h="255109">
                  <a:moveTo>
                    <a:pt x="0" y="245588"/>
                  </a:moveTo>
                  <a:lnTo>
                    <a:pt x="0" y="245588"/>
                  </a:lnTo>
                  <a:lnTo>
                    <a:pt x="4704" y="250292"/>
                  </a:lnTo>
                  <a:lnTo>
                    <a:pt x="18885" y="254112"/>
                  </a:lnTo>
                  <a:lnTo>
                    <a:pt x="53557" y="255108"/>
                  </a:lnTo>
                  <a:lnTo>
                    <a:pt x="64044" y="254583"/>
                  </a:lnTo>
                  <a:lnTo>
                    <a:pt x="93865" y="243780"/>
                  </a:lnTo>
                  <a:lnTo>
                    <a:pt x="106101" y="234456"/>
                  </a:lnTo>
                  <a:lnTo>
                    <a:pt x="115676" y="226535"/>
                  </a:lnTo>
                  <a:lnTo>
                    <a:pt x="124743" y="220187"/>
                  </a:lnTo>
                  <a:lnTo>
                    <a:pt x="126879" y="217013"/>
                  </a:lnTo>
                  <a:lnTo>
                    <a:pt x="127448" y="215425"/>
                  </a:lnTo>
                  <a:lnTo>
                    <a:pt x="130903" y="212251"/>
                  </a:lnTo>
                  <a:lnTo>
                    <a:pt x="139216" y="205901"/>
                  </a:lnTo>
                  <a:lnTo>
                    <a:pt x="151651" y="185140"/>
                  </a:lnTo>
                  <a:lnTo>
                    <a:pt x="152394" y="163549"/>
                  </a:lnTo>
                  <a:lnTo>
                    <a:pt x="152925" y="162320"/>
                  </a:lnTo>
                  <a:lnTo>
                    <a:pt x="153808" y="161501"/>
                  </a:lnTo>
                  <a:lnTo>
                    <a:pt x="154926" y="160955"/>
                  </a:lnTo>
                  <a:lnTo>
                    <a:pt x="155142" y="159533"/>
                  </a:lnTo>
                  <a:lnTo>
                    <a:pt x="152181" y="147482"/>
                  </a:lnTo>
                  <a:lnTo>
                    <a:pt x="147577" y="140939"/>
                  </a:lnTo>
                  <a:lnTo>
                    <a:pt x="141070" y="134271"/>
                  </a:lnTo>
                  <a:lnTo>
                    <a:pt x="138015" y="132614"/>
                  </a:lnTo>
                  <a:lnTo>
                    <a:pt x="134894" y="131348"/>
                  </a:lnTo>
                  <a:lnTo>
                    <a:pt x="129522" y="127265"/>
                  </a:lnTo>
                  <a:lnTo>
                    <a:pt x="126336" y="126745"/>
                  </a:lnTo>
                  <a:lnTo>
                    <a:pt x="104852" y="126526"/>
                  </a:lnTo>
                  <a:lnTo>
                    <a:pt x="102269" y="129054"/>
                  </a:lnTo>
                  <a:lnTo>
                    <a:pt x="101015" y="131706"/>
                  </a:lnTo>
                  <a:lnTo>
                    <a:pt x="100017" y="144695"/>
                  </a:lnTo>
                  <a:lnTo>
                    <a:pt x="100012" y="161468"/>
                  </a:lnTo>
                  <a:lnTo>
                    <a:pt x="98601" y="164633"/>
                  </a:lnTo>
                  <a:lnTo>
                    <a:pt x="96739" y="167804"/>
                  </a:lnTo>
                  <a:lnTo>
                    <a:pt x="95446" y="173210"/>
                  </a:lnTo>
                  <a:lnTo>
                    <a:pt x="95250" y="208507"/>
                  </a:lnTo>
                  <a:lnTo>
                    <a:pt x="95250" y="211511"/>
                  </a:lnTo>
                  <a:lnTo>
                    <a:pt x="97778" y="214560"/>
                  </a:lnTo>
                  <a:lnTo>
                    <a:pt x="97993" y="215377"/>
                  </a:lnTo>
                  <a:lnTo>
                    <a:pt x="97608" y="215923"/>
                  </a:lnTo>
                  <a:lnTo>
                    <a:pt x="96822" y="216286"/>
                  </a:lnTo>
                  <a:lnTo>
                    <a:pt x="96827" y="217058"/>
                  </a:lnTo>
                  <a:lnTo>
                    <a:pt x="99488" y="221050"/>
                  </a:lnTo>
                  <a:lnTo>
                    <a:pt x="99857" y="224089"/>
                  </a:lnTo>
                  <a:lnTo>
                    <a:pt x="100438" y="224905"/>
                  </a:lnTo>
                  <a:lnTo>
                    <a:pt x="101354" y="225450"/>
                  </a:lnTo>
                  <a:lnTo>
                    <a:pt x="102494" y="225812"/>
                  </a:lnTo>
                  <a:lnTo>
                    <a:pt x="103254" y="226583"/>
                  </a:lnTo>
                  <a:lnTo>
                    <a:pt x="104099" y="228851"/>
                  </a:lnTo>
                  <a:lnTo>
                    <a:pt x="104853" y="229668"/>
                  </a:lnTo>
                  <a:lnTo>
                    <a:pt x="107102" y="230575"/>
                  </a:lnTo>
                  <a:lnTo>
                    <a:pt x="107914" y="231346"/>
                  </a:lnTo>
                  <a:lnTo>
                    <a:pt x="108816" y="233614"/>
                  </a:lnTo>
                  <a:lnTo>
                    <a:pt x="109585" y="234430"/>
                  </a:lnTo>
                  <a:lnTo>
                    <a:pt x="119158" y="239737"/>
                  </a:lnTo>
                  <a:lnTo>
                    <a:pt x="120713" y="240100"/>
                  </a:lnTo>
                  <a:lnTo>
                    <a:pt x="128493" y="245104"/>
                  </a:lnTo>
                  <a:lnTo>
                    <a:pt x="163565" y="245588"/>
                  </a:lnTo>
                  <a:lnTo>
                    <a:pt x="168290" y="245588"/>
                  </a:lnTo>
                  <a:lnTo>
                    <a:pt x="171456" y="244177"/>
                  </a:lnTo>
                  <a:lnTo>
                    <a:pt x="174628" y="242315"/>
                  </a:lnTo>
                  <a:lnTo>
                    <a:pt x="179388" y="240738"/>
                  </a:lnTo>
                  <a:lnTo>
                    <a:pt x="184150" y="237683"/>
                  </a:lnTo>
                  <a:lnTo>
                    <a:pt x="188912" y="236014"/>
                  </a:lnTo>
                  <a:lnTo>
                    <a:pt x="193675" y="232932"/>
                  </a:lnTo>
                  <a:lnTo>
                    <a:pt x="196850" y="232026"/>
                  </a:lnTo>
                  <a:lnTo>
                    <a:pt x="197908" y="231255"/>
                  </a:lnTo>
                  <a:lnTo>
                    <a:pt x="198613" y="230212"/>
                  </a:lnTo>
                  <a:lnTo>
                    <a:pt x="199926" y="227642"/>
                  </a:lnTo>
                  <a:lnTo>
                    <a:pt x="213177" y="210649"/>
                  </a:lnTo>
                  <a:lnTo>
                    <a:pt x="217621" y="207366"/>
                  </a:lnTo>
                  <a:lnTo>
                    <a:pt x="221760" y="200690"/>
                  </a:lnTo>
                  <a:lnTo>
                    <a:pt x="223751" y="195126"/>
                  </a:lnTo>
                  <a:lnTo>
                    <a:pt x="232480" y="180529"/>
                  </a:lnTo>
                  <a:lnTo>
                    <a:pt x="238197" y="151216"/>
                  </a:lnTo>
                  <a:lnTo>
                    <a:pt x="239231" y="149336"/>
                  </a:lnTo>
                  <a:lnTo>
                    <a:pt x="240450" y="148083"/>
                  </a:lnTo>
                  <a:lnTo>
                    <a:pt x="241804" y="142456"/>
                  </a:lnTo>
                  <a:lnTo>
                    <a:pt x="243374" y="120857"/>
                  </a:lnTo>
                  <a:lnTo>
                    <a:pt x="244270" y="119571"/>
                  </a:lnTo>
                  <a:lnTo>
                    <a:pt x="245396" y="118714"/>
                  </a:lnTo>
                  <a:lnTo>
                    <a:pt x="246648" y="114940"/>
                  </a:lnTo>
                  <a:lnTo>
                    <a:pt x="248175" y="83721"/>
                  </a:lnTo>
                  <a:lnTo>
                    <a:pt x="251749" y="73081"/>
                  </a:lnTo>
                  <a:lnTo>
                    <a:pt x="252930" y="53412"/>
                  </a:lnTo>
                  <a:lnTo>
                    <a:pt x="256732" y="45792"/>
                  </a:lnTo>
                  <a:lnTo>
                    <a:pt x="257174" y="15400"/>
                  </a:lnTo>
                  <a:lnTo>
                    <a:pt x="255763" y="12225"/>
                  </a:lnTo>
                  <a:lnTo>
                    <a:pt x="253074" y="8404"/>
                  </a:lnTo>
                  <a:lnTo>
                    <a:pt x="252608" y="5214"/>
                  </a:lnTo>
                  <a:lnTo>
                    <a:pt x="253072" y="4376"/>
                  </a:lnTo>
                  <a:lnTo>
                    <a:pt x="253910" y="3817"/>
                  </a:lnTo>
                  <a:lnTo>
                    <a:pt x="254998" y="3445"/>
                  </a:lnTo>
                  <a:lnTo>
                    <a:pt x="255195" y="3197"/>
                  </a:lnTo>
                  <a:lnTo>
                    <a:pt x="254796" y="3031"/>
                  </a:lnTo>
                  <a:lnTo>
                    <a:pt x="254001" y="2921"/>
                  </a:lnTo>
                  <a:lnTo>
                    <a:pt x="253472" y="2318"/>
                  </a:lnTo>
                  <a:lnTo>
                    <a:pt x="252726" y="0"/>
                  </a:lnTo>
                  <a:lnTo>
                    <a:pt x="252413" y="2688"/>
                  </a:lnTo>
                  <a:lnTo>
                    <a:pt x="249884" y="5225"/>
                  </a:lnTo>
                  <a:lnTo>
                    <a:pt x="249668" y="5971"/>
                  </a:lnTo>
                  <a:lnTo>
                    <a:pt x="250054" y="6468"/>
                  </a:lnTo>
                  <a:lnTo>
                    <a:pt x="250840" y="6800"/>
                  </a:lnTo>
                  <a:lnTo>
                    <a:pt x="251364" y="7550"/>
                  </a:lnTo>
                  <a:lnTo>
                    <a:pt x="251946" y="9795"/>
                  </a:lnTo>
                  <a:lnTo>
                    <a:pt x="251572" y="11134"/>
                  </a:lnTo>
                  <a:lnTo>
                    <a:pt x="248271" y="16113"/>
                  </a:lnTo>
                  <a:lnTo>
                    <a:pt x="247650" y="50327"/>
                  </a:lnTo>
                  <a:lnTo>
                    <a:pt x="247650" y="61438"/>
                  </a:lnTo>
                  <a:lnTo>
                    <a:pt x="246238" y="64613"/>
                  </a:lnTo>
                  <a:lnTo>
                    <a:pt x="244376" y="67788"/>
                  </a:lnTo>
                  <a:lnTo>
                    <a:pt x="243181" y="74138"/>
                  </a:lnTo>
                  <a:lnTo>
                    <a:pt x="243083" y="75726"/>
                  </a:lnTo>
                  <a:lnTo>
                    <a:pt x="247005" y="86823"/>
                  </a:lnTo>
                  <a:lnTo>
                    <a:pt x="244778" y="95713"/>
                  </a:lnTo>
                  <a:lnTo>
                    <a:pt x="247506" y="113583"/>
                  </a:lnTo>
                  <a:lnTo>
                    <a:pt x="246175" y="116893"/>
                  </a:lnTo>
                  <a:lnTo>
                    <a:pt x="245079" y="118516"/>
                  </a:lnTo>
                  <a:lnTo>
                    <a:pt x="243536" y="125858"/>
                  </a:lnTo>
                  <a:lnTo>
                    <a:pt x="242892" y="155812"/>
                  </a:lnTo>
                  <a:lnTo>
                    <a:pt x="249053" y="189841"/>
                  </a:lnTo>
                  <a:lnTo>
                    <a:pt x="258266" y="212018"/>
                  </a:lnTo>
                  <a:lnTo>
                    <a:pt x="270540" y="225593"/>
                  </a:lnTo>
                  <a:lnTo>
                    <a:pt x="278355" y="229624"/>
                  </a:lnTo>
                  <a:lnTo>
                    <a:pt x="283853" y="231333"/>
                  </a:lnTo>
                  <a:lnTo>
                    <a:pt x="288833" y="234426"/>
                  </a:lnTo>
                  <a:lnTo>
                    <a:pt x="293660" y="235578"/>
                  </a:lnTo>
                  <a:lnTo>
                    <a:pt x="296850" y="235848"/>
                  </a:lnTo>
                  <a:lnTo>
                    <a:pt x="300032" y="237378"/>
                  </a:lnTo>
                  <a:lnTo>
                    <a:pt x="303210" y="239293"/>
                  </a:lnTo>
                  <a:lnTo>
                    <a:pt x="308503" y="240371"/>
                  </a:lnTo>
                  <a:lnTo>
                    <a:pt x="329341" y="240808"/>
                  </a:lnTo>
                  <a:lnTo>
                    <a:pt x="342839" y="235974"/>
                  </a:lnTo>
                  <a:lnTo>
                    <a:pt x="351629" y="230969"/>
                  </a:lnTo>
                  <a:lnTo>
                    <a:pt x="369415" y="218058"/>
                  </a:lnTo>
                  <a:lnTo>
                    <a:pt x="384162" y="195350"/>
                  </a:lnTo>
                  <a:lnTo>
                    <a:pt x="394170" y="162051"/>
                  </a:lnTo>
                  <a:lnTo>
                    <a:pt x="403935" y="126692"/>
                  </a:lnTo>
                  <a:lnTo>
                    <a:pt x="404805" y="92530"/>
                  </a:lnTo>
                  <a:lnTo>
                    <a:pt x="409536" y="57199"/>
                  </a:lnTo>
                  <a:lnTo>
                    <a:pt x="409575" y="22650"/>
                  </a:lnTo>
                  <a:lnTo>
                    <a:pt x="405474" y="17729"/>
                  </a:lnTo>
                  <a:lnTo>
                    <a:pt x="405782" y="17482"/>
                  </a:lnTo>
                  <a:lnTo>
                    <a:pt x="407536" y="17208"/>
                  </a:lnTo>
                  <a:lnTo>
                    <a:pt x="408216" y="16605"/>
                  </a:lnTo>
                  <a:lnTo>
                    <a:pt x="409522" y="12427"/>
                  </a:lnTo>
                  <a:lnTo>
                    <a:pt x="409575" y="46477"/>
                  </a:lnTo>
                  <a:lnTo>
                    <a:pt x="409575" y="80103"/>
                  </a:lnTo>
                  <a:lnTo>
                    <a:pt x="410104" y="113336"/>
                  </a:lnTo>
                  <a:lnTo>
                    <a:pt x="412848" y="120618"/>
                  </a:lnTo>
                  <a:lnTo>
                    <a:pt x="414311" y="155752"/>
                  </a:lnTo>
                  <a:lnTo>
                    <a:pt x="414863" y="171924"/>
                  </a:lnTo>
                  <a:lnTo>
                    <a:pt x="418658" y="186836"/>
                  </a:lnTo>
                  <a:lnTo>
                    <a:pt x="419498" y="194725"/>
                  </a:lnTo>
                  <a:lnTo>
                    <a:pt x="422843" y="203811"/>
                  </a:lnTo>
                  <a:lnTo>
                    <a:pt x="423183" y="206624"/>
                  </a:lnTo>
                  <a:lnTo>
                    <a:pt x="424468" y="209029"/>
                  </a:lnTo>
                  <a:lnTo>
                    <a:pt x="431312" y="216690"/>
                  </a:lnTo>
                  <a:lnTo>
                    <a:pt x="432994" y="220044"/>
                  </a:lnTo>
                  <a:lnTo>
                    <a:pt x="446748" y="235121"/>
                  </a:lnTo>
                  <a:lnTo>
                    <a:pt x="454567" y="239150"/>
                  </a:lnTo>
                  <a:lnTo>
                    <a:pt x="489455" y="249268"/>
                  </a:lnTo>
                  <a:lnTo>
                    <a:pt x="491403" y="249629"/>
                  </a:lnTo>
                  <a:lnTo>
                    <a:pt x="505407" y="246406"/>
                  </a:lnTo>
                  <a:lnTo>
                    <a:pt x="547687" y="231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9" name="SMARTInkShape-1610">
            <a:extLst>
              <a:ext uri="{FF2B5EF4-FFF2-40B4-BE49-F238E27FC236}">
                <a16:creationId xmlns:a16="http://schemas.microsoft.com/office/drawing/2014/main" xmlns="" id="{C0248A63-AF60-4182-978D-77AB05B5CD9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590925" y="2100263"/>
            <a:ext cx="14289" cy="14288"/>
          </a:xfrm>
          <a:custGeom>
            <a:avLst/>
            <a:gdLst/>
            <a:ahLst/>
            <a:cxnLst/>
            <a:rect l="0" t="0" r="0" b="0"/>
            <a:pathLst>
              <a:path w="14289" h="14288">
                <a:moveTo>
                  <a:pt x="0" y="0"/>
                </a:moveTo>
                <a:lnTo>
                  <a:pt x="0" y="0"/>
                </a:lnTo>
                <a:lnTo>
                  <a:pt x="2528" y="0"/>
                </a:lnTo>
                <a:lnTo>
                  <a:pt x="3273" y="529"/>
                </a:lnTo>
                <a:lnTo>
                  <a:pt x="3770" y="1411"/>
                </a:lnTo>
                <a:lnTo>
                  <a:pt x="4101" y="2528"/>
                </a:lnTo>
                <a:lnTo>
                  <a:pt x="9856" y="9648"/>
                </a:lnTo>
                <a:lnTo>
                  <a:pt x="14288" y="142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SMARTInkShape-1611">
            <a:extLst>
              <a:ext uri="{FF2B5EF4-FFF2-40B4-BE49-F238E27FC236}">
                <a16:creationId xmlns:a16="http://schemas.microsoft.com/office/drawing/2014/main" xmlns="" id="{EB259B95-A8E8-4BEC-8E8B-DE7E7613E22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819650" y="2076450"/>
            <a:ext cx="4764" cy="4764"/>
          </a:xfrm>
          <a:custGeom>
            <a:avLst/>
            <a:gdLst/>
            <a:ahLst/>
            <a:cxnLst/>
            <a:rect l="0" t="0" r="0" b="0"/>
            <a:pathLst>
              <a:path w="4764" h="4764">
                <a:moveTo>
                  <a:pt x="0" y="0"/>
                </a:moveTo>
                <a:lnTo>
                  <a:pt x="0" y="0"/>
                </a:lnTo>
                <a:lnTo>
                  <a:pt x="2528" y="0"/>
                </a:lnTo>
                <a:lnTo>
                  <a:pt x="3273" y="529"/>
                </a:lnTo>
                <a:lnTo>
                  <a:pt x="3770" y="1411"/>
                </a:lnTo>
                <a:lnTo>
                  <a:pt x="4763" y="47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SMARTInkShape-1612">
            <a:extLst>
              <a:ext uri="{FF2B5EF4-FFF2-40B4-BE49-F238E27FC236}">
                <a16:creationId xmlns:a16="http://schemas.microsoft.com/office/drawing/2014/main" xmlns="" id="{224203F7-6CB8-4E56-8154-B59719C92A5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038850" y="2071688"/>
            <a:ext cx="1" cy="4763"/>
          </a:xfrm>
          <a:custGeom>
            <a:avLst/>
            <a:gdLst/>
            <a:ahLst/>
            <a:cxnLst/>
            <a:rect l="0" t="0" r="0" b="0"/>
            <a:pathLst>
              <a:path w="1" h="4763">
                <a:moveTo>
                  <a:pt x="0" y="0"/>
                </a:moveTo>
                <a:lnTo>
                  <a:pt x="0" y="0"/>
                </a:lnTo>
                <a:lnTo>
                  <a:pt x="0" y="4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SMARTInkShape-1613">
            <a:extLst>
              <a:ext uri="{FF2B5EF4-FFF2-40B4-BE49-F238E27FC236}">
                <a16:creationId xmlns:a16="http://schemas.microsoft.com/office/drawing/2014/main" xmlns="" id="{263338A4-1FF9-4CEC-A30D-C3871709DD1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277100" y="2076450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SMARTInkShape-1614">
            <a:extLst>
              <a:ext uri="{FF2B5EF4-FFF2-40B4-BE49-F238E27FC236}">
                <a16:creationId xmlns:a16="http://schemas.microsoft.com/office/drawing/2014/main" xmlns="" id="{DE9EAC7F-ADCD-427A-8F0F-60041C55BF8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491538" y="2081213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SMARTInkShape-1615">
            <a:extLst>
              <a:ext uri="{FF2B5EF4-FFF2-40B4-BE49-F238E27FC236}">
                <a16:creationId xmlns:a16="http://schemas.microsoft.com/office/drawing/2014/main" xmlns="" id="{D167EC87-ABEE-4999-9B1E-5FBD1EBDE2CB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545591" y="209836"/>
            <a:ext cx="441123" cy="204917"/>
          </a:xfrm>
          <a:custGeom>
            <a:avLst/>
            <a:gdLst/>
            <a:ahLst/>
            <a:cxnLst/>
            <a:rect l="0" t="0" r="0" b="0"/>
            <a:pathLst>
              <a:path w="441123" h="204917">
                <a:moveTo>
                  <a:pt x="55359" y="18764"/>
                </a:moveTo>
                <a:lnTo>
                  <a:pt x="55359" y="18764"/>
                </a:lnTo>
                <a:lnTo>
                  <a:pt x="23890" y="54002"/>
                </a:lnTo>
                <a:lnTo>
                  <a:pt x="7954" y="85043"/>
                </a:lnTo>
                <a:lnTo>
                  <a:pt x="136" y="115636"/>
                </a:lnTo>
                <a:lnTo>
                  <a:pt x="0" y="142968"/>
                </a:lnTo>
                <a:lnTo>
                  <a:pt x="4913" y="161714"/>
                </a:lnTo>
                <a:lnTo>
                  <a:pt x="11955" y="173420"/>
                </a:lnTo>
                <a:lnTo>
                  <a:pt x="23272" y="183592"/>
                </a:lnTo>
                <a:lnTo>
                  <a:pt x="39207" y="190780"/>
                </a:lnTo>
                <a:lnTo>
                  <a:pt x="48357" y="191700"/>
                </a:lnTo>
                <a:lnTo>
                  <a:pt x="76989" y="185164"/>
                </a:lnTo>
                <a:lnTo>
                  <a:pt x="90872" y="177782"/>
                </a:lnTo>
                <a:lnTo>
                  <a:pt x="106941" y="166121"/>
                </a:lnTo>
                <a:lnTo>
                  <a:pt x="115916" y="152854"/>
                </a:lnTo>
                <a:lnTo>
                  <a:pt x="130178" y="118502"/>
                </a:lnTo>
                <a:lnTo>
                  <a:pt x="138786" y="91655"/>
                </a:lnTo>
                <a:lnTo>
                  <a:pt x="140781" y="66580"/>
                </a:lnTo>
                <a:lnTo>
                  <a:pt x="139538" y="59771"/>
                </a:lnTo>
                <a:lnTo>
                  <a:pt x="132414" y="42763"/>
                </a:lnTo>
                <a:lnTo>
                  <a:pt x="98311" y="11425"/>
                </a:lnTo>
                <a:lnTo>
                  <a:pt x="80545" y="1883"/>
                </a:lnTo>
                <a:lnTo>
                  <a:pt x="64731" y="0"/>
                </a:lnTo>
                <a:lnTo>
                  <a:pt x="56431" y="2327"/>
                </a:lnTo>
                <a:lnTo>
                  <a:pt x="47947" y="7854"/>
                </a:lnTo>
                <a:lnTo>
                  <a:pt x="44480" y="10917"/>
                </a:lnTo>
                <a:lnTo>
                  <a:pt x="42586" y="14042"/>
                </a:lnTo>
                <a:lnTo>
                  <a:pt x="41371" y="17831"/>
                </a:lnTo>
                <a:lnTo>
                  <a:pt x="42616" y="19761"/>
                </a:lnTo>
                <a:lnTo>
                  <a:pt x="49742" y="26833"/>
                </a:lnTo>
                <a:lnTo>
                  <a:pt x="57634" y="30974"/>
                </a:lnTo>
                <a:lnTo>
                  <a:pt x="90575" y="37071"/>
                </a:lnTo>
                <a:lnTo>
                  <a:pt x="122493" y="41849"/>
                </a:lnTo>
                <a:lnTo>
                  <a:pt x="147684" y="41070"/>
                </a:lnTo>
                <a:lnTo>
                  <a:pt x="180631" y="35476"/>
                </a:lnTo>
                <a:lnTo>
                  <a:pt x="206558" y="24107"/>
                </a:lnTo>
                <a:lnTo>
                  <a:pt x="236188" y="4561"/>
                </a:lnTo>
                <a:lnTo>
                  <a:pt x="236333" y="24967"/>
                </a:lnTo>
                <a:lnTo>
                  <a:pt x="234922" y="30870"/>
                </a:lnTo>
                <a:lnTo>
                  <a:pt x="233805" y="33184"/>
                </a:lnTo>
                <a:lnTo>
                  <a:pt x="227889" y="68690"/>
                </a:lnTo>
                <a:lnTo>
                  <a:pt x="226904" y="98563"/>
                </a:lnTo>
                <a:lnTo>
                  <a:pt x="226821" y="134067"/>
                </a:lnTo>
                <a:lnTo>
                  <a:pt x="229339" y="161144"/>
                </a:lnTo>
                <a:lnTo>
                  <a:pt x="238004" y="183542"/>
                </a:lnTo>
                <a:lnTo>
                  <a:pt x="242708" y="190765"/>
                </a:lnTo>
                <a:lnTo>
                  <a:pt x="249982" y="196257"/>
                </a:lnTo>
                <a:lnTo>
                  <a:pt x="258840" y="198707"/>
                </a:lnTo>
                <a:lnTo>
                  <a:pt x="270695" y="196905"/>
                </a:lnTo>
                <a:lnTo>
                  <a:pt x="288394" y="187753"/>
                </a:lnTo>
                <a:lnTo>
                  <a:pt x="302631" y="174343"/>
                </a:lnTo>
                <a:lnTo>
                  <a:pt x="323640" y="139012"/>
                </a:lnTo>
                <a:lnTo>
                  <a:pt x="337515" y="104055"/>
                </a:lnTo>
                <a:lnTo>
                  <a:pt x="344405" y="70356"/>
                </a:lnTo>
                <a:lnTo>
                  <a:pt x="350301" y="34860"/>
                </a:lnTo>
                <a:lnTo>
                  <a:pt x="350632" y="23618"/>
                </a:lnTo>
                <a:lnTo>
                  <a:pt x="350633" y="28610"/>
                </a:lnTo>
                <a:lnTo>
                  <a:pt x="350105" y="30091"/>
                </a:lnTo>
                <a:lnTo>
                  <a:pt x="349222" y="31078"/>
                </a:lnTo>
                <a:lnTo>
                  <a:pt x="348105" y="31736"/>
                </a:lnTo>
                <a:lnTo>
                  <a:pt x="346864" y="36700"/>
                </a:lnTo>
                <a:lnTo>
                  <a:pt x="345897" y="70130"/>
                </a:lnTo>
                <a:lnTo>
                  <a:pt x="345874" y="105654"/>
                </a:lnTo>
                <a:lnTo>
                  <a:pt x="346401" y="137784"/>
                </a:lnTo>
                <a:lnTo>
                  <a:pt x="352501" y="167167"/>
                </a:lnTo>
                <a:lnTo>
                  <a:pt x="362429" y="185073"/>
                </a:lnTo>
                <a:lnTo>
                  <a:pt x="375992" y="199351"/>
                </a:lnTo>
                <a:lnTo>
                  <a:pt x="380239" y="202655"/>
                </a:lnTo>
                <a:lnTo>
                  <a:pt x="393425" y="204916"/>
                </a:lnTo>
                <a:lnTo>
                  <a:pt x="413054" y="203213"/>
                </a:lnTo>
                <a:lnTo>
                  <a:pt x="441122" y="1902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SMARTInkShape-1616">
            <a:extLst>
              <a:ext uri="{FF2B5EF4-FFF2-40B4-BE49-F238E27FC236}">
                <a16:creationId xmlns:a16="http://schemas.microsoft.com/office/drawing/2014/main" xmlns="" id="{90591EF2-5337-4A9A-AA7E-4DDDE96982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00075" y="2457667"/>
            <a:ext cx="271464" cy="137683"/>
          </a:xfrm>
          <a:custGeom>
            <a:avLst/>
            <a:gdLst/>
            <a:ahLst/>
            <a:cxnLst/>
            <a:rect l="0" t="0" r="0" b="0"/>
            <a:pathLst>
              <a:path w="271464" h="137683">
                <a:moveTo>
                  <a:pt x="0" y="128371"/>
                </a:moveTo>
                <a:lnTo>
                  <a:pt x="0" y="128371"/>
                </a:lnTo>
                <a:lnTo>
                  <a:pt x="2528" y="130899"/>
                </a:lnTo>
                <a:lnTo>
                  <a:pt x="2744" y="131644"/>
                </a:lnTo>
                <a:lnTo>
                  <a:pt x="2358" y="132140"/>
                </a:lnTo>
                <a:lnTo>
                  <a:pt x="1572" y="132471"/>
                </a:lnTo>
                <a:lnTo>
                  <a:pt x="1048" y="133221"/>
                </a:lnTo>
                <a:lnTo>
                  <a:pt x="466" y="135465"/>
                </a:lnTo>
                <a:lnTo>
                  <a:pt x="840" y="136275"/>
                </a:lnTo>
                <a:lnTo>
                  <a:pt x="1618" y="136815"/>
                </a:lnTo>
                <a:lnTo>
                  <a:pt x="4141" y="137682"/>
                </a:lnTo>
                <a:lnTo>
                  <a:pt x="4348" y="137224"/>
                </a:lnTo>
                <a:lnTo>
                  <a:pt x="4578" y="135304"/>
                </a:lnTo>
                <a:lnTo>
                  <a:pt x="5169" y="134580"/>
                </a:lnTo>
                <a:lnTo>
                  <a:pt x="9324" y="133189"/>
                </a:lnTo>
                <a:lnTo>
                  <a:pt x="12229" y="133144"/>
                </a:lnTo>
                <a:lnTo>
                  <a:pt x="11080" y="133138"/>
                </a:lnTo>
                <a:lnTo>
                  <a:pt x="14132" y="133133"/>
                </a:lnTo>
                <a:lnTo>
                  <a:pt x="18059" y="129860"/>
                </a:lnTo>
                <a:lnTo>
                  <a:pt x="20903" y="129032"/>
                </a:lnTo>
                <a:lnTo>
                  <a:pt x="33791" y="127047"/>
                </a:lnTo>
                <a:lnTo>
                  <a:pt x="48743" y="120259"/>
                </a:lnTo>
                <a:lnTo>
                  <a:pt x="78249" y="101098"/>
                </a:lnTo>
                <a:lnTo>
                  <a:pt x="82403" y="94906"/>
                </a:lnTo>
                <a:lnTo>
                  <a:pt x="94238" y="68051"/>
                </a:lnTo>
                <a:lnTo>
                  <a:pt x="95117" y="52047"/>
                </a:lnTo>
                <a:lnTo>
                  <a:pt x="90392" y="27641"/>
                </a:lnTo>
                <a:lnTo>
                  <a:pt x="83916" y="15041"/>
                </a:lnTo>
                <a:lnTo>
                  <a:pt x="80864" y="11856"/>
                </a:lnTo>
                <a:lnTo>
                  <a:pt x="79309" y="11007"/>
                </a:lnTo>
                <a:lnTo>
                  <a:pt x="78273" y="9911"/>
                </a:lnTo>
                <a:lnTo>
                  <a:pt x="77121" y="7283"/>
                </a:lnTo>
                <a:lnTo>
                  <a:pt x="76285" y="6371"/>
                </a:lnTo>
                <a:lnTo>
                  <a:pt x="66734" y="272"/>
                </a:lnTo>
                <a:lnTo>
                  <a:pt x="64408" y="0"/>
                </a:lnTo>
                <a:lnTo>
                  <a:pt x="63576" y="457"/>
                </a:lnTo>
                <a:lnTo>
                  <a:pt x="63022" y="1291"/>
                </a:lnTo>
                <a:lnTo>
                  <a:pt x="62132" y="3903"/>
                </a:lnTo>
                <a:lnTo>
                  <a:pt x="65711" y="9642"/>
                </a:lnTo>
                <a:lnTo>
                  <a:pt x="66032" y="11118"/>
                </a:lnTo>
                <a:lnTo>
                  <a:pt x="67305" y="12102"/>
                </a:lnTo>
                <a:lnTo>
                  <a:pt x="75540" y="15093"/>
                </a:lnTo>
                <a:lnTo>
                  <a:pt x="77348" y="16340"/>
                </a:lnTo>
                <a:lnTo>
                  <a:pt x="107658" y="22505"/>
                </a:lnTo>
                <a:lnTo>
                  <a:pt x="142458" y="26826"/>
                </a:lnTo>
                <a:lnTo>
                  <a:pt x="153394" y="27375"/>
                </a:lnTo>
                <a:lnTo>
                  <a:pt x="188784" y="19905"/>
                </a:lnTo>
                <a:lnTo>
                  <a:pt x="190944" y="19548"/>
                </a:lnTo>
                <a:lnTo>
                  <a:pt x="192383" y="18780"/>
                </a:lnTo>
                <a:lnTo>
                  <a:pt x="193343" y="17740"/>
                </a:lnTo>
                <a:lnTo>
                  <a:pt x="193983" y="16517"/>
                </a:lnTo>
                <a:lnTo>
                  <a:pt x="194939" y="15701"/>
                </a:lnTo>
                <a:lnTo>
                  <a:pt x="199251" y="14285"/>
                </a:lnTo>
                <a:lnTo>
                  <a:pt x="199681" y="12755"/>
                </a:lnTo>
                <a:lnTo>
                  <a:pt x="200025" y="9308"/>
                </a:lnTo>
                <a:lnTo>
                  <a:pt x="199496" y="39570"/>
                </a:lnTo>
                <a:lnTo>
                  <a:pt x="196256" y="48525"/>
                </a:lnTo>
                <a:lnTo>
                  <a:pt x="193939" y="62787"/>
                </a:lnTo>
                <a:lnTo>
                  <a:pt x="191519" y="71544"/>
                </a:lnTo>
                <a:lnTo>
                  <a:pt x="190502" y="106081"/>
                </a:lnTo>
                <a:lnTo>
                  <a:pt x="193029" y="113417"/>
                </a:lnTo>
                <a:lnTo>
                  <a:pt x="194302" y="115227"/>
                </a:lnTo>
                <a:lnTo>
                  <a:pt x="213028" y="129433"/>
                </a:lnTo>
                <a:lnTo>
                  <a:pt x="222340" y="132037"/>
                </a:lnTo>
                <a:lnTo>
                  <a:pt x="244787" y="132387"/>
                </a:lnTo>
                <a:lnTo>
                  <a:pt x="271463" y="1283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SMARTInkShape-1617">
            <a:extLst>
              <a:ext uri="{FF2B5EF4-FFF2-40B4-BE49-F238E27FC236}">
                <a16:creationId xmlns:a16="http://schemas.microsoft.com/office/drawing/2014/main" xmlns="" id="{AD428D52-FCE6-4F47-9EEA-BA79617215AE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76325" y="2481930"/>
            <a:ext cx="342876" cy="108850"/>
          </a:xfrm>
          <a:custGeom>
            <a:avLst/>
            <a:gdLst/>
            <a:ahLst/>
            <a:cxnLst/>
            <a:rect l="0" t="0" r="0" b="0"/>
            <a:pathLst>
              <a:path w="342876" h="108850">
                <a:moveTo>
                  <a:pt x="71413" y="8858"/>
                </a:moveTo>
                <a:lnTo>
                  <a:pt x="71413" y="8858"/>
                </a:lnTo>
                <a:lnTo>
                  <a:pt x="68884" y="8858"/>
                </a:lnTo>
                <a:lnTo>
                  <a:pt x="46408" y="0"/>
                </a:lnTo>
                <a:lnTo>
                  <a:pt x="44688" y="306"/>
                </a:lnTo>
                <a:lnTo>
                  <a:pt x="38127" y="3190"/>
                </a:lnTo>
                <a:lnTo>
                  <a:pt x="31917" y="5238"/>
                </a:lnTo>
                <a:lnTo>
                  <a:pt x="24785" y="7785"/>
                </a:lnTo>
                <a:lnTo>
                  <a:pt x="22865" y="8143"/>
                </a:lnTo>
                <a:lnTo>
                  <a:pt x="19321" y="11362"/>
                </a:lnTo>
                <a:lnTo>
                  <a:pt x="11126" y="24004"/>
                </a:lnTo>
                <a:lnTo>
                  <a:pt x="6337" y="27809"/>
                </a:lnTo>
                <a:lnTo>
                  <a:pt x="917" y="35956"/>
                </a:lnTo>
                <a:lnTo>
                  <a:pt x="0" y="55684"/>
                </a:lnTo>
                <a:lnTo>
                  <a:pt x="5136" y="78535"/>
                </a:lnTo>
                <a:lnTo>
                  <a:pt x="14745" y="94568"/>
                </a:lnTo>
                <a:lnTo>
                  <a:pt x="19063" y="99162"/>
                </a:lnTo>
                <a:lnTo>
                  <a:pt x="24510" y="101910"/>
                </a:lnTo>
                <a:lnTo>
                  <a:pt x="29929" y="103660"/>
                </a:lnTo>
                <a:lnTo>
                  <a:pt x="37014" y="107091"/>
                </a:lnTo>
                <a:lnTo>
                  <a:pt x="71554" y="108849"/>
                </a:lnTo>
                <a:lnTo>
                  <a:pt x="82337" y="108337"/>
                </a:lnTo>
                <a:lnTo>
                  <a:pt x="100844" y="100203"/>
                </a:lnTo>
                <a:lnTo>
                  <a:pt x="104425" y="96904"/>
                </a:lnTo>
                <a:lnTo>
                  <a:pt x="112835" y="85261"/>
                </a:lnTo>
                <a:lnTo>
                  <a:pt x="118540" y="66986"/>
                </a:lnTo>
                <a:lnTo>
                  <a:pt x="118361" y="56949"/>
                </a:lnTo>
                <a:lnTo>
                  <a:pt x="117528" y="55206"/>
                </a:lnTo>
                <a:lnTo>
                  <a:pt x="116444" y="54044"/>
                </a:lnTo>
                <a:lnTo>
                  <a:pt x="115239" y="49931"/>
                </a:lnTo>
                <a:lnTo>
                  <a:pt x="113149" y="41665"/>
                </a:lnTo>
                <a:lnTo>
                  <a:pt x="109179" y="33924"/>
                </a:lnTo>
                <a:lnTo>
                  <a:pt x="105660" y="30052"/>
                </a:lnTo>
                <a:lnTo>
                  <a:pt x="98258" y="24368"/>
                </a:lnTo>
                <a:lnTo>
                  <a:pt x="88269" y="11573"/>
                </a:lnTo>
                <a:lnTo>
                  <a:pt x="77725" y="4995"/>
                </a:lnTo>
                <a:lnTo>
                  <a:pt x="72679" y="4273"/>
                </a:lnTo>
                <a:lnTo>
                  <a:pt x="67548" y="4118"/>
                </a:lnTo>
                <a:lnTo>
                  <a:pt x="67249" y="4640"/>
                </a:lnTo>
                <a:lnTo>
                  <a:pt x="66729" y="8198"/>
                </a:lnTo>
                <a:lnTo>
                  <a:pt x="69202" y="11190"/>
                </a:lnTo>
                <a:lnTo>
                  <a:pt x="71841" y="12540"/>
                </a:lnTo>
                <a:lnTo>
                  <a:pt x="73286" y="12900"/>
                </a:lnTo>
                <a:lnTo>
                  <a:pt x="87931" y="21172"/>
                </a:lnTo>
                <a:lnTo>
                  <a:pt x="123517" y="23111"/>
                </a:lnTo>
                <a:lnTo>
                  <a:pt x="144236" y="21731"/>
                </a:lnTo>
                <a:lnTo>
                  <a:pt x="159646" y="16516"/>
                </a:lnTo>
                <a:lnTo>
                  <a:pt x="169608" y="10919"/>
                </a:lnTo>
                <a:lnTo>
                  <a:pt x="179247" y="9129"/>
                </a:lnTo>
                <a:lnTo>
                  <a:pt x="185906" y="5124"/>
                </a:lnTo>
                <a:lnTo>
                  <a:pt x="195218" y="4096"/>
                </a:lnTo>
                <a:lnTo>
                  <a:pt x="195238" y="38318"/>
                </a:lnTo>
                <a:lnTo>
                  <a:pt x="195767" y="68686"/>
                </a:lnTo>
                <a:lnTo>
                  <a:pt x="199040" y="76914"/>
                </a:lnTo>
                <a:lnTo>
                  <a:pt x="211137" y="91338"/>
                </a:lnTo>
                <a:lnTo>
                  <a:pt x="214298" y="93140"/>
                </a:lnTo>
                <a:lnTo>
                  <a:pt x="217467" y="94471"/>
                </a:lnTo>
                <a:lnTo>
                  <a:pt x="222226" y="97666"/>
                </a:lnTo>
                <a:lnTo>
                  <a:pt x="227517" y="98847"/>
                </a:lnTo>
                <a:lnTo>
                  <a:pt x="232691" y="99124"/>
                </a:lnTo>
                <a:lnTo>
                  <a:pt x="253417" y="93457"/>
                </a:lnTo>
                <a:lnTo>
                  <a:pt x="260806" y="89486"/>
                </a:lnTo>
                <a:lnTo>
                  <a:pt x="264596" y="85968"/>
                </a:lnTo>
                <a:lnTo>
                  <a:pt x="269175" y="78565"/>
                </a:lnTo>
                <a:lnTo>
                  <a:pt x="270432" y="74587"/>
                </a:lnTo>
                <a:lnTo>
                  <a:pt x="271296" y="73315"/>
                </a:lnTo>
                <a:lnTo>
                  <a:pt x="272402" y="72467"/>
                </a:lnTo>
                <a:lnTo>
                  <a:pt x="273668" y="71901"/>
                </a:lnTo>
                <a:lnTo>
                  <a:pt x="277978" y="63520"/>
                </a:lnTo>
                <a:lnTo>
                  <a:pt x="280570" y="47048"/>
                </a:lnTo>
                <a:lnTo>
                  <a:pt x="280962" y="11431"/>
                </a:lnTo>
                <a:lnTo>
                  <a:pt x="280433" y="10573"/>
                </a:lnTo>
                <a:lnTo>
                  <a:pt x="279551" y="10001"/>
                </a:lnTo>
                <a:lnTo>
                  <a:pt x="276396" y="8924"/>
                </a:lnTo>
                <a:lnTo>
                  <a:pt x="276200" y="43783"/>
                </a:lnTo>
                <a:lnTo>
                  <a:pt x="276200" y="48545"/>
                </a:lnTo>
                <a:lnTo>
                  <a:pt x="276729" y="49603"/>
                </a:lnTo>
                <a:lnTo>
                  <a:pt x="277611" y="50309"/>
                </a:lnTo>
                <a:lnTo>
                  <a:pt x="278728" y="50779"/>
                </a:lnTo>
                <a:lnTo>
                  <a:pt x="279473" y="52151"/>
                </a:lnTo>
                <a:lnTo>
                  <a:pt x="281050" y="58609"/>
                </a:lnTo>
                <a:lnTo>
                  <a:pt x="284645" y="65801"/>
                </a:lnTo>
                <a:lnTo>
                  <a:pt x="286112" y="73918"/>
                </a:lnTo>
                <a:lnTo>
                  <a:pt x="289466" y="80290"/>
                </a:lnTo>
                <a:lnTo>
                  <a:pt x="290882" y="88232"/>
                </a:lnTo>
                <a:lnTo>
                  <a:pt x="295326" y="94484"/>
                </a:lnTo>
                <a:lnTo>
                  <a:pt x="302327" y="101653"/>
                </a:lnTo>
                <a:lnTo>
                  <a:pt x="305098" y="103016"/>
                </a:lnTo>
                <a:lnTo>
                  <a:pt x="315739" y="104012"/>
                </a:lnTo>
                <a:lnTo>
                  <a:pt x="329981" y="104102"/>
                </a:lnTo>
                <a:lnTo>
                  <a:pt x="342875" y="993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1" name="SMARTInkShape-Group969">
            <a:extLst>
              <a:ext uri="{FF2B5EF4-FFF2-40B4-BE49-F238E27FC236}">
                <a16:creationId xmlns:a16="http://schemas.microsoft.com/office/drawing/2014/main" xmlns="" id="{4D600465-A1E8-4192-8C03-ED510F03B3FC}"/>
              </a:ext>
            </a:extLst>
          </p:cNvPr>
          <p:cNvGrpSpPr/>
          <p:nvPr/>
        </p:nvGrpSpPr>
        <p:grpSpPr>
          <a:xfrm>
            <a:off x="1214438" y="2219325"/>
            <a:ext cx="833438" cy="385662"/>
            <a:chOff x="1214438" y="2219325"/>
            <a:chExt cx="833438" cy="385662"/>
          </a:xfrm>
        </p:grpSpPr>
        <p:sp>
          <p:nvSpPr>
            <p:cNvPr id="267" name="SMARTInkShape-1618">
              <a:extLst>
                <a:ext uri="{FF2B5EF4-FFF2-40B4-BE49-F238E27FC236}">
                  <a16:creationId xmlns:a16="http://schemas.microsoft.com/office/drawing/2014/main" xmlns="" id="{66401F96-5FCF-4108-9C63-6BF9DFB1DC6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14438" y="2219325"/>
              <a:ext cx="666751" cy="376233"/>
            </a:xfrm>
            <a:custGeom>
              <a:avLst/>
              <a:gdLst/>
              <a:ahLst/>
              <a:cxnLst/>
              <a:rect l="0" t="0" r="0" b="0"/>
              <a:pathLst>
                <a:path w="666751" h="376233">
                  <a:moveTo>
                    <a:pt x="4762" y="357188"/>
                  </a:moveTo>
                  <a:lnTo>
                    <a:pt x="4762" y="357188"/>
                  </a:lnTo>
                  <a:lnTo>
                    <a:pt x="661" y="357188"/>
                  </a:lnTo>
                  <a:lnTo>
                    <a:pt x="441" y="356658"/>
                  </a:lnTo>
                  <a:lnTo>
                    <a:pt x="0" y="352425"/>
                  </a:lnTo>
                  <a:lnTo>
                    <a:pt x="2528" y="352425"/>
                  </a:lnTo>
                  <a:lnTo>
                    <a:pt x="3273" y="351896"/>
                  </a:lnTo>
                  <a:lnTo>
                    <a:pt x="3769" y="351014"/>
                  </a:lnTo>
                  <a:lnTo>
                    <a:pt x="4100" y="349897"/>
                  </a:lnTo>
                  <a:lnTo>
                    <a:pt x="4850" y="349152"/>
                  </a:lnTo>
                  <a:lnTo>
                    <a:pt x="9574" y="347264"/>
                  </a:lnTo>
                  <a:lnTo>
                    <a:pt x="13562" y="343579"/>
                  </a:lnTo>
                  <a:lnTo>
                    <a:pt x="16600" y="343101"/>
                  </a:lnTo>
                  <a:lnTo>
                    <a:pt x="20852" y="342960"/>
                  </a:lnTo>
                  <a:lnTo>
                    <a:pt x="21839" y="342411"/>
                  </a:lnTo>
                  <a:lnTo>
                    <a:pt x="22496" y="341515"/>
                  </a:lnTo>
                  <a:lnTo>
                    <a:pt x="22935" y="340389"/>
                  </a:lnTo>
                  <a:lnTo>
                    <a:pt x="23756" y="339639"/>
                  </a:lnTo>
                  <a:lnTo>
                    <a:pt x="27836" y="338335"/>
                  </a:lnTo>
                  <a:lnTo>
                    <a:pt x="30884" y="338196"/>
                  </a:lnTo>
                  <a:lnTo>
                    <a:pt x="31702" y="337647"/>
                  </a:lnTo>
                  <a:lnTo>
                    <a:pt x="32247" y="336752"/>
                  </a:lnTo>
                  <a:lnTo>
                    <a:pt x="32610" y="335627"/>
                  </a:lnTo>
                  <a:lnTo>
                    <a:pt x="33382" y="334876"/>
                  </a:lnTo>
                  <a:lnTo>
                    <a:pt x="35650" y="334042"/>
                  </a:lnTo>
                  <a:lnTo>
                    <a:pt x="36466" y="333291"/>
                  </a:lnTo>
                  <a:lnTo>
                    <a:pt x="37374" y="331044"/>
                  </a:lnTo>
                  <a:lnTo>
                    <a:pt x="38145" y="330234"/>
                  </a:lnTo>
                  <a:lnTo>
                    <a:pt x="40413" y="329333"/>
                  </a:lnTo>
                  <a:lnTo>
                    <a:pt x="41229" y="328564"/>
                  </a:lnTo>
                  <a:lnTo>
                    <a:pt x="42136" y="326298"/>
                  </a:lnTo>
                  <a:lnTo>
                    <a:pt x="42907" y="325482"/>
                  </a:lnTo>
                  <a:lnTo>
                    <a:pt x="51510" y="319813"/>
                  </a:lnTo>
                  <a:lnTo>
                    <a:pt x="60806" y="311195"/>
                  </a:lnTo>
                  <a:lnTo>
                    <a:pt x="63713" y="310288"/>
                  </a:lnTo>
                  <a:lnTo>
                    <a:pt x="64700" y="309517"/>
                  </a:lnTo>
                  <a:lnTo>
                    <a:pt x="96856" y="274619"/>
                  </a:lnTo>
                  <a:lnTo>
                    <a:pt x="99077" y="272398"/>
                  </a:lnTo>
                  <a:lnTo>
                    <a:pt x="113211" y="247422"/>
                  </a:lnTo>
                  <a:lnTo>
                    <a:pt x="114685" y="239682"/>
                  </a:lnTo>
                  <a:lnTo>
                    <a:pt x="121881" y="226912"/>
                  </a:lnTo>
                  <a:lnTo>
                    <a:pt x="122961" y="222911"/>
                  </a:lnTo>
                  <a:lnTo>
                    <a:pt x="123778" y="221632"/>
                  </a:lnTo>
                  <a:lnTo>
                    <a:pt x="124852" y="220780"/>
                  </a:lnTo>
                  <a:lnTo>
                    <a:pt x="126097" y="220212"/>
                  </a:lnTo>
                  <a:lnTo>
                    <a:pt x="126927" y="218774"/>
                  </a:lnTo>
                  <a:lnTo>
                    <a:pt x="128624" y="212224"/>
                  </a:lnTo>
                  <a:lnTo>
                    <a:pt x="132259" y="205002"/>
                  </a:lnTo>
                  <a:lnTo>
                    <a:pt x="138187" y="180262"/>
                  </a:lnTo>
                  <a:lnTo>
                    <a:pt x="139220" y="178913"/>
                  </a:lnTo>
                  <a:lnTo>
                    <a:pt x="140439" y="178013"/>
                  </a:lnTo>
                  <a:lnTo>
                    <a:pt x="141792" y="174190"/>
                  </a:lnTo>
                  <a:lnTo>
                    <a:pt x="142872" y="139199"/>
                  </a:lnTo>
                  <a:lnTo>
                    <a:pt x="142875" y="105070"/>
                  </a:lnTo>
                  <a:lnTo>
                    <a:pt x="142875" y="69867"/>
                  </a:lnTo>
                  <a:lnTo>
                    <a:pt x="141463" y="66683"/>
                  </a:lnTo>
                  <a:lnTo>
                    <a:pt x="138774" y="62855"/>
                  </a:lnTo>
                  <a:lnTo>
                    <a:pt x="138129" y="48704"/>
                  </a:lnTo>
                  <a:lnTo>
                    <a:pt x="134345" y="42587"/>
                  </a:lnTo>
                  <a:lnTo>
                    <a:pt x="133546" y="36458"/>
                  </a:lnTo>
                  <a:lnTo>
                    <a:pt x="132951" y="35418"/>
                  </a:lnTo>
                  <a:lnTo>
                    <a:pt x="132026" y="34724"/>
                  </a:lnTo>
                  <a:lnTo>
                    <a:pt x="130879" y="34262"/>
                  </a:lnTo>
                  <a:lnTo>
                    <a:pt x="130115" y="33425"/>
                  </a:lnTo>
                  <a:lnTo>
                    <a:pt x="129266" y="31083"/>
                  </a:lnTo>
                  <a:lnTo>
                    <a:pt x="128192" y="25268"/>
                  </a:lnTo>
                  <a:lnTo>
                    <a:pt x="126118" y="22166"/>
                  </a:lnTo>
                  <a:lnTo>
                    <a:pt x="123433" y="20435"/>
                  </a:lnTo>
                  <a:lnTo>
                    <a:pt x="121976" y="19973"/>
                  </a:lnTo>
                  <a:lnTo>
                    <a:pt x="121005" y="19136"/>
                  </a:lnTo>
                  <a:lnTo>
                    <a:pt x="119925" y="16795"/>
                  </a:lnTo>
                  <a:lnTo>
                    <a:pt x="119108" y="15959"/>
                  </a:lnTo>
                  <a:lnTo>
                    <a:pt x="112509" y="11980"/>
                  </a:lnTo>
                  <a:lnTo>
                    <a:pt x="101155" y="1663"/>
                  </a:lnTo>
                  <a:lnTo>
                    <a:pt x="96705" y="493"/>
                  </a:lnTo>
                  <a:lnTo>
                    <a:pt x="71640" y="0"/>
                  </a:lnTo>
                  <a:lnTo>
                    <a:pt x="71437" y="35651"/>
                  </a:lnTo>
                  <a:lnTo>
                    <a:pt x="71437" y="70555"/>
                  </a:lnTo>
                  <a:lnTo>
                    <a:pt x="71437" y="73704"/>
                  </a:lnTo>
                  <a:lnTo>
                    <a:pt x="70908" y="74536"/>
                  </a:lnTo>
                  <a:lnTo>
                    <a:pt x="70026" y="75091"/>
                  </a:lnTo>
                  <a:lnTo>
                    <a:pt x="68909" y="75461"/>
                  </a:lnTo>
                  <a:lnTo>
                    <a:pt x="68693" y="76236"/>
                  </a:lnTo>
                  <a:lnTo>
                    <a:pt x="69865" y="78509"/>
                  </a:lnTo>
                  <a:lnTo>
                    <a:pt x="69860" y="79856"/>
                  </a:lnTo>
                  <a:lnTo>
                    <a:pt x="67198" y="87376"/>
                  </a:lnTo>
                  <a:lnTo>
                    <a:pt x="66675" y="122885"/>
                  </a:lnTo>
                  <a:lnTo>
                    <a:pt x="66675" y="141939"/>
                  </a:lnTo>
                  <a:lnTo>
                    <a:pt x="69948" y="146492"/>
                  </a:lnTo>
                  <a:lnTo>
                    <a:pt x="70996" y="150943"/>
                  </a:lnTo>
                  <a:lnTo>
                    <a:pt x="71437" y="185811"/>
                  </a:lnTo>
                  <a:lnTo>
                    <a:pt x="71437" y="220721"/>
                  </a:lnTo>
                  <a:lnTo>
                    <a:pt x="71437" y="254809"/>
                  </a:lnTo>
                  <a:lnTo>
                    <a:pt x="71437" y="290415"/>
                  </a:lnTo>
                  <a:lnTo>
                    <a:pt x="71437" y="301838"/>
                  </a:lnTo>
                  <a:lnTo>
                    <a:pt x="72848" y="304895"/>
                  </a:lnTo>
                  <a:lnTo>
                    <a:pt x="75538" y="308640"/>
                  </a:lnTo>
                  <a:lnTo>
                    <a:pt x="76141" y="313582"/>
                  </a:lnTo>
                  <a:lnTo>
                    <a:pt x="79461" y="317980"/>
                  </a:lnTo>
                  <a:lnTo>
                    <a:pt x="80517" y="322405"/>
                  </a:lnTo>
                  <a:lnTo>
                    <a:pt x="80903" y="327690"/>
                  </a:lnTo>
                  <a:lnTo>
                    <a:pt x="84223" y="332232"/>
                  </a:lnTo>
                  <a:lnTo>
                    <a:pt x="85280" y="336682"/>
                  </a:lnTo>
                  <a:lnTo>
                    <a:pt x="85666" y="341977"/>
                  </a:lnTo>
                  <a:lnTo>
                    <a:pt x="92818" y="349970"/>
                  </a:lnTo>
                  <a:lnTo>
                    <a:pt x="95580" y="351334"/>
                  </a:lnTo>
                  <a:lnTo>
                    <a:pt x="97057" y="351698"/>
                  </a:lnTo>
                  <a:lnTo>
                    <a:pt x="101665" y="354738"/>
                  </a:lnTo>
                  <a:lnTo>
                    <a:pt x="103392" y="357510"/>
                  </a:lnTo>
                  <a:lnTo>
                    <a:pt x="103853" y="358990"/>
                  </a:lnTo>
                  <a:lnTo>
                    <a:pt x="104689" y="359976"/>
                  </a:lnTo>
                  <a:lnTo>
                    <a:pt x="107030" y="361073"/>
                  </a:lnTo>
                  <a:lnTo>
                    <a:pt x="107865" y="361894"/>
                  </a:lnTo>
                  <a:lnTo>
                    <a:pt x="108794" y="364218"/>
                  </a:lnTo>
                  <a:lnTo>
                    <a:pt x="109571" y="365050"/>
                  </a:lnTo>
                  <a:lnTo>
                    <a:pt x="119157" y="370385"/>
                  </a:lnTo>
                  <a:lnTo>
                    <a:pt x="145046" y="376209"/>
                  </a:lnTo>
                  <a:lnTo>
                    <a:pt x="153475" y="376232"/>
                  </a:lnTo>
                  <a:lnTo>
                    <a:pt x="174400" y="367570"/>
                  </a:lnTo>
                  <a:lnTo>
                    <a:pt x="186782" y="360159"/>
                  </a:lnTo>
                  <a:lnTo>
                    <a:pt x="193567" y="354501"/>
                  </a:lnTo>
                  <a:lnTo>
                    <a:pt x="196802" y="353348"/>
                  </a:lnTo>
                  <a:lnTo>
                    <a:pt x="197876" y="352511"/>
                  </a:lnTo>
                  <a:lnTo>
                    <a:pt x="208667" y="339061"/>
                  </a:lnTo>
                  <a:lnTo>
                    <a:pt x="209157" y="337137"/>
                  </a:lnTo>
                  <a:lnTo>
                    <a:pt x="209288" y="335883"/>
                  </a:lnTo>
                  <a:lnTo>
                    <a:pt x="209904" y="335047"/>
                  </a:lnTo>
                  <a:lnTo>
                    <a:pt x="212000" y="334118"/>
                  </a:lnTo>
                  <a:lnTo>
                    <a:pt x="212771" y="333341"/>
                  </a:lnTo>
                  <a:lnTo>
                    <a:pt x="213627" y="331067"/>
                  </a:lnTo>
                  <a:lnTo>
                    <a:pt x="214312" y="314326"/>
                  </a:lnTo>
                  <a:lnTo>
                    <a:pt x="216840" y="314325"/>
                  </a:lnTo>
                  <a:lnTo>
                    <a:pt x="217585" y="314854"/>
                  </a:lnTo>
                  <a:lnTo>
                    <a:pt x="218082" y="315736"/>
                  </a:lnTo>
                  <a:lnTo>
                    <a:pt x="219016" y="318891"/>
                  </a:lnTo>
                  <a:lnTo>
                    <a:pt x="245404" y="319087"/>
                  </a:lnTo>
                  <a:lnTo>
                    <a:pt x="265881" y="311993"/>
                  </a:lnTo>
                  <a:lnTo>
                    <a:pt x="275908" y="304702"/>
                  </a:lnTo>
                  <a:lnTo>
                    <a:pt x="284790" y="296210"/>
                  </a:lnTo>
                  <a:lnTo>
                    <a:pt x="285725" y="275437"/>
                  </a:lnTo>
                  <a:lnTo>
                    <a:pt x="285747" y="265183"/>
                  </a:lnTo>
                  <a:lnTo>
                    <a:pt x="285219" y="264101"/>
                  </a:lnTo>
                  <a:lnTo>
                    <a:pt x="284337" y="263380"/>
                  </a:lnTo>
                  <a:lnTo>
                    <a:pt x="281947" y="262049"/>
                  </a:lnTo>
                  <a:lnTo>
                    <a:pt x="277083" y="257921"/>
                  </a:lnTo>
                  <a:lnTo>
                    <a:pt x="273951" y="257396"/>
                  </a:lnTo>
                  <a:lnTo>
                    <a:pt x="248411" y="257175"/>
                  </a:lnTo>
                  <a:lnTo>
                    <a:pt x="243998" y="260448"/>
                  </a:lnTo>
                  <a:lnTo>
                    <a:pt x="239571" y="262025"/>
                  </a:lnTo>
                  <a:lnTo>
                    <a:pt x="236474" y="264270"/>
                  </a:lnTo>
                  <a:lnTo>
                    <a:pt x="234745" y="267031"/>
                  </a:lnTo>
                  <a:lnTo>
                    <a:pt x="233448" y="270022"/>
                  </a:lnTo>
                  <a:lnTo>
                    <a:pt x="231107" y="273115"/>
                  </a:lnTo>
                  <a:lnTo>
                    <a:pt x="228303" y="274843"/>
                  </a:lnTo>
                  <a:lnTo>
                    <a:pt x="226814" y="275304"/>
                  </a:lnTo>
                  <a:lnTo>
                    <a:pt x="225822" y="276140"/>
                  </a:lnTo>
                  <a:lnTo>
                    <a:pt x="215713" y="291497"/>
                  </a:lnTo>
                  <a:lnTo>
                    <a:pt x="214435" y="301572"/>
                  </a:lnTo>
                  <a:lnTo>
                    <a:pt x="214313" y="323203"/>
                  </a:lnTo>
                  <a:lnTo>
                    <a:pt x="214842" y="325006"/>
                  </a:lnTo>
                  <a:lnTo>
                    <a:pt x="215724" y="326208"/>
                  </a:lnTo>
                  <a:lnTo>
                    <a:pt x="216841" y="327010"/>
                  </a:lnTo>
                  <a:lnTo>
                    <a:pt x="218082" y="330722"/>
                  </a:lnTo>
                  <a:lnTo>
                    <a:pt x="218878" y="336673"/>
                  </a:lnTo>
                  <a:lnTo>
                    <a:pt x="227736" y="350867"/>
                  </a:lnTo>
                  <a:lnTo>
                    <a:pt x="233400" y="354492"/>
                  </a:lnTo>
                  <a:lnTo>
                    <a:pt x="242683" y="358244"/>
                  </a:lnTo>
                  <a:lnTo>
                    <a:pt x="244338" y="359479"/>
                  </a:lnTo>
                  <a:lnTo>
                    <a:pt x="249000" y="360852"/>
                  </a:lnTo>
                  <a:lnTo>
                    <a:pt x="254071" y="361991"/>
                  </a:lnTo>
                  <a:lnTo>
                    <a:pt x="261638" y="365623"/>
                  </a:lnTo>
                  <a:lnTo>
                    <a:pt x="295516" y="366704"/>
                  </a:lnTo>
                  <a:lnTo>
                    <a:pt x="301203" y="366180"/>
                  </a:lnTo>
                  <a:lnTo>
                    <a:pt x="325830" y="353555"/>
                  </a:lnTo>
                  <a:lnTo>
                    <a:pt x="342206" y="338766"/>
                  </a:lnTo>
                  <a:lnTo>
                    <a:pt x="345237" y="334360"/>
                  </a:lnTo>
                  <a:lnTo>
                    <a:pt x="348355" y="328904"/>
                  </a:lnTo>
                  <a:lnTo>
                    <a:pt x="358815" y="313417"/>
                  </a:lnTo>
                  <a:lnTo>
                    <a:pt x="360556" y="308453"/>
                  </a:lnTo>
                  <a:lnTo>
                    <a:pt x="362948" y="299709"/>
                  </a:lnTo>
                  <a:lnTo>
                    <a:pt x="376332" y="264252"/>
                  </a:lnTo>
                  <a:lnTo>
                    <a:pt x="377888" y="261893"/>
                  </a:lnTo>
                  <a:lnTo>
                    <a:pt x="380385" y="247759"/>
                  </a:lnTo>
                  <a:lnTo>
                    <a:pt x="385559" y="215390"/>
                  </a:lnTo>
                  <a:lnTo>
                    <a:pt x="386251" y="200355"/>
                  </a:lnTo>
                  <a:lnTo>
                    <a:pt x="389857" y="186846"/>
                  </a:lnTo>
                  <a:lnTo>
                    <a:pt x="390524" y="152410"/>
                  </a:lnTo>
                  <a:lnTo>
                    <a:pt x="390525" y="139053"/>
                  </a:lnTo>
                  <a:lnTo>
                    <a:pt x="390525" y="154055"/>
                  </a:lnTo>
                  <a:lnTo>
                    <a:pt x="385893" y="177768"/>
                  </a:lnTo>
                  <a:lnTo>
                    <a:pt x="385272" y="184729"/>
                  </a:lnTo>
                  <a:lnTo>
                    <a:pt x="381296" y="206993"/>
                  </a:lnTo>
                  <a:lnTo>
                    <a:pt x="379596" y="239470"/>
                  </a:lnTo>
                  <a:lnTo>
                    <a:pt x="376434" y="260812"/>
                  </a:lnTo>
                  <a:lnTo>
                    <a:pt x="376239" y="296063"/>
                  </a:lnTo>
                  <a:lnTo>
                    <a:pt x="376766" y="313308"/>
                  </a:lnTo>
                  <a:lnTo>
                    <a:pt x="381617" y="331391"/>
                  </a:lnTo>
                  <a:lnTo>
                    <a:pt x="388451" y="341724"/>
                  </a:lnTo>
                  <a:lnTo>
                    <a:pt x="390132" y="345552"/>
                  </a:lnTo>
                  <a:lnTo>
                    <a:pt x="392643" y="349018"/>
                  </a:lnTo>
                  <a:lnTo>
                    <a:pt x="405784" y="358755"/>
                  </a:lnTo>
                  <a:lnTo>
                    <a:pt x="410712" y="360530"/>
                  </a:lnTo>
                  <a:lnTo>
                    <a:pt x="421797" y="362292"/>
                  </a:lnTo>
                  <a:lnTo>
                    <a:pt x="427954" y="365167"/>
                  </a:lnTo>
                  <a:lnTo>
                    <a:pt x="443157" y="366509"/>
                  </a:lnTo>
                  <a:lnTo>
                    <a:pt x="447078" y="365211"/>
                  </a:lnTo>
                  <a:lnTo>
                    <a:pt x="448864" y="364124"/>
                  </a:lnTo>
                  <a:lnTo>
                    <a:pt x="475076" y="355338"/>
                  </a:lnTo>
                  <a:lnTo>
                    <a:pt x="495047" y="340840"/>
                  </a:lnTo>
                  <a:lnTo>
                    <a:pt x="499244" y="335105"/>
                  </a:lnTo>
                  <a:lnTo>
                    <a:pt x="506251" y="323545"/>
                  </a:lnTo>
                  <a:lnTo>
                    <a:pt x="518098" y="307902"/>
                  </a:lnTo>
                  <a:lnTo>
                    <a:pt x="531962" y="278416"/>
                  </a:lnTo>
                  <a:lnTo>
                    <a:pt x="537857" y="243815"/>
                  </a:lnTo>
                  <a:lnTo>
                    <a:pt x="538679" y="217797"/>
                  </a:lnTo>
                  <a:lnTo>
                    <a:pt x="542261" y="208212"/>
                  </a:lnTo>
                  <a:lnTo>
                    <a:pt x="542919" y="179644"/>
                  </a:lnTo>
                  <a:lnTo>
                    <a:pt x="541511" y="176326"/>
                  </a:lnTo>
                  <a:lnTo>
                    <a:pt x="540395" y="174701"/>
                  </a:lnTo>
                  <a:lnTo>
                    <a:pt x="540180" y="173088"/>
                  </a:lnTo>
                  <a:lnTo>
                    <a:pt x="542884" y="155576"/>
                  </a:lnTo>
                  <a:lnTo>
                    <a:pt x="542925" y="138195"/>
                  </a:lnTo>
                  <a:lnTo>
                    <a:pt x="545668" y="138129"/>
                  </a:lnTo>
                  <a:lnTo>
                    <a:pt x="544497" y="138120"/>
                  </a:lnTo>
                  <a:lnTo>
                    <a:pt x="543973" y="138646"/>
                  </a:lnTo>
                  <a:lnTo>
                    <a:pt x="543390" y="140643"/>
                  </a:lnTo>
                  <a:lnTo>
                    <a:pt x="542925" y="175772"/>
                  </a:lnTo>
                  <a:lnTo>
                    <a:pt x="542925" y="210398"/>
                  </a:lnTo>
                  <a:lnTo>
                    <a:pt x="542925" y="243680"/>
                  </a:lnTo>
                  <a:lnTo>
                    <a:pt x="542925" y="277072"/>
                  </a:lnTo>
                  <a:lnTo>
                    <a:pt x="543454" y="287289"/>
                  </a:lnTo>
                  <a:lnTo>
                    <a:pt x="546694" y="296363"/>
                  </a:lnTo>
                  <a:lnTo>
                    <a:pt x="549072" y="319410"/>
                  </a:lnTo>
                  <a:lnTo>
                    <a:pt x="551782" y="329323"/>
                  </a:lnTo>
                  <a:lnTo>
                    <a:pt x="552847" y="336377"/>
                  </a:lnTo>
                  <a:lnTo>
                    <a:pt x="556193" y="342866"/>
                  </a:lnTo>
                  <a:lnTo>
                    <a:pt x="556533" y="344465"/>
                  </a:lnTo>
                  <a:lnTo>
                    <a:pt x="561253" y="351482"/>
                  </a:lnTo>
                  <a:lnTo>
                    <a:pt x="573768" y="364217"/>
                  </a:lnTo>
                  <a:lnTo>
                    <a:pt x="577976" y="365603"/>
                  </a:lnTo>
                  <a:lnTo>
                    <a:pt x="580580" y="365973"/>
                  </a:lnTo>
                  <a:lnTo>
                    <a:pt x="582315" y="366749"/>
                  </a:lnTo>
                  <a:lnTo>
                    <a:pt x="583473" y="367795"/>
                  </a:lnTo>
                  <a:lnTo>
                    <a:pt x="584244" y="369022"/>
                  </a:lnTo>
                  <a:lnTo>
                    <a:pt x="585288" y="369839"/>
                  </a:lnTo>
                  <a:lnTo>
                    <a:pt x="587858" y="370748"/>
                  </a:lnTo>
                  <a:lnTo>
                    <a:pt x="597337" y="371260"/>
                  </a:lnTo>
                  <a:lnTo>
                    <a:pt x="602915" y="369968"/>
                  </a:lnTo>
                  <a:lnTo>
                    <a:pt x="605143" y="368883"/>
                  </a:lnTo>
                  <a:lnTo>
                    <a:pt x="625502" y="365587"/>
                  </a:lnTo>
                  <a:lnTo>
                    <a:pt x="666750" y="347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8" name="SMARTInkShape-1619">
              <a:extLst>
                <a:ext uri="{FF2B5EF4-FFF2-40B4-BE49-F238E27FC236}">
                  <a16:creationId xmlns:a16="http://schemas.microsoft.com/office/drawing/2014/main" xmlns="" id="{B5734E40-ECA6-4FAA-85C8-FF4DD780983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595438" y="24003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0" y="0"/>
                  </a:lnTo>
                  <a:lnTo>
                    <a:pt x="5056" y="2528"/>
                  </a:lnTo>
                  <a:lnTo>
                    <a:pt x="8950" y="6592"/>
                  </a:lnTo>
                  <a:lnTo>
                    <a:pt x="12444" y="10867"/>
                  </a:lnTo>
                  <a:lnTo>
                    <a:pt x="18761" y="14154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9" name="SMARTInkShape-1620">
              <a:extLst>
                <a:ext uri="{FF2B5EF4-FFF2-40B4-BE49-F238E27FC236}">
                  <a16:creationId xmlns:a16="http://schemas.microsoft.com/office/drawing/2014/main" xmlns="" id="{D57F431D-15D3-4A94-AE58-1DA4D3BDB0A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757363" y="2400300"/>
              <a:ext cx="57151" cy="4764"/>
            </a:xfrm>
            <a:custGeom>
              <a:avLst/>
              <a:gdLst/>
              <a:ahLst/>
              <a:cxnLst/>
              <a:rect l="0" t="0" r="0" b="0"/>
              <a:pathLst>
                <a:path w="57151" h="4764">
                  <a:moveTo>
                    <a:pt x="0" y="0"/>
                  </a:moveTo>
                  <a:lnTo>
                    <a:pt x="0" y="0"/>
                  </a:lnTo>
                  <a:lnTo>
                    <a:pt x="2528" y="0"/>
                  </a:lnTo>
                  <a:lnTo>
                    <a:pt x="3273" y="529"/>
                  </a:lnTo>
                  <a:lnTo>
                    <a:pt x="3769" y="1411"/>
                  </a:lnTo>
                  <a:lnTo>
                    <a:pt x="4100" y="2528"/>
                  </a:lnTo>
                  <a:lnTo>
                    <a:pt x="8701" y="3770"/>
                  </a:lnTo>
                  <a:lnTo>
                    <a:pt x="40639" y="4755"/>
                  </a:lnTo>
                  <a:lnTo>
                    <a:pt x="57150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SMARTInkShape-1621">
              <a:extLst>
                <a:ext uri="{FF2B5EF4-FFF2-40B4-BE49-F238E27FC236}">
                  <a16:creationId xmlns:a16="http://schemas.microsoft.com/office/drawing/2014/main" xmlns="" id="{64170CF0-DEBB-4391-9834-A329ADA35F1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66963" y="2472483"/>
              <a:ext cx="180913" cy="132504"/>
            </a:xfrm>
            <a:custGeom>
              <a:avLst/>
              <a:gdLst/>
              <a:ahLst/>
              <a:cxnLst/>
              <a:rect l="0" t="0" r="0" b="0"/>
              <a:pathLst>
                <a:path w="180913" h="132504">
                  <a:moveTo>
                    <a:pt x="9462" y="89742"/>
                  </a:moveTo>
                  <a:lnTo>
                    <a:pt x="9462" y="89742"/>
                  </a:lnTo>
                  <a:lnTo>
                    <a:pt x="5361" y="85641"/>
                  </a:lnTo>
                  <a:lnTo>
                    <a:pt x="2367" y="85176"/>
                  </a:lnTo>
                  <a:lnTo>
                    <a:pt x="1557" y="85639"/>
                  </a:lnTo>
                  <a:lnTo>
                    <a:pt x="1017" y="86478"/>
                  </a:lnTo>
                  <a:lnTo>
                    <a:pt x="0" y="89551"/>
                  </a:lnTo>
                  <a:lnTo>
                    <a:pt x="33575" y="89742"/>
                  </a:lnTo>
                  <a:lnTo>
                    <a:pt x="40890" y="89213"/>
                  </a:lnTo>
                  <a:lnTo>
                    <a:pt x="48995" y="85940"/>
                  </a:lnTo>
                  <a:lnTo>
                    <a:pt x="55513" y="82148"/>
                  </a:lnTo>
                  <a:lnTo>
                    <a:pt x="60973" y="81075"/>
                  </a:lnTo>
                  <a:lnTo>
                    <a:pt x="63382" y="79731"/>
                  </a:lnTo>
                  <a:lnTo>
                    <a:pt x="82468" y="59620"/>
                  </a:lnTo>
                  <a:lnTo>
                    <a:pt x="84243" y="55011"/>
                  </a:lnTo>
                  <a:lnTo>
                    <a:pt x="85579" y="42299"/>
                  </a:lnTo>
                  <a:lnTo>
                    <a:pt x="80807" y="20878"/>
                  </a:lnTo>
                  <a:lnTo>
                    <a:pt x="78565" y="17155"/>
                  </a:lnTo>
                  <a:lnTo>
                    <a:pt x="68918" y="8837"/>
                  </a:lnTo>
                  <a:lnTo>
                    <a:pt x="68149" y="7231"/>
                  </a:lnTo>
                  <a:lnTo>
                    <a:pt x="67108" y="6159"/>
                  </a:lnTo>
                  <a:lnTo>
                    <a:pt x="55306" y="932"/>
                  </a:lnTo>
                  <a:lnTo>
                    <a:pt x="51356" y="0"/>
                  </a:lnTo>
                  <a:lnTo>
                    <a:pt x="49562" y="281"/>
                  </a:lnTo>
                  <a:lnTo>
                    <a:pt x="41470" y="3122"/>
                  </a:lnTo>
                  <a:lnTo>
                    <a:pt x="38738" y="3421"/>
                  </a:lnTo>
                  <a:lnTo>
                    <a:pt x="36917" y="4149"/>
                  </a:lnTo>
                  <a:lnTo>
                    <a:pt x="35703" y="5163"/>
                  </a:lnTo>
                  <a:lnTo>
                    <a:pt x="25100" y="18334"/>
                  </a:lnTo>
                  <a:lnTo>
                    <a:pt x="13205" y="50268"/>
                  </a:lnTo>
                  <a:lnTo>
                    <a:pt x="11126" y="54735"/>
                  </a:lnTo>
                  <a:lnTo>
                    <a:pt x="6864" y="72941"/>
                  </a:lnTo>
                  <a:lnTo>
                    <a:pt x="9330" y="99723"/>
                  </a:lnTo>
                  <a:lnTo>
                    <a:pt x="12225" y="104938"/>
                  </a:lnTo>
                  <a:lnTo>
                    <a:pt x="15982" y="110254"/>
                  </a:lnTo>
                  <a:lnTo>
                    <a:pt x="17651" y="114381"/>
                  </a:lnTo>
                  <a:lnTo>
                    <a:pt x="33699" y="128701"/>
                  </a:lnTo>
                  <a:lnTo>
                    <a:pt x="40342" y="130870"/>
                  </a:lnTo>
                  <a:lnTo>
                    <a:pt x="68981" y="132503"/>
                  </a:lnTo>
                  <a:lnTo>
                    <a:pt x="88345" y="128782"/>
                  </a:lnTo>
                  <a:lnTo>
                    <a:pt x="123453" y="114176"/>
                  </a:lnTo>
                  <a:lnTo>
                    <a:pt x="156563" y="96652"/>
                  </a:lnTo>
                  <a:lnTo>
                    <a:pt x="180912" y="80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2" name="SMARTInkShape-1622">
            <a:extLst>
              <a:ext uri="{FF2B5EF4-FFF2-40B4-BE49-F238E27FC236}">
                <a16:creationId xmlns:a16="http://schemas.microsoft.com/office/drawing/2014/main" xmlns="" id="{CCF42CAE-8C95-44B4-AAD4-4445B465371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947988" y="2576513"/>
            <a:ext cx="4763" cy="9526"/>
          </a:xfrm>
          <a:custGeom>
            <a:avLst/>
            <a:gdLst/>
            <a:ahLst/>
            <a:cxnLst/>
            <a:rect l="0" t="0" r="0" b="0"/>
            <a:pathLst>
              <a:path w="4763" h="9526">
                <a:moveTo>
                  <a:pt x="4762" y="0"/>
                </a:moveTo>
                <a:lnTo>
                  <a:pt x="4762" y="0"/>
                </a:lnTo>
                <a:lnTo>
                  <a:pt x="17" y="0"/>
                </a:lnTo>
                <a:lnTo>
                  <a:pt x="0" y="9327"/>
                </a:lnTo>
                <a:lnTo>
                  <a:pt x="4762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SMARTInkShape-1623">
            <a:extLst>
              <a:ext uri="{FF2B5EF4-FFF2-40B4-BE49-F238E27FC236}">
                <a16:creationId xmlns:a16="http://schemas.microsoft.com/office/drawing/2014/main" xmlns="" id="{36427D95-1BC2-4F8D-8A05-018E1CE88B2F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5440805" y="2581275"/>
            <a:ext cx="7496" cy="9521"/>
          </a:xfrm>
          <a:custGeom>
            <a:avLst/>
            <a:gdLst/>
            <a:ahLst/>
            <a:cxnLst/>
            <a:rect l="0" t="0" r="0" b="0"/>
            <a:pathLst>
              <a:path w="7496" h="9521">
                <a:moveTo>
                  <a:pt x="7495" y="4763"/>
                </a:moveTo>
                <a:lnTo>
                  <a:pt x="7495" y="4763"/>
                </a:lnTo>
                <a:lnTo>
                  <a:pt x="4751" y="4763"/>
                </a:lnTo>
                <a:lnTo>
                  <a:pt x="5923" y="4763"/>
                </a:lnTo>
                <a:lnTo>
                  <a:pt x="5918" y="5292"/>
                </a:lnTo>
                <a:lnTo>
                  <a:pt x="2888" y="9329"/>
                </a:lnTo>
                <a:lnTo>
                  <a:pt x="7303" y="9520"/>
                </a:lnTo>
                <a:lnTo>
                  <a:pt x="2924" y="4958"/>
                </a:lnTo>
                <a:lnTo>
                  <a:pt x="2789" y="2292"/>
                </a:lnTo>
                <a:lnTo>
                  <a:pt x="2241" y="1528"/>
                </a:lnTo>
                <a:lnTo>
                  <a:pt x="1347" y="1019"/>
                </a:lnTo>
                <a:lnTo>
                  <a:pt x="221" y="679"/>
                </a:lnTo>
                <a:lnTo>
                  <a:pt x="0" y="453"/>
                </a:lnTo>
                <a:lnTo>
                  <a:pt x="273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9877E-6 L -0.91389 0.001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94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858 0.00432 L 3.88889E-6 -1.2345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4599 L 1.14983 -0.111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83" y="-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982 -0.11142 L -0.00382 -0.05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91" y="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05781 -0.373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-0.37376 L 1.11111E-6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0" y="16560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81" y="1816615"/>
            <a:ext cx="2314668" cy="12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88" y="1059582"/>
            <a:ext cx="2111216" cy="211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4676" y="3564900"/>
            <a:ext cx="5961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Une brochette mimolette et blettes 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9354"/>
            <a:ext cx="2019300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2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31240" y="1440000"/>
            <a:ext cx="7588440" cy="19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fr-FR" sz="9600" b="0" strike="noStrike" spc="-1" dirty="0">
                <a:solidFill>
                  <a:srgbClr val="0070C0"/>
                </a:solidFill>
                <a:latin typeface="Univers light"/>
                <a:ea typeface="DejaVu Sans"/>
              </a:rPr>
              <a:t>Pour les CE1</a:t>
            </a:r>
            <a:endParaRPr lang="fr-FR" sz="9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000" b="0" strike="noStrike" spc="-1" dirty="0">
                <a:solidFill>
                  <a:srgbClr val="0070C0"/>
                </a:solidFill>
                <a:latin typeface="Univers light"/>
                <a:ea typeface="DejaVu Sans"/>
              </a:rPr>
              <a:t>L’imparfait</a:t>
            </a:r>
            <a:endParaRPr lang="fr-FR" sz="5000" b="0" strike="noStrike" spc="-1" dirty="0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371600" y="2914560"/>
            <a:ext cx="639504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1575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2D5E6-3E3D-4E82-B0F9-47772945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240" cy="858600"/>
          </a:xfrm>
        </p:spPr>
        <p:txBody>
          <a:bodyPr/>
          <a:lstStyle/>
          <a:p>
            <a:pPr algn="ctr"/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que nous avons vu hier </a:t>
            </a:r>
            <a:r>
              <a:rPr lang="fr-FR" sz="2400" u="sng" dirty="0"/>
              <a:t>:</a:t>
            </a:r>
            <a:r>
              <a:rPr lang="fr-FR" sz="24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5A75C06-A079-4BC9-AB5F-EE1974907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915567"/>
            <a:ext cx="7886700" cy="17281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FR" sz="2600" b="1" dirty="0">
                <a:solidFill>
                  <a:srgbClr val="0070C0"/>
                </a:solidFill>
              </a:rPr>
              <a:t>L'imparfait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/>
              <a:t>est un temps </a:t>
            </a:r>
            <a:r>
              <a:rPr lang="fr-FR" sz="2600" b="1" dirty="0">
                <a:solidFill>
                  <a:srgbClr val="0070C0"/>
                </a:solidFill>
              </a:rPr>
              <a:t>du passé</a:t>
            </a:r>
            <a:r>
              <a:rPr lang="fr-FR" sz="2600" b="1" dirty="0"/>
              <a:t>. </a:t>
            </a:r>
          </a:p>
          <a:p>
            <a:endParaRPr lang="fr-FR" sz="1200" b="1" dirty="0"/>
          </a:p>
          <a:p>
            <a:r>
              <a:rPr lang="fr-FR" sz="2600" b="1" dirty="0"/>
              <a:t>La </a:t>
            </a:r>
            <a:r>
              <a:rPr lang="fr-FR" sz="2600" b="1" dirty="0">
                <a:solidFill>
                  <a:srgbClr val="FF0000"/>
                </a:solidFill>
              </a:rPr>
              <a:t>terminaison</a:t>
            </a:r>
            <a:r>
              <a:rPr lang="fr-FR" sz="2600" b="1" dirty="0"/>
              <a:t> varie en fonction de la </a:t>
            </a:r>
            <a:r>
              <a:rPr lang="fr-FR" sz="2600" b="1" dirty="0">
                <a:solidFill>
                  <a:srgbClr val="FF0000"/>
                </a:solidFill>
              </a:rPr>
              <a:t>personne </a:t>
            </a:r>
            <a:r>
              <a:rPr lang="fr-FR" sz="2600" b="1" dirty="0"/>
              <a:t>alors que le </a:t>
            </a:r>
            <a:r>
              <a:rPr lang="fr-FR" sz="2600" b="1" dirty="0">
                <a:solidFill>
                  <a:srgbClr val="0070C0"/>
                </a:solidFill>
              </a:rPr>
              <a:t>radical</a:t>
            </a:r>
            <a:r>
              <a:rPr lang="fr-FR" sz="2600" b="1" dirty="0"/>
              <a:t> lui reste le même. </a:t>
            </a:r>
          </a:p>
          <a:p>
            <a:endParaRPr lang="fr-FR" sz="1600" b="1" dirty="0"/>
          </a:p>
          <a:p>
            <a:r>
              <a:rPr lang="fr-FR" sz="2600" b="1" dirty="0"/>
              <a:t>À l’imparfait, les </a:t>
            </a:r>
            <a:r>
              <a:rPr lang="fr-FR" sz="2600" b="1" dirty="0">
                <a:solidFill>
                  <a:srgbClr val="FF0000"/>
                </a:solidFill>
              </a:rPr>
              <a:t>terminaisons</a:t>
            </a:r>
            <a:r>
              <a:rPr lang="fr-FR" sz="2600" b="1" dirty="0"/>
              <a:t> sont -</a:t>
            </a:r>
            <a:r>
              <a:rPr lang="fr-FR" sz="2600" b="1" dirty="0">
                <a:solidFill>
                  <a:srgbClr val="FF0000"/>
                </a:solidFill>
              </a:rPr>
              <a:t>ais</a:t>
            </a:r>
            <a:r>
              <a:rPr lang="fr-FR" sz="2600" b="1" dirty="0"/>
              <a:t> -</a:t>
            </a:r>
            <a:r>
              <a:rPr lang="fr-FR" sz="2600" b="1" dirty="0">
                <a:solidFill>
                  <a:srgbClr val="FF0000"/>
                </a:solidFill>
              </a:rPr>
              <a:t>ais</a:t>
            </a:r>
            <a:r>
              <a:rPr lang="fr-FR" sz="2600" b="1" dirty="0"/>
              <a:t> -</a:t>
            </a:r>
            <a:r>
              <a:rPr lang="fr-FR" sz="2600" b="1" dirty="0">
                <a:solidFill>
                  <a:srgbClr val="FF0000"/>
                </a:solidFill>
              </a:rPr>
              <a:t>ait</a:t>
            </a:r>
            <a:r>
              <a:rPr lang="fr-FR" sz="2600" b="1" dirty="0"/>
              <a:t>.</a:t>
            </a:r>
            <a:endParaRPr lang="fr-FR" sz="30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073BDD6B-D282-4C05-AAE1-4ACAAB27D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75223"/>
              </p:ext>
            </p:extLst>
          </p:nvPr>
        </p:nvGraphicFramePr>
        <p:xfrm>
          <a:off x="1115616" y="2724542"/>
          <a:ext cx="6696744" cy="20074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369339145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8088957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6768149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70771918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890615666"/>
                    </a:ext>
                  </a:extLst>
                </a:gridCol>
              </a:tblGrid>
              <a:tr h="501862"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0070C0"/>
                          </a:solidFill>
                          <a:effectLst/>
                        </a:rPr>
                        <a:t>radical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terminaison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862">
                <a:tc rowSpan="3"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Singulier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1re personne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je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ais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6874102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ais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1235844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il/elle/on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ait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57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87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_6"/>
          <p:cNvPicPr/>
          <p:nvPr/>
        </p:nvPicPr>
        <p:blipFill rotWithShape="1">
          <a:blip r:embed="rId3"/>
          <a:srcRect l="12216" t="23299" r="61864" b="20121"/>
          <a:stretch/>
        </p:blipFill>
        <p:spPr>
          <a:xfrm>
            <a:off x="5539308" y="852934"/>
            <a:ext cx="2895600" cy="400518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02" y="267494"/>
            <a:ext cx="7886700" cy="50405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sz="2800" b="1" dirty="0"/>
              <a:t>Écrire à imparfait les verbes entre parenthèses.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ECA95F5D-7A14-4310-97E8-5F752C4D4997}"/>
              </a:ext>
            </a:extLst>
          </p:cNvPr>
          <p:cNvSpPr txBox="1">
            <a:spLocks/>
          </p:cNvSpPr>
          <p:nvPr/>
        </p:nvSpPr>
        <p:spPr>
          <a:xfrm>
            <a:off x="321196" y="987574"/>
            <a:ext cx="5186908" cy="37958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200" kern="0" dirty="0">
                <a:solidFill>
                  <a:sysClr val="windowText" lastClr="000000"/>
                </a:solidFill>
              </a:rPr>
              <a:t>La petite grenouille (attraper) une libellule chaque jour.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200" kern="0" dirty="0">
                <a:solidFill>
                  <a:sysClr val="windowText" lastClr="000000"/>
                </a:solidFill>
              </a:rPr>
              <a:t>Tu (saluer) les spectateurs.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200" kern="0" dirty="0">
                <a:solidFill>
                  <a:sysClr val="windowText" lastClr="000000"/>
                </a:solidFill>
              </a:rPr>
              <a:t>Je (recopier) l’exercice.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200" kern="0" dirty="0">
                <a:solidFill>
                  <a:sysClr val="windowText" lastClr="000000"/>
                </a:solidFill>
              </a:rPr>
              <a:t>Les trois petits cochons (fabriquer) une maison pour se protéger du loup.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200" kern="0" dirty="0">
                <a:solidFill>
                  <a:sysClr val="windowText" lastClr="000000"/>
                </a:solidFill>
              </a:rPr>
              <a:t>Vous (bricoler) dans le jardin.</a:t>
            </a:r>
            <a:r>
              <a:rPr lang="fr-FR" sz="2400" kern="0" dirty="0">
                <a:solidFill>
                  <a:sysClr val="windowText" lastClr="000000"/>
                </a:solidFill>
              </a:rPr>
              <a:t/>
            </a:r>
            <a:br>
              <a:rPr lang="fr-FR" sz="2400" kern="0" dirty="0">
                <a:solidFill>
                  <a:sysClr val="windowText" lastClr="000000"/>
                </a:solidFill>
              </a:rPr>
            </a:br>
            <a:endParaRPr lang="fr-FR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7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862102-31DE-4C2B-B1C4-83541637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9086"/>
            <a:ext cx="7886699" cy="69951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verbe </a:t>
            </a:r>
            <a:r>
              <a:rPr lang="en-US" sz="3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jouer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l’imparfait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073BDD6B-D282-4C05-AAE1-4ACAAB27D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75149"/>
              </p:ext>
            </p:extLst>
          </p:nvPr>
        </p:nvGraphicFramePr>
        <p:xfrm>
          <a:off x="628650" y="1557548"/>
          <a:ext cx="7886701" cy="30111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070">
                  <a:extLst>
                    <a:ext uri="{9D8B030D-6E8A-4147-A177-3AD203B41FA5}">
                      <a16:colId xmlns:a16="http://schemas.microsoft.com/office/drawing/2014/main" xmlns="" val="369339145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8088957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67681493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707719183"/>
                    </a:ext>
                  </a:extLst>
                </a:gridCol>
                <a:gridCol w="1567087">
                  <a:extLst>
                    <a:ext uri="{9D8B030D-6E8A-4147-A177-3AD203B41FA5}">
                      <a16:colId xmlns:a16="http://schemas.microsoft.com/office/drawing/2014/main" xmlns="" val="2890615666"/>
                    </a:ext>
                  </a:extLst>
                </a:gridCol>
              </a:tblGrid>
              <a:tr h="501862"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0070C0"/>
                          </a:solidFill>
                          <a:effectLst/>
                        </a:rPr>
                        <a:t>radical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terminaison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862">
                <a:tc rowSpan="3"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Singulier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1re personne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je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6874102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1235844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il/elle/on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577301"/>
                  </a:ext>
                </a:extLst>
              </a:tr>
              <a:tr h="501862">
                <a:tc rowSpan="2"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Pluriel</a:t>
                      </a:r>
                    </a:p>
                  </a:txBody>
                  <a:tcPr marL="204842" marR="42675" marT="102421" marB="1024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vous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ils/elles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58" name="SMARTInkShape-Group878">
            <a:extLst>
              <a:ext uri="{FF2B5EF4-FFF2-40B4-BE49-F238E27FC236}">
                <a16:creationId xmlns:a16="http://schemas.microsoft.com/office/drawing/2014/main" xmlns="" id="{BF23262F-B143-4A2E-8FCC-DCEA35945222}"/>
              </a:ext>
            </a:extLst>
          </p:cNvPr>
          <p:cNvGrpSpPr/>
          <p:nvPr/>
        </p:nvGrpSpPr>
        <p:grpSpPr>
          <a:xfrm>
            <a:off x="7289592" y="2138363"/>
            <a:ext cx="505718" cy="237443"/>
            <a:chOff x="7289592" y="2138363"/>
            <a:chExt cx="505718" cy="237443"/>
          </a:xfrm>
        </p:grpSpPr>
        <p:sp>
          <p:nvSpPr>
            <p:cNvPr id="56" name="SMARTInkShape-1441">
              <a:extLst>
                <a:ext uri="{FF2B5EF4-FFF2-40B4-BE49-F238E27FC236}">
                  <a16:creationId xmlns:a16="http://schemas.microsoft.com/office/drawing/2014/main" xmlns="" id="{9AA24FD2-42A1-4376-831A-8CFC91DE1CF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58088" y="2138363"/>
              <a:ext cx="9526" cy="4763"/>
            </a:xfrm>
            <a:custGeom>
              <a:avLst/>
              <a:gdLst/>
              <a:ahLst/>
              <a:cxnLst/>
              <a:rect l="0" t="0" r="0" b="0"/>
              <a:pathLst>
                <a:path w="9526" h="4763">
                  <a:moveTo>
                    <a:pt x="9525" y="4762"/>
                  </a:moveTo>
                  <a:lnTo>
                    <a:pt x="9525" y="4762"/>
                  </a:lnTo>
                  <a:lnTo>
                    <a:pt x="6997" y="2234"/>
                  </a:lnTo>
                  <a:lnTo>
                    <a:pt x="4344" y="9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1442">
              <a:extLst>
                <a:ext uri="{FF2B5EF4-FFF2-40B4-BE49-F238E27FC236}">
                  <a16:creationId xmlns:a16="http://schemas.microsoft.com/office/drawing/2014/main" xmlns="" id="{282DC976-C071-440A-B9AF-3F77388D072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89592" y="2195520"/>
              <a:ext cx="505718" cy="180286"/>
            </a:xfrm>
            <a:custGeom>
              <a:avLst/>
              <a:gdLst/>
              <a:ahLst/>
              <a:cxnLst/>
              <a:rect l="0" t="0" r="0" b="0"/>
              <a:pathLst>
                <a:path w="505718" h="180286">
                  <a:moveTo>
                    <a:pt x="135146" y="33330"/>
                  </a:moveTo>
                  <a:lnTo>
                    <a:pt x="135146" y="33330"/>
                  </a:lnTo>
                  <a:lnTo>
                    <a:pt x="132618" y="30802"/>
                  </a:lnTo>
                  <a:lnTo>
                    <a:pt x="120477" y="25736"/>
                  </a:lnTo>
                  <a:lnTo>
                    <a:pt x="103520" y="19780"/>
                  </a:lnTo>
                  <a:lnTo>
                    <a:pt x="78804" y="24049"/>
                  </a:lnTo>
                  <a:lnTo>
                    <a:pt x="44446" y="37670"/>
                  </a:lnTo>
                  <a:lnTo>
                    <a:pt x="32922" y="45313"/>
                  </a:lnTo>
                  <a:lnTo>
                    <a:pt x="10626" y="73177"/>
                  </a:lnTo>
                  <a:lnTo>
                    <a:pt x="534" y="96975"/>
                  </a:lnTo>
                  <a:lnTo>
                    <a:pt x="0" y="106949"/>
                  </a:lnTo>
                  <a:lnTo>
                    <a:pt x="1441" y="123013"/>
                  </a:lnTo>
                  <a:lnTo>
                    <a:pt x="9275" y="134515"/>
                  </a:lnTo>
                  <a:lnTo>
                    <a:pt x="21813" y="147764"/>
                  </a:lnTo>
                  <a:lnTo>
                    <a:pt x="26215" y="150335"/>
                  </a:lnTo>
                  <a:lnTo>
                    <a:pt x="39252" y="154311"/>
                  </a:lnTo>
                  <a:lnTo>
                    <a:pt x="47724" y="154480"/>
                  </a:lnTo>
                  <a:lnTo>
                    <a:pt x="67816" y="148865"/>
                  </a:lnTo>
                  <a:lnTo>
                    <a:pt x="91182" y="132586"/>
                  </a:lnTo>
                  <a:lnTo>
                    <a:pt x="106864" y="118518"/>
                  </a:lnTo>
                  <a:lnTo>
                    <a:pt x="123516" y="87544"/>
                  </a:lnTo>
                  <a:lnTo>
                    <a:pt x="129375" y="67307"/>
                  </a:lnTo>
                  <a:lnTo>
                    <a:pt x="130357" y="41718"/>
                  </a:lnTo>
                  <a:lnTo>
                    <a:pt x="128960" y="38293"/>
                  </a:lnTo>
                  <a:lnTo>
                    <a:pt x="121715" y="29520"/>
                  </a:lnTo>
                  <a:lnTo>
                    <a:pt x="121429" y="29732"/>
                  </a:lnTo>
                  <a:lnTo>
                    <a:pt x="121028" y="32558"/>
                  </a:lnTo>
                  <a:lnTo>
                    <a:pt x="120865" y="44474"/>
                  </a:lnTo>
                  <a:lnTo>
                    <a:pt x="125424" y="69926"/>
                  </a:lnTo>
                  <a:lnTo>
                    <a:pt x="127024" y="101125"/>
                  </a:lnTo>
                  <a:lnTo>
                    <a:pt x="130088" y="126320"/>
                  </a:lnTo>
                  <a:lnTo>
                    <a:pt x="132853" y="147184"/>
                  </a:lnTo>
                  <a:lnTo>
                    <a:pt x="141573" y="165436"/>
                  </a:lnTo>
                  <a:lnTo>
                    <a:pt x="153866" y="174719"/>
                  </a:lnTo>
                  <a:lnTo>
                    <a:pt x="163329" y="179116"/>
                  </a:lnTo>
                  <a:lnTo>
                    <a:pt x="170426" y="178734"/>
                  </a:lnTo>
                  <a:lnTo>
                    <a:pt x="190445" y="174176"/>
                  </a:lnTo>
                  <a:lnTo>
                    <a:pt x="198176" y="169835"/>
                  </a:lnTo>
                  <a:lnTo>
                    <a:pt x="227352" y="137327"/>
                  </a:lnTo>
                  <a:lnTo>
                    <a:pt x="238842" y="121000"/>
                  </a:lnTo>
                  <a:lnTo>
                    <a:pt x="254518" y="86165"/>
                  </a:lnTo>
                  <a:lnTo>
                    <a:pt x="264943" y="63362"/>
                  </a:lnTo>
                  <a:lnTo>
                    <a:pt x="268487" y="33644"/>
                  </a:lnTo>
                  <a:lnTo>
                    <a:pt x="265965" y="33423"/>
                  </a:lnTo>
                  <a:lnTo>
                    <a:pt x="265221" y="33921"/>
                  </a:lnTo>
                  <a:lnTo>
                    <a:pt x="264725" y="34782"/>
                  </a:lnTo>
                  <a:lnTo>
                    <a:pt x="263929" y="37439"/>
                  </a:lnTo>
                  <a:lnTo>
                    <a:pt x="268304" y="66604"/>
                  </a:lnTo>
                  <a:lnTo>
                    <a:pt x="268488" y="102298"/>
                  </a:lnTo>
                  <a:lnTo>
                    <a:pt x="267082" y="116912"/>
                  </a:lnTo>
                  <a:lnTo>
                    <a:pt x="264394" y="133860"/>
                  </a:lnTo>
                  <a:lnTo>
                    <a:pt x="268622" y="159635"/>
                  </a:lnTo>
                  <a:lnTo>
                    <a:pt x="272178" y="168003"/>
                  </a:lnTo>
                  <a:lnTo>
                    <a:pt x="275071" y="172207"/>
                  </a:lnTo>
                  <a:lnTo>
                    <a:pt x="277113" y="173539"/>
                  </a:lnTo>
                  <a:lnTo>
                    <a:pt x="284513" y="175415"/>
                  </a:lnTo>
                  <a:lnTo>
                    <a:pt x="296233" y="176101"/>
                  </a:lnTo>
                  <a:lnTo>
                    <a:pt x="307759" y="171118"/>
                  </a:lnTo>
                  <a:lnTo>
                    <a:pt x="327072" y="155384"/>
                  </a:lnTo>
                  <a:lnTo>
                    <a:pt x="360280" y="121096"/>
                  </a:lnTo>
                  <a:lnTo>
                    <a:pt x="380505" y="89823"/>
                  </a:lnTo>
                  <a:lnTo>
                    <a:pt x="395889" y="56556"/>
                  </a:lnTo>
                  <a:lnTo>
                    <a:pt x="403197" y="41798"/>
                  </a:lnTo>
                  <a:lnTo>
                    <a:pt x="406549" y="6827"/>
                  </a:lnTo>
                  <a:lnTo>
                    <a:pt x="406582" y="3383"/>
                  </a:lnTo>
                  <a:lnTo>
                    <a:pt x="406062" y="2253"/>
                  </a:lnTo>
                  <a:lnTo>
                    <a:pt x="405185" y="1499"/>
                  </a:lnTo>
                  <a:lnTo>
                    <a:pt x="402800" y="662"/>
                  </a:lnTo>
                  <a:lnTo>
                    <a:pt x="397158" y="0"/>
                  </a:lnTo>
                  <a:lnTo>
                    <a:pt x="403718" y="6622"/>
                  </a:lnTo>
                  <a:lnTo>
                    <a:pt x="406735" y="8231"/>
                  </a:lnTo>
                  <a:lnTo>
                    <a:pt x="409840" y="9475"/>
                  </a:lnTo>
                  <a:lnTo>
                    <a:pt x="420256" y="16071"/>
                  </a:lnTo>
                  <a:lnTo>
                    <a:pt x="449912" y="26217"/>
                  </a:lnTo>
                  <a:lnTo>
                    <a:pt x="480415" y="47974"/>
                  </a:lnTo>
                  <a:lnTo>
                    <a:pt x="494482" y="65288"/>
                  </a:lnTo>
                  <a:lnTo>
                    <a:pt x="504587" y="98823"/>
                  </a:lnTo>
                  <a:lnTo>
                    <a:pt x="505717" y="104419"/>
                  </a:lnTo>
                  <a:lnTo>
                    <a:pt x="501718" y="129799"/>
                  </a:lnTo>
                  <a:lnTo>
                    <a:pt x="495281" y="145994"/>
                  </a:lnTo>
                  <a:lnTo>
                    <a:pt x="487998" y="152371"/>
                  </a:lnTo>
                  <a:lnTo>
                    <a:pt x="453279" y="173989"/>
                  </a:lnTo>
                  <a:lnTo>
                    <a:pt x="427845" y="180285"/>
                  </a:lnTo>
                  <a:lnTo>
                    <a:pt x="415899" y="180236"/>
                  </a:lnTo>
                  <a:lnTo>
                    <a:pt x="396320" y="174312"/>
                  </a:lnTo>
                  <a:lnTo>
                    <a:pt x="382213" y="164934"/>
                  </a:lnTo>
                  <a:lnTo>
                    <a:pt x="373271" y="15715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" name="SMARTInkShape-Group879">
            <a:extLst>
              <a:ext uri="{FF2B5EF4-FFF2-40B4-BE49-F238E27FC236}">
                <a16:creationId xmlns:a16="http://schemas.microsoft.com/office/drawing/2014/main" xmlns="" id="{8B49A753-F4A0-455A-B846-AFF91763D9F0}"/>
              </a:ext>
            </a:extLst>
          </p:cNvPr>
          <p:cNvGrpSpPr/>
          <p:nvPr/>
        </p:nvGrpSpPr>
        <p:grpSpPr>
          <a:xfrm>
            <a:off x="7287109" y="2600325"/>
            <a:ext cx="466043" cy="237837"/>
            <a:chOff x="7287109" y="2600325"/>
            <a:chExt cx="466043" cy="237837"/>
          </a:xfrm>
        </p:grpSpPr>
        <p:sp>
          <p:nvSpPr>
            <p:cNvPr id="59" name="SMARTInkShape-1443">
              <a:extLst>
                <a:ext uri="{FF2B5EF4-FFF2-40B4-BE49-F238E27FC236}">
                  <a16:creationId xmlns:a16="http://schemas.microsoft.com/office/drawing/2014/main" xmlns="" id="{A21E916A-2D5A-4DD1-8400-072C658E85D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87109" y="2652798"/>
              <a:ext cx="466043" cy="185364"/>
            </a:xfrm>
            <a:custGeom>
              <a:avLst/>
              <a:gdLst/>
              <a:ahLst/>
              <a:cxnLst/>
              <a:rect l="0" t="0" r="0" b="0"/>
              <a:pathLst>
                <a:path w="466043" h="185364">
                  <a:moveTo>
                    <a:pt x="118579" y="38015"/>
                  </a:moveTo>
                  <a:lnTo>
                    <a:pt x="118579" y="38015"/>
                  </a:lnTo>
                  <a:lnTo>
                    <a:pt x="116051" y="38015"/>
                  </a:lnTo>
                  <a:lnTo>
                    <a:pt x="103283" y="33914"/>
                  </a:lnTo>
                  <a:lnTo>
                    <a:pt x="74979" y="43018"/>
                  </a:lnTo>
                  <a:lnTo>
                    <a:pt x="43607" y="60533"/>
                  </a:lnTo>
                  <a:lnTo>
                    <a:pt x="29866" y="72380"/>
                  </a:lnTo>
                  <a:lnTo>
                    <a:pt x="12598" y="98121"/>
                  </a:lnTo>
                  <a:lnTo>
                    <a:pt x="1971" y="125494"/>
                  </a:lnTo>
                  <a:lnTo>
                    <a:pt x="0" y="138080"/>
                  </a:lnTo>
                  <a:lnTo>
                    <a:pt x="2188" y="151507"/>
                  </a:lnTo>
                  <a:lnTo>
                    <a:pt x="8715" y="163835"/>
                  </a:lnTo>
                  <a:lnTo>
                    <a:pt x="14824" y="171662"/>
                  </a:lnTo>
                  <a:lnTo>
                    <a:pt x="33067" y="182364"/>
                  </a:lnTo>
                  <a:lnTo>
                    <a:pt x="43853" y="184678"/>
                  </a:lnTo>
                  <a:lnTo>
                    <a:pt x="52046" y="185363"/>
                  </a:lnTo>
                  <a:lnTo>
                    <a:pt x="62882" y="183038"/>
                  </a:lnTo>
                  <a:lnTo>
                    <a:pt x="73618" y="176470"/>
                  </a:lnTo>
                  <a:lnTo>
                    <a:pt x="92003" y="159209"/>
                  </a:lnTo>
                  <a:lnTo>
                    <a:pt x="98124" y="151145"/>
                  </a:lnTo>
                  <a:lnTo>
                    <a:pt x="101550" y="142270"/>
                  </a:lnTo>
                  <a:lnTo>
                    <a:pt x="110760" y="108466"/>
                  </a:lnTo>
                  <a:lnTo>
                    <a:pt x="116076" y="78018"/>
                  </a:lnTo>
                  <a:lnTo>
                    <a:pt x="118432" y="42899"/>
                  </a:lnTo>
                  <a:lnTo>
                    <a:pt x="118513" y="37892"/>
                  </a:lnTo>
                  <a:lnTo>
                    <a:pt x="117138" y="33903"/>
                  </a:lnTo>
                  <a:lnTo>
                    <a:pt x="114011" y="28806"/>
                  </a:lnTo>
                  <a:lnTo>
                    <a:pt x="109733" y="28517"/>
                  </a:lnTo>
                  <a:lnTo>
                    <a:pt x="109254" y="33554"/>
                  </a:lnTo>
                  <a:lnTo>
                    <a:pt x="109717" y="35041"/>
                  </a:lnTo>
                  <a:lnTo>
                    <a:pt x="110554" y="36032"/>
                  </a:lnTo>
                  <a:lnTo>
                    <a:pt x="111642" y="36693"/>
                  </a:lnTo>
                  <a:lnTo>
                    <a:pt x="112849" y="40249"/>
                  </a:lnTo>
                  <a:lnTo>
                    <a:pt x="113809" y="74977"/>
                  </a:lnTo>
                  <a:lnTo>
                    <a:pt x="114344" y="92702"/>
                  </a:lnTo>
                  <a:lnTo>
                    <a:pt x="117586" y="109064"/>
                  </a:lnTo>
                  <a:lnTo>
                    <a:pt x="121049" y="143150"/>
                  </a:lnTo>
                  <a:lnTo>
                    <a:pt x="125668" y="160667"/>
                  </a:lnTo>
                  <a:lnTo>
                    <a:pt x="132438" y="169900"/>
                  </a:lnTo>
                  <a:lnTo>
                    <a:pt x="136732" y="173360"/>
                  </a:lnTo>
                  <a:lnTo>
                    <a:pt x="140934" y="174897"/>
                  </a:lnTo>
                  <a:lnTo>
                    <a:pt x="152789" y="175965"/>
                  </a:lnTo>
                  <a:lnTo>
                    <a:pt x="163515" y="172293"/>
                  </a:lnTo>
                  <a:lnTo>
                    <a:pt x="169595" y="169484"/>
                  </a:lnTo>
                  <a:lnTo>
                    <a:pt x="174413" y="163649"/>
                  </a:lnTo>
                  <a:lnTo>
                    <a:pt x="194923" y="129435"/>
                  </a:lnTo>
                  <a:lnTo>
                    <a:pt x="208888" y="97578"/>
                  </a:lnTo>
                  <a:lnTo>
                    <a:pt x="216909" y="62538"/>
                  </a:lnTo>
                  <a:lnTo>
                    <a:pt x="218369" y="51226"/>
                  </a:lnTo>
                  <a:lnTo>
                    <a:pt x="213833" y="33323"/>
                  </a:lnTo>
                  <a:lnTo>
                    <a:pt x="213829" y="65092"/>
                  </a:lnTo>
                  <a:lnTo>
                    <a:pt x="213829" y="98395"/>
                  </a:lnTo>
                  <a:lnTo>
                    <a:pt x="213829" y="133117"/>
                  </a:lnTo>
                  <a:lnTo>
                    <a:pt x="214358" y="150477"/>
                  </a:lnTo>
                  <a:lnTo>
                    <a:pt x="217631" y="158532"/>
                  </a:lnTo>
                  <a:lnTo>
                    <a:pt x="226742" y="171264"/>
                  </a:lnTo>
                  <a:lnTo>
                    <a:pt x="227200" y="172885"/>
                  </a:lnTo>
                  <a:lnTo>
                    <a:pt x="229093" y="173966"/>
                  </a:lnTo>
                  <a:lnTo>
                    <a:pt x="235430" y="175166"/>
                  </a:lnTo>
                  <a:lnTo>
                    <a:pt x="242126" y="174289"/>
                  </a:lnTo>
                  <a:lnTo>
                    <a:pt x="250435" y="170820"/>
                  </a:lnTo>
                  <a:lnTo>
                    <a:pt x="284005" y="148385"/>
                  </a:lnTo>
                  <a:lnTo>
                    <a:pt x="307813" y="129067"/>
                  </a:lnTo>
                  <a:lnTo>
                    <a:pt x="313808" y="120639"/>
                  </a:lnTo>
                  <a:lnTo>
                    <a:pt x="318059" y="112837"/>
                  </a:lnTo>
                  <a:lnTo>
                    <a:pt x="343905" y="79205"/>
                  </a:lnTo>
                  <a:lnTo>
                    <a:pt x="361276" y="44727"/>
                  </a:lnTo>
                  <a:lnTo>
                    <a:pt x="366172" y="35770"/>
                  </a:lnTo>
                  <a:lnTo>
                    <a:pt x="375124" y="11752"/>
                  </a:lnTo>
                  <a:lnTo>
                    <a:pt x="375474" y="8174"/>
                  </a:lnTo>
                  <a:lnTo>
                    <a:pt x="374218" y="4820"/>
                  </a:lnTo>
                  <a:lnTo>
                    <a:pt x="371047" y="0"/>
                  </a:lnTo>
                  <a:lnTo>
                    <a:pt x="378224" y="7148"/>
                  </a:lnTo>
                  <a:lnTo>
                    <a:pt x="380908" y="8421"/>
                  </a:lnTo>
                  <a:lnTo>
                    <a:pt x="382365" y="8760"/>
                  </a:lnTo>
                  <a:lnTo>
                    <a:pt x="386944" y="11766"/>
                  </a:lnTo>
                  <a:lnTo>
                    <a:pt x="401927" y="23756"/>
                  </a:lnTo>
                  <a:lnTo>
                    <a:pt x="402728" y="25334"/>
                  </a:lnTo>
                  <a:lnTo>
                    <a:pt x="407850" y="28498"/>
                  </a:lnTo>
                  <a:lnTo>
                    <a:pt x="427377" y="38975"/>
                  </a:lnTo>
                  <a:lnTo>
                    <a:pt x="459370" y="69786"/>
                  </a:lnTo>
                  <a:lnTo>
                    <a:pt x="463970" y="78179"/>
                  </a:lnTo>
                  <a:lnTo>
                    <a:pt x="466042" y="96794"/>
                  </a:lnTo>
                  <a:lnTo>
                    <a:pt x="465653" y="106289"/>
                  </a:lnTo>
                  <a:lnTo>
                    <a:pt x="460358" y="127092"/>
                  </a:lnTo>
                  <a:lnTo>
                    <a:pt x="459145" y="129149"/>
                  </a:lnTo>
                  <a:lnTo>
                    <a:pt x="427664" y="153853"/>
                  </a:lnTo>
                  <a:lnTo>
                    <a:pt x="417358" y="159238"/>
                  </a:lnTo>
                  <a:lnTo>
                    <a:pt x="410825" y="160683"/>
                  </a:lnTo>
                  <a:lnTo>
                    <a:pt x="386885" y="156921"/>
                  </a:lnTo>
                  <a:lnTo>
                    <a:pt x="373189" y="151970"/>
                  </a:lnTo>
                  <a:lnTo>
                    <a:pt x="356704" y="13802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1444">
              <a:extLst>
                <a:ext uri="{FF2B5EF4-FFF2-40B4-BE49-F238E27FC236}">
                  <a16:creationId xmlns:a16="http://schemas.microsoft.com/office/drawing/2014/main" xmlns="" id="{8E815EB5-100D-4503-BBCD-F5030A2689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05700" y="2600325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1428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SMARTInkShape-Group880">
            <a:extLst>
              <a:ext uri="{FF2B5EF4-FFF2-40B4-BE49-F238E27FC236}">
                <a16:creationId xmlns:a16="http://schemas.microsoft.com/office/drawing/2014/main" xmlns="" id="{0F715BD4-30D0-4AFA-A815-58D320AAB207}"/>
              </a:ext>
            </a:extLst>
          </p:cNvPr>
          <p:cNvGrpSpPr/>
          <p:nvPr/>
        </p:nvGrpSpPr>
        <p:grpSpPr>
          <a:xfrm>
            <a:off x="7234243" y="3082429"/>
            <a:ext cx="457196" cy="302552"/>
            <a:chOff x="7234243" y="3082429"/>
            <a:chExt cx="457196" cy="302552"/>
          </a:xfrm>
        </p:grpSpPr>
        <p:sp>
          <p:nvSpPr>
            <p:cNvPr id="62" name="SMARTInkShape-1445">
              <a:extLst>
                <a:ext uri="{FF2B5EF4-FFF2-40B4-BE49-F238E27FC236}">
                  <a16:creationId xmlns:a16="http://schemas.microsoft.com/office/drawing/2014/main" xmlns="" id="{8F672B2F-3703-402B-94A9-E57054A0521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87210" y="3082429"/>
              <a:ext cx="404229" cy="302552"/>
            </a:xfrm>
            <a:custGeom>
              <a:avLst/>
              <a:gdLst/>
              <a:ahLst/>
              <a:cxnLst/>
              <a:rect l="0" t="0" r="0" b="0"/>
              <a:pathLst>
                <a:path w="404229" h="302552">
                  <a:moveTo>
                    <a:pt x="104190" y="156071"/>
                  </a:moveTo>
                  <a:lnTo>
                    <a:pt x="104190" y="156071"/>
                  </a:lnTo>
                  <a:lnTo>
                    <a:pt x="101662" y="156071"/>
                  </a:lnTo>
                  <a:lnTo>
                    <a:pt x="99010" y="154660"/>
                  </a:lnTo>
                  <a:lnTo>
                    <a:pt x="96066" y="152798"/>
                  </a:lnTo>
                  <a:lnTo>
                    <a:pt x="90174" y="151367"/>
                  </a:lnTo>
                  <a:lnTo>
                    <a:pt x="60708" y="151841"/>
                  </a:lnTo>
                  <a:lnTo>
                    <a:pt x="43993" y="157938"/>
                  </a:lnTo>
                  <a:lnTo>
                    <a:pt x="27027" y="168787"/>
                  </a:lnTo>
                  <a:lnTo>
                    <a:pt x="7510" y="197894"/>
                  </a:lnTo>
                  <a:lnTo>
                    <a:pt x="369" y="226217"/>
                  </a:lnTo>
                  <a:lnTo>
                    <a:pt x="0" y="253014"/>
                  </a:lnTo>
                  <a:lnTo>
                    <a:pt x="3523" y="270300"/>
                  </a:lnTo>
                  <a:lnTo>
                    <a:pt x="9040" y="278758"/>
                  </a:lnTo>
                  <a:lnTo>
                    <a:pt x="25355" y="295709"/>
                  </a:lnTo>
                  <a:lnTo>
                    <a:pt x="33971" y="301103"/>
                  </a:lnTo>
                  <a:lnTo>
                    <a:pt x="38233" y="302551"/>
                  </a:lnTo>
                  <a:lnTo>
                    <a:pt x="43302" y="301783"/>
                  </a:lnTo>
                  <a:lnTo>
                    <a:pt x="60462" y="296584"/>
                  </a:lnTo>
                  <a:lnTo>
                    <a:pt x="64999" y="292428"/>
                  </a:lnTo>
                  <a:lnTo>
                    <a:pt x="81491" y="265971"/>
                  </a:lnTo>
                  <a:lnTo>
                    <a:pt x="92640" y="235264"/>
                  </a:lnTo>
                  <a:lnTo>
                    <a:pt x="94612" y="202767"/>
                  </a:lnTo>
                  <a:lnTo>
                    <a:pt x="95179" y="190192"/>
                  </a:lnTo>
                  <a:lnTo>
                    <a:pt x="98763" y="176289"/>
                  </a:lnTo>
                  <a:lnTo>
                    <a:pt x="94681" y="156177"/>
                  </a:lnTo>
                  <a:lnTo>
                    <a:pt x="94670" y="158631"/>
                  </a:lnTo>
                  <a:lnTo>
                    <a:pt x="90197" y="174865"/>
                  </a:lnTo>
                  <a:lnTo>
                    <a:pt x="90099" y="176538"/>
                  </a:lnTo>
                  <a:lnTo>
                    <a:pt x="91401" y="179808"/>
                  </a:lnTo>
                  <a:lnTo>
                    <a:pt x="92489" y="181420"/>
                  </a:lnTo>
                  <a:lnTo>
                    <a:pt x="94020" y="188747"/>
                  </a:lnTo>
                  <a:lnTo>
                    <a:pt x="96069" y="223961"/>
                  </a:lnTo>
                  <a:lnTo>
                    <a:pt x="104147" y="257091"/>
                  </a:lnTo>
                  <a:lnTo>
                    <a:pt x="109519" y="273397"/>
                  </a:lnTo>
                  <a:lnTo>
                    <a:pt x="115882" y="280851"/>
                  </a:lnTo>
                  <a:lnTo>
                    <a:pt x="126855" y="287597"/>
                  </a:lnTo>
                  <a:lnTo>
                    <a:pt x="132079" y="288611"/>
                  </a:lnTo>
                  <a:lnTo>
                    <a:pt x="136517" y="287650"/>
                  </a:lnTo>
                  <a:lnTo>
                    <a:pt x="143678" y="282721"/>
                  </a:lnTo>
                  <a:lnTo>
                    <a:pt x="150188" y="276123"/>
                  </a:lnTo>
                  <a:lnTo>
                    <a:pt x="169261" y="244314"/>
                  </a:lnTo>
                  <a:lnTo>
                    <a:pt x="177353" y="211402"/>
                  </a:lnTo>
                  <a:lnTo>
                    <a:pt x="184041" y="176353"/>
                  </a:lnTo>
                  <a:lnTo>
                    <a:pt x="185140" y="140958"/>
                  </a:lnTo>
                  <a:lnTo>
                    <a:pt x="185147" y="138771"/>
                  </a:lnTo>
                  <a:lnTo>
                    <a:pt x="184619" y="138187"/>
                  </a:lnTo>
                  <a:lnTo>
                    <a:pt x="182622" y="137539"/>
                  </a:lnTo>
                  <a:lnTo>
                    <a:pt x="181878" y="137896"/>
                  </a:lnTo>
                  <a:lnTo>
                    <a:pt x="181382" y="138663"/>
                  </a:lnTo>
                  <a:lnTo>
                    <a:pt x="180684" y="142270"/>
                  </a:lnTo>
                  <a:lnTo>
                    <a:pt x="176291" y="177857"/>
                  </a:lnTo>
                  <a:lnTo>
                    <a:pt x="175666" y="211892"/>
                  </a:lnTo>
                  <a:lnTo>
                    <a:pt x="175630" y="245069"/>
                  </a:lnTo>
                  <a:lnTo>
                    <a:pt x="177039" y="260761"/>
                  </a:lnTo>
                  <a:lnTo>
                    <a:pt x="185110" y="291338"/>
                  </a:lnTo>
                  <a:lnTo>
                    <a:pt x="187427" y="295212"/>
                  </a:lnTo>
                  <a:lnTo>
                    <a:pt x="189314" y="296457"/>
                  </a:lnTo>
                  <a:lnTo>
                    <a:pt x="194234" y="297839"/>
                  </a:lnTo>
                  <a:lnTo>
                    <a:pt x="196498" y="297679"/>
                  </a:lnTo>
                  <a:lnTo>
                    <a:pt x="200426" y="296090"/>
                  </a:lnTo>
                  <a:lnTo>
                    <a:pt x="226494" y="271843"/>
                  </a:lnTo>
                  <a:lnTo>
                    <a:pt x="241382" y="247842"/>
                  </a:lnTo>
                  <a:lnTo>
                    <a:pt x="255723" y="213040"/>
                  </a:lnTo>
                  <a:lnTo>
                    <a:pt x="269561" y="177710"/>
                  </a:lnTo>
                  <a:lnTo>
                    <a:pt x="279496" y="143941"/>
                  </a:lnTo>
                  <a:lnTo>
                    <a:pt x="285103" y="114458"/>
                  </a:lnTo>
                  <a:lnTo>
                    <a:pt x="295747" y="81499"/>
                  </a:lnTo>
                  <a:lnTo>
                    <a:pt x="300376" y="48734"/>
                  </a:lnTo>
                  <a:lnTo>
                    <a:pt x="307338" y="13899"/>
                  </a:lnTo>
                  <a:lnTo>
                    <a:pt x="308249" y="8570"/>
                  </a:lnTo>
                  <a:lnTo>
                    <a:pt x="307243" y="4437"/>
                  </a:lnTo>
                  <a:lnTo>
                    <a:pt x="304813" y="0"/>
                  </a:lnTo>
                  <a:lnTo>
                    <a:pt x="304613" y="166"/>
                  </a:lnTo>
                  <a:lnTo>
                    <a:pt x="295772" y="35368"/>
                  </a:lnTo>
                  <a:lnTo>
                    <a:pt x="290653" y="67338"/>
                  </a:lnTo>
                  <a:lnTo>
                    <a:pt x="289541" y="98072"/>
                  </a:lnTo>
                  <a:lnTo>
                    <a:pt x="285846" y="131814"/>
                  </a:lnTo>
                  <a:lnTo>
                    <a:pt x="285367" y="159879"/>
                  </a:lnTo>
                  <a:lnTo>
                    <a:pt x="285183" y="193913"/>
                  </a:lnTo>
                  <a:lnTo>
                    <a:pt x="286227" y="213699"/>
                  </a:lnTo>
                  <a:lnTo>
                    <a:pt x="299282" y="248201"/>
                  </a:lnTo>
                  <a:lnTo>
                    <a:pt x="300926" y="250829"/>
                  </a:lnTo>
                  <a:lnTo>
                    <a:pt x="306987" y="255159"/>
                  </a:lnTo>
                  <a:lnTo>
                    <a:pt x="328401" y="263897"/>
                  </a:lnTo>
                  <a:lnTo>
                    <a:pt x="333133" y="264848"/>
                  </a:lnTo>
                  <a:lnTo>
                    <a:pt x="350301" y="261656"/>
                  </a:lnTo>
                  <a:lnTo>
                    <a:pt x="370672" y="249567"/>
                  </a:lnTo>
                  <a:lnTo>
                    <a:pt x="390367" y="231142"/>
                  </a:lnTo>
                  <a:lnTo>
                    <a:pt x="404228" y="21322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1446">
              <a:extLst>
                <a:ext uri="{FF2B5EF4-FFF2-40B4-BE49-F238E27FC236}">
                  <a16:creationId xmlns:a16="http://schemas.microsoft.com/office/drawing/2014/main" xmlns="" id="{CE925F79-CEA1-44C5-8793-CFA56BA00B7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29488" y="3233738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1447">
              <a:extLst>
                <a:ext uri="{FF2B5EF4-FFF2-40B4-BE49-F238E27FC236}">
                  <a16:creationId xmlns:a16="http://schemas.microsoft.com/office/drawing/2014/main" xmlns="" id="{E0033D34-0CBD-47A8-A4E7-D84611F786D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34243" y="3305175"/>
              <a:ext cx="61908" cy="71439"/>
            </a:xfrm>
            <a:custGeom>
              <a:avLst/>
              <a:gdLst/>
              <a:ahLst/>
              <a:cxnLst/>
              <a:rect l="0" t="0" r="0" b="0"/>
              <a:pathLst>
                <a:path w="61908" h="71439">
                  <a:moveTo>
                    <a:pt x="4757" y="71438"/>
                  </a:moveTo>
                  <a:lnTo>
                    <a:pt x="4757" y="71438"/>
                  </a:lnTo>
                  <a:lnTo>
                    <a:pt x="0" y="71438"/>
                  </a:lnTo>
                  <a:lnTo>
                    <a:pt x="14825" y="54079"/>
                  </a:lnTo>
                  <a:lnTo>
                    <a:pt x="37479" y="24810"/>
                  </a:lnTo>
                  <a:lnTo>
                    <a:pt x="6190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1448">
              <a:extLst>
                <a:ext uri="{FF2B5EF4-FFF2-40B4-BE49-F238E27FC236}">
                  <a16:creationId xmlns:a16="http://schemas.microsoft.com/office/drawing/2014/main" xmlns="" id="{81692C80-88A5-4879-917A-6C25FD1F735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87324" y="3138488"/>
              <a:ext cx="56490" cy="19051"/>
            </a:xfrm>
            <a:custGeom>
              <a:avLst/>
              <a:gdLst/>
              <a:ahLst/>
              <a:cxnLst/>
              <a:rect l="0" t="0" r="0" b="0"/>
              <a:pathLst>
                <a:path w="56490" h="19051">
                  <a:moveTo>
                    <a:pt x="4101" y="19050"/>
                  </a:moveTo>
                  <a:lnTo>
                    <a:pt x="4101" y="19050"/>
                  </a:lnTo>
                  <a:lnTo>
                    <a:pt x="0" y="14949"/>
                  </a:lnTo>
                  <a:lnTo>
                    <a:pt x="309" y="14728"/>
                  </a:lnTo>
                  <a:lnTo>
                    <a:pt x="18245" y="11465"/>
                  </a:lnTo>
                  <a:lnTo>
                    <a:pt x="31223" y="6748"/>
                  </a:lnTo>
                  <a:lnTo>
                    <a:pt x="5648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1449">
              <a:extLst>
                <a:ext uri="{FF2B5EF4-FFF2-40B4-BE49-F238E27FC236}">
                  <a16:creationId xmlns:a16="http://schemas.microsoft.com/office/drawing/2014/main" xmlns="" id="{183DFC15-6D32-488C-BF46-48A8960B3C9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81888" y="3124200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SMARTInkShape-Group881">
            <a:extLst>
              <a:ext uri="{FF2B5EF4-FFF2-40B4-BE49-F238E27FC236}">
                <a16:creationId xmlns:a16="http://schemas.microsoft.com/office/drawing/2014/main" xmlns="" id="{59B47DE9-7971-4E72-BBE6-9D0012B39DF2}"/>
              </a:ext>
            </a:extLst>
          </p:cNvPr>
          <p:cNvGrpSpPr/>
          <p:nvPr/>
        </p:nvGrpSpPr>
        <p:grpSpPr>
          <a:xfrm>
            <a:off x="7215188" y="3643313"/>
            <a:ext cx="138113" cy="237620"/>
            <a:chOff x="7215188" y="3643313"/>
            <a:chExt cx="138113" cy="237620"/>
          </a:xfrm>
        </p:grpSpPr>
        <p:sp>
          <p:nvSpPr>
            <p:cNvPr id="68" name="SMARTInkShape-1450">
              <a:extLst>
                <a:ext uri="{FF2B5EF4-FFF2-40B4-BE49-F238E27FC236}">
                  <a16:creationId xmlns:a16="http://schemas.microsoft.com/office/drawing/2014/main" xmlns="" id="{55313D0F-614B-4F15-BD57-C9417ECA13D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62813" y="3648075"/>
              <a:ext cx="14288" cy="9526"/>
            </a:xfrm>
            <a:custGeom>
              <a:avLst/>
              <a:gdLst/>
              <a:ahLst/>
              <a:cxnLst/>
              <a:rect l="0" t="0" r="0" b="0"/>
              <a:pathLst>
                <a:path w="14288" h="9526">
                  <a:moveTo>
                    <a:pt x="14287" y="0"/>
                  </a:moveTo>
                  <a:lnTo>
                    <a:pt x="14287" y="0"/>
                  </a:lnTo>
                  <a:lnTo>
                    <a:pt x="9955" y="3802"/>
                  </a:lnTo>
                  <a:lnTo>
                    <a:pt x="0" y="95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1451">
              <a:extLst>
                <a:ext uri="{FF2B5EF4-FFF2-40B4-BE49-F238E27FC236}">
                  <a16:creationId xmlns:a16="http://schemas.microsoft.com/office/drawing/2014/main" xmlns="" id="{99DFE6F7-1E11-42D4-9467-CDD3945F41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5188" y="3760419"/>
              <a:ext cx="138113" cy="120514"/>
            </a:xfrm>
            <a:custGeom>
              <a:avLst/>
              <a:gdLst/>
              <a:ahLst/>
              <a:cxnLst/>
              <a:rect l="0" t="0" r="0" b="0"/>
              <a:pathLst>
                <a:path w="138113" h="120514">
                  <a:moveTo>
                    <a:pt x="0" y="92444"/>
                  </a:moveTo>
                  <a:lnTo>
                    <a:pt x="0" y="92444"/>
                  </a:lnTo>
                  <a:lnTo>
                    <a:pt x="0" y="97148"/>
                  </a:lnTo>
                  <a:lnTo>
                    <a:pt x="5056" y="99717"/>
                  </a:lnTo>
                  <a:lnTo>
                    <a:pt x="7075" y="99938"/>
                  </a:lnTo>
                  <a:lnTo>
                    <a:pt x="10728" y="98773"/>
                  </a:lnTo>
                  <a:lnTo>
                    <a:pt x="23131" y="90715"/>
                  </a:lnTo>
                  <a:lnTo>
                    <a:pt x="27567" y="84796"/>
                  </a:lnTo>
                  <a:lnTo>
                    <a:pt x="41235" y="51046"/>
                  </a:lnTo>
                  <a:lnTo>
                    <a:pt x="56080" y="18450"/>
                  </a:lnTo>
                  <a:lnTo>
                    <a:pt x="57362" y="10136"/>
                  </a:lnTo>
                  <a:lnTo>
                    <a:pt x="61443" y="0"/>
                  </a:lnTo>
                  <a:lnTo>
                    <a:pt x="61599" y="123"/>
                  </a:lnTo>
                  <a:lnTo>
                    <a:pt x="61911" y="33638"/>
                  </a:lnTo>
                  <a:lnTo>
                    <a:pt x="65185" y="66957"/>
                  </a:lnTo>
                  <a:lnTo>
                    <a:pt x="71487" y="102501"/>
                  </a:lnTo>
                  <a:lnTo>
                    <a:pt x="73752" y="107144"/>
                  </a:lnTo>
                  <a:lnTo>
                    <a:pt x="83059" y="115261"/>
                  </a:lnTo>
                  <a:lnTo>
                    <a:pt x="90814" y="119313"/>
                  </a:lnTo>
                  <a:lnTo>
                    <a:pt x="96463" y="120513"/>
                  </a:lnTo>
                  <a:lnTo>
                    <a:pt x="104017" y="118341"/>
                  </a:lnTo>
                  <a:lnTo>
                    <a:pt x="115486" y="106761"/>
                  </a:lnTo>
                  <a:lnTo>
                    <a:pt x="126509" y="86099"/>
                  </a:lnTo>
                  <a:lnTo>
                    <a:pt x="138112" y="5434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1452">
              <a:extLst>
                <a:ext uri="{FF2B5EF4-FFF2-40B4-BE49-F238E27FC236}">
                  <a16:creationId xmlns:a16="http://schemas.microsoft.com/office/drawing/2014/main" xmlns="" id="{048A5AFC-D001-4E98-99D8-9F6571B6630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91388" y="3643313"/>
              <a:ext cx="4763" cy="1"/>
            </a:xfrm>
            <a:custGeom>
              <a:avLst/>
              <a:gdLst/>
              <a:ahLst/>
              <a:cxnLst/>
              <a:rect l="0" t="0" r="0" b="0"/>
              <a:pathLst>
                <a:path w="4763" h="1">
                  <a:moveTo>
                    <a:pt x="0" y="0"/>
                  </a:moveTo>
                  <a:lnTo>
                    <a:pt x="0" y="0"/>
                  </a:lnTo>
                  <a:lnTo>
                    <a:pt x="4762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4" name="SMARTInkShape-Group882">
            <a:extLst>
              <a:ext uri="{FF2B5EF4-FFF2-40B4-BE49-F238E27FC236}">
                <a16:creationId xmlns:a16="http://schemas.microsoft.com/office/drawing/2014/main" xmlns="" id="{84717CA3-F6AB-4985-B8D5-B99599A2F663}"/>
              </a:ext>
            </a:extLst>
          </p:cNvPr>
          <p:cNvGrpSpPr/>
          <p:nvPr/>
        </p:nvGrpSpPr>
        <p:grpSpPr>
          <a:xfrm>
            <a:off x="7358342" y="3701403"/>
            <a:ext cx="366434" cy="318579"/>
            <a:chOff x="7358342" y="3701403"/>
            <a:chExt cx="366434" cy="318579"/>
          </a:xfrm>
        </p:grpSpPr>
        <p:sp>
          <p:nvSpPr>
            <p:cNvPr id="72" name="SMARTInkShape-1453">
              <a:extLst>
                <a:ext uri="{FF2B5EF4-FFF2-40B4-BE49-F238E27FC236}">
                  <a16:creationId xmlns:a16="http://schemas.microsoft.com/office/drawing/2014/main" xmlns="" id="{F4943DA8-D05E-4CA6-8F77-55618E9C530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13517" y="3738563"/>
              <a:ext cx="211259" cy="227740"/>
            </a:xfrm>
            <a:custGeom>
              <a:avLst/>
              <a:gdLst/>
              <a:ahLst/>
              <a:cxnLst/>
              <a:rect l="0" t="0" r="0" b="0"/>
              <a:pathLst>
                <a:path w="211259" h="227740">
                  <a:moveTo>
                    <a:pt x="0" y="227739"/>
                  </a:moveTo>
                  <a:lnTo>
                    <a:pt x="0" y="227739"/>
                  </a:lnTo>
                  <a:lnTo>
                    <a:pt x="15316" y="195716"/>
                  </a:lnTo>
                  <a:lnTo>
                    <a:pt x="36975" y="162180"/>
                  </a:lnTo>
                  <a:lnTo>
                    <a:pt x="60614" y="130084"/>
                  </a:lnTo>
                  <a:lnTo>
                    <a:pt x="89662" y="98955"/>
                  </a:lnTo>
                  <a:lnTo>
                    <a:pt x="125238" y="66392"/>
                  </a:lnTo>
                  <a:lnTo>
                    <a:pt x="160615" y="36697"/>
                  </a:lnTo>
                  <a:lnTo>
                    <a:pt x="193065" y="14632"/>
                  </a:lnTo>
                  <a:lnTo>
                    <a:pt x="21125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1454">
              <a:extLst>
                <a:ext uri="{FF2B5EF4-FFF2-40B4-BE49-F238E27FC236}">
                  <a16:creationId xmlns:a16="http://schemas.microsoft.com/office/drawing/2014/main" xmlns="" id="{12C3BAA7-3D6D-4DE7-BA0F-CEE422EF1C0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58342" y="3701403"/>
              <a:ext cx="291582" cy="318579"/>
            </a:xfrm>
            <a:custGeom>
              <a:avLst/>
              <a:gdLst/>
              <a:ahLst/>
              <a:cxnLst/>
              <a:rect l="0" t="0" r="0" b="0"/>
              <a:pathLst>
                <a:path w="291582" h="318579">
                  <a:moveTo>
                    <a:pt x="4483" y="94310"/>
                  </a:moveTo>
                  <a:lnTo>
                    <a:pt x="4483" y="94310"/>
                  </a:lnTo>
                  <a:lnTo>
                    <a:pt x="9049" y="94310"/>
                  </a:lnTo>
                  <a:lnTo>
                    <a:pt x="28158" y="83580"/>
                  </a:lnTo>
                  <a:lnTo>
                    <a:pt x="50360" y="62168"/>
                  </a:lnTo>
                  <a:lnTo>
                    <a:pt x="54706" y="54036"/>
                  </a:lnTo>
                  <a:lnTo>
                    <a:pt x="56786" y="34255"/>
                  </a:lnTo>
                  <a:lnTo>
                    <a:pt x="54011" y="31812"/>
                  </a:lnTo>
                  <a:lnTo>
                    <a:pt x="50308" y="28962"/>
                  </a:lnTo>
                  <a:lnTo>
                    <a:pt x="47694" y="24912"/>
                  </a:lnTo>
                  <a:lnTo>
                    <a:pt x="45208" y="23779"/>
                  </a:lnTo>
                  <a:lnTo>
                    <a:pt x="40927" y="24686"/>
                  </a:lnTo>
                  <a:lnTo>
                    <a:pt x="27019" y="31048"/>
                  </a:lnTo>
                  <a:lnTo>
                    <a:pt x="22790" y="34091"/>
                  </a:lnTo>
                  <a:lnTo>
                    <a:pt x="14119" y="44294"/>
                  </a:lnTo>
                  <a:lnTo>
                    <a:pt x="12494" y="45091"/>
                  </a:lnTo>
                  <a:lnTo>
                    <a:pt x="2902" y="70531"/>
                  </a:lnTo>
                  <a:lnTo>
                    <a:pt x="0" y="94975"/>
                  </a:lnTo>
                  <a:lnTo>
                    <a:pt x="1168" y="118210"/>
                  </a:lnTo>
                  <a:lnTo>
                    <a:pt x="9373" y="147652"/>
                  </a:lnTo>
                  <a:lnTo>
                    <a:pt x="17200" y="161639"/>
                  </a:lnTo>
                  <a:lnTo>
                    <a:pt x="20366" y="163922"/>
                  </a:lnTo>
                  <a:lnTo>
                    <a:pt x="35835" y="169276"/>
                  </a:lnTo>
                  <a:lnTo>
                    <a:pt x="57018" y="170437"/>
                  </a:lnTo>
                  <a:lnTo>
                    <a:pt x="65322" y="167960"/>
                  </a:lnTo>
                  <a:lnTo>
                    <a:pt x="92104" y="155212"/>
                  </a:lnTo>
                  <a:lnTo>
                    <a:pt x="99165" y="147483"/>
                  </a:lnTo>
                  <a:lnTo>
                    <a:pt x="124582" y="113478"/>
                  </a:lnTo>
                  <a:lnTo>
                    <a:pt x="139331" y="79780"/>
                  </a:lnTo>
                  <a:lnTo>
                    <a:pt x="152022" y="44266"/>
                  </a:lnTo>
                  <a:lnTo>
                    <a:pt x="154723" y="35555"/>
                  </a:lnTo>
                  <a:lnTo>
                    <a:pt x="155714" y="19810"/>
                  </a:lnTo>
                  <a:lnTo>
                    <a:pt x="154070" y="11633"/>
                  </a:lnTo>
                  <a:lnTo>
                    <a:pt x="151576" y="7293"/>
                  </a:lnTo>
                  <a:lnTo>
                    <a:pt x="148704" y="5365"/>
                  </a:lnTo>
                  <a:lnTo>
                    <a:pt x="143505" y="4025"/>
                  </a:lnTo>
                  <a:lnTo>
                    <a:pt x="137808" y="6411"/>
                  </a:lnTo>
                  <a:lnTo>
                    <a:pt x="136229" y="7664"/>
                  </a:lnTo>
                  <a:lnTo>
                    <a:pt x="121237" y="26152"/>
                  </a:lnTo>
                  <a:lnTo>
                    <a:pt x="119106" y="38029"/>
                  </a:lnTo>
                  <a:lnTo>
                    <a:pt x="119527" y="39327"/>
                  </a:lnTo>
                  <a:lnTo>
                    <a:pt x="120338" y="40192"/>
                  </a:lnTo>
                  <a:lnTo>
                    <a:pt x="122649" y="41153"/>
                  </a:lnTo>
                  <a:lnTo>
                    <a:pt x="132515" y="41821"/>
                  </a:lnTo>
                  <a:lnTo>
                    <a:pt x="138291" y="39055"/>
                  </a:lnTo>
                  <a:lnTo>
                    <a:pt x="154297" y="29472"/>
                  </a:lnTo>
                  <a:lnTo>
                    <a:pt x="189436" y="13351"/>
                  </a:lnTo>
                  <a:lnTo>
                    <a:pt x="222655" y="1176"/>
                  </a:lnTo>
                  <a:lnTo>
                    <a:pt x="228096" y="0"/>
                  </a:lnTo>
                  <a:lnTo>
                    <a:pt x="233688" y="889"/>
                  </a:lnTo>
                  <a:lnTo>
                    <a:pt x="241376" y="4364"/>
                  </a:lnTo>
                  <a:lnTo>
                    <a:pt x="244706" y="7238"/>
                  </a:lnTo>
                  <a:lnTo>
                    <a:pt x="246187" y="10279"/>
                  </a:lnTo>
                  <a:lnTo>
                    <a:pt x="247267" y="19706"/>
                  </a:lnTo>
                  <a:lnTo>
                    <a:pt x="244812" y="29518"/>
                  </a:lnTo>
                  <a:lnTo>
                    <a:pt x="227166" y="64397"/>
                  </a:lnTo>
                  <a:lnTo>
                    <a:pt x="216625" y="80904"/>
                  </a:lnTo>
                  <a:lnTo>
                    <a:pt x="213134" y="89094"/>
                  </a:lnTo>
                  <a:lnTo>
                    <a:pt x="211846" y="90833"/>
                  </a:lnTo>
                  <a:lnTo>
                    <a:pt x="209004" y="92764"/>
                  </a:lnTo>
                  <a:lnTo>
                    <a:pt x="205977" y="94152"/>
                  </a:lnTo>
                  <a:lnTo>
                    <a:pt x="202868" y="96533"/>
                  </a:lnTo>
                  <a:lnTo>
                    <a:pt x="201133" y="99355"/>
                  </a:lnTo>
                  <a:lnTo>
                    <a:pt x="199833" y="102373"/>
                  </a:lnTo>
                  <a:lnTo>
                    <a:pt x="195726" y="107673"/>
                  </a:lnTo>
                  <a:lnTo>
                    <a:pt x="195048" y="112617"/>
                  </a:lnTo>
                  <a:lnTo>
                    <a:pt x="194497" y="112864"/>
                  </a:lnTo>
                  <a:lnTo>
                    <a:pt x="190221" y="113360"/>
                  </a:lnTo>
                  <a:lnTo>
                    <a:pt x="192749" y="113360"/>
                  </a:lnTo>
                  <a:lnTo>
                    <a:pt x="193494" y="112830"/>
                  </a:lnTo>
                  <a:lnTo>
                    <a:pt x="193990" y="111948"/>
                  </a:lnTo>
                  <a:lnTo>
                    <a:pt x="194321" y="110831"/>
                  </a:lnTo>
                  <a:lnTo>
                    <a:pt x="195071" y="110086"/>
                  </a:lnTo>
                  <a:lnTo>
                    <a:pt x="197315" y="109259"/>
                  </a:lnTo>
                  <a:lnTo>
                    <a:pt x="208689" y="108655"/>
                  </a:lnTo>
                  <a:lnTo>
                    <a:pt x="220581" y="112411"/>
                  </a:lnTo>
                  <a:lnTo>
                    <a:pt x="242723" y="125155"/>
                  </a:lnTo>
                  <a:lnTo>
                    <a:pt x="262404" y="145494"/>
                  </a:lnTo>
                  <a:lnTo>
                    <a:pt x="273781" y="163824"/>
                  </a:lnTo>
                  <a:lnTo>
                    <a:pt x="284259" y="197235"/>
                  </a:lnTo>
                  <a:lnTo>
                    <a:pt x="291581" y="229234"/>
                  </a:lnTo>
                  <a:lnTo>
                    <a:pt x="291455" y="255878"/>
                  </a:lnTo>
                  <a:lnTo>
                    <a:pt x="285539" y="284704"/>
                  </a:lnTo>
                  <a:lnTo>
                    <a:pt x="279611" y="303240"/>
                  </a:lnTo>
                  <a:lnTo>
                    <a:pt x="271930" y="311698"/>
                  </a:lnTo>
                  <a:lnTo>
                    <a:pt x="261162" y="31857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SMARTInkShape-Group883">
            <a:extLst>
              <a:ext uri="{FF2B5EF4-FFF2-40B4-BE49-F238E27FC236}">
                <a16:creationId xmlns:a16="http://schemas.microsoft.com/office/drawing/2014/main" xmlns="" id="{04388144-3DEF-4FFC-B9A8-8BEB74AC043C}"/>
              </a:ext>
            </a:extLst>
          </p:cNvPr>
          <p:cNvGrpSpPr/>
          <p:nvPr/>
        </p:nvGrpSpPr>
        <p:grpSpPr>
          <a:xfrm>
            <a:off x="7134225" y="4186238"/>
            <a:ext cx="314326" cy="203614"/>
            <a:chOff x="7134225" y="4186238"/>
            <a:chExt cx="314326" cy="203614"/>
          </a:xfrm>
        </p:grpSpPr>
        <p:sp>
          <p:nvSpPr>
            <p:cNvPr id="75" name="SMARTInkShape-1455">
              <a:extLst>
                <a:ext uri="{FF2B5EF4-FFF2-40B4-BE49-F238E27FC236}">
                  <a16:creationId xmlns:a16="http://schemas.microsoft.com/office/drawing/2014/main" xmlns="" id="{4956464E-ECAC-4229-BE28-C954D73A118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381875" y="4186238"/>
              <a:ext cx="4764" cy="9526"/>
            </a:xfrm>
            <a:custGeom>
              <a:avLst/>
              <a:gdLst/>
              <a:ahLst/>
              <a:cxnLst/>
              <a:rect l="0" t="0" r="0" b="0"/>
              <a:pathLst>
                <a:path w="4764" h="9526">
                  <a:moveTo>
                    <a:pt x="4763" y="9525"/>
                  </a:moveTo>
                  <a:lnTo>
                    <a:pt x="4763" y="9525"/>
                  </a:lnTo>
                  <a:lnTo>
                    <a:pt x="4763" y="6996"/>
                  </a:lnTo>
                  <a:lnTo>
                    <a:pt x="4233" y="6251"/>
                  </a:lnTo>
                  <a:lnTo>
                    <a:pt x="3352" y="5755"/>
                  </a:lnTo>
                  <a:lnTo>
                    <a:pt x="2235" y="5424"/>
                  </a:lnTo>
                  <a:lnTo>
                    <a:pt x="1490" y="467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1456">
              <a:extLst>
                <a:ext uri="{FF2B5EF4-FFF2-40B4-BE49-F238E27FC236}">
                  <a16:creationId xmlns:a16="http://schemas.microsoft.com/office/drawing/2014/main" xmlns="" id="{2E592DCE-A102-434B-AF49-C552F3D88B7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178225" y="4271980"/>
              <a:ext cx="270326" cy="117872"/>
            </a:xfrm>
            <a:custGeom>
              <a:avLst/>
              <a:gdLst/>
              <a:ahLst/>
              <a:cxnLst/>
              <a:rect l="0" t="0" r="0" b="0"/>
              <a:pathLst>
                <a:path w="270326" h="117872">
                  <a:moveTo>
                    <a:pt x="84588" y="4745"/>
                  </a:moveTo>
                  <a:lnTo>
                    <a:pt x="84588" y="4745"/>
                  </a:lnTo>
                  <a:lnTo>
                    <a:pt x="75638" y="975"/>
                  </a:lnTo>
                  <a:lnTo>
                    <a:pt x="70392" y="0"/>
                  </a:lnTo>
                  <a:lnTo>
                    <a:pt x="36640" y="13401"/>
                  </a:lnTo>
                  <a:lnTo>
                    <a:pt x="19143" y="28033"/>
                  </a:lnTo>
                  <a:lnTo>
                    <a:pt x="9046" y="40161"/>
                  </a:lnTo>
                  <a:lnTo>
                    <a:pt x="1423" y="57014"/>
                  </a:lnTo>
                  <a:lnTo>
                    <a:pt x="0" y="64312"/>
                  </a:lnTo>
                  <a:lnTo>
                    <a:pt x="779" y="71083"/>
                  </a:lnTo>
                  <a:lnTo>
                    <a:pt x="6198" y="88082"/>
                  </a:lnTo>
                  <a:lnTo>
                    <a:pt x="11090" y="97877"/>
                  </a:lnTo>
                  <a:lnTo>
                    <a:pt x="15272" y="108455"/>
                  </a:lnTo>
                  <a:lnTo>
                    <a:pt x="20972" y="113104"/>
                  </a:lnTo>
                  <a:lnTo>
                    <a:pt x="30285" y="117285"/>
                  </a:lnTo>
                  <a:lnTo>
                    <a:pt x="32511" y="117871"/>
                  </a:lnTo>
                  <a:lnTo>
                    <a:pt x="37806" y="117112"/>
                  </a:lnTo>
                  <a:lnTo>
                    <a:pt x="43158" y="115011"/>
                  </a:lnTo>
                  <a:lnTo>
                    <a:pt x="65733" y="99036"/>
                  </a:lnTo>
                  <a:lnTo>
                    <a:pt x="75944" y="85636"/>
                  </a:lnTo>
                  <a:lnTo>
                    <a:pt x="87137" y="62652"/>
                  </a:lnTo>
                  <a:lnTo>
                    <a:pt x="94193" y="30916"/>
                  </a:lnTo>
                  <a:lnTo>
                    <a:pt x="97793" y="23947"/>
                  </a:lnTo>
                  <a:lnTo>
                    <a:pt x="98811" y="15220"/>
                  </a:lnTo>
                  <a:lnTo>
                    <a:pt x="98304" y="14903"/>
                  </a:lnTo>
                  <a:lnTo>
                    <a:pt x="94170" y="14277"/>
                  </a:lnTo>
                  <a:lnTo>
                    <a:pt x="98218" y="14270"/>
                  </a:lnTo>
                  <a:lnTo>
                    <a:pt x="98437" y="14799"/>
                  </a:lnTo>
                  <a:lnTo>
                    <a:pt x="98680" y="16798"/>
                  </a:lnTo>
                  <a:lnTo>
                    <a:pt x="97377" y="19451"/>
                  </a:lnTo>
                  <a:lnTo>
                    <a:pt x="95564" y="22393"/>
                  </a:lnTo>
                  <a:lnTo>
                    <a:pt x="94543" y="27554"/>
                  </a:lnTo>
                  <a:lnTo>
                    <a:pt x="93711" y="35022"/>
                  </a:lnTo>
                  <a:lnTo>
                    <a:pt x="91641" y="39015"/>
                  </a:lnTo>
                  <a:lnTo>
                    <a:pt x="91406" y="41350"/>
                  </a:lnTo>
                  <a:lnTo>
                    <a:pt x="95463" y="75917"/>
                  </a:lnTo>
                  <a:lnTo>
                    <a:pt x="105304" y="98392"/>
                  </a:lnTo>
                  <a:lnTo>
                    <a:pt x="108435" y="101928"/>
                  </a:lnTo>
                  <a:lnTo>
                    <a:pt x="121087" y="112793"/>
                  </a:lnTo>
                  <a:lnTo>
                    <a:pt x="129798" y="113841"/>
                  </a:lnTo>
                  <a:lnTo>
                    <a:pt x="135196" y="112675"/>
                  </a:lnTo>
                  <a:lnTo>
                    <a:pt x="151524" y="103205"/>
                  </a:lnTo>
                  <a:lnTo>
                    <a:pt x="166566" y="87929"/>
                  </a:lnTo>
                  <a:lnTo>
                    <a:pt x="179509" y="69211"/>
                  </a:lnTo>
                  <a:lnTo>
                    <a:pt x="183092" y="57889"/>
                  </a:lnTo>
                  <a:lnTo>
                    <a:pt x="186830" y="42054"/>
                  </a:lnTo>
                  <a:lnTo>
                    <a:pt x="192799" y="26467"/>
                  </a:lnTo>
                  <a:lnTo>
                    <a:pt x="194065" y="19162"/>
                  </a:lnTo>
                  <a:lnTo>
                    <a:pt x="198148" y="8355"/>
                  </a:lnTo>
                  <a:lnTo>
                    <a:pt x="198868" y="273"/>
                  </a:lnTo>
                  <a:lnTo>
                    <a:pt x="198888" y="34817"/>
                  </a:lnTo>
                  <a:lnTo>
                    <a:pt x="198888" y="67957"/>
                  </a:lnTo>
                  <a:lnTo>
                    <a:pt x="198888" y="70699"/>
                  </a:lnTo>
                  <a:lnTo>
                    <a:pt x="208588" y="93156"/>
                  </a:lnTo>
                  <a:lnTo>
                    <a:pt x="213077" y="98896"/>
                  </a:lnTo>
                  <a:lnTo>
                    <a:pt x="220010" y="102152"/>
                  </a:lnTo>
                  <a:lnTo>
                    <a:pt x="242239" y="104605"/>
                  </a:lnTo>
                  <a:lnTo>
                    <a:pt x="252831" y="99656"/>
                  </a:lnTo>
                  <a:lnTo>
                    <a:pt x="270325" y="8094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1457">
              <a:extLst>
                <a:ext uri="{FF2B5EF4-FFF2-40B4-BE49-F238E27FC236}">
                  <a16:creationId xmlns:a16="http://schemas.microsoft.com/office/drawing/2014/main" xmlns="" id="{780A1B70-C009-40D0-8F0D-3499C0C7F55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134225" y="4376738"/>
              <a:ext cx="33339" cy="9526"/>
            </a:xfrm>
            <a:custGeom>
              <a:avLst/>
              <a:gdLst/>
              <a:ahLst/>
              <a:cxnLst/>
              <a:rect l="0" t="0" r="0" b="0"/>
              <a:pathLst>
                <a:path w="33339" h="9526">
                  <a:moveTo>
                    <a:pt x="0" y="9525"/>
                  </a:moveTo>
                  <a:lnTo>
                    <a:pt x="0" y="9525"/>
                  </a:lnTo>
                  <a:lnTo>
                    <a:pt x="6438" y="8995"/>
                  </a:lnTo>
                  <a:lnTo>
                    <a:pt x="3333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1" name="SMARTInkShape-Group884">
            <a:extLst>
              <a:ext uri="{FF2B5EF4-FFF2-40B4-BE49-F238E27FC236}">
                <a16:creationId xmlns:a16="http://schemas.microsoft.com/office/drawing/2014/main" xmlns="" id="{3441A360-420D-40AF-BBBD-9CFF88DDC3DD}"/>
              </a:ext>
            </a:extLst>
          </p:cNvPr>
          <p:cNvGrpSpPr/>
          <p:nvPr/>
        </p:nvGrpSpPr>
        <p:grpSpPr>
          <a:xfrm>
            <a:off x="7458075" y="4168023"/>
            <a:ext cx="414339" cy="215310"/>
            <a:chOff x="7458075" y="4168023"/>
            <a:chExt cx="414339" cy="215310"/>
          </a:xfrm>
        </p:grpSpPr>
        <p:sp>
          <p:nvSpPr>
            <p:cNvPr id="79" name="SMARTInkShape-1458">
              <a:extLst>
                <a:ext uri="{FF2B5EF4-FFF2-40B4-BE49-F238E27FC236}">
                  <a16:creationId xmlns:a16="http://schemas.microsoft.com/office/drawing/2014/main" xmlns="" id="{631691BB-FD4C-401B-8CE8-C1E97D851CD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762875" y="4214813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0" y="6780"/>
                  </a:lnTo>
                  <a:lnTo>
                    <a:pt x="0" y="7952"/>
                  </a:lnTo>
                  <a:lnTo>
                    <a:pt x="529" y="7947"/>
                  </a:lnTo>
                  <a:lnTo>
                    <a:pt x="4566" y="4917"/>
                  </a:lnTo>
                  <a:lnTo>
                    <a:pt x="36933" y="4776"/>
                  </a:lnTo>
                  <a:lnTo>
                    <a:pt x="71934" y="993"/>
                  </a:lnTo>
                  <a:lnTo>
                    <a:pt x="9525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1459">
              <a:extLst>
                <a:ext uri="{FF2B5EF4-FFF2-40B4-BE49-F238E27FC236}">
                  <a16:creationId xmlns:a16="http://schemas.microsoft.com/office/drawing/2014/main" xmlns="" id="{F50C5112-DFC7-4CB2-8DA9-13C9ECF175E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458075" y="4168023"/>
              <a:ext cx="414339" cy="215310"/>
            </a:xfrm>
            <a:custGeom>
              <a:avLst/>
              <a:gdLst/>
              <a:ahLst/>
              <a:cxnLst/>
              <a:rect l="0" t="0" r="0" b="0"/>
              <a:pathLst>
                <a:path w="414339" h="215310">
                  <a:moveTo>
                    <a:pt x="0" y="151565"/>
                  </a:moveTo>
                  <a:lnTo>
                    <a:pt x="0" y="151565"/>
                  </a:lnTo>
                  <a:lnTo>
                    <a:pt x="0" y="156131"/>
                  </a:lnTo>
                  <a:lnTo>
                    <a:pt x="4101" y="160410"/>
                  </a:lnTo>
                  <a:lnTo>
                    <a:pt x="7095" y="160888"/>
                  </a:lnTo>
                  <a:lnTo>
                    <a:pt x="30154" y="158544"/>
                  </a:lnTo>
                  <a:lnTo>
                    <a:pt x="41625" y="154455"/>
                  </a:lnTo>
                  <a:lnTo>
                    <a:pt x="50904" y="144837"/>
                  </a:lnTo>
                  <a:lnTo>
                    <a:pt x="59189" y="128422"/>
                  </a:lnTo>
                  <a:lnTo>
                    <a:pt x="60702" y="123111"/>
                  </a:lnTo>
                  <a:lnTo>
                    <a:pt x="59964" y="117575"/>
                  </a:lnTo>
                  <a:lnTo>
                    <a:pt x="57872" y="112117"/>
                  </a:lnTo>
                  <a:lnTo>
                    <a:pt x="55177" y="107926"/>
                  </a:lnTo>
                  <a:lnTo>
                    <a:pt x="44431" y="100189"/>
                  </a:lnTo>
                  <a:lnTo>
                    <a:pt x="35743" y="102005"/>
                  </a:lnTo>
                  <a:lnTo>
                    <a:pt x="13466" y="112556"/>
                  </a:lnTo>
                  <a:lnTo>
                    <a:pt x="9865" y="115883"/>
                  </a:lnTo>
                  <a:lnTo>
                    <a:pt x="7031" y="120889"/>
                  </a:lnTo>
                  <a:lnTo>
                    <a:pt x="3800" y="131316"/>
                  </a:lnTo>
                  <a:lnTo>
                    <a:pt x="2533" y="133303"/>
                  </a:lnTo>
                  <a:lnTo>
                    <a:pt x="333" y="149473"/>
                  </a:lnTo>
                  <a:lnTo>
                    <a:pt x="533" y="182287"/>
                  </a:lnTo>
                  <a:lnTo>
                    <a:pt x="2530" y="190619"/>
                  </a:lnTo>
                  <a:lnTo>
                    <a:pt x="6593" y="196792"/>
                  </a:lnTo>
                  <a:lnTo>
                    <a:pt x="15296" y="205066"/>
                  </a:lnTo>
                  <a:lnTo>
                    <a:pt x="20203" y="207093"/>
                  </a:lnTo>
                  <a:lnTo>
                    <a:pt x="47826" y="208686"/>
                  </a:lnTo>
                  <a:lnTo>
                    <a:pt x="56092" y="206178"/>
                  </a:lnTo>
                  <a:lnTo>
                    <a:pt x="72131" y="193418"/>
                  </a:lnTo>
                  <a:lnTo>
                    <a:pt x="96789" y="160636"/>
                  </a:lnTo>
                  <a:lnTo>
                    <a:pt x="115683" y="127073"/>
                  </a:lnTo>
                  <a:lnTo>
                    <a:pt x="128291" y="111465"/>
                  </a:lnTo>
                  <a:lnTo>
                    <a:pt x="138087" y="105175"/>
                  </a:lnTo>
                  <a:lnTo>
                    <a:pt x="139683" y="104763"/>
                  </a:lnTo>
                  <a:lnTo>
                    <a:pt x="141276" y="105018"/>
                  </a:lnTo>
                  <a:lnTo>
                    <a:pt x="147635" y="107818"/>
                  </a:lnTo>
                  <a:lnTo>
                    <a:pt x="149223" y="108113"/>
                  </a:lnTo>
                  <a:lnTo>
                    <a:pt x="152399" y="112673"/>
                  </a:lnTo>
                  <a:lnTo>
                    <a:pt x="165231" y="147022"/>
                  </a:lnTo>
                  <a:lnTo>
                    <a:pt x="169373" y="158038"/>
                  </a:lnTo>
                  <a:lnTo>
                    <a:pt x="171369" y="190393"/>
                  </a:lnTo>
                  <a:lnTo>
                    <a:pt x="171448" y="210734"/>
                  </a:lnTo>
                  <a:lnTo>
                    <a:pt x="171450" y="206557"/>
                  </a:lnTo>
                  <a:lnTo>
                    <a:pt x="170039" y="203699"/>
                  </a:lnTo>
                  <a:lnTo>
                    <a:pt x="168922" y="202196"/>
                  </a:lnTo>
                  <a:lnTo>
                    <a:pt x="167349" y="195023"/>
                  </a:lnTo>
                  <a:lnTo>
                    <a:pt x="167348" y="184804"/>
                  </a:lnTo>
                  <a:lnTo>
                    <a:pt x="172575" y="152349"/>
                  </a:lnTo>
                  <a:lnTo>
                    <a:pt x="185767" y="117843"/>
                  </a:lnTo>
                  <a:lnTo>
                    <a:pt x="189565" y="110508"/>
                  </a:lnTo>
                  <a:lnTo>
                    <a:pt x="192907" y="109505"/>
                  </a:lnTo>
                  <a:lnTo>
                    <a:pt x="198619" y="108861"/>
                  </a:lnTo>
                  <a:lnTo>
                    <a:pt x="200811" y="110184"/>
                  </a:lnTo>
                  <a:lnTo>
                    <a:pt x="210810" y="120108"/>
                  </a:lnTo>
                  <a:lnTo>
                    <a:pt x="212756" y="124002"/>
                  </a:lnTo>
                  <a:lnTo>
                    <a:pt x="215519" y="139978"/>
                  </a:lnTo>
                  <a:lnTo>
                    <a:pt x="216704" y="142252"/>
                  </a:lnTo>
                  <a:lnTo>
                    <a:pt x="218866" y="163760"/>
                  </a:lnTo>
                  <a:lnTo>
                    <a:pt x="220459" y="181484"/>
                  </a:lnTo>
                  <a:lnTo>
                    <a:pt x="223921" y="196525"/>
                  </a:lnTo>
                  <a:lnTo>
                    <a:pt x="228930" y="203739"/>
                  </a:lnTo>
                  <a:lnTo>
                    <a:pt x="230408" y="205398"/>
                  </a:lnTo>
                  <a:lnTo>
                    <a:pt x="236282" y="207240"/>
                  </a:lnTo>
                  <a:lnTo>
                    <a:pt x="247933" y="208423"/>
                  </a:lnTo>
                  <a:lnTo>
                    <a:pt x="262748" y="204588"/>
                  </a:lnTo>
                  <a:lnTo>
                    <a:pt x="273114" y="196556"/>
                  </a:lnTo>
                  <a:lnTo>
                    <a:pt x="283711" y="184122"/>
                  </a:lnTo>
                  <a:lnTo>
                    <a:pt x="287489" y="176441"/>
                  </a:lnTo>
                  <a:lnTo>
                    <a:pt x="301065" y="140913"/>
                  </a:lnTo>
                  <a:lnTo>
                    <a:pt x="308077" y="114309"/>
                  </a:lnTo>
                  <a:lnTo>
                    <a:pt x="309269" y="84468"/>
                  </a:lnTo>
                  <a:lnTo>
                    <a:pt x="309537" y="49161"/>
                  </a:lnTo>
                  <a:lnTo>
                    <a:pt x="305093" y="13963"/>
                  </a:lnTo>
                  <a:lnTo>
                    <a:pt x="304805" y="0"/>
                  </a:lnTo>
                  <a:lnTo>
                    <a:pt x="301527" y="35638"/>
                  </a:lnTo>
                  <a:lnTo>
                    <a:pt x="296895" y="70712"/>
                  </a:lnTo>
                  <a:lnTo>
                    <a:pt x="295418" y="105802"/>
                  </a:lnTo>
                  <a:lnTo>
                    <a:pt x="295294" y="137189"/>
                  </a:lnTo>
                  <a:lnTo>
                    <a:pt x="299377" y="171761"/>
                  </a:lnTo>
                  <a:lnTo>
                    <a:pt x="303709" y="188833"/>
                  </a:lnTo>
                  <a:lnTo>
                    <a:pt x="315932" y="209484"/>
                  </a:lnTo>
                  <a:lnTo>
                    <a:pt x="325737" y="214822"/>
                  </a:lnTo>
                  <a:lnTo>
                    <a:pt x="334214" y="215309"/>
                  </a:lnTo>
                  <a:lnTo>
                    <a:pt x="353074" y="212227"/>
                  </a:lnTo>
                  <a:lnTo>
                    <a:pt x="385418" y="199763"/>
                  </a:lnTo>
                  <a:lnTo>
                    <a:pt x="394891" y="193480"/>
                  </a:lnTo>
                  <a:lnTo>
                    <a:pt x="414338" y="16585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94235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_6"/>
          <p:cNvPicPr/>
          <p:nvPr/>
        </p:nvPicPr>
        <p:blipFill rotWithShape="1">
          <a:blip r:embed="rId3"/>
          <a:srcRect l="2179" t="70103" r="22758" b="5138"/>
          <a:stretch/>
        </p:blipFill>
        <p:spPr>
          <a:xfrm>
            <a:off x="453704" y="2743200"/>
            <a:ext cx="8385496" cy="1752600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7494"/>
            <a:ext cx="7886700" cy="97703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sz="3000" b="1" dirty="0"/>
              <a:t>Mettre la phrase à l’imparfait, en remplaçant aujourd’hui par la semaine dernière.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 </a:t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600" y="1347614"/>
            <a:ext cx="6734572" cy="3263504"/>
          </a:xfrm>
          <a:prstGeom prst="rect">
            <a:avLst/>
          </a:prstGeom>
        </p:spPr>
        <p:txBody>
          <a:bodyPr lIns="68580" tIns="34290" rIns="68580" bIns="34290">
            <a:normAutofit fontScale="95500"/>
          </a:bodyPr>
          <a:lstStyle/>
          <a:p>
            <a:r>
              <a:rPr lang="fr-FR" sz="3000" dirty="0"/>
              <a:t>Aujourd’hui, elles réparent la voiture dans le garage. </a:t>
            </a:r>
          </a:p>
          <a:p>
            <a:endParaRPr lang="fr-FR" sz="3000" dirty="0"/>
          </a:p>
          <a:p>
            <a:endParaRPr lang="fr-FR" sz="3000" dirty="0"/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35696" y="3118197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La semaine dernière, </a:t>
            </a:r>
          </a:p>
        </p:txBody>
      </p:sp>
    </p:spTree>
    <p:extLst>
      <p:ext uri="{BB962C8B-B14F-4D97-AF65-F5344CB8AC3E}">
        <p14:creationId xmlns:p14="http://schemas.microsoft.com/office/powerpoint/2010/main" val="171064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_6"/>
          <p:cNvPicPr/>
          <p:nvPr/>
        </p:nvPicPr>
        <p:blipFill rotWithShape="1">
          <a:blip r:embed="rId3"/>
          <a:srcRect l="2179" t="70103" r="22758" b="5138"/>
          <a:stretch/>
        </p:blipFill>
        <p:spPr>
          <a:xfrm>
            <a:off x="453704" y="2743200"/>
            <a:ext cx="8385496" cy="1752600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7494"/>
            <a:ext cx="7886700" cy="97703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sz="3000" b="1" dirty="0"/>
              <a:t>Mettre le verbe à l’imparfait.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 </a:t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600" y="1347614"/>
            <a:ext cx="6734572" cy="3263504"/>
          </a:xfrm>
          <a:prstGeom prst="rect">
            <a:avLst/>
          </a:prstGeom>
        </p:spPr>
        <p:txBody>
          <a:bodyPr lIns="68580" tIns="34290" rIns="68580" bIns="34290">
            <a:normAutofit fontScale="95500"/>
          </a:bodyPr>
          <a:lstStyle/>
          <a:p>
            <a:r>
              <a:rPr lang="fr-FR" sz="3000" dirty="0"/>
              <a:t>Mais, monsieur, vous (adorer) danser quand vous étiez jeunes. </a:t>
            </a:r>
          </a:p>
          <a:p>
            <a:endParaRPr lang="fr-FR" sz="3000" dirty="0"/>
          </a:p>
          <a:p>
            <a:endParaRPr lang="fr-FR" sz="3000" dirty="0"/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483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862102-31DE-4C2B-B1C4-83541637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9086"/>
            <a:ext cx="7886699" cy="69951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verbe </a:t>
            </a:r>
            <a:r>
              <a:rPr lang="en-US" sz="3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jouer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l’imparfait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073BDD6B-D282-4C05-AAE1-4ACAAB27D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98842"/>
              </p:ext>
            </p:extLst>
          </p:nvPr>
        </p:nvGraphicFramePr>
        <p:xfrm>
          <a:off x="628650" y="1557548"/>
          <a:ext cx="7886701" cy="30111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070">
                  <a:extLst>
                    <a:ext uri="{9D8B030D-6E8A-4147-A177-3AD203B41FA5}">
                      <a16:colId xmlns:a16="http://schemas.microsoft.com/office/drawing/2014/main" xmlns="" val="369339145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8088957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6768149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707719183"/>
                    </a:ext>
                  </a:extLst>
                </a:gridCol>
                <a:gridCol w="1855119">
                  <a:extLst>
                    <a:ext uri="{9D8B030D-6E8A-4147-A177-3AD203B41FA5}">
                      <a16:colId xmlns:a16="http://schemas.microsoft.com/office/drawing/2014/main" xmlns="" val="2890615666"/>
                    </a:ext>
                  </a:extLst>
                </a:gridCol>
              </a:tblGrid>
              <a:tr h="501862"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0070C0"/>
                          </a:solidFill>
                          <a:effectLst/>
                        </a:rPr>
                        <a:t>radical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terminaison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862">
                <a:tc rowSpan="3"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Singulier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1re personne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je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ais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6874102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ais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1235844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il/elle/on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ait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577301"/>
                  </a:ext>
                </a:extLst>
              </a:tr>
              <a:tr h="501862">
                <a:tc rowSpan="2"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Pluriel</a:t>
                      </a:r>
                    </a:p>
                  </a:txBody>
                  <a:tcPr marL="204842" marR="42675" marT="102421" marB="1024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vous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 err="1">
                          <a:solidFill>
                            <a:srgbClr val="FF0000"/>
                          </a:solidFill>
                          <a:effectLst/>
                        </a:rPr>
                        <a:t>iez</a:t>
                      </a:r>
                      <a:endParaRPr lang="fr-FR" sz="17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862">
                <a:tc vMerge="1"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ils/elles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aient</a:t>
                      </a: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21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29360" y="164628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872000" y="2959200"/>
            <a:ext cx="6548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ll</a:t>
            </a:r>
            <a:r>
              <a:rPr lang="fr-FR" sz="6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fr-FR" sz="60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ss</a:t>
            </a:r>
            <a:endParaRPr lang="fr-FR" sz="6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29360" y="164628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872000" y="2959200"/>
            <a:ext cx="6548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ll   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ss  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rr  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tt  </a:t>
            </a:r>
            <a:endParaRPr lang="fr-FR" sz="6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13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979712" y="1249380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s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ure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v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t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611560" y="2088000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endParaRPr lang="fr-FR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64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979712" y="1249380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s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ure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v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t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611560" y="2088000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7" name="Image 96"/>
          <p:cNvPicPr/>
          <p:nvPr/>
        </p:nvPicPr>
        <p:blipFill>
          <a:blip r:embed="rId2"/>
          <a:stretch/>
        </p:blipFill>
        <p:spPr>
          <a:xfrm>
            <a:off x="5364088" y="1086120"/>
            <a:ext cx="1502452" cy="12062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64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979712" y="1249380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s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ure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v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t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611560" y="2088000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7" name="Image 96"/>
          <p:cNvPicPr/>
          <p:nvPr/>
        </p:nvPicPr>
        <p:blipFill>
          <a:blip r:embed="rId2"/>
          <a:stretch/>
        </p:blipFill>
        <p:spPr>
          <a:xfrm>
            <a:off x="5364088" y="1086120"/>
            <a:ext cx="1502452" cy="1206227"/>
          </a:xfrm>
          <a:prstGeom prst="rect">
            <a:avLst/>
          </a:prstGeom>
          <a:ln>
            <a:noFill/>
          </a:ln>
        </p:spPr>
      </p:pic>
      <p:pic>
        <p:nvPicPr>
          <p:cNvPr id="98" name="Image 97"/>
          <p:cNvPicPr/>
          <p:nvPr/>
        </p:nvPicPr>
        <p:blipFill>
          <a:blip r:embed="rId3"/>
          <a:stretch/>
        </p:blipFill>
        <p:spPr>
          <a:xfrm>
            <a:off x="4067944" y="2134055"/>
            <a:ext cx="939960" cy="1078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64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32000" y="7200"/>
            <a:ext cx="849204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6000" b="1" strike="noStrike" spc="-1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979712" y="1249380"/>
            <a:ext cx="460116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s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ure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v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t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611560" y="2088000"/>
            <a:ext cx="16520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7" name="Image 96"/>
          <p:cNvPicPr/>
          <p:nvPr/>
        </p:nvPicPr>
        <p:blipFill>
          <a:blip r:embed="rId2"/>
          <a:stretch/>
        </p:blipFill>
        <p:spPr>
          <a:xfrm>
            <a:off x="5364088" y="1086120"/>
            <a:ext cx="1502452" cy="1206227"/>
          </a:xfrm>
          <a:prstGeom prst="rect">
            <a:avLst/>
          </a:prstGeom>
          <a:ln>
            <a:noFill/>
          </a:ln>
        </p:spPr>
      </p:pic>
      <p:pic>
        <p:nvPicPr>
          <p:cNvPr id="98" name="Image 97"/>
          <p:cNvPicPr/>
          <p:nvPr/>
        </p:nvPicPr>
        <p:blipFill>
          <a:blip r:embed="rId3"/>
          <a:stretch/>
        </p:blipFill>
        <p:spPr>
          <a:xfrm>
            <a:off x="4067944" y="2134055"/>
            <a:ext cx="939960" cy="1078200"/>
          </a:xfrm>
          <a:prstGeom prst="rect">
            <a:avLst/>
          </a:prstGeom>
          <a:ln>
            <a:noFill/>
          </a:ln>
        </p:spPr>
      </p:pic>
      <p:pic>
        <p:nvPicPr>
          <p:cNvPr id="100" name="Image 99"/>
          <p:cNvPicPr/>
          <p:nvPr/>
        </p:nvPicPr>
        <p:blipFill>
          <a:blip r:embed="rId4"/>
          <a:stretch/>
        </p:blipFill>
        <p:spPr>
          <a:xfrm>
            <a:off x="5292080" y="3003798"/>
            <a:ext cx="2776521" cy="19149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64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2"/>
          <p:cNvSpPr/>
          <p:nvPr/>
        </p:nvSpPr>
        <p:spPr>
          <a:xfrm>
            <a:off x="251520" y="987574"/>
            <a:ext cx="8600520" cy="38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6000" b="0" strike="noStrike" spc="-1" dirty="0">
              <a:solidFill>
                <a:srgbClr val="000000"/>
              </a:solidFill>
              <a:latin typeface="Calibri"/>
              <a:ea typeface="PingFang SC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p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m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f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s</a:t>
            </a:r>
            <a:r>
              <a:rPr lang="fr-FR" sz="4800" b="1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err</a:t>
            </a:r>
            <a:endParaRPr lang="fr-FR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484</Words>
  <Application>Microsoft Office PowerPoint</Application>
  <PresentationFormat>Affichage à l'écran (16:9)</PresentationFormat>
  <Paragraphs>188</Paragraphs>
  <Slides>27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que nous avons vu hier : </vt:lpstr>
      <vt:lpstr> Écrire à imparfait les verbes entre parenthèses. </vt:lpstr>
      <vt:lpstr>Le verbe jouer à l’imparfait</vt:lpstr>
      <vt:lpstr> Mettre la phrase à l’imparfait, en remplaçant aujourd’hui par la semaine dernière.   </vt:lpstr>
      <vt:lpstr> Mettre le verbe à l’imparfait.   </vt:lpstr>
      <vt:lpstr>Le verbe jouer à l’imparfait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81</cp:revision>
  <dcterms:created xsi:type="dcterms:W3CDTF">2020-03-20T11:24:42Z</dcterms:created>
  <dcterms:modified xsi:type="dcterms:W3CDTF">2020-05-04T12:46:10Z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