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8"/>
  </p:notesMasterIdLst>
  <p:sldIdLst>
    <p:sldId id="256" r:id="rId3"/>
    <p:sldId id="257" r:id="rId4"/>
    <p:sldId id="258" r:id="rId5"/>
    <p:sldId id="259" r:id="rId6"/>
    <p:sldId id="260" r:id="rId7"/>
    <p:sldId id="261" r:id="rId8"/>
    <p:sldId id="300" r:id="rId9"/>
    <p:sldId id="301" r:id="rId10"/>
    <p:sldId id="302" r:id="rId11"/>
    <p:sldId id="298" r:id="rId12"/>
    <p:sldId id="299" r:id="rId13"/>
    <p:sldId id="266" r:id="rId14"/>
    <p:sldId id="306" r:id="rId15"/>
    <p:sldId id="310" r:id="rId16"/>
    <p:sldId id="307" r:id="rId17"/>
    <p:sldId id="308" r:id="rId18"/>
    <p:sldId id="309" r:id="rId19"/>
    <p:sldId id="290" r:id="rId20"/>
    <p:sldId id="269" r:id="rId21"/>
    <p:sldId id="311" r:id="rId22"/>
    <p:sldId id="267" r:id="rId23"/>
    <p:sldId id="312" r:id="rId24"/>
    <p:sldId id="285" r:id="rId25"/>
    <p:sldId id="314" r:id="rId26"/>
    <p:sldId id="315" r:id="rId27"/>
    <p:sldId id="327" r:id="rId28"/>
    <p:sldId id="325" r:id="rId29"/>
    <p:sldId id="330" r:id="rId30"/>
    <p:sldId id="331" r:id="rId31"/>
    <p:sldId id="318" r:id="rId32"/>
    <p:sldId id="328" r:id="rId33"/>
    <p:sldId id="322" r:id="rId34"/>
    <p:sldId id="332" r:id="rId35"/>
    <p:sldId id="326" r:id="rId36"/>
    <p:sldId id="324" r:id="rId37"/>
  </p:sldIdLst>
  <p:sldSz cx="9144000" cy="5143500" type="screen16x9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785" autoAdjust="0"/>
  </p:normalViewPr>
  <p:slideViewPr>
    <p:cSldViewPr>
      <p:cViewPr>
        <p:scale>
          <a:sx n="70" d="100"/>
          <a:sy n="70" d="100"/>
        </p:scale>
        <p:origin x="-1733" y="-1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 custT="1"/>
      <dgm:spPr/>
      <dgm:t>
        <a:bodyPr/>
        <a:lstStyle/>
        <a:p>
          <a:r>
            <a:rPr lang="fr-FR" sz="2800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 sz="2800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 sz="2800"/>
        </a:p>
      </dgm:t>
    </dgm:pt>
    <dgm:pt modelId="{C98D5B68-7884-6648-A6A0-2E344EE2F2C1}">
      <dgm:prSet phldrT="[Texte]" custT="1"/>
      <dgm:spPr/>
      <dgm:t>
        <a:bodyPr/>
        <a:lstStyle/>
        <a:p>
          <a:r>
            <a:rPr lang="fr-FR" sz="2800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 sz="2800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 sz="2800"/>
        </a:p>
      </dgm:t>
    </dgm:pt>
    <dgm:pt modelId="{31427C3A-E33A-4C40-B6A8-DF440F9FA9C2}">
      <dgm:prSet phldrT="[Texte]" custT="1"/>
      <dgm:spPr/>
      <dgm:t>
        <a:bodyPr/>
        <a:lstStyle/>
        <a:p>
          <a:pPr algn="ctr">
            <a:buNone/>
          </a:pPr>
          <a:r>
            <a:rPr lang="fr-FR" sz="2800" b="1" dirty="0" smtClean="0"/>
            <a:t>Je tirais une flèche.</a:t>
          </a:r>
          <a:endParaRPr lang="fr-FR" sz="28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 sz="2800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 sz="2800"/>
        </a:p>
      </dgm:t>
    </dgm:pt>
    <dgm:pt modelId="{D865DF60-6A8A-1346-86CF-ADC5241F7441}">
      <dgm:prSet custT="1"/>
      <dgm:spPr/>
      <dgm:t>
        <a:bodyPr/>
        <a:lstStyle/>
        <a:p>
          <a:r>
            <a:rPr lang="fr-FR" sz="2800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 sz="2800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 sz="2800"/>
        </a:p>
      </dgm:t>
    </dgm:pt>
    <dgm:pt modelId="{2C8EC395-066D-984E-8F48-1D03BBA365D6}">
      <dgm:prSet custT="1"/>
      <dgm:spPr/>
      <dgm:t>
        <a:bodyPr/>
        <a:lstStyle/>
        <a:p>
          <a:pPr algn="ctr">
            <a:buNone/>
          </a:pPr>
          <a:r>
            <a:rPr lang="fr-FR" sz="2800" b="1" dirty="0" smtClean="0"/>
            <a:t>Je tire une flèche.</a:t>
          </a:r>
          <a:endParaRPr lang="fr-FR" sz="28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 sz="2800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 sz="2800"/>
        </a:p>
      </dgm:t>
    </dgm:pt>
    <dgm:pt modelId="{DD6BBC1B-D149-744A-A30E-EFE273F02222}">
      <dgm:prSet phldrT="[Texte]" custT="1"/>
      <dgm:spPr/>
      <dgm:t>
        <a:bodyPr/>
        <a:lstStyle/>
        <a:p>
          <a:pPr algn="ctr">
            <a:buNone/>
          </a:pPr>
          <a:r>
            <a:rPr lang="fr-FR" sz="2800" b="1" dirty="0"/>
            <a:t> </a:t>
          </a:r>
          <a:r>
            <a:rPr lang="fr-FR" sz="2800" b="1" dirty="0" smtClean="0"/>
            <a:t>Je tirerai une flèche.</a:t>
          </a:r>
          <a:endParaRPr lang="fr-FR" sz="28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 sz="2800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 sz="2800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3" custLinFactNeighborX="846" custLinFactNeighborY="10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952FCF7-7B65-47E6-B431-497F8898608E}" type="presOf" srcId="{39104730-2024-374C-98E0-3A4CE7ED9881}" destId="{82B71E07-46A9-1F4C-9980-576B2FA3ADD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B257E123-782F-4866-82A3-D2E6E9CCC835}" type="presOf" srcId="{C98D5B68-7884-6648-A6A0-2E344EE2F2C1}" destId="{70B8D9E0-4A6D-2F44-B595-4E51FB1CC510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957EAB37-B746-4AAE-ADE1-3251BC15CD1D}" type="presOf" srcId="{DD6BBC1B-D149-744A-A30E-EFE273F02222}" destId="{B2E2EFB5-3D81-DA40-B0AB-7277103CCFA5}" srcOrd="0" destOrd="0" presId="urn:microsoft.com/office/officeart/2005/8/layout/vList5"/>
    <dgm:cxn modelId="{B6E6DAD9-4E18-479E-81FD-7C2B2B8BEBF2}" type="presOf" srcId="{2C8EC395-066D-984E-8F48-1D03BBA365D6}" destId="{FBE9ED35-B856-174C-8737-A32D2C924CA6}" srcOrd="0" destOrd="0" presId="urn:microsoft.com/office/officeart/2005/8/layout/vList5"/>
    <dgm:cxn modelId="{C46D789D-44EC-442A-A0A5-A2CE546277FB}" type="presOf" srcId="{D865DF60-6A8A-1346-86CF-ADC5241F7441}" destId="{C3381103-080C-D746-8B27-46B2DEE4028C}" srcOrd="0" destOrd="0" presId="urn:microsoft.com/office/officeart/2005/8/layout/vList5"/>
    <dgm:cxn modelId="{622C3439-7749-4C59-AA45-984BA919DE64}" type="presOf" srcId="{5A256FE1-617A-F64B-AAA5-E71BA3D8E71B}" destId="{5131D196-118F-ED4B-8F8C-9F861CEE6268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81A55D31-C0F9-4B71-918C-F09C1B0E5566}" type="presOf" srcId="{31427C3A-E33A-4C40-B6A8-DF440F9FA9C2}" destId="{09F84ED2-5430-D348-8351-1C588DA968EF}" srcOrd="0" destOrd="0" presId="urn:microsoft.com/office/officeart/2005/8/layout/vList5"/>
    <dgm:cxn modelId="{BB5003FD-A31D-4B94-9D33-D946B136849F}" type="presParOf" srcId="{82B71E07-46A9-1F4C-9980-576B2FA3ADD8}" destId="{A3A8D8DA-067B-EC42-9EAF-7E4FD8AA6489}" srcOrd="0" destOrd="0" presId="urn:microsoft.com/office/officeart/2005/8/layout/vList5"/>
    <dgm:cxn modelId="{9195C76A-AABF-49A0-9C8D-F23D650877EF}" type="presParOf" srcId="{A3A8D8DA-067B-EC42-9EAF-7E4FD8AA6489}" destId="{5131D196-118F-ED4B-8F8C-9F861CEE6268}" srcOrd="0" destOrd="0" presId="urn:microsoft.com/office/officeart/2005/8/layout/vList5"/>
    <dgm:cxn modelId="{28FA2207-A2D1-4E1D-A970-47E0C14FE83E}" type="presParOf" srcId="{A3A8D8DA-067B-EC42-9EAF-7E4FD8AA6489}" destId="{B2E2EFB5-3D81-DA40-B0AB-7277103CCFA5}" srcOrd="1" destOrd="0" presId="urn:microsoft.com/office/officeart/2005/8/layout/vList5"/>
    <dgm:cxn modelId="{3DAA202E-61E6-43E7-B70F-CDCAA7A5435D}" type="presParOf" srcId="{82B71E07-46A9-1F4C-9980-576B2FA3ADD8}" destId="{86757E5C-20F4-E745-A720-B10E686939A4}" srcOrd="1" destOrd="0" presId="urn:microsoft.com/office/officeart/2005/8/layout/vList5"/>
    <dgm:cxn modelId="{65F2829C-32E6-45AE-916A-7A3A541F7DF6}" type="presParOf" srcId="{82B71E07-46A9-1F4C-9980-576B2FA3ADD8}" destId="{0760AE06-7B56-494A-A0E8-36B594643D8E}" srcOrd="2" destOrd="0" presId="urn:microsoft.com/office/officeart/2005/8/layout/vList5"/>
    <dgm:cxn modelId="{5DC431FB-4F42-48B6-8659-EF481D9D5453}" type="presParOf" srcId="{0760AE06-7B56-494A-A0E8-36B594643D8E}" destId="{C3381103-080C-D746-8B27-46B2DEE4028C}" srcOrd="0" destOrd="0" presId="urn:microsoft.com/office/officeart/2005/8/layout/vList5"/>
    <dgm:cxn modelId="{7F991E7F-8B35-4114-BB24-ED5E626EE2EB}" type="presParOf" srcId="{0760AE06-7B56-494A-A0E8-36B594643D8E}" destId="{FBE9ED35-B856-174C-8737-A32D2C924CA6}" srcOrd="1" destOrd="0" presId="urn:microsoft.com/office/officeart/2005/8/layout/vList5"/>
    <dgm:cxn modelId="{DC4DC566-909A-4CBF-B8C0-787755B1D43F}" type="presParOf" srcId="{82B71E07-46A9-1F4C-9980-576B2FA3ADD8}" destId="{42D27948-8160-FF47-9116-9786F5E669CE}" srcOrd="3" destOrd="0" presId="urn:microsoft.com/office/officeart/2005/8/layout/vList5"/>
    <dgm:cxn modelId="{63DA1A03-3411-49C1-8B1E-FA697A3C06FE}" type="presParOf" srcId="{82B71E07-46A9-1F4C-9980-576B2FA3ADD8}" destId="{39BBA486-03BD-2144-ABBF-AE369E5400B7}" srcOrd="4" destOrd="0" presId="urn:microsoft.com/office/officeart/2005/8/layout/vList5"/>
    <dgm:cxn modelId="{A0CC8FA6-99DB-4BC0-9A35-A863606F86A6}" type="presParOf" srcId="{39BBA486-03BD-2144-ABBF-AE369E5400B7}" destId="{70B8D9E0-4A6D-2F44-B595-4E51FB1CC510}" srcOrd="0" destOrd="0" presId="urn:microsoft.com/office/officeart/2005/8/layout/vList5"/>
    <dgm:cxn modelId="{AAB0D976-A615-4271-B230-90297664ECAA}" type="presParOf" srcId="{39BBA486-03BD-2144-ABBF-AE369E5400B7}" destId="{09F84ED2-5430-D348-8351-1C588DA968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 custT="1"/>
      <dgm:spPr/>
      <dgm:t>
        <a:bodyPr/>
        <a:lstStyle/>
        <a:p>
          <a:r>
            <a:rPr lang="fr-FR" sz="2800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 sz="2800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 sz="2800"/>
        </a:p>
      </dgm:t>
    </dgm:pt>
    <dgm:pt modelId="{C98D5B68-7884-6648-A6A0-2E344EE2F2C1}">
      <dgm:prSet phldrT="[Texte]" custT="1"/>
      <dgm:spPr/>
      <dgm:t>
        <a:bodyPr/>
        <a:lstStyle/>
        <a:p>
          <a:r>
            <a:rPr lang="fr-FR" sz="2800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 sz="2800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 sz="2800"/>
        </a:p>
      </dgm:t>
    </dgm:pt>
    <dgm:pt modelId="{31427C3A-E33A-4C40-B6A8-DF440F9FA9C2}">
      <dgm:prSet phldrT="[Texte]" custT="1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800" b="1" dirty="0" smtClean="0"/>
            <a:t>Je tirais une flèche.</a:t>
          </a:r>
          <a:endParaRPr lang="fr-FR" sz="28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 sz="2800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 sz="2800"/>
        </a:p>
      </dgm:t>
    </dgm:pt>
    <dgm:pt modelId="{D865DF60-6A8A-1346-86CF-ADC5241F7441}">
      <dgm:prSet custT="1"/>
      <dgm:spPr/>
      <dgm:t>
        <a:bodyPr/>
        <a:lstStyle/>
        <a:p>
          <a:r>
            <a:rPr lang="fr-FR" sz="2800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 sz="2800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 sz="2800"/>
        </a:p>
      </dgm:t>
    </dgm:pt>
    <dgm:pt modelId="{2C8EC395-066D-984E-8F48-1D03BBA365D6}">
      <dgm:prSet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800" b="1" dirty="0" smtClean="0"/>
            <a:t>Je tire une flèche.</a:t>
          </a:r>
          <a:endParaRPr lang="fr-FR" sz="28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 sz="2800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 sz="2800"/>
        </a:p>
      </dgm:t>
    </dgm:pt>
    <dgm:pt modelId="{DD6BBC1B-D149-744A-A30E-EFE273F02222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800" b="1" dirty="0"/>
            <a:t> </a:t>
          </a:r>
          <a:r>
            <a:rPr lang="fr-FR" sz="2800" b="1" dirty="0" smtClean="0"/>
            <a:t>Je tirerai une flèche.</a:t>
          </a:r>
          <a:endParaRPr lang="fr-FR" sz="28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 sz="2800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 sz="2800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3" custLinFactNeighborX="846" custLinFactNeighborY="10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48883A7-B221-4C5F-917C-2D5FABF9DF65}" type="presOf" srcId="{5A256FE1-617A-F64B-AAA5-E71BA3D8E71B}" destId="{5131D196-118F-ED4B-8F8C-9F861CEE626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0BA3C20A-6334-4FA1-B536-CEB3913DB2B1}" type="presOf" srcId="{2C8EC395-066D-984E-8F48-1D03BBA365D6}" destId="{FBE9ED35-B856-174C-8737-A32D2C924CA6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9E9E267E-6C4A-4D4F-9559-2E459FFBD1DD}" type="presOf" srcId="{D865DF60-6A8A-1346-86CF-ADC5241F7441}" destId="{C3381103-080C-D746-8B27-46B2DEE4028C}" srcOrd="0" destOrd="0" presId="urn:microsoft.com/office/officeart/2005/8/layout/vList5"/>
    <dgm:cxn modelId="{23CB4E4C-E3A9-486E-AD70-8325EE788DF2}" type="presOf" srcId="{39104730-2024-374C-98E0-3A4CE7ED9881}" destId="{82B71E07-46A9-1F4C-9980-576B2FA3ADD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872AA08-8E0A-43F8-86EA-1466E3459E57}" type="presOf" srcId="{31427C3A-E33A-4C40-B6A8-DF440F9FA9C2}" destId="{09F84ED2-5430-D348-8351-1C588DA968EF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6D5812CF-258C-44CB-8330-ABBF25A21EEB}" type="presOf" srcId="{C98D5B68-7884-6648-A6A0-2E344EE2F2C1}" destId="{70B8D9E0-4A6D-2F44-B595-4E51FB1CC510}" srcOrd="0" destOrd="0" presId="urn:microsoft.com/office/officeart/2005/8/layout/vList5"/>
    <dgm:cxn modelId="{64363553-6814-4807-8502-BE7CDB1E49D7}" type="presOf" srcId="{DD6BBC1B-D149-744A-A30E-EFE273F02222}" destId="{B2E2EFB5-3D81-DA40-B0AB-7277103CCFA5}" srcOrd="0" destOrd="0" presId="urn:microsoft.com/office/officeart/2005/8/layout/vList5"/>
    <dgm:cxn modelId="{C42A6F21-56FA-4BE7-9304-938F32DC4B7D}" type="presParOf" srcId="{82B71E07-46A9-1F4C-9980-576B2FA3ADD8}" destId="{A3A8D8DA-067B-EC42-9EAF-7E4FD8AA6489}" srcOrd="0" destOrd="0" presId="urn:microsoft.com/office/officeart/2005/8/layout/vList5"/>
    <dgm:cxn modelId="{64114A80-0675-4192-A28E-43A1B53A3A5E}" type="presParOf" srcId="{A3A8D8DA-067B-EC42-9EAF-7E4FD8AA6489}" destId="{5131D196-118F-ED4B-8F8C-9F861CEE6268}" srcOrd="0" destOrd="0" presId="urn:microsoft.com/office/officeart/2005/8/layout/vList5"/>
    <dgm:cxn modelId="{E20CD319-9945-4708-8060-2BD9CBE49B9B}" type="presParOf" srcId="{A3A8D8DA-067B-EC42-9EAF-7E4FD8AA6489}" destId="{B2E2EFB5-3D81-DA40-B0AB-7277103CCFA5}" srcOrd="1" destOrd="0" presId="urn:microsoft.com/office/officeart/2005/8/layout/vList5"/>
    <dgm:cxn modelId="{B19C83A2-9423-4152-918C-53805A0AF803}" type="presParOf" srcId="{82B71E07-46A9-1F4C-9980-576B2FA3ADD8}" destId="{86757E5C-20F4-E745-A720-B10E686939A4}" srcOrd="1" destOrd="0" presId="urn:microsoft.com/office/officeart/2005/8/layout/vList5"/>
    <dgm:cxn modelId="{9C8D4036-5F29-4063-98C3-C642198365D9}" type="presParOf" srcId="{82B71E07-46A9-1F4C-9980-576B2FA3ADD8}" destId="{0760AE06-7B56-494A-A0E8-36B594643D8E}" srcOrd="2" destOrd="0" presId="urn:microsoft.com/office/officeart/2005/8/layout/vList5"/>
    <dgm:cxn modelId="{E14E3008-20E3-4E7F-A615-831D963329FE}" type="presParOf" srcId="{0760AE06-7B56-494A-A0E8-36B594643D8E}" destId="{C3381103-080C-D746-8B27-46B2DEE4028C}" srcOrd="0" destOrd="0" presId="urn:microsoft.com/office/officeart/2005/8/layout/vList5"/>
    <dgm:cxn modelId="{81FBFD1F-56D9-4ACE-AADB-8EA8CE2A52B1}" type="presParOf" srcId="{0760AE06-7B56-494A-A0E8-36B594643D8E}" destId="{FBE9ED35-B856-174C-8737-A32D2C924CA6}" srcOrd="1" destOrd="0" presId="urn:microsoft.com/office/officeart/2005/8/layout/vList5"/>
    <dgm:cxn modelId="{42BF35B9-9781-4CDD-9DBB-9EC06EFCD216}" type="presParOf" srcId="{82B71E07-46A9-1F4C-9980-576B2FA3ADD8}" destId="{42D27948-8160-FF47-9116-9786F5E669CE}" srcOrd="3" destOrd="0" presId="urn:microsoft.com/office/officeart/2005/8/layout/vList5"/>
    <dgm:cxn modelId="{C58812D8-D2F6-46D3-8D40-F8B02589757C}" type="presParOf" srcId="{82B71E07-46A9-1F4C-9980-576B2FA3ADD8}" destId="{39BBA486-03BD-2144-ABBF-AE369E5400B7}" srcOrd="4" destOrd="0" presId="urn:microsoft.com/office/officeart/2005/8/layout/vList5"/>
    <dgm:cxn modelId="{97D94B5F-7C05-4FF4-8736-0723BB0FA357}" type="presParOf" srcId="{39BBA486-03BD-2144-ABBF-AE369E5400B7}" destId="{70B8D9E0-4A6D-2F44-B595-4E51FB1CC510}" srcOrd="0" destOrd="0" presId="urn:microsoft.com/office/officeart/2005/8/layout/vList5"/>
    <dgm:cxn modelId="{19E638B0-542C-4527-8634-F1257E392EF6}" type="presParOf" srcId="{39BBA486-03BD-2144-ABBF-AE369E5400B7}" destId="{09F84ED2-5430-D348-8351-1C588DA968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/>
      <dgm:t>
        <a:bodyPr/>
        <a:lstStyle/>
        <a:p>
          <a:pPr algn="ctr">
            <a:buNone/>
          </a:pPr>
          <a:r>
            <a:rPr lang="fr-FR" sz="2400" b="1" dirty="0" smtClean="0"/>
            <a:t>Tu trépignes d’impatience.</a:t>
          </a:r>
          <a:endParaRPr lang="fr-FR" sz="24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/>
      <dgm:t>
        <a:bodyPr/>
        <a:lstStyle/>
        <a:p>
          <a:pPr algn="ctr">
            <a:buNone/>
          </a:pPr>
          <a:r>
            <a:rPr lang="fr-FR" sz="2400" b="1" dirty="0" smtClean="0"/>
            <a:t>Tu trépigneras d’impatience.</a:t>
          </a:r>
          <a:endParaRPr lang="fr-FR" sz="24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/>
      <dgm:t>
        <a:bodyPr/>
        <a:lstStyle/>
        <a:p>
          <a:pPr algn="ctr">
            <a:buNone/>
          </a:pPr>
          <a:r>
            <a:rPr lang="fr-FR" sz="2400" b="1" dirty="0"/>
            <a:t> </a:t>
          </a:r>
          <a:r>
            <a:rPr lang="fr-FR" sz="2400" b="1" dirty="0" smtClean="0"/>
            <a:t>Tu trépignais d’impatience.</a:t>
          </a:r>
          <a:endParaRPr lang="fr-FR" sz="27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0E4BF3E0-E4F8-4492-98A5-8E0A74D41071}" type="presOf" srcId="{39104730-2024-374C-98E0-3A4CE7ED9881}" destId="{82B71E07-46A9-1F4C-9980-576B2FA3ADD8}" srcOrd="0" destOrd="0" presId="urn:microsoft.com/office/officeart/2005/8/layout/vList5"/>
    <dgm:cxn modelId="{FB591CAC-EBA7-41A4-9ED3-E53F879E3874}" type="presOf" srcId="{2C8EC395-066D-984E-8F48-1D03BBA365D6}" destId="{FBE9ED35-B856-174C-8737-A32D2C924CA6}" srcOrd="0" destOrd="0" presId="urn:microsoft.com/office/officeart/2005/8/layout/vList5"/>
    <dgm:cxn modelId="{A4223B13-3897-4026-B631-D968F36E3329}" type="presOf" srcId="{5A256FE1-617A-F64B-AAA5-E71BA3D8E71B}" destId="{5131D196-118F-ED4B-8F8C-9F861CEE626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3B2C153B-DF45-456C-A734-F2C5E7FCCC5D}" type="presOf" srcId="{D865DF60-6A8A-1346-86CF-ADC5241F7441}" destId="{C3381103-080C-D746-8B27-46B2DEE4028C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3ACAE617-C1C0-4F33-AA7E-800B9CFDC2F9}" type="presOf" srcId="{DD6BBC1B-D149-744A-A30E-EFE273F02222}" destId="{B2E2EFB5-3D81-DA40-B0AB-7277103CCFA5}" srcOrd="0" destOrd="0" presId="urn:microsoft.com/office/officeart/2005/8/layout/vList5"/>
    <dgm:cxn modelId="{0A652888-F0C3-466B-AF5C-DE949FDC4793}" type="presOf" srcId="{C98D5B68-7884-6648-A6A0-2E344EE2F2C1}" destId="{70B8D9E0-4A6D-2F44-B595-4E51FB1CC510}" srcOrd="0" destOrd="0" presId="urn:microsoft.com/office/officeart/2005/8/layout/vList5"/>
    <dgm:cxn modelId="{ADEB7472-6A1A-4747-92F2-4184BE9DD4EE}" type="presOf" srcId="{31427C3A-E33A-4C40-B6A8-DF440F9FA9C2}" destId="{09F84ED2-5430-D348-8351-1C588DA968EF}" srcOrd="0" destOrd="0" presId="urn:microsoft.com/office/officeart/2005/8/layout/vList5"/>
    <dgm:cxn modelId="{8F3A76F9-CD9D-4998-B102-DDA1904BDC23}" type="presParOf" srcId="{82B71E07-46A9-1F4C-9980-576B2FA3ADD8}" destId="{A3A8D8DA-067B-EC42-9EAF-7E4FD8AA6489}" srcOrd="0" destOrd="0" presId="urn:microsoft.com/office/officeart/2005/8/layout/vList5"/>
    <dgm:cxn modelId="{88371256-E9FF-451F-BFDD-A863EB889EC1}" type="presParOf" srcId="{A3A8D8DA-067B-EC42-9EAF-7E4FD8AA6489}" destId="{5131D196-118F-ED4B-8F8C-9F861CEE6268}" srcOrd="0" destOrd="0" presId="urn:microsoft.com/office/officeart/2005/8/layout/vList5"/>
    <dgm:cxn modelId="{A4AAF135-E014-4F2B-950A-280EB69AF50A}" type="presParOf" srcId="{A3A8D8DA-067B-EC42-9EAF-7E4FD8AA6489}" destId="{B2E2EFB5-3D81-DA40-B0AB-7277103CCFA5}" srcOrd="1" destOrd="0" presId="urn:microsoft.com/office/officeart/2005/8/layout/vList5"/>
    <dgm:cxn modelId="{E40A6EFF-A94A-4E92-AF72-B3D66173AA79}" type="presParOf" srcId="{82B71E07-46A9-1F4C-9980-576B2FA3ADD8}" destId="{86757E5C-20F4-E745-A720-B10E686939A4}" srcOrd="1" destOrd="0" presId="urn:microsoft.com/office/officeart/2005/8/layout/vList5"/>
    <dgm:cxn modelId="{E2C6ED3C-2984-4F3B-A69D-D09A2C04C5D0}" type="presParOf" srcId="{82B71E07-46A9-1F4C-9980-576B2FA3ADD8}" destId="{0760AE06-7B56-494A-A0E8-36B594643D8E}" srcOrd="2" destOrd="0" presId="urn:microsoft.com/office/officeart/2005/8/layout/vList5"/>
    <dgm:cxn modelId="{4FE60D84-BC58-4DCB-949D-F179AA802C2D}" type="presParOf" srcId="{0760AE06-7B56-494A-A0E8-36B594643D8E}" destId="{C3381103-080C-D746-8B27-46B2DEE4028C}" srcOrd="0" destOrd="0" presId="urn:microsoft.com/office/officeart/2005/8/layout/vList5"/>
    <dgm:cxn modelId="{664A0BF9-AE84-4254-8233-1EB64B9830A2}" type="presParOf" srcId="{0760AE06-7B56-494A-A0E8-36B594643D8E}" destId="{FBE9ED35-B856-174C-8737-A32D2C924CA6}" srcOrd="1" destOrd="0" presId="urn:microsoft.com/office/officeart/2005/8/layout/vList5"/>
    <dgm:cxn modelId="{71D7CA0A-EC8F-41C3-92D0-4E0078A3D9CB}" type="presParOf" srcId="{82B71E07-46A9-1F4C-9980-576B2FA3ADD8}" destId="{42D27948-8160-FF47-9116-9786F5E669CE}" srcOrd="3" destOrd="0" presId="urn:microsoft.com/office/officeart/2005/8/layout/vList5"/>
    <dgm:cxn modelId="{EC7D7F97-994E-46CA-B276-A539E92D6982}" type="presParOf" srcId="{82B71E07-46A9-1F4C-9980-576B2FA3ADD8}" destId="{39BBA486-03BD-2144-ABBF-AE369E5400B7}" srcOrd="4" destOrd="0" presId="urn:microsoft.com/office/officeart/2005/8/layout/vList5"/>
    <dgm:cxn modelId="{E91705B2-B80E-4586-85A3-F3B8E128C820}" type="presParOf" srcId="{39BBA486-03BD-2144-ABBF-AE369E5400B7}" destId="{70B8D9E0-4A6D-2F44-B595-4E51FB1CC510}" srcOrd="0" destOrd="0" presId="urn:microsoft.com/office/officeart/2005/8/layout/vList5"/>
    <dgm:cxn modelId="{44557CAB-2A83-4C22-86FB-BD4778C820DF}" type="presParOf" srcId="{39BBA486-03BD-2144-ABBF-AE369E5400B7}" destId="{09F84ED2-5430-D348-8351-1C588DA968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400" b="1" dirty="0" smtClean="0"/>
            <a:t>Tu trépignes d’impatience.</a:t>
          </a:r>
          <a:endParaRPr lang="fr-FR" sz="24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400" b="1" dirty="0" smtClean="0"/>
            <a:t>Tu trépigneras d’impatience.</a:t>
          </a:r>
          <a:endParaRPr lang="fr-FR" sz="24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>
        <a:solidFill>
          <a:srgbClr val="6699FF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sz="2400" b="1" dirty="0"/>
            <a:t> </a:t>
          </a:r>
          <a:r>
            <a:rPr lang="fr-FR" sz="2400" b="1" dirty="0" smtClean="0"/>
            <a:t>Tu trépignais d’impatience.</a:t>
          </a:r>
          <a:endParaRPr lang="fr-FR" sz="27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EF018C-CDAF-4198-A040-B63D0612F4FC}" type="presOf" srcId="{5A256FE1-617A-F64B-AAA5-E71BA3D8E71B}" destId="{5131D196-118F-ED4B-8F8C-9F861CEE6268}" srcOrd="0" destOrd="0" presId="urn:microsoft.com/office/officeart/2005/8/layout/vList5"/>
    <dgm:cxn modelId="{76C150DB-36C7-4CBC-84A7-78EB9A96F943}" type="presOf" srcId="{D865DF60-6A8A-1346-86CF-ADC5241F7441}" destId="{C3381103-080C-D746-8B27-46B2DEE4028C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8D62F835-FB44-4424-B2FD-5C2FA035E6F2}" type="presOf" srcId="{2C8EC395-066D-984E-8F48-1D03BBA365D6}" destId="{FBE9ED35-B856-174C-8737-A32D2C924CA6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7B8DFA04-1BA4-43AB-9F66-47F107C8E275}" type="presOf" srcId="{31427C3A-E33A-4C40-B6A8-DF440F9FA9C2}" destId="{09F84ED2-5430-D348-8351-1C588DA968EF}" srcOrd="0" destOrd="0" presId="urn:microsoft.com/office/officeart/2005/8/layout/vList5"/>
    <dgm:cxn modelId="{82793A65-D930-4C79-82C4-1F087DD47A51}" type="presOf" srcId="{C98D5B68-7884-6648-A6A0-2E344EE2F2C1}" destId="{70B8D9E0-4A6D-2F44-B595-4E51FB1CC510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851632A6-3E23-4B77-8082-F0E9F2754A9A}" type="presOf" srcId="{39104730-2024-374C-98E0-3A4CE7ED9881}" destId="{82B71E07-46A9-1F4C-9980-576B2FA3ADD8}" srcOrd="0" destOrd="0" presId="urn:microsoft.com/office/officeart/2005/8/layout/vList5"/>
    <dgm:cxn modelId="{5BD54EA0-A27C-459E-9457-07827459A84F}" type="presOf" srcId="{DD6BBC1B-D149-744A-A30E-EFE273F02222}" destId="{B2E2EFB5-3D81-DA40-B0AB-7277103CCFA5}" srcOrd="0" destOrd="0" presId="urn:microsoft.com/office/officeart/2005/8/layout/vList5"/>
    <dgm:cxn modelId="{8A07BC77-22AC-46EA-8020-06EC9353FD56}" type="presParOf" srcId="{82B71E07-46A9-1F4C-9980-576B2FA3ADD8}" destId="{A3A8D8DA-067B-EC42-9EAF-7E4FD8AA6489}" srcOrd="0" destOrd="0" presId="urn:microsoft.com/office/officeart/2005/8/layout/vList5"/>
    <dgm:cxn modelId="{7D6E3FE4-4674-4956-8212-D3E4251EBF60}" type="presParOf" srcId="{A3A8D8DA-067B-EC42-9EAF-7E4FD8AA6489}" destId="{5131D196-118F-ED4B-8F8C-9F861CEE6268}" srcOrd="0" destOrd="0" presId="urn:microsoft.com/office/officeart/2005/8/layout/vList5"/>
    <dgm:cxn modelId="{9E76AFFF-D3B9-47CE-9C6B-43CD01A5C277}" type="presParOf" srcId="{A3A8D8DA-067B-EC42-9EAF-7E4FD8AA6489}" destId="{B2E2EFB5-3D81-DA40-B0AB-7277103CCFA5}" srcOrd="1" destOrd="0" presId="urn:microsoft.com/office/officeart/2005/8/layout/vList5"/>
    <dgm:cxn modelId="{66BC3DD9-6B13-46C2-BA1A-888D39A1E44C}" type="presParOf" srcId="{82B71E07-46A9-1F4C-9980-576B2FA3ADD8}" destId="{86757E5C-20F4-E745-A720-B10E686939A4}" srcOrd="1" destOrd="0" presId="urn:microsoft.com/office/officeart/2005/8/layout/vList5"/>
    <dgm:cxn modelId="{8370C0E5-5A3B-4403-BCE8-4C49DBFBFE85}" type="presParOf" srcId="{82B71E07-46A9-1F4C-9980-576B2FA3ADD8}" destId="{0760AE06-7B56-494A-A0E8-36B594643D8E}" srcOrd="2" destOrd="0" presId="urn:microsoft.com/office/officeart/2005/8/layout/vList5"/>
    <dgm:cxn modelId="{C4309F21-2C0C-42AD-B119-A0F31A53DE62}" type="presParOf" srcId="{0760AE06-7B56-494A-A0E8-36B594643D8E}" destId="{C3381103-080C-D746-8B27-46B2DEE4028C}" srcOrd="0" destOrd="0" presId="urn:microsoft.com/office/officeart/2005/8/layout/vList5"/>
    <dgm:cxn modelId="{CC10443D-95EC-486D-B5F9-F830CF97F27F}" type="presParOf" srcId="{0760AE06-7B56-494A-A0E8-36B594643D8E}" destId="{FBE9ED35-B856-174C-8737-A32D2C924CA6}" srcOrd="1" destOrd="0" presId="urn:microsoft.com/office/officeart/2005/8/layout/vList5"/>
    <dgm:cxn modelId="{A3E5E059-47BB-4A2E-A215-5768950100B8}" type="presParOf" srcId="{82B71E07-46A9-1F4C-9980-576B2FA3ADD8}" destId="{42D27948-8160-FF47-9116-9786F5E669CE}" srcOrd="3" destOrd="0" presId="urn:microsoft.com/office/officeart/2005/8/layout/vList5"/>
    <dgm:cxn modelId="{08A37DC1-E7F3-4BF9-A28D-D5C307413400}" type="presParOf" srcId="{82B71E07-46A9-1F4C-9980-576B2FA3ADD8}" destId="{39BBA486-03BD-2144-ABBF-AE369E5400B7}" srcOrd="4" destOrd="0" presId="urn:microsoft.com/office/officeart/2005/8/layout/vList5"/>
    <dgm:cxn modelId="{AF3F6F51-01F3-4BB0-B2E3-9D16BBA02B1C}" type="presParOf" srcId="{39BBA486-03BD-2144-ABBF-AE369E5400B7}" destId="{70B8D9E0-4A6D-2F44-B595-4E51FB1CC510}" srcOrd="0" destOrd="0" presId="urn:microsoft.com/office/officeart/2005/8/layout/vList5"/>
    <dgm:cxn modelId="{458E0A13-9AE7-4A2C-82B1-8B207287DC06}" type="presParOf" srcId="{39BBA486-03BD-2144-ABBF-AE369E5400B7}" destId="{09F84ED2-5430-D348-8351-1C588DA968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 custT="1"/>
      <dgm:spPr/>
      <dgm:t>
        <a:bodyPr/>
        <a:lstStyle/>
        <a:p>
          <a:r>
            <a:rPr lang="fr-FR" sz="4800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 sz="1800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 sz="1800"/>
        </a:p>
      </dgm:t>
    </dgm:pt>
    <dgm:pt modelId="{C98D5B68-7884-6648-A6A0-2E344EE2F2C1}">
      <dgm:prSet phldrT="[Texte]" custT="1"/>
      <dgm:spPr/>
      <dgm:t>
        <a:bodyPr/>
        <a:lstStyle/>
        <a:p>
          <a:r>
            <a:rPr lang="fr-FR" sz="4800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 sz="1800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 sz="1800"/>
        </a:p>
      </dgm:t>
    </dgm:pt>
    <dgm:pt modelId="{31427C3A-E33A-4C40-B6A8-DF440F9FA9C2}">
      <dgm:prSet phldrT="[Texte]" custT="1"/>
      <dgm:spPr/>
      <dgm:t>
        <a:bodyPr/>
        <a:lstStyle/>
        <a:p>
          <a:pPr algn="ctr">
            <a:buNone/>
          </a:pPr>
          <a:r>
            <a:rPr lang="fr-FR" sz="2800" b="1" dirty="0" smtClean="0"/>
            <a:t>La grenouille coassait</a:t>
          </a:r>
          <a:endParaRPr lang="fr-FR" sz="28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 sz="1800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 sz="1800"/>
        </a:p>
      </dgm:t>
    </dgm:pt>
    <dgm:pt modelId="{D865DF60-6A8A-1346-86CF-ADC5241F7441}">
      <dgm:prSet custT="1"/>
      <dgm:spPr/>
      <dgm:t>
        <a:bodyPr/>
        <a:lstStyle/>
        <a:p>
          <a:r>
            <a:rPr lang="fr-FR" sz="4800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 sz="1800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 sz="1800"/>
        </a:p>
      </dgm:t>
    </dgm:pt>
    <dgm:pt modelId="{2C8EC395-066D-984E-8F48-1D03BBA365D6}">
      <dgm:prSet custT="1"/>
      <dgm:spPr/>
      <dgm:t>
        <a:bodyPr/>
        <a:lstStyle/>
        <a:p>
          <a:pPr algn="ctr">
            <a:buNone/>
          </a:pPr>
          <a:r>
            <a:rPr lang="fr-FR" sz="2800" b="1" dirty="0" smtClean="0"/>
            <a:t>La grenouille coassera.</a:t>
          </a:r>
          <a:endParaRPr lang="fr-FR" sz="28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 sz="1800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 sz="1800"/>
        </a:p>
      </dgm:t>
    </dgm:pt>
    <dgm:pt modelId="{DD6BBC1B-D149-744A-A30E-EFE273F02222}">
      <dgm:prSet phldrT="[Texte]" custT="1"/>
      <dgm:spPr/>
      <dgm:t>
        <a:bodyPr/>
        <a:lstStyle/>
        <a:p>
          <a:pPr algn="ctr">
            <a:buNone/>
          </a:pPr>
          <a:r>
            <a:rPr lang="fr-FR" sz="2800" b="1" dirty="0"/>
            <a:t> </a:t>
          </a:r>
          <a:r>
            <a:rPr lang="fr-FR" sz="2800" b="1" dirty="0" smtClean="0"/>
            <a:t>La grenouille coasse.</a:t>
          </a:r>
          <a:endParaRPr lang="fr-FR" sz="28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 sz="1800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 sz="1800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B8E25B6E-EB37-4241-B455-217CB4FDFB29}" type="presOf" srcId="{39104730-2024-374C-98E0-3A4CE7ED9881}" destId="{82B71E07-46A9-1F4C-9980-576B2FA3ADD8}" srcOrd="0" destOrd="0" presId="urn:microsoft.com/office/officeart/2005/8/layout/vList5"/>
    <dgm:cxn modelId="{1A2FB256-910A-4966-A422-02597C434157}" type="presOf" srcId="{D865DF60-6A8A-1346-86CF-ADC5241F7441}" destId="{C3381103-080C-D746-8B27-46B2DEE4028C}" srcOrd="0" destOrd="0" presId="urn:microsoft.com/office/officeart/2005/8/layout/vList5"/>
    <dgm:cxn modelId="{F4333CF7-02BE-4243-BE18-2EF45F0881EE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E0B4AB65-CC71-4318-AB08-78AC560F5EA8}" type="presOf" srcId="{C98D5B68-7884-6648-A6A0-2E344EE2F2C1}" destId="{70B8D9E0-4A6D-2F44-B595-4E51FB1CC510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716F2CC7-D150-401C-AF8D-A5912D56B11C}" type="presOf" srcId="{2C8EC395-066D-984E-8F48-1D03BBA365D6}" destId="{FBE9ED35-B856-174C-8737-A32D2C924CA6}" srcOrd="0" destOrd="0" presId="urn:microsoft.com/office/officeart/2005/8/layout/vList5"/>
    <dgm:cxn modelId="{D30E55D0-333D-4769-876C-77ACC0615E4C}" type="presOf" srcId="{31427C3A-E33A-4C40-B6A8-DF440F9FA9C2}" destId="{09F84ED2-5430-D348-8351-1C588DA968EF}" srcOrd="0" destOrd="0" presId="urn:microsoft.com/office/officeart/2005/8/layout/vList5"/>
    <dgm:cxn modelId="{69802995-ED78-4F42-A680-6D51FB6EAD95}" type="presOf" srcId="{5A256FE1-617A-F64B-AAA5-E71BA3D8E71B}" destId="{5131D196-118F-ED4B-8F8C-9F861CEE6268}" srcOrd="0" destOrd="0" presId="urn:microsoft.com/office/officeart/2005/8/layout/vList5"/>
    <dgm:cxn modelId="{D9645259-1E88-4241-9DC2-73B70EF92C4D}" type="presParOf" srcId="{82B71E07-46A9-1F4C-9980-576B2FA3ADD8}" destId="{A3A8D8DA-067B-EC42-9EAF-7E4FD8AA6489}" srcOrd="0" destOrd="0" presId="urn:microsoft.com/office/officeart/2005/8/layout/vList5"/>
    <dgm:cxn modelId="{0CCEBB9E-B16B-48E2-9D8B-077FFB91B7C9}" type="presParOf" srcId="{A3A8D8DA-067B-EC42-9EAF-7E4FD8AA6489}" destId="{5131D196-118F-ED4B-8F8C-9F861CEE6268}" srcOrd="0" destOrd="0" presId="urn:microsoft.com/office/officeart/2005/8/layout/vList5"/>
    <dgm:cxn modelId="{BD8FE535-D762-4C78-BC93-890DD37026B4}" type="presParOf" srcId="{A3A8D8DA-067B-EC42-9EAF-7E4FD8AA6489}" destId="{B2E2EFB5-3D81-DA40-B0AB-7277103CCFA5}" srcOrd="1" destOrd="0" presId="urn:microsoft.com/office/officeart/2005/8/layout/vList5"/>
    <dgm:cxn modelId="{E2B2815F-05D6-41EE-A2C5-5E26C7605AD3}" type="presParOf" srcId="{82B71E07-46A9-1F4C-9980-576B2FA3ADD8}" destId="{86757E5C-20F4-E745-A720-B10E686939A4}" srcOrd="1" destOrd="0" presId="urn:microsoft.com/office/officeart/2005/8/layout/vList5"/>
    <dgm:cxn modelId="{C7289185-EB2B-4CAF-BE9C-A30C4F4F07D2}" type="presParOf" srcId="{82B71E07-46A9-1F4C-9980-576B2FA3ADD8}" destId="{0760AE06-7B56-494A-A0E8-36B594643D8E}" srcOrd="2" destOrd="0" presId="urn:microsoft.com/office/officeart/2005/8/layout/vList5"/>
    <dgm:cxn modelId="{1BD6CBD8-C164-47A7-97BD-8B7F00B9C342}" type="presParOf" srcId="{0760AE06-7B56-494A-A0E8-36B594643D8E}" destId="{C3381103-080C-D746-8B27-46B2DEE4028C}" srcOrd="0" destOrd="0" presId="urn:microsoft.com/office/officeart/2005/8/layout/vList5"/>
    <dgm:cxn modelId="{7279459C-0954-46C7-9BD1-55113E9288C8}" type="presParOf" srcId="{0760AE06-7B56-494A-A0E8-36B594643D8E}" destId="{FBE9ED35-B856-174C-8737-A32D2C924CA6}" srcOrd="1" destOrd="0" presId="urn:microsoft.com/office/officeart/2005/8/layout/vList5"/>
    <dgm:cxn modelId="{94A2EA90-7626-4AA0-A94C-3B1D0DE7628D}" type="presParOf" srcId="{82B71E07-46A9-1F4C-9980-576B2FA3ADD8}" destId="{42D27948-8160-FF47-9116-9786F5E669CE}" srcOrd="3" destOrd="0" presId="urn:microsoft.com/office/officeart/2005/8/layout/vList5"/>
    <dgm:cxn modelId="{9B396F51-F217-4B40-9532-A883A3F47A87}" type="presParOf" srcId="{82B71E07-46A9-1F4C-9980-576B2FA3ADD8}" destId="{39BBA486-03BD-2144-ABBF-AE369E5400B7}" srcOrd="4" destOrd="0" presId="urn:microsoft.com/office/officeart/2005/8/layout/vList5"/>
    <dgm:cxn modelId="{C179D4A7-A5B4-40EA-B061-CFD299B55BDE}" type="presParOf" srcId="{39BBA486-03BD-2144-ABBF-AE369E5400B7}" destId="{70B8D9E0-4A6D-2F44-B595-4E51FB1CC510}" srcOrd="0" destOrd="0" presId="urn:microsoft.com/office/officeart/2005/8/layout/vList5"/>
    <dgm:cxn modelId="{5880020E-6ACF-4D7B-93A1-07D749D338F7}" type="presParOf" srcId="{39BBA486-03BD-2144-ABBF-AE369E5400B7}" destId="{09F84ED2-5430-D348-8351-1C588DA968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 custT="1"/>
      <dgm:spPr/>
      <dgm:t>
        <a:bodyPr/>
        <a:lstStyle/>
        <a:p>
          <a:r>
            <a:rPr lang="fr-FR" sz="4800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 sz="1800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 sz="1800"/>
        </a:p>
      </dgm:t>
    </dgm:pt>
    <dgm:pt modelId="{C98D5B68-7884-6648-A6A0-2E344EE2F2C1}">
      <dgm:prSet phldrT="[Texte]" custT="1"/>
      <dgm:spPr/>
      <dgm:t>
        <a:bodyPr/>
        <a:lstStyle/>
        <a:p>
          <a:r>
            <a:rPr lang="fr-FR" sz="4800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 sz="1800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 sz="1800"/>
        </a:p>
      </dgm:t>
    </dgm:pt>
    <dgm:pt modelId="{31427C3A-E33A-4C40-B6A8-DF440F9FA9C2}">
      <dgm:prSet phldrT="[Texte]" custT="1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800" b="1" dirty="0" smtClean="0"/>
            <a:t>La grenouille coassait</a:t>
          </a:r>
          <a:endParaRPr lang="fr-FR" sz="28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 sz="1800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 sz="1800"/>
        </a:p>
      </dgm:t>
    </dgm:pt>
    <dgm:pt modelId="{D865DF60-6A8A-1346-86CF-ADC5241F7441}">
      <dgm:prSet custT="1"/>
      <dgm:spPr/>
      <dgm:t>
        <a:bodyPr/>
        <a:lstStyle/>
        <a:p>
          <a:r>
            <a:rPr lang="fr-FR" sz="4800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 sz="1800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 sz="1800"/>
        </a:p>
      </dgm:t>
    </dgm:pt>
    <dgm:pt modelId="{2C8EC395-066D-984E-8F48-1D03BBA365D6}">
      <dgm:prSet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800" b="1" dirty="0" smtClean="0"/>
            <a:t>La grenouille coassera.</a:t>
          </a:r>
          <a:endParaRPr lang="fr-FR" sz="28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 sz="1800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 sz="1800"/>
        </a:p>
      </dgm:t>
    </dgm:pt>
    <dgm:pt modelId="{DD6BBC1B-D149-744A-A30E-EFE273F02222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800" b="1" dirty="0"/>
            <a:t> </a:t>
          </a:r>
          <a:r>
            <a:rPr lang="fr-FR" sz="2800" b="1" dirty="0" smtClean="0"/>
            <a:t>La grenouille coasse.</a:t>
          </a:r>
          <a:endParaRPr lang="fr-FR" sz="28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 sz="1800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 sz="1800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468070E-B1B7-4DA7-AA5F-8AB73249918B}" type="presOf" srcId="{D865DF60-6A8A-1346-86CF-ADC5241F7441}" destId="{C3381103-080C-D746-8B27-46B2DEE4028C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0B9DEEA1-A40C-428A-BC86-C28011B43B11}" type="presOf" srcId="{39104730-2024-374C-98E0-3A4CE7ED9881}" destId="{82B71E07-46A9-1F4C-9980-576B2FA3ADD8}" srcOrd="0" destOrd="0" presId="urn:microsoft.com/office/officeart/2005/8/layout/vList5"/>
    <dgm:cxn modelId="{3EF94EE4-50EB-4311-A09F-B43A23425312}" type="presOf" srcId="{2C8EC395-066D-984E-8F48-1D03BBA365D6}" destId="{FBE9ED35-B856-174C-8737-A32D2C924CA6}" srcOrd="0" destOrd="0" presId="urn:microsoft.com/office/officeart/2005/8/layout/vList5"/>
    <dgm:cxn modelId="{AADCD163-3E77-43A7-BB15-EA7A5EB692EF}" type="presOf" srcId="{5A256FE1-617A-F64B-AAA5-E71BA3D8E71B}" destId="{5131D196-118F-ED4B-8F8C-9F861CEE6268}" srcOrd="0" destOrd="0" presId="urn:microsoft.com/office/officeart/2005/8/layout/vList5"/>
    <dgm:cxn modelId="{8797D2B8-4EB9-44CA-BE43-22C3DAB88F01}" type="presOf" srcId="{31427C3A-E33A-4C40-B6A8-DF440F9FA9C2}" destId="{09F84ED2-5430-D348-8351-1C588DA968EF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20EA6368-C448-47D8-BCD2-284B30C22F6E}" type="presOf" srcId="{DD6BBC1B-D149-744A-A30E-EFE273F02222}" destId="{B2E2EFB5-3D81-DA40-B0AB-7277103CCFA5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6C7E721-6A78-478F-A47F-9BBA2F8D96C6}" type="presOf" srcId="{C98D5B68-7884-6648-A6A0-2E344EE2F2C1}" destId="{70B8D9E0-4A6D-2F44-B595-4E51FB1CC510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B1991082-C3F3-42DB-ADB1-EBAE69C82379}" type="presParOf" srcId="{82B71E07-46A9-1F4C-9980-576B2FA3ADD8}" destId="{A3A8D8DA-067B-EC42-9EAF-7E4FD8AA6489}" srcOrd="0" destOrd="0" presId="urn:microsoft.com/office/officeart/2005/8/layout/vList5"/>
    <dgm:cxn modelId="{E052B72E-0FCA-4AE3-9B1F-8B193F7FD5A0}" type="presParOf" srcId="{A3A8D8DA-067B-EC42-9EAF-7E4FD8AA6489}" destId="{5131D196-118F-ED4B-8F8C-9F861CEE6268}" srcOrd="0" destOrd="0" presId="urn:microsoft.com/office/officeart/2005/8/layout/vList5"/>
    <dgm:cxn modelId="{5E96DE9C-E8A2-4E39-B3D9-4DF3A9FF02F7}" type="presParOf" srcId="{A3A8D8DA-067B-EC42-9EAF-7E4FD8AA6489}" destId="{B2E2EFB5-3D81-DA40-B0AB-7277103CCFA5}" srcOrd="1" destOrd="0" presId="urn:microsoft.com/office/officeart/2005/8/layout/vList5"/>
    <dgm:cxn modelId="{DF42DE75-A247-42AF-BE68-3C267A5D800D}" type="presParOf" srcId="{82B71E07-46A9-1F4C-9980-576B2FA3ADD8}" destId="{86757E5C-20F4-E745-A720-B10E686939A4}" srcOrd="1" destOrd="0" presId="urn:microsoft.com/office/officeart/2005/8/layout/vList5"/>
    <dgm:cxn modelId="{8EF82D5C-F776-4CCB-BDA6-9FB298977EDE}" type="presParOf" srcId="{82B71E07-46A9-1F4C-9980-576B2FA3ADD8}" destId="{0760AE06-7B56-494A-A0E8-36B594643D8E}" srcOrd="2" destOrd="0" presId="urn:microsoft.com/office/officeart/2005/8/layout/vList5"/>
    <dgm:cxn modelId="{6ABACB12-793A-42BE-9F12-C3B7D0C233E9}" type="presParOf" srcId="{0760AE06-7B56-494A-A0E8-36B594643D8E}" destId="{C3381103-080C-D746-8B27-46B2DEE4028C}" srcOrd="0" destOrd="0" presId="urn:microsoft.com/office/officeart/2005/8/layout/vList5"/>
    <dgm:cxn modelId="{787A88BA-7ADB-4700-9A7D-D289389A0221}" type="presParOf" srcId="{0760AE06-7B56-494A-A0E8-36B594643D8E}" destId="{FBE9ED35-B856-174C-8737-A32D2C924CA6}" srcOrd="1" destOrd="0" presId="urn:microsoft.com/office/officeart/2005/8/layout/vList5"/>
    <dgm:cxn modelId="{94766C47-0322-4AC8-B344-5A910D83BD8B}" type="presParOf" srcId="{82B71E07-46A9-1F4C-9980-576B2FA3ADD8}" destId="{42D27948-8160-FF47-9116-9786F5E669CE}" srcOrd="3" destOrd="0" presId="urn:microsoft.com/office/officeart/2005/8/layout/vList5"/>
    <dgm:cxn modelId="{206DE9C4-A839-41CD-B979-D9D6D13783D9}" type="presParOf" srcId="{82B71E07-46A9-1F4C-9980-576B2FA3ADD8}" destId="{39BBA486-03BD-2144-ABBF-AE369E5400B7}" srcOrd="4" destOrd="0" presId="urn:microsoft.com/office/officeart/2005/8/layout/vList5"/>
    <dgm:cxn modelId="{1F1499AC-3DC6-496B-85DE-932DCE80B4BC}" type="presParOf" srcId="{39BBA486-03BD-2144-ABBF-AE369E5400B7}" destId="{70B8D9E0-4A6D-2F44-B595-4E51FB1CC510}" srcOrd="0" destOrd="0" presId="urn:microsoft.com/office/officeart/2005/8/layout/vList5"/>
    <dgm:cxn modelId="{F865C5AA-24DA-4110-955D-F5C1F8D56E8D}" type="presParOf" srcId="{39BBA486-03BD-2144-ABBF-AE369E5400B7}" destId="{09F84ED2-5430-D348-8351-1C588DA968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00923" y="-2062265"/>
          <a:ext cx="72406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</a:t>
          </a:r>
          <a:r>
            <a:rPr lang="fr-FR" sz="2800" b="1" kern="1200" dirty="0" smtClean="0"/>
            <a:t>Je tirerai une flèche.</a:t>
          </a:r>
          <a:endParaRPr lang="fr-FR" sz="2800" b="1" kern="1200" dirty="0"/>
        </a:p>
      </dsp:txBody>
      <dsp:txXfrm rot="-5400000">
        <a:off x="2839211" y="134793"/>
        <a:ext cx="5012142" cy="653372"/>
      </dsp:txXfrm>
    </dsp:sp>
    <dsp:sp modelId="{5131D196-118F-ED4B-8F8C-9F861CEE6268}">
      <dsp:nvSpPr>
        <dsp:cNvPr id="0" name=""/>
        <dsp:cNvSpPr/>
      </dsp:nvSpPr>
      <dsp:spPr>
        <a:xfrm>
          <a:off x="0" y="1371"/>
          <a:ext cx="2839212" cy="905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/>
            <a:t>a</a:t>
          </a:r>
        </a:p>
      </dsp:txBody>
      <dsp:txXfrm>
        <a:off x="44182" y="45553"/>
        <a:ext cx="2750848" cy="816717"/>
      </dsp:txXfrm>
    </dsp:sp>
    <dsp:sp modelId="{FBE9ED35-B856-174C-8737-A32D2C924CA6}">
      <dsp:nvSpPr>
        <dsp:cNvPr id="0" name=""/>
        <dsp:cNvSpPr/>
      </dsp:nvSpPr>
      <dsp:spPr>
        <a:xfrm rot="5400000">
          <a:off x="5000923" y="-1119497"/>
          <a:ext cx="72406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/>
            <a:t>Je tire une flèche.</a:t>
          </a:r>
          <a:endParaRPr lang="fr-FR" sz="2800" b="1" kern="1200" dirty="0"/>
        </a:p>
      </dsp:txBody>
      <dsp:txXfrm rot="-5400000">
        <a:off x="2839211" y="1077561"/>
        <a:ext cx="5012142" cy="653372"/>
      </dsp:txXfrm>
    </dsp:sp>
    <dsp:sp modelId="{C3381103-080C-D746-8B27-46B2DEE4028C}">
      <dsp:nvSpPr>
        <dsp:cNvPr id="0" name=""/>
        <dsp:cNvSpPr/>
      </dsp:nvSpPr>
      <dsp:spPr>
        <a:xfrm>
          <a:off x="0" y="951706"/>
          <a:ext cx="2839212" cy="905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/>
            <a:t>b</a:t>
          </a:r>
        </a:p>
      </dsp:txBody>
      <dsp:txXfrm>
        <a:off x="44182" y="995888"/>
        <a:ext cx="2750848" cy="816717"/>
      </dsp:txXfrm>
    </dsp:sp>
    <dsp:sp modelId="{09F84ED2-5430-D348-8351-1C588DA968EF}">
      <dsp:nvSpPr>
        <dsp:cNvPr id="0" name=""/>
        <dsp:cNvSpPr/>
      </dsp:nvSpPr>
      <dsp:spPr>
        <a:xfrm rot="5400000">
          <a:off x="5000923" y="-169161"/>
          <a:ext cx="72406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/>
            <a:t>Je tirais une flèche.</a:t>
          </a:r>
          <a:endParaRPr lang="fr-FR" sz="2800" b="1" kern="1200" dirty="0"/>
        </a:p>
      </dsp:txBody>
      <dsp:txXfrm rot="-5400000">
        <a:off x="2839211" y="2027897"/>
        <a:ext cx="5012142" cy="653372"/>
      </dsp:txXfrm>
    </dsp:sp>
    <dsp:sp modelId="{70B8D9E0-4A6D-2F44-B595-4E51FB1CC510}">
      <dsp:nvSpPr>
        <dsp:cNvPr id="0" name=""/>
        <dsp:cNvSpPr/>
      </dsp:nvSpPr>
      <dsp:spPr>
        <a:xfrm>
          <a:off x="0" y="1902041"/>
          <a:ext cx="2839212" cy="905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/>
            <a:t>c</a:t>
          </a:r>
        </a:p>
      </dsp:txBody>
      <dsp:txXfrm>
        <a:off x="44182" y="1946223"/>
        <a:ext cx="2750848" cy="816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00923" y="-2062265"/>
          <a:ext cx="72406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</a:t>
          </a:r>
          <a:r>
            <a:rPr lang="fr-FR" sz="2800" b="1" kern="1200" dirty="0" smtClean="0"/>
            <a:t>Je tirerai une flèche.</a:t>
          </a:r>
          <a:endParaRPr lang="fr-FR" sz="2800" b="1" kern="1200" dirty="0"/>
        </a:p>
      </dsp:txBody>
      <dsp:txXfrm rot="-5400000">
        <a:off x="2839211" y="134793"/>
        <a:ext cx="5012142" cy="653372"/>
      </dsp:txXfrm>
    </dsp:sp>
    <dsp:sp modelId="{5131D196-118F-ED4B-8F8C-9F861CEE6268}">
      <dsp:nvSpPr>
        <dsp:cNvPr id="0" name=""/>
        <dsp:cNvSpPr/>
      </dsp:nvSpPr>
      <dsp:spPr>
        <a:xfrm>
          <a:off x="0" y="1371"/>
          <a:ext cx="2839212" cy="905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/>
            <a:t>a</a:t>
          </a:r>
        </a:p>
      </dsp:txBody>
      <dsp:txXfrm>
        <a:off x="44182" y="45553"/>
        <a:ext cx="2750848" cy="816717"/>
      </dsp:txXfrm>
    </dsp:sp>
    <dsp:sp modelId="{FBE9ED35-B856-174C-8737-A32D2C924CA6}">
      <dsp:nvSpPr>
        <dsp:cNvPr id="0" name=""/>
        <dsp:cNvSpPr/>
      </dsp:nvSpPr>
      <dsp:spPr>
        <a:xfrm rot="5400000">
          <a:off x="5000923" y="-1119497"/>
          <a:ext cx="72406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/>
            <a:t>Je tire une flèche.</a:t>
          </a:r>
          <a:endParaRPr lang="fr-FR" sz="2800" b="1" kern="1200" dirty="0"/>
        </a:p>
      </dsp:txBody>
      <dsp:txXfrm rot="-5400000">
        <a:off x="2839211" y="1077561"/>
        <a:ext cx="5012142" cy="653372"/>
      </dsp:txXfrm>
    </dsp:sp>
    <dsp:sp modelId="{C3381103-080C-D746-8B27-46B2DEE4028C}">
      <dsp:nvSpPr>
        <dsp:cNvPr id="0" name=""/>
        <dsp:cNvSpPr/>
      </dsp:nvSpPr>
      <dsp:spPr>
        <a:xfrm>
          <a:off x="0" y="951706"/>
          <a:ext cx="2839212" cy="905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/>
            <a:t>b</a:t>
          </a:r>
        </a:p>
      </dsp:txBody>
      <dsp:txXfrm>
        <a:off x="44182" y="995888"/>
        <a:ext cx="2750848" cy="816717"/>
      </dsp:txXfrm>
    </dsp:sp>
    <dsp:sp modelId="{09F84ED2-5430-D348-8351-1C588DA968EF}">
      <dsp:nvSpPr>
        <dsp:cNvPr id="0" name=""/>
        <dsp:cNvSpPr/>
      </dsp:nvSpPr>
      <dsp:spPr>
        <a:xfrm rot="5400000">
          <a:off x="5000923" y="-169161"/>
          <a:ext cx="72406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/>
            <a:t>Je tirais une flèche.</a:t>
          </a:r>
          <a:endParaRPr lang="fr-FR" sz="2800" b="1" kern="1200" dirty="0"/>
        </a:p>
      </dsp:txBody>
      <dsp:txXfrm rot="-5400000">
        <a:off x="2839211" y="2027897"/>
        <a:ext cx="5012142" cy="653372"/>
      </dsp:txXfrm>
    </dsp:sp>
    <dsp:sp modelId="{70B8D9E0-4A6D-2F44-B595-4E51FB1CC510}">
      <dsp:nvSpPr>
        <dsp:cNvPr id="0" name=""/>
        <dsp:cNvSpPr/>
      </dsp:nvSpPr>
      <dsp:spPr>
        <a:xfrm>
          <a:off x="0" y="1902041"/>
          <a:ext cx="2839212" cy="905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/>
            <a:t>c</a:t>
          </a:r>
        </a:p>
      </dsp:txBody>
      <dsp:txXfrm>
        <a:off x="44182" y="1946223"/>
        <a:ext cx="2750848" cy="8167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00923" y="-2069832"/>
          <a:ext cx="72406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/>
            <a:t> </a:t>
          </a:r>
          <a:r>
            <a:rPr lang="fr-FR" sz="2400" b="1" kern="1200" dirty="0" smtClean="0"/>
            <a:t>Tu trépignais d’impatience.</a:t>
          </a:r>
          <a:endParaRPr lang="fr-FR" sz="2700" b="1" kern="1200" dirty="0"/>
        </a:p>
      </dsp:txBody>
      <dsp:txXfrm rot="-5400000">
        <a:off x="2839211" y="127226"/>
        <a:ext cx="5012142" cy="653372"/>
      </dsp:txXfrm>
    </dsp:sp>
    <dsp:sp modelId="{5131D196-118F-ED4B-8F8C-9F861CEE6268}">
      <dsp:nvSpPr>
        <dsp:cNvPr id="0" name=""/>
        <dsp:cNvSpPr/>
      </dsp:nvSpPr>
      <dsp:spPr>
        <a:xfrm>
          <a:off x="0" y="1371"/>
          <a:ext cx="2839212" cy="905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a</a:t>
          </a:r>
        </a:p>
      </dsp:txBody>
      <dsp:txXfrm>
        <a:off x="44182" y="45553"/>
        <a:ext cx="2750848" cy="816717"/>
      </dsp:txXfrm>
    </dsp:sp>
    <dsp:sp modelId="{FBE9ED35-B856-174C-8737-A32D2C924CA6}">
      <dsp:nvSpPr>
        <dsp:cNvPr id="0" name=""/>
        <dsp:cNvSpPr/>
      </dsp:nvSpPr>
      <dsp:spPr>
        <a:xfrm rot="5400000">
          <a:off x="5000923" y="-1119497"/>
          <a:ext cx="72406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/>
            <a:t>Tu trépigneras d’impatience.</a:t>
          </a:r>
          <a:endParaRPr lang="fr-FR" sz="2400" b="1" kern="1200" dirty="0"/>
        </a:p>
      </dsp:txBody>
      <dsp:txXfrm rot="-5400000">
        <a:off x="2839211" y="1077561"/>
        <a:ext cx="5012142" cy="653372"/>
      </dsp:txXfrm>
    </dsp:sp>
    <dsp:sp modelId="{C3381103-080C-D746-8B27-46B2DEE4028C}">
      <dsp:nvSpPr>
        <dsp:cNvPr id="0" name=""/>
        <dsp:cNvSpPr/>
      </dsp:nvSpPr>
      <dsp:spPr>
        <a:xfrm>
          <a:off x="0" y="951706"/>
          <a:ext cx="2839212" cy="905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b</a:t>
          </a:r>
        </a:p>
      </dsp:txBody>
      <dsp:txXfrm>
        <a:off x="44182" y="995888"/>
        <a:ext cx="2750848" cy="816717"/>
      </dsp:txXfrm>
    </dsp:sp>
    <dsp:sp modelId="{09F84ED2-5430-D348-8351-1C588DA968EF}">
      <dsp:nvSpPr>
        <dsp:cNvPr id="0" name=""/>
        <dsp:cNvSpPr/>
      </dsp:nvSpPr>
      <dsp:spPr>
        <a:xfrm rot="5400000">
          <a:off x="5000923" y="-169161"/>
          <a:ext cx="72406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/>
            <a:t>Tu trépignes d’impatience.</a:t>
          </a:r>
          <a:endParaRPr lang="fr-FR" sz="2400" b="1" kern="1200" dirty="0"/>
        </a:p>
      </dsp:txBody>
      <dsp:txXfrm rot="-5400000">
        <a:off x="2839211" y="2027897"/>
        <a:ext cx="5012142" cy="653372"/>
      </dsp:txXfrm>
    </dsp:sp>
    <dsp:sp modelId="{70B8D9E0-4A6D-2F44-B595-4E51FB1CC510}">
      <dsp:nvSpPr>
        <dsp:cNvPr id="0" name=""/>
        <dsp:cNvSpPr/>
      </dsp:nvSpPr>
      <dsp:spPr>
        <a:xfrm>
          <a:off x="0" y="1902041"/>
          <a:ext cx="2839212" cy="905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c</a:t>
          </a:r>
        </a:p>
      </dsp:txBody>
      <dsp:txXfrm>
        <a:off x="44182" y="1946223"/>
        <a:ext cx="2750848" cy="8167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00923" y="-2069832"/>
          <a:ext cx="724064" cy="5047488"/>
        </a:xfrm>
        <a:prstGeom prst="round2SameRect">
          <a:avLst/>
        </a:prstGeom>
        <a:solidFill>
          <a:srgbClr val="6699FF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/>
            <a:t> </a:t>
          </a:r>
          <a:r>
            <a:rPr lang="fr-FR" sz="2400" b="1" kern="1200" dirty="0" smtClean="0"/>
            <a:t>Tu trépignais d’impatience.</a:t>
          </a:r>
          <a:endParaRPr lang="fr-FR" sz="2700" b="1" kern="1200" dirty="0"/>
        </a:p>
      </dsp:txBody>
      <dsp:txXfrm rot="-5400000">
        <a:off x="2839211" y="127226"/>
        <a:ext cx="5012142" cy="653372"/>
      </dsp:txXfrm>
    </dsp:sp>
    <dsp:sp modelId="{5131D196-118F-ED4B-8F8C-9F861CEE6268}">
      <dsp:nvSpPr>
        <dsp:cNvPr id="0" name=""/>
        <dsp:cNvSpPr/>
      </dsp:nvSpPr>
      <dsp:spPr>
        <a:xfrm>
          <a:off x="0" y="1371"/>
          <a:ext cx="2839212" cy="905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a</a:t>
          </a:r>
        </a:p>
      </dsp:txBody>
      <dsp:txXfrm>
        <a:off x="44182" y="45553"/>
        <a:ext cx="2750848" cy="816717"/>
      </dsp:txXfrm>
    </dsp:sp>
    <dsp:sp modelId="{FBE9ED35-B856-174C-8737-A32D2C924CA6}">
      <dsp:nvSpPr>
        <dsp:cNvPr id="0" name=""/>
        <dsp:cNvSpPr/>
      </dsp:nvSpPr>
      <dsp:spPr>
        <a:xfrm rot="5400000">
          <a:off x="5000923" y="-1119497"/>
          <a:ext cx="72406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/>
            <a:t>Tu trépigneras d’impatience.</a:t>
          </a:r>
          <a:endParaRPr lang="fr-FR" sz="2400" b="1" kern="1200" dirty="0"/>
        </a:p>
      </dsp:txBody>
      <dsp:txXfrm rot="-5400000">
        <a:off x="2839211" y="1077561"/>
        <a:ext cx="5012142" cy="653372"/>
      </dsp:txXfrm>
    </dsp:sp>
    <dsp:sp modelId="{C3381103-080C-D746-8B27-46B2DEE4028C}">
      <dsp:nvSpPr>
        <dsp:cNvPr id="0" name=""/>
        <dsp:cNvSpPr/>
      </dsp:nvSpPr>
      <dsp:spPr>
        <a:xfrm>
          <a:off x="0" y="951706"/>
          <a:ext cx="2839212" cy="905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b</a:t>
          </a:r>
        </a:p>
      </dsp:txBody>
      <dsp:txXfrm>
        <a:off x="44182" y="995888"/>
        <a:ext cx="2750848" cy="816717"/>
      </dsp:txXfrm>
    </dsp:sp>
    <dsp:sp modelId="{09F84ED2-5430-D348-8351-1C588DA968EF}">
      <dsp:nvSpPr>
        <dsp:cNvPr id="0" name=""/>
        <dsp:cNvSpPr/>
      </dsp:nvSpPr>
      <dsp:spPr>
        <a:xfrm rot="5400000">
          <a:off x="5000923" y="-169161"/>
          <a:ext cx="72406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/>
            <a:t>Tu trépignes d’impatience.</a:t>
          </a:r>
          <a:endParaRPr lang="fr-FR" sz="2400" b="1" kern="1200" dirty="0"/>
        </a:p>
      </dsp:txBody>
      <dsp:txXfrm rot="-5400000">
        <a:off x="2839211" y="2027897"/>
        <a:ext cx="5012142" cy="653372"/>
      </dsp:txXfrm>
    </dsp:sp>
    <dsp:sp modelId="{70B8D9E0-4A6D-2F44-B595-4E51FB1CC510}">
      <dsp:nvSpPr>
        <dsp:cNvPr id="0" name=""/>
        <dsp:cNvSpPr/>
      </dsp:nvSpPr>
      <dsp:spPr>
        <a:xfrm>
          <a:off x="0" y="1902041"/>
          <a:ext cx="2839212" cy="905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c</a:t>
          </a:r>
        </a:p>
      </dsp:txBody>
      <dsp:txXfrm>
        <a:off x="44182" y="1946223"/>
        <a:ext cx="2750848" cy="8167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00923" y="-2069832"/>
          <a:ext cx="72406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</a:t>
          </a:r>
          <a:r>
            <a:rPr lang="fr-FR" sz="2800" b="1" kern="1200" dirty="0" smtClean="0"/>
            <a:t>La grenouille coasse.</a:t>
          </a:r>
          <a:endParaRPr lang="fr-FR" sz="2800" b="1" kern="1200" dirty="0"/>
        </a:p>
      </dsp:txBody>
      <dsp:txXfrm rot="-5400000">
        <a:off x="2839211" y="127226"/>
        <a:ext cx="5012142" cy="653372"/>
      </dsp:txXfrm>
    </dsp:sp>
    <dsp:sp modelId="{5131D196-118F-ED4B-8F8C-9F861CEE6268}">
      <dsp:nvSpPr>
        <dsp:cNvPr id="0" name=""/>
        <dsp:cNvSpPr/>
      </dsp:nvSpPr>
      <dsp:spPr>
        <a:xfrm>
          <a:off x="0" y="1371"/>
          <a:ext cx="2839212" cy="905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a</a:t>
          </a:r>
        </a:p>
      </dsp:txBody>
      <dsp:txXfrm>
        <a:off x="44182" y="45553"/>
        <a:ext cx="2750848" cy="816717"/>
      </dsp:txXfrm>
    </dsp:sp>
    <dsp:sp modelId="{FBE9ED35-B856-174C-8737-A32D2C924CA6}">
      <dsp:nvSpPr>
        <dsp:cNvPr id="0" name=""/>
        <dsp:cNvSpPr/>
      </dsp:nvSpPr>
      <dsp:spPr>
        <a:xfrm rot="5400000">
          <a:off x="5000923" y="-1119497"/>
          <a:ext cx="72406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/>
            <a:t>La grenouille coassera.</a:t>
          </a:r>
          <a:endParaRPr lang="fr-FR" sz="2800" b="1" kern="1200" dirty="0"/>
        </a:p>
      </dsp:txBody>
      <dsp:txXfrm rot="-5400000">
        <a:off x="2839211" y="1077561"/>
        <a:ext cx="5012142" cy="653372"/>
      </dsp:txXfrm>
    </dsp:sp>
    <dsp:sp modelId="{C3381103-080C-D746-8B27-46B2DEE4028C}">
      <dsp:nvSpPr>
        <dsp:cNvPr id="0" name=""/>
        <dsp:cNvSpPr/>
      </dsp:nvSpPr>
      <dsp:spPr>
        <a:xfrm>
          <a:off x="0" y="951706"/>
          <a:ext cx="2839212" cy="905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b</a:t>
          </a:r>
        </a:p>
      </dsp:txBody>
      <dsp:txXfrm>
        <a:off x="44182" y="995888"/>
        <a:ext cx="2750848" cy="816717"/>
      </dsp:txXfrm>
    </dsp:sp>
    <dsp:sp modelId="{09F84ED2-5430-D348-8351-1C588DA968EF}">
      <dsp:nvSpPr>
        <dsp:cNvPr id="0" name=""/>
        <dsp:cNvSpPr/>
      </dsp:nvSpPr>
      <dsp:spPr>
        <a:xfrm rot="5400000">
          <a:off x="5000923" y="-169161"/>
          <a:ext cx="72406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/>
            <a:t>La grenouille coassait</a:t>
          </a:r>
          <a:endParaRPr lang="fr-FR" sz="2800" b="1" kern="1200" dirty="0"/>
        </a:p>
      </dsp:txBody>
      <dsp:txXfrm rot="-5400000">
        <a:off x="2839211" y="2027897"/>
        <a:ext cx="5012142" cy="653372"/>
      </dsp:txXfrm>
    </dsp:sp>
    <dsp:sp modelId="{70B8D9E0-4A6D-2F44-B595-4E51FB1CC510}">
      <dsp:nvSpPr>
        <dsp:cNvPr id="0" name=""/>
        <dsp:cNvSpPr/>
      </dsp:nvSpPr>
      <dsp:spPr>
        <a:xfrm>
          <a:off x="0" y="1902041"/>
          <a:ext cx="2839212" cy="905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c</a:t>
          </a:r>
        </a:p>
      </dsp:txBody>
      <dsp:txXfrm>
        <a:off x="44182" y="1946223"/>
        <a:ext cx="2750848" cy="8167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00923" y="-2069832"/>
          <a:ext cx="72406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</a:t>
          </a:r>
          <a:r>
            <a:rPr lang="fr-FR" sz="2800" b="1" kern="1200" dirty="0" smtClean="0"/>
            <a:t>La grenouille coasse.</a:t>
          </a:r>
          <a:endParaRPr lang="fr-FR" sz="2800" b="1" kern="1200" dirty="0"/>
        </a:p>
      </dsp:txBody>
      <dsp:txXfrm rot="-5400000">
        <a:off x="2839211" y="127226"/>
        <a:ext cx="5012142" cy="653372"/>
      </dsp:txXfrm>
    </dsp:sp>
    <dsp:sp modelId="{5131D196-118F-ED4B-8F8C-9F861CEE6268}">
      <dsp:nvSpPr>
        <dsp:cNvPr id="0" name=""/>
        <dsp:cNvSpPr/>
      </dsp:nvSpPr>
      <dsp:spPr>
        <a:xfrm>
          <a:off x="0" y="1371"/>
          <a:ext cx="2839212" cy="905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a</a:t>
          </a:r>
        </a:p>
      </dsp:txBody>
      <dsp:txXfrm>
        <a:off x="44182" y="45553"/>
        <a:ext cx="2750848" cy="816717"/>
      </dsp:txXfrm>
    </dsp:sp>
    <dsp:sp modelId="{FBE9ED35-B856-174C-8737-A32D2C924CA6}">
      <dsp:nvSpPr>
        <dsp:cNvPr id="0" name=""/>
        <dsp:cNvSpPr/>
      </dsp:nvSpPr>
      <dsp:spPr>
        <a:xfrm rot="5400000">
          <a:off x="5000923" y="-1119497"/>
          <a:ext cx="72406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/>
            <a:t>La grenouille coassera.</a:t>
          </a:r>
          <a:endParaRPr lang="fr-FR" sz="2800" b="1" kern="1200" dirty="0"/>
        </a:p>
      </dsp:txBody>
      <dsp:txXfrm rot="-5400000">
        <a:off x="2839211" y="1077561"/>
        <a:ext cx="5012142" cy="653372"/>
      </dsp:txXfrm>
    </dsp:sp>
    <dsp:sp modelId="{C3381103-080C-D746-8B27-46B2DEE4028C}">
      <dsp:nvSpPr>
        <dsp:cNvPr id="0" name=""/>
        <dsp:cNvSpPr/>
      </dsp:nvSpPr>
      <dsp:spPr>
        <a:xfrm>
          <a:off x="0" y="951706"/>
          <a:ext cx="2839212" cy="905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b</a:t>
          </a:r>
        </a:p>
      </dsp:txBody>
      <dsp:txXfrm>
        <a:off x="44182" y="995888"/>
        <a:ext cx="2750848" cy="816717"/>
      </dsp:txXfrm>
    </dsp:sp>
    <dsp:sp modelId="{09F84ED2-5430-D348-8351-1C588DA968EF}">
      <dsp:nvSpPr>
        <dsp:cNvPr id="0" name=""/>
        <dsp:cNvSpPr/>
      </dsp:nvSpPr>
      <dsp:spPr>
        <a:xfrm rot="5400000">
          <a:off x="5000923" y="-169161"/>
          <a:ext cx="72406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/>
            <a:t>La grenouille coassait</a:t>
          </a:r>
          <a:endParaRPr lang="fr-FR" sz="2800" b="1" kern="1200" dirty="0"/>
        </a:p>
      </dsp:txBody>
      <dsp:txXfrm rot="-5400000">
        <a:off x="2839211" y="2027897"/>
        <a:ext cx="5012142" cy="653372"/>
      </dsp:txXfrm>
    </dsp:sp>
    <dsp:sp modelId="{70B8D9E0-4A6D-2F44-B595-4E51FB1CC510}">
      <dsp:nvSpPr>
        <dsp:cNvPr id="0" name=""/>
        <dsp:cNvSpPr/>
      </dsp:nvSpPr>
      <dsp:spPr>
        <a:xfrm>
          <a:off x="0" y="1902041"/>
          <a:ext cx="2839212" cy="905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c</a:t>
          </a:r>
        </a:p>
      </dsp:txBody>
      <dsp:txXfrm>
        <a:off x="44182" y="1946223"/>
        <a:ext cx="2750848" cy="816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C1BA6-B4DA-45A2-BC41-7A25599B37B4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D2A2C-F3EF-4A72-8929-05C0BD0658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50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Exercice à faire oralement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« tu dis à voix haute la phrase et moi je vais l’écrire ensuite. »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Faire isoler le verbe dans la phrase.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 insister sur </a:t>
            </a:r>
            <a:r>
              <a:rPr lang="fr-F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verbe à l’infinitif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(ici se termine par er) « au repos » ; et </a:t>
            </a:r>
            <a:r>
              <a:rPr lang="fr-F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verbe conjugué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 au travail » dans la phrase.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Qu’est-ce que conjuguer un verbe : le faire travailler dans une phrase.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Être bien explicite sur le </a:t>
            </a:r>
            <a:r>
              <a:rPr lang="fr-F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mot dans la phrase dont la terminaison change selon le temps de conjugaison et la personne qui fait l’action (éviter l’expression « auquel il se rapporte, obscure pour les élèves)</a:t>
            </a:r>
          </a:p>
          <a:p>
            <a:endParaRPr lang="fr-FR" dirty="0" smtClean="0"/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→Un changement au niveau du verbe, mais des lettres sont identiques (le radical LAV)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Etre très explicite :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lettre muette de « lav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» disparait ; à la place ai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C1A44-43AD-4118-B31F-953C58846FD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191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Exercice à faire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écrit. On laisse 1 minutes et on corrige</a:t>
            </a: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Faire isoler le verbe dans la phrase.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 insister sur </a:t>
            </a:r>
            <a:r>
              <a:rPr lang="fr-F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verbe à l’infinitif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(ici se termine par er) « au repos » ; et </a:t>
            </a:r>
            <a:r>
              <a:rPr lang="fr-F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verbe conjugué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 au travail » dans la phrase.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Qu’est-ce que conjuguer un verbe : le faire travailler dans une phrase.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Être bien explicite sur le </a:t>
            </a:r>
            <a:r>
              <a:rPr lang="fr-F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mot dans la phrase dont la terminaison change selon le temps de conjugaison et la personne qui fait l’action (éviter l’expression « auquel il se rapporte, obscure pour les élèves)</a:t>
            </a:r>
          </a:p>
          <a:p>
            <a:endParaRPr lang="fr-FR" dirty="0" smtClean="0"/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→Un changement au niveau du verbe, mais des lettres sont identiques (le radical LAV)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Etre très explicite :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lettre muette de « lav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» disparait ; à la place ai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C1A44-43AD-4118-B31F-953C58846FD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191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47334" indent="-32589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303592" indent="-26071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825028" indent="-26071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346465" indent="-26071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867901" indent="-260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389338" indent="-260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910775" indent="-260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432211" indent="-260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165A7A-686E-4C5C-AE5A-0DA6E045B5DE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47334" indent="-32589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303592" indent="-26071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825028" indent="-26071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346465" indent="-26071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867901" indent="-260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389338" indent="-260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910775" indent="-260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432211" indent="-260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165A7A-686E-4C5C-AE5A-0DA6E045B5DE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47334" indent="-32589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303592" indent="-26071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825028" indent="-26071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346465" indent="-26071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867901" indent="-260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389338" indent="-260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910775" indent="-260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432211" indent="-260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165A7A-686E-4C5C-AE5A-0DA6E045B5DE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47334" indent="-32589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303592" indent="-26071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825028" indent="-26071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346465" indent="-26071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867901" indent="-260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389338" indent="-260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910775" indent="-260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432211" indent="-260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165A7A-686E-4C5C-AE5A-0DA6E045B5DE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47334" indent="-32589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303592" indent="-26071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825028" indent="-26071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346465" indent="-26071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867901" indent="-260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389338" indent="-260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910775" indent="-260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432211" indent="-260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165A7A-686E-4C5C-AE5A-0DA6E045B5DE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47334" indent="-32589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303592" indent="-26071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825028" indent="-26071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346465" indent="-26071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867901" indent="-260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389338" indent="-260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910775" indent="-260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432211" indent="-260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165A7A-686E-4C5C-AE5A-0DA6E045B5DE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42873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1CFBC-49CD-4E89-8D93-7A35A3219B5D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18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5D96198-AABD-4DF0-805B-249E8BF0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5761A1D8-AFBE-4CDF-864A-939B3597D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58A16499-FE90-4EA6-89F0-5606B3ED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BECC07F-7988-4B2B-B120-36ABB5FD0818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2C94977-925C-47C0-A620-2130F6AC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BEEF7AF-DCB3-460C-8ADF-29C9F0D7E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333FB6D-89EF-4650-BE48-265B94E801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766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442520" y="1708560"/>
            <a:ext cx="6042960" cy="21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3000" lnSpcReduction="20000"/>
          </a:bodyPr>
          <a:lstStyle/>
          <a:p>
            <a:pPr algn="ctr">
              <a:lnSpc>
                <a:spcPct val="100000"/>
              </a:lnSpc>
            </a:pPr>
            <a:r>
              <a:rPr lang="fr-FR" sz="9600" b="1" strike="noStrike" spc="-1">
                <a:solidFill>
                  <a:srgbClr val="000000"/>
                </a:solidFill>
                <a:latin typeface="Calibri"/>
                <a:ea typeface="DejaVu Sans"/>
              </a:rPr>
              <a:t>Français</a:t>
            </a:r>
            <a:r>
              <a:t/>
            </a:r>
            <a:br/>
            <a:endParaRPr lang="fr-FR" sz="96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371600" y="2914560"/>
            <a:ext cx="6395040" cy="130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32000" y="7200"/>
            <a:ext cx="8493480" cy="107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1979712" y="1347614"/>
            <a:ext cx="4602600" cy="3795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p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 mar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les jum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es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6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6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6000" b="0" strike="noStrike" spc="-1" dirty="0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720000" y="2088000"/>
            <a:ext cx="1653480" cy="84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endParaRPr lang="fr-FR" sz="4400" b="0" strike="noStrike" spc="-1" dirty="0">
              <a:latin typeface="Arial"/>
            </a:endParaRPr>
          </a:p>
        </p:txBody>
      </p:sp>
      <p:pic>
        <p:nvPicPr>
          <p:cNvPr id="102" name="Image 101"/>
          <p:cNvPicPr/>
          <p:nvPr/>
        </p:nvPicPr>
        <p:blipFill>
          <a:blip r:embed="rId2"/>
          <a:stretch/>
        </p:blipFill>
        <p:spPr>
          <a:xfrm>
            <a:off x="4788024" y="1008000"/>
            <a:ext cx="1437480" cy="1258200"/>
          </a:xfrm>
          <a:prstGeom prst="rect">
            <a:avLst/>
          </a:prstGeom>
          <a:ln>
            <a:noFill/>
          </a:ln>
        </p:spPr>
      </p:pic>
      <p:pic>
        <p:nvPicPr>
          <p:cNvPr id="103" name="Image 102"/>
          <p:cNvPicPr/>
          <p:nvPr/>
        </p:nvPicPr>
        <p:blipFill>
          <a:blip r:embed="rId3"/>
          <a:stretch/>
        </p:blipFill>
        <p:spPr>
          <a:xfrm>
            <a:off x="6214416" y="1719391"/>
            <a:ext cx="1252440" cy="1612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40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32000" y="7200"/>
            <a:ext cx="8493480" cy="107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1979712" y="1347614"/>
            <a:ext cx="4602600" cy="3795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p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 mar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les jum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es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6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6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6000" b="0" strike="noStrike" spc="-1" dirty="0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720000" y="2088000"/>
            <a:ext cx="1653480" cy="84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endParaRPr lang="fr-FR" sz="4400" b="0" strike="noStrike" spc="-1" dirty="0">
              <a:latin typeface="Arial"/>
            </a:endParaRPr>
          </a:p>
        </p:txBody>
      </p:sp>
      <p:pic>
        <p:nvPicPr>
          <p:cNvPr id="102" name="Image 101"/>
          <p:cNvPicPr/>
          <p:nvPr/>
        </p:nvPicPr>
        <p:blipFill>
          <a:blip r:embed="rId2"/>
          <a:stretch/>
        </p:blipFill>
        <p:spPr>
          <a:xfrm>
            <a:off x="4788024" y="1008000"/>
            <a:ext cx="1437480" cy="1258200"/>
          </a:xfrm>
          <a:prstGeom prst="rect">
            <a:avLst/>
          </a:prstGeom>
          <a:ln>
            <a:noFill/>
          </a:ln>
        </p:spPr>
      </p:pic>
      <p:pic>
        <p:nvPicPr>
          <p:cNvPr id="103" name="Image 102"/>
          <p:cNvPicPr/>
          <p:nvPr/>
        </p:nvPicPr>
        <p:blipFill>
          <a:blip r:embed="rId3"/>
          <a:stretch/>
        </p:blipFill>
        <p:spPr>
          <a:xfrm>
            <a:off x="6214416" y="1719391"/>
            <a:ext cx="1252440" cy="1612080"/>
          </a:xfrm>
          <a:prstGeom prst="rect">
            <a:avLst/>
          </a:prstGeom>
          <a:ln>
            <a:noFill/>
          </a:ln>
        </p:spPr>
      </p:pic>
      <p:pic>
        <p:nvPicPr>
          <p:cNvPr id="104" name="Image 103"/>
          <p:cNvPicPr/>
          <p:nvPr/>
        </p:nvPicPr>
        <p:blipFill>
          <a:blip r:embed="rId4"/>
          <a:stretch/>
        </p:blipFill>
        <p:spPr>
          <a:xfrm>
            <a:off x="5116392" y="3507854"/>
            <a:ext cx="1465920" cy="1189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40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2"/>
          <p:cNvSpPr/>
          <p:nvPr/>
        </p:nvSpPr>
        <p:spPr>
          <a:xfrm>
            <a:off x="701542" y="915566"/>
            <a:ext cx="7917480" cy="389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fr-FR" sz="5400" b="0" strike="noStrike" spc="-1" dirty="0" smtClean="0">
              <a:solidFill>
                <a:srgbClr val="000000"/>
              </a:solidFill>
              <a:latin typeface="Calibri"/>
              <a:ea typeface="PingFang SC"/>
            </a:endParaRPr>
          </a:p>
          <a:p>
            <a:pPr algn="ctr">
              <a:lnSpc>
                <a:spcPct val="100000"/>
              </a:lnSpc>
            </a:pPr>
            <a:r>
              <a:rPr lang="fr-FR" sz="5400" b="0" strike="noStrike" spc="-1" dirty="0" err="1" smtClean="0">
                <a:solidFill>
                  <a:srgbClr val="000000"/>
                </a:solidFill>
                <a:latin typeface="Calibri"/>
                <a:ea typeface="PingFang SC"/>
              </a:rPr>
              <a:t>p</a:t>
            </a:r>
            <a:r>
              <a:rPr lang="fr-FR" sz="5400" b="1" strike="noStrike" spc="-1" dirty="0" err="1" smtClean="0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r>
              <a:rPr lang="fr-FR" sz="54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r>
              <a:rPr lang="fr-FR" sz="5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5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m</a:t>
            </a:r>
            <a:r>
              <a:rPr lang="fr-FR" sz="54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r>
              <a:rPr lang="fr-FR" sz="5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5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5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r</a:t>
            </a:r>
            <a:r>
              <a:rPr lang="fr-FR" sz="54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r>
              <a:rPr lang="fr-FR" sz="5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5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v</a:t>
            </a:r>
            <a:r>
              <a:rPr lang="fr-FR" sz="54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432000" y="7200"/>
            <a:ext cx="8493480" cy="107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458977" y="2088000"/>
            <a:ext cx="1653480" cy="84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ess</a:t>
            </a:r>
            <a:endParaRPr lang="fr-FR" sz="4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591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432000" y="7200"/>
            <a:ext cx="8493480" cy="107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1835696" y="1244588"/>
            <a:ext cx="4782818" cy="389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l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ess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ive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les tr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ess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es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l’</a:t>
            </a:r>
            <a:r>
              <a:rPr lang="fr-FR" sz="4400" b="1" strike="noStrike" spc="-1" dirty="0" smtClean="0">
                <a:solidFill>
                  <a:srgbClr val="0070C0"/>
                </a:solidFill>
                <a:latin typeface="Calibri"/>
                <a:ea typeface="PingFang SC"/>
              </a:rPr>
              <a:t>ess</a:t>
            </a:r>
            <a:r>
              <a:rPr lang="fr-FR" sz="44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ence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5400" b="0" strike="noStrike" spc="-1" dirty="0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458977" y="2088000"/>
            <a:ext cx="1653480" cy="84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ess</a:t>
            </a:r>
            <a:endParaRPr lang="fr-FR" sz="4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51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432000" y="7200"/>
            <a:ext cx="8493480" cy="107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1835696" y="1244588"/>
            <a:ext cx="4782818" cy="389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l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ess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ive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les tr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ess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es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l’</a:t>
            </a:r>
            <a:r>
              <a:rPr lang="fr-FR" sz="4400" b="1" strike="noStrike" spc="-1" dirty="0" smtClean="0">
                <a:solidFill>
                  <a:srgbClr val="0070C0"/>
                </a:solidFill>
                <a:latin typeface="Calibri"/>
                <a:ea typeface="PingFang SC"/>
              </a:rPr>
              <a:t>ess</a:t>
            </a:r>
            <a:r>
              <a:rPr lang="fr-FR" sz="44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ence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5400" b="0" strike="noStrike" spc="-1" dirty="0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458977" y="2088000"/>
            <a:ext cx="1653480" cy="84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ess</a:t>
            </a:r>
            <a:endParaRPr lang="fr-FR" sz="4400" b="0" strike="noStrike" spc="-1" dirty="0">
              <a:latin typeface="Arial"/>
            </a:endParaRPr>
          </a:p>
        </p:txBody>
      </p:sp>
      <p:pic>
        <p:nvPicPr>
          <p:cNvPr id="155" name="Image 154"/>
          <p:cNvPicPr/>
          <p:nvPr/>
        </p:nvPicPr>
        <p:blipFill>
          <a:blip r:embed="rId2"/>
          <a:stretch/>
        </p:blipFill>
        <p:spPr>
          <a:xfrm>
            <a:off x="4572000" y="1097946"/>
            <a:ext cx="1333440" cy="1150200"/>
          </a:xfrm>
          <a:prstGeom prst="rect">
            <a:avLst/>
          </a:prstGeom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29" y="1097946"/>
            <a:ext cx="719749" cy="71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91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432000" y="7200"/>
            <a:ext cx="8493480" cy="107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1835696" y="1244588"/>
            <a:ext cx="4782818" cy="389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l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ess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ive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les tr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ess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es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l’</a:t>
            </a:r>
            <a:r>
              <a:rPr lang="fr-FR" sz="4400" b="1" strike="noStrike" spc="-1" dirty="0" smtClean="0">
                <a:solidFill>
                  <a:srgbClr val="0070C0"/>
                </a:solidFill>
                <a:latin typeface="Calibri"/>
                <a:ea typeface="PingFang SC"/>
              </a:rPr>
              <a:t>ess</a:t>
            </a:r>
            <a:r>
              <a:rPr lang="fr-FR" sz="44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ence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5400" b="0" strike="noStrike" spc="-1" dirty="0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458977" y="2088000"/>
            <a:ext cx="1653480" cy="84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ess</a:t>
            </a:r>
            <a:endParaRPr lang="fr-FR" sz="4400" b="0" strike="noStrike" spc="-1" dirty="0">
              <a:latin typeface="Arial"/>
            </a:endParaRPr>
          </a:p>
        </p:txBody>
      </p:sp>
      <p:pic>
        <p:nvPicPr>
          <p:cNvPr id="155" name="Image 154"/>
          <p:cNvPicPr/>
          <p:nvPr/>
        </p:nvPicPr>
        <p:blipFill>
          <a:blip r:embed="rId2"/>
          <a:stretch/>
        </p:blipFill>
        <p:spPr>
          <a:xfrm>
            <a:off x="4572000" y="1097946"/>
            <a:ext cx="1333440" cy="1150200"/>
          </a:xfrm>
          <a:prstGeom prst="rect">
            <a:avLst/>
          </a:prstGeom>
          <a:ln>
            <a:noFill/>
          </a:ln>
        </p:spPr>
      </p:pic>
      <p:pic>
        <p:nvPicPr>
          <p:cNvPr id="156" name="Image 155"/>
          <p:cNvPicPr/>
          <p:nvPr/>
        </p:nvPicPr>
        <p:blipFill>
          <a:blip r:embed="rId3"/>
          <a:stretch/>
        </p:blipFill>
        <p:spPr>
          <a:xfrm>
            <a:off x="6139675" y="1976097"/>
            <a:ext cx="1428003" cy="1256108"/>
          </a:xfrm>
          <a:prstGeom prst="rect">
            <a:avLst/>
          </a:prstGeom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29" y="1097946"/>
            <a:ext cx="719749" cy="71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91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432000" y="7200"/>
            <a:ext cx="8493480" cy="107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1835696" y="1244588"/>
            <a:ext cx="4782818" cy="389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l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ess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ive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les tr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ess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es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l’</a:t>
            </a:r>
            <a:r>
              <a:rPr lang="fr-FR" sz="4400" b="1" strike="noStrike" spc="-1" dirty="0" smtClean="0">
                <a:solidFill>
                  <a:srgbClr val="0070C0"/>
                </a:solidFill>
                <a:latin typeface="Calibri"/>
                <a:ea typeface="PingFang SC"/>
              </a:rPr>
              <a:t>ess</a:t>
            </a:r>
            <a:r>
              <a:rPr lang="fr-FR" sz="44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ence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5400" b="0" strike="noStrike" spc="-1" dirty="0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458977" y="2088000"/>
            <a:ext cx="1653480" cy="84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ess</a:t>
            </a:r>
            <a:endParaRPr lang="fr-FR" sz="4400" b="0" strike="noStrike" spc="-1" dirty="0">
              <a:latin typeface="Arial"/>
            </a:endParaRPr>
          </a:p>
        </p:txBody>
      </p:sp>
      <p:pic>
        <p:nvPicPr>
          <p:cNvPr id="155" name="Image 154"/>
          <p:cNvPicPr/>
          <p:nvPr/>
        </p:nvPicPr>
        <p:blipFill>
          <a:blip r:embed="rId2"/>
          <a:stretch/>
        </p:blipFill>
        <p:spPr>
          <a:xfrm>
            <a:off x="4572000" y="1097946"/>
            <a:ext cx="1333440" cy="1150200"/>
          </a:xfrm>
          <a:prstGeom prst="rect">
            <a:avLst/>
          </a:prstGeom>
          <a:ln>
            <a:noFill/>
          </a:ln>
        </p:spPr>
      </p:pic>
      <p:pic>
        <p:nvPicPr>
          <p:cNvPr id="156" name="Image 155"/>
          <p:cNvPicPr/>
          <p:nvPr/>
        </p:nvPicPr>
        <p:blipFill>
          <a:blip r:embed="rId3"/>
          <a:stretch/>
        </p:blipFill>
        <p:spPr>
          <a:xfrm>
            <a:off x="6139675" y="1976097"/>
            <a:ext cx="1428003" cy="1256108"/>
          </a:xfrm>
          <a:prstGeom prst="rect">
            <a:avLst/>
          </a:prstGeom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29" y="1097946"/>
            <a:ext cx="719749" cy="71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56" y="3435846"/>
            <a:ext cx="2185822" cy="140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91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2"/>
          <p:cNvSpPr/>
          <p:nvPr/>
        </p:nvSpPr>
        <p:spPr>
          <a:xfrm>
            <a:off x="539552" y="1307486"/>
            <a:ext cx="7917480" cy="389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fr-FR" sz="5400" b="0" strike="noStrike" spc="-1" dirty="0" smtClean="0">
              <a:solidFill>
                <a:srgbClr val="000000"/>
              </a:solidFill>
              <a:latin typeface="Calibri"/>
              <a:ea typeface="PingFang SC"/>
            </a:endParaRPr>
          </a:p>
          <a:p>
            <a:pPr algn="ctr">
              <a:lnSpc>
                <a:spcPct val="100000"/>
              </a:lnSpc>
            </a:pPr>
            <a:r>
              <a:rPr lang="fr-FR" sz="5400" b="0" strike="noStrike" spc="-1" dirty="0" err="1" smtClean="0">
                <a:solidFill>
                  <a:srgbClr val="000000"/>
                </a:solidFill>
                <a:latin typeface="Calibri"/>
                <a:ea typeface="PingFang SC"/>
              </a:rPr>
              <a:t>r</a:t>
            </a:r>
            <a:r>
              <a:rPr lang="fr-FR" sz="5400" b="1" strike="noStrike" spc="-1" dirty="0" err="1" smtClean="0">
                <a:solidFill>
                  <a:srgbClr val="0070C0"/>
                </a:solidFill>
                <a:latin typeface="Calibri"/>
                <a:ea typeface="PingFang SC"/>
              </a:rPr>
              <a:t>ess</a:t>
            </a:r>
            <a:r>
              <a:rPr lang="fr-FR" sz="54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r>
              <a:rPr lang="fr-FR" sz="5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5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b</a:t>
            </a:r>
            <a:r>
              <a:rPr lang="fr-FR" sz="54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ess</a:t>
            </a:r>
            <a:r>
              <a:rPr lang="fr-FR" sz="5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5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5400" b="0" strike="noStrike" spc="-1" dirty="0" err="1" smtClean="0">
                <a:solidFill>
                  <a:srgbClr val="000000"/>
                </a:solidFill>
                <a:latin typeface="Calibri"/>
                <a:ea typeface="PingFang SC"/>
              </a:rPr>
              <a:t>t</a:t>
            </a:r>
            <a:r>
              <a:rPr lang="fr-FR" sz="5400" b="1" strike="noStrike" spc="-1" dirty="0" err="1" smtClean="0">
                <a:solidFill>
                  <a:srgbClr val="0070C0"/>
                </a:solidFill>
                <a:latin typeface="Calibri"/>
                <a:ea typeface="PingFang SC"/>
              </a:rPr>
              <a:t>ess</a:t>
            </a:r>
            <a:r>
              <a:rPr lang="fr-FR" sz="5400" b="1" strike="noStrike" spc="-1" dirty="0" smtClean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54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5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p</a:t>
            </a:r>
            <a:r>
              <a:rPr lang="fr-FR" sz="54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ess</a:t>
            </a: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23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2"/>
          <p:cNvSpPr/>
          <p:nvPr/>
        </p:nvSpPr>
        <p:spPr>
          <a:xfrm>
            <a:off x="665403" y="1203598"/>
            <a:ext cx="8028432" cy="242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spcBef>
                <a:spcPts val="2400"/>
              </a:spcBef>
            </a:pPr>
            <a:r>
              <a:rPr lang="fr-FR" sz="4400" b="1" strike="noStrike" spc="-1" dirty="0" smtClean="0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r>
              <a:rPr lang="fr-FR" sz="44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e 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44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la trist</a:t>
            </a:r>
            <a:r>
              <a:rPr lang="fr-FR" sz="4400" b="1" strike="noStrike" spc="-1" dirty="0" smtClean="0">
                <a:solidFill>
                  <a:srgbClr val="0070C0"/>
                </a:solidFill>
                <a:latin typeface="Calibri"/>
                <a:ea typeface="PingFang SC"/>
              </a:rPr>
              <a:t>ess</a:t>
            </a:r>
            <a:r>
              <a:rPr lang="fr-FR" sz="44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e – b</a:t>
            </a:r>
            <a:r>
              <a:rPr lang="fr-FR" sz="4400" b="1" strike="noStrike" spc="-1" dirty="0" smtClean="0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r>
              <a:rPr lang="fr-FR" sz="44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e – </a:t>
            </a:r>
          </a:p>
          <a:p>
            <a:pPr>
              <a:spcBef>
                <a:spcPts val="2400"/>
              </a:spcBef>
            </a:pPr>
            <a:r>
              <a:rPr lang="fr-FR" sz="44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une s</a:t>
            </a:r>
            <a:r>
              <a:rPr lang="fr-FR" sz="4400" b="1" strike="noStrike" spc="-1" dirty="0" smtClean="0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r>
              <a:rPr lang="fr-FR" sz="44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e – la vit</a:t>
            </a:r>
            <a:r>
              <a:rPr lang="fr-FR" sz="4400" b="1" strike="noStrike" spc="-1" dirty="0" smtClean="0">
                <a:solidFill>
                  <a:srgbClr val="0070C0"/>
                </a:solidFill>
                <a:latin typeface="Calibri"/>
                <a:ea typeface="PingFang SC"/>
              </a:rPr>
              <a:t>ess</a:t>
            </a:r>
            <a:r>
              <a:rPr lang="fr-FR" sz="44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e </a:t>
            </a:r>
            <a:endParaRPr lang="fr-FR" sz="4400" spc="-1" dirty="0"/>
          </a:p>
          <a:p>
            <a:pPr>
              <a:spcBef>
                <a:spcPts val="2400"/>
              </a:spcBef>
            </a:pPr>
            <a:endParaRPr lang="fr-FR" sz="4400" b="0" strike="noStrike" spc="-1" dirty="0" smtClean="0">
              <a:solidFill>
                <a:srgbClr val="000000"/>
              </a:solidFill>
              <a:latin typeface="Calibri"/>
              <a:ea typeface="PingFang SC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6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6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6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6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720000" y="1656000"/>
            <a:ext cx="8493480" cy="107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60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4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2"/>
          <p:cNvSpPr/>
          <p:nvPr/>
        </p:nvSpPr>
        <p:spPr>
          <a:xfrm>
            <a:off x="689609" y="771550"/>
            <a:ext cx="8028432" cy="3312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  <a:spcBef>
                <a:spcPts val="3600"/>
              </a:spcBef>
            </a:pPr>
            <a:r>
              <a:rPr lang="fr-FR" sz="4000" strike="noStrike" spc="-1" dirty="0" smtClean="0">
                <a:latin typeface="Calibri"/>
                <a:ea typeface="PingFang SC"/>
              </a:rPr>
              <a:t>Isab</a:t>
            </a:r>
            <a:r>
              <a:rPr lang="fr-FR" sz="4000" b="1" strike="noStrike" spc="-1" dirty="0" smtClean="0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r>
              <a:rPr lang="fr-FR" sz="40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e est pr</a:t>
            </a:r>
            <a:r>
              <a:rPr lang="fr-FR" sz="4000" b="1" strike="noStrike" spc="-1" dirty="0" smtClean="0">
                <a:solidFill>
                  <a:srgbClr val="0070C0"/>
                </a:solidFill>
                <a:latin typeface="Calibri"/>
                <a:ea typeface="PingFang SC"/>
              </a:rPr>
              <a:t>ess</a:t>
            </a:r>
            <a:r>
              <a:rPr lang="fr-FR" sz="40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ée. </a:t>
            </a:r>
            <a:r>
              <a:rPr lang="fr-FR" sz="4000" b="1" strike="noStrike" spc="-1" dirty="0" smtClean="0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r>
              <a:rPr lang="fr-FR" sz="40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e achète de l’</a:t>
            </a:r>
            <a:r>
              <a:rPr lang="fr-FR" sz="4000" b="1" strike="noStrike" spc="-1" dirty="0" smtClean="0">
                <a:solidFill>
                  <a:srgbClr val="0070C0"/>
                </a:solidFill>
                <a:latin typeface="Calibri"/>
                <a:ea typeface="PingFang SC"/>
              </a:rPr>
              <a:t>ess</a:t>
            </a:r>
            <a:r>
              <a:rPr lang="fr-FR" sz="40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ence, puis </a:t>
            </a:r>
            <a:r>
              <a:rPr lang="fr-FR" sz="4000" b="1" strike="noStrike" spc="-1" dirty="0" smtClean="0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r>
              <a:rPr lang="fr-FR" sz="40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e part à toute vit</a:t>
            </a:r>
            <a:r>
              <a:rPr lang="fr-FR" sz="4000" b="1" strike="noStrike" spc="-1" dirty="0" smtClean="0">
                <a:solidFill>
                  <a:srgbClr val="0070C0"/>
                </a:solidFill>
                <a:latin typeface="Calibri"/>
                <a:ea typeface="PingFang SC"/>
              </a:rPr>
              <a:t>ess</a:t>
            </a:r>
            <a:r>
              <a:rPr lang="fr-FR" sz="40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e dans sa b</a:t>
            </a:r>
            <a:r>
              <a:rPr lang="fr-FR" sz="4000" b="1" strike="noStrike" spc="-1" dirty="0" smtClean="0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r>
              <a:rPr lang="fr-FR" sz="40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e voiture.</a:t>
            </a:r>
          </a:p>
          <a:p>
            <a:pPr>
              <a:spcBef>
                <a:spcPts val="3600"/>
              </a:spcBef>
            </a:pPr>
            <a:endParaRPr lang="fr-FR" sz="4000" b="0" strike="noStrike" spc="-1" dirty="0" smtClean="0">
              <a:solidFill>
                <a:srgbClr val="000000"/>
              </a:solidFill>
              <a:latin typeface="Calibri"/>
              <a:ea typeface="PingFang SC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4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0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2"/>
          <p:cNvSpPr/>
          <p:nvPr/>
        </p:nvSpPr>
        <p:spPr>
          <a:xfrm>
            <a:off x="399000" y="7200"/>
            <a:ext cx="8493480" cy="107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3200" b="0" strike="noStrike" spc="-1" dirty="0">
              <a:latin typeface="Arial"/>
            </a:endParaRPr>
          </a:p>
        </p:txBody>
      </p:sp>
      <p:pic>
        <p:nvPicPr>
          <p:cNvPr id="7" name="Image 3_6"/>
          <p:cNvPicPr/>
          <p:nvPr/>
        </p:nvPicPr>
        <p:blipFill rotWithShape="1">
          <a:blip r:embed="rId2"/>
          <a:srcRect l="2179" t="30341" r="22758" b="13675"/>
          <a:stretch/>
        </p:blipFill>
        <p:spPr>
          <a:xfrm>
            <a:off x="453704" y="1077480"/>
            <a:ext cx="8385496" cy="3962705"/>
          </a:xfrm>
          <a:prstGeom prst="rect">
            <a:avLst/>
          </a:prstGeom>
          <a:ln>
            <a:noFill/>
          </a:ln>
        </p:spPr>
      </p:pic>
      <p:pic>
        <p:nvPicPr>
          <p:cNvPr id="108" name="Image 107"/>
          <p:cNvPicPr/>
          <p:nvPr/>
        </p:nvPicPr>
        <p:blipFill>
          <a:blip r:embed="rId3"/>
          <a:stretch/>
        </p:blipFill>
        <p:spPr>
          <a:xfrm>
            <a:off x="3783438" y="1563638"/>
            <a:ext cx="2084706" cy="2406473"/>
          </a:xfrm>
          <a:prstGeom prst="rect">
            <a:avLst/>
          </a:prstGeom>
          <a:ln>
            <a:noFill/>
          </a:ln>
        </p:spPr>
      </p:pic>
      <p:pic>
        <p:nvPicPr>
          <p:cNvPr id="110" name="Image 2_0"/>
          <p:cNvPicPr/>
          <p:nvPr/>
        </p:nvPicPr>
        <p:blipFill>
          <a:blip r:embed="rId4"/>
          <a:srcRect l="20294" r="26741"/>
          <a:stretch/>
        </p:blipFill>
        <p:spPr>
          <a:xfrm>
            <a:off x="3208667" y="1563638"/>
            <a:ext cx="2874145" cy="2408999"/>
          </a:xfrm>
          <a:prstGeom prst="rect">
            <a:avLst/>
          </a:prstGeom>
          <a:ln>
            <a:noFill/>
          </a:ln>
        </p:spPr>
      </p:pic>
      <p:pic>
        <p:nvPicPr>
          <p:cNvPr id="8" name="Image 2_0"/>
          <p:cNvPicPr/>
          <p:nvPr/>
        </p:nvPicPr>
        <p:blipFill>
          <a:blip r:embed="rId4"/>
          <a:srcRect l="20294" r="26741"/>
          <a:stretch/>
        </p:blipFill>
        <p:spPr>
          <a:xfrm>
            <a:off x="395536" y="251668"/>
            <a:ext cx="792088" cy="663898"/>
          </a:xfrm>
          <a:prstGeom prst="rect">
            <a:avLst/>
          </a:prstGeom>
          <a:ln>
            <a:noFill/>
          </a:ln>
        </p:spPr>
      </p:pic>
      <p:pic>
        <p:nvPicPr>
          <p:cNvPr id="9" name="Image 8"/>
          <p:cNvPicPr/>
          <p:nvPr/>
        </p:nvPicPr>
        <p:blipFill>
          <a:blip r:embed="rId3"/>
          <a:stretch/>
        </p:blipFill>
        <p:spPr>
          <a:xfrm>
            <a:off x="8114452" y="170711"/>
            <a:ext cx="715394" cy="825812"/>
          </a:xfrm>
          <a:prstGeom prst="rect">
            <a:avLst/>
          </a:prstGeom>
          <a:ln>
            <a:noFill/>
          </a:ln>
        </p:spPr>
      </p:pic>
      <p:grpSp>
        <p:nvGrpSpPr>
          <p:cNvPr id="10" name="Groupe 9"/>
          <p:cNvGrpSpPr/>
          <p:nvPr/>
        </p:nvGrpSpPr>
        <p:grpSpPr>
          <a:xfrm>
            <a:off x="9468544" y="3471899"/>
            <a:ext cx="7372440" cy="1472040"/>
            <a:chOff x="43560" y="2989440"/>
            <a:chExt cx="7372440" cy="1472040"/>
          </a:xfrm>
        </p:grpSpPr>
        <p:graphicFrame>
          <p:nvGraphicFramePr>
            <p:cNvPr id="11" name="Table 3"/>
            <p:cNvGraphicFramePr/>
            <p:nvPr>
              <p:extLst>
                <p:ext uri="{D42A27DB-BD31-4B8C-83A1-F6EECF244321}">
                  <p14:modId xmlns:p14="http://schemas.microsoft.com/office/powerpoint/2010/main" val="3404440410"/>
                </p:ext>
              </p:extLst>
            </p:nvPr>
          </p:nvGraphicFramePr>
          <p:xfrm>
            <a:off x="43560" y="2989440"/>
            <a:ext cx="7372440" cy="972720"/>
          </p:xfrm>
          <a:graphic>
            <a:graphicData uri="http://schemas.openxmlformats.org/drawingml/2006/table">
              <a:tbl>
                <a:tblPr/>
                <a:tblGrid>
                  <a:gridCol w="921600"/>
                  <a:gridCol w="921600"/>
                  <a:gridCol w="921600"/>
                  <a:gridCol w="921600"/>
                  <a:gridCol w="922320"/>
                  <a:gridCol w="920880"/>
                  <a:gridCol w="951120"/>
                  <a:gridCol w="891720"/>
                </a:tblGrid>
                <a:tr h="972720"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12" name="CustomShape 4"/>
            <p:cNvSpPr/>
            <p:nvPr/>
          </p:nvSpPr>
          <p:spPr>
            <a:xfrm>
              <a:off x="72000" y="3600000"/>
              <a:ext cx="2661480" cy="810720"/>
            </a:xfrm>
            <a:prstGeom prst="blockArc">
              <a:avLst>
                <a:gd name="adj1" fmla="val 103947"/>
                <a:gd name="adj2" fmla="val 10740000"/>
                <a:gd name="adj3" fmla="val 3574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5"/>
            <p:cNvSpPr/>
            <p:nvPr/>
          </p:nvSpPr>
          <p:spPr>
            <a:xfrm rot="17400">
              <a:off x="5589667" y="3021658"/>
              <a:ext cx="934607" cy="935007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" name="CustomShape 6"/>
            <p:cNvSpPr/>
            <p:nvPr/>
          </p:nvSpPr>
          <p:spPr>
            <a:xfrm rot="17400">
              <a:off x="3746159" y="3024118"/>
              <a:ext cx="905907" cy="93348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7"/>
            <p:cNvSpPr/>
            <p:nvPr/>
          </p:nvSpPr>
          <p:spPr>
            <a:xfrm>
              <a:off x="6552000" y="3917520"/>
              <a:ext cx="789480" cy="781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8"/>
            <p:cNvSpPr/>
            <p:nvPr/>
          </p:nvSpPr>
          <p:spPr>
            <a:xfrm>
              <a:off x="2806560" y="3650760"/>
              <a:ext cx="1798920" cy="810720"/>
            </a:xfrm>
            <a:prstGeom prst="blockArc">
              <a:avLst>
                <a:gd name="adj1" fmla="val 103947"/>
                <a:gd name="adj2" fmla="val 10740000"/>
                <a:gd name="adj3" fmla="val 3574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9"/>
            <p:cNvSpPr/>
            <p:nvPr/>
          </p:nvSpPr>
          <p:spPr>
            <a:xfrm>
              <a:off x="4678560" y="3650760"/>
              <a:ext cx="1726920" cy="810720"/>
            </a:xfrm>
            <a:prstGeom prst="blockArc">
              <a:avLst>
                <a:gd name="adj1" fmla="val 103947"/>
                <a:gd name="adj2" fmla="val 10740000"/>
                <a:gd name="adj3" fmla="val 3574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8" name="Image 17"/>
          <p:cNvPicPr/>
          <p:nvPr/>
        </p:nvPicPr>
        <p:blipFill>
          <a:blip r:embed="rId5"/>
          <a:srcRect l="11762" t="4651" r="11768" b="4260"/>
          <a:stretch/>
        </p:blipFill>
        <p:spPr>
          <a:xfrm>
            <a:off x="-5005064" y="981470"/>
            <a:ext cx="4679640" cy="4031640"/>
          </a:xfrm>
          <a:prstGeom prst="rect">
            <a:avLst/>
          </a:prstGeom>
          <a:ln>
            <a:solidFill>
              <a:srgbClr val="3465A4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6901E-6 L -0.70886 -0.75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1" y="-375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6901E-6 L 0.64966 -0.737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83" y="-3687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321E-6 L -0.89931 0.003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65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93 0.0034 L 0.02222 0.004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4594 L 0.79948 -0.044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5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948 -0.04471 L -0.00382 -0.0545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74" y="-4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5/59/Cordulegaster_boltonii_male_Wuestenrot_20080830_7.jpg/220px-Cordulegaster_boltonii_male_Wuestenrot_20080830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89" y="1541389"/>
            <a:ext cx="2559311" cy="255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19140"/>
            <a:ext cx="2002931" cy="26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96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831240" y="1440000"/>
            <a:ext cx="7588440" cy="19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8000" lnSpcReduction="10000"/>
          </a:bodyPr>
          <a:lstStyle/>
          <a:p>
            <a:pPr algn="ctr">
              <a:lnSpc>
                <a:spcPct val="100000"/>
              </a:lnSpc>
            </a:pPr>
            <a:r>
              <a:rPr lang="fr-FR" sz="9600" b="0" strike="noStrike" spc="-1" dirty="0" smtClean="0">
                <a:solidFill>
                  <a:srgbClr val="0070C0"/>
                </a:solidFill>
                <a:latin typeface="Univers light"/>
                <a:ea typeface="DejaVu Sans"/>
              </a:rPr>
              <a:t>Pour </a:t>
            </a:r>
            <a:r>
              <a:rPr lang="fr-FR" sz="9600" b="0" strike="noStrike" spc="-1" dirty="0">
                <a:solidFill>
                  <a:srgbClr val="0070C0"/>
                </a:solidFill>
                <a:latin typeface="Univers light"/>
                <a:ea typeface="DejaVu Sans"/>
              </a:rPr>
              <a:t>les CE1</a:t>
            </a:r>
            <a:endParaRPr lang="fr-FR" sz="9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000" b="0" strike="noStrike" spc="-1" dirty="0">
                <a:solidFill>
                  <a:srgbClr val="0070C0"/>
                </a:solidFill>
                <a:latin typeface="Univers light"/>
                <a:ea typeface="DejaVu Sans"/>
              </a:rPr>
              <a:t>L’imparfait</a:t>
            </a:r>
            <a:endParaRPr lang="fr-FR" sz="5000" b="0" strike="noStrike" spc="-1" dirty="0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1371600" y="2914560"/>
            <a:ext cx="6395040" cy="130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262D5E6-3E3D-4E82-B0F9-47772945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7494"/>
            <a:ext cx="8229240" cy="858600"/>
          </a:xfrm>
        </p:spPr>
        <p:txBody>
          <a:bodyPr/>
          <a:lstStyle/>
          <a:p>
            <a:pPr algn="ctr"/>
            <a:r>
              <a:rPr lang="fr-F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que </a:t>
            </a:r>
            <a:r>
              <a:rPr lang="fr-F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avons vu lundi et mardi </a:t>
            </a:r>
            <a:r>
              <a:rPr lang="fr-FR" sz="2400" u="sng" dirty="0" smtClean="0"/>
              <a:t>: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5A75C06-A079-4BC9-AB5F-EE1974907F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1560" y="1131591"/>
            <a:ext cx="7886700" cy="309634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fr-FR" sz="3000" b="1" dirty="0">
                <a:solidFill>
                  <a:srgbClr val="0070C0"/>
                </a:solidFill>
              </a:rPr>
              <a:t>L'imparfait</a:t>
            </a:r>
            <a:r>
              <a:rPr lang="fr-FR" sz="3000" b="1" dirty="0">
                <a:solidFill>
                  <a:srgbClr val="FF0000"/>
                </a:solidFill>
              </a:rPr>
              <a:t> </a:t>
            </a:r>
            <a:r>
              <a:rPr lang="fr-FR" sz="3000" b="1" dirty="0"/>
              <a:t>est un temps </a:t>
            </a:r>
            <a:r>
              <a:rPr lang="fr-FR" sz="3000" b="1" dirty="0">
                <a:solidFill>
                  <a:srgbClr val="0070C0"/>
                </a:solidFill>
              </a:rPr>
              <a:t>du passé</a:t>
            </a:r>
            <a:r>
              <a:rPr lang="fr-FR" sz="3000" b="1" dirty="0"/>
              <a:t>. </a:t>
            </a:r>
            <a:endParaRPr lang="fr-FR" sz="3000" b="1" dirty="0" smtClean="0"/>
          </a:p>
          <a:p>
            <a:endParaRPr lang="fr-FR" sz="1200" b="1" dirty="0"/>
          </a:p>
          <a:p>
            <a:r>
              <a:rPr lang="fr-FR" sz="3000" b="1" dirty="0"/>
              <a:t>Quand on met une phrase à l’imparfait, le verbe est le seul mot qui </a:t>
            </a:r>
            <a:r>
              <a:rPr lang="fr-FR" sz="3000" b="1" dirty="0">
                <a:solidFill>
                  <a:srgbClr val="0070C0"/>
                </a:solidFill>
              </a:rPr>
              <a:t>change</a:t>
            </a:r>
            <a:r>
              <a:rPr lang="fr-FR" sz="3000" b="1" dirty="0" smtClean="0"/>
              <a:t>.</a:t>
            </a:r>
          </a:p>
          <a:p>
            <a:endParaRPr lang="fr-FR" sz="1400" b="1" dirty="0"/>
          </a:p>
          <a:p>
            <a:r>
              <a:rPr lang="fr-FR" sz="3000" b="1" dirty="0"/>
              <a:t>À l’imparfait, la marque de la troisième personne du singulier est </a:t>
            </a:r>
            <a:r>
              <a:rPr lang="fr-FR" sz="3000" b="1" dirty="0" smtClean="0"/>
              <a:t>-</a:t>
            </a:r>
            <a:r>
              <a:rPr lang="fr-FR" sz="3000" b="1" dirty="0" smtClean="0">
                <a:solidFill>
                  <a:srgbClr val="0070C0"/>
                </a:solidFill>
              </a:rPr>
              <a:t>ait</a:t>
            </a:r>
            <a:r>
              <a:rPr lang="fr-FR" sz="3000" b="1" dirty="0" smtClean="0"/>
              <a:t>, comme dans « Hier, il lav</a:t>
            </a:r>
            <a:r>
              <a:rPr lang="fr-FR" sz="3000" b="1" dirty="0" smtClean="0">
                <a:solidFill>
                  <a:srgbClr val="0070C0"/>
                </a:solidFill>
              </a:rPr>
              <a:t>ait</a:t>
            </a:r>
            <a:r>
              <a:rPr lang="fr-FR" sz="3000" b="1" dirty="0" smtClean="0"/>
              <a:t> son vélo »</a:t>
            </a:r>
            <a:endParaRPr lang="fr-FR" sz="3000" b="1" dirty="0"/>
          </a:p>
          <a:p>
            <a:pPr marL="0" indent="0">
              <a:buNone/>
            </a:pP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98942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_6"/>
          <p:cNvPicPr/>
          <p:nvPr/>
        </p:nvPicPr>
        <p:blipFill rotWithShape="1">
          <a:blip r:embed="rId3"/>
          <a:srcRect l="2179" t="69716" r="22758" b="7268"/>
          <a:stretch/>
        </p:blipFill>
        <p:spPr>
          <a:xfrm>
            <a:off x="453704" y="1995685"/>
            <a:ext cx="8385496" cy="1629257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ECA95F5D-7A14-4310-97E8-5F752C4D4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67494"/>
            <a:ext cx="7886700" cy="97703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/>
            </a:r>
            <a:br>
              <a:rPr lang="fr-FR" b="1" dirty="0"/>
            </a:br>
            <a:r>
              <a:rPr lang="fr-FR" sz="3000" b="1" dirty="0" smtClean="0"/>
              <a:t>Mettre la phrase à l’imparfait, en remplaçant aujourd’hui par hier.</a:t>
            </a:r>
            <a:r>
              <a:rPr lang="fr-FR" dirty="0">
                <a:effectLst/>
              </a:rPr>
              <a:t/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 </a:t>
            </a:r>
            <a:br>
              <a:rPr lang="fr-FR" dirty="0">
                <a:effectLst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624EDC5-9689-4BD2-A685-8A8F299BF79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1600" y="1347614"/>
            <a:ext cx="6734572" cy="3263504"/>
          </a:xfrm>
          <a:prstGeom prst="rect">
            <a:avLst/>
          </a:prstGeom>
        </p:spPr>
        <p:txBody>
          <a:bodyPr lIns="68580" tIns="34290" rIns="68580" bIns="34290">
            <a:normAutofit fontScale="95500"/>
          </a:bodyPr>
          <a:lstStyle/>
          <a:p>
            <a:r>
              <a:rPr lang="fr-FR" sz="3000" dirty="0" smtClean="0"/>
              <a:t>Aujourd’hui, elle dessine dans la ruelle. </a:t>
            </a:r>
          </a:p>
          <a:p>
            <a:endParaRPr lang="fr-FR" sz="3000" dirty="0"/>
          </a:p>
          <a:p>
            <a:endParaRPr lang="fr-FR" sz="3000" dirty="0" smtClean="0"/>
          </a:p>
          <a:p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835696" y="2398117"/>
            <a:ext cx="1384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Hier, elle</a:t>
            </a:r>
          </a:p>
        </p:txBody>
      </p:sp>
    </p:spTree>
    <p:extLst>
      <p:ext uri="{BB962C8B-B14F-4D97-AF65-F5344CB8AC3E}">
        <p14:creationId xmlns:p14="http://schemas.microsoft.com/office/powerpoint/2010/main" val="42170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_6"/>
          <p:cNvPicPr/>
          <p:nvPr/>
        </p:nvPicPr>
        <p:blipFill rotWithShape="1">
          <a:blip r:embed="rId3"/>
          <a:srcRect l="2179" t="70103" r="22758" b="5138"/>
          <a:stretch/>
        </p:blipFill>
        <p:spPr>
          <a:xfrm>
            <a:off x="453704" y="2743200"/>
            <a:ext cx="8385496" cy="1752600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ECA95F5D-7A14-4310-97E8-5F752C4D4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67494"/>
            <a:ext cx="7886700" cy="97703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/>
            </a:r>
            <a:br>
              <a:rPr lang="fr-FR" b="1" dirty="0"/>
            </a:br>
            <a:r>
              <a:rPr lang="fr-FR" sz="3000" b="1" dirty="0" smtClean="0"/>
              <a:t>Mettre la phrase à l’imparfait, en remplaçant aujourd’hui par samedi.</a:t>
            </a:r>
            <a:r>
              <a:rPr lang="fr-FR" dirty="0">
                <a:effectLst/>
              </a:rPr>
              <a:t/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 </a:t>
            </a:r>
            <a:br>
              <a:rPr lang="fr-FR" dirty="0">
                <a:effectLst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624EDC5-9689-4BD2-A685-8A8F299BF79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1600" y="1347614"/>
            <a:ext cx="6734572" cy="3263504"/>
          </a:xfrm>
          <a:prstGeom prst="rect">
            <a:avLst/>
          </a:prstGeom>
        </p:spPr>
        <p:txBody>
          <a:bodyPr lIns="68580" tIns="34290" rIns="68580" bIns="34290">
            <a:normAutofit fontScale="95500"/>
          </a:bodyPr>
          <a:lstStyle/>
          <a:p>
            <a:r>
              <a:rPr lang="fr-FR" sz="3000" dirty="0" smtClean="0"/>
              <a:t>Aujourd’hui, je joue du piano pendant que tu chantes une chanson. </a:t>
            </a:r>
          </a:p>
          <a:p>
            <a:endParaRPr lang="fr-FR" sz="3000" dirty="0"/>
          </a:p>
          <a:p>
            <a:endParaRPr lang="fr-FR" sz="3000" dirty="0" smtClean="0"/>
          </a:p>
          <a:p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835696" y="311819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Samedi, je</a:t>
            </a:r>
            <a:endParaRPr lang="fr-F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4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0862102-31DE-4C2B-B1C4-83541637D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9086"/>
            <a:ext cx="7886699" cy="699516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verbe </a:t>
            </a:r>
            <a:r>
              <a:rPr lang="en-US" sz="3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jouer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à l’imparfait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="" xmlns:a16="http://schemas.microsoft.com/office/drawing/2014/main" id="{073BDD6B-D282-4C05-AAE1-4ACAAB27D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539920"/>
              </p:ext>
            </p:extLst>
          </p:nvPr>
        </p:nvGraphicFramePr>
        <p:xfrm>
          <a:off x="628650" y="1557548"/>
          <a:ext cx="7886701" cy="200744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23070">
                  <a:extLst>
                    <a:ext uri="{9D8B030D-6E8A-4147-A177-3AD203B41FA5}">
                      <a16:colId xmlns="" xmlns:a16="http://schemas.microsoft.com/office/drawing/2014/main" val="3693391459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3808895766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676814937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3707719183"/>
                    </a:ext>
                  </a:extLst>
                </a:gridCol>
                <a:gridCol w="1567087">
                  <a:extLst>
                    <a:ext uri="{9D8B030D-6E8A-4147-A177-3AD203B41FA5}">
                      <a16:colId xmlns="" xmlns:a16="http://schemas.microsoft.com/office/drawing/2014/main" val="2890615666"/>
                    </a:ext>
                  </a:extLst>
                </a:gridCol>
              </a:tblGrid>
              <a:tr h="501862">
                <a:tc>
                  <a:txBody>
                    <a:bodyPr/>
                    <a:lstStyle/>
                    <a:p>
                      <a:pPr algn="ctr" rtl="0"/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 smtClean="0">
                          <a:solidFill>
                            <a:srgbClr val="0070C0"/>
                          </a:solidFill>
                          <a:effectLst/>
                        </a:rPr>
                        <a:t>radical</a:t>
                      </a:r>
                      <a:endParaRPr lang="fr-FR" sz="17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 smtClean="0">
                          <a:solidFill>
                            <a:srgbClr val="FF0000"/>
                          </a:solidFill>
                          <a:effectLst/>
                        </a:rPr>
                        <a:t>terminaison</a:t>
                      </a:r>
                      <a:endParaRPr lang="fr-FR" sz="17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862">
                <a:tc rowSpan="3">
                  <a:txBody>
                    <a:bodyPr/>
                    <a:lstStyle/>
                    <a:p>
                      <a:pPr algn="ctr" rtl="0"/>
                      <a:endParaRPr lang="fr-FR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/>
                      <a:endParaRPr lang="fr-FR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/>
                      <a:r>
                        <a:rPr lang="fr-FR" sz="1800" dirty="0" smtClean="0">
                          <a:solidFill>
                            <a:schemeClr val="tx1"/>
                          </a:solidFill>
                          <a:effectLst/>
                        </a:rPr>
                        <a:t>Singulier 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1re personne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je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fr-FR" sz="17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fr-FR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06874102"/>
                  </a:ext>
                </a:extLst>
              </a:tr>
              <a:tr h="5018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2e personne 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tu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fr-FR" sz="17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fr-FR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41235844"/>
                  </a:ext>
                </a:extLst>
              </a:tr>
              <a:tr h="5018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3e personne 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 smtClean="0">
                          <a:solidFill>
                            <a:schemeClr val="tx1"/>
                          </a:solidFill>
                          <a:effectLst/>
                        </a:rPr>
                        <a:t>il/elle/on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fr-FR" sz="17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fr-FR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66577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2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re 1"/>
          <p:cNvSpPr>
            <a:spLocks noGrp="1"/>
          </p:cNvSpPr>
          <p:nvPr>
            <p:ph type="title"/>
          </p:nvPr>
        </p:nvSpPr>
        <p:spPr>
          <a:xfrm>
            <a:off x="527797" y="489885"/>
            <a:ext cx="7886700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2700" dirty="0">
                <a:latin typeface="+mn-lt"/>
              </a:rPr>
              <a:t>Quelle phrase est à l’imparfait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96504698"/>
              </p:ext>
            </p:extLst>
          </p:nvPr>
        </p:nvGraphicFramePr>
        <p:xfrm>
          <a:off x="628650" y="1824229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23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re 1"/>
          <p:cNvSpPr>
            <a:spLocks noGrp="1"/>
          </p:cNvSpPr>
          <p:nvPr>
            <p:ph type="title"/>
          </p:nvPr>
        </p:nvSpPr>
        <p:spPr>
          <a:xfrm>
            <a:off x="527797" y="489885"/>
            <a:ext cx="7886700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2700" dirty="0">
                <a:latin typeface="+mn-lt"/>
              </a:rPr>
              <a:t>Quelle phrase est à l’imparfait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04087305"/>
              </p:ext>
            </p:extLst>
          </p:nvPr>
        </p:nvGraphicFramePr>
        <p:xfrm>
          <a:off x="628650" y="1824229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72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720000" y="1656000"/>
            <a:ext cx="8493480" cy="107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1872000" y="2959200"/>
            <a:ext cx="1509480" cy="107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600" b="1" strike="noStrike" spc="-1">
                <a:solidFill>
                  <a:srgbClr val="000000"/>
                </a:solidFill>
                <a:latin typeface="Calibri"/>
                <a:ea typeface="DejaVu Sans"/>
              </a:rPr>
              <a:t>ll </a:t>
            </a:r>
            <a:endParaRPr lang="fr-FR" sz="6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re 1"/>
          <p:cNvSpPr>
            <a:spLocks noGrp="1"/>
          </p:cNvSpPr>
          <p:nvPr>
            <p:ph type="title"/>
          </p:nvPr>
        </p:nvSpPr>
        <p:spPr>
          <a:xfrm>
            <a:off x="527797" y="489885"/>
            <a:ext cx="7886700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2700" dirty="0">
                <a:latin typeface="+mn-lt"/>
              </a:rPr>
              <a:t>Quelle phrase est à l’imparfait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48905189"/>
              </p:ext>
            </p:extLst>
          </p:nvPr>
        </p:nvGraphicFramePr>
        <p:xfrm>
          <a:off x="628650" y="1824229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41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re 1"/>
          <p:cNvSpPr>
            <a:spLocks noGrp="1"/>
          </p:cNvSpPr>
          <p:nvPr>
            <p:ph type="title"/>
          </p:nvPr>
        </p:nvSpPr>
        <p:spPr>
          <a:xfrm>
            <a:off x="527797" y="489885"/>
            <a:ext cx="7886700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2700" dirty="0">
                <a:latin typeface="+mn-lt"/>
              </a:rPr>
              <a:t>Quelle phrase est à l’imparfait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19612330"/>
              </p:ext>
            </p:extLst>
          </p:nvPr>
        </p:nvGraphicFramePr>
        <p:xfrm>
          <a:off x="628650" y="1824229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09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re 1"/>
          <p:cNvSpPr>
            <a:spLocks noGrp="1"/>
          </p:cNvSpPr>
          <p:nvPr>
            <p:ph type="title"/>
          </p:nvPr>
        </p:nvSpPr>
        <p:spPr>
          <a:xfrm>
            <a:off x="527797" y="489885"/>
            <a:ext cx="7886700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2700" dirty="0">
                <a:latin typeface="+mn-lt"/>
              </a:rPr>
              <a:t>Quelle phrase est à l’imparfait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35386765"/>
              </p:ext>
            </p:extLst>
          </p:nvPr>
        </p:nvGraphicFramePr>
        <p:xfrm>
          <a:off x="628650" y="1824229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20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re 1"/>
          <p:cNvSpPr>
            <a:spLocks noGrp="1"/>
          </p:cNvSpPr>
          <p:nvPr>
            <p:ph type="title"/>
          </p:nvPr>
        </p:nvSpPr>
        <p:spPr>
          <a:xfrm>
            <a:off x="527797" y="489885"/>
            <a:ext cx="7886700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2700" dirty="0">
                <a:latin typeface="+mn-lt"/>
              </a:rPr>
              <a:t>Quelle phrase est à l’imparfait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46432454"/>
              </p:ext>
            </p:extLst>
          </p:nvPr>
        </p:nvGraphicFramePr>
        <p:xfrm>
          <a:off x="628650" y="1824229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48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B5E5CE0-581F-4AB4-B52B-E181A0A62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135256" cy="3600400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fr-FR" sz="2800" b="1" u="sng" dirty="0">
                <a:effectLst/>
              </a:rPr>
              <a:t>Ce que tu dois retenir </a:t>
            </a:r>
            <a:r>
              <a:rPr lang="fr-FR" sz="2800" b="1" dirty="0">
                <a:effectLst/>
              </a:rPr>
              <a:t>: </a:t>
            </a:r>
            <a:br>
              <a:rPr lang="fr-FR" sz="2800" b="1" dirty="0">
                <a:effectLst/>
              </a:rPr>
            </a:br>
            <a:r>
              <a:rPr lang="fr-FR" sz="2800" b="1" dirty="0">
                <a:effectLst/>
              </a:rPr>
              <a:t/>
            </a:r>
            <a:br>
              <a:rPr lang="fr-FR" sz="2800" b="1" dirty="0">
                <a:effectLst/>
              </a:rPr>
            </a:br>
            <a:r>
              <a:rPr lang="fr-FR" sz="2800" b="1" dirty="0"/>
              <a:t>La </a:t>
            </a:r>
            <a:r>
              <a:rPr lang="fr-FR" sz="2800" b="1" dirty="0">
                <a:solidFill>
                  <a:srgbClr val="FF0000"/>
                </a:solidFill>
              </a:rPr>
              <a:t>terminaison</a:t>
            </a:r>
            <a:r>
              <a:rPr lang="fr-FR" sz="2800" b="1" dirty="0"/>
              <a:t> varie en fonction de la </a:t>
            </a:r>
            <a:r>
              <a:rPr lang="fr-FR" sz="2800" b="1" dirty="0">
                <a:solidFill>
                  <a:srgbClr val="FF0000"/>
                </a:solidFill>
              </a:rPr>
              <a:t>personne </a:t>
            </a:r>
            <a:r>
              <a:rPr lang="fr-FR" sz="2800" b="1" dirty="0"/>
              <a:t>alors que le </a:t>
            </a:r>
            <a:r>
              <a:rPr lang="fr-FR" sz="2800" b="1" dirty="0">
                <a:solidFill>
                  <a:srgbClr val="0070C0"/>
                </a:solidFill>
              </a:rPr>
              <a:t>radical</a:t>
            </a:r>
            <a:r>
              <a:rPr lang="fr-FR" sz="2800" b="1" dirty="0"/>
              <a:t> lui reste le même. 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1050" b="1" dirty="0"/>
              <a:t/>
            </a:r>
            <a:br>
              <a:rPr lang="fr-FR" sz="1050" b="1" dirty="0"/>
            </a:br>
            <a:r>
              <a:rPr lang="fr-FR" sz="2800" b="1" dirty="0" smtClean="0"/>
              <a:t>À </a:t>
            </a:r>
            <a:r>
              <a:rPr lang="fr-FR" sz="2800" b="1" dirty="0"/>
              <a:t>l’imparfait, les </a:t>
            </a:r>
            <a:r>
              <a:rPr lang="fr-FR" sz="2800" b="1" dirty="0">
                <a:solidFill>
                  <a:srgbClr val="FF0000"/>
                </a:solidFill>
              </a:rPr>
              <a:t>terminaisons</a:t>
            </a:r>
            <a:r>
              <a:rPr lang="fr-FR" sz="2800" b="1" dirty="0"/>
              <a:t> sont pour les </a:t>
            </a:r>
            <a:r>
              <a:rPr lang="fr-FR" sz="2800" b="1" dirty="0" smtClean="0"/>
              <a:t>personnes </a:t>
            </a:r>
            <a:r>
              <a:rPr lang="fr-FR" sz="2800" b="1" dirty="0"/>
              <a:t>du singulier : </a:t>
            </a:r>
            <a:r>
              <a:rPr lang="fr-FR" sz="2800" b="1" dirty="0" smtClean="0"/>
              <a:t>-</a:t>
            </a:r>
            <a:r>
              <a:rPr lang="fr-FR" sz="2800" b="1" dirty="0" smtClean="0">
                <a:solidFill>
                  <a:srgbClr val="FF0000"/>
                </a:solidFill>
              </a:rPr>
              <a:t>ais </a:t>
            </a:r>
            <a:r>
              <a:rPr lang="fr-FR" sz="2800" b="1" dirty="0" smtClean="0">
                <a:solidFill>
                  <a:schemeClr val="tx1"/>
                </a:solidFill>
              </a:rPr>
              <a:t>-</a:t>
            </a:r>
            <a:r>
              <a:rPr lang="fr-FR" sz="2800" b="1" dirty="0" smtClean="0">
                <a:solidFill>
                  <a:srgbClr val="FF0000"/>
                </a:solidFill>
              </a:rPr>
              <a:t>ais </a:t>
            </a:r>
            <a:r>
              <a:rPr lang="fr-FR" sz="2800" b="1" dirty="0" smtClean="0">
                <a:solidFill>
                  <a:schemeClr val="tx1"/>
                </a:solidFill>
              </a:rPr>
              <a:t>-</a:t>
            </a:r>
            <a:r>
              <a:rPr lang="fr-FR" sz="2800" b="1" dirty="0" smtClean="0">
                <a:solidFill>
                  <a:srgbClr val="FF0000"/>
                </a:solidFill>
              </a:rPr>
              <a:t>ait</a:t>
            </a:r>
            <a:r>
              <a:rPr lang="fr-FR" sz="2800" b="1" dirty="0">
                <a:solidFill>
                  <a:srgbClr val="FF0000"/>
                </a:solidFill>
              </a:rPr>
              <a:t>. </a:t>
            </a:r>
            <a:r>
              <a:rPr lang="fr-FR" sz="2800" b="1" dirty="0"/>
              <a:t/>
            </a:r>
            <a:br>
              <a:rPr lang="fr-FR" sz="2800" b="1" dirty="0"/>
            </a:b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303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624EDC5-9689-4BD2-A685-8A8F299BF79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1560" y="411510"/>
            <a:ext cx="7886700" cy="4000594"/>
          </a:xfrm>
          <a:prstGeom prst="rect">
            <a:avLst/>
          </a:prstGeom>
        </p:spPr>
        <p:txBody>
          <a:bodyPr lIns="68580" tIns="34290" rIns="68580" bIns="34290">
            <a:normAutofit fontScale="95500"/>
          </a:bodyPr>
          <a:lstStyle/>
          <a:p>
            <a:pPr algn="ctr"/>
            <a:r>
              <a:rPr lang="fr-FR" sz="2800" b="1" dirty="0" smtClean="0">
                <a:effectLst/>
                <a:latin typeface="+mn-lt"/>
                <a:cs typeface="Times New Roman"/>
              </a:rPr>
              <a:t>À faire plus tard dans la journée</a:t>
            </a:r>
          </a:p>
          <a:p>
            <a:endParaRPr lang="fr-FR" dirty="0">
              <a:latin typeface="+mn-lt"/>
              <a:cs typeface="Times New Roman"/>
            </a:endParaRPr>
          </a:p>
          <a:p>
            <a:r>
              <a:rPr lang="fr-FR" sz="2800" dirty="0" smtClean="0">
                <a:effectLst/>
                <a:latin typeface="+mn-lt"/>
                <a:cs typeface="Times New Roman"/>
              </a:rPr>
              <a:t>Écrire un petit texte à l’imparfait, d’au moins cinq phrases, en commençant par : </a:t>
            </a:r>
          </a:p>
          <a:p>
            <a:r>
              <a:rPr lang="fr-FR" sz="2800" dirty="0" smtClean="0">
                <a:effectLst/>
                <a:latin typeface="+mn-lt"/>
                <a:cs typeface="Times New Roman"/>
              </a:rPr>
              <a:t>« Quand j’étais petit, … »</a:t>
            </a:r>
            <a:endParaRPr lang="fr-FR" sz="2800" dirty="0">
              <a:effectLst/>
              <a:latin typeface="+mn-lt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038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720000" y="1656000"/>
            <a:ext cx="8493480" cy="107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1872000" y="2959200"/>
            <a:ext cx="5397480" cy="107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600" b="1" strike="noStrike" spc="-1">
                <a:solidFill>
                  <a:srgbClr val="000000"/>
                </a:solidFill>
                <a:latin typeface="Calibri"/>
                <a:ea typeface="DejaVu Sans"/>
              </a:rPr>
              <a:t>ll   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600" b="1" strike="noStrike" spc="-1">
                <a:solidFill>
                  <a:srgbClr val="000000"/>
                </a:solidFill>
                <a:latin typeface="Calibri"/>
                <a:ea typeface="DejaVu Sans"/>
              </a:rPr>
              <a:t>ss   </a:t>
            </a:r>
            <a:endParaRPr lang="fr-FR" sz="6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720000" y="1656000"/>
            <a:ext cx="8493480" cy="107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60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4400" b="0" strike="noStrike" spc="-1" dirty="0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1872000" y="2959200"/>
            <a:ext cx="5397480" cy="107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600" b="1" strike="noStrike" spc="-1">
                <a:solidFill>
                  <a:srgbClr val="000000"/>
                </a:solidFill>
                <a:latin typeface="Calibri"/>
                <a:ea typeface="DejaVu Sans"/>
              </a:rPr>
              <a:t>ll   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600" b="1" strike="noStrike" spc="-1">
                <a:solidFill>
                  <a:srgbClr val="000000"/>
                </a:solidFill>
                <a:latin typeface="Calibri"/>
                <a:ea typeface="DejaVu Sans"/>
              </a:rPr>
              <a:t>ss  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600" b="1" strike="noStrike" spc="-1">
                <a:solidFill>
                  <a:srgbClr val="000000"/>
                </a:solidFill>
                <a:latin typeface="Calibri"/>
                <a:ea typeface="DejaVu Sans"/>
              </a:rPr>
              <a:t>rr    </a:t>
            </a:r>
            <a:endParaRPr lang="fr-FR" sz="6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729360" y="1646280"/>
            <a:ext cx="8493480" cy="107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1872000" y="2959200"/>
            <a:ext cx="6549480" cy="107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r-FR" sz="60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6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ll</a:t>
            </a:r>
            <a:r>
              <a:rPr lang="fr-FR" sz="6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lang="fr-FR" sz="60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6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ss</a:t>
            </a:r>
            <a:r>
              <a:rPr lang="fr-FR" sz="6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r>
              <a:rPr lang="fr-FR" sz="60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6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rr</a:t>
            </a:r>
            <a:r>
              <a:rPr lang="fr-FR" sz="6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r>
              <a:rPr lang="fr-FR" sz="60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6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tt</a:t>
            </a:r>
            <a:r>
              <a:rPr lang="fr-FR" sz="6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endParaRPr lang="fr-FR" sz="6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32000" y="7200"/>
            <a:ext cx="8493480" cy="107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720000" y="2088000"/>
            <a:ext cx="1653480" cy="84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endParaRPr lang="fr-FR" sz="4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63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32000" y="7200"/>
            <a:ext cx="8493480" cy="107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1979712" y="1347614"/>
            <a:ext cx="4602600" cy="3795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p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 mar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les jum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es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6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6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6000" b="0" strike="noStrike" spc="-1" dirty="0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720000" y="2088000"/>
            <a:ext cx="1653480" cy="84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endParaRPr lang="fr-FR" sz="4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63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32000" y="7200"/>
            <a:ext cx="8493480" cy="107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1979712" y="1347614"/>
            <a:ext cx="4602600" cy="3795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p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 mar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les jum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es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6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6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6000" b="0" strike="noStrike" spc="-1" dirty="0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720000" y="2088000"/>
            <a:ext cx="1653480" cy="84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ell</a:t>
            </a:r>
            <a:endParaRPr lang="fr-FR" sz="4400" b="0" strike="noStrike" spc="-1" dirty="0">
              <a:latin typeface="Arial"/>
            </a:endParaRPr>
          </a:p>
        </p:txBody>
      </p:sp>
      <p:pic>
        <p:nvPicPr>
          <p:cNvPr id="102" name="Image 101"/>
          <p:cNvPicPr/>
          <p:nvPr/>
        </p:nvPicPr>
        <p:blipFill>
          <a:blip r:embed="rId2"/>
          <a:stretch/>
        </p:blipFill>
        <p:spPr>
          <a:xfrm>
            <a:off x="4788024" y="1008000"/>
            <a:ext cx="1437480" cy="1258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3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</TotalTime>
  <Words>537</Words>
  <Application>Microsoft Office PowerPoint</Application>
  <PresentationFormat>Affichage à l'écran (16:9)</PresentationFormat>
  <Paragraphs>182</Paragraphs>
  <Slides>35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37" baseType="lpstr"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Ce que nous avons vu lundi et mardi : </vt:lpstr>
      <vt:lpstr> Mettre la phrase à l’imparfait, en remplaçant aujourd’hui par hier.   </vt:lpstr>
      <vt:lpstr> Mettre la phrase à l’imparfait, en remplaçant aujourd’hui par samedi.   </vt:lpstr>
      <vt:lpstr>Le verbe jouer à l’imparfait</vt:lpstr>
      <vt:lpstr>Quelle phrase est à l’imparfait ?</vt:lpstr>
      <vt:lpstr>Quelle phrase est à l’imparfait ?</vt:lpstr>
      <vt:lpstr>Quelle phrase est à l’imparfait ?</vt:lpstr>
      <vt:lpstr>Quelle phrase est à l’imparfait ?</vt:lpstr>
      <vt:lpstr>Quelle phrase est à l’imparfait ?</vt:lpstr>
      <vt:lpstr>Quelle phrase est à l’imparfait ?</vt:lpstr>
      <vt:lpstr>Ce que tu dois retenir :   La terminaison varie en fonction de la personne alors que le radical lui reste le même.   À l’imparfait, les terminaisons sont pour les personnes du singulier : -ais -ais -ait.  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67</cp:revision>
  <dcterms:created xsi:type="dcterms:W3CDTF">2020-03-20T11:24:42Z</dcterms:created>
  <dcterms:modified xsi:type="dcterms:W3CDTF">2020-05-04T21:11:17Z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Ministere de l'Education Nationale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6</vt:i4>
  </property>
  <property fmtid="{D5CDD505-2E9C-101B-9397-08002B2CF9AE}" pid="9" name="PresentationFormat">
    <vt:lpwstr>Affichage à l'écran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19</vt:i4>
  </property>
</Properties>
</file>