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303" r:id="rId4"/>
    <p:sldId id="324" r:id="rId5"/>
    <p:sldId id="328" r:id="rId6"/>
    <p:sldId id="306" r:id="rId7"/>
    <p:sldId id="309" r:id="rId8"/>
    <p:sldId id="289" r:id="rId9"/>
    <p:sldId id="317" r:id="rId10"/>
    <p:sldId id="318" r:id="rId11"/>
    <p:sldId id="294" r:id="rId12"/>
    <p:sldId id="296" r:id="rId13"/>
    <p:sldId id="295" r:id="rId14"/>
    <p:sldId id="285" r:id="rId15"/>
    <p:sldId id="297" r:id="rId16"/>
    <p:sldId id="319" r:id="rId17"/>
    <p:sldId id="330" r:id="rId18"/>
    <p:sldId id="331" r:id="rId19"/>
    <p:sldId id="332" r:id="rId20"/>
    <p:sldId id="333" r:id="rId21"/>
    <p:sldId id="334" r:id="rId22"/>
    <p:sldId id="335" r:id="rId23"/>
    <p:sldId id="336" r:id="rId2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3037" autoAdjust="0"/>
  </p:normalViewPr>
  <p:slideViewPr>
    <p:cSldViewPr snapToGrid="0">
      <p:cViewPr>
        <p:scale>
          <a:sx n="50" d="100"/>
          <a:sy n="50" d="100"/>
        </p:scale>
        <p:origin x="-1858" y="-79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altLang="fr-FR" b="1" dirty="0">
              <a:solidFill>
                <a:srgbClr val="0070C0"/>
              </a:solidFill>
            </a:rPr>
            <a:t>é</a:t>
          </a:r>
          <a:r>
            <a:rPr lang="fr-FR" altLang="fr-FR" b="1" dirty="0"/>
            <a:t>cole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altLang="fr-FR" b="1" dirty="0">
              <a:solidFill>
                <a:srgbClr val="0070C0"/>
              </a:solidFill>
            </a:rPr>
            <a:t>ê</a:t>
          </a:r>
          <a:r>
            <a:rPr lang="fr-FR" altLang="fr-FR" b="1" dirty="0"/>
            <a:t>cole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b="1" dirty="0">
              <a:solidFill>
                <a:srgbClr val="0070C0"/>
              </a:solidFill>
            </a:rPr>
            <a:t>è</a:t>
          </a:r>
          <a:r>
            <a:rPr lang="fr-FR" altLang="fr-FR" b="1" dirty="0"/>
            <a:t>cole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B367051-2A26-4F0A-A442-D1D7119C826B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7302987B-6DD5-4868-8B46-30530A0F7A9F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10CA07F6-D6E4-420A-BF81-2A49A3807F6C}" type="presOf" srcId="{C98D5B68-7884-6648-A6A0-2E344EE2F2C1}" destId="{70B8D9E0-4A6D-2F44-B595-4E51FB1CC510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BE4EDB5-18EE-40C4-B007-0C57F4AB77C5}" type="presOf" srcId="{39104730-2024-374C-98E0-3A4CE7ED9881}" destId="{82B71E07-46A9-1F4C-9980-576B2FA3ADD8}" srcOrd="0" destOrd="0" presId="urn:microsoft.com/office/officeart/2005/8/layout/vList5"/>
    <dgm:cxn modelId="{ABF6559A-6846-4686-BB99-970AD2B51D85}" type="presOf" srcId="{DD6BBC1B-D149-744A-A30E-EFE273F02222}" destId="{B2E2EFB5-3D81-DA40-B0AB-7277103CCFA5}" srcOrd="0" destOrd="0" presId="urn:microsoft.com/office/officeart/2005/8/layout/vList5"/>
    <dgm:cxn modelId="{19B043B8-50C3-425F-9434-38510AE76DAC}" type="presOf" srcId="{2C8EC395-066D-984E-8F48-1D03BBA365D6}" destId="{FBE9ED35-B856-174C-8737-A32D2C924CA6}" srcOrd="0" destOrd="0" presId="urn:microsoft.com/office/officeart/2005/8/layout/vList5"/>
    <dgm:cxn modelId="{0BDF745A-956D-4B85-807D-EA7CDF7F53A1}" type="presOf" srcId="{D865DF60-6A8A-1346-86CF-ADC5241F7441}" destId="{C3381103-080C-D746-8B27-46B2DEE4028C}" srcOrd="0" destOrd="0" presId="urn:microsoft.com/office/officeart/2005/8/layout/vList5"/>
    <dgm:cxn modelId="{783E1A92-336A-4A0D-86D5-D1662D757D3A}" type="presParOf" srcId="{82B71E07-46A9-1F4C-9980-576B2FA3ADD8}" destId="{A3A8D8DA-067B-EC42-9EAF-7E4FD8AA6489}" srcOrd="0" destOrd="0" presId="urn:microsoft.com/office/officeart/2005/8/layout/vList5"/>
    <dgm:cxn modelId="{62890C6F-4594-4D90-8D42-0E86A7E8C7C8}" type="presParOf" srcId="{A3A8D8DA-067B-EC42-9EAF-7E4FD8AA6489}" destId="{5131D196-118F-ED4B-8F8C-9F861CEE6268}" srcOrd="0" destOrd="0" presId="urn:microsoft.com/office/officeart/2005/8/layout/vList5"/>
    <dgm:cxn modelId="{E94F2795-0FF1-473A-8C43-E4977736AC5D}" type="presParOf" srcId="{A3A8D8DA-067B-EC42-9EAF-7E4FD8AA6489}" destId="{B2E2EFB5-3D81-DA40-B0AB-7277103CCFA5}" srcOrd="1" destOrd="0" presId="urn:microsoft.com/office/officeart/2005/8/layout/vList5"/>
    <dgm:cxn modelId="{E2316EFD-5CF8-41E7-A7CE-FF9478054786}" type="presParOf" srcId="{82B71E07-46A9-1F4C-9980-576B2FA3ADD8}" destId="{86757E5C-20F4-E745-A720-B10E686939A4}" srcOrd="1" destOrd="0" presId="urn:microsoft.com/office/officeart/2005/8/layout/vList5"/>
    <dgm:cxn modelId="{B15E5E8E-A78E-4A76-8C9F-A0BA89338953}" type="presParOf" srcId="{82B71E07-46A9-1F4C-9980-576B2FA3ADD8}" destId="{0760AE06-7B56-494A-A0E8-36B594643D8E}" srcOrd="2" destOrd="0" presId="urn:microsoft.com/office/officeart/2005/8/layout/vList5"/>
    <dgm:cxn modelId="{3122F95B-F7A2-4148-8D42-5FB7539ECE34}" type="presParOf" srcId="{0760AE06-7B56-494A-A0E8-36B594643D8E}" destId="{C3381103-080C-D746-8B27-46B2DEE4028C}" srcOrd="0" destOrd="0" presId="urn:microsoft.com/office/officeart/2005/8/layout/vList5"/>
    <dgm:cxn modelId="{64E07072-03EA-4C27-8462-74DF451EF34F}" type="presParOf" srcId="{0760AE06-7B56-494A-A0E8-36B594643D8E}" destId="{FBE9ED35-B856-174C-8737-A32D2C924CA6}" srcOrd="1" destOrd="0" presId="urn:microsoft.com/office/officeart/2005/8/layout/vList5"/>
    <dgm:cxn modelId="{9AF7E38E-C227-4B3B-8384-787C151624AC}" type="presParOf" srcId="{82B71E07-46A9-1F4C-9980-576B2FA3ADD8}" destId="{42D27948-8160-FF47-9116-9786F5E669CE}" srcOrd="3" destOrd="0" presId="urn:microsoft.com/office/officeart/2005/8/layout/vList5"/>
    <dgm:cxn modelId="{EA317247-C37D-43FF-B1E9-9F58905AFF00}" type="presParOf" srcId="{82B71E07-46A9-1F4C-9980-576B2FA3ADD8}" destId="{39BBA486-03BD-2144-ABBF-AE369E5400B7}" srcOrd="4" destOrd="0" presId="urn:microsoft.com/office/officeart/2005/8/layout/vList5"/>
    <dgm:cxn modelId="{02D764BA-2C32-4A5F-930A-985B83EE42B8}" type="presParOf" srcId="{39BBA486-03BD-2144-ABBF-AE369E5400B7}" destId="{70B8D9E0-4A6D-2F44-B595-4E51FB1CC510}" srcOrd="0" destOrd="0" presId="urn:microsoft.com/office/officeart/2005/8/layout/vList5"/>
    <dgm:cxn modelId="{40E20F77-2D6A-4AF6-A97A-6318BEC25AAA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FF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>
              <a:solidFill>
                <a:srgbClr val="0070C0"/>
              </a:solidFill>
            </a:rPr>
            <a:t>é</a:t>
          </a:r>
          <a:r>
            <a:rPr lang="fr-FR" b="1" dirty="0"/>
            <a:t>cole</a:t>
          </a: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>
              <a:solidFill>
                <a:srgbClr val="0070C0"/>
              </a:solidFill>
            </a:rPr>
            <a:t>ê</a:t>
          </a:r>
          <a:r>
            <a:rPr lang="fr-FR" b="1" dirty="0"/>
            <a:t>cole</a:t>
          </a:r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b="1" dirty="0">
              <a:solidFill>
                <a:srgbClr val="0070C0"/>
              </a:solidFill>
            </a:rPr>
            <a:t>è</a:t>
          </a:r>
          <a:r>
            <a:rPr lang="fr-FR" b="1" dirty="0"/>
            <a:t>cole</a:t>
          </a:r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D645EB6-EDC8-41DB-B8DD-0CCE541E62B8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108F647B-81C3-4348-A0BE-758B72D37275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E25E50C-F4F1-4155-A90C-57A002D8D7C0}" type="presOf" srcId="{5A256FE1-617A-F64B-AAA5-E71BA3D8E71B}" destId="{5131D196-118F-ED4B-8F8C-9F861CEE626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335A0D3F-522F-49D5-8C6F-F3125F50B67C}" type="presOf" srcId="{DD6BBC1B-D149-744A-A30E-EFE273F02222}" destId="{B2E2EFB5-3D81-DA40-B0AB-7277103CCFA5}" srcOrd="0" destOrd="0" presId="urn:microsoft.com/office/officeart/2005/8/layout/vList5"/>
    <dgm:cxn modelId="{6F774417-53EF-4C07-8967-85842BFF3DC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00B30A4-9348-464A-A389-B0B491B41286}" type="presOf" srcId="{C98D5B68-7884-6648-A6A0-2E344EE2F2C1}" destId="{70B8D9E0-4A6D-2F44-B595-4E51FB1CC510}" srcOrd="0" destOrd="0" presId="urn:microsoft.com/office/officeart/2005/8/layout/vList5"/>
    <dgm:cxn modelId="{4F09E5EB-87EE-4229-8433-E5591CAFF1FF}" type="presOf" srcId="{39104730-2024-374C-98E0-3A4CE7ED9881}" destId="{82B71E07-46A9-1F4C-9980-576B2FA3ADD8}" srcOrd="0" destOrd="0" presId="urn:microsoft.com/office/officeart/2005/8/layout/vList5"/>
    <dgm:cxn modelId="{9FF9BDD6-310E-478B-9E77-135D7AAFE92D}" type="presParOf" srcId="{82B71E07-46A9-1F4C-9980-576B2FA3ADD8}" destId="{A3A8D8DA-067B-EC42-9EAF-7E4FD8AA6489}" srcOrd="0" destOrd="0" presId="urn:microsoft.com/office/officeart/2005/8/layout/vList5"/>
    <dgm:cxn modelId="{54E692A3-4427-41ED-8F17-FC53B9568D5A}" type="presParOf" srcId="{A3A8D8DA-067B-EC42-9EAF-7E4FD8AA6489}" destId="{5131D196-118F-ED4B-8F8C-9F861CEE6268}" srcOrd="0" destOrd="0" presId="urn:microsoft.com/office/officeart/2005/8/layout/vList5"/>
    <dgm:cxn modelId="{ECADE4FF-BFB5-4C43-882C-DE48139A2C53}" type="presParOf" srcId="{A3A8D8DA-067B-EC42-9EAF-7E4FD8AA6489}" destId="{B2E2EFB5-3D81-DA40-B0AB-7277103CCFA5}" srcOrd="1" destOrd="0" presId="urn:microsoft.com/office/officeart/2005/8/layout/vList5"/>
    <dgm:cxn modelId="{5DEB0720-75A5-47DF-AE06-BC8FE526C59D}" type="presParOf" srcId="{82B71E07-46A9-1F4C-9980-576B2FA3ADD8}" destId="{86757E5C-20F4-E745-A720-B10E686939A4}" srcOrd="1" destOrd="0" presId="urn:microsoft.com/office/officeart/2005/8/layout/vList5"/>
    <dgm:cxn modelId="{7371C0DB-6E8F-4A92-AE17-7D2449EDD26D}" type="presParOf" srcId="{82B71E07-46A9-1F4C-9980-576B2FA3ADD8}" destId="{0760AE06-7B56-494A-A0E8-36B594643D8E}" srcOrd="2" destOrd="0" presId="urn:microsoft.com/office/officeart/2005/8/layout/vList5"/>
    <dgm:cxn modelId="{2D641A12-9DBD-4788-93FA-76A894893839}" type="presParOf" srcId="{0760AE06-7B56-494A-A0E8-36B594643D8E}" destId="{C3381103-080C-D746-8B27-46B2DEE4028C}" srcOrd="0" destOrd="0" presId="urn:microsoft.com/office/officeart/2005/8/layout/vList5"/>
    <dgm:cxn modelId="{D31A7B88-4571-48E9-9F2F-8541EC680BAB}" type="presParOf" srcId="{0760AE06-7B56-494A-A0E8-36B594643D8E}" destId="{FBE9ED35-B856-174C-8737-A32D2C924CA6}" srcOrd="1" destOrd="0" presId="urn:microsoft.com/office/officeart/2005/8/layout/vList5"/>
    <dgm:cxn modelId="{017543E8-A662-4CF7-A6B9-F8B3B0C6A254}" type="presParOf" srcId="{82B71E07-46A9-1F4C-9980-576B2FA3ADD8}" destId="{42D27948-8160-FF47-9116-9786F5E669CE}" srcOrd="3" destOrd="0" presId="urn:microsoft.com/office/officeart/2005/8/layout/vList5"/>
    <dgm:cxn modelId="{DE9BB38D-5D4C-45C1-9D9C-79233BFA7049}" type="presParOf" srcId="{82B71E07-46A9-1F4C-9980-576B2FA3ADD8}" destId="{39BBA486-03BD-2144-ABBF-AE369E5400B7}" srcOrd="4" destOrd="0" presId="urn:microsoft.com/office/officeart/2005/8/layout/vList5"/>
    <dgm:cxn modelId="{03B153FA-55DC-4BBC-8665-4D1B0730FE25}" type="presParOf" srcId="{39BBA486-03BD-2144-ABBF-AE369E5400B7}" destId="{70B8D9E0-4A6D-2F44-B595-4E51FB1CC510}" srcOrd="0" destOrd="0" presId="urn:microsoft.com/office/officeart/2005/8/layout/vList5"/>
    <dgm:cxn modelId="{26467106-63D7-44AE-B3C0-983F3B409E32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altLang="fr-FR" dirty="0"/>
            <a:t>r</a:t>
          </a:r>
          <a:r>
            <a:rPr lang="fr-FR" altLang="fr-FR" b="1" dirty="0">
              <a:solidFill>
                <a:srgbClr val="0070C0"/>
              </a:solidFill>
            </a:rPr>
            <a:t>ê</a:t>
          </a:r>
          <a:r>
            <a:rPr lang="fr-FR" altLang="fr-FR" dirty="0"/>
            <a:t>gle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altLang="fr-FR" dirty="0"/>
            <a:t>r</a:t>
          </a:r>
          <a:r>
            <a:rPr lang="fr-FR" altLang="fr-FR" b="1" dirty="0">
              <a:solidFill>
                <a:srgbClr val="0070C0"/>
              </a:solidFill>
            </a:rPr>
            <a:t>é</a:t>
          </a:r>
          <a:r>
            <a:rPr lang="fr-FR" altLang="fr-FR" dirty="0"/>
            <a:t>gle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altLang="fr-FR" dirty="0"/>
            <a:t>r</a:t>
          </a:r>
          <a:r>
            <a:rPr lang="fr-FR" altLang="fr-FR" b="1" dirty="0">
              <a:solidFill>
                <a:srgbClr val="0070C0"/>
              </a:solidFill>
            </a:rPr>
            <a:t>è</a:t>
          </a:r>
          <a:r>
            <a:rPr lang="fr-FR" altLang="fr-FR" dirty="0"/>
            <a:t>gle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B367051-2A26-4F0A-A442-D1D7119C826B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7302987B-6DD5-4868-8B46-30530A0F7A9F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10CA07F6-D6E4-420A-BF81-2A49A3807F6C}" type="presOf" srcId="{C98D5B68-7884-6648-A6A0-2E344EE2F2C1}" destId="{70B8D9E0-4A6D-2F44-B595-4E51FB1CC510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BE4EDB5-18EE-40C4-B007-0C57F4AB77C5}" type="presOf" srcId="{39104730-2024-374C-98E0-3A4CE7ED9881}" destId="{82B71E07-46A9-1F4C-9980-576B2FA3ADD8}" srcOrd="0" destOrd="0" presId="urn:microsoft.com/office/officeart/2005/8/layout/vList5"/>
    <dgm:cxn modelId="{ABF6559A-6846-4686-BB99-970AD2B51D85}" type="presOf" srcId="{DD6BBC1B-D149-744A-A30E-EFE273F02222}" destId="{B2E2EFB5-3D81-DA40-B0AB-7277103CCFA5}" srcOrd="0" destOrd="0" presId="urn:microsoft.com/office/officeart/2005/8/layout/vList5"/>
    <dgm:cxn modelId="{19B043B8-50C3-425F-9434-38510AE76DAC}" type="presOf" srcId="{2C8EC395-066D-984E-8F48-1D03BBA365D6}" destId="{FBE9ED35-B856-174C-8737-A32D2C924CA6}" srcOrd="0" destOrd="0" presId="urn:microsoft.com/office/officeart/2005/8/layout/vList5"/>
    <dgm:cxn modelId="{0BDF745A-956D-4B85-807D-EA7CDF7F53A1}" type="presOf" srcId="{D865DF60-6A8A-1346-86CF-ADC5241F7441}" destId="{C3381103-080C-D746-8B27-46B2DEE4028C}" srcOrd="0" destOrd="0" presId="urn:microsoft.com/office/officeart/2005/8/layout/vList5"/>
    <dgm:cxn modelId="{783E1A92-336A-4A0D-86D5-D1662D757D3A}" type="presParOf" srcId="{82B71E07-46A9-1F4C-9980-576B2FA3ADD8}" destId="{A3A8D8DA-067B-EC42-9EAF-7E4FD8AA6489}" srcOrd="0" destOrd="0" presId="urn:microsoft.com/office/officeart/2005/8/layout/vList5"/>
    <dgm:cxn modelId="{62890C6F-4594-4D90-8D42-0E86A7E8C7C8}" type="presParOf" srcId="{A3A8D8DA-067B-EC42-9EAF-7E4FD8AA6489}" destId="{5131D196-118F-ED4B-8F8C-9F861CEE6268}" srcOrd="0" destOrd="0" presId="urn:microsoft.com/office/officeart/2005/8/layout/vList5"/>
    <dgm:cxn modelId="{E94F2795-0FF1-473A-8C43-E4977736AC5D}" type="presParOf" srcId="{A3A8D8DA-067B-EC42-9EAF-7E4FD8AA6489}" destId="{B2E2EFB5-3D81-DA40-B0AB-7277103CCFA5}" srcOrd="1" destOrd="0" presId="urn:microsoft.com/office/officeart/2005/8/layout/vList5"/>
    <dgm:cxn modelId="{E2316EFD-5CF8-41E7-A7CE-FF9478054786}" type="presParOf" srcId="{82B71E07-46A9-1F4C-9980-576B2FA3ADD8}" destId="{86757E5C-20F4-E745-A720-B10E686939A4}" srcOrd="1" destOrd="0" presId="urn:microsoft.com/office/officeart/2005/8/layout/vList5"/>
    <dgm:cxn modelId="{B15E5E8E-A78E-4A76-8C9F-A0BA89338953}" type="presParOf" srcId="{82B71E07-46A9-1F4C-9980-576B2FA3ADD8}" destId="{0760AE06-7B56-494A-A0E8-36B594643D8E}" srcOrd="2" destOrd="0" presId="urn:microsoft.com/office/officeart/2005/8/layout/vList5"/>
    <dgm:cxn modelId="{3122F95B-F7A2-4148-8D42-5FB7539ECE34}" type="presParOf" srcId="{0760AE06-7B56-494A-A0E8-36B594643D8E}" destId="{C3381103-080C-D746-8B27-46B2DEE4028C}" srcOrd="0" destOrd="0" presId="urn:microsoft.com/office/officeart/2005/8/layout/vList5"/>
    <dgm:cxn modelId="{64E07072-03EA-4C27-8462-74DF451EF34F}" type="presParOf" srcId="{0760AE06-7B56-494A-A0E8-36B594643D8E}" destId="{FBE9ED35-B856-174C-8737-A32D2C924CA6}" srcOrd="1" destOrd="0" presId="urn:microsoft.com/office/officeart/2005/8/layout/vList5"/>
    <dgm:cxn modelId="{9AF7E38E-C227-4B3B-8384-787C151624AC}" type="presParOf" srcId="{82B71E07-46A9-1F4C-9980-576B2FA3ADD8}" destId="{42D27948-8160-FF47-9116-9786F5E669CE}" srcOrd="3" destOrd="0" presId="urn:microsoft.com/office/officeart/2005/8/layout/vList5"/>
    <dgm:cxn modelId="{EA317247-C37D-43FF-B1E9-9F58905AFF00}" type="presParOf" srcId="{82B71E07-46A9-1F4C-9980-576B2FA3ADD8}" destId="{39BBA486-03BD-2144-ABBF-AE369E5400B7}" srcOrd="4" destOrd="0" presId="urn:microsoft.com/office/officeart/2005/8/layout/vList5"/>
    <dgm:cxn modelId="{02D764BA-2C32-4A5F-930A-985B83EE42B8}" type="presParOf" srcId="{39BBA486-03BD-2144-ABBF-AE369E5400B7}" destId="{70B8D9E0-4A6D-2F44-B595-4E51FB1CC510}" srcOrd="0" destOrd="0" presId="urn:microsoft.com/office/officeart/2005/8/layout/vList5"/>
    <dgm:cxn modelId="{40E20F77-2D6A-4AF6-A97A-6318BEC25AAA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altLang="fr-FR" dirty="0"/>
            <a:t>r</a:t>
          </a:r>
          <a:r>
            <a:rPr lang="fr-FR" altLang="fr-FR" b="1" dirty="0">
              <a:solidFill>
                <a:srgbClr val="0070C0"/>
              </a:solidFill>
            </a:rPr>
            <a:t>ê</a:t>
          </a:r>
          <a:r>
            <a:rPr lang="fr-FR" altLang="fr-FR" dirty="0"/>
            <a:t>gle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altLang="fr-FR" dirty="0"/>
            <a:t>r</a:t>
          </a:r>
          <a:r>
            <a:rPr lang="fr-FR" altLang="fr-FR" b="1" dirty="0">
              <a:solidFill>
                <a:srgbClr val="0070C0"/>
              </a:solidFill>
            </a:rPr>
            <a:t>é</a:t>
          </a:r>
          <a:r>
            <a:rPr lang="fr-FR" altLang="fr-FR" dirty="0"/>
            <a:t>gle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FF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altLang="fr-FR" dirty="0"/>
            <a:t>r</a:t>
          </a:r>
          <a:r>
            <a:rPr lang="fr-FR" altLang="fr-FR" b="1" dirty="0">
              <a:solidFill>
                <a:srgbClr val="0070C0"/>
              </a:solidFill>
            </a:rPr>
            <a:t>è</a:t>
          </a:r>
          <a:r>
            <a:rPr lang="fr-FR" altLang="fr-FR" dirty="0"/>
            <a:t>gle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D645EB6-EDC8-41DB-B8DD-0CCE541E62B8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108F647B-81C3-4348-A0BE-758B72D37275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E25E50C-F4F1-4155-A90C-57A002D8D7C0}" type="presOf" srcId="{5A256FE1-617A-F64B-AAA5-E71BA3D8E71B}" destId="{5131D196-118F-ED4B-8F8C-9F861CEE626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335A0D3F-522F-49D5-8C6F-F3125F50B67C}" type="presOf" srcId="{DD6BBC1B-D149-744A-A30E-EFE273F02222}" destId="{B2E2EFB5-3D81-DA40-B0AB-7277103CCFA5}" srcOrd="0" destOrd="0" presId="urn:microsoft.com/office/officeart/2005/8/layout/vList5"/>
    <dgm:cxn modelId="{6F774417-53EF-4C07-8967-85842BFF3DCD}" type="presOf" srcId="{2C8EC395-066D-984E-8F48-1D03BBA365D6}" destId="{FBE9ED35-B856-174C-8737-A32D2C924CA6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C00B30A4-9348-464A-A389-B0B491B41286}" type="presOf" srcId="{C98D5B68-7884-6648-A6A0-2E344EE2F2C1}" destId="{70B8D9E0-4A6D-2F44-B595-4E51FB1CC510}" srcOrd="0" destOrd="0" presId="urn:microsoft.com/office/officeart/2005/8/layout/vList5"/>
    <dgm:cxn modelId="{4F09E5EB-87EE-4229-8433-E5591CAFF1FF}" type="presOf" srcId="{39104730-2024-374C-98E0-3A4CE7ED9881}" destId="{82B71E07-46A9-1F4C-9980-576B2FA3ADD8}" srcOrd="0" destOrd="0" presId="urn:microsoft.com/office/officeart/2005/8/layout/vList5"/>
    <dgm:cxn modelId="{9FF9BDD6-310E-478B-9E77-135D7AAFE92D}" type="presParOf" srcId="{82B71E07-46A9-1F4C-9980-576B2FA3ADD8}" destId="{A3A8D8DA-067B-EC42-9EAF-7E4FD8AA6489}" srcOrd="0" destOrd="0" presId="urn:microsoft.com/office/officeart/2005/8/layout/vList5"/>
    <dgm:cxn modelId="{54E692A3-4427-41ED-8F17-FC53B9568D5A}" type="presParOf" srcId="{A3A8D8DA-067B-EC42-9EAF-7E4FD8AA6489}" destId="{5131D196-118F-ED4B-8F8C-9F861CEE6268}" srcOrd="0" destOrd="0" presId="urn:microsoft.com/office/officeart/2005/8/layout/vList5"/>
    <dgm:cxn modelId="{ECADE4FF-BFB5-4C43-882C-DE48139A2C53}" type="presParOf" srcId="{A3A8D8DA-067B-EC42-9EAF-7E4FD8AA6489}" destId="{B2E2EFB5-3D81-DA40-B0AB-7277103CCFA5}" srcOrd="1" destOrd="0" presId="urn:microsoft.com/office/officeart/2005/8/layout/vList5"/>
    <dgm:cxn modelId="{5DEB0720-75A5-47DF-AE06-BC8FE526C59D}" type="presParOf" srcId="{82B71E07-46A9-1F4C-9980-576B2FA3ADD8}" destId="{86757E5C-20F4-E745-A720-B10E686939A4}" srcOrd="1" destOrd="0" presId="urn:microsoft.com/office/officeart/2005/8/layout/vList5"/>
    <dgm:cxn modelId="{7371C0DB-6E8F-4A92-AE17-7D2449EDD26D}" type="presParOf" srcId="{82B71E07-46A9-1F4C-9980-576B2FA3ADD8}" destId="{0760AE06-7B56-494A-A0E8-36B594643D8E}" srcOrd="2" destOrd="0" presId="urn:microsoft.com/office/officeart/2005/8/layout/vList5"/>
    <dgm:cxn modelId="{2D641A12-9DBD-4788-93FA-76A894893839}" type="presParOf" srcId="{0760AE06-7B56-494A-A0E8-36B594643D8E}" destId="{C3381103-080C-D746-8B27-46B2DEE4028C}" srcOrd="0" destOrd="0" presId="urn:microsoft.com/office/officeart/2005/8/layout/vList5"/>
    <dgm:cxn modelId="{D31A7B88-4571-48E9-9F2F-8541EC680BAB}" type="presParOf" srcId="{0760AE06-7B56-494A-A0E8-36B594643D8E}" destId="{FBE9ED35-B856-174C-8737-A32D2C924CA6}" srcOrd="1" destOrd="0" presId="urn:microsoft.com/office/officeart/2005/8/layout/vList5"/>
    <dgm:cxn modelId="{017543E8-A662-4CF7-A6B9-F8B3B0C6A254}" type="presParOf" srcId="{82B71E07-46A9-1F4C-9980-576B2FA3ADD8}" destId="{42D27948-8160-FF47-9116-9786F5E669CE}" srcOrd="3" destOrd="0" presId="urn:microsoft.com/office/officeart/2005/8/layout/vList5"/>
    <dgm:cxn modelId="{DE9BB38D-5D4C-45C1-9D9C-79233BFA7049}" type="presParOf" srcId="{82B71E07-46A9-1F4C-9980-576B2FA3ADD8}" destId="{39BBA486-03BD-2144-ABBF-AE369E5400B7}" srcOrd="4" destOrd="0" presId="urn:microsoft.com/office/officeart/2005/8/layout/vList5"/>
    <dgm:cxn modelId="{03B153FA-55DC-4BBC-8665-4D1B0730FE25}" type="presParOf" srcId="{39BBA486-03BD-2144-ABBF-AE369E5400B7}" destId="{70B8D9E0-4A6D-2F44-B595-4E51FB1CC510}" srcOrd="0" destOrd="0" presId="urn:microsoft.com/office/officeart/2005/8/layout/vList5"/>
    <dgm:cxn modelId="{26467106-63D7-44AE-B3C0-983F3B409E32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è</a:t>
          </a:r>
          <a:r>
            <a:rPr lang="fr-FR" altLang="fr-FR" b="1" dirty="0">
              <a:solidFill>
                <a:schemeClr val="tx1"/>
              </a:solidFill>
            </a:rPr>
            <a:t>t</a:t>
          </a:r>
          <a:endParaRPr lang="fr-FR" b="1" dirty="0">
            <a:solidFill>
              <a:schemeClr val="tx1"/>
            </a:solidFill>
          </a:endParaRP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ê</a:t>
          </a:r>
          <a:r>
            <a:rPr lang="fr-FR" altLang="fr-FR" b="1" dirty="0"/>
            <a:t>t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é</a:t>
          </a:r>
          <a:r>
            <a:rPr lang="fr-FR" altLang="fr-FR" b="1" dirty="0"/>
            <a:t>t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B367051-2A26-4F0A-A442-D1D7119C826B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7302987B-6DD5-4868-8B46-30530A0F7A9F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10CA07F6-D6E4-420A-BF81-2A49A3807F6C}" type="presOf" srcId="{C98D5B68-7884-6648-A6A0-2E344EE2F2C1}" destId="{70B8D9E0-4A6D-2F44-B595-4E51FB1CC510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BE4EDB5-18EE-40C4-B007-0C57F4AB77C5}" type="presOf" srcId="{39104730-2024-374C-98E0-3A4CE7ED9881}" destId="{82B71E07-46A9-1F4C-9980-576B2FA3ADD8}" srcOrd="0" destOrd="0" presId="urn:microsoft.com/office/officeart/2005/8/layout/vList5"/>
    <dgm:cxn modelId="{ABF6559A-6846-4686-BB99-970AD2B51D85}" type="presOf" srcId="{DD6BBC1B-D149-744A-A30E-EFE273F02222}" destId="{B2E2EFB5-3D81-DA40-B0AB-7277103CCFA5}" srcOrd="0" destOrd="0" presId="urn:microsoft.com/office/officeart/2005/8/layout/vList5"/>
    <dgm:cxn modelId="{19B043B8-50C3-425F-9434-38510AE76DAC}" type="presOf" srcId="{2C8EC395-066D-984E-8F48-1D03BBA365D6}" destId="{FBE9ED35-B856-174C-8737-A32D2C924CA6}" srcOrd="0" destOrd="0" presId="urn:microsoft.com/office/officeart/2005/8/layout/vList5"/>
    <dgm:cxn modelId="{0BDF745A-956D-4B85-807D-EA7CDF7F53A1}" type="presOf" srcId="{D865DF60-6A8A-1346-86CF-ADC5241F7441}" destId="{C3381103-080C-D746-8B27-46B2DEE4028C}" srcOrd="0" destOrd="0" presId="urn:microsoft.com/office/officeart/2005/8/layout/vList5"/>
    <dgm:cxn modelId="{783E1A92-336A-4A0D-86D5-D1662D757D3A}" type="presParOf" srcId="{82B71E07-46A9-1F4C-9980-576B2FA3ADD8}" destId="{A3A8D8DA-067B-EC42-9EAF-7E4FD8AA6489}" srcOrd="0" destOrd="0" presId="urn:microsoft.com/office/officeart/2005/8/layout/vList5"/>
    <dgm:cxn modelId="{62890C6F-4594-4D90-8D42-0E86A7E8C7C8}" type="presParOf" srcId="{A3A8D8DA-067B-EC42-9EAF-7E4FD8AA6489}" destId="{5131D196-118F-ED4B-8F8C-9F861CEE6268}" srcOrd="0" destOrd="0" presId="urn:microsoft.com/office/officeart/2005/8/layout/vList5"/>
    <dgm:cxn modelId="{E94F2795-0FF1-473A-8C43-E4977736AC5D}" type="presParOf" srcId="{A3A8D8DA-067B-EC42-9EAF-7E4FD8AA6489}" destId="{B2E2EFB5-3D81-DA40-B0AB-7277103CCFA5}" srcOrd="1" destOrd="0" presId="urn:microsoft.com/office/officeart/2005/8/layout/vList5"/>
    <dgm:cxn modelId="{E2316EFD-5CF8-41E7-A7CE-FF9478054786}" type="presParOf" srcId="{82B71E07-46A9-1F4C-9980-576B2FA3ADD8}" destId="{86757E5C-20F4-E745-A720-B10E686939A4}" srcOrd="1" destOrd="0" presId="urn:microsoft.com/office/officeart/2005/8/layout/vList5"/>
    <dgm:cxn modelId="{B15E5E8E-A78E-4A76-8C9F-A0BA89338953}" type="presParOf" srcId="{82B71E07-46A9-1F4C-9980-576B2FA3ADD8}" destId="{0760AE06-7B56-494A-A0E8-36B594643D8E}" srcOrd="2" destOrd="0" presId="urn:microsoft.com/office/officeart/2005/8/layout/vList5"/>
    <dgm:cxn modelId="{3122F95B-F7A2-4148-8D42-5FB7539ECE34}" type="presParOf" srcId="{0760AE06-7B56-494A-A0E8-36B594643D8E}" destId="{C3381103-080C-D746-8B27-46B2DEE4028C}" srcOrd="0" destOrd="0" presId="urn:microsoft.com/office/officeart/2005/8/layout/vList5"/>
    <dgm:cxn modelId="{64E07072-03EA-4C27-8462-74DF451EF34F}" type="presParOf" srcId="{0760AE06-7B56-494A-A0E8-36B594643D8E}" destId="{FBE9ED35-B856-174C-8737-A32D2C924CA6}" srcOrd="1" destOrd="0" presId="urn:microsoft.com/office/officeart/2005/8/layout/vList5"/>
    <dgm:cxn modelId="{9AF7E38E-C227-4B3B-8384-787C151624AC}" type="presParOf" srcId="{82B71E07-46A9-1F4C-9980-576B2FA3ADD8}" destId="{42D27948-8160-FF47-9116-9786F5E669CE}" srcOrd="3" destOrd="0" presId="urn:microsoft.com/office/officeart/2005/8/layout/vList5"/>
    <dgm:cxn modelId="{EA317247-C37D-43FF-B1E9-9F58905AFF00}" type="presParOf" srcId="{82B71E07-46A9-1F4C-9980-576B2FA3ADD8}" destId="{39BBA486-03BD-2144-ABBF-AE369E5400B7}" srcOrd="4" destOrd="0" presId="urn:microsoft.com/office/officeart/2005/8/layout/vList5"/>
    <dgm:cxn modelId="{02D764BA-2C32-4A5F-930A-985B83EE42B8}" type="presParOf" srcId="{39BBA486-03BD-2144-ABBF-AE369E5400B7}" destId="{70B8D9E0-4A6D-2F44-B595-4E51FB1CC510}" srcOrd="0" destOrd="0" presId="urn:microsoft.com/office/officeart/2005/8/layout/vList5"/>
    <dgm:cxn modelId="{40E20F77-2D6A-4AF6-A97A-6318BEC25AAA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è</a:t>
          </a:r>
          <a:r>
            <a:rPr lang="fr-FR" altLang="fr-FR" b="1" dirty="0">
              <a:solidFill>
                <a:schemeClr val="tx1"/>
              </a:solidFill>
            </a:rPr>
            <a:t>t</a:t>
          </a:r>
          <a:endParaRPr lang="fr-FR" b="1" dirty="0">
            <a:solidFill>
              <a:schemeClr val="tx1"/>
            </a:solidFill>
          </a:endParaRP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FF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ê</a:t>
          </a:r>
          <a:r>
            <a:rPr lang="fr-FR" altLang="fr-FR" b="1" dirty="0"/>
            <a:t>t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é</a:t>
          </a:r>
          <a:r>
            <a:rPr lang="fr-FR" altLang="fr-FR" b="1" dirty="0"/>
            <a:t>t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B367051-2A26-4F0A-A442-D1D7119C826B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7302987B-6DD5-4868-8B46-30530A0F7A9F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10CA07F6-D6E4-420A-BF81-2A49A3807F6C}" type="presOf" srcId="{C98D5B68-7884-6648-A6A0-2E344EE2F2C1}" destId="{70B8D9E0-4A6D-2F44-B595-4E51FB1CC510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4BE4EDB5-18EE-40C4-B007-0C57F4AB77C5}" type="presOf" srcId="{39104730-2024-374C-98E0-3A4CE7ED9881}" destId="{82B71E07-46A9-1F4C-9980-576B2FA3ADD8}" srcOrd="0" destOrd="0" presId="urn:microsoft.com/office/officeart/2005/8/layout/vList5"/>
    <dgm:cxn modelId="{ABF6559A-6846-4686-BB99-970AD2B51D85}" type="presOf" srcId="{DD6BBC1B-D149-744A-A30E-EFE273F02222}" destId="{B2E2EFB5-3D81-DA40-B0AB-7277103CCFA5}" srcOrd="0" destOrd="0" presId="urn:microsoft.com/office/officeart/2005/8/layout/vList5"/>
    <dgm:cxn modelId="{19B043B8-50C3-425F-9434-38510AE76DAC}" type="presOf" srcId="{2C8EC395-066D-984E-8F48-1D03BBA365D6}" destId="{FBE9ED35-B856-174C-8737-A32D2C924CA6}" srcOrd="0" destOrd="0" presId="urn:microsoft.com/office/officeart/2005/8/layout/vList5"/>
    <dgm:cxn modelId="{0BDF745A-956D-4B85-807D-EA7CDF7F53A1}" type="presOf" srcId="{D865DF60-6A8A-1346-86CF-ADC5241F7441}" destId="{C3381103-080C-D746-8B27-46B2DEE4028C}" srcOrd="0" destOrd="0" presId="urn:microsoft.com/office/officeart/2005/8/layout/vList5"/>
    <dgm:cxn modelId="{783E1A92-336A-4A0D-86D5-D1662D757D3A}" type="presParOf" srcId="{82B71E07-46A9-1F4C-9980-576B2FA3ADD8}" destId="{A3A8D8DA-067B-EC42-9EAF-7E4FD8AA6489}" srcOrd="0" destOrd="0" presId="urn:microsoft.com/office/officeart/2005/8/layout/vList5"/>
    <dgm:cxn modelId="{62890C6F-4594-4D90-8D42-0E86A7E8C7C8}" type="presParOf" srcId="{A3A8D8DA-067B-EC42-9EAF-7E4FD8AA6489}" destId="{5131D196-118F-ED4B-8F8C-9F861CEE6268}" srcOrd="0" destOrd="0" presId="urn:microsoft.com/office/officeart/2005/8/layout/vList5"/>
    <dgm:cxn modelId="{E94F2795-0FF1-473A-8C43-E4977736AC5D}" type="presParOf" srcId="{A3A8D8DA-067B-EC42-9EAF-7E4FD8AA6489}" destId="{B2E2EFB5-3D81-DA40-B0AB-7277103CCFA5}" srcOrd="1" destOrd="0" presId="urn:microsoft.com/office/officeart/2005/8/layout/vList5"/>
    <dgm:cxn modelId="{E2316EFD-5CF8-41E7-A7CE-FF9478054786}" type="presParOf" srcId="{82B71E07-46A9-1F4C-9980-576B2FA3ADD8}" destId="{86757E5C-20F4-E745-A720-B10E686939A4}" srcOrd="1" destOrd="0" presId="urn:microsoft.com/office/officeart/2005/8/layout/vList5"/>
    <dgm:cxn modelId="{B15E5E8E-A78E-4A76-8C9F-A0BA89338953}" type="presParOf" srcId="{82B71E07-46A9-1F4C-9980-576B2FA3ADD8}" destId="{0760AE06-7B56-494A-A0E8-36B594643D8E}" srcOrd="2" destOrd="0" presId="urn:microsoft.com/office/officeart/2005/8/layout/vList5"/>
    <dgm:cxn modelId="{3122F95B-F7A2-4148-8D42-5FB7539ECE34}" type="presParOf" srcId="{0760AE06-7B56-494A-A0E8-36B594643D8E}" destId="{C3381103-080C-D746-8B27-46B2DEE4028C}" srcOrd="0" destOrd="0" presId="urn:microsoft.com/office/officeart/2005/8/layout/vList5"/>
    <dgm:cxn modelId="{64E07072-03EA-4C27-8462-74DF451EF34F}" type="presParOf" srcId="{0760AE06-7B56-494A-A0E8-36B594643D8E}" destId="{FBE9ED35-B856-174C-8737-A32D2C924CA6}" srcOrd="1" destOrd="0" presId="urn:microsoft.com/office/officeart/2005/8/layout/vList5"/>
    <dgm:cxn modelId="{9AF7E38E-C227-4B3B-8384-787C151624AC}" type="presParOf" srcId="{82B71E07-46A9-1F4C-9980-576B2FA3ADD8}" destId="{42D27948-8160-FF47-9116-9786F5E669CE}" srcOrd="3" destOrd="0" presId="urn:microsoft.com/office/officeart/2005/8/layout/vList5"/>
    <dgm:cxn modelId="{EA317247-C37D-43FF-B1E9-9F58905AFF00}" type="presParOf" srcId="{82B71E07-46A9-1F4C-9980-576B2FA3ADD8}" destId="{39BBA486-03BD-2144-ABBF-AE369E5400B7}" srcOrd="4" destOrd="0" presId="urn:microsoft.com/office/officeart/2005/8/layout/vList5"/>
    <dgm:cxn modelId="{02D764BA-2C32-4A5F-930A-985B83EE42B8}" type="presParOf" srcId="{39BBA486-03BD-2144-ABBF-AE369E5400B7}" destId="{70B8D9E0-4A6D-2F44-B595-4E51FB1CC510}" srcOrd="0" destOrd="0" presId="urn:microsoft.com/office/officeart/2005/8/layout/vList5"/>
    <dgm:cxn modelId="{40E20F77-2D6A-4AF6-A97A-6318BEC25AAA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è</a:t>
          </a:r>
          <a:r>
            <a:rPr lang="fr-FR" altLang="fr-FR" b="1" dirty="0">
              <a:solidFill>
                <a:schemeClr val="tx1"/>
              </a:solidFill>
            </a:rPr>
            <a:t>t</a:t>
          </a:r>
          <a:endParaRPr lang="fr-FR" b="1" dirty="0">
            <a:solidFill>
              <a:schemeClr val="tx1"/>
            </a:solidFill>
          </a:endParaRP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ê</a:t>
          </a:r>
          <a:r>
            <a:rPr lang="fr-FR" altLang="fr-FR" b="1" dirty="0"/>
            <a:t>t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é</a:t>
          </a:r>
          <a:r>
            <a:rPr lang="fr-FR" altLang="fr-FR" b="1" dirty="0"/>
            <a:t>t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D37C3F4D-EA18-4A98-BF34-F88FE34DC264}" type="presOf" srcId="{5A256FE1-617A-F64B-AAA5-E71BA3D8E71B}" destId="{5131D196-118F-ED4B-8F8C-9F861CEE6268}" srcOrd="0" destOrd="0" presId="urn:microsoft.com/office/officeart/2005/8/layout/vList5"/>
    <dgm:cxn modelId="{D07CAC40-8841-4BE0-BF96-14AEDCAAA12F}" type="presOf" srcId="{31427C3A-E33A-4C40-B6A8-DF440F9FA9C2}" destId="{09F84ED2-5430-D348-8351-1C588DA968EF}" srcOrd="0" destOrd="0" presId="urn:microsoft.com/office/officeart/2005/8/layout/vList5"/>
    <dgm:cxn modelId="{0DF57A1E-BD4C-4019-8B0D-2B05A8501FAE}" type="presOf" srcId="{D865DF60-6A8A-1346-86CF-ADC5241F7441}" destId="{C3381103-080C-D746-8B27-46B2DEE4028C}" srcOrd="0" destOrd="0" presId="urn:microsoft.com/office/officeart/2005/8/layout/vList5"/>
    <dgm:cxn modelId="{CF6A4461-5B99-4627-8C03-0AD2E246AAFD}" type="presOf" srcId="{C98D5B68-7884-6648-A6A0-2E344EE2F2C1}" destId="{70B8D9E0-4A6D-2F44-B595-4E51FB1CC510}" srcOrd="0" destOrd="0" presId="urn:microsoft.com/office/officeart/2005/8/layout/vList5"/>
    <dgm:cxn modelId="{8EAA8F74-D3DD-40E5-98D8-FBEC04452BD8}" type="presOf" srcId="{39104730-2024-374C-98E0-3A4CE7ED9881}" destId="{82B71E07-46A9-1F4C-9980-576B2FA3ADD8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6468D2B4-CD84-46F9-A8FA-9F65E971299E}" type="presOf" srcId="{2C8EC395-066D-984E-8F48-1D03BBA365D6}" destId="{FBE9ED35-B856-174C-8737-A32D2C924CA6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6F833FB2-5531-49F6-BC79-7CD47D0332DF}" type="presOf" srcId="{DD6BBC1B-D149-744A-A30E-EFE273F02222}" destId="{B2E2EFB5-3D81-DA40-B0AB-7277103CCFA5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7827170B-2098-447C-B7DE-13C8BD43BD35}" type="presParOf" srcId="{82B71E07-46A9-1F4C-9980-576B2FA3ADD8}" destId="{A3A8D8DA-067B-EC42-9EAF-7E4FD8AA6489}" srcOrd="0" destOrd="0" presId="urn:microsoft.com/office/officeart/2005/8/layout/vList5"/>
    <dgm:cxn modelId="{AE1D62F8-0963-4043-BDDA-E17C94D11BE0}" type="presParOf" srcId="{A3A8D8DA-067B-EC42-9EAF-7E4FD8AA6489}" destId="{5131D196-118F-ED4B-8F8C-9F861CEE6268}" srcOrd="0" destOrd="0" presId="urn:microsoft.com/office/officeart/2005/8/layout/vList5"/>
    <dgm:cxn modelId="{368491D1-DDE5-4265-BB70-C7413CB290C0}" type="presParOf" srcId="{A3A8D8DA-067B-EC42-9EAF-7E4FD8AA6489}" destId="{B2E2EFB5-3D81-DA40-B0AB-7277103CCFA5}" srcOrd="1" destOrd="0" presId="urn:microsoft.com/office/officeart/2005/8/layout/vList5"/>
    <dgm:cxn modelId="{C2A9DE7E-E388-48DA-8ECA-C08A6F2097CC}" type="presParOf" srcId="{82B71E07-46A9-1F4C-9980-576B2FA3ADD8}" destId="{86757E5C-20F4-E745-A720-B10E686939A4}" srcOrd="1" destOrd="0" presId="urn:microsoft.com/office/officeart/2005/8/layout/vList5"/>
    <dgm:cxn modelId="{C851921C-78FB-4C12-BA92-356BFB9B5080}" type="presParOf" srcId="{82B71E07-46A9-1F4C-9980-576B2FA3ADD8}" destId="{0760AE06-7B56-494A-A0E8-36B594643D8E}" srcOrd="2" destOrd="0" presId="urn:microsoft.com/office/officeart/2005/8/layout/vList5"/>
    <dgm:cxn modelId="{9E8FCCC0-5942-44ED-80AA-50187CDCD415}" type="presParOf" srcId="{0760AE06-7B56-494A-A0E8-36B594643D8E}" destId="{C3381103-080C-D746-8B27-46B2DEE4028C}" srcOrd="0" destOrd="0" presId="urn:microsoft.com/office/officeart/2005/8/layout/vList5"/>
    <dgm:cxn modelId="{1852BB03-5F66-43A8-BAA8-6612D3573E42}" type="presParOf" srcId="{0760AE06-7B56-494A-A0E8-36B594643D8E}" destId="{FBE9ED35-B856-174C-8737-A32D2C924CA6}" srcOrd="1" destOrd="0" presId="urn:microsoft.com/office/officeart/2005/8/layout/vList5"/>
    <dgm:cxn modelId="{1979BDC3-DA4D-4676-A9DB-C9710185C710}" type="presParOf" srcId="{82B71E07-46A9-1F4C-9980-576B2FA3ADD8}" destId="{42D27948-8160-FF47-9116-9786F5E669CE}" srcOrd="3" destOrd="0" presId="urn:microsoft.com/office/officeart/2005/8/layout/vList5"/>
    <dgm:cxn modelId="{07A96C9A-BA84-4421-B4FC-894165DEAC08}" type="presParOf" srcId="{82B71E07-46A9-1F4C-9980-576B2FA3ADD8}" destId="{39BBA486-03BD-2144-ABBF-AE369E5400B7}" srcOrd="4" destOrd="0" presId="urn:microsoft.com/office/officeart/2005/8/layout/vList5"/>
    <dgm:cxn modelId="{E838CA0C-1277-4530-B84E-33C222EC0D42}" type="presParOf" srcId="{39BBA486-03BD-2144-ABBF-AE369E5400B7}" destId="{70B8D9E0-4A6D-2F44-B595-4E51FB1CC510}" srcOrd="0" destOrd="0" presId="urn:microsoft.com/office/officeart/2005/8/layout/vList5"/>
    <dgm:cxn modelId="{B86DD925-84E6-4749-8318-4DBEA399542C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è</a:t>
          </a:r>
          <a:r>
            <a:rPr lang="fr-FR" altLang="fr-FR" b="1" dirty="0">
              <a:solidFill>
                <a:schemeClr val="tx1"/>
              </a:solidFill>
            </a:rPr>
            <a:t>t</a:t>
          </a:r>
          <a:endParaRPr lang="fr-FR" b="1" dirty="0">
            <a:solidFill>
              <a:schemeClr val="tx1"/>
            </a:solidFill>
          </a:endParaRPr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FF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ê</a:t>
          </a:r>
          <a:r>
            <a:rPr lang="fr-FR" altLang="fr-FR" b="1" dirty="0"/>
            <a:t>t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altLang="fr-FR" dirty="0"/>
            <a:t>for</a:t>
          </a:r>
          <a:r>
            <a:rPr lang="fr-FR" altLang="fr-FR" b="1" dirty="0">
              <a:solidFill>
                <a:srgbClr val="0070C0"/>
              </a:solidFill>
            </a:rPr>
            <a:t>é</a:t>
          </a:r>
          <a:r>
            <a:rPr lang="fr-FR" altLang="fr-FR" b="1" dirty="0"/>
            <a:t>t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ABD85CDD-2154-4308-8273-D7A6AC5FA31B}" type="presOf" srcId="{5A256FE1-617A-F64B-AAA5-E71BA3D8E71B}" destId="{5131D196-118F-ED4B-8F8C-9F861CEE6268}" srcOrd="0" destOrd="0" presId="urn:microsoft.com/office/officeart/2005/8/layout/vList5"/>
    <dgm:cxn modelId="{A4DBA8E4-96EF-46D4-9478-A65759D80543}" type="presOf" srcId="{C98D5B68-7884-6648-A6A0-2E344EE2F2C1}" destId="{70B8D9E0-4A6D-2F44-B595-4E51FB1CC510}" srcOrd="0" destOrd="0" presId="urn:microsoft.com/office/officeart/2005/8/layout/vList5"/>
    <dgm:cxn modelId="{678E75F9-8169-4784-B650-50B8BC12F01E}" type="presOf" srcId="{DD6BBC1B-D149-744A-A30E-EFE273F02222}" destId="{B2E2EFB5-3D81-DA40-B0AB-7277103CCFA5}" srcOrd="0" destOrd="0" presId="urn:microsoft.com/office/officeart/2005/8/layout/vList5"/>
    <dgm:cxn modelId="{92670BEE-3506-4F00-AFF0-55FCC2E95A91}" type="presOf" srcId="{39104730-2024-374C-98E0-3A4CE7ED9881}" destId="{82B71E07-46A9-1F4C-9980-576B2FA3ADD8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3E703B3C-851D-4299-8D55-2B830688D76E}" type="presOf" srcId="{31427C3A-E33A-4C40-B6A8-DF440F9FA9C2}" destId="{09F84ED2-5430-D348-8351-1C588DA968EF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557CB1E0-39A5-4310-9D42-A7FC7F271AEE}" type="presOf" srcId="{2C8EC395-066D-984E-8F48-1D03BBA365D6}" destId="{FBE9ED35-B856-174C-8737-A32D2C924CA6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68E2BF54-0E1F-4C71-B88C-EBF8A1D9DA3F}" type="presOf" srcId="{D865DF60-6A8A-1346-86CF-ADC5241F7441}" destId="{C3381103-080C-D746-8B27-46B2DEE4028C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335E6ECA-7D7B-4327-9D56-6FEDD60FC17E}" type="presParOf" srcId="{82B71E07-46A9-1F4C-9980-576B2FA3ADD8}" destId="{A3A8D8DA-067B-EC42-9EAF-7E4FD8AA6489}" srcOrd="0" destOrd="0" presId="urn:microsoft.com/office/officeart/2005/8/layout/vList5"/>
    <dgm:cxn modelId="{680AEE8D-4538-4CC5-A70C-7B29DD49A8DF}" type="presParOf" srcId="{A3A8D8DA-067B-EC42-9EAF-7E4FD8AA6489}" destId="{5131D196-118F-ED4B-8F8C-9F861CEE6268}" srcOrd="0" destOrd="0" presId="urn:microsoft.com/office/officeart/2005/8/layout/vList5"/>
    <dgm:cxn modelId="{DDA3B31D-8374-4E15-B921-1514BCCCE716}" type="presParOf" srcId="{A3A8D8DA-067B-EC42-9EAF-7E4FD8AA6489}" destId="{B2E2EFB5-3D81-DA40-B0AB-7277103CCFA5}" srcOrd="1" destOrd="0" presId="urn:microsoft.com/office/officeart/2005/8/layout/vList5"/>
    <dgm:cxn modelId="{40FC81F8-9BD0-485E-81D1-1A2F9ED6DD7D}" type="presParOf" srcId="{82B71E07-46A9-1F4C-9980-576B2FA3ADD8}" destId="{86757E5C-20F4-E745-A720-B10E686939A4}" srcOrd="1" destOrd="0" presId="urn:microsoft.com/office/officeart/2005/8/layout/vList5"/>
    <dgm:cxn modelId="{F8D0D295-F37B-4801-B678-91BD7E190A25}" type="presParOf" srcId="{82B71E07-46A9-1F4C-9980-576B2FA3ADD8}" destId="{0760AE06-7B56-494A-A0E8-36B594643D8E}" srcOrd="2" destOrd="0" presId="urn:microsoft.com/office/officeart/2005/8/layout/vList5"/>
    <dgm:cxn modelId="{B0C0A404-124B-46F7-83F0-52F4F33BC51B}" type="presParOf" srcId="{0760AE06-7B56-494A-A0E8-36B594643D8E}" destId="{C3381103-080C-D746-8B27-46B2DEE4028C}" srcOrd="0" destOrd="0" presId="urn:microsoft.com/office/officeart/2005/8/layout/vList5"/>
    <dgm:cxn modelId="{670F7EBE-D2BD-4F1C-ACB3-46F2EFACFD14}" type="presParOf" srcId="{0760AE06-7B56-494A-A0E8-36B594643D8E}" destId="{FBE9ED35-B856-174C-8737-A32D2C924CA6}" srcOrd="1" destOrd="0" presId="urn:microsoft.com/office/officeart/2005/8/layout/vList5"/>
    <dgm:cxn modelId="{A5AA6048-9E36-4567-9CA8-33303F47CD0C}" type="presParOf" srcId="{82B71E07-46A9-1F4C-9980-576B2FA3ADD8}" destId="{42D27948-8160-FF47-9116-9786F5E669CE}" srcOrd="3" destOrd="0" presId="urn:microsoft.com/office/officeart/2005/8/layout/vList5"/>
    <dgm:cxn modelId="{9F439CC1-2D3F-4CD8-8C36-898FDB478ACC}" type="presParOf" srcId="{82B71E07-46A9-1F4C-9980-576B2FA3ADD8}" destId="{39BBA486-03BD-2144-ABBF-AE369E5400B7}" srcOrd="4" destOrd="0" presId="urn:microsoft.com/office/officeart/2005/8/layout/vList5"/>
    <dgm:cxn modelId="{657E90F4-FC65-43F8-95ED-FBCFA8CDB254}" type="presParOf" srcId="{39BBA486-03BD-2144-ABBF-AE369E5400B7}" destId="{70B8D9E0-4A6D-2F44-B595-4E51FB1CC510}" srcOrd="0" destOrd="0" presId="urn:microsoft.com/office/officeart/2005/8/layout/vList5"/>
    <dgm:cxn modelId="{550612A5-D366-4C9B-B2ED-6CA3065A157E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/>
            <a:t> </a:t>
          </a:r>
          <a:r>
            <a:rPr lang="fr-FR" sz="4900" b="1" kern="1200" dirty="0">
              <a:solidFill>
                <a:srgbClr val="0070C0"/>
              </a:solidFill>
            </a:rPr>
            <a:t>è</a:t>
          </a:r>
          <a:r>
            <a:rPr lang="fr-FR" altLang="fr-FR" sz="4900" b="1" kern="1200" dirty="0"/>
            <a:t>cole</a:t>
          </a:r>
          <a:endParaRPr lang="fr-FR" sz="49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b="1" kern="1200" dirty="0">
              <a:solidFill>
                <a:srgbClr val="0070C0"/>
              </a:solidFill>
            </a:rPr>
            <a:t>ê</a:t>
          </a:r>
          <a:r>
            <a:rPr lang="fr-FR" altLang="fr-FR" sz="4900" b="1" kern="1200" dirty="0"/>
            <a:t>cole</a:t>
          </a:r>
          <a:endParaRPr lang="fr-FR" sz="49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b="1" kern="1200" dirty="0">
              <a:solidFill>
                <a:srgbClr val="0070C0"/>
              </a:solidFill>
            </a:rPr>
            <a:t>é</a:t>
          </a:r>
          <a:r>
            <a:rPr lang="fr-FR" altLang="fr-FR" sz="4900" b="1" kern="1200" dirty="0"/>
            <a:t>cole</a:t>
          </a:r>
          <a:endParaRPr lang="fr-FR" sz="4900" b="1" kern="1200" dirty="0"/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/>
            <a:t> </a:t>
          </a:r>
          <a:r>
            <a:rPr lang="fr-FR" sz="4900" b="1" kern="1200" dirty="0">
              <a:solidFill>
                <a:srgbClr val="0070C0"/>
              </a:solidFill>
            </a:rPr>
            <a:t>è</a:t>
          </a:r>
          <a:r>
            <a:rPr lang="fr-FR" sz="4900" b="1" kern="1200" dirty="0"/>
            <a:t>cole</a:t>
          </a:r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>
              <a:solidFill>
                <a:srgbClr val="0070C0"/>
              </a:solidFill>
            </a:rPr>
            <a:t>ê</a:t>
          </a:r>
          <a:r>
            <a:rPr lang="fr-FR" sz="4900" b="1" kern="1200" dirty="0"/>
            <a:t>cole</a:t>
          </a:r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rgbClr val="FFFF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>
              <a:solidFill>
                <a:srgbClr val="0070C0"/>
              </a:solidFill>
            </a:rPr>
            <a:t>é</a:t>
          </a:r>
          <a:r>
            <a:rPr lang="fr-FR" sz="4900" b="1" kern="1200" dirty="0"/>
            <a:t>cole</a:t>
          </a:r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/>
            <a:t> </a:t>
          </a:r>
          <a:r>
            <a:rPr lang="fr-FR" altLang="fr-FR" sz="4900" kern="1200" dirty="0"/>
            <a:t>r</a:t>
          </a:r>
          <a:r>
            <a:rPr lang="fr-FR" altLang="fr-FR" sz="4900" b="1" kern="1200" dirty="0">
              <a:solidFill>
                <a:srgbClr val="0070C0"/>
              </a:solidFill>
            </a:rPr>
            <a:t>è</a:t>
          </a:r>
          <a:r>
            <a:rPr lang="fr-FR" altLang="fr-FR" sz="4900" kern="1200" dirty="0"/>
            <a:t>gle</a:t>
          </a:r>
          <a:endParaRPr lang="fr-FR" sz="49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r</a:t>
          </a:r>
          <a:r>
            <a:rPr lang="fr-FR" altLang="fr-FR" sz="4900" b="1" kern="1200" dirty="0">
              <a:solidFill>
                <a:srgbClr val="0070C0"/>
              </a:solidFill>
            </a:rPr>
            <a:t>é</a:t>
          </a:r>
          <a:r>
            <a:rPr lang="fr-FR" altLang="fr-FR" sz="4900" kern="1200" dirty="0"/>
            <a:t>gle</a:t>
          </a:r>
          <a:endParaRPr lang="fr-FR" sz="49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r</a:t>
          </a:r>
          <a:r>
            <a:rPr lang="fr-FR" altLang="fr-FR" sz="4900" b="1" kern="1200" dirty="0">
              <a:solidFill>
                <a:srgbClr val="0070C0"/>
              </a:solidFill>
            </a:rPr>
            <a:t>ê</a:t>
          </a:r>
          <a:r>
            <a:rPr lang="fr-FR" altLang="fr-FR" sz="4900" kern="1200" dirty="0"/>
            <a:t>gle</a:t>
          </a:r>
          <a:endParaRPr lang="fr-FR" sz="4900" b="1" kern="1200" dirty="0"/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rgbClr val="FFFF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/>
            <a:t> </a:t>
          </a:r>
          <a:r>
            <a:rPr lang="fr-FR" altLang="fr-FR" sz="4900" kern="1200" dirty="0"/>
            <a:t>r</a:t>
          </a:r>
          <a:r>
            <a:rPr lang="fr-FR" altLang="fr-FR" sz="4900" b="1" kern="1200" dirty="0">
              <a:solidFill>
                <a:srgbClr val="0070C0"/>
              </a:solidFill>
            </a:rPr>
            <a:t>è</a:t>
          </a:r>
          <a:r>
            <a:rPr lang="fr-FR" altLang="fr-FR" sz="4900" kern="1200" dirty="0"/>
            <a:t>gle</a:t>
          </a:r>
          <a:endParaRPr lang="fr-FR" sz="49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r</a:t>
          </a:r>
          <a:r>
            <a:rPr lang="fr-FR" altLang="fr-FR" sz="4900" b="1" kern="1200" dirty="0">
              <a:solidFill>
                <a:srgbClr val="0070C0"/>
              </a:solidFill>
            </a:rPr>
            <a:t>é</a:t>
          </a:r>
          <a:r>
            <a:rPr lang="fr-FR" altLang="fr-FR" sz="4900" kern="1200" dirty="0"/>
            <a:t>gle</a:t>
          </a:r>
          <a:endParaRPr lang="fr-FR" sz="49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r</a:t>
          </a:r>
          <a:r>
            <a:rPr lang="fr-FR" altLang="fr-FR" sz="4900" b="1" kern="1200" dirty="0">
              <a:solidFill>
                <a:srgbClr val="0070C0"/>
              </a:solidFill>
            </a:rPr>
            <a:t>ê</a:t>
          </a:r>
          <a:r>
            <a:rPr lang="fr-FR" altLang="fr-FR" sz="4900" kern="1200" dirty="0"/>
            <a:t>gle</a:t>
          </a:r>
          <a:endParaRPr lang="fr-FR" sz="4900" b="1" kern="1200" dirty="0"/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/>
            <a:t> </a:t>
          </a: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é</a:t>
          </a:r>
          <a:r>
            <a:rPr lang="fr-FR" altLang="fr-FR" sz="4900" b="1" kern="1200" dirty="0"/>
            <a:t>t</a:t>
          </a:r>
          <a:endParaRPr lang="fr-FR" sz="49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ê</a:t>
          </a:r>
          <a:r>
            <a:rPr lang="fr-FR" altLang="fr-FR" sz="4900" b="1" kern="1200" dirty="0"/>
            <a:t>t</a:t>
          </a:r>
          <a:endParaRPr lang="fr-FR" sz="49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è</a:t>
          </a:r>
          <a:r>
            <a:rPr lang="fr-FR" altLang="fr-FR" sz="4900" b="1" kern="1200" dirty="0">
              <a:solidFill>
                <a:schemeClr val="tx1"/>
              </a:solidFill>
            </a:rPr>
            <a:t>t</a:t>
          </a:r>
          <a:endParaRPr lang="fr-FR" sz="4900" b="1" kern="1200" dirty="0">
            <a:solidFill>
              <a:schemeClr val="tx1"/>
            </a:solidFill>
          </a:endParaRPr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/>
            <a:t> </a:t>
          </a: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é</a:t>
          </a:r>
          <a:r>
            <a:rPr lang="fr-FR" altLang="fr-FR" sz="4900" b="1" kern="1200" dirty="0"/>
            <a:t>t</a:t>
          </a:r>
          <a:endParaRPr lang="fr-FR" sz="49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rgbClr val="FFFF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ê</a:t>
          </a:r>
          <a:r>
            <a:rPr lang="fr-FR" altLang="fr-FR" sz="4900" b="1" kern="1200" dirty="0"/>
            <a:t>t</a:t>
          </a:r>
          <a:endParaRPr lang="fr-FR" sz="49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è</a:t>
          </a:r>
          <a:r>
            <a:rPr lang="fr-FR" altLang="fr-FR" sz="4900" b="1" kern="1200" dirty="0">
              <a:solidFill>
                <a:schemeClr val="tx1"/>
              </a:solidFill>
            </a:rPr>
            <a:t>t</a:t>
          </a:r>
          <a:endParaRPr lang="fr-FR" sz="4900" b="1" kern="1200" dirty="0">
            <a:solidFill>
              <a:schemeClr val="tx1"/>
            </a:solidFill>
          </a:endParaRPr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/>
            <a:t> </a:t>
          </a: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é</a:t>
          </a:r>
          <a:r>
            <a:rPr lang="fr-FR" altLang="fr-FR" sz="4900" b="1" kern="1200" dirty="0"/>
            <a:t>t</a:t>
          </a:r>
          <a:endParaRPr lang="fr-FR" sz="49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ê</a:t>
          </a:r>
          <a:r>
            <a:rPr lang="fr-FR" altLang="fr-FR" sz="4900" b="1" kern="1200" dirty="0"/>
            <a:t>t</a:t>
          </a:r>
          <a:endParaRPr lang="fr-FR" sz="49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è</a:t>
          </a:r>
          <a:r>
            <a:rPr lang="fr-FR" altLang="fr-FR" sz="4900" b="1" kern="1200" dirty="0">
              <a:solidFill>
                <a:schemeClr val="tx1"/>
              </a:solidFill>
            </a:rPr>
            <a:t>t</a:t>
          </a:r>
          <a:endParaRPr lang="fr-FR" sz="4900" b="1" kern="1200" dirty="0">
            <a:solidFill>
              <a:schemeClr val="tx1"/>
            </a:solidFill>
          </a:endParaRPr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900" b="1" kern="1200" dirty="0"/>
            <a:t> </a:t>
          </a: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é</a:t>
          </a:r>
          <a:r>
            <a:rPr lang="fr-FR" altLang="fr-FR" sz="4900" b="1" kern="1200" dirty="0"/>
            <a:t>t</a:t>
          </a:r>
          <a:endParaRPr lang="fr-FR" sz="49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rgbClr val="FFFF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ê</a:t>
          </a:r>
          <a:r>
            <a:rPr lang="fr-FR" altLang="fr-FR" sz="4900" b="1" kern="1200" dirty="0"/>
            <a:t>t</a:t>
          </a:r>
          <a:endParaRPr lang="fr-FR" sz="49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285750" lvl="1" indent="-285750" algn="ctr" defTabSz="2178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altLang="fr-FR" sz="4900" kern="1200" dirty="0"/>
            <a:t>for</a:t>
          </a:r>
          <a:r>
            <a:rPr lang="fr-FR" altLang="fr-FR" sz="4900" b="1" kern="1200" dirty="0">
              <a:solidFill>
                <a:srgbClr val="0070C0"/>
              </a:solidFill>
            </a:rPr>
            <a:t>è</a:t>
          </a:r>
          <a:r>
            <a:rPr lang="fr-FR" altLang="fr-FR" sz="4900" b="1" kern="1200" dirty="0">
              <a:solidFill>
                <a:schemeClr val="tx1"/>
              </a:solidFill>
            </a:rPr>
            <a:t>t</a:t>
          </a:r>
          <a:endParaRPr lang="fr-FR" sz="4900" b="1" kern="1200" dirty="0">
            <a:solidFill>
              <a:schemeClr val="tx1"/>
            </a:solidFill>
          </a:endParaRPr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E719D-8D2B-4071-AE82-058FA57BEB1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1986BF-2491-4261-9FC0-A750C825309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420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65A7A-686E-4C5C-AE5A-0DA6E045B5DE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605660-F531-4BDA-BF3E-4C595276E456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65A7A-686E-4C5C-AE5A-0DA6E045B5DE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605660-F531-4BDA-BF3E-4C595276E456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 alt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65A7A-686E-4C5C-AE5A-0DA6E045B5DE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9418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65A7A-686E-4C5C-AE5A-0DA6E045B5DE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17469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65A7A-686E-4C5C-AE5A-0DA6E045B5DE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19418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fr-FR" altLang="fr-FR"/>
              <a:t>72</a:t>
            </a:r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65A7A-686E-4C5C-AE5A-0DA6E045B5DE}" type="slidenum">
              <a:rPr lang="fr-FR" alt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174699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i="1" dirty="0" smtClean="0"/>
              <a:t>Question </a:t>
            </a:r>
            <a:r>
              <a:rPr lang="fr-FR" dirty="0" smtClean="0"/>
              <a:t>: Retrouve les verbes conjugués à l’imparfait </a:t>
            </a:r>
            <a:endParaRPr lang="fr-FR" dirty="0" smtClean="0">
              <a:effectLst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1A44-43AD-4118-B31F-953C58846FDD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1910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68F93E8-F869-47DC-BD72-A1885B233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7457E30E-5EEC-4FC1-8AE0-9335380A6E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2705B825-B985-4358-93BA-275DFF68F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AE0DAB6A-7812-42E5-BB8A-10BAB864E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306387A-543A-4CF7-938A-D388C37DB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844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3D6E2B1-BDC6-4E37-98D5-ECAD03BFD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82D538A7-82D6-485E-A62A-2176864EE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4D0B1456-1979-4E2B-9D10-7A6011E7A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6EC25E8-D0E8-4271-B303-05ADD2F40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43665CD6-6BD1-4ACF-9F36-5C0CF6680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62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="" xmlns:a16="http://schemas.microsoft.com/office/drawing/2014/main" id="{025445E7-FBA7-4DF0-B8E4-FAF0986364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="" xmlns:a16="http://schemas.microsoft.com/office/drawing/2014/main" id="{A1A38B9E-9EC7-456E-B07B-0212A0E5D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BFAF10E4-7BCF-4F18-968E-DD5CE63B8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229A27F-8146-4EC7-A04F-8DC30292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6E38DFFD-8EED-4BC4-A3ED-16AD4913B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9698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8D4A344-E57D-4E5A-BEFE-90F902A26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96F0B5E-1B4F-4F01-981F-49EFF9B49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17958773-5CDE-4770-ACD9-4D296720A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98F34855-D22A-4E77-AC86-6F3FB8301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D7334009-ECCA-4C14-8DEA-110D181A4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42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82190E7-1299-4BBA-8478-CEC5D2E29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18529498-950F-49F5-8F9A-1685BE81B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731C4C46-E40C-40DE-AB45-2F54455F9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4E59B80F-3C8D-4E7C-B658-92AFF7FB5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BC1E2F24-A6D9-465E-A081-6E8A4AB3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53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C0CF7CC-7611-49B4-978A-A985F2CC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95C9729B-B0EA-4590-A0CC-A693F1163D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49E2F6B6-E969-41D1-A8B2-D5E26A22B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C28B2A1A-261A-4687-8672-B77EA658E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5FF491CC-747F-427B-B399-B719FF41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1CA61BAA-7679-4DC2-8E9A-5F340FFE5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58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01C6198-86FD-4863-A6DA-B640A9912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349FF1B6-E351-4187-BC6D-5801F880D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DF7D680F-FA07-41C5-92EF-449E8EDB1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="" xmlns:a16="http://schemas.microsoft.com/office/drawing/2014/main" id="{FCB2C517-E88E-4437-B20F-0EDF3D597A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="" xmlns:a16="http://schemas.microsoft.com/office/drawing/2014/main" id="{0F93352F-3D7B-42FE-93EF-F4934A9223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="" xmlns:a16="http://schemas.microsoft.com/office/drawing/2014/main" id="{2D2D2B0C-4975-433D-AE89-3C30A7E8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="" xmlns:a16="http://schemas.microsoft.com/office/drawing/2014/main" id="{3CD5ED3F-A051-44C2-B804-8F2AFE90A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="" xmlns:a16="http://schemas.microsoft.com/office/drawing/2014/main" id="{36A4500E-7C46-4C01-8C67-AC88E6321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80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D45D913B-2682-47F8-A4B4-525CE1CE3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="" xmlns:a16="http://schemas.microsoft.com/office/drawing/2014/main" id="{2C072979-79AC-4C43-8EC3-3EEFE38E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="" xmlns:a16="http://schemas.microsoft.com/office/drawing/2014/main" id="{F4D44887-A5D2-44EE-9934-08A27CECF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="" xmlns:a16="http://schemas.microsoft.com/office/drawing/2014/main" id="{4A6452C7-5739-4C0F-AD30-208CCDA74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75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="" xmlns:a16="http://schemas.microsoft.com/office/drawing/2014/main" id="{1DBFE847-332D-4D58-A196-714B3A050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="" xmlns:a16="http://schemas.microsoft.com/office/drawing/2014/main" id="{0486EE23-0C73-4F5A-9F4D-00E9F019C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="" xmlns:a16="http://schemas.microsoft.com/office/drawing/2014/main" id="{8FE75644-82D2-4281-AD13-005C94AF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56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CA3E6DC4-C0D4-48E7-BE91-1946EF029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B04F72ED-0156-48B6-86EC-57E7D1C13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0E63BC59-CA3D-45D8-AAEA-7E25506D2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15756D0C-AD8D-4331-88A4-00AFBCB3E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72BC3F54-57B6-416C-A847-CAE921B2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55A6DB46-ABE3-45F4-9012-ADD042018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475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229566D6-7F4C-4252-8E8E-BE88FAADB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="" xmlns:a16="http://schemas.microsoft.com/office/drawing/2014/main" id="{22300EF3-54E9-4644-8266-9BE934ACA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="" xmlns:a16="http://schemas.microsoft.com/office/drawing/2014/main" id="{BF7873FA-7AFE-4D81-AE86-1556F7B01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="" xmlns:a16="http://schemas.microsoft.com/office/drawing/2014/main" id="{FA851ED9-F537-44BA-A796-61986D7E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="" xmlns:a16="http://schemas.microsoft.com/office/drawing/2014/main" id="{B185E398-FE29-41F2-B49B-1388525F1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="" xmlns:a16="http://schemas.microsoft.com/office/drawing/2014/main" id="{3683B489-CEE5-48BF-A897-EF78032A3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069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="" xmlns:a16="http://schemas.microsoft.com/office/drawing/2014/main" id="{D55C8522-7D64-400F-90C7-1B9CA8781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="" xmlns:a16="http://schemas.microsoft.com/office/drawing/2014/main" id="{94AA0641-59E8-45D6-9E71-6B68BD842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A3B9C974-A3BB-45A2-892B-1A06E10825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9694A-410B-4A3A-94B4-E16C57504DA3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5FC95190-0684-4105-958C-7BA42A11DF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19AE8737-1934-4A6D-A2E0-9053EFD7ED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38B98-B345-4F80-8681-3B5424D7F32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907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A8070801-665B-4E36-8F07-7DC56633D2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11500" b="1" dirty="0"/>
              <a:t>Français</a:t>
            </a:r>
            <a:r>
              <a:rPr lang="fr-FR" sz="115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4129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L’accent circonflexe - je vois </a:t>
            </a:r>
            <a:r>
              <a:rPr lang="fr-FR" b="1" dirty="0">
                <a:solidFill>
                  <a:srgbClr val="0070C0"/>
                </a:solidFill>
              </a:rPr>
              <a:t>ê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dirty="0"/>
              <a:t>Copie les mots et ajoute l’accent  </a:t>
            </a:r>
            <a:endParaRPr lang="fr-FR" altLang="fr-FR" b="1" dirty="0"/>
          </a:p>
        </p:txBody>
      </p:sp>
      <p:pic>
        <p:nvPicPr>
          <p:cNvPr id="71683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1633" r="15543" b="4736"/>
          <a:stretch>
            <a:fillRect/>
          </a:stretch>
        </p:blipFill>
        <p:spPr bwMode="auto">
          <a:xfrm>
            <a:off x="444500" y="1655233"/>
            <a:ext cx="11413067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4525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>
          <a:xfrm>
            <a:off x="838200" y="249768"/>
            <a:ext cx="10515600" cy="1325033"/>
          </a:xfrm>
        </p:spPr>
        <p:txBody>
          <a:bodyPr/>
          <a:lstStyle/>
          <a:p>
            <a:pPr eaLnBrk="1" hangingPunct="1"/>
            <a:r>
              <a:rPr lang="fr-FR" altLang="fr-FR" sz="5467">
                <a:solidFill>
                  <a:srgbClr val="7030A0"/>
                </a:solidFill>
                <a:latin typeface="Century Gothic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958640"/>
              </p:ext>
            </p:extLst>
          </p:nvPr>
        </p:nvGraphicFramePr>
        <p:xfrm>
          <a:off x="838200" y="2432304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re 1"/>
          <p:cNvSpPr>
            <a:spLocks noGrp="1"/>
          </p:cNvSpPr>
          <p:nvPr>
            <p:ph type="title"/>
          </p:nvPr>
        </p:nvSpPr>
        <p:spPr>
          <a:xfrm>
            <a:off x="838200" y="249768"/>
            <a:ext cx="10515600" cy="1325033"/>
          </a:xfrm>
        </p:spPr>
        <p:txBody>
          <a:bodyPr/>
          <a:lstStyle/>
          <a:p>
            <a:pPr eaLnBrk="1" hangingPunct="1"/>
            <a:r>
              <a:rPr lang="fr-FR" altLang="fr-FR" sz="5467">
                <a:solidFill>
                  <a:srgbClr val="7030A0"/>
                </a:solidFill>
                <a:latin typeface="Century Gothic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435670"/>
              </p:ext>
            </p:extLst>
          </p:nvPr>
        </p:nvGraphicFramePr>
        <p:xfrm>
          <a:off x="838200" y="2432304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>
          <a:xfrm>
            <a:off x="838200" y="249768"/>
            <a:ext cx="10515600" cy="1325033"/>
          </a:xfrm>
        </p:spPr>
        <p:txBody>
          <a:bodyPr/>
          <a:lstStyle/>
          <a:p>
            <a:pPr eaLnBrk="1" hangingPunct="1"/>
            <a:r>
              <a:rPr lang="fr-FR" altLang="fr-FR" sz="5467">
                <a:solidFill>
                  <a:srgbClr val="7030A0"/>
                </a:solidFill>
                <a:latin typeface="Century Gothic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292629"/>
              </p:ext>
            </p:extLst>
          </p:nvPr>
        </p:nvGraphicFramePr>
        <p:xfrm>
          <a:off x="838200" y="2432304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re 1"/>
          <p:cNvSpPr>
            <a:spLocks noGrp="1"/>
          </p:cNvSpPr>
          <p:nvPr>
            <p:ph type="title"/>
          </p:nvPr>
        </p:nvSpPr>
        <p:spPr>
          <a:xfrm>
            <a:off x="838200" y="249768"/>
            <a:ext cx="10515600" cy="1325033"/>
          </a:xfrm>
        </p:spPr>
        <p:txBody>
          <a:bodyPr/>
          <a:lstStyle/>
          <a:p>
            <a:pPr eaLnBrk="1" hangingPunct="1"/>
            <a:r>
              <a:rPr lang="fr-FR" altLang="fr-FR" sz="5467">
                <a:solidFill>
                  <a:srgbClr val="7030A0"/>
                </a:solidFill>
                <a:latin typeface="Century Gothic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477458"/>
              </p:ext>
            </p:extLst>
          </p:nvPr>
        </p:nvGraphicFramePr>
        <p:xfrm>
          <a:off x="838200" y="2432304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>
          <a:xfrm>
            <a:off x="838200" y="249768"/>
            <a:ext cx="10515600" cy="1325033"/>
          </a:xfrm>
        </p:spPr>
        <p:txBody>
          <a:bodyPr/>
          <a:lstStyle/>
          <a:p>
            <a:pPr eaLnBrk="1" hangingPunct="1"/>
            <a:r>
              <a:rPr lang="fr-FR" altLang="fr-FR" sz="5467">
                <a:solidFill>
                  <a:srgbClr val="7030A0"/>
                </a:solidFill>
                <a:latin typeface="Century Gothic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436155"/>
              </p:ext>
            </p:extLst>
          </p:nvPr>
        </p:nvGraphicFramePr>
        <p:xfrm>
          <a:off x="838200" y="2432304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19495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>
          <a:xfrm>
            <a:off x="838200" y="249768"/>
            <a:ext cx="10515600" cy="1325033"/>
          </a:xfrm>
        </p:spPr>
        <p:txBody>
          <a:bodyPr/>
          <a:lstStyle/>
          <a:p>
            <a:pPr eaLnBrk="1" hangingPunct="1"/>
            <a:r>
              <a:rPr lang="fr-FR" altLang="fr-FR" sz="5467">
                <a:solidFill>
                  <a:srgbClr val="7030A0"/>
                </a:solidFill>
                <a:latin typeface="Century Gothic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264109"/>
              </p:ext>
            </p:extLst>
          </p:nvPr>
        </p:nvGraphicFramePr>
        <p:xfrm>
          <a:off x="838200" y="2432304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52700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>
          <a:xfrm>
            <a:off x="838200" y="249768"/>
            <a:ext cx="10515600" cy="1325033"/>
          </a:xfrm>
        </p:spPr>
        <p:txBody>
          <a:bodyPr/>
          <a:lstStyle/>
          <a:p>
            <a:pPr eaLnBrk="1" hangingPunct="1"/>
            <a:r>
              <a:rPr lang="fr-FR" altLang="fr-FR" sz="5467">
                <a:solidFill>
                  <a:srgbClr val="7030A0"/>
                </a:solidFill>
                <a:latin typeface="Century Gothic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754821"/>
              </p:ext>
            </p:extLst>
          </p:nvPr>
        </p:nvGraphicFramePr>
        <p:xfrm>
          <a:off x="838200" y="2432304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40776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re 1"/>
          <p:cNvSpPr>
            <a:spLocks noGrp="1"/>
          </p:cNvSpPr>
          <p:nvPr>
            <p:ph type="title"/>
          </p:nvPr>
        </p:nvSpPr>
        <p:spPr>
          <a:xfrm>
            <a:off x="838200" y="249768"/>
            <a:ext cx="10515600" cy="1325033"/>
          </a:xfrm>
        </p:spPr>
        <p:txBody>
          <a:bodyPr/>
          <a:lstStyle/>
          <a:p>
            <a:pPr eaLnBrk="1" hangingPunct="1"/>
            <a:r>
              <a:rPr lang="fr-FR" altLang="fr-FR" sz="5467">
                <a:solidFill>
                  <a:srgbClr val="7030A0"/>
                </a:solidFill>
                <a:latin typeface="Century Gothic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2747731"/>
              </p:ext>
            </p:extLst>
          </p:nvPr>
        </p:nvGraphicFramePr>
        <p:xfrm>
          <a:off x="838200" y="2432304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73306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CustomShape 1"/>
          <p:cNvSpPr/>
          <p:nvPr/>
        </p:nvSpPr>
        <p:spPr>
          <a:xfrm>
            <a:off x="2028462" y="2468893"/>
            <a:ext cx="8754533" cy="1724224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8740" tIns="49371" rIns="98740" bIns="49371" anchorCtr="1"/>
          <a:lstStyle/>
          <a:p>
            <a:pPr algn="ctr">
              <a:defRPr/>
            </a:pPr>
            <a:r>
              <a:rPr lang="fr-FR" sz="5900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Pour les CE1</a:t>
            </a:r>
            <a:endParaRPr lang="fr-FR" sz="2000" spc="-1" dirty="0">
              <a:solidFill>
                <a:srgbClr val="0070C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766815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67A0A4AC-941C-489D-9144-E05654A2A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36" y="1284051"/>
            <a:ext cx="11511064" cy="2144949"/>
          </a:xfrm>
        </p:spPr>
        <p:txBody>
          <a:bodyPr>
            <a:normAutofit/>
          </a:bodyPr>
          <a:lstStyle/>
          <a:p>
            <a:r>
              <a:rPr lang="fr-FR" sz="5400" b="1" dirty="0"/>
              <a:t>Les différents accents de la lettre « e »</a:t>
            </a:r>
          </a:p>
        </p:txBody>
      </p:sp>
    </p:spTree>
    <p:extLst>
      <p:ext uri="{BB962C8B-B14F-4D97-AF65-F5344CB8AC3E}">
        <p14:creationId xmlns:p14="http://schemas.microsoft.com/office/powerpoint/2010/main" val="3853113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ECA95F5D-7A14-4310-97E8-5F752C4D4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1769"/>
            <a:ext cx="10515600" cy="1302707"/>
          </a:xfrm>
        </p:spPr>
        <p:txBody>
          <a:bodyPr>
            <a:normAutofit fontScale="90000"/>
          </a:bodyPr>
          <a:lstStyle/>
          <a:p>
            <a:r>
              <a:rPr lang="fr-FR" b="1" dirty="0"/>
              <a:t/>
            </a:r>
            <a:br>
              <a:rPr lang="fr-FR" b="1" dirty="0"/>
            </a:br>
            <a:r>
              <a:rPr lang="fr-FR" sz="4000" b="1" u="sng" dirty="0"/>
              <a:t>Relis </a:t>
            </a:r>
            <a:r>
              <a:rPr lang="fr-FR" sz="4000" b="1" u="sng" dirty="0">
                <a:effectLst/>
              </a:rPr>
              <a:t>les phrases à l'imparfait que nous avons </a:t>
            </a:r>
            <a:r>
              <a:rPr lang="fr-FR" sz="4000" b="1" u="sng" dirty="0" smtClean="0">
                <a:effectLst/>
              </a:rPr>
              <a:t>vues </a:t>
            </a:r>
            <a:r>
              <a:rPr lang="fr-FR" sz="4000" b="1" u="sng" dirty="0">
                <a:effectLst/>
              </a:rPr>
              <a:t>hier </a:t>
            </a:r>
            <a:r>
              <a:rPr lang="fr-FR" dirty="0">
                <a:effectLst/>
              </a:rPr>
              <a:t/>
            </a:r>
            <a:br>
              <a:rPr lang="fr-FR" dirty="0">
                <a:effectLst/>
              </a:rPr>
            </a:br>
            <a:r>
              <a:rPr lang="fr-FR" dirty="0">
                <a:effectLst/>
              </a:rPr>
              <a:t> </a:t>
            </a:r>
            <a:br>
              <a:rPr lang="fr-FR" dirty="0">
                <a:effectLst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F624EDC5-9689-4BD2-A685-8A8F299BF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940" y="231414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/>
              <a:t>Mon frère </a:t>
            </a:r>
            <a:r>
              <a:rPr lang="fr-FR" sz="4000" dirty="0" smtClean="0"/>
              <a:t>lavait </a:t>
            </a:r>
            <a:r>
              <a:rPr lang="fr-FR" sz="4000" dirty="0"/>
              <a:t>son vélo. </a:t>
            </a:r>
          </a:p>
          <a:p>
            <a:pPr marL="0" indent="0">
              <a:buNone/>
            </a:pPr>
            <a:r>
              <a:rPr lang="fr-FR" sz="4000" dirty="0"/>
              <a:t>Elle </a:t>
            </a:r>
            <a:r>
              <a:rPr lang="fr-FR" sz="4000" dirty="0" smtClean="0"/>
              <a:t>jouait </a:t>
            </a:r>
            <a:r>
              <a:rPr lang="fr-FR" sz="4000" dirty="0"/>
              <a:t>avec son ami. </a:t>
            </a:r>
          </a:p>
          <a:p>
            <a:pPr marL="0" indent="0">
              <a:buNone/>
            </a:pPr>
            <a:r>
              <a:rPr lang="fr-FR" sz="4000" dirty="0"/>
              <a:t>Il </a:t>
            </a:r>
            <a:r>
              <a:rPr lang="fr-FR" sz="4000" dirty="0" smtClean="0"/>
              <a:t>sautait </a:t>
            </a:r>
            <a:r>
              <a:rPr lang="fr-FR" sz="4000" dirty="0"/>
              <a:t>dans un cerceau jaune.</a:t>
            </a:r>
          </a:p>
          <a:p>
            <a:pPr marL="0" indent="0">
              <a:buNone/>
            </a:pPr>
            <a:endParaRPr lang="fr-FR" dirty="0">
              <a:effectLst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5244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>
            <a:extLst>
              <a:ext uri="{FF2B5EF4-FFF2-40B4-BE49-F238E27FC236}">
                <a16:creationId xmlns="" xmlns:a16="http://schemas.microsoft.com/office/drawing/2014/main" id="{AE9C50AB-B6ED-45FF-B0A4-0B6C672848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507453"/>
              </p:ext>
            </p:extLst>
          </p:nvPr>
        </p:nvGraphicFramePr>
        <p:xfrm>
          <a:off x="1513838" y="1275055"/>
          <a:ext cx="9164321" cy="283870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291080">
                  <a:extLst>
                    <a:ext uri="{9D8B030D-6E8A-4147-A177-3AD203B41FA5}">
                      <a16:colId xmlns="" xmlns:a16="http://schemas.microsoft.com/office/drawing/2014/main" val="2141911036"/>
                    </a:ext>
                  </a:extLst>
                </a:gridCol>
                <a:gridCol w="2291080">
                  <a:extLst>
                    <a:ext uri="{9D8B030D-6E8A-4147-A177-3AD203B41FA5}">
                      <a16:colId xmlns="" xmlns:a16="http://schemas.microsoft.com/office/drawing/2014/main" val="3352984"/>
                    </a:ext>
                  </a:extLst>
                </a:gridCol>
                <a:gridCol w="1778847">
                  <a:extLst>
                    <a:ext uri="{9D8B030D-6E8A-4147-A177-3AD203B41FA5}">
                      <a16:colId xmlns="" xmlns:a16="http://schemas.microsoft.com/office/drawing/2014/main" val="1693455289"/>
                    </a:ext>
                  </a:extLst>
                </a:gridCol>
                <a:gridCol w="2803314">
                  <a:extLst>
                    <a:ext uri="{9D8B030D-6E8A-4147-A177-3AD203B41FA5}">
                      <a16:colId xmlns="" xmlns:a16="http://schemas.microsoft.com/office/drawing/2014/main" val="319332056"/>
                    </a:ext>
                  </a:extLst>
                </a:gridCol>
              </a:tblGrid>
              <a:tr h="709676">
                <a:tc>
                  <a:txBody>
                    <a:bodyPr/>
                    <a:lstStyle/>
                    <a:p>
                      <a:pPr algn="ctr" rtl="0"/>
                      <a:r>
                        <a:rPr lang="fr-FR" sz="3300" dirty="0">
                          <a:effectLst/>
                        </a:rPr>
                        <a:t>Infinitif</a:t>
                      </a: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3300">
                          <a:effectLst/>
                        </a:rPr>
                        <a:t>Personne </a:t>
                      </a: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3300" u="none" strike="noStrike">
                          <a:effectLst/>
                        </a:rPr>
                        <a:t>Radical</a:t>
                      </a: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fr-FR" sz="3300">
                          <a:effectLst/>
                        </a:rPr>
                        <a:t>Terminaison </a:t>
                      </a:r>
                    </a:p>
                  </a:txBody>
                  <a:tcPr marL="69850" marR="69850" marT="69850" marB="69850"/>
                </a:tc>
                <a:extLst>
                  <a:ext uri="{0D108BD9-81ED-4DB2-BD59-A6C34878D82A}">
                    <a16:rowId xmlns="" xmlns:a16="http://schemas.microsoft.com/office/drawing/2014/main" val="1258264148"/>
                  </a:ext>
                </a:extLst>
              </a:tr>
              <a:tr h="709676">
                <a:tc>
                  <a:txBody>
                    <a:bodyPr/>
                    <a:lstStyle/>
                    <a:p>
                      <a:pPr rtl="0"/>
                      <a:r>
                        <a:rPr lang="fr-FR" sz="3300" dirty="0" smtClean="0">
                          <a:effectLst/>
                        </a:rPr>
                        <a:t>Laver</a:t>
                      </a:r>
                      <a:endParaRPr lang="fr-FR" sz="3300" dirty="0">
                        <a:effectLst/>
                      </a:endParaRP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 dirty="0" smtClean="0">
                          <a:effectLst/>
                        </a:rPr>
                        <a:t>Mon frère</a:t>
                      </a:r>
                      <a:endParaRPr lang="fr-FR" sz="3300" dirty="0">
                        <a:effectLst/>
                      </a:endParaRP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 dirty="0" smtClean="0">
                          <a:effectLst/>
                        </a:rPr>
                        <a:t>lav</a:t>
                      </a:r>
                      <a:endParaRPr lang="fr-FR" sz="3300" dirty="0">
                        <a:effectLst/>
                      </a:endParaRP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 dirty="0" smtClean="0">
                          <a:effectLst/>
                        </a:rPr>
                        <a:t>ait</a:t>
                      </a:r>
                      <a:endParaRPr lang="fr-FR" sz="3300" dirty="0">
                        <a:effectLst/>
                      </a:endParaRPr>
                    </a:p>
                  </a:txBody>
                  <a:tcPr marL="69850" marR="69850" marT="69850" marB="69850"/>
                </a:tc>
                <a:extLst>
                  <a:ext uri="{0D108BD9-81ED-4DB2-BD59-A6C34878D82A}">
                    <a16:rowId xmlns="" xmlns:a16="http://schemas.microsoft.com/office/drawing/2014/main" val="965182700"/>
                  </a:ext>
                </a:extLst>
              </a:tr>
              <a:tr h="709676">
                <a:tc>
                  <a:txBody>
                    <a:bodyPr/>
                    <a:lstStyle/>
                    <a:p>
                      <a:pPr rtl="0"/>
                      <a:r>
                        <a:rPr lang="fr-FR" sz="3300">
                          <a:effectLst/>
                        </a:rPr>
                        <a:t>jouer</a:t>
                      </a: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 dirty="0" smtClean="0">
                          <a:effectLst/>
                        </a:rPr>
                        <a:t>Elle</a:t>
                      </a:r>
                      <a:endParaRPr lang="fr-FR" sz="3300" dirty="0">
                        <a:effectLst/>
                      </a:endParaRP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>
                          <a:effectLst/>
                        </a:rPr>
                        <a:t>jou</a:t>
                      </a: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 dirty="0" smtClean="0">
                          <a:effectLst/>
                        </a:rPr>
                        <a:t>ait</a:t>
                      </a:r>
                      <a:endParaRPr lang="fr-FR" sz="3300" dirty="0">
                        <a:effectLst/>
                      </a:endParaRPr>
                    </a:p>
                  </a:txBody>
                  <a:tcPr marL="69850" marR="69850" marT="69850" marB="69850"/>
                </a:tc>
                <a:extLst>
                  <a:ext uri="{0D108BD9-81ED-4DB2-BD59-A6C34878D82A}">
                    <a16:rowId xmlns="" xmlns:a16="http://schemas.microsoft.com/office/drawing/2014/main" val="603494477"/>
                  </a:ext>
                </a:extLst>
              </a:tr>
              <a:tr h="709676">
                <a:tc>
                  <a:txBody>
                    <a:bodyPr/>
                    <a:lstStyle/>
                    <a:p>
                      <a:pPr rtl="0"/>
                      <a:r>
                        <a:rPr lang="fr-FR" sz="3300" dirty="0">
                          <a:effectLst/>
                        </a:rPr>
                        <a:t>sauter</a:t>
                      </a: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 dirty="0" smtClean="0">
                          <a:effectLst/>
                        </a:rPr>
                        <a:t>Il</a:t>
                      </a:r>
                      <a:endParaRPr lang="fr-FR" sz="3300" dirty="0">
                        <a:effectLst/>
                      </a:endParaRP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>
                          <a:effectLst/>
                        </a:rPr>
                        <a:t>saut</a:t>
                      </a:r>
                    </a:p>
                  </a:txBody>
                  <a:tcPr marL="69850" marR="69850" marT="69850" marB="69850"/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3300" dirty="0" smtClean="0">
                          <a:effectLst/>
                        </a:rPr>
                        <a:t>ait</a:t>
                      </a:r>
                      <a:endParaRPr lang="fr-FR" sz="3300" dirty="0">
                        <a:effectLst/>
                      </a:endParaRPr>
                    </a:p>
                  </a:txBody>
                  <a:tcPr marL="69850" marR="69850" marT="69850" marB="69850"/>
                </a:tc>
                <a:extLst>
                  <a:ext uri="{0D108BD9-81ED-4DB2-BD59-A6C34878D82A}">
                    <a16:rowId xmlns="" xmlns:a16="http://schemas.microsoft.com/office/drawing/2014/main" val="1017998571"/>
                  </a:ext>
                </a:extLst>
              </a:tr>
            </a:tbl>
          </a:graphicData>
        </a:graphic>
      </p:graphicFrame>
      <p:sp>
        <p:nvSpPr>
          <p:cNvPr id="8" name="Espace réservé du texte 7">
            <a:extLst>
              <a:ext uri="{FF2B5EF4-FFF2-40B4-BE49-F238E27FC236}">
                <a16:creationId xmlns="" xmlns:a16="http://schemas.microsoft.com/office/drawing/2014/main" id="{785AD944-D65A-4FDC-92ED-B291CC974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846833"/>
          </a:xfrm>
        </p:spPr>
        <p:txBody>
          <a:bodyPr>
            <a:normAutofit/>
          </a:bodyPr>
          <a:lstStyle/>
          <a:p>
            <a:r>
              <a:rPr lang="fr-FR" sz="4000" u="sng" dirty="0">
                <a:solidFill>
                  <a:schemeClr val="tx1"/>
                </a:solidFill>
              </a:rPr>
              <a:t>Question</a:t>
            </a:r>
            <a:r>
              <a:rPr lang="fr-FR" sz="4000" dirty="0">
                <a:solidFill>
                  <a:schemeClr val="tx1"/>
                </a:solidFill>
              </a:rPr>
              <a:t>: Observe ce tableau. Que remarque tu ? </a:t>
            </a:r>
          </a:p>
        </p:txBody>
      </p:sp>
    </p:spTree>
    <p:extLst>
      <p:ext uri="{BB962C8B-B14F-4D97-AF65-F5344CB8AC3E}">
        <p14:creationId xmlns:p14="http://schemas.microsoft.com/office/powerpoint/2010/main" val="849451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70E4D3D7-7457-4264-8E98-54911B601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2173"/>
            <a:ext cx="10726272" cy="6033654"/>
          </a:xfrm>
        </p:spPr>
        <p:txBody>
          <a:bodyPr>
            <a:normAutofit fontScale="90000"/>
          </a:bodyPr>
          <a:lstStyle/>
          <a:p>
            <a:r>
              <a:rPr lang="fr-FR" b="1" u="sng" dirty="0">
                <a:effectLst/>
              </a:rPr>
              <a:t/>
            </a:r>
            <a:br>
              <a:rPr lang="fr-FR" b="1" u="sng" dirty="0">
                <a:effectLst/>
              </a:rPr>
            </a:br>
            <a:r>
              <a:rPr lang="fr-FR" b="1" u="sng" dirty="0">
                <a:effectLst/>
              </a:rPr>
              <a:t/>
            </a:r>
            <a:br>
              <a:rPr lang="fr-FR" b="1" u="sng" dirty="0">
                <a:effectLst/>
              </a:rPr>
            </a:br>
            <a:r>
              <a:rPr lang="fr-FR" sz="4900" b="1" u="sng" dirty="0">
                <a:effectLst/>
              </a:rPr>
              <a:t>Dans un verbe, il y a 2 parties </a:t>
            </a:r>
            <a:r>
              <a:rPr lang="fr-FR" sz="4900" b="1" dirty="0">
                <a:effectLst/>
              </a:rPr>
              <a:t>: </a:t>
            </a:r>
            <a:br>
              <a:rPr lang="fr-FR" sz="4900" b="1" dirty="0">
                <a:effectLst/>
              </a:rPr>
            </a:br>
            <a:r>
              <a:rPr lang="fr-FR" sz="4900" b="1" dirty="0">
                <a:effectLst/>
              </a:rPr>
              <a:t/>
            </a:r>
            <a:br>
              <a:rPr lang="fr-FR" sz="4900" b="1" dirty="0">
                <a:effectLst/>
              </a:rPr>
            </a:br>
            <a:r>
              <a:rPr lang="fr-FR" sz="4900" b="1" dirty="0">
                <a:effectLst/>
              </a:rPr>
              <a:t>-le </a:t>
            </a:r>
            <a:r>
              <a:rPr lang="fr-FR" sz="4900" b="1" dirty="0">
                <a:solidFill>
                  <a:srgbClr val="0070C0"/>
                </a:solidFill>
                <a:effectLst/>
              </a:rPr>
              <a:t>radical</a:t>
            </a:r>
            <a:r>
              <a:rPr lang="fr-FR" sz="4900" dirty="0">
                <a:solidFill>
                  <a:srgbClr val="0070C0"/>
                </a:solidFill>
                <a:effectLst/>
              </a:rPr>
              <a:t>  </a:t>
            </a:r>
            <a:r>
              <a:rPr lang="fr-FR" sz="4900" b="1" dirty="0">
                <a:effectLst/>
              </a:rPr>
              <a:t/>
            </a:r>
            <a:br>
              <a:rPr lang="fr-FR" sz="4900" b="1" dirty="0">
                <a:effectLst/>
              </a:rPr>
            </a:br>
            <a:r>
              <a:rPr lang="fr-FR" sz="4900" b="1" dirty="0">
                <a:effectLst/>
              </a:rPr>
              <a:t>-la </a:t>
            </a:r>
            <a:r>
              <a:rPr lang="fr-FR" sz="4900" b="1" dirty="0">
                <a:solidFill>
                  <a:srgbClr val="FF0000"/>
                </a:solidFill>
                <a:effectLst/>
              </a:rPr>
              <a:t>terminaison </a:t>
            </a:r>
            <a:r>
              <a:rPr lang="fr-FR" sz="4900" dirty="0">
                <a:effectLst/>
              </a:rPr>
              <a:t/>
            </a:r>
            <a:br>
              <a:rPr lang="fr-FR" sz="4900" dirty="0">
                <a:effectLst/>
              </a:rPr>
            </a:br>
            <a:r>
              <a:rPr lang="fr-FR" sz="4900" dirty="0">
                <a:effectLst/>
              </a:rPr>
              <a:t/>
            </a:r>
            <a:br>
              <a:rPr lang="fr-FR" sz="4900" dirty="0">
                <a:effectLst/>
              </a:rPr>
            </a:br>
            <a:r>
              <a:rPr lang="fr-FR" sz="4900" b="1" dirty="0" smtClean="0">
                <a:effectLst/>
              </a:rPr>
              <a:t>À </a:t>
            </a:r>
            <a:r>
              <a:rPr lang="fr-FR" sz="4900" b="1" dirty="0">
                <a:effectLst/>
              </a:rPr>
              <a:t>l'imparfait, les 3 verbes ont la même </a:t>
            </a:r>
            <a:r>
              <a:rPr lang="fr-FR" sz="4900" b="1" dirty="0">
                <a:solidFill>
                  <a:srgbClr val="FF0000"/>
                </a:solidFill>
                <a:effectLst/>
              </a:rPr>
              <a:t>terminaison</a:t>
            </a:r>
            <a:r>
              <a:rPr lang="fr-FR" sz="4900" b="1" dirty="0">
                <a:effectLst/>
              </a:rPr>
              <a:t> à la </a:t>
            </a:r>
            <a:r>
              <a:rPr lang="fr-FR" sz="4900" b="1" dirty="0" smtClean="0">
                <a:effectLst/>
              </a:rPr>
              <a:t>troisième </a:t>
            </a:r>
            <a:r>
              <a:rPr lang="fr-FR" sz="4900" b="1" dirty="0">
                <a:effectLst/>
              </a:rPr>
              <a:t>personne du </a:t>
            </a:r>
            <a:r>
              <a:rPr lang="fr-FR" sz="4900" b="1" dirty="0" smtClean="0">
                <a:effectLst/>
              </a:rPr>
              <a:t>singulier.</a:t>
            </a:r>
            <a:r>
              <a:rPr lang="fr-FR" sz="4900" dirty="0">
                <a:effectLst/>
              </a:rPr>
              <a:t/>
            </a:r>
            <a:br>
              <a:rPr lang="fr-FR" sz="4900" dirty="0">
                <a:effectLst/>
              </a:rPr>
            </a:br>
            <a:endParaRPr lang="fr-FR" sz="4900" dirty="0"/>
          </a:p>
        </p:txBody>
      </p:sp>
    </p:spTree>
    <p:extLst>
      <p:ext uri="{BB962C8B-B14F-4D97-AF65-F5344CB8AC3E}">
        <p14:creationId xmlns:p14="http://schemas.microsoft.com/office/powerpoint/2010/main" val="3704410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4262D5E6-3E3D-4E82-B0F9-477729454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39" y="356659"/>
            <a:ext cx="10972320" cy="1144800"/>
          </a:xfrm>
        </p:spPr>
        <p:txBody>
          <a:bodyPr/>
          <a:lstStyle/>
          <a:p>
            <a:pPr algn="ctr"/>
            <a:r>
              <a:rPr lang="fr-FR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 que </a:t>
            </a:r>
            <a:r>
              <a:rPr lang="fr-FR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nous avons vu lundi et mardi </a:t>
            </a:r>
            <a:r>
              <a:rPr lang="fr-FR" sz="3200" u="sng" dirty="0"/>
              <a:t>:</a:t>
            </a:r>
            <a:r>
              <a:rPr lang="fr-FR" sz="3200" dirty="0"/>
              <a:t> </a:t>
            </a:r>
            <a:endParaRPr lang="fr-FR" sz="32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C5A75C06-A079-4BC9-AB5F-EE1974907F2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5413" y="1508788"/>
            <a:ext cx="10515600" cy="412845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fr-FR" sz="4000" b="1" dirty="0">
                <a:solidFill>
                  <a:srgbClr val="0070C0"/>
                </a:solidFill>
              </a:rPr>
              <a:t>L'imparfait</a:t>
            </a:r>
            <a:r>
              <a:rPr lang="fr-FR" sz="4000" b="1" dirty="0">
                <a:solidFill>
                  <a:srgbClr val="FF0000"/>
                </a:solidFill>
              </a:rPr>
              <a:t> </a:t>
            </a:r>
            <a:r>
              <a:rPr lang="fr-FR" sz="4000" b="1" dirty="0"/>
              <a:t>est un temps </a:t>
            </a:r>
            <a:r>
              <a:rPr lang="fr-FR" sz="4000" b="1" dirty="0">
                <a:solidFill>
                  <a:srgbClr val="0070C0"/>
                </a:solidFill>
              </a:rPr>
              <a:t>du passé</a:t>
            </a:r>
            <a:r>
              <a:rPr lang="fr-FR" sz="4000" b="1" dirty="0"/>
              <a:t>. </a:t>
            </a:r>
            <a:endParaRPr lang="fr-FR" sz="4000" b="1" dirty="0"/>
          </a:p>
          <a:p>
            <a:endParaRPr lang="fr-FR" sz="1600" b="1" dirty="0"/>
          </a:p>
          <a:p>
            <a:r>
              <a:rPr lang="fr-FR" sz="4000" b="1" dirty="0"/>
              <a:t>Quand on met une phrase à l’imparfait, le verbe est le seul mot qui </a:t>
            </a:r>
            <a:r>
              <a:rPr lang="fr-FR" sz="4000" b="1" dirty="0">
                <a:solidFill>
                  <a:srgbClr val="0070C0"/>
                </a:solidFill>
              </a:rPr>
              <a:t>change</a:t>
            </a:r>
            <a:r>
              <a:rPr lang="fr-FR" sz="4000" b="1" dirty="0"/>
              <a:t>.</a:t>
            </a:r>
          </a:p>
          <a:p>
            <a:endParaRPr lang="fr-FR" sz="1900" b="1" dirty="0"/>
          </a:p>
          <a:p>
            <a:r>
              <a:rPr lang="fr-FR" sz="4000" b="1" dirty="0"/>
              <a:t>À l’imparfait, la marque de la troisième personne du singulier est </a:t>
            </a:r>
            <a:r>
              <a:rPr lang="fr-FR" sz="4000" b="1" dirty="0"/>
              <a:t>-</a:t>
            </a:r>
            <a:r>
              <a:rPr lang="fr-FR" sz="4000" b="1" dirty="0">
                <a:solidFill>
                  <a:srgbClr val="0070C0"/>
                </a:solidFill>
              </a:rPr>
              <a:t>ait</a:t>
            </a:r>
            <a:r>
              <a:rPr lang="fr-FR" sz="4000" b="1" dirty="0"/>
              <a:t>, comme dans « Hier, il lav</a:t>
            </a:r>
            <a:r>
              <a:rPr lang="fr-FR" sz="4000" b="1" dirty="0">
                <a:solidFill>
                  <a:srgbClr val="0070C0"/>
                </a:solidFill>
              </a:rPr>
              <a:t>ait</a:t>
            </a:r>
            <a:r>
              <a:rPr lang="fr-FR" sz="4000" b="1" dirty="0"/>
              <a:t> son vélo »</a:t>
            </a:r>
            <a:endParaRPr lang="fr-FR" sz="4000" b="1" dirty="0"/>
          </a:p>
          <a:p>
            <a:pPr marL="0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02076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b="1" dirty="0">
                <a:solidFill>
                  <a:srgbClr val="0070C0"/>
                </a:solidFill>
              </a:rPr>
              <a:t>é </a:t>
            </a:r>
            <a:r>
              <a:rPr lang="fr-FR" altLang="fr-FR" b="1" dirty="0"/>
              <a:t>– le son "</a:t>
            </a:r>
            <a:r>
              <a:rPr lang="fr-FR" altLang="fr-FR" b="1" dirty="0">
                <a:solidFill>
                  <a:srgbClr val="0070C0"/>
                </a:solidFill>
              </a:rPr>
              <a:t>é</a:t>
            </a:r>
            <a:r>
              <a:rPr lang="fr-FR" altLang="fr-FR" b="1" dirty="0"/>
              <a:t>"</a:t>
            </a:r>
          </a:p>
        </p:txBody>
      </p:sp>
      <p:sp>
        <p:nvSpPr>
          <p:cNvPr id="62467" name="Espace réservé du contenu 2"/>
          <p:cNvSpPr>
            <a:spLocks noGrp="1"/>
          </p:cNvSpPr>
          <p:nvPr>
            <p:ph idx="1"/>
          </p:nvPr>
        </p:nvSpPr>
        <p:spPr>
          <a:xfrm>
            <a:off x="699655" y="1696546"/>
            <a:ext cx="10515600" cy="4351338"/>
          </a:xfrm>
        </p:spPr>
        <p:txBody>
          <a:bodyPr/>
          <a:lstStyle/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une </a:t>
            </a:r>
            <a:r>
              <a:rPr lang="fr-FR" altLang="fr-FR" sz="7200" b="1" dirty="0">
                <a:solidFill>
                  <a:srgbClr val="0070C0"/>
                </a:solidFill>
              </a:rPr>
              <a:t>é</a:t>
            </a:r>
            <a:r>
              <a:rPr lang="fr-FR" altLang="fr-FR" sz="7200" dirty="0"/>
              <a:t>cole</a:t>
            </a:r>
          </a:p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     un v</a:t>
            </a:r>
            <a:r>
              <a:rPr lang="fr-FR" altLang="fr-FR" sz="7200" b="1" dirty="0">
                <a:solidFill>
                  <a:srgbClr val="0070C0"/>
                </a:solidFill>
              </a:rPr>
              <a:t>é</a:t>
            </a:r>
            <a:r>
              <a:rPr lang="fr-FR" altLang="fr-FR" sz="7200" dirty="0"/>
              <a:t>lo </a:t>
            </a:r>
          </a:p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une f</a:t>
            </a:r>
            <a:r>
              <a:rPr lang="fr-FR" altLang="fr-FR" sz="7200" b="1" dirty="0">
                <a:solidFill>
                  <a:srgbClr val="0070C0"/>
                </a:solidFill>
              </a:rPr>
              <a:t>é</a:t>
            </a:r>
            <a:r>
              <a:rPr lang="fr-FR" altLang="fr-FR" sz="7200" dirty="0"/>
              <a:t>e </a:t>
            </a:r>
          </a:p>
        </p:txBody>
      </p:sp>
      <p:pic>
        <p:nvPicPr>
          <p:cNvPr id="1026" name="Picture 2" descr="Résultat de recherche d'images pour &quot;école dessin&quot;">
            <a:extLst>
              <a:ext uri="{FF2B5EF4-FFF2-40B4-BE49-F238E27FC236}">
                <a16:creationId xmlns="" xmlns:a16="http://schemas.microsoft.com/office/drawing/2014/main" id="{AE74A2BD-2E5B-4060-BC0C-962CA1283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667" y="1214122"/>
            <a:ext cx="2370666" cy="1775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ésultat de recherche d'images pour &quot;vélo dessin&quot;">
            <a:extLst>
              <a:ext uri="{FF2B5EF4-FFF2-40B4-BE49-F238E27FC236}">
                <a16:creationId xmlns="" xmlns:a16="http://schemas.microsoft.com/office/drawing/2014/main" id="{6DD9D5D6-760E-403F-963E-EAF501DE8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885" y="3029252"/>
            <a:ext cx="27051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 descr="Une image contenant fleur, dessin&#10;&#10;Description générée automatiquement">
            <a:extLst>
              <a:ext uri="{FF2B5EF4-FFF2-40B4-BE49-F238E27FC236}">
                <a16:creationId xmlns="" xmlns:a16="http://schemas.microsoft.com/office/drawing/2014/main" id="{92A115F9-3B64-41D3-9A76-09BAD60DF4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861" y="4623464"/>
            <a:ext cx="1655611" cy="2040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09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fr-FR" altLang="fr-FR" sz="5400" b="1" dirty="0">
                <a:solidFill>
                  <a:srgbClr val="0070C0"/>
                </a:solidFill>
              </a:rPr>
              <a:t>è </a:t>
            </a:r>
            <a:r>
              <a:rPr lang="fr-FR" altLang="fr-FR" sz="5400" b="1" dirty="0"/>
              <a:t>– le son « </a:t>
            </a:r>
            <a:r>
              <a:rPr lang="fr-FR" altLang="fr-FR" sz="5400" b="1" dirty="0">
                <a:solidFill>
                  <a:srgbClr val="0070C0"/>
                </a:solidFill>
              </a:rPr>
              <a:t>è </a:t>
            </a:r>
            <a:r>
              <a:rPr lang="fr-FR" altLang="fr-FR" sz="5400" b="1" dirty="0"/>
              <a:t>»</a:t>
            </a:r>
          </a:p>
        </p:txBody>
      </p:sp>
      <p:sp>
        <p:nvSpPr>
          <p:cNvPr id="624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une r</a:t>
            </a:r>
            <a:r>
              <a:rPr lang="fr-FR" altLang="fr-FR" sz="7200" b="1" dirty="0">
                <a:solidFill>
                  <a:srgbClr val="0070C0"/>
                </a:solidFill>
              </a:rPr>
              <a:t>è</a:t>
            </a:r>
            <a:r>
              <a:rPr lang="fr-FR" altLang="fr-FR" sz="7200" dirty="0"/>
              <a:t>gle</a:t>
            </a:r>
          </a:p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une fl</a:t>
            </a:r>
            <a:r>
              <a:rPr lang="fr-FR" altLang="fr-FR" sz="7200" b="1" dirty="0">
                <a:solidFill>
                  <a:srgbClr val="0070C0"/>
                </a:solidFill>
              </a:rPr>
              <a:t>è</a:t>
            </a:r>
            <a:r>
              <a:rPr lang="fr-FR" altLang="fr-FR" sz="7200" dirty="0"/>
              <a:t>che</a:t>
            </a:r>
          </a:p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une rivi</a:t>
            </a:r>
            <a:r>
              <a:rPr lang="fr-FR" altLang="fr-FR" sz="7200" b="1" dirty="0">
                <a:solidFill>
                  <a:srgbClr val="0070C0"/>
                </a:solidFill>
              </a:rPr>
              <a:t>è</a:t>
            </a:r>
            <a:r>
              <a:rPr lang="fr-FR" altLang="fr-FR" sz="7200" dirty="0"/>
              <a:t>re</a:t>
            </a:r>
          </a:p>
        </p:txBody>
      </p:sp>
      <p:pic>
        <p:nvPicPr>
          <p:cNvPr id="2050" name="Picture 2" descr="Résultat de recherche d'images pour &quot;une regle dessin&quot;">
            <a:extLst>
              <a:ext uri="{FF2B5EF4-FFF2-40B4-BE49-F238E27FC236}">
                <a16:creationId xmlns="" xmlns:a16="http://schemas.microsoft.com/office/drawing/2014/main" id="{51AC2843-1B65-4D94-BD90-57EAB023D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505" y="1448533"/>
            <a:ext cx="31908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 descr="Une image contenant table, jeu&#10;&#10;Description générée automatiquement">
            <a:extLst>
              <a:ext uri="{FF2B5EF4-FFF2-40B4-BE49-F238E27FC236}">
                <a16:creationId xmlns="" xmlns:a16="http://schemas.microsoft.com/office/drawing/2014/main" id="{6ACFFF7C-23A1-4343-B62D-AC9679A3463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58" y="3429000"/>
            <a:ext cx="1950724" cy="893066"/>
          </a:xfrm>
          <a:prstGeom prst="rect">
            <a:avLst/>
          </a:prstGeom>
        </p:spPr>
      </p:pic>
      <p:pic>
        <p:nvPicPr>
          <p:cNvPr id="6146" name="Picture 2" descr="Résultat de recherche d'images pour &quot;une rivière dessin&quot;">
            <a:extLst>
              <a:ext uri="{FF2B5EF4-FFF2-40B4-BE49-F238E27FC236}">
                <a16:creationId xmlns="" xmlns:a16="http://schemas.microsoft.com/office/drawing/2014/main" id="{994BCD50-A077-41AF-B914-BA3FE4EAB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203" y="4597107"/>
            <a:ext cx="2524125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52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altLang="fr-FR" sz="5400" b="1" dirty="0">
                <a:solidFill>
                  <a:srgbClr val="0070C0"/>
                </a:solidFill>
              </a:rPr>
              <a:t>ê </a:t>
            </a:r>
            <a:r>
              <a:rPr lang="fr-FR" altLang="fr-FR" sz="5400" b="1" dirty="0"/>
              <a:t>– le son « </a:t>
            </a:r>
            <a:r>
              <a:rPr lang="fr-FR" altLang="fr-FR" sz="5400" b="1" dirty="0">
                <a:solidFill>
                  <a:srgbClr val="0070C0"/>
                </a:solidFill>
              </a:rPr>
              <a:t>ê</a:t>
            </a:r>
            <a:r>
              <a:rPr lang="fr-FR" altLang="fr-FR" sz="5400" b="1" dirty="0"/>
              <a:t>»</a:t>
            </a:r>
          </a:p>
        </p:txBody>
      </p:sp>
      <p:sp>
        <p:nvSpPr>
          <p:cNvPr id="6246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une f</a:t>
            </a:r>
            <a:r>
              <a:rPr lang="fr-FR" altLang="fr-FR" sz="7200" b="1" dirty="0">
                <a:solidFill>
                  <a:srgbClr val="0070C0"/>
                </a:solidFill>
              </a:rPr>
              <a:t>ê</a:t>
            </a:r>
            <a:r>
              <a:rPr lang="fr-FR" altLang="fr-FR" sz="7200" dirty="0"/>
              <a:t>te</a:t>
            </a:r>
          </a:p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une fen</a:t>
            </a:r>
            <a:r>
              <a:rPr lang="fr-FR" altLang="fr-FR" sz="7200" b="1" dirty="0">
                <a:solidFill>
                  <a:srgbClr val="0070C0"/>
                </a:solidFill>
              </a:rPr>
              <a:t>ê</a:t>
            </a:r>
            <a:r>
              <a:rPr lang="fr-FR" altLang="fr-FR" sz="7200" dirty="0"/>
              <a:t>tre</a:t>
            </a:r>
          </a:p>
          <a:p>
            <a:pPr marL="0" indent="0">
              <a:spcBef>
                <a:spcPts val="4800"/>
              </a:spcBef>
              <a:buNone/>
            </a:pPr>
            <a:r>
              <a:rPr lang="fr-FR" altLang="fr-FR" sz="7200" dirty="0"/>
              <a:t>une for</a:t>
            </a:r>
            <a:r>
              <a:rPr lang="fr-FR" altLang="fr-FR" sz="7200" b="1" dirty="0">
                <a:solidFill>
                  <a:srgbClr val="0070C0"/>
                </a:solidFill>
              </a:rPr>
              <a:t>ê</a:t>
            </a:r>
            <a:r>
              <a:rPr lang="fr-FR" altLang="fr-FR" sz="7200" dirty="0"/>
              <a:t>t</a:t>
            </a:r>
          </a:p>
        </p:txBody>
      </p:sp>
      <p:pic>
        <p:nvPicPr>
          <p:cNvPr id="4" name="Picture 2" descr="Résultat de recherche d'images pour &quot;une fenetre dessin&quot;">
            <a:extLst>
              <a:ext uri="{FF2B5EF4-FFF2-40B4-BE49-F238E27FC236}">
                <a16:creationId xmlns="" xmlns:a16="http://schemas.microsoft.com/office/drawing/2014/main" id="{C931B025-8EDE-4FFB-BA18-E2EB5B6EAA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021" y="2950635"/>
            <a:ext cx="1540640" cy="1994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Résultat de recherche d'images pour &quot;une fête dessin couleur&quot;">
            <a:extLst>
              <a:ext uri="{FF2B5EF4-FFF2-40B4-BE49-F238E27FC236}">
                <a16:creationId xmlns="" xmlns:a16="http://schemas.microsoft.com/office/drawing/2014/main" id="{046EC3DA-AF04-4154-BF97-753F64761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467" y="1625072"/>
            <a:ext cx="1769695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Résultat de recherche d'images pour &quot;une foret dessin couleur&quot;">
            <a:extLst>
              <a:ext uri="{FF2B5EF4-FFF2-40B4-BE49-F238E27FC236}">
                <a16:creationId xmlns="" xmlns:a16="http://schemas.microsoft.com/office/drawing/2014/main" id="{DA05C9E5-E0FB-4CF0-9D09-5D30E1FFF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8597" y="4723180"/>
            <a:ext cx="1769695" cy="176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164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b="1" dirty="0"/>
              <a:t>Les différents accents de la lettre « </a:t>
            </a:r>
            <a:r>
              <a:rPr lang="fr-FR" altLang="fr-FR" b="1" dirty="0">
                <a:solidFill>
                  <a:srgbClr val="0070C0"/>
                </a:solidFill>
              </a:rPr>
              <a:t>e </a:t>
            </a:r>
            <a:r>
              <a:rPr lang="fr-FR" altLang="fr-FR" b="1" dirty="0"/>
              <a:t>»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>
          <a:xfrm>
            <a:off x="584331" y="1885950"/>
            <a:ext cx="10244666" cy="497205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altLang="fr-FR" sz="6000" dirty="0"/>
              <a:t>L’</a:t>
            </a:r>
            <a:r>
              <a:rPr lang="fr-FR" altLang="fr-FR" sz="6000" b="1" dirty="0">
                <a:solidFill>
                  <a:srgbClr val="0070C0"/>
                </a:solidFill>
              </a:rPr>
              <a:t> é</a:t>
            </a:r>
            <a:r>
              <a:rPr lang="fr-FR" altLang="fr-FR" sz="6000" dirty="0"/>
              <a:t>t</a:t>
            </a:r>
            <a:r>
              <a:rPr lang="fr-FR" altLang="fr-FR" sz="6000" b="1" dirty="0">
                <a:solidFill>
                  <a:srgbClr val="0070C0"/>
                </a:solidFill>
              </a:rPr>
              <a:t>é</a:t>
            </a:r>
            <a:r>
              <a:rPr lang="fr-FR" altLang="fr-FR" sz="6000" dirty="0"/>
              <a:t>, </a:t>
            </a:r>
            <a:r>
              <a:rPr lang="fr-FR" altLang="fr-FR" sz="6000" dirty="0" smtClean="0"/>
              <a:t>il va à l’éc</a:t>
            </a:r>
            <a:r>
              <a:rPr lang="fr-FR" altLang="fr-FR" sz="6000" b="1" dirty="0" smtClean="0">
                <a:solidFill>
                  <a:srgbClr val="0070C0"/>
                </a:solidFill>
              </a:rPr>
              <a:t>o</a:t>
            </a:r>
            <a:r>
              <a:rPr lang="fr-FR" altLang="fr-FR" sz="6000" dirty="0" smtClean="0"/>
              <a:t>le en vél</a:t>
            </a:r>
            <a:r>
              <a:rPr lang="fr-FR" altLang="fr-FR" sz="6000" b="1" dirty="0" smtClean="0">
                <a:solidFill>
                  <a:srgbClr val="0070C0"/>
                </a:solidFill>
              </a:rPr>
              <a:t>o</a:t>
            </a:r>
            <a:r>
              <a:rPr lang="fr-FR" altLang="fr-FR" sz="6000" dirty="0" smtClean="0"/>
              <a:t>.</a:t>
            </a:r>
            <a:endParaRPr lang="fr-FR" altLang="fr-FR" sz="6000" dirty="0"/>
          </a:p>
          <a:p>
            <a:pPr marL="0" indent="0">
              <a:buNone/>
            </a:pPr>
            <a:r>
              <a:rPr lang="fr-FR" altLang="fr-FR" sz="900" dirty="0"/>
              <a:t> </a:t>
            </a:r>
          </a:p>
          <a:p>
            <a:pPr marL="0" indent="0">
              <a:buNone/>
            </a:pPr>
            <a:r>
              <a:rPr lang="fr-FR" altLang="fr-FR" sz="6000" dirty="0"/>
              <a:t>Je trace une fl</a:t>
            </a:r>
            <a:r>
              <a:rPr lang="fr-FR" altLang="fr-FR" sz="6000" b="1" dirty="0">
                <a:solidFill>
                  <a:srgbClr val="0070C0"/>
                </a:solidFill>
              </a:rPr>
              <a:t>è</a:t>
            </a:r>
            <a:r>
              <a:rPr lang="fr-FR" altLang="fr-FR" sz="6000" dirty="0"/>
              <a:t>che avec la r</a:t>
            </a:r>
            <a:r>
              <a:rPr lang="fr-FR" altLang="fr-FR" sz="6000" b="1" dirty="0">
                <a:solidFill>
                  <a:srgbClr val="0070C0"/>
                </a:solidFill>
              </a:rPr>
              <a:t>è</a:t>
            </a:r>
            <a:r>
              <a:rPr lang="fr-FR" altLang="fr-FR" sz="6000" dirty="0"/>
              <a:t>gle.</a:t>
            </a:r>
          </a:p>
          <a:p>
            <a:pPr marL="0" indent="0">
              <a:buNone/>
            </a:pPr>
            <a:endParaRPr lang="fr-FR" altLang="fr-FR" sz="900" dirty="0"/>
          </a:p>
          <a:p>
            <a:pPr marL="0" indent="0">
              <a:buNone/>
            </a:pPr>
            <a:r>
              <a:rPr lang="fr-FR" altLang="fr-FR" sz="6000" dirty="0"/>
              <a:t>Par la fen</a:t>
            </a:r>
            <a:r>
              <a:rPr lang="fr-FR" altLang="fr-FR" sz="6000" b="1" dirty="0">
                <a:solidFill>
                  <a:srgbClr val="0070C0"/>
                </a:solidFill>
              </a:rPr>
              <a:t>ê</a:t>
            </a:r>
            <a:r>
              <a:rPr lang="fr-FR" altLang="fr-FR" sz="6000" dirty="0"/>
              <a:t>tre, je regarde la for</a:t>
            </a:r>
            <a:r>
              <a:rPr lang="fr-FR" altLang="fr-FR" sz="6000" b="1" dirty="0">
                <a:solidFill>
                  <a:srgbClr val="0070C0"/>
                </a:solidFill>
              </a:rPr>
              <a:t>ê</a:t>
            </a:r>
            <a:r>
              <a:rPr lang="fr-FR" altLang="fr-FR" sz="6000" dirty="0"/>
              <a:t>t.</a:t>
            </a:r>
          </a:p>
          <a:p>
            <a:pPr marL="0" indent="0">
              <a:buNone/>
            </a:pPr>
            <a:endParaRPr lang="fr-FR" altLang="fr-FR" sz="6000" dirty="0"/>
          </a:p>
          <a:p>
            <a:pPr marL="0" indent="0">
              <a:buNone/>
            </a:pPr>
            <a:r>
              <a:rPr lang="fr-FR" altLang="fr-FR" sz="6000" dirty="0"/>
              <a:t> </a:t>
            </a:r>
          </a:p>
          <a:p>
            <a:pPr marL="0" indent="0">
              <a:buNone/>
            </a:pPr>
            <a:endParaRPr lang="fr-FR" altLang="fr-FR" sz="7200" dirty="0"/>
          </a:p>
          <a:p>
            <a:pPr marL="0" indent="0">
              <a:buNone/>
            </a:pPr>
            <a:endParaRPr lang="fr-FR" altLang="fr-FR" sz="7200" dirty="0"/>
          </a:p>
          <a:p>
            <a:pPr marL="0" indent="0">
              <a:buNone/>
            </a:pPr>
            <a:endParaRPr lang="fr-FR" altLang="fr-FR" sz="7200" dirty="0"/>
          </a:p>
        </p:txBody>
      </p:sp>
    </p:spTree>
    <p:extLst>
      <p:ext uri="{BB962C8B-B14F-4D97-AF65-F5344CB8AC3E}">
        <p14:creationId xmlns:p14="http://schemas.microsoft.com/office/powerpoint/2010/main" val="380270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CustomShape 1"/>
          <p:cNvSpPr/>
          <p:nvPr/>
        </p:nvSpPr>
        <p:spPr>
          <a:xfrm>
            <a:off x="3695701" y="1701801"/>
            <a:ext cx="4976284" cy="14097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8743" tIns="49372" rIns="98743" bIns="49372"/>
          <a:lstStyle/>
          <a:p>
            <a:pPr>
              <a:defRPr/>
            </a:pPr>
            <a:r>
              <a:rPr lang="fr-FR" sz="10400" b="1" spc="-1" dirty="0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</a:rPr>
              <a:t>Ecriture</a:t>
            </a:r>
            <a:endParaRPr lang="fr-FR" sz="2000" spc="-1" dirty="0">
              <a:solidFill>
                <a:srgbClr val="0070C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2531" name="Imag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033" y="3716867"/>
            <a:ext cx="7943851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L’accent aigu - je vois </a:t>
            </a:r>
            <a:r>
              <a:rPr lang="fr-FR" b="1" dirty="0">
                <a:solidFill>
                  <a:srgbClr val="0070C0"/>
                </a:solidFill>
              </a:rPr>
              <a:t>é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dirty="0"/>
              <a:t>Copie les mots et ajoute l’accent  </a:t>
            </a:r>
            <a:endParaRPr lang="fr-FR" altLang="fr-FR" b="1" dirty="0"/>
          </a:p>
        </p:txBody>
      </p:sp>
      <p:pic>
        <p:nvPicPr>
          <p:cNvPr id="71683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1633" r="15543" b="4736"/>
          <a:stretch>
            <a:fillRect/>
          </a:stretch>
        </p:blipFill>
        <p:spPr bwMode="auto">
          <a:xfrm>
            <a:off x="444500" y="1655233"/>
            <a:ext cx="11413067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L’accent grave -  je vois </a:t>
            </a:r>
            <a:r>
              <a:rPr lang="fr-FR" b="1" dirty="0">
                <a:solidFill>
                  <a:srgbClr val="0070C0"/>
                </a:solidFill>
              </a:rPr>
              <a:t>è</a:t>
            </a:r>
            <a:br>
              <a:rPr lang="fr-FR" b="1" dirty="0">
                <a:solidFill>
                  <a:srgbClr val="0070C0"/>
                </a:solidFill>
              </a:rPr>
            </a:br>
            <a:r>
              <a:rPr lang="fr-FR" dirty="0"/>
              <a:t>Copie les mots et ajoute l’accent  </a:t>
            </a:r>
            <a:endParaRPr lang="fr-FR" altLang="fr-FR" b="1" dirty="0"/>
          </a:p>
        </p:txBody>
      </p:sp>
      <p:pic>
        <p:nvPicPr>
          <p:cNvPr id="71683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1633" r="15543" b="4736"/>
          <a:stretch>
            <a:fillRect/>
          </a:stretch>
        </p:blipFill>
        <p:spPr bwMode="auto">
          <a:xfrm>
            <a:off x="444500" y="1655233"/>
            <a:ext cx="11413067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09712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313</Words>
  <Application>Microsoft Office PowerPoint</Application>
  <PresentationFormat>Personnalisé</PresentationFormat>
  <Paragraphs>130</Paragraphs>
  <Slides>23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Français </vt:lpstr>
      <vt:lpstr>Les différents accents de la lettre « e »</vt:lpstr>
      <vt:lpstr>é – le son "é"</vt:lpstr>
      <vt:lpstr>è – le son « è »</vt:lpstr>
      <vt:lpstr>ê – le son « ê»</vt:lpstr>
      <vt:lpstr>Les différents accents de la lettre « e »</vt:lpstr>
      <vt:lpstr>Présentation PowerPoint</vt:lpstr>
      <vt:lpstr>L’accent aigu - je vois é Copie les mots et ajoute l’accent  </vt:lpstr>
      <vt:lpstr>L’accent grave -  je vois è Copie les mots et ajoute l’accent  </vt:lpstr>
      <vt:lpstr>L’accent circonflexe - je vois ê Copie les mots et ajoute l’accent  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Présentation PowerPoint</vt:lpstr>
      <vt:lpstr> Relis les phrases à l'imparfait que nous avons vues hier    </vt:lpstr>
      <vt:lpstr>Présentation PowerPoint</vt:lpstr>
      <vt:lpstr>  Dans un verbe, il y a 2 parties :   -le radical   -la terminaison   À l'imparfait, les 3 verbes ont la même terminaison à la troisième personne du singulier. </vt:lpstr>
      <vt:lpstr>Ce que nous avons vu lundi et mardi 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</dc:title>
  <dc:creator>samson</dc:creator>
  <cp:lastModifiedBy>Ollivier HUNAULT</cp:lastModifiedBy>
  <cp:revision>28</cp:revision>
  <dcterms:created xsi:type="dcterms:W3CDTF">2020-03-24T14:14:21Z</dcterms:created>
  <dcterms:modified xsi:type="dcterms:W3CDTF">2020-05-05T15:00:55Z</dcterms:modified>
</cp:coreProperties>
</file>