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8.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9.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0.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1.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2.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73" r:id="rId4"/>
    <p:sldId id="260" r:id="rId5"/>
    <p:sldId id="274" r:id="rId6"/>
    <p:sldId id="285" r:id="rId7"/>
    <p:sldId id="276" r:id="rId8"/>
    <p:sldId id="284" r:id="rId9"/>
    <p:sldId id="278" r:id="rId10"/>
    <p:sldId id="286" r:id="rId11"/>
    <p:sldId id="265" r:id="rId12"/>
    <p:sldId id="290" r:id="rId13"/>
    <p:sldId id="296" r:id="rId14"/>
    <p:sldId id="297" r:id="rId15"/>
    <p:sldId id="299" r:id="rId16"/>
    <p:sldId id="300" r:id="rId17"/>
    <p:sldId id="301" r:id="rId18"/>
    <p:sldId id="287" r:id="rId19"/>
    <p:sldId id="288" r:id="rId20"/>
    <p:sldId id="267" r:id="rId21"/>
    <p:sldId id="289" r:id="rId22"/>
    <p:sldId id="259" r:id="rId23"/>
  </p:sldIdLst>
  <p:sldSz cx="9144000" cy="5143500" type="screen16x9"/>
  <p:notesSz cx="6858000" cy="9144000"/>
  <p:defaultTextStyle>
    <a:defPPr>
      <a:defRPr lang="fr-FR"/>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58" y="-5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104730-2024-374C-98E0-3A4CE7ED9881}" type="doc">
      <dgm:prSet loTypeId="urn:microsoft.com/office/officeart/2005/8/layout/vList5" loCatId="" qsTypeId="urn:microsoft.com/office/officeart/2005/8/quickstyle/3d7" qsCatId="3D" csTypeId="urn:microsoft.com/office/officeart/2005/8/colors/accent1_2" csCatId="accent1" phldr="1"/>
      <dgm:spPr/>
      <dgm:t>
        <a:bodyPr/>
        <a:lstStyle/>
        <a:p>
          <a:endParaRPr lang="fr-FR"/>
        </a:p>
      </dgm:t>
    </dgm:pt>
    <dgm:pt modelId="{5A256FE1-617A-F64B-AAA5-E71BA3D8E71B}">
      <dgm:prSet phldrT="[Texte]"/>
      <dgm:spPr/>
      <dgm:t>
        <a:bodyPr/>
        <a:lstStyle/>
        <a:p>
          <a:r>
            <a:rPr lang="fr-FR" dirty="0" smtClean="0"/>
            <a:t>a</a:t>
          </a:r>
          <a:endParaRPr lang="fr-FR" dirty="0"/>
        </a:p>
      </dgm:t>
    </dgm:pt>
    <dgm:pt modelId="{8DF59BD0-F274-DA45-A4C6-CD1040D03631}" type="parTrans" cxnId="{D627691E-CE20-A240-AE75-17D9A5E8D80E}">
      <dgm:prSet/>
      <dgm:spPr/>
      <dgm:t>
        <a:bodyPr/>
        <a:lstStyle/>
        <a:p>
          <a:endParaRPr lang="fr-FR"/>
        </a:p>
      </dgm:t>
    </dgm:pt>
    <dgm:pt modelId="{1221B9A9-1B18-A546-BD93-54DBEC081E68}" type="sibTrans" cxnId="{D627691E-CE20-A240-AE75-17D9A5E8D80E}">
      <dgm:prSet/>
      <dgm:spPr/>
      <dgm:t>
        <a:bodyPr/>
        <a:lstStyle/>
        <a:p>
          <a:endParaRPr lang="fr-FR"/>
        </a:p>
      </dgm:t>
    </dgm:pt>
    <dgm:pt modelId="{C98D5B68-7884-6648-A6A0-2E344EE2F2C1}">
      <dgm:prSet phldrT="[Texte]"/>
      <dgm:spPr/>
      <dgm:t>
        <a:bodyPr/>
        <a:lstStyle/>
        <a:p>
          <a:r>
            <a:rPr lang="fr-FR" dirty="0"/>
            <a:t>c</a:t>
          </a:r>
        </a:p>
      </dgm:t>
    </dgm:pt>
    <dgm:pt modelId="{89F25B63-67C6-2B49-87BA-7718746C431D}" type="parTrans" cxnId="{6E4E9F2E-D306-E440-8065-DAD3485E0D1C}">
      <dgm:prSet/>
      <dgm:spPr/>
      <dgm:t>
        <a:bodyPr/>
        <a:lstStyle/>
        <a:p>
          <a:endParaRPr lang="fr-FR"/>
        </a:p>
      </dgm:t>
    </dgm:pt>
    <dgm:pt modelId="{675274CD-34E5-B949-B313-38064B3EA771}" type="sibTrans" cxnId="{6E4E9F2E-D306-E440-8065-DAD3485E0D1C}">
      <dgm:prSet/>
      <dgm:spPr/>
      <dgm:t>
        <a:bodyPr/>
        <a:lstStyle/>
        <a:p>
          <a:endParaRPr lang="fr-FR"/>
        </a:p>
      </dgm:t>
    </dgm:pt>
    <dgm:pt modelId="{31427C3A-E33A-4C40-B6A8-DF440F9FA9C2}">
      <dgm:prSet phldrT="[Texte]"/>
      <dgm:spPr/>
      <dgm:t>
        <a:bodyPr/>
        <a:lstStyle/>
        <a:p>
          <a:pPr algn="ctr">
            <a:buNone/>
          </a:pPr>
          <a:r>
            <a:rPr lang="fr-FR" b="1" dirty="0" smtClean="0"/>
            <a:t>lapin</a:t>
          </a:r>
          <a:endParaRPr lang="fr-FR" b="1" dirty="0"/>
        </a:p>
      </dgm:t>
    </dgm:pt>
    <dgm:pt modelId="{6AE38952-7C1E-B044-B8FC-9A933EC36630}" type="parTrans" cxnId="{49662439-979C-B841-B009-6D99A978E2AA}">
      <dgm:prSet/>
      <dgm:spPr/>
      <dgm:t>
        <a:bodyPr/>
        <a:lstStyle/>
        <a:p>
          <a:endParaRPr lang="fr-FR"/>
        </a:p>
      </dgm:t>
    </dgm:pt>
    <dgm:pt modelId="{BAB3FA31-E8FC-CF47-A92D-5E67F5AC535C}" type="sibTrans" cxnId="{49662439-979C-B841-B009-6D99A978E2AA}">
      <dgm:prSet/>
      <dgm:spPr/>
      <dgm:t>
        <a:bodyPr/>
        <a:lstStyle/>
        <a:p>
          <a:endParaRPr lang="fr-FR"/>
        </a:p>
      </dgm:t>
    </dgm:pt>
    <dgm:pt modelId="{877D7047-60CD-754B-B94B-0D52DA8802EF}">
      <dgm:prSet phldrT="[Texte]"/>
      <dgm:spPr/>
      <dgm:t>
        <a:bodyPr/>
        <a:lstStyle/>
        <a:p>
          <a:r>
            <a:rPr lang="fr-FR" dirty="0"/>
            <a:t>d</a:t>
          </a:r>
        </a:p>
      </dgm:t>
    </dgm:pt>
    <dgm:pt modelId="{F776D0C3-C0C0-7847-978B-D8398B928E33}" type="parTrans" cxnId="{F29E88BF-B2B7-8C4D-8CAE-014202FBF28B}">
      <dgm:prSet/>
      <dgm:spPr/>
      <dgm:t>
        <a:bodyPr/>
        <a:lstStyle/>
        <a:p>
          <a:endParaRPr lang="fr-FR"/>
        </a:p>
      </dgm:t>
    </dgm:pt>
    <dgm:pt modelId="{D8C37D6F-0C89-C44B-B88F-7FDB054464A6}" type="sibTrans" cxnId="{F29E88BF-B2B7-8C4D-8CAE-014202FBF28B}">
      <dgm:prSet/>
      <dgm:spPr/>
      <dgm:t>
        <a:bodyPr/>
        <a:lstStyle/>
        <a:p>
          <a:endParaRPr lang="fr-FR"/>
        </a:p>
      </dgm:t>
    </dgm:pt>
    <dgm:pt modelId="{8943F2E6-3B0D-E448-9217-B317A1C852F5}">
      <dgm:prSet phldrT="[Texte]"/>
      <dgm:spPr/>
      <dgm:t>
        <a:bodyPr/>
        <a:lstStyle/>
        <a:p>
          <a:pPr algn="ctr">
            <a:buNone/>
          </a:pPr>
          <a:r>
            <a:rPr lang="fr-FR" b="1" dirty="0" smtClean="0"/>
            <a:t>puits</a:t>
          </a:r>
          <a:endParaRPr lang="fr-FR" b="1" dirty="0"/>
        </a:p>
      </dgm:t>
    </dgm:pt>
    <dgm:pt modelId="{BACB9BDF-48A8-8446-9EF0-0777EB594CBD}" type="parTrans" cxnId="{E328896C-D41F-1447-83EE-3427764BA201}">
      <dgm:prSet/>
      <dgm:spPr/>
      <dgm:t>
        <a:bodyPr/>
        <a:lstStyle/>
        <a:p>
          <a:endParaRPr lang="fr-FR"/>
        </a:p>
      </dgm:t>
    </dgm:pt>
    <dgm:pt modelId="{8E47323C-8EED-B74F-B64B-018CD74E9966}" type="sibTrans" cxnId="{E328896C-D41F-1447-83EE-3427764BA201}">
      <dgm:prSet/>
      <dgm:spPr/>
      <dgm:t>
        <a:bodyPr/>
        <a:lstStyle/>
        <a:p>
          <a:endParaRPr lang="fr-FR"/>
        </a:p>
      </dgm:t>
    </dgm:pt>
    <dgm:pt modelId="{D865DF60-6A8A-1346-86CF-ADC5241F7441}">
      <dgm:prSet/>
      <dgm:spPr/>
      <dgm:t>
        <a:bodyPr/>
        <a:lstStyle/>
        <a:p>
          <a:r>
            <a:rPr lang="fr-FR" dirty="0"/>
            <a:t>b</a:t>
          </a:r>
        </a:p>
      </dgm:t>
    </dgm:pt>
    <dgm:pt modelId="{806608CC-D2DF-374E-A47A-AC1E4E471D34}" type="parTrans" cxnId="{26514B5C-E4AC-D045-BD76-2A427C25A6C9}">
      <dgm:prSet/>
      <dgm:spPr/>
      <dgm:t>
        <a:bodyPr/>
        <a:lstStyle/>
        <a:p>
          <a:endParaRPr lang="fr-FR"/>
        </a:p>
      </dgm:t>
    </dgm:pt>
    <dgm:pt modelId="{752CCB7B-ADC2-E04D-8F22-DB13BC887169}" type="sibTrans" cxnId="{26514B5C-E4AC-D045-BD76-2A427C25A6C9}">
      <dgm:prSet/>
      <dgm:spPr/>
      <dgm:t>
        <a:bodyPr/>
        <a:lstStyle/>
        <a:p>
          <a:endParaRPr lang="fr-FR"/>
        </a:p>
      </dgm:t>
    </dgm:pt>
    <dgm:pt modelId="{2C8EC395-066D-984E-8F48-1D03BBA365D6}">
      <dgm:prSet/>
      <dgm:spPr/>
      <dgm:t>
        <a:bodyPr/>
        <a:lstStyle/>
        <a:p>
          <a:pPr algn="ctr">
            <a:buNone/>
          </a:pPr>
          <a:r>
            <a:rPr lang="fr-FR" b="1" dirty="0" smtClean="0"/>
            <a:t>coing</a:t>
          </a:r>
          <a:endParaRPr lang="fr-FR" b="1" dirty="0"/>
        </a:p>
      </dgm:t>
    </dgm:pt>
    <dgm:pt modelId="{E889BD5D-09F1-B84F-9539-CDB6EA89993B}" type="parTrans" cxnId="{A3CBA274-D7F7-CB45-BAA7-46A89E45535F}">
      <dgm:prSet/>
      <dgm:spPr/>
      <dgm:t>
        <a:bodyPr/>
        <a:lstStyle/>
        <a:p>
          <a:endParaRPr lang="fr-FR"/>
        </a:p>
      </dgm:t>
    </dgm:pt>
    <dgm:pt modelId="{788D42F9-2A3B-334A-B81A-EE2D57E4C222}" type="sibTrans" cxnId="{A3CBA274-D7F7-CB45-BAA7-46A89E45535F}">
      <dgm:prSet/>
      <dgm:spPr/>
      <dgm:t>
        <a:bodyPr/>
        <a:lstStyle/>
        <a:p>
          <a:endParaRPr lang="fr-FR"/>
        </a:p>
      </dgm:t>
    </dgm:pt>
    <dgm:pt modelId="{DD6BBC1B-D149-744A-A30E-EFE273F02222}">
      <dgm:prSet phldrT="[Texte]"/>
      <dgm:spPr/>
      <dgm:t>
        <a:bodyPr/>
        <a:lstStyle/>
        <a:p>
          <a:pPr algn="ctr">
            <a:buNone/>
          </a:pPr>
          <a:r>
            <a:rPr lang="fr-FR" b="1" dirty="0" smtClean="0"/>
            <a:t> Antoine</a:t>
          </a:r>
          <a:endParaRPr lang="fr-FR" b="1" dirty="0"/>
        </a:p>
      </dgm:t>
    </dgm:pt>
    <dgm:pt modelId="{FA359944-C295-7C49-BDAC-C5B8B15CDFE7}" type="sibTrans" cxnId="{BBB76332-05A7-BD4A-AEE7-B327FE3E9402}">
      <dgm:prSet/>
      <dgm:spPr/>
      <dgm:t>
        <a:bodyPr/>
        <a:lstStyle/>
        <a:p>
          <a:endParaRPr lang="fr-FR"/>
        </a:p>
      </dgm:t>
    </dgm:pt>
    <dgm:pt modelId="{58BA337C-5D18-7648-9FBC-E3DFEE45FE39}" type="parTrans" cxnId="{BBB76332-05A7-BD4A-AEE7-B327FE3E9402}">
      <dgm:prSet/>
      <dgm:spPr/>
      <dgm:t>
        <a:bodyPr/>
        <a:lstStyle/>
        <a:p>
          <a:endParaRPr lang="fr-FR"/>
        </a:p>
      </dgm:t>
    </dgm:pt>
    <dgm:pt modelId="{82B71E07-46A9-1F4C-9980-576B2FA3ADD8}" type="pres">
      <dgm:prSet presAssocID="{39104730-2024-374C-98E0-3A4CE7ED9881}" presName="Name0" presStyleCnt="0">
        <dgm:presLayoutVars>
          <dgm:dir/>
          <dgm:animLvl val="lvl"/>
          <dgm:resizeHandles val="exact"/>
        </dgm:presLayoutVars>
      </dgm:prSet>
      <dgm:spPr/>
      <dgm:t>
        <a:bodyPr/>
        <a:lstStyle/>
        <a:p>
          <a:endParaRPr lang="fr-FR"/>
        </a:p>
      </dgm:t>
    </dgm:pt>
    <dgm:pt modelId="{A3A8D8DA-067B-EC42-9EAF-7E4FD8AA6489}" type="pres">
      <dgm:prSet presAssocID="{5A256FE1-617A-F64B-AAA5-E71BA3D8E71B}" presName="linNode" presStyleCnt="0"/>
      <dgm:spPr/>
      <dgm:t>
        <a:bodyPr/>
        <a:lstStyle/>
        <a:p>
          <a:endParaRPr lang="fr-FR"/>
        </a:p>
      </dgm:t>
    </dgm:pt>
    <dgm:pt modelId="{5131D196-118F-ED4B-8F8C-9F861CEE6268}" type="pres">
      <dgm:prSet presAssocID="{5A256FE1-617A-F64B-AAA5-E71BA3D8E71B}" presName="parentText" presStyleLbl="node1" presStyleIdx="0" presStyleCnt="4">
        <dgm:presLayoutVars>
          <dgm:chMax val="1"/>
          <dgm:bulletEnabled val="1"/>
        </dgm:presLayoutVars>
      </dgm:prSet>
      <dgm:spPr/>
      <dgm:t>
        <a:bodyPr/>
        <a:lstStyle/>
        <a:p>
          <a:endParaRPr lang="fr-FR"/>
        </a:p>
      </dgm:t>
    </dgm:pt>
    <dgm:pt modelId="{B2E2EFB5-3D81-DA40-B0AB-7277103CCFA5}" type="pres">
      <dgm:prSet presAssocID="{5A256FE1-617A-F64B-AAA5-E71BA3D8E71B}" presName="descendantText" presStyleLbl="alignAccFollowNode1" presStyleIdx="0" presStyleCnt="4">
        <dgm:presLayoutVars>
          <dgm:bulletEnabled val="1"/>
        </dgm:presLayoutVars>
      </dgm:prSet>
      <dgm:spPr/>
      <dgm:t>
        <a:bodyPr/>
        <a:lstStyle/>
        <a:p>
          <a:endParaRPr lang="fr-FR"/>
        </a:p>
      </dgm:t>
    </dgm:pt>
    <dgm:pt modelId="{86757E5C-20F4-E745-A720-B10E686939A4}" type="pres">
      <dgm:prSet presAssocID="{1221B9A9-1B18-A546-BD93-54DBEC081E68}" presName="sp" presStyleCnt="0"/>
      <dgm:spPr/>
      <dgm:t>
        <a:bodyPr/>
        <a:lstStyle/>
        <a:p>
          <a:endParaRPr lang="fr-FR"/>
        </a:p>
      </dgm:t>
    </dgm:pt>
    <dgm:pt modelId="{0760AE06-7B56-494A-A0E8-36B594643D8E}" type="pres">
      <dgm:prSet presAssocID="{D865DF60-6A8A-1346-86CF-ADC5241F7441}" presName="linNode" presStyleCnt="0"/>
      <dgm:spPr/>
      <dgm:t>
        <a:bodyPr/>
        <a:lstStyle/>
        <a:p>
          <a:endParaRPr lang="fr-FR"/>
        </a:p>
      </dgm:t>
    </dgm:pt>
    <dgm:pt modelId="{C3381103-080C-D746-8B27-46B2DEE4028C}" type="pres">
      <dgm:prSet presAssocID="{D865DF60-6A8A-1346-86CF-ADC5241F7441}" presName="parentText" presStyleLbl="node1" presStyleIdx="1" presStyleCnt="4">
        <dgm:presLayoutVars>
          <dgm:chMax val="1"/>
          <dgm:bulletEnabled val="1"/>
        </dgm:presLayoutVars>
      </dgm:prSet>
      <dgm:spPr/>
      <dgm:t>
        <a:bodyPr/>
        <a:lstStyle/>
        <a:p>
          <a:endParaRPr lang="fr-FR"/>
        </a:p>
      </dgm:t>
    </dgm:pt>
    <dgm:pt modelId="{FBE9ED35-B856-174C-8737-A32D2C924CA6}" type="pres">
      <dgm:prSet presAssocID="{D865DF60-6A8A-1346-86CF-ADC5241F7441}" presName="descendantText" presStyleLbl="alignAccFollowNode1" presStyleIdx="1" presStyleCnt="4">
        <dgm:presLayoutVars>
          <dgm:bulletEnabled val="1"/>
        </dgm:presLayoutVars>
      </dgm:prSet>
      <dgm:spPr/>
      <dgm:t>
        <a:bodyPr/>
        <a:lstStyle/>
        <a:p>
          <a:endParaRPr lang="fr-FR"/>
        </a:p>
      </dgm:t>
    </dgm:pt>
    <dgm:pt modelId="{42D27948-8160-FF47-9116-9786F5E669CE}" type="pres">
      <dgm:prSet presAssocID="{752CCB7B-ADC2-E04D-8F22-DB13BC887169}" presName="sp" presStyleCnt="0"/>
      <dgm:spPr/>
      <dgm:t>
        <a:bodyPr/>
        <a:lstStyle/>
        <a:p>
          <a:endParaRPr lang="fr-FR"/>
        </a:p>
      </dgm:t>
    </dgm:pt>
    <dgm:pt modelId="{39BBA486-03BD-2144-ABBF-AE369E5400B7}" type="pres">
      <dgm:prSet presAssocID="{C98D5B68-7884-6648-A6A0-2E344EE2F2C1}" presName="linNode" presStyleCnt="0"/>
      <dgm:spPr/>
      <dgm:t>
        <a:bodyPr/>
        <a:lstStyle/>
        <a:p>
          <a:endParaRPr lang="fr-FR"/>
        </a:p>
      </dgm:t>
    </dgm:pt>
    <dgm:pt modelId="{70B8D9E0-4A6D-2F44-B595-4E51FB1CC510}" type="pres">
      <dgm:prSet presAssocID="{C98D5B68-7884-6648-A6A0-2E344EE2F2C1}" presName="parentText" presStyleLbl="node1" presStyleIdx="2" presStyleCnt="4">
        <dgm:presLayoutVars>
          <dgm:chMax val="1"/>
          <dgm:bulletEnabled val="1"/>
        </dgm:presLayoutVars>
      </dgm:prSet>
      <dgm:spPr/>
      <dgm:t>
        <a:bodyPr/>
        <a:lstStyle/>
        <a:p>
          <a:endParaRPr lang="fr-FR"/>
        </a:p>
      </dgm:t>
    </dgm:pt>
    <dgm:pt modelId="{09F84ED2-5430-D348-8351-1C588DA968EF}" type="pres">
      <dgm:prSet presAssocID="{C98D5B68-7884-6648-A6A0-2E344EE2F2C1}" presName="descendantText" presStyleLbl="alignAccFollowNode1" presStyleIdx="2" presStyleCnt="4">
        <dgm:presLayoutVars>
          <dgm:bulletEnabled val="1"/>
        </dgm:presLayoutVars>
      </dgm:prSet>
      <dgm:spPr/>
      <dgm:t>
        <a:bodyPr/>
        <a:lstStyle/>
        <a:p>
          <a:endParaRPr lang="fr-FR"/>
        </a:p>
      </dgm:t>
    </dgm:pt>
    <dgm:pt modelId="{26A10C18-A8F4-6A4C-BDEE-6F7DE3CE4615}" type="pres">
      <dgm:prSet presAssocID="{675274CD-34E5-B949-B313-38064B3EA771}" presName="sp" presStyleCnt="0"/>
      <dgm:spPr/>
      <dgm:t>
        <a:bodyPr/>
        <a:lstStyle/>
        <a:p>
          <a:endParaRPr lang="fr-FR"/>
        </a:p>
      </dgm:t>
    </dgm:pt>
    <dgm:pt modelId="{4ECD3363-8FE6-2E4D-AEB8-DD61ACBB9653}" type="pres">
      <dgm:prSet presAssocID="{877D7047-60CD-754B-B94B-0D52DA8802EF}" presName="linNode" presStyleCnt="0"/>
      <dgm:spPr/>
      <dgm:t>
        <a:bodyPr/>
        <a:lstStyle/>
        <a:p>
          <a:endParaRPr lang="fr-FR"/>
        </a:p>
      </dgm:t>
    </dgm:pt>
    <dgm:pt modelId="{E895D6B0-A2C0-8846-B022-1C147093D231}" type="pres">
      <dgm:prSet presAssocID="{877D7047-60CD-754B-B94B-0D52DA8802EF}" presName="parentText" presStyleLbl="node1" presStyleIdx="3" presStyleCnt="4">
        <dgm:presLayoutVars>
          <dgm:chMax val="1"/>
          <dgm:bulletEnabled val="1"/>
        </dgm:presLayoutVars>
      </dgm:prSet>
      <dgm:spPr/>
      <dgm:t>
        <a:bodyPr/>
        <a:lstStyle/>
        <a:p>
          <a:endParaRPr lang="fr-FR"/>
        </a:p>
      </dgm:t>
    </dgm:pt>
    <dgm:pt modelId="{1017B7CB-13B4-9B4A-A898-E550BB192901}" type="pres">
      <dgm:prSet presAssocID="{877D7047-60CD-754B-B94B-0D52DA8802EF}" presName="descendantText" presStyleLbl="alignAccFollowNode1" presStyleIdx="3" presStyleCnt="4">
        <dgm:presLayoutVars>
          <dgm:bulletEnabled val="1"/>
        </dgm:presLayoutVars>
      </dgm:prSet>
      <dgm:spPr/>
      <dgm:t>
        <a:bodyPr/>
        <a:lstStyle/>
        <a:p>
          <a:endParaRPr lang="fr-FR"/>
        </a:p>
      </dgm:t>
    </dgm:pt>
  </dgm:ptLst>
  <dgm:cxnLst>
    <dgm:cxn modelId="{BB934BDF-267B-4D38-8087-DD56D0150CED}" type="presOf" srcId="{8943F2E6-3B0D-E448-9217-B317A1C852F5}" destId="{1017B7CB-13B4-9B4A-A898-E550BB192901}" srcOrd="0" destOrd="0" presId="urn:microsoft.com/office/officeart/2005/8/layout/vList5"/>
    <dgm:cxn modelId="{D4C21507-9344-4537-BF43-B2A940925D7E}" type="presOf" srcId="{31427C3A-E33A-4C40-B6A8-DF440F9FA9C2}" destId="{09F84ED2-5430-D348-8351-1C588DA968EF}" srcOrd="0" destOrd="0" presId="urn:microsoft.com/office/officeart/2005/8/layout/vList5"/>
    <dgm:cxn modelId="{C7A8E938-85B5-45FB-A9D3-FD3ED7D95E77}" type="presOf" srcId="{DD6BBC1B-D149-744A-A30E-EFE273F02222}" destId="{B2E2EFB5-3D81-DA40-B0AB-7277103CCFA5}" srcOrd="0" destOrd="0" presId="urn:microsoft.com/office/officeart/2005/8/layout/vList5"/>
    <dgm:cxn modelId="{6E4E9F2E-D306-E440-8065-DAD3485E0D1C}" srcId="{39104730-2024-374C-98E0-3A4CE7ED9881}" destId="{C98D5B68-7884-6648-A6A0-2E344EE2F2C1}" srcOrd="2" destOrd="0" parTransId="{89F25B63-67C6-2B49-87BA-7718746C431D}" sibTransId="{675274CD-34E5-B949-B313-38064B3EA771}"/>
    <dgm:cxn modelId="{18693DD8-DA45-40F0-9BFA-7E46F52A6917}" type="presOf" srcId="{5A256FE1-617A-F64B-AAA5-E71BA3D8E71B}" destId="{5131D196-118F-ED4B-8F8C-9F861CEE6268}" srcOrd="0" destOrd="0" presId="urn:microsoft.com/office/officeart/2005/8/layout/vList5"/>
    <dgm:cxn modelId="{26514B5C-E4AC-D045-BD76-2A427C25A6C9}" srcId="{39104730-2024-374C-98E0-3A4CE7ED9881}" destId="{D865DF60-6A8A-1346-86CF-ADC5241F7441}" srcOrd="1" destOrd="0" parTransId="{806608CC-D2DF-374E-A47A-AC1E4E471D34}" sibTransId="{752CCB7B-ADC2-E04D-8F22-DB13BC887169}"/>
    <dgm:cxn modelId="{F29E88BF-B2B7-8C4D-8CAE-014202FBF28B}" srcId="{39104730-2024-374C-98E0-3A4CE7ED9881}" destId="{877D7047-60CD-754B-B94B-0D52DA8802EF}" srcOrd="3" destOrd="0" parTransId="{F776D0C3-C0C0-7847-978B-D8398B928E33}" sibTransId="{D8C37D6F-0C89-C44B-B88F-7FDB054464A6}"/>
    <dgm:cxn modelId="{C788337C-911C-49A2-9D7C-D866A475E318}" type="presOf" srcId="{D865DF60-6A8A-1346-86CF-ADC5241F7441}" destId="{C3381103-080C-D746-8B27-46B2DEE4028C}" srcOrd="0" destOrd="0" presId="urn:microsoft.com/office/officeart/2005/8/layout/vList5"/>
    <dgm:cxn modelId="{EA16D763-2706-496E-A923-57A4C7816FA1}" type="presOf" srcId="{877D7047-60CD-754B-B94B-0D52DA8802EF}" destId="{E895D6B0-A2C0-8846-B022-1C147093D231}" srcOrd="0" destOrd="0" presId="urn:microsoft.com/office/officeart/2005/8/layout/vList5"/>
    <dgm:cxn modelId="{E328896C-D41F-1447-83EE-3427764BA201}" srcId="{877D7047-60CD-754B-B94B-0D52DA8802EF}" destId="{8943F2E6-3B0D-E448-9217-B317A1C852F5}" srcOrd="0" destOrd="0" parTransId="{BACB9BDF-48A8-8446-9EF0-0777EB594CBD}" sibTransId="{8E47323C-8EED-B74F-B64B-018CD74E9966}"/>
    <dgm:cxn modelId="{E5B7AB96-CF06-46EE-8039-2523DA9B9E36}" type="presOf" srcId="{39104730-2024-374C-98E0-3A4CE7ED9881}" destId="{82B71E07-46A9-1F4C-9980-576B2FA3ADD8}" srcOrd="0" destOrd="0" presId="urn:microsoft.com/office/officeart/2005/8/layout/vList5"/>
    <dgm:cxn modelId="{BBB76332-05A7-BD4A-AEE7-B327FE3E9402}" srcId="{5A256FE1-617A-F64B-AAA5-E71BA3D8E71B}" destId="{DD6BBC1B-D149-744A-A30E-EFE273F02222}" srcOrd="0" destOrd="0" parTransId="{58BA337C-5D18-7648-9FBC-E3DFEE45FE39}" sibTransId="{FA359944-C295-7C49-BDAC-C5B8B15CDFE7}"/>
    <dgm:cxn modelId="{49662439-979C-B841-B009-6D99A978E2AA}" srcId="{C98D5B68-7884-6648-A6A0-2E344EE2F2C1}" destId="{31427C3A-E33A-4C40-B6A8-DF440F9FA9C2}" srcOrd="0" destOrd="0" parTransId="{6AE38952-7C1E-B044-B8FC-9A933EC36630}" sibTransId="{BAB3FA31-E8FC-CF47-A92D-5E67F5AC535C}"/>
    <dgm:cxn modelId="{1A973EDC-7924-4390-B7D5-697F9A471AF1}" type="presOf" srcId="{C98D5B68-7884-6648-A6A0-2E344EE2F2C1}" destId="{70B8D9E0-4A6D-2F44-B595-4E51FB1CC510}" srcOrd="0" destOrd="0" presId="urn:microsoft.com/office/officeart/2005/8/layout/vList5"/>
    <dgm:cxn modelId="{D627691E-CE20-A240-AE75-17D9A5E8D80E}" srcId="{39104730-2024-374C-98E0-3A4CE7ED9881}" destId="{5A256FE1-617A-F64B-AAA5-E71BA3D8E71B}" srcOrd="0" destOrd="0" parTransId="{8DF59BD0-F274-DA45-A4C6-CD1040D03631}" sibTransId="{1221B9A9-1B18-A546-BD93-54DBEC081E68}"/>
    <dgm:cxn modelId="{22E819DE-E6A2-4FFB-BA41-66053410E8AC}" type="presOf" srcId="{2C8EC395-066D-984E-8F48-1D03BBA365D6}" destId="{FBE9ED35-B856-174C-8737-A32D2C924CA6}" srcOrd="0" destOrd="0" presId="urn:microsoft.com/office/officeart/2005/8/layout/vList5"/>
    <dgm:cxn modelId="{A3CBA274-D7F7-CB45-BAA7-46A89E45535F}" srcId="{D865DF60-6A8A-1346-86CF-ADC5241F7441}" destId="{2C8EC395-066D-984E-8F48-1D03BBA365D6}" srcOrd="0" destOrd="0" parTransId="{E889BD5D-09F1-B84F-9539-CDB6EA89993B}" sibTransId="{788D42F9-2A3B-334A-B81A-EE2D57E4C222}"/>
    <dgm:cxn modelId="{3DC54A67-17EB-4CC8-99CE-5874CBCDED7D}" type="presParOf" srcId="{82B71E07-46A9-1F4C-9980-576B2FA3ADD8}" destId="{A3A8D8DA-067B-EC42-9EAF-7E4FD8AA6489}" srcOrd="0" destOrd="0" presId="urn:microsoft.com/office/officeart/2005/8/layout/vList5"/>
    <dgm:cxn modelId="{DCFC6641-7D7F-4384-9AC0-437FABB1BD49}" type="presParOf" srcId="{A3A8D8DA-067B-EC42-9EAF-7E4FD8AA6489}" destId="{5131D196-118F-ED4B-8F8C-9F861CEE6268}" srcOrd="0" destOrd="0" presId="urn:microsoft.com/office/officeart/2005/8/layout/vList5"/>
    <dgm:cxn modelId="{C4FFF49F-E244-47C6-9FF1-E51A4D4A2108}" type="presParOf" srcId="{A3A8D8DA-067B-EC42-9EAF-7E4FD8AA6489}" destId="{B2E2EFB5-3D81-DA40-B0AB-7277103CCFA5}" srcOrd="1" destOrd="0" presId="urn:microsoft.com/office/officeart/2005/8/layout/vList5"/>
    <dgm:cxn modelId="{77C43FC0-4892-4F01-8342-C7B9573FB56B}" type="presParOf" srcId="{82B71E07-46A9-1F4C-9980-576B2FA3ADD8}" destId="{86757E5C-20F4-E745-A720-B10E686939A4}" srcOrd="1" destOrd="0" presId="urn:microsoft.com/office/officeart/2005/8/layout/vList5"/>
    <dgm:cxn modelId="{FBF3CA7B-CEC6-4F3F-92EB-B3C17CD74982}" type="presParOf" srcId="{82B71E07-46A9-1F4C-9980-576B2FA3ADD8}" destId="{0760AE06-7B56-494A-A0E8-36B594643D8E}" srcOrd="2" destOrd="0" presId="urn:microsoft.com/office/officeart/2005/8/layout/vList5"/>
    <dgm:cxn modelId="{26B9F2F5-4415-4DC3-87AC-50EEAD1EAD82}" type="presParOf" srcId="{0760AE06-7B56-494A-A0E8-36B594643D8E}" destId="{C3381103-080C-D746-8B27-46B2DEE4028C}" srcOrd="0" destOrd="0" presId="urn:microsoft.com/office/officeart/2005/8/layout/vList5"/>
    <dgm:cxn modelId="{504D3D7C-A00E-41C7-BBDA-EEB6FCB35A86}" type="presParOf" srcId="{0760AE06-7B56-494A-A0E8-36B594643D8E}" destId="{FBE9ED35-B856-174C-8737-A32D2C924CA6}" srcOrd="1" destOrd="0" presId="urn:microsoft.com/office/officeart/2005/8/layout/vList5"/>
    <dgm:cxn modelId="{F3ED3D9B-EA4E-40BE-A659-91849C96E086}" type="presParOf" srcId="{82B71E07-46A9-1F4C-9980-576B2FA3ADD8}" destId="{42D27948-8160-FF47-9116-9786F5E669CE}" srcOrd="3" destOrd="0" presId="urn:microsoft.com/office/officeart/2005/8/layout/vList5"/>
    <dgm:cxn modelId="{0DF3FFF4-2CDA-4296-8315-31EA8A1F5EC8}" type="presParOf" srcId="{82B71E07-46A9-1F4C-9980-576B2FA3ADD8}" destId="{39BBA486-03BD-2144-ABBF-AE369E5400B7}" srcOrd="4" destOrd="0" presId="urn:microsoft.com/office/officeart/2005/8/layout/vList5"/>
    <dgm:cxn modelId="{DFEFFAFD-7697-47BA-B892-9013ECC40834}" type="presParOf" srcId="{39BBA486-03BD-2144-ABBF-AE369E5400B7}" destId="{70B8D9E0-4A6D-2F44-B595-4E51FB1CC510}" srcOrd="0" destOrd="0" presId="urn:microsoft.com/office/officeart/2005/8/layout/vList5"/>
    <dgm:cxn modelId="{81846789-A36D-41A2-BBA1-7FADA7E71476}" type="presParOf" srcId="{39BBA486-03BD-2144-ABBF-AE369E5400B7}" destId="{09F84ED2-5430-D348-8351-1C588DA968EF}" srcOrd="1" destOrd="0" presId="urn:microsoft.com/office/officeart/2005/8/layout/vList5"/>
    <dgm:cxn modelId="{7D7FF9E1-63FB-4578-971F-1F3C99223E55}" type="presParOf" srcId="{82B71E07-46A9-1F4C-9980-576B2FA3ADD8}" destId="{26A10C18-A8F4-6A4C-BDEE-6F7DE3CE4615}" srcOrd="5" destOrd="0" presId="urn:microsoft.com/office/officeart/2005/8/layout/vList5"/>
    <dgm:cxn modelId="{0DA5118C-C2C8-4F57-8A2F-452B5512DB52}" type="presParOf" srcId="{82B71E07-46A9-1F4C-9980-576B2FA3ADD8}" destId="{4ECD3363-8FE6-2E4D-AEB8-DD61ACBB9653}" srcOrd="6" destOrd="0" presId="urn:microsoft.com/office/officeart/2005/8/layout/vList5"/>
    <dgm:cxn modelId="{88494A8D-A96D-4273-BAD8-F1DABC52F552}" type="presParOf" srcId="{4ECD3363-8FE6-2E4D-AEB8-DD61ACBB9653}" destId="{E895D6B0-A2C0-8846-B022-1C147093D231}" srcOrd="0" destOrd="0" presId="urn:microsoft.com/office/officeart/2005/8/layout/vList5"/>
    <dgm:cxn modelId="{5B6BC2C6-F621-4551-99F4-7388665EA92E}" type="presParOf" srcId="{4ECD3363-8FE6-2E4D-AEB8-DD61ACBB9653}" destId="{1017B7CB-13B4-9B4A-A898-E550BB19290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9104730-2024-374C-98E0-3A4CE7ED9881}" type="doc">
      <dgm:prSet loTypeId="urn:microsoft.com/office/officeart/2005/8/layout/vList5" loCatId="" qsTypeId="urn:microsoft.com/office/officeart/2005/8/quickstyle/3d7" qsCatId="3D" csTypeId="urn:microsoft.com/office/officeart/2005/8/colors/accent1_2" csCatId="accent1" phldr="1"/>
      <dgm:spPr/>
      <dgm:t>
        <a:bodyPr/>
        <a:lstStyle/>
        <a:p>
          <a:endParaRPr lang="fr-FR"/>
        </a:p>
      </dgm:t>
    </dgm:pt>
    <dgm:pt modelId="{5A256FE1-617A-F64B-AAA5-E71BA3D8E71B}">
      <dgm:prSet phldrT="[Texte]"/>
      <dgm:spPr/>
      <dgm:t>
        <a:bodyPr/>
        <a:lstStyle/>
        <a:p>
          <a:r>
            <a:rPr lang="fr-FR" dirty="0" smtClean="0"/>
            <a:t>a</a:t>
          </a:r>
          <a:endParaRPr lang="fr-FR" dirty="0"/>
        </a:p>
      </dgm:t>
    </dgm:pt>
    <dgm:pt modelId="{8DF59BD0-F274-DA45-A4C6-CD1040D03631}" type="parTrans" cxnId="{D627691E-CE20-A240-AE75-17D9A5E8D80E}">
      <dgm:prSet/>
      <dgm:spPr/>
      <dgm:t>
        <a:bodyPr/>
        <a:lstStyle/>
        <a:p>
          <a:endParaRPr lang="fr-FR"/>
        </a:p>
      </dgm:t>
    </dgm:pt>
    <dgm:pt modelId="{1221B9A9-1B18-A546-BD93-54DBEC081E68}" type="sibTrans" cxnId="{D627691E-CE20-A240-AE75-17D9A5E8D80E}">
      <dgm:prSet/>
      <dgm:spPr/>
      <dgm:t>
        <a:bodyPr/>
        <a:lstStyle/>
        <a:p>
          <a:endParaRPr lang="fr-FR"/>
        </a:p>
      </dgm:t>
    </dgm:pt>
    <dgm:pt modelId="{C98D5B68-7884-6648-A6A0-2E344EE2F2C1}">
      <dgm:prSet phldrT="[Texte]"/>
      <dgm:spPr/>
      <dgm:t>
        <a:bodyPr/>
        <a:lstStyle/>
        <a:p>
          <a:r>
            <a:rPr lang="fr-FR" dirty="0"/>
            <a:t>c</a:t>
          </a:r>
        </a:p>
      </dgm:t>
    </dgm:pt>
    <dgm:pt modelId="{89F25B63-67C6-2B49-87BA-7718746C431D}" type="parTrans" cxnId="{6E4E9F2E-D306-E440-8065-DAD3485E0D1C}">
      <dgm:prSet/>
      <dgm:spPr/>
      <dgm:t>
        <a:bodyPr/>
        <a:lstStyle/>
        <a:p>
          <a:endParaRPr lang="fr-FR"/>
        </a:p>
      </dgm:t>
    </dgm:pt>
    <dgm:pt modelId="{675274CD-34E5-B949-B313-38064B3EA771}" type="sibTrans" cxnId="{6E4E9F2E-D306-E440-8065-DAD3485E0D1C}">
      <dgm:prSet/>
      <dgm:spPr/>
      <dgm:t>
        <a:bodyPr/>
        <a:lstStyle/>
        <a:p>
          <a:endParaRPr lang="fr-FR"/>
        </a:p>
      </dgm:t>
    </dgm:pt>
    <dgm:pt modelId="{31427C3A-E33A-4C40-B6A8-DF440F9FA9C2}">
      <dgm:prSet phldrT="[Texte]"/>
      <dgm:spPr>
        <a:solidFill>
          <a:srgbClr val="FF0000">
            <a:alpha val="90000"/>
          </a:srgbClr>
        </a:solidFill>
      </dgm:spPr>
      <dgm:t>
        <a:bodyPr/>
        <a:lstStyle/>
        <a:p>
          <a:pPr algn="ctr">
            <a:buNone/>
          </a:pPr>
          <a:r>
            <a:rPr lang="fr-FR" b="1" dirty="0" smtClean="0">
              <a:solidFill>
                <a:schemeClr val="tx1"/>
              </a:solidFill>
            </a:rPr>
            <a:t>parf</a:t>
          </a:r>
          <a:r>
            <a:rPr lang="fr-FR" b="1" dirty="0" smtClean="0">
              <a:solidFill>
                <a:srgbClr val="0070C0"/>
              </a:solidFill>
            </a:rPr>
            <a:t>oi</a:t>
          </a:r>
          <a:r>
            <a:rPr lang="fr-FR" b="1" dirty="0" smtClean="0">
              <a:solidFill>
                <a:schemeClr val="tx1"/>
              </a:solidFill>
            </a:rPr>
            <a:t>s</a:t>
          </a:r>
          <a:endParaRPr lang="fr-FR" b="1" dirty="0"/>
        </a:p>
      </dgm:t>
    </dgm:pt>
    <dgm:pt modelId="{6AE38952-7C1E-B044-B8FC-9A933EC36630}" type="parTrans" cxnId="{49662439-979C-B841-B009-6D99A978E2AA}">
      <dgm:prSet/>
      <dgm:spPr/>
      <dgm:t>
        <a:bodyPr/>
        <a:lstStyle/>
        <a:p>
          <a:endParaRPr lang="fr-FR"/>
        </a:p>
      </dgm:t>
    </dgm:pt>
    <dgm:pt modelId="{BAB3FA31-E8FC-CF47-A92D-5E67F5AC535C}" type="sibTrans" cxnId="{49662439-979C-B841-B009-6D99A978E2AA}">
      <dgm:prSet/>
      <dgm:spPr/>
      <dgm:t>
        <a:bodyPr/>
        <a:lstStyle/>
        <a:p>
          <a:endParaRPr lang="fr-FR"/>
        </a:p>
      </dgm:t>
    </dgm:pt>
    <dgm:pt modelId="{877D7047-60CD-754B-B94B-0D52DA8802EF}">
      <dgm:prSet phldrT="[Texte]"/>
      <dgm:spPr/>
      <dgm:t>
        <a:bodyPr/>
        <a:lstStyle/>
        <a:p>
          <a:r>
            <a:rPr lang="fr-FR" dirty="0"/>
            <a:t>d</a:t>
          </a:r>
        </a:p>
      </dgm:t>
    </dgm:pt>
    <dgm:pt modelId="{F776D0C3-C0C0-7847-978B-D8398B928E33}" type="parTrans" cxnId="{F29E88BF-B2B7-8C4D-8CAE-014202FBF28B}">
      <dgm:prSet/>
      <dgm:spPr/>
      <dgm:t>
        <a:bodyPr/>
        <a:lstStyle/>
        <a:p>
          <a:endParaRPr lang="fr-FR"/>
        </a:p>
      </dgm:t>
    </dgm:pt>
    <dgm:pt modelId="{D8C37D6F-0C89-C44B-B88F-7FDB054464A6}" type="sibTrans" cxnId="{F29E88BF-B2B7-8C4D-8CAE-014202FBF28B}">
      <dgm:prSet/>
      <dgm:spPr/>
      <dgm:t>
        <a:bodyPr/>
        <a:lstStyle/>
        <a:p>
          <a:endParaRPr lang="fr-FR"/>
        </a:p>
      </dgm:t>
    </dgm:pt>
    <dgm:pt modelId="{8943F2E6-3B0D-E448-9217-B317A1C852F5}">
      <dgm:prSet phldrT="[Texte]"/>
      <dgm:spPr>
        <a:solidFill>
          <a:srgbClr val="00B050">
            <a:alpha val="90000"/>
          </a:srgbClr>
        </a:solidFill>
      </dgm:spPr>
      <dgm:t>
        <a:bodyPr/>
        <a:lstStyle/>
        <a:p>
          <a:pPr algn="ctr">
            <a:buNone/>
          </a:pPr>
          <a:r>
            <a:rPr lang="fr-FR" b="1" dirty="0" smtClean="0">
              <a:solidFill>
                <a:schemeClr val="tx1"/>
              </a:solidFill>
            </a:rPr>
            <a:t>un rond-p</a:t>
          </a:r>
          <a:r>
            <a:rPr lang="fr-FR" b="1" dirty="0" smtClean="0">
              <a:solidFill>
                <a:srgbClr val="0070C0"/>
              </a:solidFill>
            </a:rPr>
            <a:t>oi</a:t>
          </a:r>
          <a:r>
            <a:rPr lang="fr-FR" b="1" dirty="0" smtClean="0">
              <a:solidFill>
                <a:schemeClr val="tx1"/>
              </a:solidFill>
            </a:rPr>
            <a:t>nt</a:t>
          </a:r>
          <a:endParaRPr lang="fr-FR" b="1" dirty="0">
            <a:solidFill>
              <a:schemeClr val="tx1"/>
            </a:solidFill>
          </a:endParaRPr>
        </a:p>
      </dgm:t>
    </dgm:pt>
    <dgm:pt modelId="{BACB9BDF-48A8-8446-9EF0-0777EB594CBD}" type="parTrans" cxnId="{E328896C-D41F-1447-83EE-3427764BA201}">
      <dgm:prSet/>
      <dgm:spPr/>
      <dgm:t>
        <a:bodyPr/>
        <a:lstStyle/>
        <a:p>
          <a:endParaRPr lang="fr-FR"/>
        </a:p>
      </dgm:t>
    </dgm:pt>
    <dgm:pt modelId="{8E47323C-8EED-B74F-B64B-018CD74E9966}" type="sibTrans" cxnId="{E328896C-D41F-1447-83EE-3427764BA201}">
      <dgm:prSet/>
      <dgm:spPr/>
      <dgm:t>
        <a:bodyPr/>
        <a:lstStyle/>
        <a:p>
          <a:endParaRPr lang="fr-FR"/>
        </a:p>
      </dgm:t>
    </dgm:pt>
    <dgm:pt modelId="{D865DF60-6A8A-1346-86CF-ADC5241F7441}">
      <dgm:prSet/>
      <dgm:spPr/>
      <dgm:t>
        <a:bodyPr/>
        <a:lstStyle/>
        <a:p>
          <a:r>
            <a:rPr lang="fr-FR" dirty="0"/>
            <a:t>b</a:t>
          </a:r>
        </a:p>
      </dgm:t>
    </dgm:pt>
    <dgm:pt modelId="{806608CC-D2DF-374E-A47A-AC1E4E471D34}" type="parTrans" cxnId="{26514B5C-E4AC-D045-BD76-2A427C25A6C9}">
      <dgm:prSet/>
      <dgm:spPr/>
      <dgm:t>
        <a:bodyPr/>
        <a:lstStyle/>
        <a:p>
          <a:endParaRPr lang="fr-FR"/>
        </a:p>
      </dgm:t>
    </dgm:pt>
    <dgm:pt modelId="{752CCB7B-ADC2-E04D-8F22-DB13BC887169}" type="sibTrans" cxnId="{26514B5C-E4AC-D045-BD76-2A427C25A6C9}">
      <dgm:prSet/>
      <dgm:spPr/>
      <dgm:t>
        <a:bodyPr/>
        <a:lstStyle/>
        <a:p>
          <a:endParaRPr lang="fr-FR"/>
        </a:p>
      </dgm:t>
    </dgm:pt>
    <dgm:pt modelId="{2C8EC395-066D-984E-8F48-1D03BBA365D6}">
      <dgm:prSet/>
      <dgm:spPr>
        <a:solidFill>
          <a:srgbClr val="FF0000">
            <a:alpha val="90000"/>
          </a:srgbClr>
        </a:solidFill>
      </dgm:spPr>
      <dgm:t>
        <a:bodyPr/>
        <a:lstStyle/>
        <a:p>
          <a:pPr algn="ctr">
            <a:buNone/>
          </a:pPr>
          <a:r>
            <a:rPr lang="fr-FR" b="1" dirty="0" smtClean="0">
              <a:solidFill>
                <a:schemeClr val="tx1"/>
              </a:solidFill>
            </a:rPr>
            <a:t> la v</a:t>
          </a:r>
          <a:r>
            <a:rPr lang="fr-FR" b="1" dirty="0" smtClean="0">
              <a:solidFill>
                <a:srgbClr val="0070C0"/>
              </a:solidFill>
            </a:rPr>
            <a:t>oi</a:t>
          </a:r>
          <a:r>
            <a:rPr lang="fr-FR" b="1" dirty="0" smtClean="0">
              <a:solidFill>
                <a:schemeClr val="tx1"/>
              </a:solidFill>
            </a:rPr>
            <a:t>ture</a:t>
          </a:r>
          <a:endParaRPr lang="fr-FR" b="1" dirty="0">
            <a:solidFill>
              <a:schemeClr val="tx1"/>
            </a:solidFill>
          </a:endParaRPr>
        </a:p>
      </dgm:t>
    </dgm:pt>
    <dgm:pt modelId="{E889BD5D-09F1-B84F-9539-CDB6EA89993B}" type="parTrans" cxnId="{A3CBA274-D7F7-CB45-BAA7-46A89E45535F}">
      <dgm:prSet/>
      <dgm:spPr/>
      <dgm:t>
        <a:bodyPr/>
        <a:lstStyle/>
        <a:p>
          <a:endParaRPr lang="fr-FR"/>
        </a:p>
      </dgm:t>
    </dgm:pt>
    <dgm:pt modelId="{788D42F9-2A3B-334A-B81A-EE2D57E4C222}" type="sibTrans" cxnId="{A3CBA274-D7F7-CB45-BAA7-46A89E45535F}">
      <dgm:prSet/>
      <dgm:spPr/>
      <dgm:t>
        <a:bodyPr/>
        <a:lstStyle/>
        <a:p>
          <a:endParaRPr lang="fr-FR"/>
        </a:p>
      </dgm:t>
    </dgm:pt>
    <dgm:pt modelId="{DD6BBC1B-D149-744A-A30E-EFE273F02222}">
      <dgm:prSet phldrT="[Texte]"/>
      <dgm:spPr>
        <a:solidFill>
          <a:srgbClr val="FF0000">
            <a:alpha val="90000"/>
          </a:srgbClr>
        </a:solidFill>
      </dgm:spPr>
      <dgm:t>
        <a:bodyPr/>
        <a:lstStyle/>
        <a:p>
          <a:pPr algn="ctr">
            <a:buNone/>
          </a:pPr>
          <a:r>
            <a:rPr lang="fr-FR" b="1" dirty="0" smtClean="0"/>
            <a:t> le t</a:t>
          </a:r>
          <a:r>
            <a:rPr lang="fr-FR" b="1" dirty="0" smtClean="0">
              <a:solidFill>
                <a:srgbClr val="0070C0"/>
              </a:solidFill>
            </a:rPr>
            <a:t>oi</a:t>
          </a:r>
          <a:r>
            <a:rPr lang="fr-FR" b="1" dirty="0" smtClean="0"/>
            <a:t>t</a:t>
          </a:r>
          <a:endParaRPr lang="fr-FR" b="1" dirty="0">
            <a:solidFill>
              <a:srgbClr val="0070C0"/>
            </a:solidFill>
          </a:endParaRPr>
        </a:p>
      </dgm:t>
    </dgm:pt>
    <dgm:pt modelId="{FA359944-C295-7C49-BDAC-C5B8B15CDFE7}" type="sibTrans" cxnId="{BBB76332-05A7-BD4A-AEE7-B327FE3E9402}">
      <dgm:prSet/>
      <dgm:spPr/>
      <dgm:t>
        <a:bodyPr/>
        <a:lstStyle/>
        <a:p>
          <a:endParaRPr lang="fr-FR"/>
        </a:p>
      </dgm:t>
    </dgm:pt>
    <dgm:pt modelId="{58BA337C-5D18-7648-9FBC-E3DFEE45FE39}" type="parTrans" cxnId="{BBB76332-05A7-BD4A-AEE7-B327FE3E9402}">
      <dgm:prSet/>
      <dgm:spPr/>
      <dgm:t>
        <a:bodyPr/>
        <a:lstStyle/>
        <a:p>
          <a:endParaRPr lang="fr-FR"/>
        </a:p>
      </dgm:t>
    </dgm:pt>
    <dgm:pt modelId="{82B71E07-46A9-1F4C-9980-576B2FA3ADD8}" type="pres">
      <dgm:prSet presAssocID="{39104730-2024-374C-98E0-3A4CE7ED9881}" presName="Name0" presStyleCnt="0">
        <dgm:presLayoutVars>
          <dgm:dir/>
          <dgm:animLvl val="lvl"/>
          <dgm:resizeHandles val="exact"/>
        </dgm:presLayoutVars>
      </dgm:prSet>
      <dgm:spPr/>
      <dgm:t>
        <a:bodyPr/>
        <a:lstStyle/>
        <a:p>
          <a:endParaRPr lang="fr-FR"/>
        </a:p>
      </dgm:t>
    </dgm:pt>
    <dgm:pt modelId="{A3A8D8DA-067B-EC42-9EAF-7E4FD8AA6489}" type="pres">
      <dgm:prSet presAssocID="{5A256FE1-617A-F64B-AAA5-E71BA3D8E71B}" presName="linNode" presStyleCnt="0"/>
      <dgm:spPr/>
      <dgm:t>
        <a:bodyPr/>
        <a:lstStyle/>
        <a:p>
          <a:endParaRPr lang="fr-FR"/>
        </a:p>
      </dgm:t>
    </dgm:pt>
    <dgm:pt modelId="{5131D196-118F-ED4B-8F8C-9F861CEE6268}" type="pres">
      <dgm:prSet presAssocID="{5A256FE1-617A-F64B-AAA5-E71BA3D8E71B}" presName="parentText" presStyleLbl="node1" presStyleIdx="0" presStyleCnt="4">
        <dgm:presLayoutVars>
          <dgm:chMax val="1"/>
          <dgm:bulletEnabled val="1"/>
        </dgm:presLayoutVars>
      </dgm:prSet>
      <dgm:spPr/>
      <dgm:t>
        <a:bodyPr/>
        <a:lstStyle/>
        <a:p>
          <a:endParaRPr lang="fr-FR"/>
        </a:p>
      </dgm:t>
    </dgm:pt>
    <dgm:pt modelId="{B2E2EFB5-3D81-DA40-B0AB-7277103CCFA5}" type="pres">
      <dgm:prSet presAssocID="{5A256FE1-617A-F64B-AAA5-E71BA3D8E71B}" presName="descendantText" presStyleLbl="alignAccFollowNode1" presStyleIdx="0" presStyleCnt="4">
        <dgm:presLayoutVars>
          <dgm:bulletEnabled val="1"/>
        </dgm:presLayoutVars>
      </dgm:prSet>
      <dgm:spPr/>
      <dgm:t>
        <a:bodyPr/>
        <a:lstStyle/>
        <a:p>
          <a:endParaRPr lang="fr-FR"/>
        </a:p>
      </dgm:t>
    </dgm:pt>
    <dgm:pt modelId="{86757E5C-20F4-E745-A720-B10E686939A4}" type="pres">
      <dgm:prSet presAssocID="{1221B9A9-1B18-A546-BD93-54DBEC081E68}" presName="sp" presStyleCnt="0"/>
      <dgm:spPr/>
      <dgm:t>
        <a:bodyPr/>
        <a:lstStyle/>
        <a:p>
          <a:endParaRPr lang="fr-FR"/>
        </a:p>
      </dgm:t>
    </dgm:pt>
    <dgm:pt modelId="{0760AE06-7B56-494A-A0E8-36B594643D8E}" type="pres">
      <dgm:prSet presAssocID="{D865DF60-6A8A-1346-86CF-ADC5241F7441}" presName="linNode" presStyleCnt="0"/>
      <dgm:spPr/>
      <dgm:t>
        <a:bodyPr/>
        <a:lstStyle/>
        <a:p>
          <a:endParaRPr lang="fr-FR"/>
        </a:p>
      </dgm:t>
    </dgm:pt>
    <dgm:pt modelId="{C3381103-080C-D746-8B27-46B2DEE4028C}" type="pres">
      <dgm:prSet presAssocID="{D865DF60-6A8A-1346-86CF-ADC5241F7441}" presName="parentText" presStyleLbl="node1" presStyleIdx="1" presStyleCnt="4">
        <dgm:presLayoutVars>
          <dgm:chMax val="1"/>
          <dgm:bulletEnabled val="1"/>
        </dgm:presLayoutVars>
      </dgm:prSet>
      <dgm:spPr/>
      <dgm:t>
        <a:bodyPr/>
        <a:lstStyle/>
        <a:p>
          <a:endParaRPr lang="fr-FR"/>
        </a:p>
      </dgm:t>
    </dgm:pt>
    <dgm:pt modelId="{FBE9ED35-B856-174C-8737-A32D2C924CA6}" type="pres">
      <dgm:prSet presAssocID="{D865DF60-6A8A-1346-86CF-ADC5241F7441}" presName="descendantText" presStyleLbl="alignAccFollowNode1" presStyleIdx="1" presStyleCnt="4" custLinFactNeighborX="846" custLinFactNeighborY="-5799">
        <dgm:presLayoutVars>
          <dgm:bulletEnabled val="1"/>
        </dgm:presLayoutVars>
      </dgm:prSet>
      <dgm:spPr/>
      <dgm:t>
        <a:bodyPr/>
        <a:lstStyle/>
        <a:p>
          <a:endParaRPr lang="fr-FR"/>
        </a:p>
      </dgm:t>
    </dgm:pt>
    <dgm:pt modelId="{42D27948-8160-FF47-9116-9786F5E669CE}" type="pres">
      <dgm:prSet presAssocID="{752CCB7B-ADC2-E04D-8F22-DB13BC887169}" presName="sp" presStyleCnt="0"/>
      <dgm:spPr/>
      <dgm:t>
        <a:bodyPr/>
        <a:lstStyle/>
        <a:p>
          <a:endParaRPr lang="fr-FR"/>
        </a:p>
      </dgm:t>
    </dgm:pt>
    <dgm:pt modelId="{39BBA486-03BD-2144-ABBF-AE369E5400B7}" type="pres">
      <dgm:prSet presAssocID="{C98D5B68-7884-6648-A6A0-2E344EE2F2C1}" presName="linNode" presStyleCnt="0"/>
      <dgm:spPr/>
      <dgm:t>
        <a:bodyPr/>
        <a:lstStyle/>
        <a:p>
          <a:endParaRPr lang="fr-FR"/>
        </a:p>
      </dgm:t>
    </dgm:pt>
    <dgm:pt modelId="{70B8D9E0-4A6D-2F44-B595-4E51FB1CC510}" type="pres">
      <dgm:prSet presAssocID="{C98D5B68-7884-6648-A6A0-2E344EE2F2C1}" presName="parentText" presStyleLbl="node1" presStyleIdx="2" presStyleCnt="4">
        <dgm:presLayoutVars>
          <dgm:chMax val="1"/>
          <dgm:bulletEnabled val="1"/>
        </dgm:presLayoutVars>
      </dgm:prSet>
      <dgm:spPr/>
      <dgm:t>
        <a:bodyPr/>
        <a:lstStyle/>
        <a:p>
          <a:endParaRPr lang="fr-FR"/>
        </a:p>
      </dgm:t>
    </dgm:pt>
    <dgm:pt modelId="{09F84ED2-5430-D348-8351-1C588DA968EF}" type="pres">
      <dgm:prSet presAssocID="{C98D5B68-7884-6648-A6A0-2E344EE2F2C1}" presName="descendantText" presStyleLbl="alignAccFollowNode1" presStyleIdx="2" presStyleCnt="4">
        <dgm:presLayoutVars>
          <dgm:bulletEnabled val="1"/>
        </dgm:presLayoutVars>
      </dgm:prSet>
      <dgm:spPr/>
      <dgm:t>
        <a:bodyPr/>
        <a:lstStyle/>
        <a:p>
          <a:endParaRPr lang="fr-FR"/>
        </a:p>
      </dgm:t>
    </dgm:pt>
    <dgm:pt modelId="{26A10C18-A8F4-6A4C-BDEE-6F7DE3CE4615}" type="pres">
      <dgm:prSet presAssocID="{675274CD-34E5-B949-B313-38064B3EA771}" presName="sp" presStyleCnt="0"/>
      <dgm:spPr/>
      <dgm:t>
        <a:bodyPr/>
        <a:lstStyle/>
        <a:p>
          <a:endParaRPr lang="fr-FR"/>
        </a:p>
      </dgm:t>
    </dgm:pt>
    <dgm:pt modelId="{4ECD3363-8FE6-2E4D-AEB8-DD61ACBB9653}" type="pres">
      <dgm:prSet presAssocID="{877D7047-60CD-754B-B94B-0D52DA8802EF}" presName="linNode" presStyleCnt="0"/>
      <dgm:spPr/>
      <dgm:t>
        <a:bodyPr/>
        <a:lstStyle/>
        <a:p>
          <a:endParaRPr lang="fr-FR"/>
        </a:p>
      </dgm:t>
    </dgm:pt>
    <dgm:pt modelId="{E895D6B0-A2C0-8846-B022-1C147093D231}" type="pres">
      <dgm:prSet presAssocID="{877D7047-60CD-754B-B94B-0D52DA8802EF}" presName="parentText" presStyleLbl="node1" presStyleIdx="3" presStyleCnt="4">
        <dgm:presLayoutVars>
          <dgm:chMax val="1"/>
          <dgm:bulletEnabled val="1"/>
        </dgm:presLayoutVars>
      </dgm:prSet>
      <dgm:spPr/>
      <dgm:t>
        <a:bodyPr/>
        <a:lstStyle/>
        <a:p>
          <a:endParaRPr lang="fr-FR"/>
        </a:p>
      </dgm:t>
    </dgm:pt>
    <dgm:pt modelId="{1017B7CB-13B4-9B4A-A898-E550BB192901}" type="pres">
      <dgm:prSet presAssocID="{877D7047-60CD-754B-B94B-0D52DA8802EF}" presName="descendantText" presStyleLbl="alignAccFollowNode1" presStyleIdx="3" presStyleCnt="4">
        <dgm:presLayoutVars>
          <dgm:bulletEnabled val="1"/>
        </dgm:presLayoutVars>
      </dgm:prSet>
      <dgm:spPr/>
      <dgm:t>
        <a:bodyPr/>
        <a:lstStyle/>
        <a:p>
          <a:endParaRPr lang="fr-FR"/>
        </a:p>
      </dgm:t>
    </dgm:pt>
  </dgm:ptLst>
  <dgm:cxnLst>
    <dgm:cxn modelId="{552AD5DC-D2F8-4449-81EA-C3C7E65D790D}" type="presOf" srcId="{5A256FE1-617A-F64B-AAA5-E71BA3D8E71B}" destId="{5131D196-118F-ED4B-8F8C-9F861CEE6268}" srcOrd="0" destOrd="0" presId="urn:microsoft.com/office/officeart/2005/8/layout/vList5"/>
    <dgm:cxn modelId="{6E4E9F2E-D306-E440-8065-DAD3485E0D1C}" srcId="{39104730-2024-374C-98E0-3A4CE7ED9881}" destId="{C98D5B68-7884-6648-A6A0-2E344EE2F2C1}" srcOrd="2" destOrd="0" parTransId="{89F25B63-67C6-2B49-87BA-7718746C431D}" sibTransId="{675274CD-34E5-B949-B313-38064B3EA771}"/>
    <dgm:cxn modelId="{26514B5C-E4AC-D045-BD76-2A427C25A6C9}" srcId="{39104730-2024-374C-98E0-3A4CE7ED9881}" destId="{D865DF60-6A8A-1346-86CF-ADC5241F7441}" srcOrd="1" destOrd="0" parTransId="{806608CC-D2DF-374E-A47A-AC1E4E471D34}" sibTransId="{752CCB7B-ADC2-E04D-8F22-DB13BC887169}"/>
    <dgm:cxn modelId="{C99FA70D-C0CE-49AD-B940-03B4D4F6CD44}" type="presOf" srcId="{877D7047-60CD-754B-B94B-0D52DA8802EF}" destId="{E895D6B0-A2C0-8846-B022-1C147093D231}" srcOrd="0" destOrd="0" presId="urn:microsoft.com/office/officeart/2005/8/layout/vList5"/>
    <dgm:cxn modelId="{F29E88BF-B2B7-8C4D-8CAE-014202FBF28B}" srcId="{39104730-2024-374C-98E0-3A4CE7ED9881}" destId="{877D7047-60CD-754B-B94B-0D52DA8802EF}" srcOrd="3" destOrd="0" parTransId="{F776D0C3-C0C0-7847-978B-D8398B928E33}" sibTransId="{D8C37D6F-0C89-C44B-B88F-7FDB054464A6}"/>
    <dgm:cxn modelId="{E45B050C-5D76-4900-A46D-832D7FFF8621}" type="presOf" srcId="{39104730-2024-374C-98E0-3A4CE7ED9881}" destId="{82B71E07-46A9-1F4C-9980-576B2FA3ADD8}" srcOrd="0" destOrd="0" presId="urn:microsoft.com/office/officeart/2005/8/layout/vList5"/>
    <dgm:cxn modelId="{0D5C5397-3AD7-4FCC-95BF-2CADF5CF5667}" type="presOf" srcId="{2C8EC395-066D-984E-8F48-1D03BBA365D6}" destId="{FBE9ED35-B856-174C-8737-A32D2C924CA6}" srcOrd="0" destOrd="0" presId="urn:microsoft.com/office/officeart/2005/8/layout/vList5"/>
    <dgm:cxn modelId="{E328896C-D41F-1447-83EE-3427764BA201}" srcId="{877D7047-60CD-754B-B94B-0D52DA8802EF}" destId="{8943F2E6-3B0D-E448-9217-B317A1C852F5}" srcOrd="0" destOrd="0" parTransId="{BACB9BDF-48A8-8446-9EF0-0777EB594CBD}" sibTransId="{8E47323C-8EED-B74F-B64B-018CD74E9966}"/>
    <dgm:cxn modelId="{CB92532B-C214-4460-BBB3-161C0CD82696}" type="presOf" srcId="{DD6BBC1B-D149-744A-A30E-EFE273F02222}" destId="{B2E2EFB5-3D81-DA40-B0AB-7277103CCFA5}" srcOrd="0" destOrd="0" presId="urn:microsoft.com/office/officeart/2005/8/layout/vList5"/>
    <dgm:cxn modelId="{4CC814FB-051B-4B93-B284-0EFE4887A3DE}" type="presOf" srcId="{8943F2E6-3B0D-E448-9217-B317A1C852F5}" destId="{1017B7CB-13B4-9B4A-A898-E550BB192901}" srcOrd="0" destOrd="0" presId="urn:microsoft.com/office/officeart/2005/8/layout/vList5"/>
    <dgm:cxn modelId="{BBB76332-05A7-BD4A-AEE7-B327FE3E9402}" srcId="{5A256FE1-617A-F64B-AAA5-E71BA3D8E71B}" destId="{DD6BBC1B-D149-744A-A30E-EFE273F02222}" srcOrd="0" destOrd="0" parTransId="{58BA337C-5D18-7648-9FBC-E3DFEE45FE39}" sibTransId="{FA359944-C295-7C49-BDAC-C5B8B15CDFE7}"/>
    <dgm:cxn modelId="{49662439-979C-B841-B009-6D99A978E2AA}" srcId="{C98D5B68-7884-6648-A6A0-2E344EE2F2C1}" destId="{31427C3A-E33A-4C40-B6A8-DF440F9FA9C2}" srcOrd="0" destOrd="0" parTransId="{6AE38952-7C1E-B044-B8FC-9A933EC36630}" sibTransId="{BAB3FA31-E8FC-CF47-A92D-5E67F5AC535C}"/>
    <dgm:cxn modelId="{2BA70816-40BA-4A82-9383-2CB383623608}" type="presOf" srcId="{31427C3A-E33A-4C40-B6A8-DF440F9FA9C2}" destId="{09F84ED2-5430-D348-8351-1C588DA968EF}" srcOrd="0" destOrd="0" presId="urn:microsoft.com/office/officeart/2005/8/layout/vList5"/>
    <dgm:cxn modelId="{D627691E-CE20-A240-AE75-17D9A5E8D80E}" srcId="{39104730-2024-374C-98E0-3A4CE7ED9881}" destId="{5A256FE1-617A-F64B-AAA5-E71BA3D8E71B}" srcOrd="0" destOrd="0" parTransId="{8DF59BD0-F274-DA45-A4C6-CD1040D03631}" sibTransId="{1221B9A9-1B18-A546-BD93-54DBEC081E68}"/>
    <dgm:cxn modelId="{9CB042CC-801E-43EA-9CA8-D3A8901B630E}" type="presOf" srcId="{C98D5B68-7884-6648-A6A0-2E344EE2F2C1}" destId="{70B8D9E0-4A6D-2F44-B595-4E51FB1CC510}" srcOrd="0" destOrd="0" presId="urn:microsoft.com/office/officeart/2005/8/layout/vList5"/>
    <dgm:cxn modelId="{6F5D7B17-0821-43F6-AC14-3FEF41860C07}" type="presOf" srcId="{D865DF60-6A8A-1346-86CF-ADC5241F7441}" destId="{C3381103-080C-D746-8B27-46B2DEE4028C}" srcOrd="0" destOrd="0" presId="urn:microsoft.com/office/officeart/2005/8/layout/vList5"/>
    <dgm:cxn modelId="{A3CBA274-D7F7-CB45-BAA7-46A89E45535F}" srcId="{D865DF60-6A8A-1346-86CF-ADC5241F7441}" destId="{2C8EC395-066D-984E-8F48-1D03BBA365D6}" srcOrd="0" destOrd="0" parTransId="{E889BD5D-09F1-B84F-9539-CDB6EA89993B}" sibTransId="{788D42F9-2A3B-334A-B81A-EE2D57E4C222}"/>
    <dgm:cxn modelId="{8DA2A406-3C5C-4ED2-80F2-FB297A690DF3}" type="presParOf" srcId="{82B71E07-46A9-1F4C-9980-576B2FA3ADD8}" destId="{A3A8D8DA-067B-EC42-9EAF-7E4FD8AA6489}" srcOrd="0" destOrd="0" presId="urn:microsoft.com/office/officeart/2005/8/layout/vList5"/>
    <dgm:cxn modelId="{B0AA4BB7-0C73-485F-8929-C5005AA9F9AC}" type="presParOf" srcId="{A3A8D8DA-067B-EC42-9EAF-7E4FD8AA6489}" destId="{5131D196-118F-ED4B-8F8C-9F861CEE6268}" srcOrd="0" destOrd="0" presId="urn:microsoft.com/office/officeart/2005/8/layout/vList5"/>
    <dgm:cxn modelId="{9EEB2E56-8F3D-4BD1-953E-32ABEDAA8306}" type="presParOf" srcId="{A3A8D8DA-067B-EC42-9EAF-7E4FD8AA6489}" destId="{B2E2EFB5-3D81-DA40-B0AB-7277103CCFA5}" srcOrd="1" destOrd="0" presId="urn:microsoft.com/office/officeart/2005/8/layout/vList5"/>
    <dgm:cxn modelId="{CA2BF550-7A3F-4FE3-A8C7-C9E56DCF22A0}" type="presParOf" srcId="{82B71E07-46A9-1F4C-9980-576B2FA3ADD8}" destId="{86757E5C-20F4-E745-A720-B10E686939A4}" srcOrd="1" destOrd="0" presId="urn:microsoft.com/office/officeart/2005/8/layout/vList5"/>
    <dgm:cxn modelId="{98A8071D-1803-4167-BE00-30E27D998EC2}" type="presParOf" srcId="{82B71E07-46A9-1F4C-9980-576B2FA3ADD8}" destId="{0760AE06-7B56-494A-A0E8-36B594643D8E}" srcOrd="2" destOrd="0" presId="urn:microsoft.com/office/officeart/2005/8/layout/vList5"/>
    <dgm:cxn modelId="{7B51335C-AA18-4EA8-93AD-11180A9EA90A}" type="presParOf" srcId="{0760AE06-7B56-494A-A0E8-36B594643D8E}" destId="{C3381103-080C-D746-8B27-46B2DEE4028C}" srcOrd="0" destOrd="0" presId="urn:microsoft.com/office/officeart/2005/8/layout/vList5"/>
    <dgm:cxn modelId="{DC6731C8-A29C-41E3-8F56-97BAFB18DCA2}" type="presParOf" srcId="{0760AE06-7B56-494A-A0E8-36B594643D8E}" destId="{FBE9ED35-B856-174C-8737-A32D2C924CA6}" srcOrd="1" destOrd="0" presId="urn:microsoft.com/office/officeart/2005/8/layout/vList5"/>
    <dgm:cxn modelId="{112801F4-C79A-4F1D-9A24-AE0FBCA67A4D}" type="presParOf" srcId="{82B71E07-46A9-1F4C-9980-576B2FA3ADD8}" destId="{42D27948-8160-FF47-9116-9786F5E669CE}" srcOrd="3" destOrd="0" presId="urn:microsoft.com/office/officeart/2005/8/layout/vList5"/>
    <dgm:cxn modelId="{8AD60CCA-38F5-4555-9A46-D9ECFDA17908}" type="presParOf" srcId="{82B71E07-46A9-1F4C-9980-576B2FA3ADD8}" destId="{39BBA486-03BD-2144-ABBF-AE369E5400B7}" srcOrd="4" destOrd="0" presId="urn:microsoft.com/office/officeart/2005/8/layout/vList5"/>
    <dgm:cxn modelId="{BF0180D1-752E-4D0E-A56A-8F63F5B1CADC}" type="presParOf" srcId="{39BBA486-03BD-2144-ABBF-AE369E5400B7}" destId="{70B8D9E0-4A6D-2F44-B595-4E51FB1CC510}" srcOrd="0" destOrd="0" presId="urn:microsoft.com/office/officeart/2005/8/layout/vList5"/>
    <dgm:cxn modelId="{0EB747D3-BCCB-4866-81ED-308C83F7623E}" type="presParOf" srcId="{39BBA486-03BD-2144-ABBF-AE369E5400B7}" destId="{09F84ED2-5430-D348-8351-1C588DA968EF}" srcOrd="1" destOrd="0" presId="urn:microsoft.com/office/officeart/2005/8/layout/vList5"/>
    <dgm:cxn modelId="{403E3453-E766-4A56-A9CF-A008321CA73C}" type="presParOf" srcId="{82B71E07-46A9-1F4C-9980-576B2FA3ADD8}" destId="{26A10C18-A8F4-6A4C-BDEE-6F7DE3CE4615}" srcOrd="5" destOrd="0" presId="urn:microsoft.com/office/officeart/2005/8/layout/vList5"/>
    <dgm:cxn modelId="{1ED3076B-1EA5-4EF4-B62B-26BDF200EA0A}" type="presParOf" srcId="{82B71E07-46A9-1F4C-9980-576B2FA3ADD8}" destId="{4ECD3363-8FE6-2E4D-AEB8-DD61ACBB9653}" srcOrd="6" destOrd="0" presId="urn:microsoft.com/office/officeart/2005/8/layout/vList5"/>
    <dgm:cxn modelId="{B3CABF8A-CFD1-4956-B0FB-B776482843EE}" type="presParOf" srcId="{4ECD3363-8FE6-2E4D-AEB8-DD61ACBB9653}" destId="{E895D6B0-A2C0-8846-B022-1C147093D231}" srcOrd="0" destOrd="0" presId="urn:microsoft.com/office/officeart/2005/8/layout/vList5"/>
    <dgm:cxn modelId="{BACC0AD0-B8C3-4729-8039-EC6496CAA9A2}" type="presParOf" srcId="{4ECD3363-8FE6-2E4D-AEB8-DD61ACBB9653}" destId="{1017B7CB-13B4-9B4A-A898-E550BB19290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9104730-2024-374C-98E0-3A4CE7ED9881}" type="doc">
      <dgm:prSet loTypeId="urn:microsoft.com/office/officeart/2005/8/layout/vList5" loCatId="" qsTypeId="urn:microsoft.com/office/officeart/2005/8/quickstyle/3d7" qsCatId="3D" csTypeId="urn:microsoft.com/office/officeart/2005/8/colors/accent1_2" csCatId="accent1" phldr="1"/>
      <dgm:spPr/>
      <dgm:t>
        <a:bodyPr/>
        <a:lstStyle/>
        <a:p>
          <a:endParaRPr lang="fr-FR"/>
        </a:p>
      </dgm:t>
    </dgm:pt>
    <dgm:pt modelId="{5A256FE1-617A-F64B-AAA5-E71BA3D8E71B}">
      <dgm:prSet phldrT="[Texte]"/>
      <dgm:spPr/>
      <dgm:t>
        <a:bodyPr/>
        <a:lstStyle/>
        <a:p>
          <a:r>
            <a:rPr lang="fr-FR" dirty="0" smtClean="0"/>
            <a:t>a</a:t>
          </a:r>
          <a:endParaRPr lang="fr-FR" dirty="0"/>
        </a:p>
      </dgm:t>
    </dgm:pt>
    <dgm:pt modelId="{8DF59BD0-F274-DA45-A4C6-CD1040D03631}" type="parTrans" cxnId="{D627691E-CE20-A240-AE75-17D9A5E8D80E}">
      <dgm:prSet/>
      <dgm:spPr/>
      <dgm:t>
        <a:bodyPr/>
        <a:lstStyle/>
        <a:p>
          <a:endParaRPr lang="fr-FR"/>
        </a:p>
      </dgm:t>
    </dgm:pt>
    <dgm:pt modelId="{1221B9A9-1B18-A546-BD93-54DBEC081E68}" type="sibTrans" cxnId="{D627691E-CE20-A240-AE75-17D9A5E8D80E}">
      <dgm:prSet/>
      <dgm:spPr/>
      <dgm:t>
        <a:bodyPr/>
        <a:lstStyle/>
        <a:p>
          <a:endParaRPr lang="fr-FR"/>
        </a:p>
      </dgm:t>
    </dgm:pt>
    <dgm:pt modelId="{C98D5B68-7884-6648-A6A0-2E344EE2F2C1}">
      <dgm:prSet phldrT="[Texte]"/>
      <dgm:spPr/>
      <dgm:t>
        <a:bodyPr/>
        <a:lstStyle/>
        <a:p>
          <a:r>
            <a:rPr lang="fr-FR" dirty="0"/>
            <a:t>c</a:t>
          </a:r>
        </a:p>
      </dgm:t>
    </dgm:pt>
    <dgm:pt modelId="{89F25B63-67C6-2B49-87BA-7718746C431D}" type="parTrans" cxnId="{6E4E9F2E-D306-E440-8065-DAD3485E0D1C}">
      <dgm:prSet/>
      <dgm:spPr/>
      <dgm:t>
        <a:bodyPr/>
        <a:lstStyle/>
        <a:p>
          <a:endParaRPr lang="fr-FR"/>
        </a:p>
      </dgm:t>
    </dgm:pt>
    <dgm:pt modelId="{675274CD-34E5-B949-B313-38064B3EA771}" type="sibTrans" cxnId="{6E4E9F2E-D306-E440-8065-DAD3485E0D1C}">
      <dgm:prSet/>
      <dgm:spPr/>
      <dgm:t>
        <a:bodyPr/>
        <a:lstStyle/>
        <a:p>
          <a:endParaRPr lang="fr-FR"/>
        </a:p>
      </dgm:t>
    </dgm:pt>
    <dgm:pt modelId="{31427C3A-E33A-4C40-B6A8-DF440F9FA9C2}">
      <dgm:prSet phldrT="[Texte]"/>
      <dgm:spPr/>
      <dgm:t>
        <a:bodyPr/>
        <a:lstStyle/>
        <a:p>
          <a:pPr algn="ctr">
            <a:buNone/>
          </a:pPr>
          <a:r>
            <a:rPr lang="fr-FR" b="1" dirty="0" smtClean="0">
              <a:solidFill>
                <a:schemeClr val="tx1"/>
              </a:solidFill>
            </a:rPr>
            <a:t>des m</a:t>
          </a:r>
          <a:r>
            <a:rPr lang="fr-FR" b="1" dirty="0" smtClean="0">
              <a:solidFill>
                <a:srgbClr val="0070C0"/>
              </a:solidFill>
            </a:rPr>
            <a:t>oin</a:t>
          </a:r>
          <a:r>
            <a:rPr lang="fr-FR" b="1" dirty="0" smtClean="0">
              <a:solidFill>
                <a:schemeClr val="tx1"/>
              </a:solidFill>
            </a:rPr>
            <a:t>es</a:t>
          </a:r>
          <a:endParaRPr lang="fr-FR" b="1" dirty="0"/>
        </a:p>
      </dgm:t>
    </dgm:pt>
    <dgm:pt modelId="{6AE38952-7C1E-B044-B8FC-9A933EC36630}" type="parTrans" cxnId="{49662439-979C-B841-B009-6D99A978E2AA}">
      <dgm:prSet/>
      <dgm:spPr/>
      <dgm:t>
        <a:bodyPr/>
        <a:lstStyle/>
        <a:p>
          <a:endParaRPr lang="fr-FR"/>
        </a:p>
      </dgm:t>
    </dgm:pt>
    <dgm:pt modelId="{BAB3FA31-E8FC-CF47-A92D-5E67F5AC535C}" type="sibTrans" cxnId="{49662439-979C-B841-B009-6D99A978E2AA}">
      <dgm:prSet/>
      <dgm:spPr/>
      <dgm:t>
        <a:bodyPr/>
        <a:lstStyle/>
        <a:p>
          <a:endParaRPr lang="fr-FR"/>
        </a:p>
      </dgm:t>
    </dgm:pt>
    <dgm:pt modelId="{877D7047-60CD-754B-B94B-0D52DA8802EF}">
      <dgm:prSet phldrT="[Texte]"/>
      <dgm:spPr/>
      <dgm:t>
        <a:bodyPr/>
        <a:lstStyle/>
        <a:p>
          <a:r>
            <a:rPr lang="fr-FR" dirty="0"/>
            <a:t>d</a:t>
          </a:r>
        </a:p>
      </dgm:t>
    </dgm:pt>
    <dgm:pt modelId="{F776D0C3-C0C0-7847-978B-D8398B928E33}" type="parTrans" cxnId="{F29E88BF-B2B7-8C4D-8CAE-014202FBF28B}">
      <dgm:prSet/>
      <dgm:spPr/>
      <dgm:t>
        <a:bodyPr/>
        <a:lstStyle/>
        <a:p>
          <a:endParaRPr lang="fr-FR"/>
        </a:p>
      </dgm:t>
    </dgm:pt>
    <dgm:pt modelId="{D8C37D6F-0C89-C44B-B88F-7FDB054464A6}" type="sibTrans" cxnId="{F29E88BF-B2B7-8C4D-8CAE-014202FBF28B}">
      <dgm:prSet/>
      <dgm:spPr/>
      <dgm:t>
        <a:bodyPr/>
        <a:lstStyle/>
        <a:p>
          <a:endParaRPr lang="fr-FR"/>
        </a:p>
      </dgm:t>
    </dgm:pt>
    <dgm:pt modelId="{8943F2E6-3B0D-E448-9217-B317A1C852F5}">
      <dgm:prSet phldrT="[Texte]"/>
      <dgm:spPr/>
      <dgm:t>
        <a:bodyPr/>
        <a:lstStyle/>
        <a:p>
          <a:pPr algn="ctr">
            <a:buNone/>
          </a:pPr>
          <a:r>
            <a:rPr lang="fr-FR" b="1" dirty="0" smtClean="0">
              <a:solidFill>
                <a:schemeClr val="tx1"/>
              </a:solidFill>
            </a:rPr>
            <a:t>un c</a:t>
          </a:r>
          <a:r>
            <a:rPr lang="fr-FR" b="1" dirty="0" smtClean="0">
              <a:solidFill>
                <a:srgbClr val="0070C0"/>
              </a:solidFill>
            </a:rPr>
            <a:t>oin</a:t>
          </a:r>
          <a:r>
            <a:rPr lang="fr-FR" b="1" dirty="0" smtClean="0">
              <a:solidFill>
                <a:schemeClr val="tx1"/>
              </a:solidFill>
            </a:rPr>
            <a:t>g</a:t>
          </a:r>
          <a:endParaRPr lang="fr-FR" b="1" dirty="0">
            <a:solidFill>
              <a:schemeClr val="tx1"/>
            </a:solidFill>
          </a:endParaRPr>
        </a:p>
      </dgm:t>
    </dgm:pt>
    <dgm:pt modelId="{BACB9BDF-48A8-8446-9EF0-0777EB594CBD}" type="parTrans" cxnId="{E328896C-D41F-1447-83EE-3427764BA201}">
      <dgm:prSet/>
      <dgm:spPr/>
      <dgm:t>
        <a:bodyPr/>
        <a:lstStyle/>
        <a:p>
          <a:endParaRPr lang="fr-FR"/>
        </a:p>
      </dgm:t>
    </dgm:pt>
    <dgm:pt modelId="{8E47323C-8EED-B74F-B64B-018CD74E9966}" type="sibTrans" cxnId="{E328896C-D41F-1447-83EE-3427764BA201}">
      <dgm:prSet/>
      <dgm:spPr/>
      <dgm:t>
        <a:bodyPr/>
        <a:lstStyle/>
        <a:p>
          <a:endParaRPr lang="fr-FR"/>
        </a:p>
      </dgm:t>
    </dgm:pt>
    <dgm:pt modelId="{D865DF60-6A8A-1346-86CF-ADC5241F7441}">
      <dgm:prSet/>
      <dgm:spPr/>
      <dgm:t>
        <a:bodyPr/>
        <a:lstStyle/>
        <a:p>
          <a:r>
            <a:rPr lang="fr-FR" dirty="0"/>
            <a:t>b</a:t>
          </a:r>
        </a:p>
      </dgm:t>
    </dgm:pt>
    <dgm:pt modelId="{806608CC-D2DF-374E-A47A-AC1E4E471D34}" type="parTrans" cxnId="{26514B5C-E4AC-D045-BD76-2A427C25A6C9}">
      <dgm:prSet/>
      <dgm:spPr/>
      <dgm:t>
        <a:bodyPr/>
        <a:lstStyle/>
        <a:p>
          <a:endParaRPr lang="fr-FR"/>
        </a:p>
      </dgm:t>
    </dgm:pt>
    <dgm:pt modelId="{752CCB7B-ADC2-E04D-8F22-DB13BC887169}" type="sibTrans" cxnId="{26514B5C-E4AC-D045-BD76-2A427C25A6C9}">
      <dgm:prSet/>
      <dgm:spPr/>
      <dgm:t>
        <a:bodyPr/>
        <a:lstStyle/>
        <a:p>
          <a:endParaRPr lang="fr-FR"/>
        </a:p>
      </dgm:t>
    </dgm:pt>
    <dgm:pt modelId="{2C8EC395-066D-984E-8F48-1D03BBA365D6}">
      <dgm:prSet/>
      <dgm:spPr/>
      <dgm:t>
        <a:bodyPr/>
        <a:lstStyle/>
        <a:p>
          <a:pPr algn="ctr">
            <a:buNone/>
          </a:pPr>
          <a:r>
            <a:rPr lang="fr-FR" b="1" dirty="0" smtClean="0">
              <a:solidFill>
                <a:schemeClr val="tx1"/>
              </a:solidFill>
            </a:rPr>
            <a:t> la p</a:t>
          </a:r>
          <a:r>
            <a:rPr lang="fr-FR" b="1" dirty="0" smtClean="0">
              <a:solidFill>
                <a:srgbClr val="0070C0"/>
              </a:solidFill>
            </a:rPr>
            <a:t>oin</a:t>
          </a:r>
          <a:r>
            <a:rPr lang="fr-FR" b="1" dirty="0" smtClean="0">
              <a:solidFill>
                <a:schemeClr val="tx1"/>
              </a:solidFill>
            </a:rPr>
            <a:t>ture</a:t>
          </a:r>
          <a:endParaRPr lang="fr-FR" b="1" dirty="0">
            <a:solidFill>
              <a:schemeClr val="tx1"/>
            </a:solidFill>
          </a:endParaRPr>
        </a:p>
      </dgm:t>
    </dgm:pt>
    <dgm:pt modelId="{E889BD5D-09F1-B84F-9539-CDB6EA89993B}" type="parTrans" cxnId="{A3CBA274-D7F7-CB45-BAA7-46A89E45535F}">
      <dgm:prSet/>
      <dgm:spPr/>
      <dgm:t>
        <a:bodyPr/>
        <a:lstStyle/>
        <a:p>
          <a:endParaRPr lang="fr-FR"/>
        </a:p>
      </dgm:t>
    </dgm:pt>
    <dgm:pt modelId="{788D42F9-2A3B-334A-B81A-EE2D57E4C222}" type="sibTrans" cxnId="{A3CBA274-D7F7-CB45-BAA7-46A89E45535F}">
      <dgm:prSet/>
      <dgm:spPr/>
      <dgm:t>
        <a:bodyPr/>
        <a:lstStyle/>
        <a:p>
          <a:endParaRPr lang="fr-FR"/>
        </a:p>
      </dgm:t>
    </dgm:pt>
    <dgm:pt modelId="{DD6BBC1B-D149-744A-A30E-EFE273F02222}">
      <dgm:prSet phldrT="[Texte]"/>
      <dgm:spPr/>
      <dgm:t>
        <a:bodyPr/>
        <a:lstStyle/>
        <a:p>
          <a:pPr algn="ctr">
            <a:buNone/>
          </a:pPr>
          <a:r>
            <a:rPr lang="fr-FR" b="1" dirty="0" smtClean="0"/>
            <a:t> des p</a:t>
          </a:r>
          <a:r>
            <a:rPr lang="fr-FR" b="1" dirty="0" smtClean="0">
              <a:solidFill>
                <a:srgbClr val="0070C0"/>
              </a:solidFill>
            </a:rPr>
            <a:t>oin</a:t>
          </a:r>
          <a:r>
            <a:rPr lang="fr-FR" b="1" dirty="0" smtClean="0"/>
            <a:t>ts</a:t>
          </a:r>
          <a:endParaRPr lang="fr-FR" b="1" dirty="0">
            <a:solidFill>
              <a:srgbClr val="0070C0"/>
            </a:solidFill>
          </a:endParaRPr>
        </a:p>
      </dgm:t>
    </dgm:pt>
    <dgm:pt modelId="{FA359944-C295-7C49-BDAC-C5B8B15CDFE7}" type="sibTrans" cxnId="{BBB76332-05A7-BD4A-AEE7-B327FE3E9402}">
      <dgm:prSet/>
      <dgm:spPr/>
      <dgm:t>
        <a:bodyPr/>
        <a:lstStyle/>
        <a:p>
          <a:endParaRPr lang="fr-FR"/>
        </a:p>
      </dgm:t>
    </dgm:pt>
    <dgm:pt modelId="{58BA337C-5D18-7648-9FBC-E3DFEE45FE39}" type="parTrans" cxnId="{BBB76332-05A7-BD4A-AEE7-B327FE3E9402}">
      <dgm:prSet/>
      <dgm:spPr/>
      <dgm:t>
        <a:bodyPr/>
        <a:lstStyle/>
        <a:p>
          <a:endParaRPr lang="fr-FR"/>
        </a:p>
      </dgm:t>
    </dgm:pt>
    <dgm:pt modelId="{82B71E07-46A9-1F4C-9980-576B2FA3ADD8}" type="pres">
      <dgm:prSet presAssocID="{39104730-2024-374C-98E0-3A4CE7ED9881}" presName="Name0" presStyleCnt="0">
        <dgm:presLayoutVars>
          <dgm:dir/>
          <dgm:animLvl val="lvl"/>
          <dgm:resizeHandles val="exact"/>
        </dgm:presLayoutVars>
      </dgm:prSet>
      <dgm:spPr/>
      <dgm:t>
        <a:bodyPr/>
        <a:lstStyle/>
        <a:p>
          <a:endParaRPr lang="fr-FR"/>
        </a:p>
      </dgm:t>
    </dgm:pt>
    <dgm:pt modelId="{A3A8D8DA-067B-EC42-9EAF-7E4FD8AA6489}" type="pres">
      <dgm:prSet presAssocID="{5A256FE1-617A-F64B-AAA5-E71BA3D8E71B}" presName="linNode" presStyleCnt="0"/>
      <dgm:spPr/>
      <dgm:t>
        <a:bodyPr/>
        <a:lstStyle/>
        <a:p>
          <a:endParaRPr lang="fr-FR"/>
        </a:p>
      </dgm:t>
    </dgm:pt>
    <dgm:pt modelId="{5131D196-118F-ED4B-8F8C-9F861CEE6268}" type="pres">
      <dgm:prSet presAssocID="{5A256FE1-617A-F64B-AAA5-E71BA3D8E71B}" presName="parentText" presStyleLbl="node1" presStyleIdx="0" presStyleCnt="4">
        <dgm:presLayoutVars>
          <dgm:chMax val="1"/>
          <dgm:bulletEnabled val="1"/>
        </dgm:presLayoutVars>
      </dgm:prSet>
      <dgm:spPr/>
      <dgm:t>
        <a:bodyPr/>
        <a:lstStyle/>
        <a:p>
          <a:endParaRPr lang="fr-FR"/>
        </a:p>
      </dgm:t>
    </dgm:pt>
    <dgm:pt modelId="{B2E2EFB5-3D81-DA40-B0AB-7277103CCFA5}" type="pres">
      <dgm:prSet presAssocID="{5A256FE1-617A-F64B-AAA5-E71BA3D8E71B}" presName="descendantText" presStyleLbl="alignAccFollowNode1" presStyleIdx="0" presStyleCnt="4">
        <dgm:presLayoutVars>
          <dgm:bulletEnabled val="1"/>
        </dgm:presLayoutVars>
      </dgm:prSet>
      <dgm:spPr/>
      <dgm:t>
        <a:bodyPr/>
        <a:lstStyle/>
        <a:p>
          <a:endParaRPr lang="fr-FR"/>
        </a:p>
      </dgm:t>
    </dgm:pt>
    <dgm:pt modelId="{86757E5C-20F4-E745-A720-B10E686939A4}" type="pres">
      <dgm:prSet presAssocID="{1221B9A9-1B18-A546-BD93-54DBEC081E68}" presName="sp" presStyleCnt="0"/>
      <dgm:spPr/>
      <dgm:t>
        <a:bodyPr/>
        <a:lstStyle/>
        <a:p>
          <a:endParaRPr lang="fr-FR"/>
        </a:p>
      </dgm:t>
    </dgm:pt>
    <dgm:pt modelId="{0760AE06-7B56-494A-A0E8-36B594643D8E}" type="pres">
      <dgm:prSet presAssocID="{D865DF60-6A8A-1346-86CF-ADC5241F7441}" presName="linNode" presStyleCnt="0"/>
      <dgm:spPr/>
      <dgm:t>
        <a:bodyPr/>
        <a:lstStyle/>
        <a:p>
          <a:endParaRPr lang="fr-FR"/>
        </a:p>
      </dgm:t>
    </dgm:pt>
    <dgm:pt modelId="{C3381103-080C-D746-8B27-46B2DEE4028C}" type="pres">
      <dgm:prSet presAssocID="{D865DF60-6A8A-1346-86CF-ADC5241F7441}" presName="parentText" presStyleLbl="node1" presStyleIdx="1" presStyleCnt="4">
        <dgm:presLayoutVars>
          <dgm:chMax val="1"/>
          <dgm:bulletEnabled val="1"/>
        </dgm:presLayoutVars>
      </dgm:prSet>
      <dgm:spPr/>
      <dgm:t>
        <a:bodyPr/>
        <a:lstStyle/>
        <a:p>
          <a:endParaRPr lang="fr-FR"/>
        </a:p>
      </dgm:t>
    </dgm:pt>
    <dgm:pt modelId="{FBE9ED35-B856-174C-8737-A32D2C924CA6}" type="pres">
      <dgm:prSet presAssocID="{D865DF60-6A8A-1346-86CF-ADC5241F7441}" presName="descendantText" presStyleLbl="alignAccFollowNode1" presStyleIdx="1" presStyleCnt="4" custLinFactNeighborX="846" custLinFactNeighborY="-5799">
        <dgm:presLayoutVars>
          <dgm:bulletEnabled val="1"/>
        </dgm:presLayoutVars>
      </dgm:prSet>
      <dgm:spPr/>
      <dgm:t>
        <a:bodyPr/>
        <a:lstStyle/>
        <a:p>
          <a:endParaRPr lang="fr-FR"/>
        </a:p>
      </dgm:t>
    </dgm:pt>
    <dgm:pt modelId="{42D27948-8160-FF47-9116-9786F5E669CE}" type="pres">
      <dgm:prSet presAssocID="{752CCB7B-ADC2-E04D-8F22-DB13BC887169}" presName="sp" presStyleCnt="0"/>
      <dgm:spPr/>
      <dgm:t>
        <a:bodyPr/>
        <a:lstStyle/>
        <a:p>
          <a:endParaRPr lang="fr-FR"/>
        </a:p>
      </dgm:t>
    </dgm:pt>
    <dgm:pt modelId="{39BBA486-03BD-2144-ABBF-AE369E5400B7}" type="pres">
      <dgm:prSet presAssocID="{C98D5B68-7884-6648-A6A0-2E344EE2F2C1}" presName="linNode" presStyleCnt="0"/>
      <dgm:spPr/>
      <dgm:t>
        <a:bodyPr/>
        <a:lstStyle/>
        <a:p>
          <a:endParaRPr lang="fr-FR"/>
        </a:p>
      </dgm:t>
    </dgm:pt>
    <dgm:pt modelId="{70B8D9E0-4A6D-2F44-B595-4E51FB1CC510}" type="pres">
      <dgm:prSet presAssocID="{C98D5B68-7884-6648-A6A0-2E344EE2F2C1}" presName="parentText" presStyleLbl="node1" presStyleIdx="2" presStyleCnt="4">
        <dgm:presLayoutVars>
          <dgm:chMax val="1"/>
          <dgm:bulletEnabled val="1"/>
        </dgm:presLayoutVars>
      </dgm:prSet>
      <dgm:spPr/>
      <dgm:t>
        <a:bodyPr/>
        <a:lstStyle/>
        <a:p>
          <a:endParaRPr lang="fr-FR"/>
        </a:p>
      </dgm:t>
    </dgm:pt>
    <dgm:pt modelId="{09F84ED2-5430-D348-8351-1C588DA968EF}" type="pres">
      <dgm:prSet presAssocID="{C98D5B68-7884-6648-A6A0-2E344EE2F2C1}" presName="descendantText" presStyleLbl="alignAccFollowNode1" presStyleIdx="2" presStyleCnt="4">
        <dgm:presLayoutVars>
          <dgm:bulletEnabled val="1"/>
        </dgm:presLayoutVars>
      </dgm:prSet>
      <dgm:spPr/>
      <dgm:t>
        <a:bodyPr/>
        <a:lstStyle/>
        <a:p>
          <a:endParaRPr lang="fr-FR"/>
        </a:p>
      </dgm:t>
    </dgm:pt>
    <dgm:pt modelId="{26A10C18-A8F4-6A4C-BDEE-6F7DE3CE4615}" type="pres">
      <dgm:prSet presAssocID="{675274CD-34E5-B949-B313-38064B3EA771}" presName="sp" presStyleCnt="0"/>
      <dgm:spPr/>
      <dgm:t>
        <a:bodyPr/>
        <a:lstStyle/>
        <a:p>
          <a:endParaRPr lang="fr-FR"/>
        </a:p>
      </dgm:t>
    </dgm:pt>
    <dgm:pt modelId="{4ECD3363-8FE6-2E4D-AEB8-DD61ACBB9653}" type="pres">
      <dgm:prSet presAssocID="{877D7047-60CD-754B-B94B-0D52DA8802EF}" presName="linNode" presStyleCnt="0"/>
      <dgm:spPr/>
      <dgm:t>
        <a:bodyPr/>
        <a:lstStyle/>
        <a:p>
          <a:endParaRPr lang="fr-FR"/>
        </a:p>
      </dgm:t>
    </dgm:pt>
    <dgm:pt modelId="{E895D6B0-A2C0-8846-B022-1C147093D231}" type="pres">
      <dgm:prSet presAssocID="{877D7047-60CD-754B-B94B-0D52DA8802EF}" presName="parentText" presStyleLbl="node1" presStyleIdx="3" presStyleCnt="4">
        <dgm:presLayoutVars>
          <dgm:chMax val="1"/>
          <dgm:bulletEnabled val="1"/>
        </dgm:presLayoutVars>
      </dgm:prSet>
      <dgm:spPr/>
      <dgm:t>
        <a:bodyPr/>
        <a:lstStyle/>
        <a:p>
          <a:endParaRPr lang="fr-FR"/>
        </a:p>
      </dgm:t>
    </dgm:pt>
    <dgm:pt modelId="{1017B7CB-13B4-9B4A-A898-E550BB192901}" type="pres">
      <dgm:prSet presAssocID="{877D7047-60CD-754B-B94B-0D52DA8802EF}" presName="descendantText" presStyleLbl="alignAccFollowNode1" presStyleIdx="3" presStyleCnt="4">
        <dgm:presLayoutVars>
          <dgm:bulletEnabled val="1"/>
        </dgm:presLayoutVars>
      </dgm:prSet>
      <dgm:spPr/>
      <dgm:t>
        <a:bodyPr/>
        <a:lstStyle/>
        <a:p>
          <a:endParaRPr lang="fr-FR"/>
        </a:p>
      </dgm:t>
    </dgm:pt>
  </dgm:ptLst>
  <dgm:cxnLst>
    <dgm:cxn modelId="{6E4E9F2E-D306-E440-8065-DAD3485E0D1C}" srcId="{39104730-2024-374C-98E0-3A4CE7ED9881}" destId="{C98D5B68-7884-6648-A6A0-2E344EE2F2C1}" srcOrd="2" destOrd="0" parTransId="{89F25B63-67C6-2B49-87BA-7718746C431D}" sibTransId="{675274CD-34E5-B949-B313-38064B3EA771}"/>
    <dgm:cxn modelId="{26514B5C-E4AC-D045-BD76-2A427C25A6C9}" srcId="{39104730-2024-374C-98E0-3A4CE7ED9881}" destId="{D865DF60-6A8A-1346-86CF-ADC5241F7441}" srcOrd="1" destOrd="0" parTransId="{806608CC-D2DF-374E-A47A-AC1E4E471D34}" sibTransId="{752CCB7B-ADC2-E04D-8F22-DB13BC887169}"/>
    <dgm:cxn modelId="{379D313F-23E1-48B6-B855-FB2DF444306E}" type="presOf" srcId="{5A256FE1-617A-F64B-AAA5-E71BA3D8E71B}" destId="{5131D196-118F-ED4B-8F8C-9F861CEE6268}" srcOrd="0" destOrd="0" presId="urn:microsoft.com/office/officeart/2005/8/layout/vList5"/>
    <dgm:cxn modelId="{C8C3CC63-7D7A-4EB4-BEDA-E83C6460FAF5}" type="presOf" srcId="{D865DF60-6A8A-1346-86CF-ADC5241F7441}" destId="{C3381103-080C-D746-8B27-46B2DEE4028C}" srcOrd="0" destOrd="0" presId="urn:microsoft.com/office/officeart/2005/8/layout/vList5"/>
    <dgm:cxn modelId="{F29E88BF-B2B7-8C4D-8CAE-014202FBF28B}" srcId="{39104730-2024-374C-98E0-3A4CE7ED9881}" destId="{877D7047-60CD-754B-B94B-0D52DA8802EF}" srcOrd="3" destOrd="0" parTransId="{F776D0C3-C0C0-7847-978B-D8398B928E33}" sibTransId="{D8C37D6F-0C89-C44B-B88F-7FDB054464A6}"/>
    <dgm:cxn modelId="{300D85E8-B74F-4712-9A85-9FEBA7289914}" type="presOf" srcId="{C98D5B68-7884-6648-A6A0-2E344EE2F2C1}" destId="{70B8D9E0-4A6D-2F44-B595-4E51FB1CC510}" srcOrd="0" destOrd="0" presId="urn:microsoft.com/office/officeart/2005/8/layout/vList5"/>
    <dgm:cxn modelId="{E328896C-D41F-1447-83EE-3427764BA201}" srcId="{877D7047-60CD-754B-B94B-0D52DA8802EF}" destId="{8943F2E6-3B0D-E448-9217-B317A1C852F5}" srcOrd="0" destOrd="0" parTransId="{BACB9BDF-48A8-8446-9EF0-0777EB594CBD}" sibTransId="{8E47323C-8EED-B74F-B64B-018CD74E9966}"/>
    <dgm:cxn modelId="{8D17313F-5334-4685-9C40-A7BFF0BAEC49}" type="presOf" srcId="{39104730-2024-374C-98E0-3A4CE7ED9881}" destId="{82B71E07-46A9-1F4C-9980-576B2FA3ADD8}" srcOrd="0" destOrd="0" presId="urn:microsoft.com/office/officeart/2005/8/layout/vList5"/>
    <dgm:cxn modelId="{897BE38B-B22A-495E-B160-E8E27F206B5C}" type="presOf" srcId="{31427C3A-E33A-4C40-B6A8-DF440F9FA9C2}" destId="{09F84ED2-5430-D348-8351-1C588DA968EF}" srcOrd="0" destOrd="0" presId="urn:microsoft.com/office/officeart/2005/8/layout/vList5"/>
    <dgm:cxn modelId="{BBB76332-05A7-BD4A-AEE7-B327FE3E9402}" srcId="{5A256FE1-617A-F64B-AAA5-E71BA3D8E71B}" destId="{DD6BBC1B-D149-744A-A30E-EFE273F02222}" srcOrd="0" destOrd="0" parTransId="{58BA337C-5D18-7648-9FBC-E3DFEE45FE39}" sibTransId="{FA359944-C295-7C49-BDAC-C5B8B15CDFE7}"/>
    <dgm:cxn modelId="{49662439-979C-B841-B009-6D99A978E2AA}" srcId="{C98D5B68-7884-6648-A6A0-2E344EE2F2C1}" destId="{31427C3A-E33A-4C40-B6A8-DF440F9FA9C2}" srcOrd="0" destOrd="0" parTransId="{6AE38952-7C1E-B044-B8FC-9A933EC36630}" sibTransId="{BAB3FA31-E8FC-CF47-A92D-5E67F5AC535C}"/>
    <dgm:cxn modelId="{D627691E-CE20-A240-AE75-17D9A5E8D80E}" srcId="{39104730-2024-374C-98E0-3A4CE7ED9881}" destId="{5A256FE1-617A-F64B-AAA5-E71BA3D8E71B}" srcOrd="0" destOrd="0" parTransId="{8DF59BD0-F274-DA45-A4C6-CD1040D03631}" sibTransId="{1221B9A9-1B18-A546-BD93-54DBEC081E68}"/>
    <dgm:cxn modelId="{1B243D1D-5305-4D0F-AE2D-C44C0E0A88E4}" type="presOf" srcId="{DD6BBC1B-D149-744A-A30E-EFE273F02222}" destId="{B2E2EFB5-3D81-DA40-B0AB-7277103CCFA5}" srcOrd="0" destOrd="0" presId="urn:microsoft.com/office/officeart/2005/8/layout/vList5"/>
    <dgm:cxn modelId="{A3CBA274-D7F7-CB45-BAA7-46A89E45535F}" srcId="{D865DF60-6A8A-1346-86CF-ADC5241F7441}" destId="{2C8EC395-066D-984E-8F48-1D03BBA365D6}" srcOrd="0" destOrd="0" parTransId="{E889BD5D-09F1-B84F-9539-CDB6EA89993B}" sibTransId="{788D42F9-2A3B-334A-B81A-EE2D57E4C222}"/>
    <dgm:cxn modelId="{9D9B1EF5-AD07-44FE-B96D-F002A59058E2}" type="presOf" srcId="{8943F2E6-3B0D-E448-9217-B317A1C852F5}" destId="{1017B7CB-13B4-9B4A-A898-E550BB192901}" srcOrd="0" destOrd="0" presId="urn:microsoft.com/office/officeart/2005/8/layout/vList5"/>
    <dgm:cxn modelId="{AEF1ADB2-A3C4-4F3D-A4D3-16A2E23E19FC}" type="presOf" srcId="{877D7047-60CD-754B-B94B-0D52DA8802EF}" destId="{E895D6B0-A2C0-8846-B022-1C147093D231}" srcOrd="0" destOrd="0" presId="urn:microsoft.com/office/officeart/2005/8/layout/vList5"/>
    <dgm:cxn modelId="{430AF6D6-A80D-4BCB-8203-F10B8ABD8FCF}" type="presOf" srcId="{2C8EC395-066D-984E-8F48-1D03BBA365D6}" destId="{FBE9ED35-B856-174C-8737-A32D2C924CA6}" srcOrd="0" destOrd="0" presId="urn:microsoft.com/office/officeart/2005/8/layout/vList5"/>
    <dgm:cxn modelId="{63FF3597-140A-461E-B98E-527A72B8FA05}" type="presParOf" srcId="{82B71E07-46A9-1F4C-9980-576B2FA3ADD8}" destId="{A3A8D8DA-067B-EC42-9EAF-7E4FD8AA6489}" srcOrd="0" destOrd="0" presId="urn:microsoft.com/office/officeart/2005/8/layout/vList5"/>
    <dgm:cxn modelId="{F054DC14-3692-4BE6-99A6-AB9A40401F29}" type="presParOf" srcId="{A3A8D8DA-067B-EC42-9EAF-7E4FD8AA6489}" destId="{5131D196-118F-ED4B-8F8C-9F861CEE6268}" srcOrd="0" destOrd="0" presId="urn:microsoft.com/office/officeart/2005/8/layout/vList5"/>
    <dgm:cxn modelId="{8194918D-BC15-4E76-9E91-F281BEEFA9C7}" type="presParOf" srcId="{A3A8D8DA-067B-EC42-9EAF-7E4FD8AA6489}" destId="{B2E2EFB5-3D81-DA40-B0AB-7277103CCFA5}" srcOrd="1" destOrd="0" presId="urn:microsoft.com/office/officeart/2005/8/layout/vList5"/>
    <dgm:cxn modelId="{3B051B2A-BCAB-4560-A269-378358A67F01}" type="presParOf" srcId="{82B71E07-46A9-1F4C-9980-576B2FA3ADD8}" destId="{86757E5C-20F4-E745-A720-B10E686939A4}" srcOrd="1" destOrd="0" presId="urn:microsoft.com/office/officeart/2005/8/layout/vList5"/>
    <dgm:cxn modelId="{444F4B80-09B1-467B-8920-7F922313DB28}" type="presParOf" srcId="{82B71E07-46A9-1F4C-9980-576B2FA3ADD8}" destId="{0760AE06-7B56-494A-A0E8-36B594643D8E}" srcOrd="2" destOrd="0" presId="urn:microsoft.com/office/officeart/2005/8/layout/vList5"/>
    <dgm:cxn modelId="{202E9DEF-213D-4484-879A-324284275FCF}" type="presParOf" srcId="{0760AE06-7B56-494A-A0E8-36B594643D8E}" destId="{C3381103-080C-D746-8B27-46B2DEE4028C}" srcOrd="0" destOrd="0" presId="urn:microsoft.com/office/officeart/2005/8/layout/vList5"/>
    <dgm:cxn modelId="{E40F9AF6-A612-4BEE-B3A9-4A761D90AF41}" type="presParOf" srcId="{0760AE06-7B56-494A-A0E8-36B594643D8E}" destId="{FBE9ED35-B856-174C-8737-A32D2C924CA6}" srcOrd="1" destOrd="0" presId="urn:microsoft.com/office/officeart/2005/8/layout/vList5"/>
    <dgm:cxn modelId="{26339897-2635-44D3-82D2-1FBEFACE3D52}" type="presParOf" srcId="{82B71E07-46A9-1F4C-9980-576B2FA3ADD8}" destId="{42D27948-8160-FF47-9116-9786F5E669CE}" srcOrd="3" destOrd="0" presId="urn:microsoft.com/office/officeart/2005/8/layout/vList5"/>
    <dgm:cxn modelId="{C70AFB87-EAA7-4818-8036-551E8E8877FA}" type="presParOf" srcId="{82B71E07-46A9-1F4C-9980-576B2FA3ADD8}" destId="{39BBA486-03BD-2144-ABBF-AE369E5400B7}" srcOrd="4" destOrd="0" presId="urn:microsoft.com/office/officeart/2005/8/layout/vList5"/>
    <dgm:cxn modelId="{F40E0679-E3C6-4008-81BC-7D3EAB5C934F}" type="presParOf" srcId="{39BBA486-03BD-2144-ABBF-AE369E5400B7}" destId="{70B8D9E0-4A6D-2F44-B595-4E51FB1CC510}" srcOrd="0" destOrd="0" presId="urn:microsoft.com/office/officeart/2005/8/layout/vList5"/>
    <dgm:cxn modelId="{FE2282DD-837D-4501-83FC-469A3C8D3488}" type="presParOf" srcId="{39BBA486-03BD-2144-ABBF-AE369E5400B7}" destId="{09F84ED2-5430-D348-8351-1C588DA968EF}" srcOrd="1" destOrd="0" presId="urn:microsoft.com/office/officeart/2005/8/layout/vList5"/>
    <dgm:cxn modelId="{27F404DB-3F5B-4BFD-96EC-FD3EA88983B3}" type="presParOf" srcId="{82B71E07-46A9-1F4C-9980-576B2FA3ADD8}" destId="{26A10C18-A8F4-6A4C-BDEE-6F7DE3CE4615}" srcOrd="5" destOrd="0" presId="urn:microsoft.com/office/officeart/2005/8/layout/vList5"/>
    <dgm:cxn modelId="{F00FB216-0002-465F-B5FD-29EE7BD60824}" type="presParOf" srcId="{82B71E07-46A9-1F4C-9980-576B2FA3ADD8}" destId="{4ECD3363-8FE6-2E4D-AEB8-DD61ACBB9653}" srcOrd="6" destOrd="0" presId="urn:microsoft.com/office/officeart/2005/8/layout/vList5"/>
    <dgm:cxn modelId="{D9572689-7F30-499C-B432-847D9FBDA897}" type="presParOf" srcId="{4ECD3363-8FE6-2E4D-AEB8-DD61ACBB9653}" destId="{E895D6B0-A2C0-8846-B022-1C147093D231}" srcOrd="0" destOrd="0" presId="urn:microsoft.com/office/officeart/2005/8/layout/vList5"/>
    <dgm:cxn modelId="{676D99AF-BBAA-4533-AAAB-B09909ED4782}" type="presParOf" srcId="{4ECD3363-8FE6-2E4D-AEB8-DD61ACBB9653}" destId="{1017B7CB-13B4-9B4A-A898-E550BB19290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9104730-2024-374C-98E0-3A4CE7ED9881}" type="doc">
      <dgm:prSet loTypeId="urn:microsoft.com/office/officeart/2005/8/layout/vList5" loCatId="" qsTypeId="urn:microsoft.com/office/officeart/2005/8/quickstyle/3d7" qsCatId="3D" csTypeId="urn:microsoft.com/office/officeart/2005/8/colors/accent1_2" csCatId="accent1" phldr="1"/>
      <dgm:spPr/>
      <dgm:t>
        <a:bodyPr/>
        <a:lstStyle/>
        <a:p>
          <a:endParaRPr lang="fr-FR"/>
        </a:p>
      </dgm:t>
    </dgm:pt>
    <dgm:pt modelId="{5A256FE1-617A-F64B-AAA5-E71BA3D8E71B}">
      <dgm:prSet phldrT="[Texte]"/>
      <dgm:spPr/>
      <dgm:t>
        <a:bodyPr/>
        <a:lstStyle/>
        <a:p>
          <a:r>
            <a:rPr lang="fr-FR" dirty="0" smtClean="0"/>
            <a:t>a</a:t>
          </a:r>
          <a:endParaRPr lang="fr-FR" dirty="0"/>
        </a:p>
      </dgm:t>
    </dgm:pt>
    <dgm:pt modelId="{8DF59BD0-F274-DA45-A4C6-CD1040D03631}" type="parTrans" cxnId="{D627691E-CE20-A240-AE75-17D9A5E8D80E}">
      <dgm:prSet/>
      <dgm:spPr/>
      <dgm:t>
        <a:bodyPr/>
        <a:lstStyle/>
        <a:p>
          <a:endParaRPr lang="fr-FR"/>
        </a:p>
      </dgm:t>
    </dgm:pt>
    <dgm:pt modelId="{1221B9A9-1B18-A546-BD93-54DBEC081E68}" type="sibTrans" cxnId="{D627691E-CE20-A240-AE75-17D9A5E8D80E}">
      <dgm:prSet/>
      <dgm:spPr/>
      <dgm:t>
        <a:bodyPr/>
        <a:lstStyle/>
        <a:p>
          <a:endParaRPr lang="fr-FR"/>
        </a:p>
      </dgm:t>
    </dgm:pt>
    <dgm:pt modelId="{C98D5B68-7884-6648-A6A0-2E344EE2F2C1}">
      <dgm:prSet phldrT="[Texte]"/>
      <dgm:spPr/>
      <dgm:t>
        <a:bodyPr/>
        <a:lstStyle/>
        <a:p>
          <a:r>
            <a:rPr lang="fr-FR" dirty="0"/>
            <a:t>c</a:t>
          </a:r>
        </a:p>
      </dgm:t>
    </dgm:pt>
    <dgm:pt modelId="{89F25B63-67C6-2B49-87BA-7718746C431D}" type="parTrans" cxnId="{6E4E9F2E-D306-E440-8065-DAD3485E0D1C}">
      <dgm:prSet/>
      <dgm:spPr/>
      <dgm:t>
        <a:bodyPr/>
        <a:lstStyle/>
        <a:p>
          <a:endParaRPr lang="fr-FR"/>
        </a:p>
      </dgm:t>
    </dgm:pt>
    <dgm:pt modelId="{675274CD-34E5-B949-B313-38064B3EA771}" type="sibTrans" cxnId="{6E4E9F2E-D306-E440-8065-DAD3485E0D1C}">
      <dgm:prSet/>
      <dgm:spPr/>
      <dgm:t>
        <a:bodyPr/>
        <a:lstStyle/>
        <a:p>
          <a:endParaRPr lang="fr-FR"/>
        </a:p>
      </dgm:t>
    </dgm:pt>
    <dgm:pt modelId="{31427C3A-E33A-4C40-B6A8-DF440F9FA9C2}">
      <dgm:prSet phldrT="[Texte]"/>
      <dgm:spPr>
        <a:solidFill>
          <a:srgbClr val="00B050">
            <a:alpha val="90000"/>
          </a:srgbClr>
        </a:solidFill>
      </dgm:spPr>
      <dgm:t>
        <a:bodyPr/>
        <a:lstStyle/>
        <a:p>
          <a:pPr algn="ctr">
            <a:buNone/>
          </a:pPr>
          <a:r>
            <a:rPr lang="fr-FR" b="1" dirty="0" smtClean="0">
              <a:solidFill>
                <a:schemeClr val="tx1"/>
              </a:solidFill>
            </a:rPr>
            <a:t>des m</a:t>
          </a:r>
          <a:r>
            <a:rPr lang="fr-FR" b="1" dirty="0" smtClean="0">
              <a:solidFill>
                <a:srgbClr val="0070C0"/>
              </a:solidFill>
            </a:rPr>
            <a:t>oin</a:t>
          </a:r>
          <a:r>
            <a:rPr lang="fr-FR" b="1" dirty="0" smtClean="0">
              <a:solidFill>
                <a:schemeClr val="tx1"/>
              </a:solidFill>
            </a:rPr>
            <a:t>es</a:t>
          </a:r>
          <a:endParaRPr lang="fr-FR" b="1" dirty="0"/>
        </a:p>
      </dgm:t>
    </dgm:pt>
    <dgm:pt modelId="{6AE38952-7C1E-B044-B8FC-9A933EC36630}" type="parTrans" cxnId="{49662439-979C-B841-B009-6D99A978E2AA}">
      <dgm:prSet/>
      <dgm:spPr/>
      <dgm:t>
        <a:bodyPr/>
        <a:lstStyle/>
        <a:p>
          <a:endParaRPr lang="fr-FR"/>
        </a:p>
      </dgm:t>
    </dgm:pt>
    <dgm:pt modelId="{BAB3FA31-E8FC-CF47-A92D-5E67F5AC535C}" type="sibTrans" cxnId="{49662439-979C-B841-B009-6D99A978E2AA}">
      <dgm:prSet/>
      <dgm:spPr/>
      <dgm:t>
        <a:bodyPr/>
        <a:lstStyle/>
        <a:p>
          <a:endParaRPr lang="fr-FR"/>
        </a:p>
      </dgm:t>
    </dgm:pt>
    <dgm:pt modelId="{877D7047-60CD-754B-B94B-0D52DA8802EF}">
      <dgm:prSet phldrT="[Texte]"/>
      <dgm:spPr/>
      <dgm:t>
        <a:bodyPr/>
        <a:lstStyle/>
        <a:p>
          <a:r>
            <a:rPr lang="fr-FR" dirty="0"/>
            <a:t>d</a:t>
          </a:r>
        </a:p>
      </dgm:t>
    </dgm:pt>
    <dgm:pt modelId="{F776D0C3-C0C0-7847-978B-D8398B928E33}" type="parTrans" cxnId="{F29E88BF-B2B7-8C4D-8CAE-014202FBF28B}">
      <dgm:prSet/>
      <dgm:spPr/>
      <dgm:t>
        <a:bodyPr/>
        <a:lstStyle/>
        <a:p>
          <a:endParaRPr lang="fr-FR"/>
        </a:p>
      </dgm:t>
    </dgm:pt>
    <dgm:pt modelId="{D8C37D6F-0C89-C44B-B88F-7FDB054464A6}" type="sibTrans" cxnId="{F29E88BF-B2B7-8C4D-8CAE-014202FBF28B}">
      <dgm:prSet/>
      <dgm:spPr/>
      <dgm:t>
        <a:bodyPr/>
        <a:lstStyle/>
        <a:p>
          <a:endParaRPr lang="fr-FR"/>
        </a:p>
      </dgm:t>
    </dgm:pt>
    <dgm:pt modelId="{8943F2E6-3B0D-E448-9217-B317A1C852F5}">
      <dgm:prSet phldrT="[Texte]"/>
      <dgm:spPr>
        <a:solidFill>
          <a:srgbClr val="FF0000">
            <a:alpha val="90000"/>
          </a:srgbClr>
        </a:solidFill>
      </dgm:spPr>
      <dgm:t>
        <a:bodyPr/>
        <a:lstStyle/>
        <a:p>
          <a:pPr algn="ctr">
            <a:buNone/>
          </a:pPr>
          <a:r>
            <a:rPr lang="fr-FR" b="1" dirty="0" smtClean="0">
              <a:solidFill>
                <a:schemeClr val="tx1"/>
              </a:solidFill>
            </a:rPr>
            <a:t>un c</a:t>
          </a:r>
          <a:r>
            <a:rPr lang="fr-FR" b="1" dirty="0" smtClean="0">
              <a:solidFill>
                <a:srgbClr val="0070C0"/>
              </a:solidFill>
            </a:rPr>
            <a:t>oin</a:t>
          </a:r>
          <a:r>
            <a:rPr lang="fr-FR" b="1" dirty="0" smtClean="0">
              <a:solidFill>
                <a:schemeClr val="tx1"/>
              </a:solidFill>
            </a:rPr>
            <a:t>g</a:t>
          </a:r>
          <a:endParaRPr lang="fr-FR" b="1" dirty="0">
            <a:solidFill>
              <a:schemeClr val="tx1"/>
            </a:solidFill>
          </a:endParaRPr>
        </a:p>
      </dgm:t>
    </dgm:pt>
    <dgm:pt modelId="{BACB9BDF-48A8-8446-9EF0-0777EB594CBD}" type="parTrans" cxnId="{E328896C-D41F-1447-83EE-3427764BA201}">
      <dgm:prSet/>
      <dgm:spPr/>
      <dgm:t>
        <a:bodyPr/>
        <a:lstStyle/>
        <a:p>
          <a:endParaRPr lang="fr-FR"/>
        </a:p>
      </dgm:t>
    </dgm:pt>
    <dgm:pt modelId="{8E47323C-8EED-B74F-B64B-018CD74E9966}" type="sibTrans" cxnId="{E328896C-D41F-1447-83EE-3427764BA201}">
      <dgm:prSet/>
      <dgm:spPr/>
      <dgm:t>
        <a:bodyPr/>
        <a:lstStyle/>
        <a:p>
          <a:endParaRPr lang="fr-FR"/>
        </a:p>
      </dgm:t>
    </dgm:pt>
    <dgm:pt modelId="{D865DF60-6A8A-1346-86CF-ADC5241F7441}">
      <dgm:prSet/>
      <dgm:spPr/>
      <dgm:t>
        <a:bodyPr/>
        <a:lstStyle/>
        <a:p>
          <a:r>
            <a:rPr lang="fr-FR" dirty="0"/>
            <a:t>b</a:t>
          </a:r>
        </a:p>
      </dgm:t>
    </dgm:pt>
    <dgm:pt modelId="{806608CC-D2DF-374E-A47A-AC1E4E471D34}" type="parTrans" cxnId="{26514B5C-E4AC-D045-BD76-2A427C25A6C9}">
      <dgm:prSet/>
      <dgm:spPr/>
      <dgm:t>
        <a:bodyPr/>
        <a:lstStyle/>
        <a:p>
          <a:endParaRPr lang="fr-FR"/>
        </a:p>
      </dgm:t>
    </dgm:pt>
    <dgm:pt modelId="{752CCB7B-ADC2-E04D-8F22-DB13BC887169}" type="sibTrans" cxnId="{26514B5C-E4AC-D045-BD76-2A427C25A6C9}">
      <dgm:prSet/>
      <dgm:spPr/>
      <dgm:t>
        <a:bodyPr/>
        <a:lstStyle/>
        <a:p>
          <a:endParaRPr lang="fr-FR"/>
        </a:p>
      </dgm:t>
    </dgm:pt>
    <dgm:pt modelId="{2C8EC395-066D-984E-8F48-1D03BBA365D6}">
      <dgm:prSet/>
      <dgm:spPr>
        <a:solidFill>
          <a:srgbClr val="FF0000">
            <a:alpha val="90000"/>
          </a:srgbClr>
        </a:solidFill>
      </dgm:spPr>
      <dgm:t>
        <a:bodyPr/>
        <a:lstStyle/>
        <a:p>
          <a:pPr algn="ctr">
            <a:buNone/>
          </a:pPr>
          <a:r>
            <a:rPr lang="fr-FR" b="1" dirty="0" smtClean="0">
              <a:solidFill>
                <a:schemeClr val="tx1"/>
              </a:solidFill>
            </a:rPr>
            <a:t> la p</a:t>
          </a:r>
          <a:r>
            <a:rPr lang="fr-FR" b="1" dirty="0" smtClean="0">
              <a:solidFill>
                <a:srgbClr val="0070C0"/>
              </a:solidFill>
            </a:rPr>
            <a:t>oin</a:t>
          </a:r>
          <a:r>
            <a:rPr lang="fr-FR" b="1" dirty="0" smtClean="0">
              <a:solidFill>
                <a:schemeClr val="tx1"/>
              </a:solidFill>
            </a:rPr>
            <a:t>ture</a:t>
          </a:r>
          <a:endParaRPr lang="fr-FR" b="1" dirty="0">
            <a:solidFill>
              <a:schemeClr val="tx1"/>
            </a:solidFill>
          </a:endParaRPr>
        </a:p>
      </dgm:t>
    </dgm:pt>
    <dgm:pt modelId="{E889BD5D-09F1-B84F-9539-CDB6EA89993B}" type="parTrans" cxnId="{A3CBA274-D7F7-CB45-BAA7-46A89E45535F}">
      <dgm:prSet/>
      <dgm:spPr/>
      <dgm:t>
        <a:bodyPr/>
        <a:lstStyle/>
        <a:p>
          <a:endParaRPr lang="fr-FR"/>
        </a:p>
      </dgm:t>
    </dgm:pt>
    <dgm:pt modelId="{788D42F9-2A3B-334A-B81A-EE2D57E4C222}" type="sibTrans" cxnId="{A3CBA274-D7F7-CB45-BAA7-46A89E45535F}">
      <dgm:prSet/>
      <dgm:spPr/>
      <dgm:t>
        <a:bodyPr/>
        <a:lstStyle/>
        <a:p>
          <a:endParaRPr lang="fr-FR"/>
        </a:p>
      </dgm:t>
    </dgm:pt>
    <dgm:pt modelId="{DD6BBC1B-D149-744A-A30E-EFE273F02222}">
      <dgm:prSet phldrT="[Texte]"/>
      <dgm:spPr>
        <a:solidFill>
          <a:srgbClr val="FF0000">
            <a:alpha val="90000"/>
          </a:srgbClr>
        </a:solidFill>
      </dgm:spPr>
      <dgm:t>
        <a:bodyPr/>
        <a:lstStyle/>
        <a:p>
          <a:pPr algn="ctr">
            <a:buNone/>
          </a:pPr>
          <a:r>
            <a:rPr lang="fr-FR" b="1" dirty="0" smtClean="0"/>
            <a:t> des p</a:t>
          </a:r>
          <a:r>
            <a:rPr lang="fr-FR" b="1" dirty="0" smtClean="0">
              <a:solidFill>
                <a:srgbClr val="0070C0"/>
              </a:solidFill>
            </a:rPr>
            <a:t>oin</a:t>
          </a:r>
          <a:r>
            <a:rPr lang="fr-FR" b="1" dirty="0" smtClean="0"/>
            <a:t>ts</a:t>
          </a:r>
          <a:endParaRPr lang="fr-FR" b="1" dirty="0">
            <a:solidFill>
              <a:srgbClr val="0070C0"/>
            </a:solidFill>
          </a:endParaRPr>
        </a:p>
      </dgm:t>
    </dgm:pt>
    <dgm:pt modelId="{FA359944-C295-7C49-BDAC-C5B8B15CDFE7}" type="sibTrans" cxnId="{BBB76332-05A7-BD4A-AEE7-B327FE3E9402}">
      <dgm:prSet/>
      <dgm:spPr/>
      <dgm:t>
        <a:bodyPr/>
        <a:lstStyle/>
        <a:p>
          <a:endParaRPr lang="fr-FR"/>
        </a:p>
      </dgm:t>
    </dgm:pt>
    <dgm:pt modelId="{58BA337C-5D18-7648-9FBC-E3DFEE45FE39}" type="parTrans" cxnId="{BBB76332-05A7-BD4A-AEE7-B327FE3E9402}">
      <dgm:prSet/>
      <dgm:spPr/>
      <dgm:t>
        <a:bodyPr/>
        <a:lstStyle/>
        <a:p>
          <a:endParaRPr lang="fr-FR"/>
        </a:p>
      </dgm:t>
    </dgm:pt>
    <dgm:pt modelId="{82B71E07-46A9-1F4C-9980-576B2FA3ADD8}" type="pres">
      <dgm:prSet presAssocID="{39104730-2024-374C-98E0-3A4CE7ED9881}" presName="Name0" presStyleCnt="0">
        <dgm:presLayoutVars>
          <dgm:dir/>
          <dgm:animLvl val="lvl"/>
          <dgm:resizeHandles val="exact"/>
        </dgm:presLayoutVars>
      </dgm:prSet>
      <dgm:spPr/>
      <dgm:t>
        <a:bodyPr/>
        <a:lstStyle/>
        <a:p>
          <a:endParaRPr lang="fr-FR"/>
        </a:p>
      </dgm:t>
    </dgm:pt>
    <dgm:pt modelId="{A3A8D8DA-067B-EC42-9EAF-7E4FD8AA6489}" type="pres">
      <dgm:prSet presAssocID="{5A256FE1-617A-F64B-AAA5-E71BA3D8E71B}" presName="linNode" presStyleCnt="0"/>
      <dgm:spPr/>
      <dgm:t>
        <a:bodyPr/>
        <a:lstStyle/>
        <a:p>
          <a:endParaRPr lang="fr-FR"/>
        </a:p>
      </dgm:t>
    </dgm:pt>
    <dgm:pt modelId="{5131D196-118F-ED4B-8F8C-9F861CEE6268}" type="pres">
      <dgm:prSet presAssocID="{5A256FE1-617A-F64B-AAA5-E71BA3D8E71B}" presName="parentText" presStyleLbl="node1" presStyleIdx="0" presStyleCnt="4">
        <dgm:presLayoutVars>
          <dgm:chMax val="1"/>
          <dgm:bulletEnabled val="1"/>
        </dgm:presLayoutVars>
      </dgm:prSet>
      <dgm:spPr/>
      <dgm:t>
        <a:bodyPr/>
        <a:lstStyle/>
        <a:p>
          <a:endParaRPr lang="fr-FR"/>
        </a:p>
      </dgm:t>
    </dgm:pt>
    <dgm:pt modelId="{B2E2EFB5-3D81-DA40-B0AB-7277103CCFA5}" type="pres">
      <dgm:prSet presAssocID="{5A256FE1-617A-F64B-AAA5-E71BA3D8E71B}" presName="descendantText" presStyleLbl="alignAccFollowNode1" presStyleIdx="0" presStyleCnt="4">
        <dgm:presLayoutVars>
          <dgm:bulletEnabled val="1"/>
        </dgm:presLayoutVars>
      </dgm:prSet>
      <dgm:spPr/>
      <dgm:t>
        <a:bodyPr/>
        <a:lstStyle/>
        <a:p>
          <a:endParaRPr lang="fr-FR"/>
        </a:p>
      </dgm:t>
    </dgm:pt>
    <dgm:pt modelId="{86757E5C-20F4-E745-A720-B10E686939A4}" type="pres">
      <dgm:prSet presAssocID="{1221B9A9-1B18-A546-BD93-54DBEC081E68}" presName="sp" presStyleCnt="0"/>
      <dgm:spPr/>
      <dgm:t>
        <a:bodyPr/>
        <a:lstStyle/>
        <a:p>
          <a:endParaRPr lang="fr-FR"/>
        </a:p>
      </dgm:t>
    </dgm:pt>
    <dgm:pt modelId="{0760AE06-7B56-494A-A0E8-36B594643D8E}" type="pres">
      <dgm:prSet presAssocID="{D865DF60-6A8A-1346-86CF-ADC5241F7441}" presName="linNode" presStyleCnt="0"/>
      <dgm:spPr/>
      <dgm:t>
        <a:bodyPr/>
        <a:lstStyle/>
        <a:p>
          <a:endParaRPr lang="fr-FR"/>
        </a:p>
      </dgm:t>
    </dgm:pt>
    <dgm:pt modelId="{C3381103-080C-D746-8B27-46B2DEE4028C}" type="pres">
      <dgm:prSet presAssocID="{D865DF60-6A8A-1346-86CF-ADC5241F7441}" presName="parentText" presStyleLbl="node1" presStyleIdx="1" presStyleCnt="4">
        <dgm:presLayoutVars>
          <dgm:chMax val="1"/>
          <dgm:bulletEnabled val="1"/>
        </dgm:presLayoutVars>
      </dgm:prSet>
      <dgm:spPr/>
      <dgm:t>
        <a:bodyPr/>
        <a:lstStyle/>
        <a:p>
          <a:endParaRPr lang="fr-FR"/>
        </a:p>
      </dgm:t>
    </dgm:pt>
    <dgm:pt modelId="{FBE9ED35-B856-174C-8737-A32D2C924CA6}" type="pres">
      <dgm:prSet presAssocID="{D865DF60-6A8A-1346-86CF-ADC5241F7441}" presName="descendantText" presStyleLbl="alignAccFollowNode1" presStyleIdx="1" presStyleCnt="4" custLinFactNeighborX="846" custLinFactNeighborY="-5799">
        <dgm:presLayoutVars>
          <dgm:bulletEnabled val="1"/>
        </dgm:presLayoutVars>
      </dgm:prSet>
      <dgm:spPr/>
      <dgm:t>
        <a:bodyPr/>
        <a:lstStyle/>
        <a:p>
          <a:endParaRPr lang="fr-FR"/>
        </a:p>
      </dgm:t>
    </dgm:pt>
    <dgm:pt modelId="{42D27948-8160-FF47-9116-9786F5E669CE}" type="pres">
      <dgm:prSet presAssocID="{752CCB7B-ADC2-E04D-8F22-DB13BC887169}" presName="sp" presStyleCnt="0"/>
      <dgm:spPr/>
      <dgm:t>
        <a:bodyPr/>
        <a:lstStyle/>
        <a:p>
          <a:endParaRPr lang="fr-FR"/>
        </a:p>
      </dgm:t>
    </dgm:pt>
    <dgm:pt modelId="{39BBA486-03BD-2144-ABBF-AE369E5400B7}" type="pres">
      <dgm:prSet presAssocID="{C98D5B68-7884-6648-A6A0-2E344EE2F2C1}" presName="linNode" presStyleCnt="0"/>
      <dgm:spPr/>
      <dgm:t>
        <a:bodyPr/>
        <a:lstStyle/>
        <a:p>
          <a:endParaRPr lang="fr-FR"/>
        </a:p>
      </dgm:t>
    </dgm:pt>
    <dgm:pt modelId="{70B8D9E0-4A6D-2F44-B595-4E51FB1CC510}" type="pres">
      <dgm:prSet presAssocID="{C98D5B68-7884-6648-A6A0-2E344EE2F2C1}" presName="parentText" presStyleLbl="node1" presStyleIdx="2" presStyleCnt="4">
        <dgm:presLayoutVars>
          <dgm:chMax val="1"/>
          <dgm:bulletEnabled val="1"/>
        </dgm:presLayoutVars>
      </dgm:prSet>
      <dgm:spPr/>
      <dgm:t>
        <a:bodyPr/>
        <a:lstStyle/>
        <a:p>
          <a:endParaRPr lang="fr-FR"/>
        </a:p>
      </dgm:t>
    </dgm:pt>
    <dgm:pt modelId="{09F84ED2-5430-D348-8351-1C588DA968EF}" type="pres">
      <dgm:prSet presAssocID="{C98D5B68-7884-6648-A6A0-2E344EE2F2C1}" presName="descendantText" presStyleLbl="alignAccFollowNode1" presStyleIdx="2" presStyleCnt="4">
        <dgm:presLayoutVars>
          <dgm:bulletEnabled val="1"/>
        </dgm:presLayoutVars>
      </dgm:prSet>
      <dgm:spPr/>
      <dgm:t>
        <a:bodyPr/>
        <a:lstStyle/>
        <a:p>
          <a:endParaRPr lang="fr-FR"/>
        </a:p>
      </dgm:t>
    </dgm:pt>
    <dgm:pt modelId="{26A10C18-A8F4-6A4C-BDEE-6F7DE3CE4615}" type="pres">
      <dgm:prSet presAssocID="{675274CD-34E5-B949-B313-38064B3EA771}" presName="sp" presStyleCnt="0"/>
      <dgm:spPr/>
      <dgm:t>
        <a:bodyPr/>
        <a:lstStyle/>
        <a:p>
          <a:endParaRPr lang="fr-FR"/>
        </a:p>
      </dgm:t>
    </dgm:pt>
    <dgm:pt modelId="{4ECD3363-8FE6-2E4D-AEB8-DD61ACBB9653}" type="pres">
      <dgm:prSet presAssocID="{877D7047-60CD-754B-B94B-0D52DA8802EF}" presName="linNode" presStyleCnt="0"/>
      <dgm:spPr/>
      <dgm:t>
        <a:bodyPr/>
        <a:lstStyle/>
        <a:p>
          <a:endParaRPr lang="fr-FR"/>
        </a:p>
      </dgm:t>
    </dgm:pt>
    <dgm:pt modelId="{E895D6B0-A2C0-8846-B022-1C147093D231}" type="pres">
      <dgm:prSet presAssocID="{877D7047-60CD-754B-B94B-0D52DA8802EF}" presName="parentText" presStyleLbl="node1" presStyleIdx="3" presStyleCnt="4">
        <dgm:presLayoutVars>
          <dgm:chMax val="1"/>
          <dgm:bulletEnabled val="1"/>
        </dgm:presLayoutVars>
      </dgm:prSet>
      <dgm:spPr/>
      <dgm:t>
        <a:bodyPr/>
        <a:lstStyle/>
        <a:p>
          <a:endParaRPr lang="fr-FR"/>
        </a:p>
      </dgm:t>
    </dgm:pt>
    <dgm:pt modelId="{1017B7CB-13B4-9B4A-A898-E550BB192901}" type="pres">
      <dgm:prSet presAssocID="{877D7047-60CD-754B-B94B-0D52DA8802EF}" presName="descendantText" presStyleLbl="alignAccFollowNode1" presStyleIdx="3" presStyleCnt="4">
        <dgm:presLayoutVars>
          <dgm:bulletEnabled val="1"/>
        </dgm:presLayoutVars>
      </dgm:prSet>
      <dgm:spPr/>
      <dgm:t>
        <a:bodyPr/>
        <a:lstStyle/>
        <a:p>
          <a:endParaRPr lang="fr-FR"/>
        </a:p>
      </dgm:t>
    </dgm:pt>
  </dgm:ptLst>
  <dgm:cxnLst>
    <dgm:cxn modelId="{69AA131B-D2CE-4390-86ED-EE4DFB7D8117}" type="presOf" srcId="{5A256FE1-617A-F64B-AAA5-E71BA3D8E71B}" destId="{5131D196-118F-ED4B-8F8C-9F861CEE6268}" srcOrd="0" destOrd="0" presId="urn:microsoft.com/office/officeart/2005/8/layout/vList5"/>
    <dgm:cxn modelId="{26514B5C-E4AC-D045-BD76-2A427C25A6C9}" srcId="{39104730-2024-374C-98E0-3A4CE7ED9881}" destId="{D865DF60-6A8A-1346-86CF-ADC5241F7441}" srcOrd="1" destOrd="0" parTransId="{806608CC-D2DF-374E-A47A-AC1E4E471D34}" sibTransId="{752CCB7B-ADC2-E04D-8F22-DB13BC887169}"/>
    <dgm:cxn modelId="{23D3FD21-1973-43DA-B399-81A2B8078913}" type="presOf" srcId="{877D7047-60CD-754B-B94B-0D52DA8802EF}" destId="{E895D6B0-A2C0-8846-B022-1C147093D231}" srcOrd="0" destOrd="0" presId="urn:microsoft.com/office/officeart/2005/8/layout/vList5"/>
    <dgm:cxn modelId="{93AF4B50-113E-4687-82A2-0C41A78B56EA}" type="presOf" srcId="{39104730-2024-374C-98E0-3A4CE7ED9881}" destId="{82B71E07-46A9-1F4C-9980-576B2FA3ADD8}" srcOrd="0" destOrd="0" presId="urn:microsoft.com/office/officeart/2005/8/layout/vList5"/>
    <dgm:cxn modelId="{12B51F37-6549-486F-B254-AFB6C0FD4C11}" type="presOf" srcId="{31427C3A-E33A-4C40-B6A8-DF440F9FA9C2}" destId="{09F84ED2-5430-D348-8351-1C588DA968EF}" srcOrd="0" destOrd="0" presId="urn:microsoft.com/office/officeart/2005/8/layout/vList5"/>
    <dgm:cxn modelId="{6E4E9F2E-D306-E440-8065-DAD3485E0D1C}" srcId="{39104730-2024-374C-98E0-3A4CE7ED9881}" destId="{C98D5B68-7884-6648-A6A0-2E344EE2F2C1}" srcOrd="2" destOrd="0" parTransId="{89F25B63-67C6-2B49-87BA-7718746C431D}" sibTransId="{675274CD-34E5-B949-B313-38064B3EA771}"/>
    <dgm:cxn modelId="{49662439-979C-B841-B009-6D99A978E2AA}" srcId="{C98D5B68-7884-6648-A6A0-2E344EE2F2C1}" destId="{31427C3A-E33A-4C40-B6A8-DF440F9FA9C2}" srcOrd="0" destOrd="0" parTransId="{6AE38952-7C1E-B044-B8FC-9A933EC36630}" sibTransId="{BAB3FA31-E8FC-CF47-A92D-5E67F5AC535C}"/>
    <dgm:cxn modelId="{D627691E-CE20-A240-AE75-17D9A5E8D80E}" srcId="{39104730-2024-374C-98E0-3A4CE7ED9881}" destId="{5A256FE1-617A-F64B-AAA5-E71BA3D8E71B}" srcOrd="0" destOrd="0" parTransId="{8DF59BD0-F274-DA45-A4C6-CD1040D03631}" sibTransId="{1221B9A9-1B18-A546-BD93-54DBEC081E68}"/>
    <dgm:cxn modelId="{D2F42EB2-B2BA-4C42-814E-3071B80B4D43}" type="presOf" srcId="{2C8EC395-066D-984E-8F48-1D03BBA365D6}" destId="{FBE9ED35-B856-174C-8737-A32D2C924CA6}" srcOrd="0" destOrd="0" presId="urn:microsoft.com/office/officeart/2005/8/layout/vList5"/>
    <dgm:cxn modelId="{E328896C-D41F-1447-83EE-3427764BA201}" srcId="{877D7047-60CD-754B-B94B-0D52DA8802EF}" destId="{8943F2E6-3B0D-E448-9217-B317A1C852F5}" srcOrd="0" destOrd="0" parTransId="{BACB9BDF-48A8-8446-9EF0-0777EB594CBD}" sibTransId="{8E47323C-8EED-B74F-B64B-018CD74E9966}"/>
    <dgm:cxn modelId="{A3CBA274-D7F7-CB45-BAA7-46A89E45535F}" srcId="{D865DF60-6A8A-1346-86CF-ADC5241F7441}" destId="{2C8EC395-066D-984E-8F48-1D03BBA365D6}" srcOrd="0" destOrd="0" parTransId="{E889BD5D-09F1-B84F-9539-CDB6EA89993B}" sibTransId="{788D42F9-2A3B-334A-B81A-EE2D57E4C222}"/>
    <dgm:cxn modelId="{F29E88BF-B2B7-8C4D-8CAE-014202FBF28B}" srcId="{39104730-2024-374C-98E0-3A4CE7ED9881}" destId="{877D7047-60CD-754B-B94B-0D52DA8802EF}" srcOrd="3" destOrd="0" parTransId="{F776D0C3-C0C0-7847-978B-D8398B928E33}" sibTransId="{D8C37D6F-0C89-C44B-B88F-7FDB054464A6}"/>
    <dgm:cxn modelId="{BBB76332-05A7-BD4A-AEE7-B327FE3E9402}" srcId="{5A256FE1-617A-F64B-AAA5-E71BA3D8E71B}" destId="{DD6BBC1B-D149-744A-A30E-EFE273F02222}" srcOrd="0" destOrd="0" parTransId="{58BA337C-5D18-7648-9FBC-E3DFEE45FE39}" sibTransId="{FA359944-C295-7C49-BDAC-C5B8B15CDFE7}"/>
    <dgm:cxn modelId="{76CC643E-404C-40B7-81D4-520B0906FCDB}" type="presOf" srcId="{D865DF60-6A8A-1346-86CF-ADC5241F7441}" destId="{C3381103-080C-D746-8B27-46B2DEE4028C}" srcOrd="0" destOrd="0" presId="urn:microsoft.com/office/officeart/2005/8/layout/vList5"/>
    <dgm:cxn modelId="{9877142A-926A-48C5-BF82-51DC9D850254}" type="presOf" srcId="{8943F2E6-3B0D-E448-9217-B317A1C852F5}" destId="{1017B7CB-13B4-9B4A-A898-E550BB192901}" srcOrd="0" destOrd="0" presId="urn:microsoft.com/office/officeart/2005/8/layout/vList5"/>
    <dgm:cxn modelId="{12EA5C4C-83FC-4E4F-837A-9539E565EF7E}" type="presOf" srcId="{DD6BBC1B-D149-744A-A30E-EFE273F02222}" destId="{B2E2EFB5-3D81-DA40-B0AB-7277103CCFA5}" srcOrd="0" destOrd="0" presId="urn:microsoft.com/office/officeart/2005/8/layout/vList5"/>
    <dgm:cxn modelId="{07B26DCE-97C3-496A-ABD8-AEEAA24EA084}" type="presOf" srcId="{C98D5B68-7884-6648-A6A0-2E344EE2F2C1}" destId="{70B8D9E0-4A6D-2F44-B595-4E51FB1CC510}" srcOrd="0" destOrd="0" presId="urn:microsoft.com/office/officeart/2005/8/layout/vList5"/>
    <dgm:cxn modelId="{48DFEF8F-AAC1-4D6C-8D36-60D82E506480}" type="presParOf" srcId="{82B71E07-46A9-1F4C-9980-576B2FA3ADD8}" destId="{A3A8D8DA-067B-EC42-9EAF-7E4FD8AA6489}" srcOrd="0" destOrd="0" presId="urn:microsoft.com/office/officeart/2005/8/layout/vList5"/>
    <dgm:cxn modelId="{2AB7E109-D613-4B76-8367-1BA0C043C301}" type="presParOf" srcId="{A3A8D8DA-067B-EC42-9EAF-7E4FD8AA6489}" destId="{5131D196-118F-ED4B-8F8C-9F861CEE6268}" srcOrd="0" destOrd="0" presId="urn:microsoft.com/office/officeart/2005/8/layout/vList5"/>
    <dgm:cxn modelId="{D8F96A4B-D8F7-4BCF-A951-B2D2281C0221}" type="presParOf" srcId="{A3A8D8DA-067B-EC42-9EAF-7E4FD8AA6489}" destId="{B2E2EFB5-3D81-DA40-B0AB-7277103CCFA5}" srcOrd="1" destOrd="0" presId="urn:microsoft.com/office/officeart/2005/8/layout/vList5"/>
    <dgm:cxn modelId="{475D53E2-F7E9-428E-B75E-DBD1C8663124}" type="presParOf" srcId="{82B71E07-46A9-1F4C-9980-576B2FA3ADD8}" destId="{86757E5C-20F4-E745-A720-B10E686939A4}" srcOrd="1" destOrd="0" presId="urn:microsoft.com/office/officeart/2005/8/layout/vList5"/>
    <dgm:cxn modelId="{9B28D761-86CB-4592-9E82-00C3239C0F9A}" type="presParOf" srcId="{82B71E07-46A9-1F4C-9980-576B2FA3ADD8}" destId="{0760AE06-7B56-494A-A0E8-36B594643D8E}" srcOrd="2" destOrd="0" presId="urn:microsoft.com/office/officeart/2005/8/layout/vList5"/>
    <dgm:cxn modelId="{8EF5242C-C328-42A9-AD37-3CAC1786C309}" type="presParOf" srcId="{0760AE06-7B56-494A-A0E8-36B594643D8E}" destId="{C3381103-080C-D746-8B27-46B2DEE4028C}" srcOrd="0" destOrd="0" presId="urn:microsoft.com/office/officeart/2005/8/layout/vList5"/>
    <dgm:cxn modelId="{75297331-7247-4C51-9B3B-B9C1E689BCA6}" type="presParOf" srcId="{0760AE06-7B56-494A-A0E8-36B594643D8E}" destId="{FBE9ED35-B856-174C-8737-A32D2C924CA6}" srcOrd="1" destOrd="0" presId="urn:microsoft.com/office/officeart/2005/8/layout/vList5"/>
    <dgm:cxn modelId="{8AF937D4-6B5E-407D-99FF-D63E9D23BAE9}" type="presParOf" srcId="{82B71E07-46A9-1F4C-9980-576B2FA3ADD8}" destId="{42D27948-8160-FF47-9116-9786F5E669CE}" srcOrd="3" destOrd="0" presId="urn:microsoft.com/office/officeart/2005/8/layout/vList5"/>
    <dgm:cxn modelId="{BD818241-4515-4484-A710-819BCFB90369}" type="presParOf" srcId="{82B71E07-46A9-1F4C-9980-576B2FA3ADD8}" destId="{39BBA486-03BD-2144-ABBF-AE369E5400B7}" srcOrd="4" destOrd="0" presId="urn:microsoft.com/office/officeart/2005/8/layout/vList5"/>
    <dgm:cxn modelId="{D356CB5A-2D5E-470C-8030-0B8D0E6B43B5}" type="presParOf" srcId="{39BBA486-03BD-2144-ABBF-AE369E5400B7}" destId="{70B8D9E0-4A6D-2F44-B595-4E51FB1CC510}" srcOrd="0" destOrd="0" presId="urn:microsoft.com/office/officeart/2005/8/layout/vList5"/>
    <dgm:cxn modelId="{38263F32-48B7-4266-A120-0D68ACDA6ECB}" type="presParOf" srcId="{39BBA486-03BD-2144-ABBF-AE369E5400B7}" destId="{09F84ED2-5430-D348-8351-1C588DA968EF}" srcOrd="1" destOrd="0" presId="urn:microsoft.com/office/officeart/2005/8/layout/vList5"/>
    <dgm:cxn modelId="{01F41AF1-507F-4273-8351-5F0D61728D8F}" type="presParOf" srcId="{82B71E07-46A9-1F4C-9980-576B2FA3ADD8}" destId="{26A10C18-A8F4-6A4C-BDEE-6F7DE3CE4615}" srcOrd="5" destOrd="0" presId="urn:microsoft.com/office/officeart/2005/8/layout/vList5"/>
    <dgm:cxn modelId="{04489547-4CAA-439A-B41D-06897F7BC065}" type="presParOf" srcId="{82B71E07-46A9-1F4C-9980-576B2FA3ADD8}" destId="{4ECD3363-8FE6-2E4D-AEB8-DD61ACBB9653}" srcOrd="6" destOrd="0" presId="urn:microsoft.com/office/officeart/2005/8/layout/vList5"/>
    <dgm:cxn modelId="{904DDB7F-807A-4DAA-ABE5-F7F486349A35}" type="presParOf" srcId="{4ECD3363-8FE6-2E4D-AEB8-DD61ACBB9653}" destId="{E895D6B0-A2C0-8846-B022-1C147093D231}" srcOrd="0" destOrd="0" presId="urn:microsoft.com/office/officeart/2005/8/layout/vList5"/>
    <dgm:cxn modelId="{5FCAADC9-08F0-424E-BDBB-1572A7662F6A}" type="presParOf" srcId="{4ECD3363-8FE6-2E4D-AEB8-DD61ACBB9653}" destId="{1017B7CB-13B4-9B4A-A898-E550BB19290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104730-2024-374C-98E0-3A4CE7ED9881}" type="doc">
      <dgm:prSet loTypeId="urn:microsoft.com/office/officeart/2005/8/layout/vList5" loCatId="" qsTypeId="urn:microsoft.com/office/officeart/2005/8/quickstyle/3d7" qsCatId="3D" csTypeId="urn:microsoft.com/office/officeart/2005/8/colors/accent1_2" csCatId="accent1" phldr="1"/>
      <dgm:spPr/>
      <dgm:t>
        <a:bodyPr/>
        <a:lstStyle/>
        <a:p>
          <a:endParaRPr lang="fr-FR"/>
        </a:p>
      </dgm:t>
    </dgm:pt>
    <dgm:pt modelId="{5A256FE1-617A-F64B-AAA5-E71BA3D8E71B}">
      <dgm:prSet phldrT="[Texte]"/>
      <dgm:spPr/>
      <dgm:t>
        <a:bodyPr/>
        <a:lstStyle/>
        <a:p>
          <a:r>
            <a:rPr lang="fr-FR" dirty="0" smtClean="0"/>
            <a:t>a</a:t>
          </a:r>
          <a:endParaRPr lang="fr-FR" dirty="0"/>
        </a:p>
      </dgm:t>
    </dgm:pt>
    <dgm:pt modelId="{8DF59BD0-F274-DA45-A4C6-CD1040D03631}" type="parTrans" cxnId="{D627691E-CE20-A240-AE75-17D9A5E8D80E}">
      <dgm:prSet/>
      <dgm:spPr/>
      <dgm:t>
        <a:bodyPr/>
        <a:lstStyle/>
        <a:p>
          <a:endParaRPr lang="fr-FR"/>
        </a:p>
      </dgm:t>
    </dgm:pt>
    <dgm:pt modelId="{1221B9A9-1B18-A546-BD93-54DBEC081E68}" type="sibTrans" cxnId="{D627691E-CE20-A240-AE75-17D9A5E8D80E}">
      <dgm:prSet/>
      <dgm:spPr/>
      <dgm:t>
        <a:bodyPr/>
        <a:lstStyle/>
        <a:p>
          <a:endParaRPr lang="fr-FR"/>
        </a:p>
      </dgm:t>
    </dgm:pt>
    <dgm:pt modelId="{C98D5B68-7884-6648-A6A0-2E344EE2F2C1}">
      <dgm:prSet phldrT="[Texte]"/>
      <dgm:spPr/>
      <dgm:t>
        <a:bodyPr/>
        <a:lstStyle/>
        <a:p>
          <a:r>
            <a:rPr lang="fr-FR" dirty="0"/>
            <a:t>c</a:t>
          </a:r>
        </a:p>
      </dgm:t>
    </dgm:pt>
    <dgm:pt modelId="{89F25B63-67C6-2B49-87BA-7718746C431D}" type="parTrans" cxnId="{6E4E9F2E-D306-E440-8065-DAD3485E0D1C}">
      <dgm:prSet/>
      <dgm:spPr/>
      <dgm:t>
        <a:bodyPr/>
        <a:lstStyle/>
        <a:p>
          <a:endParaRPr lang="fr-FR"/>
        </a:p>
      </dgm:t>
    </dgm:pt>
    <dgm:pt modelId="{675274CD-34E5-B949-B313-38064B3EA771}" type="sibTrans" cxnId="{6E4E9F2E-D306-E440-8065-DAD3485E0D1C}">
      <dgm:prSet/>
      <dgm:spPr/>
      <dgm:t>
        <a:bodyPr/>
        <a:lstStyle/>
        <a:p>
          <a:endParaRPr lang="fr-FR"/>
        </a:p>
      </dgm:t>
    </dgm:pt>
    <dgm:pt modelId="{31427C3A-E33A-4C40-B6A8-DF440F9FA9C2}">
      <dgm:prSet phldrT="[Texte]"/>
      <dgm:spPr>
        <a:solidFill>
          <a:srgbClr val="00B050">
            <a:alpha val="90000"/>
          </a:srgbClr>
        </a:solidFill>
      </dgm:spPr>
      <dgm:t>
        <a:bodyPr/>
        <a:lstStyle/>
        <a:p>
          <a:pPr algn="ctr">
            <a:buNone/>
          </a:pPr>
          <a:r>
            <a:rPr lang="fr-FR" b="1" dirty="0" smtClean="0"/>
            <a:t>Lapin</a:t>
          </a:r>
          <a:endParaRPr lang="fr-FR" b="1" dirty="0"/>
        </a:p>
      </dgm:t>
    </dgm:pt>
    <dgm:pt modelId="{6AE38952-7C1E-B044-B8FC-9A933EC36630}" type="parTrans" cxnId="{49662439-979C-B841-B009-6D99A978E2AA}">
      <dgm:prSet/>
      <dgm:spPr/>
      <dgm:t>
        <a:bodyPr/>
        <a:lstStyle/>
        <a:p>
          <a:endParaRPr lang="fr-FR"/>
        </a:p>
      </dgm:t>
    </dgm:pt>
    <dgm:pt modelId="{BAB3FA31-E8FC-CF47-A92D-5E67F5AC535C}" type="sibTrans" cxnId="{49662439-979C-B841-B009-6D99A978E2AA}">
      <dgm:prSet/>
      <dgm:spPr/>
      <dgm:t>
        <a:bodyPr/>
        <a:lstStyle/>
        <a:p>
          <a:endParaRPr lang="fr-FR"/>
        </a:p>
      </dgm:t>
    </dgm:pt>
    <dgm:pt modelId="{877D7047-60CD-754B-B94B-0D52DA8802EF}">
      <dgm:prSet phldrT="[Texte]"/>
      <dgm:spPr/>
      <dgm:t>
        <a:bodyPr/>
        <a:lstStyle/>
        <a:p>
          <a:r>
            <a:rPr lang="fr-FR" dirty="0"/>
            <a:t>d</a:t>
          </a:r>
        </a:p>
      </dgm:t>
    </dgm:pt>
    <dgm:pt modelId="{F776D0C3-C0C0-7847-978B-D8398B928E33}" type="parTrans" cxnId="{F29E88BF-B2B7-8C4D-8CAE-014202FBF28B}">
      <dgm:prSet/>
      <dgm:spPr/>
      <dgm:t>
        <a:bodyPr/>
        <a:lstStyle/>
        <a:p>
          <a:endParaRPr lang="fr-FR"/>
        </a:p>
      </dgm:t>
    </dgm:pt>
    <dgm:pt modelId="{D8C37D6F-0C89-C44B-B88F-7FDB054464A6}" type="sibTrans" cxnId="{F29E88BF-B2B7-8C4D-8CAE-014202FBF28B}">
      <dgm:prSet/>
      <dgm:spPr/>
      <dgm:t>
        <a:bodyPr/>
        <a:lstStyle/>
        <a:p>
          <a:endParaRPr lang="fr-FR"/>
        </a:p>
      </dgm:t>
    </dgm:pt>
    <dgm:pt modelId="{8943F2E6-3B0D-E448-9217-B317A1C852F5}">
      <dgm:prSet phldrT="[Texte]"/>
      <dgm:spPr>
        <a:solidFill>
          <a:srgbClr val="FF0000">
            <a:alpha val="90000"/>
          </a:srgbClr>
        </a:solidFill>
      </dgm:spPr>
      <dgm:t>
        <a:bodyPr/>
        <a:lstStyle/>
        <a:p>
          <a:pPr algn="ctr">
            <a:buNone/>
          </a:pPr>
          <a:r>
            <a:rPr lang="fr-FR" b="1" dirty="0" smtClean="0"/>
            <a:t>puits</a:t>
          </a:r>
          <a:endParaRPr lang="fr-FR" b="1" dirty="0"/>
        </a:p>
      </dgm:t>
    </dgm:pt>
    <dgm:pt modelId="{BACB9BDF-48A8-8446-9EF0-0777EB594CBD}" type="parTrans" cxnId="{E328896C-D41F-1447-83EE-3427764BA201}">
      <dgm:prSet/>
      <dgm:spPr/>
      <dgm:t>
        <a:bodyPr/>
        <a:lstStyle/>
        <a:p>
          <a:endParaRPr lang="fr-FR"/>
        </a:p>
      </dgm:t>
    </dgm:pt>
    <dgm:pt modelId="{8E47323C-8EED-B74F-B64B-018CD74E9966}" type="sibTrans" cxnId="{E328896C-D41F-1447-83EE-3427764BA201}">
      <dgm:prSet/>
      <dgm:spPr/>
      <dgm:t>
        <a:bodyPr/>
        <a:lstStyle/>
        <a:p>
          <a:endParaRPr lang="fr-FR"/>
        </a:p>
      </dgm:t>
    </dgm:pt>
    <dgm:pt modelId="{D865DF60-6A8A-1346-86CF-ADC5241F7441}">
      <dgm:prSet/>
      <dgm:spPr/>
      <dgm:t>
        <a:bodyPr/>
        <a:lstStyle/>
        <a:p>
          <a:r>
            <a:rPr lang="fr-FR" dirty="0"/>
            <a:t>b</a:t>
          </a:r>
        </a:p>
      </dgm:t>
    </dgm:pt>
    <dgm:pt modelId="{806608CC-D2DF-374E-A47A-AC1E4E471D34}" type="parTrans" cxnId="{26514B5C-E4AC-D045-BD76-2A427C25A6C9}">
      <dgm:prSet/>
      <dgm:spPr/>
      <dgm:t>
        <a:bodyPr/>
        <a:lstStyle/>
        <a:p>
          <a:endParaRPr lang="fr-FR"/>
        </a:p>
      </dgm:t>
    </dgm:pt>
    <dgm:pt modelId="{752CCB7B-ADC2-E04D-8F22-DB13BC887169}" type="sibTrans" cxnId="{26514B5C-E4AC-D045-BD76-2A427C25A6C9}">
      <dgm:prSet/>
      <dgm:spPr/>
      <dgm:t>
        <a:bodyPr/>
        <a:lstStyle/>
        <a:p>
          <a:endParaRPr lang="fr-FR"/>
        </a:p>
      </dgm:t>
    </dgm:pt>
    <dgm:pt modelId="{2C8EC395-066D-984E-8F48-1D03BBA365D6}">
      <dgm:prSet/>
      <dgm:spPr>
        <a:solidFill>
          <a:srgbClr val="FF0000">
            <a:alpha val="90000"/>
          </a:srgbClr>
        </a:solidFill>
      </dgm:spPr>
      <dgm:t>
        <a:bodyPr/>
        <a:lstStyle/>
        <a:p>
          <a:pPr algn="ctr">
            <a:buNone/>
          </a:pPr>
          <a:r>
            <a:rPr lang="fr-FR" b="1" dirty="0" smtClean="0"/>
            <a:t>coing</a:t>
          </a:r>
          <a:endParaRPr lang="fr-FR" b="1" dirty="0"/>
        </a:p>
      </dgm:t>
    </dgm:pt>
    <dgm:pt modelId="{E889BD5D-09F1-B84F-9539-CDB6EA89993B}" type="parTrans" cxnId="{A3CBA274-D7F7-CB45-BAA7-46A89E45535F}">
      <dgm:prSet/>
      <dgm:spPr/>
      <dgm:t>
        <a:bodyPr/>
        <a:lstStyle/>
        <a:p>
          <a:endParaRPr lang="fr-FR"/>
        </a:p>
      </dgm:t>
    </dgm:pt>
    <dgm:pt modelId="{788D42F9-2A3B-334A-B81A-EE2D57E4C222}" type="sibTrans" cxnId="{A3CBA274-D7F7-CB45-BAA7-46A89E45535F}">
      <dgm:prSet/>
      <dgm:spPr/>
      <dgm:t>
        <a:bodyPr/>
        <a:lstStyle/>
        <a:p>
          <a:endParaRPr lang="fr-FR"/>
        </a:p>
      </dgm:t>
    </dgm:pt>
    <dgm:pt modelId="{DD6BBC1B-D149-744A-A30E-EFE273F02222}">
      <dgm:prSet phldrT="[Texte]"/>
      <dgm:spPr>
        <a:solidFill>
          <a:srgbClr val="FF0000">
            <a:alpha val="90000"/>
          </a:srgbClr>
        </a:solidFill>
      </dgm:spPr>
      <dgm:t>
        <a:bodyPr/>
        <a:lstStyle/>
        <a:p>
          <a:pPr algn="ctr">
            <a:buNone/>
          </a:pPr>
          <a:r>
            <a:rPr lang="fr-FR" b="1" dirty="0" smtClean="0"/>
            <a:t> Antoine</a:t>
          </a:r>
          <a:endParaRPr lang="fr-FR" b="1" dirty="0"/>
        </a:p>
      </dgm:t>
    </dgm:pt>
    <dgm:pt modelId="{FA359944-C295-7C49-BDAC-C5B8B15CDFE7}" type="sibTrans" cxnId="{BBB76332-05A7-BD4A-AEE7-B327FE3E9402}">
      <dgm:prSet/>
      <dgm:spPr/>
      <dgm:t>
        <a:bodyPr/>
        <a:lstStyle/>
        <a:p>
          <a:endParaRPr lang="fr-FR"/>
        </a:p>
      </dgm:t>
    </dgm:pt>
    <dgm:pt modelId="{58BA337C-5D18-7648-9FBC-E3DFEE45FE39}" type="parTrans" cxnId="{BBB76332-05A7-BD4A-AEE7-B327FE3E9402}">
      <dgm:prSet/>
      <dgm:spPr/>
      <dgm:t>
        <a:bodyPr/>
        <a:lstStyle/>
        <a:p>
          <a:endParaRPr lang="fr-FR"/>
        </a:p>
      </dgm:t>
    </dgm:pt>
    <dgm:pt modelId="{82B71E07-46A9-1F4C-9980-576B2FA3ADD8}" type="pres">
      <dgm:prSet presAssocID="{39104730-2024-374C-98E0-3A4CE7ED9881}" presName="Name0" presStyleCnt="0">
        <dgm:presLayoutVars>
          <dgm:dir/>
          <dgm:animLvl val="lvl"/>
          <dgm:resizeHandles val="exact"/>
        </dgm:presLayoutVars>
      </dgm:prSet>
      <dgm:spPr/>
      <dgm:t>
        <a:bodyPr/>
        <a:lstStyle/>
        <a:p>
          <a:endParaRPr lang="fr-FR"/>
        </a:p>
      </dgm:t>
    </dgm:pt>
    <dgm:pt modelId="{A3A8D8DA-067B-EC42-9EAF-7E4FD8AA6489}" type="pres">
      <dgm:prSet presAssocID="{5A256FE1-617A-F64B-AAA5-E71BA3D8E71B}" presName="linNode" presStyleCnt="0"/>
      <dgm:spPr/>
      <dgm:t>
        <a:bodyPr/>
        <a:lstStyle/>
        <a:p>
          <a:endParaRPr lang="fr-FR"/>
        </a:p>
      </dgm:t>
    </dgm:pt>
    <dgm:pt modelId="{5131D196-118F-ED4B-8F8C-9F861CEE6268}" type="pres">
      <dgm:prSet presAssocID="{5A256FE1-617A-F64B-AAA5-E71BA3D8E71B}" presName="parentText" presStyleLbl="node1" presStyleIdx="0" presStyleCnt="4">
        <dgm:presLayoutVars>
          <dgm:chMax val="1"/>
          <dgm:bulletEnabled val="1"/>
        </dgm:presLayoutVars>
      </dgm:prSet>
      <dgm:spPr/>
      <dgm:t>
        <a:bodyPr/>
        <a:lstStyle/>
        <a:p>
          <a:endParaRPr lang="fr-FR"/>
        </a:p>
      </dgm:t>
    </dgm:pt>
    <dgm:pt modelId="{B2E2EFB5-3D81-DA40-B0AB-7277103CCFA5}" type="pres">
      <dgm:prSet presAssocID="{5A256FE1-617A-F64B-AAA5-E71BA3D8E71B}" presName="descendantText" presStyleLbl="alignAccFollowNode1" presStyleIdx="0" presStyleCnt="4">
        <dgm:presLayoutVars>
          <dgm:bulletEnabled val="1"/>
        </dgm:presLayoutVars>
      </dgm:prSet>
      <dgm:spPr/>
      <dgm:t>
        <a:bodyPr/>
        <a:lstStyle/>
        <a:p>
          <a:endParaRPr lang="fr-FR"/>
        </a:p>
      </dgm:t>
    </dgm:pt>
    <dgm:pt modelId="{86757E5C-20F4-E745-A720-B10E686939A4}" type="pres">
      <dgm:prSet presAssocID="{1221B9A9-1B18-A546-BD93-54DBEC081E68}" presName="sp" presStyleCnt="0"/>
      <dgm:spPr/>
      <dgm:t>
        <a:bodyPr/>
        <a:lstStyle/>
        <a:p>
          <a:endParaRPr lang="fr-FR"/>
        </a:p>
      </dgm:t>
    </dgm:pt>
    <dgm:pt modelId="{0760AE06-7B56-494A-A0E8-36B594643D8E}" type="pres">
      <dgm:prSet presAssocID="{D865DF60-6A8A-1346-86CF-ADC5241F7441}" presName="linNode" presStyleCnt="0"/>
      <dgm:spPr/>
      <dgm:t>
        <a:bodyPr/>
        <a:lstStyle/>
        <a:p>
          <a:endParaRPr lang="fr-FR"/>
        </a:p>
      </dgm:t>
    </dgm:pt>
    <dgm:pt modelId="{C3381103-080C-D746-8B27-46B2DEE4028C}" type="pres">
      <dgm:prSet presAssocID="{D865DF60-6A8A-1346-86CF-ADC5241F7441}" presName="parentText" presStyleLbl="node1" presStyleIdx="1" presStyleCnt="4">
        <dgm:presLayoutVars>
          <dgm:chMax val="1"/>
          <dgm:bulletEnabled val="1"/>
        </dgm:presLayoutVars>
      </dgm:prSet>
      <dgm:spPr/>
      <dgm:t>
        <a:bodyPr/>
        <a:lstStyle/>
        <a:p>
          <a:endParaRPr lang="fr-FR"/>
        </a:p>
      </dgm:t>
    </dgm:pt>
    <dgm:pt modelId="{FBE9ED35-B856-174C-8737-A32D2C924CA6}" type="pres">
      <dgm:prSet presAssocID="{D865DF60-6A8A-1346-86CF-ADC5241F7441}" presName="descendantText" presStyleLbl="alignAccFollowNode1" presStyleIdx="1" presStyleCnt="4">
        <dgm:presLayoutVars>
          <dgm:bulletEnabled val="1"/>
        </dgm:presLayoutVars>
      </dgm:prSet>
      <dgm:spPr/>
      <dgm:t>
        <a:bodyPr/>
        <a:lstStyle/>
        <a:p>
          <a:endParaRPr lang="fr-FR"/>
        </a:p>
      </dgm:t>
    </dgm:pt>
    <dgm:pt modelId="{42D27948-8160-FF47-9116-9786F5E669CE}" type="pres">
      <dgm:prSet presAssocID="{752CCB7B-ADC2-E04D-8F22-DB13BC887169}" presName="sp" presStyleCnt="0"/>
      <dgm:spPr/>
      <dgm:t>
        <a:bodyPr/>
        <a:lstStyle/>
        <a:p>
          <a:endParaRPr lang="fr-FR"/>
        </a:p>
      </dgm:t>
    </dgm:pt>
    <dgm:pt modelId="{39BBA486-03BD-2144-ABBF-AE369E5400B7}" type="pres">
      <dgm:prSet presAssocID="{C98D5B68-7884-6648-A6A0-2E344EE2F2C1}" presName="linNode" presStyleCnt="0"/>
      <dgm:spPr/>
      <dgm:t>
        <a:bodyPr/>
        <a:lstStyle/>
        <a:p>
          <a:endParaRPr lang="fr-FR"/>
        </a:p>
      </dgm:t>
    </dgm:pt>
    <dgm:pt modelId="{70B8D9E0-4A6D-2F44-B595-4E51FB1CC510}" type="pres">
      <dgm:prSet presAssocID="{C98D5B68-7884-6648-A6A0-2E344EE2F2C1}" presName="parentText" presStyleLbl="node1" presStyleIdx="2" presStyleCnt="4">
        <dgm:presLayoutVars>
          <dgm:chMax val="1"/>
          <dgm:bulletEnabled val="1"/>
        </dgm:presLayoutVars>
      </dgm:prSet>
      <dgm:spPr/>
      <dgm:t>
        <a:bodyPr/>
        <a:lstStyle/>
        <a:p>
          <a:endParaRPr lang="fr-FR"/>
        </a:p>
      </dgm:t>
    </dgm:pt>
    <dgm:pt modelId="{09F84ED2-5430-D348-8351-1C588DA968EF}" type="pres">
      <dgm:prSet presAssocID="{C98D5B68-7884-6648-A6A0-2E344EE2F2C1}" presName="descendantText" presStyleLbl="alignAccFollowNode1" presStyleIdx="2" presStyleCnt="4">
        <dgm:presLayoutVars>
          <dgm:bulletEnabled val="1"/>
        </dgm:presLayoutVars>
      </dgm:prSet>
      <dgm:spPr/>
      <dgm:t>
        <a:bodyPr/>
        <a:lstStyle/>
        <a:p>
          <a:endParaRPr lang="fr-FR"/>
        </a:p>
      </dgm:t>
    </dgm:pt>
    <dgm:pt modelId="{26A10C18-A8F4-6A4C-BDEE-6F7DE3CE4615}" type="pres">
      <dgm:prSet presAssocID="{675274CD-34E5-B949-B313-38064B3EA771}" presName="sp" presStyleCnt="0"/>
      <dgm:spPr/>
      <dgm:t>
        <a:bodyPr/>
        <a:lstStyle/>
        <a:p>
          <a:endParaRPr lang="fr-FR"/>
        </a:p>
      </dgm:t>
    </dgm:pt>
    <dgm:pt modelId="{4ECD3363-8FE6-2E4D-AEB8-DD61ACBB9653}" type="pres">
      <dgm:prSet presAssocID="{877D7047-60CD-754B-B94B-0D52DA8802EF}" presName="linNode" presStyleCnt="0"/>
      <dgm:spPr/>
      <dgm:t>
        <a:bodyPr/>
        <a:lstStyle/>
        <a:p>
          <a:endParaRPr lang="fr-FR"/>
        </a:p>
      </dgm:t>
    </dgm:pt>
    <dgm:pt modelId="{E895D6B0-A2C0-8846-B022-1C147093D231}" type="pres">
      <dgm:prSet presAssocID="{877D7047-60CD-754B-B94B-0D52DA8802EF}" presName="parentText" presStyleLbl="node1" presStyleIdx="3" presStyleCnt="4">
        <dgm:presLayoutVars>
          <dgm:chMax val="1"/>
          <dgm:bulletEnabled val="1"/>
        </dgm:presLayoutVars>
      </dgm:prSet>
      <dgm:spPr/>
      <dgm:t>
        <a:bodyPr/>
        <a:lstStyle/>
        <a:p>
          <a:endParaRPr lang="fr-FR"/>
        </a:p>
      </dgm:t>
    </dgm:pt>
    <dgm:pt modelId="{1017B7CB-13B4-9B4A-A898-E550BB192901}" type="pres">
      <dgm:prSet presAssocID="{877D7047-60CD-754B-B94B-0D52DA8802EF}" presName="descendantText" presStyleLbl="alignAccFollowNode1" presStyleIdx="3" presStyleCnt="4">
        <dgm:presLayoutVars>
          <dgm:bulletEnabled val="1"/>
        </dgm:presLayoutVars>
      </dgm:prSet>
      <dgm:spPr/>
      <dgm:t>
        <a:bodyPr/>
        <a:lstStyle/>
        <a:p>
          <a:endParaRPr lang="fr-FR"/>
        </a:p>
      </dgm:t>
    </dgm:pt>
  </dgm:ptLst>
  <dgm:cxnLst>
    <dgm:cxn modelId="{5CD2E3B3-CA66-474B-A5B8-2204980F6F06}" type="presOf" srcId="{31427C3A-E33A-4C40-B6A8-DF440F9FA9C2}" destId="{09F84ED2-5430-D348-8351-1C588DA968EF}" srcOrd="0" destOrd="0" presId="urn:microsoft.com/office/officeart/2005/8/layout/vList5"/>
    <dgm:cxn modelId="{26514B5C-E4AC-D045-BD76-2A427C25A6C9}" srcId="{39104730-2024-374C-98E0-3A4CE7ED9881}" destId="{D865DF60-6A8A-1346-86CF-ADC5241F7441}" srcOrd="1" destOrd="0" parTransId="{806608CC-D2DF-374E-A47A-AC1E4E471D34}" sibTransId="{752CCB7B-ADC2-E04D-8F22-DB13BC887169}"/>
    <dgm:cxn modelId="{5A64F604-A558-42A2-AC2B-005A41812DE8}" type="presOf" srcId="{8943F2E6-3B0D-E448-9217-B317A1C852F5}" destId="{1017B7CB-13B4-9B4A-A898-E550BB192901}" srcOrd="0" destOrd="0" presId="urn:microsoft.com/office/officeart/2005/8/layout/vList5"/>
    <dgm:cxn modelId="{267A718A-5D84-42B4-BBB0-FC2D1A2B8A4B}" type="presOf" srcId="{5A256FE1-617A-F64B-AAA5-E71BA3D8E71B}" destId="{5131D196-118F-ED4B-8F8C-9F861CEE6268}" srcOrd="0" destOrd="0" presId="urn:microsoft.com/office/officeart/2005/8/layout/vList5"/>
    <dgm:cxn modelId="{9E184FB1-9FA3-4AD8-B0BA-56743C7DA2A7}" type="presOf" srcId="{C98D5B68-7884-6648-A6A0-2E344EE2F2C1}" destId="{70B8D9E0-4A6D-2F44-B595-4E51FB1CC510}" srcOrd="0" destOrd="0" presId="urn:microsoft.com/office/officeart/2005/8/layout/vList5"/>
    <dgm:cxn modelId="{D7E81F62-8460-4FED-8019-8FC3E87222CC}" type="presOf" srcId="{39104730-2024-374C-98E0-3A4CE7ED9881}" destId="{82B71E07-46A9-1F4C-9980-576B2FA3ADD8}" srcOrd="0" destOrd="0" presId="urn:microsoft.com/office/officeart/2005/8/layout/vList5"/>
    <dgm:cxn modelId="{5485AA9B-B2BC-489D-910A-8A036F76CEB8}" type="presOf" srcId="{877D7047-60CD-754B-B94B-0D52DA8802EF}" destId="{E895D6B0-A2C0-8846-B022-1C147093D231}" srcOrd="0" destOrd="0" presId="urn:microsoft.com/office/officeart/2005/8/layout/vList5"/>
    <dgm:cxn modelId="{6E4E9F2E-D306-E440-8065-DAD3485E0D1C}" srcId="{39104730-2024-374C-98E0-3A4CE7ED9881}" destId="{C98D5B68-7884-6648-A6A0-2E344EE2F2C1}" srcOrd="2" destOrd="0" parTransId="{89F25B63-67C6-2B49-87BA-7718746C431D}" sibTransId="{675274CD-34E5-B949-B313-38064B3EA771}"/>
    <dgm:cxn modelId="{43E19F92-862C-47DA-9716-FE7EB145FDF1}" type="presOf" srcId="{DD6BBC1B-D149-744A-A30E-EFE273F02222}" destId="{B2E2EFB5-3D81-DA40-B0AB-7277103CCFA5}" srcOrd="0" destOrd="0" presId="urn:microsoft.com/office/officeart/2005/8/layout/vList5"/>
    <dgm:cxn modelId="{49662439-979C-B841-B009-6D99A978E2AA}" srcId="{C98D5B68-7884-6648-A6A0-2E344EE2F2C1}" destId="{31427C3A-E33A-4C40-B6A8-DF440F9FA9C2}" srcOrd="0" destOrd="0" parTransId="{6AE38952-7C1E-B044-B8FC-9A933EC36630}" sibTransId="{BAB3FA31-E8FC-CF47-A92D-5E67F5AC535C}"/>
    <dgm:cxn modelId="{D627691E-CE20-A240-AE75-17D9A5E8D80E}" srcId="{39104730-2024-374C-98E0-3A4CE7ED9881}" destId="{5A256FE1-617A-F64B-AAA5-E71BA3D8E71B}" srcOrd="0" destOrd="0" parTransId="{8DF59BD0-F274-DA45-A4C6-CD1040D03631}" sibTransId="{1221B9A9-1B18-A546-BD93-54DBEC081E68}"/>
    <dgm:cxn modelId="{E328896C-D41F-1447-83EE-3427764BA201}" srcId="{877D7047-60CD-754B-B94B-0D52DA8802EF}" destId="{8943F2E6-3B0D-E448-9217-B317A1C852F5}" srcOrd="0" destOrd="0" parTransId="{BACB9BDF-48A8-8446-9EF0-0777EB594CBD}" sibTransId="{8E47323C-8EED-B74F-B64B-018CD74E9966}"/>
    <dgm:cxn modelId="{4002F6A6-F640-4F0F-A60F-A28DC118230F}" type="presOf" srcId="{D865DF60-6A8A-1346-86CF-ADC5241F7441}" destId="{C3381103-080C-D746-8B27-46B2DEE4028C}" srcOrd="0" destOrd="0" presId="urn:microsoft.com/office/officeart/2005/8/layout/vList5"/>
    <dgm:cxn modelId="{A3CBA274-D7F7-CB45-BAA7-46A89E45535F}" srcId="{D865DF60-6A8A-1346-86CF-ADC5241F7441}" destId="{2C8EC395-066D-984E-8F48-1D03BBA365D6}" srcOrd="0" destOrd="0" parTransId="{E889BD5D-09F1-B84F-9539-CDB6EA89993B}" sibTransId="{788D42F9-2A3B-334A-B81A-EE2D57E4C222}"/>
    <dgm:cxn modelId="{F29E88BF-B2B7-8C4D-8CAE-014202FBF28B}" srcId="{39104730-2024-374C-98E0-3A4CE7ED9881}" destId="{877D7047-60CD-754B-B94B-0D52DA8802EF}" srcOrd="3" destOrd="0" parTransId="{F776D0C3-C0C0-7847-978B-D8398B928E33}" sibTransId="{D8C37D6F-0C89-C44B-B88F-7FDB054464A6}"/>
    <dgm:cxn modelId="{BBB76332-05A7-BD4A-AEE7-B327FE3E9402}" srcId="{5A256FE1-617A-F64B-AAA5-E71BA3D8E71B}" destId="{DD6BBC1B-D149-744A-A30E-EFE273F02222}" srcOrd="0" destOrd="0" parTransId="{58BA337C-5D18-7648-9FBC-E3DFEE45FE39}" sibTransId="{FA359944-C295-7C49-BDAC-C5B8B15CDFE7}"/>
    <dgm:cxn modelId="{5F4E3E0C-F365-467A-91DC-2ACB1D2BDD65}" type="presOf" srcId="{2C8EC395-066D-984E-8F48-1D03BBA365D6}" destId="{FBE9ED35-B856-174C-8737-A32D2C924CA6}" srcOrd="0" destOrd="0" presId="urn:microsoft.com/office/officeart/2005/8/layout/vList5"/>
    <dgm:cxn modelId="{9A6808E8-C408-4A8E-9822-C31841CCD5EC}" type="presParOf" srcId="{82B71E07-46A9-1F4C-9980-576B2FA3ADD8}" destId="{A3A8D8DA-067B-EC42-9EAF-7E4FD8AA6489}" srcOrd="0" destOrd="0" presId="urn:microsoft.com/office/officeart/2005/8/layout/vList5"/>
    <dgm:cxn modelId="{EDF227DB-809C-44F1-830B-F734D9164696}" type="presParOf" srcId="{A3A8D8DA-067B-EC42-9EAF-7E4FD8AA6489}" destId="{5131D196-118F-ED4B-8F8C-9F861CEE6268}" srcOrd="0" destOrd="0" presId="urn:microsoft.com/office/officeart/2005/8/layout/vList5"/>
    <dgm:cxn modelId="{23C4A290-C5D6-444A-86D8-47EC112F94CE}" type="presParOf" srcId="{A3A8D8DA-067B-EC42-9EAF-7E4FD8AA6489}" destId="{B2E2EFB5-3D81-DA40-B0AB-7277103CCFA5}" srcOrd="1" destOrd="0" presId="urn:microsoft.com/office/officeart/2005/8/layout/vList5"/>
    <dgm:cxn modelId="{E590D6B6-6F16-4D6E-A3F4-90ED278197C3}" type="presParOf" srcId="{82B71E07-46A9-1F4C-9980-576B2FA3ADD8}" destId="{86757E5C-20F4-E745-A720-B10E686939A4}" srcOrd="1" destOrd="0" presId="urn:microsoft.com/office/officeart/2005/8/layout/vList5"/>
    <dgm:cxn modelId="{03B07724-2BE2-4936-8EC1-4CAF1FDA6588}" type="presParOf" srcId="{82B71E07-46A9-1F4C-9980-576B2FA3ADD8}" destId="{0760AE06-7B56-494A-A0E8-36B594643D8E}" srcOrd="2" destOrd="0" presId="urn:microsoft.com/office/officeart/2005/8/layout/vList5"/>
    <dgm:cxn modelId="{54F11C42-8F0E-4208-A06B-248100C080DA}" type="presParOf" srcId="{0760AE06-7B56-494A-A0E8-36B594643D8E}" destId="{C3381103-080C-D746-8B27-46B2DEE4028C}" srcOrd="0" destOrd="0" presId="urn:microsoft.com/office/officeart/2005/8/layout/vList5"/>
    <dgm:cxn modelId="{3151D126-243E-4F91-867D-B7D0542427CB}" type="presParOf" srcId="{0760AE06-7B56-494A-A0E8-36B594643D8E}" destId="{FBE9ED35-B856-174C-8737-A32D2C924CA6}" srcOrd="1" destOrd="0" presId="urn:microsoft.com/office/officeart/2005/8/layout/vList5"/>
    <dgm:cxn modelId="{9B9496DB-1E2E-4401-B9A4-AA0D7352575A}" type="presParOf" srcId="{82B71E07-46A9-1F4C-9980-576B2FA3ADD8}" destId="{42D27948-8160-FF47-9116-9786F5E669CE}" srcOrd="3" destOrd="0" presId="urn:microsoft.com/office/officeart/2005/8/layout/vList5"/>
    <dgm:cxn modelId="{C3D09E6B-DD0D-4E67-A650-666768AFDD59}" type="presParOf" srcId="{82B71E07-46A9-1F4C-9980-576B2FA3ADD8}" destId="{39BBA486-03BD-2144-ABBF-AE369E5400B7}" srcOrd="4" destOrd="0" presId="urn:microsoft.com/office/officeart/2005/8/layout/vList5"/>
    <dgm:cxn modelId="{818CB792-0557-4107-853E-916B5D858563}" type="presParOf" srcId="{39BBA486-03BD-2144-ABBF-AE369E5400B7}" destId="{70B8D9E0-4A6D-2F44-B595-4E51FB1CC510}" srcOrd="0" destOrd="0" presId="urn:microsoft.com/office/officeart/2005/8/layout/vList5"/>
    <dgm:cxn modelId="{067BACA0-CE2E-4961-A51E-B5998134938C}" type="presParOf" srcId="{39BBA486-03BD-2144-ABBF-AE369E5400B7}" destId="{09F84ED2-5430-D348-8351-1C588DA968EF}" srcOrd="1" destOrd="0" presId="urn:microsoft.com/office/officeart/2005/8/layout/vList5"/>
    <dgm:cxn modelId="{D5A6C8AA-55F2-41D9-9DDD-72256E908735}" type="presParOf" srcId="{82B71E07-46A9-1F4C-9980-576B2FA3ADD8}" destId="{26A10C18-A8F4-6A4C-BDEE-6F7DE3CE4615}" srcOrd="5" destOrd="0" presId="urn:microsoft.com/office/officeart/2005/8/layout/vList5"/>
    <dgm:cxn modelId="{7DE338CB-A1FC-4D6F-9916-64B36D614C69}" type="presParOf" srcId="{82B71E07-46A9-1F4C-9980-576B2FA3ADD8}" destId="{4ECD3363-8FE6-2E4D-AEB8-DD61ACBB9653}" srcOrd="6" destOrd="0" presId="urn:microsoft.com/office/officeart/2005/8/layout/vList5"/>
    <dgm:cxn modelId="{48DEC5FD-CF74-4E5B-9250-B11F5FE4D270}" type="presParOf" srcId="{4ECD3363-8FE6-2E4D-AEB8-DD61ACBB9653}" destId="{E895D6B0-A2C0-8846-B022-1C147093D231}" srcOrd="0" destOrd="0" presId="urn:microsoft.com/office/officeart/2005/8/layout/vList5"/>
    <dgm:cxn modelId="{42FA6C99-EEE5-493F-897C-DEE2391BCBAA}" type="presParOf" srcId="{4ECD3363-8FE6-2E4D-AEB8-DD61ACBB9653}" destId="{1017B7CB-13B4-9B4A-A898-E550BB19290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9104730-2024-374C-98E0-3A4CE7ED9881}" type="doc">
      <dgm:prSet loTypeId="urn:microsoft.com/office/officeart/2005/8/layout/vList5" loCatId="" qsTypeId="urn:microsoft.com/office/officeart/2005/8/quickstyle/3d7" qsCatId="3D" csTypeId="urn:microsoft.com/office/officeart/2005/8/colors/accent1_2" csCatId="accent1" phldr="1"/>
      <dgm:spPr/>
      <dgm:t>
        <a:bodyPr/>
        <a:lstStyle/>
        <a:p>
          <a:endParaRPr lang="fr-FR"/>
        </a:p>
      </dgm:t>
    </dgm:pt>
    <dgm:pt modelId="{5A256FE1-617A-F64B-AAA5-E71BA3D8E71B}">
      <dgm:prSet phldrT="[Texte]"/>
      <dgm:spPr/>
      <dgm:t>
        <a:bodyPr/>
        <a:lstStyle/>
        <a:p>
          <a:r>
            <a:rPr lang="fr-FR" dirty="0"/>
            <a:t>a</a:t>
          </a:r>
        </a:p>
      </dgm:t>
    </dgm:pt>
    <dgm:pt modelId="{8DF59BD0-F274-DA45-A4C6-CD1040D03631}" type="parTrans" cxnId="{D627691E-CE20-A240-AE75-17D9A5E8D80E}">
      <dgm:prSet/>
      <dgm:spPr/>
      <dgm:t>
        <a:bodyPr/>
        <a:lstStyle/>
        <a:p>
          <a:endParaRPr lang="fr-FR"/>
        </a:p>
      </dgm:t>
    </dgm:pt>
    <dgm:pt modelId="{1221B9A9-1B18-A546-BD93-54DBEC081E68}" type="sibTrans" cxnId="{D627691E-CE20-A240-AE75-17D9A5E8D80E}">
      <dgm:prSet/>
      <dgm:spPr/>
      <dgm:t>
        <a:bodyPr/>
        <a:lstStyle/>
        <a:p>
          <a:endParaRPr lang="fr-FR"/>
        </a:p>
      </dgm:t>
    </dgm:pt>
    <dgm:pt modelId="{DD6BBC1B-D149-744A-A30E-EFE273F02222}">
      <dgm:prSet phldrT="[Texte]"/>
      <dgm:spPr/>
      <dgm:t>
        <a:bodyPr/>
        <a:lstStyle/>
        <a:p>
          <a:pPr algn="ctr">
            <a:buNone/>
          </a:pPr>
          <a:r>
            <a:rPr lang="fr-FR" b="1" dirty="0" smtClean="0"/>
            <a:t>Antoine</a:t>
          </a:r>
          <a:endParaRPr lang="fr-FR" b="1" dirty="0"/>
        </a:p>
      </dgm:t>
    </dgm:pt>
    <dgm:pt modelId="{58BA337C-5D18-7648-9FBC-E3DFEE45FE39}" type="parTrans" cxnId="{BBB76332-05A7-BD4A-AEE7-B327FE3E9402}">
      <dgm:prSet/>
      <dgm:spPr/>
      <dgm:t>
        <a:bodyPr/>
        <a:lstStyle/>
        <a:p>
          <a:endParaRPr lang="fr-FR"/>
        </a:p>
      </dgm:t>
    </dgm:pt>
    <dgm:pt modelId="{FA359944-C295-7C49-BDAC-C5B8B15CDFE7}" type="sibTrans" cxnId="{BBB76332-05A7-BD4A-AEE7-B327FE3E9402}">
      <dgm:prSet/>
      <dgm:spPr/>
      <dgm:t>
        <a:bodyPr/>
        <a:lstStyle/>
        <a:p>
          <a:endParaRPr lang="fr-FR"/>
        </a:p>
      </dgm:t>
    </dgm:pt>
    <dgm:pt modelId="{C98D5B68-7884-6648-A6A0-2E344EE2F2C1}">
      <dgm:prSet phldrT="[Texte]"/>
      <dgm:spPr/>
      <dgm:t>
        <a:bodyPr/>
        <a:lstStyle/>
        <a:p>
          <a:r>
            <a:rPr lang="fr-FR" dirty="0"/>
            <a:t>c</a:t>
          </a:r>
        </a:p>
      </dgm:t>
    </dgm:pt>
    <dgm:pt modelId="{89F25B63-67C6-2B49-87BA-7718746C431D}" type="parTrans" cxnId="{6E4E9F2E-D306-E440-8065-DAD3485E0D1C}">
      <dgm:prSet/>
      <dgm:spPr/>
      <dgm:t>
        <a:bodyPr/>
        <a:lstStyle/>
        <a:p>
          <a:endParaRPr lang="fr-FR"/>
        </a:p>
      </dgm:t>
    </dgm:pt>
    <dgm:pt modelId="{675274CD-34E5-B949-B313-38064B3EA771}" type="sibTrans" cxnId="{6E4E9F2E-D306-E440-8065-DAD3485E0D1C}">
      <dgm:prSet/>
      <dgm:spPr/>
      <dgm:t>
        <a:bodyPr/>
        <a:lstStyle/>
        <a:p>
          <a:endParaRPr lang="fr-FR"/>
        </a:p>
      </dgm:t>
    </dgm:pt>
    <dgm:pt modelId="{31427C3A-E33A-4C40-B6A8-DF440F9FA9C2}">
      <dgm:prSet phldrT="[Texte]"/>
      <dgm:spPr/>
      <dgm:t>
        <a:bodyPr/>
        <a:lstStyle/>
        <a:p>
          <a:pPr algn="ctr">
            <a:buNone/>
          </a:pPr>
          <a:r>
            <a:rPr lang="fr-FR" b="1" dirty="0" smtClean="0"/>
            <a:t>lapin</a:t>
          </a:r>
          <a:endParaRPr lang="fr-FR" b="1" dirty="0"/>
        </a:p>
      </dgm:t>
    </dgm:pt>
    <dgm:pt modelId="{6AE38952-7C1E-B044-B8FC-9A933EC36630}" type="parTrans" cxnId="{49662439-979C-B841-B009-6D99A978E2AA}">
      <dgm:prSet/>
      <dgm:spPr/>
      <dgm:t>
        <a:bodyPr/>
        <a:lstStyle/>
        <a:p>
          <a:endParaRPr lang="fr-FR"/>
        </a:p>
      </dgm:t>
    </dgm:pt>
    <dgm:pt modelId="{BAB3FA31-E8FC-CF47-A92D-5E67F5AC535C}" type="sibTrans" cxnId="{49662439-979C-B841-B009-6D99A978E2AA}">
      <dgm:prSet/>
      <dgm:spPr/>
      <dgm:t>
        <a:bodyPr/>
        <a:lstStyle/>
        <a:p>
          <a:endParaRPr lang="fr-FR"/>
        </a:p>
      </dgm:t>
    </dgm:pt>
    <dgm:pt modelId="{877D7047-60CD-754B-B94B-0D52DA8802EF}">
      <dgm:prSet phldrT="[Texte]"/>
      <dgm:spPr/>
      <dgm:t>
        <a:bodyPr/>
        <a:lstStyle/>
        <a:p>
          <a:r>
            <a:rPr lang="fr-FR" dirty="0"/>
            <a:t>d</a:t>
          </a:r>
        </a:p>
      </dgm:t>
    </dgm:pt>
    <dgm:pt modelId="{F776D0C3-C0C0-7847-978B-D8398B928E33}" type="parTrans" cxnId="{F29E88BF-B2B7-8C4D-8CAE-014202FBF28B}">
      <dgm:prSet/>
      <dgm:spPr/>
      <dgm:t>
        <a:bodyPr/>
        <a:lstStyle/>
        <a:p>
          <a:endParaRPr lang="fr-FR"/>
        </a:p>
      </dgm:t>
    </dgm:pt>
    <dgm:pt modelId="{D8C37D6F-0C89-C44B-B88F-7FDB054464A6}" type="sibTrans" cxnId="{F29E88BF-B2B7-8C4D-8CAE-014202FBF28B}">
      <dgm:prSet/>
      <dgm:spPr/>
      <dgm:t>
        <a:bodyPr/>
        <a:lstStyle/>
        <a:p>
          <a:endParaRPr lang="fr-FR"/>
        </a:p>
      </dgm:t>
    </dgm:pt>
    <dgm:pt modelId="{8943F2E6-3B0D-E448-9217-B317A1C852F5}">
      <dgm:prSet phldrT="[Texte]"/>
      <dgm:spPr/>
      <dgm:t>
        <a:bodyPr/>
        <a:lstStyle/>
        <a:p>
          <a:pPr algn="ctr">
            <a:buNone/>
          </a:pPr>
          <a:r>
            <a:rPr lang="fr-FR" b="1" dirty="0" smtClean="0"/>
            <a:t>puits</a:t>
          </a:r>
          <a:endParaRPr lang="fr-FR" b="1" dirty="0"/>
        </a:p>
      </dgm:t>
    </dgm:pt>
    <dgm:pt modelId="{BACB9BDF-48A8-8446-9EF0-0777EB594CBD}" type="parTrans" cxnId="{E328896C-D41F-1447-83EE-3427764BA201}">
      <dgm:prSet/>
      <dgm:spPr/>
      <dgm:t>
        <a:bodyPr/>
        <a:lstStyle/>
        <a:p>
          <a:endParaRPr lang="fr-FR"/>
        </a:p>
      </dgm:t>
    </dgm:pt>
    <dgm:pt modelId="{8E47323C-8EED-B74F-B64B-018CD74E9966}" type="sibTrans" cxnId="{E328896C-D41F-1447-83EE-3427764BA201}">
      <dgm:prSet/>
      <dgm:spPr/>
      <dgm:t>
        <a:bodyPr/>
        <a:lstStyle/>
        <a:p>
          <a:endParaRPr lang="fr-FR"/>
        </a:p>
      </dgm:t>
    </dgm:pt>
    <dgm:pt modelId="{D865DF60-6A8A-1346-86CF-ADC5241F7441}">
      <dgm:prSet/>
      <dgm:spPr/>
      <dgm:t>
        <a:bodyPr/>
        <a:lstStyle/>
        <a:p>
          <a:r>
            <a:rPr lang="fr-FR" dirty="0"/>
            <a:t>b</a:t>
          </a:r>
        </a:p>
      </dgm:t>
    </dgm:pt>
    <dgm:pt modelId="{806608CC-D2DF-374E-A47A-AC1E4E471D34}" type="parTrans" cxnId="{26514B5C-E4AC-D045-BD76-2A427C25A6C9}">
      <dgm:prSet/>
      <dgm:spPr/>
      <dgm:t>
        <a:bodyPr/>
        <a:lstStyle/>
        <a:p>
          <a:endParaRPr lang="fr-FR"/>
        </a:p>
      </dgm:t>
    </dgm:pt>
    <dgm:pt modelId="{752CCB7B-ADC2-E04D-8F22-DB13BC887169}" type="sibTrans" cxnId="{26514B5C-E4AC-D045-BD76-2A427C25A6C9}">
      <dgm:prSet/>
      <dgm:spPr/>
      <dgm:t>
        <a:bodyPr/>
        <a:lstStyle/>
        <a:p>
          <a:endParaRPr lang="fr-FR"/>
        </a:p>
      </dgm:t>
    </dgm:pt>
    <dgm:pt modelId="{2C8EC395-066D-984E-8F48-1D03BBA365D6}">
      <dgm:prSet/>
      <dgm:spPr/>
      <dgm:t>
        <a:bodyPr/>
        <a:lstStyle/>
        <a:p>
          <a:pPr algn="ctr">
            <a:buNone/>
          </a:pPr>
          <a:r>
            <a:rPr lang="fr-FR" b="1" dirty="0" smtClean="0"/>
            <a:t>coing</a:t>
          </a:r>
          <a:endParaRPr lang="fr-FR" b="1" dirty="0"/>
        </a:p>
      </dgm:t>
    </dgm:pt>
    <dgm:pt modelId="{E889BD5D-09F1-B84F-9539-CDB6EA89993B}" type="parTrans" cxnId="{A3CBA274-D7F7-CB45-BAA7-46A89E45535F}">
      <dgm:prSet/>
      <dgm:spPr/>
      <dgm:t>
        <a:bodyPr/>
        <a:lstStyle/>
        <a:p>
          <a:endParaRPr lang="fr-FR"/>
        </a:p>
      </dgm:t>
    </dgm:pt>
    <dgm:pt modelId="{788D42F9-2A3B-334A-B81A-EE2D57E4C222}" type="sibTrans" cxnId="{A3CBA274-D7F7-CB45-BAA7-46A89E45535F}">
      <dgm:prSet/>
      <dgm:spPr/>
      <dgm:t>
        <a:bodyPr/>
        <a:lstStyle/>
        <a:p>
          <a:endParaRPr lang="fr-FR"/>
        </a:p>
      </dgm:t>
    </dgm:pt>
    <dgm:pt modelId="{82B71E07-46A9-1F4C-9980-576B2FA3ADD8}" type="pres">
      <dgm:prSet presAssocID="{39104730-2024-374C-98E0-3A4CE7ED9881}" presName="Name0" presStyleCnt="0">
        <dgm:presLayoutVars>
          <dgm:dir/>
          <dgm:animLvl val="lvl"/>
          <dgm:resizeHandles val="exact"/>
        </dgm:presLayoutVars>
      </dgm:prSet>
      <dgm:spPr/>
      <dgm:t>
        <a:bodyPr/>
        <a:lstStyle/>
        <a:p>
          <a:endParaRPr lang="fr-FR"/>
        </a:p>
      </dgm:t>
    </dgm:pt>
    <dgm:pt modelId="{A3A8D8DA-067B-EC42-9EAF-7E4FD8AA6489}" type="pres">
      <dgm:prSet presAssocID="{5A256FE1-617A-F64B-AAA5-E71BA3D8E71B}" presName="linNode" presStyleCnt="0"/>
      <dgm:spPr/>
    </dgm:pt>
    <dgm:pt modelId="{5131D196-118F-ED4B-8F8C-9F861CEE6268}" type="pres">
      <dgm:prSet presAssocID="{5A256FE1-617A-F64B-AAA5-E71BA3D8E71B}" presName="parentText" presStyleLbl="node1" presStyleIdx="0" presStyleCnt="4">
        <dgm:presLayoutVars>
          <dgm:chMax val="1"/>
          <dgm:bulletEnabled val="1"/>
        </dgm:presLayoutVars>
      </dgm:prSet>
      <dgm:spPr/>
      <dgm:t>
        <a:bodyPr/>
        <a:lstStyle/>
        <a:p>
          <a:endParaRPr lang="fr-FR"/>
        </a:p>
      </dgm:t>
    </dgm:pt>
    <dgm:pt modelId="{B2E2EFB5-3D81-DA40-B0AB-7277103CCFA5}" type="pres">
      <dgm:prSet presAssocID="{5A256FE1-617A-F64B-AAA5-E71BA3D8E71B}" presName="descendantText" presStyleLbl="alignAccFollowNode1" presStyleIdx="0" presStyleCnt="4">
        <dgm:presLayoutVars>
          <dgm:bulletEnabled val="1"/>
        </dgm:presLayoutVars>
      </dgm:prSet>
      <dgm:spPr/>
      <dgm:t>
        <a:bodyPr/>
        <a:lstStyle/>
        <a:p>
          <a:endParaRPr lang="fr-FR"/>
        </a:p>
      </dgm:t>
    </dgm:pt>
    <dgm:pt modelId="{86757E5C-20F4-E745-A720-B10E686939A4}" type="pres">
      <dgm:prSet presAssocID="{1221B9A9-1B18-A546-BD93-54DBEC081E68}" presName="sp" presStyleCnt="0"/>
      <dgm:spPr/>
    </dgm:pt>
    <dgm:pt modelId="{0760AE06-7B56-494A-A0E8-36B594643D8E}" type="pres">
      <dgm:prSet presAssocID="{D865DF60-6A8A-1346-86CF-ADC5241F7441}" presName="linNode" presStyleCnt="0"/>
      <dgm:spPr/>
    </dgm:pt>
    <dgm:pt modelId="{C3381103-080C-D746-8B27-46B2DEE4028C}" type="pres">
      <dgm:prSet presAssocID="{D865DF60-6A8A-1346-86CF-ADC5241F7441}" presName="parentText" presStyleLbl="node1" presStyleIdx="1" presStyleCnt="4">
        <dgm:presLayoutVars>
          <dgm:chMax val="1"/>
          <dgm:bulletEnabled val="1"/>
        </dgm:presLayoutVars>
      </dgm:prSet>
      <dgm:spPr/>
      <dgm:t>
        <a:bodyPr/>
        <a:lstStyle/>
        <a:p>
          <a:endParaRPr lang="fr-FR"/>
        </a:p>
      </dgm:t>
    </dgm:pt>
    <dgm:pt modelId="{FBE9ED35-B856-174C-8737-A32D2C924CA6}" type="pres">
      <dgm:prSet presAssocID="{D865DF60-6A8A-1346-86CF-ADC5241F7441}" presName="descendantText" presStyleLbl="alignAccFollowNode1" presStyleIdx="1" presStyleCnt="4">
        <dgm:presLayoutVars>
          <dgm:bulletEnabled val="1"/>
        </dgm:presLayoutVars>
      </dgm:prSet>
      <dgm:spPr/>
      <dgm:t>
        <a:bodyPr/>
        <a:lstStyle/>
        <a:p>
          <a:endParaRPr lang="fr-FR"/>
        </a:p>
      </dgm:t>
    </dgm:pt>
    <dgm:pt modelId="{42D27948-8160-FF47-9116-9786F5E669CE}" type="pres">
      <dgm:prSet presAssocID="{752CCB7B-ADC2-E04D-8F22-DB13BC887169}" presName="sp" presStyleCnt="0"/>
      <dgm:spPr/>
    </dgm:pt>
    <dgm:pt modelId="{39BBA486-03BD-2144-ABBF-AE369E5400B7}" type="pres">
      <dgm:prSet presAssocID="{C98D5B68-7884-6648-A6A0-2E344EE2F2C1}" presName="linNode" presStyleCnt="0"/>
      <dgm:spPr/>
    </dgm:pt>
    <dgm:pt modelId="{70B8D9E0-4A6D-2F44-B595-4E51FB1CC510}" type="pres">
      <dgm:prSet presAssocID="{C98D5B68-7884-6648-A6A0-2E344EE2F2C1}" presName="parentText" presStyleLbl="node1" presStyleIdx="2" presStyleCnt="4">
        <dgm:presLayoutVars>
          <dgm:chMax val="1"/>
          <dgm:bulletEnabled val="1"/>
        </dgm:presLayoutVars>
      </dgm:prSet>
      <dgm:spPr/>
      <dgm:t>
        <a:bodyPr/>
        <a:lstStyle/>
        <a:p>
          <a:endParaRPr lang="fr-FR"/>
        </a:p>
      </dgm:t>
    </dgm:pt>
    <dgm:pt modelId="{09F84ED2-5430-D348-8351-1C588DA968EF}" type="pres">
      <dgm:prSet presAssocID="{C98D5B68-7884-6648-A6A0-2E344EE2F2C1}" presName="descendantText" presStyleLbl="alignAccFollowNode1" presStyleIdx="2" presStyleCnt="4">
        <dgm:presLayoutVars>
          <dgm:bulletEnabled val="1"/>
        </dgm:presLayoutVars>
      </dgm:prSet>
      <dgm:spPr/>
      <dgm:t>
        <a:bodyPr/>
        <a:lstStyle/>
        <a:p>
          <a:endParaRPr lang="fr-FR"/>
        </a:p>
      </dgm:t>
    </dgm:pt>
    <dgm:pt modelId="{26A10C18-A8F4-6A4C-BDEE-6F7DE3CE4615}" type="pres">
      <dgm:prSet presAssocID="{675274CD-34E5-B949-B313-38064B3EA771}" presName="sp" presStyleCnt="0"/>
      <dgm:spPr/>
    </dgm:pt>
    <dgm:pt modelId="{4ECD3363-8FE6-2E4D-AEB8-DD61ACBB9653}" type="pres">
      <dgm:prSet presAssocID="{877D7047-60CD-754B-B94B-0D52DA8802EF}" presName="linNode" presStyleCnt="0"/>
      <dgm:spPr/>
    </dgm:pt>
    <dgm:pt modelId="{E895D6B0-A2C0-8846-B022-1C147093D231}" type="pres">
      <dgm:prSet presAssocID="{877D7047-60CD-754B-B94B-0D52DA8802EF}" presName="parentText" presStyleLbl="node1" presStyleIdx="3" presStyleCnt="4">
        <dgm:presLayoutVars>
          <dgm:chMax val="1"/>
          <dgm:bulletEnabled val="1"/>
        </dgm:presLayoutVars>
      </dgm:prSet>
      <dgm:spPr/>
      <dgm:t>
        <a:bodyPr/>
        <a:lstStyle/>
        <a:p>
          <a:endParaRPr lang="fr-FR"/>
        </a:p>
      </dgm:t>
    </dgm:pt>
    <dgm:pt modelId="{1017B7CB-13B4-9B4A-A898-E550BB192901}" type="pres">
      <dgm:prSet presAssocID="{877D7047-60CD-754B-B94B-0D52DA8802EF}" presName="descendantText" presStyleLbl="alignAccFollowNode1" presStyleIdx="3" presStyleCnt="4">
        <dgm:presLayoutVars>
          <dgm:bulletEnabled val="1"/>
        </dgm:presLayoutVars>
      </dgm:prSet>
      <dgm:spPr/>
      <dgm:t>
        <a:bodyPr/>
        <a:lstStyle/>
        <a:p>
          <a:endParaRPr lang="fr-FR"/>
        </a:p>
      </dgm:t>
    </dgm:pt>
  </dgm:ptLst>
  <dgm:cxnLst>
    <dgm:cxn modelId="{78E7153C-EA08-431A-A82E-61447E7AC5B2}" type="presOf" srcId="{39104730-2024-374C-98E0-3A4CE7ED9881}" destId="{82B71E07-46A9-1F4C-9980-576B2FA3ADD8}" srcOrd="0" destOrd="0" presId="urn:microsoft.com/office/officeart/2005/8/layout/vList5"/>
    <dgm:cxn modelId="{6E4E9F2E-D306-E440-8065-DAD3485E0D1C}" srcId="{39104730-2024-374C-98E0-3A4CE7ED9881}" destId="{C98D5B68-7884-6648-A6A0-2E344EE2F2C1}" srcOrd="2" destOrd="0" parTransId="{89F25B63-67C6-2B49-87BA-7718746C431D}" sibTransId="{675274CD-34E5-B949-B313-38064B3EA771}"/>
    <dgm:cxn modelId="{C3D75D18-0B0D-40A0-9A2D-78544B692B86}" type="presOf" srcId="{C98D5B68-7884-6648-A6A0-2E344EE2F2C1}" destId="{70B8D9E0-4A6D-2F44-B595-4E51FB1CC510}" srcOrd="0" destOrd="0" presId="urn:microsoft.com/office/officeart/2005/8/layout/vList5"/>
    <dgm:cxn modelId="{26514B5C-E4AC-D045-BD76-2A427C25A6C9}" srcId="{39104730-2024-374C-98E0-3A4CE7ED9881}" destId="{D865DF60-6A8A-1346-86CF-ADC5241F7441}" srcOrd="1" destOrd="0" parTransId="{806608CC-D2DF-374E-A47A-AC1E4E471D34}" sibTransId="{752CCB7B-ADC2-E04D-8F22-DB13BC887169}"/>
    <dgm:cxn modelId="{E3D832FF-47E3-4E5B-85DD-C248F2E1FA44}" type="presOf" srcId="{2C8EC395-066D-984E-8F48-1D03BBA365D6}" destId="{FBE9ED35-B856-174C-8737-A32D2C924CA6}" srcOrd="0" destOrd="0" presId="urn:microsoft.com/office/officeart/2005/8/layout/vList5"/>
    <dgm:cxn modelId="{50474F80-41E6-4347-9559-F99D21F33466}" type="presOf" srcId="{DD6BBC1B-D149-744A-A30E-EFE273F02222}" destId="{B2E2EFB5-3D81-DA40-B0AB-7277103CCFA5}" srcOrd="0" destOrd="0" presId="urn:microsoft.com/office/officeart/2005/8/layout/vList5"/>
    <dgm:cxn modelId="{641D84F9-6B16-49A9-B9E1-40159A96CFD3}" type="presOf" srcId="{877D7047-60CD-754B-B94B-0D52DA8802EF}" destId="{E895D6B0-A2C0-8846-B022-1C147093D231}" srcOrd="0" destOrd="0" presId="urn:microsoft.com/office/officeart/2005/8/layout/vList5"/>
    <dgm:cxn modelId="{71790863-1B1E-44D7-B4AD-303B79297B6B}" type="presOf" srcId="{5A256FE1-617A-F64B-AAA5-E71BA3D8E71B}" destId="{5131D196-118F-ED4B-8F8C-9F861CEE6268}" srcOrd="0" destOrd="0" presId="urn:microsoft.com/office/officeart/2005/8/layout/vList5"/>
    <dgm:cxn modelId="{895BC9F5-5FFD-4B24-97CC-9067D9BFEC7B}" type="presOf" srcId="{8943F2E6-3B0D-E448-9217-B317A1C852F5}" destId="{1017B7CB-13B4-9B4A-A898-E550BB192901}" srcOrd="0" destOrd="0" presId="urn:microsoft.com/office/officeart/2005/8/layout/vList5"/>
    <dgm:cxn modelId="{0B3773D7-766A-4231-AC3D-C2C3781B22BC}" type="presOf" srcId="{31427C3A-E33A-4C40-B6A8-DF440F9FA9C2}" destId="{09F84ED2-5430-D348-8351-1C588DA968EF}" srcOrd="0" destOrd="0" presId="urn:microsoft.com/office/officeart/2005/8/layout/vList5"/>
    <dgm:cxn modelId="{F29E88BF-B2B7-8C4D-8CAE-014202FBF28B}" srcId="{39104730-2024-374C-98E0-3A4CE7ED9881}" destId="{877D7047-60CD-754B-B94B-0D52DA8802EF}" srcOrd="3" destOrd="0" parTransId="{F776D0C3-C0C0-7847-978B-D8398B928E33}" sibTransId="{D8C37D6F-0C89-C44B-B88F-7FDB054464A6}"/>
    <dgm:cxn modelId="{B3DFAEE6-5773-44F8-928B-0364D97F2BFE}" type="presOf" srcId="{D865DF60-6A8A-1346-86CF-ADC5241F7441}" destId="{C3381103-080C-D746-8B27-46B2DEE4028C}" srcOrd="0" destOrd="0" presId="urn:microsoft.com/office/officeart/2005/8/layout/vList5"/>
    <dgm:cxn modelId="{E328896C-D41F-1447-83EE-3427764BA201}" srcId="{877D7047-60CD-754B-B94B-0D52DA8802EF}" destId="{8943F2E6-3B0D-E448-9217-B317A1C852F5}" srcOrd="0" destOrd="0" parTransId="{BACB9BDF-48A8-8446-9EF0-0777EB594CBD}" sibTransId="{8E47323C-8EED-B74F-B64B-018CD74E9966}"/>
    <dgm:cxn modelId="{BBB76332-05A7-BD4A-AEE7-B327FE3E9402}" srcId="{5A256FE1-617A-F64B-AAA5-E71BA3D8E71B}" destId="{DD6BBC1B-D149-744A-A30E-EFE273F02222}" srcOrd="0" destOrd="0" parTransId="{58BA337C-5D18-7648-9FBC-E3DFEE45FE39}" sibTransId="{FA359944-C295-7C49-BDAC-C5B8B15CDFE7}"/>
    <dgm:cxn modelId="{49662439-979C-B841-B009-6D99A978E2AA}" srcId="{C98D5B68-7884-6648-A6A0-2E344EE2F2C1}" destId="{31427C3A-E33A-4C40-B6A8-DF440F9FA9C2}" srcOrd="0" destOrd="0" parTransId="{6AE38952-7C1E-B044-B8FC-9A933EC36630}" sibTransId="{BAB3FA31-E8FC-CF47-A92D-5E67F5AC535C}"/>
    <dgm:cxn modelId="{D627691E-CE20-A240-AE75-17D9A5E8D80E}" srcId="{39104730-2024-374C-98E0-3A4CE7ED9881}" destId="{5A256FE1-617A-F64B-AAA5-E71BA3D8E71B}" srcOrd="0" destOrd="0" parTransId="{8DF59BD0-F274-DA45-A4C6-CD1040D03631}" sibTransId="{1221B9A9-1B18-A546-BD93-54DBEC081E68}"/>
    <dgm:cxn modelId="{A3CBA274-D7F7-CB45-BAA7-46A89E45535F}" srcId="{D865DF60-6A8A-1346-86CF-ADC5241F7441}" destId="{2C8EC395-066D-984E-8F48-1D03BBA365D6}" srcOrd="0" destOrd="0" parTransId="{E889BD5D-09F1-B84F-9539-CDB6EA89993B}" sibTransId="{788D42F9-2A3B-334A-B81A-EE2D57E4C222}"/>
    <dgm:cxn modelId="{78C8FC02-E1BD-42FF-AB12-8661F3935462}" type="presParOf" srcId="{82B71E07-46A9-1F4C-9980-576B2FA3ADD8}" destId="{A3A8D8DA-067B-EC42-9EAF-7E4FD8AA6489}" srcOrd="0" destOrd="0" presId="urn:microsoft.com/office/officeart/2005/8/layout/vList5"/>
    <dgm:cxn modelId="{7025269B-A61F-4C49-94A5-7BD76493236C}" type="presParOf" srcId="{A3A8D8DA-067B-EC42-9EAF-7E4FD8AA6489}" destId="{5131D196-118F-ED4B-8F8C-9F861CEE6268}" srcOrd="0" destOrd="0" presId="urn:microsoft.com/office/officeart/2005/8/layout/vList5"/>
    <dgm:cxn modelId="{FCE8D570-C3D7-4CD4-882C-0389287344BE}" type="presParOf" srcId="{A3A8D8DA-067B-EC42-9EAF-7E4FD8AA6489}" destId="{B2E2EFB5-3D81-DA40-B0AB-7277103CCFA5}" srcOrd="1" destOrd="0" presId="urn:microsoft.com/office/officeart/2005/8/layout/vList5"/>
    <dgm:cxn modelId="{8E9F38CB-9968-4EBD-B722-C899D1A3CA5F}" type="presParOf" srcId="{82B71E07-46A9-1F4C-9980-576B2FA3ADD8}" destId="{86757E5C-20F4-E745-A720-B10E686939A4}" srcOrd="1" destOrd="0" presId="urn:microsoft.com/office/officeart/2005/8/layout/vList5"/>
    <dgm:cxn modelId="{E03D2BC6-7A7D-4BF4-B605-5780DC7E64D7}" type="presParOf" srcId="{82B71E07-46A9-1F4C-9980-576B2FA3ADD8}" destId="{0760AE06-7B56-494A-A0E8-36B594643D8E}" srcOrd="2" destOrd="0" presId="urn:microsoft.com/office/officeart/2005/8/layout/vList5"/>
    <dgm:cxn modelId="{D0D5FB64-4C63-4CE0-9B40-51B3548D4BC0}" type="presParOf" srcId="{0760AE06-7B56-494A-A0E8-36B594643D8E}" destId="{C3381103-080C-D746-8B27-46B2DEE4028C}" srcOrd="0" destOrd="0" presId="urn:microsoft.com/office/officeart/2005/8/layout/vList5"/>
    <dgm:cxn modelId="{BC4CFDEA-3418-4ABC-8EE8-CA93598EC5AB}" type="presParOf" srcId="{0760AE06-7B56-494A-A0E8-36B594643D8E}" destId="{FBE9ED35-B856-174C-8737-A32D2C924CA6}" srcOrd="1" destOrd="0" presId="urn:microsoft.com/office/officeart/2005/8/layout/vList5"/>
    <dgm:cxn modelId="{3A2EDC1D-9145-419A-BE7F-2598A24A40E5}" type="presParOf" srcId="{82B71E07-46A9-1F4C-9980-576B2FA3ADD8}" destId="{42D27948-8160-FF47-9116-9786F5E669CE}" srcOrd="3" destOrd="0" presId="urn:microsoft.com/office/officeart/2005/8/layout/vList5"/>
    <dgm:cxn modelId="{C16B990F-9F6E-45C6-A505-E29BBD150C1B}" type="presParOf" srcId="{82B71E07-46A9-1F4C-9980-576B2FA3ADD8}" destId="{39BBA486-03BD-2144-ABBF-AE369E5400B7}" srcOrd="4" destOrd="0" presId="urn:microsoft.com/office/officeart/2005/8/layout/vList5"/>
    <dgm:cxn modelId="{86FE7129-5A60-442E-8450-AF240F73D704}" type="presParOf" srcId="{39BBA486-03BD-2144-ABBF-AE369E5400B7}" destId="{70B8D9E0-4A6D-2F44-B595-4E51FB1CC510}" srcOrd="0" destOrd="0" presId="urn:microsoft.com/office/officeart/2005/8/layout/vList5"/>
    <dgm:cxn modelId="{62F8FD10-EC2B-4558-BC7E-2E9C2FA37BB8}" type="presParOf" srcId="{39BBA486-03BD-2144-ABBF-AE369E5400B7}" destId="{09F84ED2-5430-D348-8351-1C588DA968EF}" srcOrd="1" destOrd="0" presId="urn:microsoft.com/office/officeart/2005/8/layout/vList5"/>
    <dgm:cxn modelId="{8BA492B0-4779-4AFE-B0D6-5853B6C1C387}" type="presParOf" srcId="{82B71E07-46A9-1F4C-9980-576B2FA3ADD8}" destId="{26A10C18-A8F4-6A4C-BDEE-6F7DE3CE4615}" srcOrd="5" destOrd="0" presId="urn:microsoft.com/office/officeart/2005/8/layout/vList5"/>
    <dgm:cxn modelId="{A37FA9FF-5748-43A4-B12E-817E6EA09E2F}" type="presParOf" srcId="{82B71E07-46A9-1F4C-9980-576B2FA3ADD8}" destId="{4ECD3363-8FE6-2E4D-AEB8-DD61ACBB9653}" srcOrd="6" destOrd="0" presId="urn:microsoft.com/office/officeart/2005/8/layout/vList5"/>
    <dgm:cxn modelId="{84DB598E-C11B-4FC2-9355-5D3398FD6B0D}" type="presParOf" srcId="{4ECD3363-8FE6-2E4D-AEB8-DD61ACBB9653}" destId="{E895D6B0-A2C0-8846-B022-1C147093D231}" srcOrd="0" destOrd="0" presId="urn:microsoft.com/office/officeart/2005/8/layout/vList5"/>
    <dgm:cxn modelId="{77305BE5-09DB-4EC2-B9AF-BE3E52B0E046}" type="presParOf" srcId="{4ECD3363-8FE6-2E4D-AEB8-DD61ACBB9653}" destId="{1017B7CB-13B4-9B4A-A898-E550BB19290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9104730-2024-374C-98E0-3A4CE7ED9881}" type="doc">
      <dgm:prSet loTypeId="urn:microsoft.com/office/officeart/2005/8/layout/vList5" loCatId="" qsTypeId="urn:microsoft.com/office/officeart/2005/8/quickstyle/3d7" qsCatId="3D" csTypeId="urn:microsoft.com/office/officeart/2005/8/colors/accent1_2" csCatId="accent1" phldr="1"/>
      <dgm:spPr/>
      <dgm:t>
        <a:bodyPr/>
        <a:lstStyle/>
        <a:p>
          <a:endParaRPr lang="fr-FR"/>
        </a:p>
      </dgm:t>
    </dgm:pt>
    <dgm:pt modelId="{5A256FE1-617A-F64B-AAA5-E71BA3D8E71B}">
      <dgm:prSet phldrT="[Texte]"/>
      <dgm:spPr/>
      <dgm:t>
        <a:bodyPr/>
        <a:lstStyle/>
        <a:p>
          <a:r>
            <a:rPr lang="fr-FR" dirty="0"/>
            <a:t>a</a:t>
          </a:r>
        </a:p>
      </dgm:t>
    </dgm:pt>
    <dgm:pt modelId="{8DF59BD0-F274-DA45-A4C6-CD1040D03631}" type="parTrans" cxnId="{D627691E-CE20-A240-AE75-17D9A5E8D80E}">
      <dgm:prSet/>
      <dgm:spPr/>
      <dgm:t>
        <a:bodyPr/>
        <a:lstStyle/>
        <a:p>
          <a:endParaRPr lang="fr-FR"/>
        </a:p>
      </dgm:t>
    </dgm:pt>
    <dgm:pt modelId="{1221B9A9-1B18-A546-BD93-54DBEC081E68}" type="sibTrans" cxnId="{D627691E-CE20-A240-AE75-17D9A5E8D80E}">
      <dgm:prSet/>
      <dgm:spPr/>
      <dgm:t>
        <a:bodyPr/>
        <a:lstStyle/>
        <a:p>
          <a:endParaRPr lang="fr-FR"/>
        </a:p>
      </dgm:t>
    </dgm:pt>
    <dgm:pt modelId="{DD6BBC1B-D149-744A-A30E-EFE273F02222}">
      <dgm:prSet phldrT="[Texte]"/>
      <dgm:spPr>
        <a:solidFill>
          <a:srgbClr val="FF0000">
            <a:alpha val="90000"/>
          </a:srgbClr>
        </a:solidFill>
      </dgm:spPr>
      <dgm:t>
        <a:bodyPr/>
        <a:lstStyle/>
        <a:p>
          <a:pPr algn="ctr">
            <a:buNone/>
          </a:pPr>
          <a:r>
            <a:rPr lang="fr-FR" b="1" dirty="0" smtClean="0"/>
            <a:t>Antoine</a:t>
          </a:r>
          <a:endParaRPr lang="fr-FR" b="1" dirty="0"/>
        </a:p>
      </dgm:t>
    </dgm:pt>
    <dgm:pt modelId="{58BA337C-5D18-7648-9FBC-E3DFEE45FE39}" type="parTrans" cxnId="{BBB76332-05A7-BD4A-AEE7-B327FE3E9402}">
      <dgm:prSet/>
      <dgm:spPr/>
      <dgm:t>
        <a:bodyPr/>
        <a:lstStyle/>
        <a:p>
          <a:endParaRPr lang="fr-FR"/>
        </a:p>
      </dgm:t>
    </dgm:pt>
    <dgm:pt modelId="{FA359944-C295-7C49-BDAC-C5B8B15CDFE7}" type="sibTrans" cxnId="{BBB76332-05A7-BD4A-AEE7-B327FE3E9402}">
      <dgm:prSet/>
      <dgm:spPr/>
      <dgm:t>
        <a:bodyPr/>
        <a:lstStyle/>
        <a:p>
          <a:endParaRPr lang="fr-FR"/>
        </a:p>
      </dgm:t>
    </dgm:pt>
    <dgm:pt modelId="{C98D5B68-7884-6648-A6A0-2E344EE2F2C1}">
      <dgm:prSet phldrT="[Texte]"/>
      <dgm:spPr/>
      <dgm:t>
        <a:bodyPr/>
        <a:lstStyle/>
        <a:p>
          <a:r>
            <a:rPr lang="fr-FR" dirty="0"/>
            <a:t>c</a:t>
          </a:r>
        </a:p>
      </dgm:t>
    </dgm:pt>
    <dgm:pt modelId="{89F25B63-67C6-2B49-87BA-7718746C431D}" type="parTrans" cxnId="{6E4E9F2E-D306-E440-8065-DAD3485E0D1C}">
      <dgm:prSet/>
      <dgm:spPr/>
      <dgm:t>
        <a:bodyPr/>
        <a:lstStyle/>
        <a:p>
          <a:endParaRPr lang="fr-FR"/>
        </a:p>
      </dgm:t>
    </dgm:pt>
    <dgm:pt modelId="{675274CD-34E5-B949-B313-38064B3EA771}" type="sibTrans" cxnId="{6E4E9F2E-D306-E440-8065-DAD3485E0D1C}">
      <dgm:prSet/>
      <dgm:spPr/>
      <dgm:t>
        <a:bodyPr/>
        <a:lstStyle/>
        <a:p>
          <a:endParaRPr lang="fr-FR"/>
        </a:p>
      </dgm:t>
    </dgm:pt>
    <dgm:pt modelId="{31427C3A-E33A-4C40-B6A8-DF440F9FA9C2}">
      <dgm:prSet phldrT="[Texte]"/>
      <dgm:spPr>
        <a:solidFill>
          <a:srgbClr val="FF0000">
            <a:alpha val="90000"/>
          </a:srgbClr>
        </a:solidFill>
      </dgm:spPr>
      <dgm:t>
        <a:bodyPr/>
        <a:lstStyle/>
        <a:p>
          <a:pPr algn="ctr">
            <a:buNone/>
          </a:pPr>
          <a:r>
            <a:rPr lang="fr-FR" b="1" dirty="0" smtClean="0"/>
            <a:t>lapin</a:t>
          </a:r>
          <a:endParaRPr lang="fr-FR" b="1" dirty="0"/>
        </a:p>
      </dgm:t>
    </dgm:pt>
    <dgm:pt modelId="{6AE38952-7C1E-B044-B8FC-9A933EC36630}" type="parTrans" cxnId="{49662439-979C-B841-B009-6D99A978E2AA}">
      <dgm:prSet/>
      <dgm:spPr/>
      <dgm:t>
        <a:bodyPr/>
        <a:lstStyle/>
        <a:p>
          <a:endParaRPr lang="fr-FR"/>
        </a:p>
      </dgm:t>
    </dgm:pt>
    <dgm:pt modelId="{BAB3FA31-E8FC-CF47-A92D-5E67F5AC535C}" type="sibTrans" cxnId="{49662439-979C-B841-B009-6D99A978E2AA}">
      <dgm:prSet/>
      <dgm:spPr/>
      <dgm:t>
        <a:bodyPr/>
        <a:lstStyle/>
        <a:p>
          <a:endParaRPr lang="fr-FR"/>
        </a:p>
      </dgm:t>
    </dgm:pt>
    <dgm:pt modelId="{877D7047-60CD-754B-B94B-0D52DA8802EF}">
      <dgm:prSet phldrT="[Texte]"/>
      <dgm:spPr/>
      <dgm:t>
        <a:bodyPr/>
        <a:lstStyle/>
        <a:p>
          <a:r>
            <a:rPr lang="fr-FR" dirty="0"/>
            <a:t>d</a:t>
          </a:r>
        </a:p>
      </dgm:t>
    </dgm:pt>
    <dgm:pt modelId="{F776D0C3-C0C0-7847-978B-D8398B928E33}" type="parTrans" cxnId="{F29E88BF-B2B7-8C4D-8CAE-014202FBF28B}">
      <dgm:prSet/>
      <dgm:spPr/>
      <dgm:t>
        <a:bodyPr/>
        <a:lstStyle/>
        <a:p>
          <a:endParaRPr lang="fr-FR"/>
        </a:p>
      </dgm:t>
    </dgm:pt>
    <dgm:pt modelId="{D8C37D6F-0C89-C44B-B88F-7FDB054464A6}" type="sibTrans" cxnId="{F29E88BF-B2B7-8C4D-8CAE-014202FBF28B}">
      <dgm:prSet/>
      <dgm:spPr/>
      <dgm:t>
        <a:bodyPr/>
        <a:lstStyle/>
        <a:p>
          <a:endParaRPr lang="fr-FR"/>
        </a:p>
      </dgm:t>
    </dgm:pt>
    <dgm:pt modelId="{8943F2E6-3B0D-E448-9217-B317A1C852F5}">
      <dgm:prSet phldrT="[Texte]"/>
      <dgm:spPr>
        <a:solidFill>
          <a:srgbClr val="00B050">
            <a:alpha val="90000"/>
          </a:srgbClr>
        </a:solidFill>
      </dgm:spPr>
      <dgm:t>
        <a:bodyPr/>
        <a:lstStyle/>
        <a:p>
          <a:pPr algn="ctr">
            <a:buNone/>
          </a:pPr>
          <a:r>
            <a:rPr lang="fr-FR" b="1" dirty="0" smtClean="0"/>
            <a:t>puits</a:t>
          </a:r>
          <a:endParaRPr lang="fr-FR" b="1" dirty="0"/>
        </a:p>
      </dgm:t>
    </dgm:pt>
    <dgm:pt modelId="{BACB9BDF-48A8-8446-9EF0-0777EB594CBD}" type="parTrans" cxnId="{E328896C-D41F-1447-83EE-3427764BA201}">
      <dgm:prSet/>
      <dgm:spPr/>
      <dgm:t>
        <a:bodyPr/>
        <a:lstStyle/>
        <a:p>
          <a:endParaRPr lang="fr-FR"/>
        </a:p>
      </dgm:t>
    </dgm:pt>
    <dgm:pt modelId="{8E47323C-8EED-B74F-B64B-018CD74E9966}" type="sibTrans" cxnId="{E328896C-D41F-1447-83EE-3427764BA201}">
      <dgm:prSet/>
      <dgm:spPr/>
      <dgm:t>
        <a:bodyPr/>
        <a:lstStyle/>
        <a:p>
          <a:endParaRPr lang="fr-FR"/>
        </a:p>
      </dgm:t>
    </dgm:pt>
    <dgm:pt modelId="{D865DF60-6A8A-1346-86CF-ADC5241F7441}">
      <dgm:prSet/>
      <dgm:spPr/>
      <dgm:t>
        <a:bodyPr/>
        <a:lstStyle/>
        <a:p>
          <a:r>
            <a:rPr lang="fr-FR" dirty="0"/>
            <a:t>b</a:t>
          </a:r>
        </a:p>
      </dgm:t>
    </dgm:pt>
    <dgm:pt modelId="{806608CC-D2DF-374E-A47A-AC1E4E471D34}" type="parTrans" cxnId="{26514B5C-E4AC-D045-BD76-2A427C25A6C9}">
      <dgm:prSet/>
      <dgm:spPr/>
      <dgm:t>
        <a:bodyPr/>
        <a:lstStyle/>
        <a:p>
          <a:endParaRPr lang="fr-FR"/>
        </a:p>
      </dgm:t>
    </dgm:pt>
    <dgm:pt modelId="{752CCB7B-ADC2-E04D-8F22-DB13BC887169}" type="sibTrans" cxnId="{26514B5C-E4AC-D045-BD76-2A427C25A6C9}">
      <dgm:prSet/>
      <dgm:spPr/>
      <dgm:t>
        <a:bodyPr/>
        <a:lstStyle/>
        <a:p>
          <a:endParaRPr lang="fr-FR"/>
        </a:p>
      </dgm:t>
    </dgm:pt>
    <dgm:pt modelId="{2C8EC395-066D-984E-8F48-1D03BBA365D6}">
      <dgm:prSet/>
      <dgm:spPr>
        <a:solidFill>
          <a:srgbClr val="FF0000">
            <a:alpha val="90000"/>
          </a:srgbClr>
        </a:solidFill>
      </dgm:spPr>
      <dgm:t>
        <a:bodyPr/>
        <a:lstStyle/>
        <a:p>
          <a:pPr algn="ctr">
            <a:buNone/>
          </a:pPr>
          <a:r>
            <a:rPr lang="fr-FR" b="1" dirty="0" smtClean="0"/>
            <a:t>coing</a:t>
          </a:r>
          <a:endParaRPr lang="fr-FR" b="1" dirty="0"/>
        </a:p>
      </dgm:t>
    </dgm:pt>
    <dgm:pt modelId="{E889BD5D-09F1-B84F-9539-CDB6EA89993B}" type="parTrans" cxnId="{A3CBA274-D7F7-CB45-BAA7-46A89E45535F}">
      <dgm:prSet/>
      <dgm:spPr/>
      <dgm:t>
        <a:bodyPr/>
        <a:lstStyle/>
        <a:p>
          <a:endParaRPr lang="fr-FR"/>
        </a:p>
      </dgm:t>
    </dgm:pt>
    <dgm:pt modelId="{788D42F9-2A3B-334A-B81A-EE2D57E4C222}" type="sibTrans" cxnId="{A3CBA274-D7F7-CB45-BAA7-46A89E45535F}">
      <dgm:prSet/>
      <dgm:spPr/>
      <dgm:t>
        <a:bodyPr/>
        <a:lstStyle/>
        <a:p>
          <a:endParaRPr lang="fr-FR"/>
        </a:p>
      </dgm:t>
    </dgm:pt>
    <dgm:pt modelId="{82B71E07-46A9-1F4C-9980-576B2FA3ADD8}" type="pres">
      <dgm:prSet presAssocID="{39104730-2024-374C-98E0-3A4CE7ED9881}" presName="Name0" presStyleCnt="0">
        <dgm:presLayoutVars>
          <dgm:dir/>
          <dgm:animLvl val="lvl"/>
          <dgm:resizeHandles val="exact"/>
        </dgm:presLayoutVars>
      </dgm:prSet>
      <dgm:spPr/>
      <dgm:t>
        <a:bodyPr/>
        <a:lstStyle/>
        <a:p>
          <a:endParaRPr lang="fr-FR"/>
        </a:p>
      </dgm:t>
    </dgm:pt>
    <dgm:pt modelId="{A3A8D8DA-067B-EC42-9EAF-7E4FD8AA6489}" type="pres">
      <dgm:prSet presAssocID="{5A256FE1-617A-F64B-AAA5-E71BA3D8E71B}" presName="linNode" presStyleCnt="0"/>
      <dgm:spPr/>
    </dgm:pt>
    <dgm:pt modelId="{5131D196-118F-ED4B-8F8C-9F861CEE6268}" type="pres">
      <dgm:prSet presAssocID="{5A256FE1-617A-F64B-AAA5-E71BA3D8E71B}" presName="parentText" presStyleLbl="node1" presStyleIdx="0" presStyleCnt="4">
        <dgm:presLayoutVars>
          <dgm:chMax val="1"/>
          <dgm:bulletEnabled val="1"/>
        </dgm:presLayoutVars>
      </dgm:prSet>
      <dgm:spPr/>
      <dgm:t>
        <a:bodyPr/>
        <a:lstStyle/>
        <a:p>
          <a:endParaRPr lang="fr-FR"/>
        </a:p>
      </dgm:t>
    </dgm:pt>
    <dgm:pt modelId="{B2E2EFB5-3D81-DA40-B0AB-7277103CCFA5}" type="pres">
      <dgm:prSet presAssocID="{5A256FE1-617A-F64B-AAA5-E71BA3D8E71B}" presName="descendantText" presStyleLbl="alignAccFollowNode1" presStyleIdx="0" presStyleCnt="4">
        <dgm:presLayoutVars>
          <dgm:bulletEnabled val="1"/>
        </dgm:presLayoutVars>
      </dgm:prSet>
      <dgm:spPr/>
      <dgm:t>
        <a:bodyPr/>
        <a:lstStyle/>
        <a:p>
          <a:endParaRPr lang="fr-FR"/>
        </a:p>
      </dgm:t>
    </dgm:pt>
    <dgm:pt modelId="{86757E5C-20F4-E745-A720-B10E686939A4}" type="pres">
      <dgm:prSet presAssocID="{1221B9A9-1B18-A546-BD93-54DBEC081E68}" presName="sp" presStyleCnt="0"/>
      <dgm:spPr/>
    </dgm:pt>
    <dgm:pt modelId="{0760AE06-7B56-494A-A0E8-36B594643D8E}" type="pres">
      <dgm:prSet presAssocID="{D865DF60-6A8A-1346-86CF-ADC5241F7441}" presName="linNode" presStyleCnt="0"/>
      <dgm:spPr/>
    </dgm:pt>
    <dgm:pt modelId="{C3381103-080C-D746-8B27-46B2DEE4028C}" type="pres">
      <dgm:prSet presAssocID="{D865DF60-6A8A-1346-86CF-ADC5241F7441}" presName="parentText" presStyleLbl="node1" presStyleIdx="1" presStyleCnt="4">
        <dgm:presLayoutVars>
          <dgm:chMax val="1"/>
          <dgm:bulletEnabled val="1"/>
        </dgm:presLayoutVars>
      </dgm:prSet>
      <dgm:spPr/>
      <dgm:t>
        <a:bodyPr/>
        <a:lstStyle/>
        <a:p>
          <a:endParaRPr lang="fr-FR"/>
        </a:p>
      </dgm:t>
    </dgm:pt>
    <dgm:pt modelId="{FBE9ED35-B856-174C-8737-A32D2C924CA6}" type="pres">
      <dgm:prSet presAssocID="{D865DF60-6A8A-1346-86CF-ADC5241F7441}" presName="descendantText" presStyleLbl="alignAccFollowNode1" presStyleIdx="1" presStyleCnt="4">
        <dgm:presLayoutVars>
          <dgm:bulletEnabled val="1"/>
        </dgm:presLayoutVars>
      </dgm:prSet>
      <dgm:spPr/>
      <dgm:t>
        <a:bodyPr/>
        <a:lstStyle/>
        <a:p>
          <a:endParaRPr lang="fr-FR"/>
        </a:p>
      </dgm:t>
    </dgm:pt>
    <dgm:pt modelId="{42D27948-8160-FF47-9116-9786F5E669CE}" type="pres">
      <dgm:prSet presAssocID="{752CCB7B-ADC2-E04D-8F22-DB13BC887169}" presName="sp" presStyleCnt="0"/>
      <dgm:spPr/>
    </dgm:pt>
    <dgm:pt modelId="{39BBA486-03BD-2144-ABBF-AE369E5400B7}" type="pres">
      <dgm:prSet presAssocID="{C98D5B68-7884-6648-A6A0-2E344EE2F2C1}" presName="linNode" presStyleCnt="0"/>
      <dgm:spPr/>
    </dgm:pt>
    <dgm:pt modelId="{70B8D9E0-4A6D-2F44-B595-4E51FB1CC510}" type="pres">
      <dgm:prSet presAssocID="{C98D5B68-7884-6648-A6A0-2E344EE2F2C1}" presName="parentText" presStyleLbl="node1" presStyleIdx="2" presStyleCnt="4">
        <dgm:presLayoutVars>
          <dgm:chMax val="1"/>
          <dgm:bulletEnabled val="1"/>
        </dgm:presLayoutVars>
      </dgm:prSet>
      <dgm:spPr/>
      <dgm:t>
        <a:bodyPr/>
        <a:lstStyle/>
        <a:p>
          <a:endParaRPr lang="fr-FR"/>
        </a:p>
      </dgm:t>
    </dgm:pt>
    <dgm:pt modelId="{09F84ED2-5430-D348-8351-1C588DA968EF}" type="pres">
      <dgm:prSet presAssocID="{C98D5B68-7884-6648-A6A0-2E344EE2F2C1}" presName="descendantText" presStyleLbl="alignAccFollowNode1" presStyleIdx="2" presStyleCnt="4">
        <dgm:presLayoutVars>
          <dgm:bulletEnabled val="1"/>
        </dgm:presLayoutVars>
      </dgm:prSet>
      <dgm:spPr/>
      <dgm:t>
        <a:bodyPr/>
        <a:lstStyle/>
        <a:p>
          <a:endParaRPr lang="fr-FR"/>
        </a:p>
      </dgm:t>
    </dgm:pt>
    <dgm:pt modelId="{26A10C18-A8F4-6A4C-BDEE-6F7DE3CE4615}" type="pres">
      <dgm:prSet presAssocID="{675274CD-34E5-B949-B313-38064B3EA771}" presName="sp" presStyleCnt="0"/>
      <dgm:spPr/>
    </dgm:pt>
    <dgm:pt modelId="{4ECD3363-8FE6-2E4D-AEB8-DD61ACBB9653}" type="pres">
      <dgm:prSet presAssocID="{877D7047-60CD-754B-B94B-0D52DA8802EF}" presName="linNode" presStyleCnt="0"/>
      <dgm:spPr/>
    </dgm:pt>
    <dgm:pt modelId="{E895D6B0-A2C0-8846-B022-1C147093D231}" type="pres">
      <dgm:prSet presAssocID="{877D7047-60CD-754B-B94B-0D52DA8802EF}" presName="parentText" presStyleLbl="node1" presStyleIdx="3" presStyleCnt="4">
        <dgm:presLayoutVars>
          <dgm:chMax val="1"/>
          <dgm:bulletEnabled val="1"/>
        </dgm:presLayoutVars>
      </dgm:prSet>
      <dgm:spPr/>
      <dgm:t>
        <a:bodyPr/>
        <a:lstStyle/>
        <a:p>
          <a:endParaRPr lang="fr-FR"/>
        </a:p>
      </dgm:t>
    </dgm:pt>
    <dgm:pt modelId="{1017B7CB-13B4-9B4A-A898-E550BB192901}" type="pres">
      <dgm:prSet presAssocID="{877D7047-60CD-754B-B94B-0D52DA8802EF}" presName="descendantText" presStyleLbl="alignAccFollowNode1" presStyleIdx="3" presStyleCnt="4">
        <dgm:presLayoutVars>
          <dgm:bulletEnabled val="1"/>
        </dgm:presLayoutVars>
      </dgm:prSet>
      <dgm:spPr/>
      <dgm:t>
        <a:bodyPr/>
        <a:lstStyle/>
        <a:p>
          <a:endParaRPr lang="fr-FR"/>
        </a:p>
      </dgm:t>
    </dgm:pt>
  </dgm:ptLst>
  <dgm:cxnLst>
    <dgm:cxn modelId="{1C5A59C5-8193-4E34-9548-32E8D2E5F554}" type="presOf" srcId="{5A256FE1-617A-F64B-AAA5-E71BA3D8E71B}" destId="{5131D196-118F-ED4B-8F8C-9F861CEE6268}" srcOrd="0" destOrd="0" presId="urn:microsoft.com/office/officeart/2005/8/layout/vList5"/>
    <dgm:cxn modelId="{6E4E9F2E-D306-E440-8065-DAD3485E0D1C}" srcId="{39104730-2024-374C-98E0-3A4CE7ED9881}" destId="{C98D5B68-7884-6648-A6A0-2E344EE2F2C1}" srcOrd="2" destOrd="0" parTransId="{89F25B63-67C6-2B49-87BA-7718746C431D}" sibTransId="{675274CD-34E5-B949-B313-38064B3EA771}"/>
    <dgm:cxn modelId="{26514B5C-E4AC-D045-BD76-2A427C25A6C9}" srcId="{39104730-2024-374C-98E0-3A4CE7ED9881}" destId="{D865DF60-6A8A-1346-86CF-ADC5241F7441}" srcOrd="1" destOrd="0" parTransId="{806608CC-D2DF-374E-A47A-AC1E4E471D34}" sibTransId="{752CCB7B-ADC2-E04D-8F22-DB13BC887169}"/>
    <dgm:cxn modelId="{1C58C6EB-0396-49B3-A760-637621AD398F}" type="presOf" srcId="{D865DF60-6A8A-1346-86CF-ADC5241F7441}" destId="{C3381103-080C-D746-8B27-46B2DEE4028C}" srcOrd="0" destOrd="0" presId="urn:microsoft.com/office/officeart/2005/8/layout/vList5"/>
    <dgm:cxn modelId="{C39E692C-3A4C-4DDD-AD1C-D427BAD7F3C1}" type="presOf" srcId="{31427C3A-E33A-4C40-B6A8-DF440F9FA9C2}" destId="{09F84ED2-5430-D348-8351-1C588DA968EF}" srcOrd="0" destOrd="0" presId="urn:microsoft.com/office/officeart/2005/8/layout/vList5"/>
    <dgm:cxn modelId="{F29E88BF-B2B7-8C4D-8CAE-014202FBF28B}" srcId="{39104730-2024-374C-98E0-3A4CE7ED9881}" destId="{877D7047-60CD-754B-B94B-0D52DA8802EF}" srcOrd="3" destOrd="0" parTransId="{F776D0C3-C0C0-7847-978B-D8398B928E33}" sibTransId="{D8C37D6F-0C89-C44B-B88F-7FDB054464A6}"/>
    <dgm:cxn modelId="{24E0A1C5-7F00-47CA-BB26-6622C3D11977}" type="presOf" srcId="{8943F2E6-3B0D-E448-9217-B317A1C852F5}" destId="{1017B7CB-13B4-9B4A-A898-E550BB192901}" srcOrd="0" destOrd="0" presId="urn:microsoft.com/office/officeart/2005/8/layout/vList5"/>
    <dgm:cxn modelId="{E328896C-D41F-1447-83EE-3427764BA201}" srcId="{877D7047-60CD-754B-B94B-0D52DA8802EF}" destId="{8943F2E6-3B0D-E448-9217-B317A1C852F5}" srcOrd="0" destOrd="0" parTransId="{BACB9BDF-48A8-8446-9EF0-0777EB594CBD}" sibTransId="{8E47323C-8EED-B74F-B64B-018CD74E9966}"/>
    <dgm:cxn modelId="{DCE12115-8DB0-42C5-ADF9-B4A6AE0F4F1B}" type="presOf" srcId="{2C8EC395-066D-984E-8F48-1D03BBA365D6}" destId="{FBE9ED35-B856-174C-8737-A32D2C924CA6}" srcOrd="0" destOrd="0" presId="urn:microsoft.com/office/officeart/2005/8/layout/vList5"/>
    <dgm:cxn modelId="{6766432D-C84D-4FBA-9D4A-B8C15EAAEB19}" type="presOf" srcId="{C98D5B68-7884-6648-A6A0-2E344EE2F2C1}" destId="{70B8D9E0-4A6D-2F44-B595-4E51FB1CC510}" srcOrd="0" destOrd="0" presId="urn:microsoft.com/office/officeart/2005/8/layout/vList5"/>
    <dgm:cxn modelId="{BBB76332-05A7-BD4A-AEE7-B327FE3E9402}" srcId="{5A256FE1-617A-F64B-AAA5-E71BA3D8E71B}" destId="{DD6BBC1B-D149-744A-A30E-EFE273F02222}" srcOrd="0" destOrd="0" parTransId="{58BA337C-5D18-7648-9FBC-E3DFEE45FE39}" sibTransId="{FA359944-C295-7C49-BDAC-C5B8B15CDFE7}"/>
    <dgm:cxn modelId="{49662439-979C-B841-B009-6D99A978E2AA}" srcId="{C98D5B68-7884-6648-A6A0-2E344EE2F2C1}" destId="{31427C3A-E33A-4C40-B6A8-DF440F9FA9C2}" srcOrd="0" destOrd="0" parTransId="{6AE38952-7C1E-B044-B8FC-9A933EC36630}" sibTransId="{BAB3FA31-E8FC-CF47-A92D-5E67F5AC535C}"/>
    <dgm:cxn modelId="{D627691E-CE20-A240-AE75-17D9A5E8D80E}" srcId="{39104730-2024-374C-98E0-3A4CE7ED9881}" destId="{5A256FE1-617A-F64B-AAA5-E71BA3D8E71B}" srcOrd="0" destOrd="0" parTransId="{8DF59BD0-F274-DA45-A4C6-CD1040D03631}" sibTransId="{1221B9A9-1B18-A546-BD93-54DBEC081E68}"/>
    <dgm:cxn modelId="{AB511D01-1C95-464C-8DF2-626525A49E18}" type="presOf" srcId="{877D7047-60CD-754B-B94B-0D52DA8802EF}" destId="{E895D6B0-A2C0-8846-B022-1C147093D231}" srcOrd="0" destOrd="0" presId="urn:microsoft.com/office/officeart/2005/8/layout/vList5"/>
    <dgm:cxn modelId="{A3CBA274-D7F7-CB45-BAA7-46A89E45535F}" srcId="{D865DF60-6A8A-1346-86CF-ADC5241F7441}" destId="{2C8EC395-066D-984E-8F48-1D03BBA365D6}" srcOrd="0" destOrd="0" parTransId="{E889BD5D-09F1-B84F-9539-CDB6EA89993B}" sibTransId="{788D42F9-2A3B-334A-B81A-EE2D57E4C222}"/>
    <dgm:cxn modelId="{CA58CFD5-1A59-431B-BCB5-D52E529AABDC}" type="presOf" srcId="{39104730-2024-374C-98E0-3A4CE7ED9881}" destId="{82B71E07-46A9-1F4C-9980-576B2FA3ADD8}" srcOrd="0" destOrd="0" presId="urn:microsoft.com/office/officeart/2005/8/layout/vList5"/>
    <dgm:cxn modelId="{63D01E97-4BF0-4813-959B-63CC8A39B98A}" type="presOf" srcId="{DD6BBC1B-D149-744A-A30E-EFE273F02222}" destId="{B2E2EFB5-3D81-DA40-B0AB-7277103CCFA5}" srcOrd="0" destOrd="0" presId="urn:microsoft.com/office/officeart/2005/8/layout/vList5"/>
    <dgm:cxn modelId="{DC1CD9E1-6A5F-41E0-89F9-7B8D473832CE}" type="presParOf" srcId="{82B71E07-46A9-1F4C-9980-576B2FA3ADD8}" destId="{A3A8D8DA-067B-EC42-9EAF-7E4FD8AA6489}" srcOrd="0" destOrd="0" presId="urn:microsoft.com/office/officeart/2005/8/layout/vList5"/>
    <dgm:cxn modelId="{A66AAC16-B10A-463B-B73D-D8AA17552DE3}" type="presParOf" srcId="{A3A8D8DA-067B-EC42-9EAF-7E4FD8AA6489}" destId="{5131D196-118F-ED4B-8F8C-9F861CEE6268}" srcOrd="0" destOrd="0" presId="urn:microsoft.com/office/officeart/2005/8/layout/vList5"/>
    <dgm:cxn modelId="{90DE6074-EF9C-4653-8D7B-130672F039BD}" type="presParOf" srcId="{A3A8D8DA-067B-EC42-9EAF-7E4FD8AA6489}" destId="{B2E2EFB5-3D81-DA40-B0AB-7277103CCFA5}" srcOrd="1" destOrd="0" presId="urn:microsoft.com/office/officeart/2005/8/layout/vList5"/>
    <dgm:cxn modelId="{12C65E32-3A48-4A75-BB8A-D626DED433D3}" type="presParOf" srcId="{82B71E07-46A9-1F4C-9980-576B2FA3ADD8}" destId="{86757E5C-20F4-E745-A720-B10E686939A4}" srcOrd="1" destOrd="0" presId="urn:microsoft.com/office/officeart/2005/8/layout/vList5"/>
    <dgm:cxn modelId="{7A62C7EA-A040-40F7-B5E3-88EDB59A0324}" type="presParOf" srcId="{82B71E07-46A9-1F4C-9980-576B2FA3ADD8}" destId="{0760AE06-7B56-494A-A0E8-36B594643D8E}" srcOrd="2" destOrd="0" presId="urn:microsoft.com/office/officeart/2005/8/layout/vList5"/>
    <dgm:cxn modelId="{BAA3DD87-039E-4685-9DE2-B86D9B994388}" type="presParOf" srcId="{0760AE06-7B56-494A-A0E8-36B594643D8E}" destId="{C3381103-080C-D746-8B27-46B2DEE4028C}" srcOrd="0" destOrd="0" presId="urn:microsoft.com/office/officeart/2005/8/layout/vList5"/>
    <dgm:cxn modelId="{4496443C-EAD7-44BC-ADAF-403D1AAE0B25}" type="presParOf" srcId="{0760AE06-7B56-494A-A0E8-36B594643D8E}" destId="{FBE9ED35-B856-174C-8737-A32D2C924CA6}" srcOrd="1" destOrd="0" presId="urn:microsoft.com/office/officeart/2005/8/layout/vList5"/>
    <dgm:cxn modelId="{6FE385A7-5C1F-4F6F-A0DA-F2ED65505097}" type="presParOf" srcId="{82B71E07-46A9-1F4C-9980-576B2FA3ADD8}" destId="{42D27948-8160-FF47-9116-9786F5E669CE}" srcOrd="3" destOrd="0" presId="urn:microsoft.com/office/officeart/2005/8/layout/vList5"/>
    <dgm:cxn modelId="{7B47EDDA-FD87-4692-9243-7776FFDBB550}" type="presParOf" srcId="{82B71E07-46A9-1F4C-9980-576B2FA3ADD8}" destId="{39BBA486-03BD-2144-ABBF-AE369E5400B7}" srcOrd="4" destOrd="0" presId="urn:microsoft.com/office/officeart/2005/8/layout/vList5"/>
    <dgm:cxn modelId="{0254D336-106A-4170-AE76-E77257395E2D}" type="presParOf" srcId="{39BBA486-03BD-2144-ABBF-AE369E5400B7}" destId="{70B8D9E0-4A6D-2F44-B595-4E51FB1CC510}" srcOrd="0" destOrd="0" presId="urn:microsoft.com/office/officeart/2005/8/layout/vList5"/>
    <dgm:cxn modelId="{E110A081-0FED-426C-9678-F161EDE7D0BF}" type="presParOf" srcId="{39BBA486-03BD-2144-ABBF-AE369E5400B7}" destId="{09F84ED2-5430-D348-8351-1C588DA968EF}" srcOrd="1" destOrd="0" presId="urn:microsoft.com/office/officeart/2005/8/layout/vList5"/>
    <dgm:cxn modelId="{47E346FF-FD39-4CA3-A0E0-CA5C22488EF5}" type="presParOf" srcId="{82B71E07-46A9-1F4C-9980-576B2FA3ADD8}" destId="{26A10C18-A8F4-6A4C-BDEE-6F7DE3CE4615}" srcOrd="5" destOrd="0" presId="urn:microsoft.com/office/officeart/2005/8/layout/vList5"/>
    <dgm:cxn modelId="{D179E6B8-A032-46AA-A08A-CB0D5AE7416D}" type="presParOf" srcId="{82B71E07-46A9-1F4C-9980-576B2FA3ADD8}" destId="{4ECD3363-8FE6-2E4D-AEB8-DD61ACBB9653}" srcOrd="6" destOrd="0" presId="urn:microsoft.com/office/officeart/2005/8/layout/vList5"/>
    <dgm:cxn modelId="{519A890A-E9F1-4D49-B29B-EC42D4A60FE3}" type="presParOf" srcId="{4ECD3363-8FE6-2E4D-AEB8-DD61ACBB9653}" destId="{E895D6B0-A2C0-8846-B022-1C147093D231}" srcOrd="0" destOrd="0" presId="urn:microsoft.com/office/officeart/2005/8/layout/vList5"/>
    <dgm:cxn modelId="{49992BC9-124A-43B4-8981-03DF5437B264}" type="presParOf" srcId="{4ECD3363-8FE6-2E4D-AEB8-DD61ACBB9653}" destId="{1017B7CB-13B4-9B4A-A898-E550BB19290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9104730-2024-374C-98E0-3A4CE7ED9881}" type="doc">
      <dgm:prSet loTypeId="urn:microsoft.com/office/officeart/2005/8/layout/vList5" loCatId="" qsTypeId="urn:microsoft.com/office/officeart/2005/8/quickstyle/3d7" qsCatId="3D" csTypeId="urn:microsoft.com/office/officeart/2005/8/colors/accent1_2" csCatId="accent1" phldr="1"/>
      <dgm:spPr/>
      <dgm:t>
        <a:bodyPr/>
        <a:lstStyle/>
        <a:p>
          <a:endParaRPr lang="fr-FR"/>
        </a:p>
      </dgm:t>
    </dgm:pt>
    <dgm:pt modelId="{5A256FE1-617A-F64B-AAA5-E71BA3D8E71B}">
      <dgm:prSet phldrT="[Texte]"/>
      <dgm:spPr/>
      <dgm:t>
        <a:bodyPr/>
        <a:lstStyle/>
        <a:p>
          <a:r>
            <a:rPr lang="fr-FR" dirty="0"/>
            <a:t>a</a:t>
          </a:r>
        </a:p>
      </dgm:t>
    </dgm:pt>
    <dgm:pt modelId="{8DF59BD0-F274-DA45-A4C6-CD1040D03631}" type="parTrans" cxnId="{D627691E-CE20-A240-AE75-17D9A5E8D80E}">
      <dgm:prSet/>
      <dgm:spPr/>
      <dgm:t>
        <a:bodyPr/>
        <a:lstStyle/>
        <a:p>
          <a:endParaRPr lang="fr-FR"/>
        </a:p>
      </dgm:t>
    </dgm:pt>
    <dgm:pt modelId="{1221B9A9-1B18-A546-BD93-54DBEC081E68}" type="sibTrans" cxnId="{D627691E-CE20-A240-AE75-17D9A5E8D80E}">
      <dgm:prSet/>
      <dgm:spPr/>
      <dgm:t>
        <a:bodyPr/>
        <a:lstStyle/>
        <a:p>
          <a:endParaRPr lang="fr-FR"/>
        </a:p>
      </dgm:t>
    </dgm:pt>
    <dgm:pt modelId="{DD6BBC1B-D149-744A-A30E-EFE273F02222}">
      <dgm:prSet phldrT="[Texte]"/>
      <dgm:spPr/>
      <dgm:t>
        <a:bodyPr/>
        <a:lstStyle/>
        <a:p>
          <a:pPr algn="ctr">
            <a:buNone/>
          </a:pPr>
          <a:r>
            <a:rPr lang="fr-FR" b="1" dirty="0" smtClean="0"/>
            <a:t>Antoine</a:t>
          </a:r>
          <a:endParaRPr lang="fr-FR" b="1" dirty="0"/>
        </a:p>
      </dgm:t>
    </dgm:pt>
    <dgm:pt modelId="{58BA337C-5D18-7648-9FBC-E3DFEE45FE39}" type="parTrans" cxnId="{BBB76332-05A7-BD4A-AEE7-B327FE3E9402}">
      <dgm:prSet/>
      <dgm:spPr/>
      <dgm:t>
        <a:bodyPr/>
        <a:lstStyle/>
        <a:p>
          <a:endParaRPr lang="fr-FR"/>
        </a:p>
      </dgm:t>
    </dgm:pt>
    <dgm:pt modelId="{FA359944-C295-7C49-BDAC-C5B8B15CDFE7}" type="sibTrans" cxnId="{BBB76332-05A7-BD4A-AEE7-B327FE3E9402}">
      <dgm:prSet/>
      <dgm:spPr/>
      <dgm:t>
        <a:bodyPr/>
        <a:lstStyle/>
        <a:p>
          <a:endParaRPr lang="fr-FR"/>
        </a:p>
      </dgm:t>
    </dgm:pt>
    <dgm:pt modelId="{C98D5B68-7884-6648-A6A0-2E344EE2F2C1}">
      <dgm:prSet phldrT="[Texte]"/>
      <dgm:spPr/>
      <dgm:t>
        <a:bodyPr/>
        <a:lstStyle/>
        <a:p>
          <a:r>
            <a:rPr lang="fr-FR" dirty="0"/>
            <a:t>c</a:t>
          </a:r>
        </a:p>
      </dgm:t>
    </dgm:pt>
    <dgm:pt modelId="{89F25B63-67C6-2B49-87BA-7718746C431D}" type="parTrans" cxnId="{6E4E9F2E-D306-E440-8065-DAD3485E0D1C}">
      <dgm:prSet/>
      <dgm:spPr/>
      <dgm:t>
        <a:bodyPr/>
        <a:lstStyle/>
        <a:p>
          <a:endParaRPr lang="fr-FR"/>
        </a:p>
      </dgm:t>
    </dgm:pt>
    <dgm:pt modelId="{675274CD-34E5-B949-B313-38064B3EA771}" type="sibTrans" cxnId="{6E4E9F2E-D306-E440-8065-DAD3485E0D1C}">
      <dgm:prSet/>
      <dgm:spPr/>
      <dgm:t>
        <a:bodyPr/>
        <a:lstStyle/>
        <a:p>
          <a:endParaRPr lang="fr-FR"/>
        </a:p>
      </dgm:t>
    </dgm:pt>
    <dgm:pt modelId="{31427C3A-E33A-4C40-B6A8-DF440F9FA9C2}">
      <dgm:prSet phldrT="[Texte]"/>
      <dgm:spPr/>
      <dgm:t>
        <a:bodyPr/>
        <a:lstStyle/>
        <a:p>
          <a:pPr algn="ctr">
            <a:buNone/>
          </a:pPr>
          <a:r>
            <a:rPr lang="fr-FR" b="1" dirty="0" smtClean="0"/>
            <a:t>lapin</a:t>
          </a:r>
          <a:endParaRPr lang="fr-FR" b="1" dirty="0"/>
        </a:p>
      </dgm:t>
    </dgm:pt>
    <dgm:pt modelId="{6AE38952-7C1E-B044-B8FC-9A933EC36630}" type="parTrans" cxnId="{49662439-979C-B841-B009-6D99A978E2AA}">
      <dgm:prSet/>
      <dgm:spPr/>
      <dgm:t>
        <a:bodyPr/>
        <a:lstStyle/>
        <a:p>
          <a:endParaRPr lang="fr-FR"/>
        </a:p>
      </dgm:t>
    </dgm:pt>
    <dgm:pt modelId="{BAB3FA31-E8FC-CF47-A92D-5E67F5AC535C}" type="sibTrans" cxnId="{49662439-979C-B841-B009-6D99A978E2AA}">
      <dgm:prSet/>
      <dgm:spPr/>
      <dgm:t>
        <a:bodyPr/>
        <a:lstStyle/>
        <a:p>
          <a:endParaRPr lang="fr-FR"/>
        </a:p>
      </dgm:t>
    </dgm:pt>
    <dgm:pt modelId="{877D7047-60CD-754B-B94B-0D52DA8802EF}">
      <dgm:prSet phldrT="[Texte]"/>
      <dgm:spPr/>
      <dgm:t>
        <a:bodyPr/>
        <a:lstStyle/>
        <a:p>
          <a:r>
            <a:rPr lang="fr-FR" dirty="0"/>
            <a:t>d</a:t>
          </a:r>
        </a:p>
      </dgm:t>
    </dgm:pt>
    <dgm:pt modelId="{F776D0C3-C0C0-7847-978B-D8398B928E33}" type="parTrans" cxnId="{F29E88BF-B2B7-8C4D-8CAE-014202FBF28B}">
      <dgm:prSet/>
      <dgm:spPr/>
      <dgm:t>
        <a:bodyPr/>
        <a:lstStyle/>
        <a:p>
          <a:endParaRPr lang="fr-FR"/>
        </a:p>
      </dgm:t>
    </dgm:pt>
    <dgm:pt modelId="{D8C37D6F-0C89-C44B-B88F-7FDB054464A6}" type="sibTrans" cxnId="{F29E88BF-B2B7-8C4D-8CAE-014202FBF28B}">
      <dgm:prSet/>
      <dgm:spPr/>
      <dgm:t>
        <a:bodyPr/>
        <a:lstStyle/>
        <a:p>
          <a:endParaRPr lang="fr-FR"/>
        </a:p>
      </dgm:t>
    </dgm:pt>
    <dgm:pt modelId="{8943F2E6-3B0D-E448-9217-B317A1C852F5}">
      <dgm:prSet phldrT="[Texte]"/>
      <dgm:spPr/>
      <dgm:t>
        <a:bodyPr/>
        <a:lstStyle/>
        <a:p>
          <a:pPr algn="ctr">
            <a:buNone/>
          </a:pPr>
          <a:r>
            <a:rPr lang="fr-FR" b="1" dirty="0" smtClean="0"/>
            <a:t>puits</a:t>
          </a:r>
          <a:endParaRPr lang="fr-FR" b="1" dirty="0"/>
        </a:p>
      </dgm:t>
    </dgm:pt>
    <dgm:pt modelId="{BACB9BDF-48A8-8446-9EF0-0777EB594CBD}" type="parTrans" cxnId="{E328896C-D41F-1447-83EE-3427764BA201}">
      <dgm:prSet/>
      <dgm:spPr/>
      <dgm:t>
        <a:bodyPr/>
        <a:lstStyle/>
        <a:p>
          <a:endParaRPr lang="fr-FR"/>
        </a:p>
      </dgm:t>
    </dgm:pt>
    <dgm:pt modelId="{8E47323C-8EED-B74F-B64B-018CD74E9966}" type="sibTrans" cxnId="{E328896C-D41F-1447-83EE-3427764BA201}">
      <dgm:prSet/>
      <dgm:spPr/>
      <dgm:t>
        <a:bodyPr/>
        <a:lstStyle/>
        <a:p>
          <a:endParaRPr lang="fr-FR"/>
        </a:p>
      </dgm:t>
    </dgm:pt>
    <dgm:pt modelId="{D865DF60-6A8A-1346-86CF-ADC5241F7441}">
      <dgm:prSet/>
      <dgm:spPr/>
      <dgm:t>
        <a:bodyPr/>
        <a:lstStyle/>
        <a:p>
          <a:r>
            <a:rPr lang="fr-FR" dirty="0"/>
            <a:t>b</a:t>
          </a:r>
        </a:p>
      </dgm:t>
    </dgm:pt>
    <dgm:pt modelId="{806608CC-D2DF-374E-A47A-AC1E4E471D34}" type="parTrans" cxnId="{26514B5C-E4AC-D045-BD76-2A427C25A6C9}">
      <dgm:prSet/>
      <dgm:spPr/>
      <dgm:t>
        <a:bodyPr/>
        <a:lstStyle/>
        <a:p>
          <a:endParaRPr lang="fr-FR"/>
        </a:p>
      </dgm:t>
    </dgm:pt>
    <dgm:pt modelId="{752CCB7B-ADC2-E04D-8F22-DB13BC887169}" type="sibTrans" cxnId="{26514B5C-E4AC-D045-BD76-2A427C25A6C9}">
      <dgm:prSet/>
      <dgm:spPr/>
      <dgm:t>
        <a:bodyPr/>
        <a:lstStyle/>
        <a:p>
          <a:endParaRPr lang="fr-FR"/>
        </a:p>
      </dgm:t>
    </dgm:pt>
    <dgm:pt modelId="{2C8EC395-066D-984E-8F48-1D03BBA365D6}">
      <dgm:prSet/>
      <dgm:spPr/>
      <dgm:t>
        <a:bodyPr/>
        <a:lstStyle/>
        <a:p>
          <a:pPr algn="ctr">
            <a:buNone/>
          </a:pPr>
          <a:r>
            <a:rPr lang="fr-FR" b="1" dirty="0" smtClean="0"/>
            <a:t>coing</a:t>
          </a:r>
          <a:endParaRPr lang="fr-FR" b="1" dirty="0"/>
        </a:p>
      </dgm:t>
    </dgm:pt>
    <dgm:pt modelId="{E889BD5D-09F1-B84F-9539-CDB6EA89993B}" type="parTrans" cxnId="{A3CBA274-D7F7-CB45-BAA7-46A89E45535F}">
      <dgm:prSet/>
      <dgm:spPr/>
      <dgm:t>
        <a:bodyPr/>
        <a:lstStyle/>
        <a:p>
          <a:endParaRPr lang="fr-FR"/>
        </a:p>
      </dgm:t>
    </dgm:pt>
    <dgm:pt modelId="{788D42F9-2A3B-334A-B81A-EE2D57E4C222}" type="sibTrans" cxnId="{A3CBA274-D7F7-CB45-BAA7-46A89E45535F}">
      <dgm:prSet/>
      <dgm:spPr/>
      <dgm:t>
        <a:bodyPr/>
        <a:lstStyle/>
        <a:p>
          <a:endParaRPr lang="fr-FR"/>
        </a:p>
      </dgm:t>
    </dgm:pt>
    <dgm:pt modelId="{82B71E07-46A9-1F4C-9980-576B2FA3ADD8}" type="pres">
      <dgm:prSet presAssocID="{39104730-2024-374C-98E0-3A4CE7ED9881}" presName="Name0" presStyleCnt="0">
        <dgm:presLayoutVars>
          <dgm:dir/>
          <dgm:animLvl val="lvl"/>
          <dgm:resizeHandles val="exact"/>
        </dgm:presLayoutVars>
      </dgm:prSet>
      <dgm:spPr/>
      <dgm:t>
        <a:bodyPr/>
        <a:lstStyle/>
        <a:p>
          <a:endParaRPr lang="fr-FR"/>
        </a:p>
      </dgm:t>
    </dgm:pt>
    <dgm:pt modelId="{A3A8D8DA-067B-EC42-9EAF-7E4FD8AA6489}" type="pres">
      <dgm:prSet presAssocID="{5A256FE1-617A-F64B-AAA5-E71BA3D8E71B}" presName="linNode" presStyleCnt="0"/>
      <dgm:spPr/>
    </dgm:pt>
    <dgm:pt modelId="{5131D196-118F-ED4B-8F8C-9F861CEE6268}" type="pres">
      <dgm:prSet presAssocID="{5A256FE1-617A-F64B-AAA5-E71BA3D8E71B}" presName="parentText" presStyleLbl="node1" presStyleIdx="0" presStyleCnt="4">
        <dgm:presLayoutVars>
          <dgm:chMax val="1"/>
          <dgm:bulletEnabled val="1"/>
        </dgm:presLayoutVars>
      </dgm:prSet>
      <dgm:spPr/>
      <dgm:t>
        <a:bodyPr/>
        <a:lstStyle/>
        <a:p>
          <a:endParaRPr lang="fr-FR"/>
        </a:p>
      </dgm:t>
    </dgm:pt>
    <dgm:pt modelId="{B2E2EFB5-3D81-DA40-B0AB-7277103CCFA5}" type="pres">
      <dgm:prSet presAssocID="{5A256FE1-617A-F64B-AAA5-E71BA3D8E71B}" presName="descendantText" presStyleLbl="alignAccFollowNode1" presStyleIdx="0" presStyleCnt="4">
        <dgm:presLayoutVars>
          <dgm:bulletEnabled val="1"/>
        </dgm:presLayoutVars>
      </dgm:prSet>
      <dgm:spPr/>
      <dgm:t>
        <a:bodyPr/>
        <a:lstStyle/>
        <a:p>
          <a:endParaRPr lang="fr-FR"/>
        </a:p>
      </dgm:t>
    </dgm:pt>
    <dgm:pt modelId="{86757E5C-20F4-E745-A720-B10E686939A4}" type="pres">
      <dgm:prSet presAssocID="{1221B9A9-1B18-A546-BD93-54DBEC081E68}" presName="sp" presStyleCnt="0"/>
      <dgm:spPr/>
    </dgm:pt>
    <dgm:pt modelId="{0760AE06-7B56-494A-A0E8-36B594643D8E}" type="pres">
      <dgm:prSet presAssocID="{D865DF60-6A8A-1346-86CF-ADC5241F7441}" presName="linNode" presStyleCnt="0"/>
      <dgm:spPr/>
    </dgm:pt>
    <dgm:pt modelId="{C3381103-080C-D746-8B27-46B2DEE4028C}" type="pres">
      <dgm:prSet presAssocID="{D865DF60-6A8A-1346-86CF-ADC5241F7441}" presName="parentText" presStyleLbl="node1" presStyleIdx="1" presStyleCnt="4">
        <dgm:presLayoutVars>
          <dgm:chMax val="1"/>
          <dgm:bulletEnabled val="1"/>
        </dgm:presLayoutVars>
      </dgm:prSet>
      <dgm:spPr/>
      <dgm:t>
        <a:bodyPr/>
        <a:lstStyle/>
        <a:p>
          <a:endParaRPr lang="fr-FR"/>
        </a:p>
      </dgm:t>
    </dgm:pt>
    <dgm:pt modelId="{FBE9ED35-B856-174C-8737-A32D2C924CA6}" type="pres">
      <dgm:prSet presAssocID="{D865DF60-6A8A-1346-86CF-ADC5241F7441}" presName="descendantText" presStyleLbl="alignAccFollowNode1" presStyleIdx="1" presStyleCnt="4">
        <dgm:presLayoutVars>
          <dgm:bulletEnabled val="1"/>
        </dgm:presLayoutVars>
      </dgm:prSet>
      <dgm:spPr/>
      <dgm:t>
        <a:bodyPr/>
        <a:lstStyle/>
        <a:p>
          <a:endParaRPr lang="fr-FR"/>
        </a:p>
      </dgm:t>
    </dgm:pt>
    <dgm:pt modelId="{42D27948-8160-FF47-9116-9786F5E669CE}" type="pres">
      <dgm:prSet presAssocID="{752CCB7B-ADC2-E04D-8F22-DB13BC887169}" presName="sp" presStyleCnt="0"/>
      <dgm:spPr/>
    </dgm:pt>
    <dgm:pt modelId="{39BBA486-03BD-2144-ABBF-AE369E5400B7}" type="pres">
      <dgm:prSet presAssocID="{C98D5B68-7884-6648-A6A0-2E344EE2F2C1}" presName="linNode" presStyleCnt="0"/>
      <dgm:spPr/>
    </dgm:pt>
    <dgm:pt modelId="{70B8D9E0-4A6D-2F44-B595-4E51FB1CC510}" type="pres">
      <dgm:prSet presAssocID="{C98D5B68-7884-6648-A6A0-2E344EE2F2C1}" presName="parentText" presStyleLbl="node1" presStyleIdx="2" presStyleCnt="4">
        <dgm:presLayoutVars>
          <dgm:chMax val="1"/>
          <dgm:bulletEnabled val="1"/>
        </dgm:presLayoutVars>
      </dgm:prSet>
      <dgm:spPr/>
      <dgm:t>
        <a:bodyPr/>
        <a:lstStyle/>
        <a:p>
          <a:endParaRPr lang="fr-FR"/>
        </a:p>
      </dgm:t>
    </dgm:pt>
    <dgm:pt modelId="{09F84ED2-5430-D348-8351-1C588DA968EF}" type="pres">
      <dgm:prSet presAssocID="{C98D5B68-7884-6648-A6A0-2E344EE2F2C1}" presName="descendantText" presStyleLbl="alignAccFollowNode1" presStyleIdx="2" presStyleCnt="4">
        <dgm:presLayoutVars>
          <dgm:bulletEnabled val="1"/>
        </dgm:presLayoutVars>
      </dgm:prSet>
      <dgm:spPr/>
      <dgm:t>
        <a:bodyPr/>
        <a:lstStyle/>
        <a:p>
          <a:endParaRPr lang="fr-FR"/>
        </a:p>
      </dgm:t>
    </dgm:pt>
    <dgm:pt modelId="{26A10C18-A8F4-6A4C-BDEE-6F7DE3CE4615}" type="pres">
      <dgm:prSet presAssocID="{675274CD-34E5-B949-B313-38064B3EA771}" presName="sp" presStyleCnt="0"/>
      <dgm:spPr/>
    </dgm:pt>
    <dgm:pt modelId="{4ECD3363-8FE6-2E4D-AEB8-DD61ACBB9653}" type="pres">
      <dgm:prSet presAssocID="{877D7047-60CD-754B-B94B-0D52DA8802EF}" presName="linNode" presStyleCnt="0"/>
      <dgm:spPr/>
    </dgm:pt>
    <dgm:pt modelId="{E895D6B0-A2C0-8846-B022-1C147093D231}" type="pres">
      <dgm:prSet presAssocID="{877D7047-60CD-754B-B94B-0D52DA8802EF}" presName="parentText" presStyleLbl="node1" presStyleIdx="3" presStyleCnt="4">
        <dgm:presLayoutVars>
          <dgm:chMax val="1"/>
          <dgm:bulletEnabled val="1"/>
        </dgm:presLayoutVars>
      </dgm:prSet>
      <dgm:spPr/>
      <dgm:t>
        <a:bodyPr/>
        <a:lstStyle/>
        <a:p>
          <a:endParaRPr lang="fr-FR"/>
        </a:p>
      </dgm:t>
    </dgm:pt>
    <dgm:pt modelId="{1017B7CB-13B4-9B4A-A898-E550BB192901}" type="pres">
      <dgm:prSet presAssocID="{877D7047-60CD-754B-B94B-0D52DA8802EF}" presName="descendantText" presStyleLbl="alignAccFollowNode1" presStyleIdx="3" presStyleCnt="4">
        <dgm:presLayoutVars>
          <dgm:bulletEnabled val="1"/>
        </dgm:presLayoutVars>
      </dgm:prSet>
      <dgm:spPr/>
      <dgm:t>
        <a:bodyPr/>
        <a:lstStyle/>
        <a:p>
          <a:endParaRPr lang="fr-FR"/>
        </a:p>
      </dgm:t>
    </dgm:pt>
  </dgm:ptLst>
  <dgm:cxnLst>
    <dgm:cxn modelId="{6E4E9F2E-D306-E440-8065-DAD3485E0D1C}" srcId="{39104730-2024-374C-98E0-3A4CE7ED9881}" destId="{C98D5B68-7884-6648-A6A0-2E344EE2F2C1}" srcOrd="2" destOrd="0" parTransId="{89F25B63-67C6-2B49-87BA-7718746C431D}" sibTransId="{675274CD-34E5-B949-B313-38064B3EA771}"/>
    <dgm:cxn modelId="{26514B5C-E4AC-D045-BD76-2A427C25A6C9}" srcId="{39104730-2024-374C-98E0-3A4CE7ED9881}" destId="{D865DF60-6A8A-1346-86CF-ADC5241F7441}" srcOrd="1" destOrd="0" parTransId="{806608CC-D2DF-374E-A47A-AC1E4E471D34}" sibTransId="{752CCB7B-ADC2-E04D-8F22-DB13BC887169}"/>
    <dgm:cxn modelId="{C5AB623A-4056-4893-A41E-C477F0C8C0FA}" type="presOf" srcId="{DD6BBC1B-D149-744A-A30E-EFE273F02222}" destId="{B2E2EFB5-3D81-DA40-B0AB-7277103CCFA5}" srcOrd="0" destOrd="0" presId="urn:microsoft.com/office/officeart/2005/8/layout/vList5"/>
    <dgm:cxn modelId="{0C63D8F4-C2B0-4CCE-BB88-C241CEF51BED}" type="presOf" srcId="{2C8EC395-066D-984E-8F48-1D03BBA365D6}" destId="{FBE9ED35-B856-174C-8737-A32D2C924CA6}" srcOrd="0" destOrd="0" presId="urn:microsoft.com/office/officeart/2005/8/layout/vList5"/>
    <dgm:cxn modelId="{449C1C30-D03F-47C1-BE8E-AECFF73ED5A1}" type="presOf" srcId="{C98D5B68-7884-6648-A6A0-2E344EE2F2C1}" destId="{70B8D9E0-4A6D-2F44-B595-4E51FB1CC510}" srcOrd="0" destOrd="0" presId="urn:microsoft.com/office/officeart/2005/8/layout/vList5"/>
    <dgm:cxn modelId="{CF217C72-292D-49E6-A829-890EF3E02692}" type="presOf" srcId="{39104730-2024-374C-98E0-3A4CE7ED9881}" destId="{82B71E07-46A9-1F4C-9980-576B2FA3ADD8}" srcOrd="0" destOrd="0" presId="urn:microsoft.com/office/officeart/2005/8/layout/vList5"/>
    <dgm:cxn modelId="{0D6DE2D0-BE87-4BCF-A6F7-386D84694A7A}" type="presOf" srcId="{877D7047-60CD-754B-B94B-0D52DA8802EF}" destId="{E895D6B0-A2C0-8846-B022-1C147093D231}" srcOrd="0" destOrd="0" presId="urn:microsoft.com/office/officeart/2005/8/layout/vList5"/>
    <dgm:cxn modelId="{F29E88BF-B2B7-8C4D-8CAE-014202FBF28B}" srcId="{39104730-2024-374C-98E0-3A4CE7ED9881}" destId="{877D7047-60CD-754B-B94B-0D52DA8802EF}" srcOrd="3" destOrd="0" parTransId="{F776D0C3-C0C0-7847-978B-D8398B928E33}" sibTransId="{D8C37D6F-0C89-C44B-B88F-7FDB054464A6}"/>
    <dgm:cxn modelId="{B2788E4A-46CA-47B2-A081-E1AE48B9A345}" type="presOf" srcId="{8943F2E6-3B0D-E448-9217-B317A1C852F5}" destId="{1017B7CB-13B4-9B4A-A898-E550BB192901}" srcOrd="0" destOrd="0" presId="urn:microsoft.com/office/officeart/2005/8/layout/vList5"/>
    <dgm:cxn modelId="{3CF66D0A-50C3-42BE-A9AD-0A4384C85392}" type="presOf" srcId="{31427C3A-E33A-4C40-B6A8-DF440F9FA9C2}" destId="{09F84ED2-5430-D348-8351-1C588DA968EF}" srcOrd="0" destOrd="0" presId="urn:microsoft.com/office/officeart/2005/8/layout/vList5"/>
    <dgm:cxn modelId="{6A045101-E8AE-4A72-9370-4CA3520555D0}" type="presOf" srcId="{D865DF60-6A8A-1346-86CF-ADC5241F7441}" destId="{C3381103-080C-D746-8B27-46B2DEE4028C}" srcOrd="0" destOrd="0" presId="urn:microsoft.com/office/officeart/2005/8/layout/vList5"/>
    <dgm:cxn modelId="{CD04A509-471C-4786-89B0-5E03A672F17C}" type="presOf" srcId="{5A256FE1-617A-F64B-AAA5-E71BA3D8E71B}" destId="{5131D196-118F-ED4B-8F8C-9F861CEE6268}" srcOrd="0" destOrd="0" presId="urn:microsoft.com/office/officeart/2005/8/layout/vList5"/>
    <dgm:cxn modelId="{E328896C-D41F-1447-83EE-3427764BA201}" srcId="{877D7047-60CD-754B-B94B-0D52DA8802EF}" destId="{8943F2E6-3B0D-E448-9217-B317A1C852F5}" srcOrd="0" destOrd="0" parTransId="{BACB9BDF-48A8-8446-9EF0-0777EB594CBD}" sibTransId="{8E47323C-8EED-B74F-B64B-018CD74E9966}"/>
    <dgm:cxn modelId="{BBB76332-05A7-BD4A-AEE7-B327FE3E9402}" srcId="{5A256FE1-617A-F64B-AAA5-E71BA3D8E71B}" destId="{DD6BBC1B-D149-744A-A30E-EFE273F02222}" srcOrd="0" destOrd="0" parTransId="{58BA337C-5D18-7648-9FBC-E3DFEE45FE39}" sibTransId="{FA359944-C295-7C49-BDAC-C5B8B15CDFE7}"/>
    <dgm:cxn modelId="{49662439-979C-B841-B009-6D99A978E2AA}" srcId="{C98D5B68-7884-6648-A6A0-2E344EE2F2C1}" destId="{31427C3A-E33A-4C40-B6A8-DF440F9FA9C2}" srcOrd="0" destOrd="0" parTransId="{6AE38952-7C1E-B044-B8FC-9A933EC36630}" sibTransId="{BAB3FA31-E8FC-CF47-A92D-5E67F5AC535C}"/>
    <dgm:cxn modelId="{D627691E-CE20-A240-AE75-17D9A5E8D80E}" srcId="{39104730-2024-374C-98E0-3A4CE7ED9881}" destId="{5A256FE1-617A-F64B-AAA5-E71BA3D8E71B}" srcOrd="0" destOrd="0" parTransId="{8DF59BD0-F274-DA45-A4C6-CD1040D03631}" sibTransId="{1221B9A9-1B18-A546-BD93-54DBEC081E68}"/>
    <dgm:cxn modelId="{A3CBA274-D7F7-CB45-BAA7-46A89E45535F}" srcId="{D865DF60-6A8A-1346-86CF-ADC5241F7441}" destId="{2C8EC395-066D-984E-8F48-1D03BBA365D6}" srcOrd="0" destOrd="0" parTransId="{E889BD5D-09F1-B84F-9539-CDB6EA89993B}" sibTransId="{788D42F9-2A3B-334A-B81A-EE2D57E4C222}"/>
    <dgm:cxn modelId="{C8E5CB43-7CA2-491C-9913-495E6075CB8B}" type="presParOf" srcId="{82B71E07-46A9-1F4C-9980-576B2FA3ADD8}" destId="{A3A8D8DA-067B-EC42-9EAF-7E4FD8AA6489}" srcOrd="0" destOrd="0" presId="urn:microsoft.com/office/officeart/2005/8/layout/vList5"/>
    <dgm:cxn modelId="{E5214532-E8BD-4559-842E-EEFE9E2633CB}" type="presParOf" srcId="{A3A8D8DA-067B-EC42-9EAF-7E4FD8AA6489}" destId="{5131D196-118F-ED4B-8F8C-9F861CEE6268}" srcOrd="0" destOrd="0" presId="urn:microsoft.com/office/officeart/2005/8/layout/vList5"/>
    <dgm:cxn modelId="{126394BF-781D-4E01-A074-BF33FABBD0A5}" type="presParOf" srcId="{A3A8D8DA-067B-EC42-9EAF-7E4FD8AA6489}" destId="{B2E2EFB5-3D81-DA40-B0AB-7277103CCFA5}" srcOrd="1" destOrd="0" presId="urn:microsoft.com/office/officeart/2005/8/layout/vList5"/>
    <dgm:cxn modelId="{036BE4A9-9A0E-4559-9E7B-A01A59C8F3D2}" type="presParOf" srcId="{82B71E07-46A9-1F4C-9980-576B2FA3ADD8}" destId="{86757E5C-20F4-E745-A720-B10E686939A4}" srcOrd="1" destOrd="0" presId="urn:microsoft.com/office/officeart/2005/8/layout/vList5"/>
    <dgm:cxn modelId="{4E9DF54D-B9FF-4AAB-BF43-5DF314CCDD14}" type="presParOf" srcId="{82B71E07-46A9-1F4C-9980-576B2FA3ADD8}" destId="{0760AE06-7B56-494A-A0E8-36B594643D8E}" srcOrd="2" destOrd="0" presId="urn:microsoft.com/office/officeart/2005/8/layout/vList5"/>
    <dgm:cxn modelId="{6CA40B7D-D2D4-4B0C-81CF-3D072FE90F8A}" type="presParOf" srcId="{0760AE06-7B56-494A-A0E8-36B594643D8E}" destId="{C3381103-080C-D746-8B27-46B2DEE4028C}" srcOrd="0" destOrd="0" presId="urn:microsoft.com/office/officeart/2005/8/layout/vList5"/>
    <dgm:cxn modelId="{A5B9C0B2-282F-4C4D-B981-57F0CD263DF2}" type="presParOf" srcId="{0760AE06-7B56-494A-A0E8-36B594643D8E}" destId="{FBE9ED35-B856-174C-8737-A32D2C924CA6}" srcOrd="1" destOrd="0" presId="urn:microsoft.com/office/officeart/2005/8/layout/vList5"/>
    <dgm:cxn modelId="{643DF1BF-AAC8-497E-BB08-C12AECD1FD50}" type="presParOf" srcId="{82B71E07-46A9-1F4C-9980-576B2FA3ADD8}" destId="{42D27948-8160-FF47-9116-9786F5E669CE}" srcOrd="3" destOrd="0" presId="urn:microsoft.com/office/officeart/2005/8/layout/vList5"/>
    <dgm:cxn modelId="{EA216566-E40A-4427-A197-2BF088C70B83}" type="presParOf" srcId="{82B71E07-46A9-1F4C-9980-576B2FA3ADD8}" destId="{39BBA486-03BD-2144-ABBF-AE369E5400B7}" srcOrd="4" destOrd="0" presId="urn:microsoft.com/office/officeart/2005/8/layout/vList5"/>
    <dgm:cxn modelId="{C808AFD5-0937-4374-ACE9-153410E95188}" type="presParOf" srcId="{39BBA486-03BD-2144-ABBF-AE369E5400B7}" destId="{70B8D9E0-4A6D-2F44-B595-4E51FB1CC510}" srcOrd="0" destOrd="0" presId="urn:microsoft.com/office/officeart/2005/8/layout/vList5"/>
    <dgm:cxn modelId="{1469673A-9536-4834-961B-1DCE79C7E4AB}" type="presParOf" srcId="{39BBA486-03BD-2144-ABBF-AE369E5400B7}" destId="{09F84ED2-5430-D348-8351-1C588DA968EF}" srcOrd="1" destOrd="0" presId="urn:microsoft.com/office/officeart/2005/8/layout/vList5"/>
    <dgm:cxn modelId="{E3963924-A609-4F29-9BC6-9B429E468710}" type="presParOf" srcId="{82B71E07-46A9-1F4C-9980-576B2FA3ADD8}" destId="{26A10C18-A8F4-6A4C-BDEE-6F7DE3CE4615}" srcOrd="5" destOrd="0" presId="urn:microsoft.com/office/officeart/2005/8/layout/vList5"/>
    <dgm:cxn modelId="{4E40119C-34CD-4867-8F86-A737545E90BB}" type="presParOf" srcId="{82B71E07-46A9-1F4C-9980-576B2FA3ADD8}" destId="{4ECD3363-8FE6-2E4D-AEB8-DD61ACBB9653}" srcOrd="6" destOrd="0" presId="urn:microsoft.com/office/officeart/2005/8/layout/vList5"/>
    <dgm:cxn modelId="{A1CEEC3E-F785-441E-A8F7-E8740A4D2BAB}" type="presParOf" srcId="{4ECD3363-8FE6-2E4D-AEB8-DD61ACBB9653}" destId="{E895D6B0-A2C0-8846-B022-1C147093D231}" srcOrd="0" destOrd="0" presId="urn:microsoft.com/office/officeart/2005/8/layout/vList5"/>
    <dgm:cxn modelId="{92BF68B7-A63E-4811-946E-12E6214B4552}" type="presParOf" srcId="{4ECD3363-8FE6-2E4D-AEB8-DD61ACBB9653}" destId="{1017B7CB-13B4-9B4A-A898-E550BB19290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9104730-2024-374C-98E0-3A4CE7ED9881}" type="doc">
      <dgm:prSet loTypeId="urn:microsoft.com/office/officeart/2005/8/layout/vList5" loCatId="" qsTypeId="urn:microsoft.com/office/officeart/2005/8/quickstyle/3d7" qsCatId="3D" csTypeId="urn:microsoft.com/office/officeart/2005/8/colors/accent1_2" csCatId="accent1" phldr="1"/>
      <dgm:spPr/>
      <dgm:t>
        <a:bodyPr/>
        <a:lstStyle/>
        <a:p>
          <a:endParaRPr lang="fr-FR"/>
        </a:p>
      </dgm:t>
    </dgm:pt>
    <dgm:pt modelId="{5A256FE1-617A-F64B-AAA5-E71BA3D8E71B}">
      <dgm:prSet phldrT="[Texte]"/>
      <dgm:spPr/>
      <dgm:t>
        <a:bodyPr/>
        <a:lstStyle/>
        <a:p>
          <a:r>
            <a:rPr lang="fr-FR" dirty="0"/>
            <a:t>a</a:t>
          </a:r>
        </a:p>
      </dgm:t>
    </dgm:pt>
    <dgm:pt modelId="{8DF59BD0-F274-DA45-A4C6-CD1040D03631}" type="parTrans" cxnId="{D627691E-CE20-A240-AE75-17D9A5E8D80E}">
      <dgm:prSet/>
      <dgm:spPr/>
      <dgm:t>
        <a:bodyPr/>
        <a:lstStyle/>
        <a:p>
          <a:endParaRPr lang="fr-FR"/>
        </a:p>
      </dgm:t>
    </dgm:pt>
    <dgm:pt modelId="{1221B9A9-1B18-A546-BD93-54DBEC081E68}" type="sibTrans" cxnId="{D627691E-CE20-A240-AE75-17D9A5E8D80E}">
      <dgm:prSet/>
      <dgm:spPr/>
      <dgm:t>
        <a:bodyPr/>
        <a:lstStyle/>
        <a:p>
          <a:endParaRPr lang="fr-FR"/>
        </a:p>
      </dgm:t>
    </dgm:pt>
    <dgm:pt modelId="{DD6BBC1B-D149-744A-A30E-EFE273F02222}">
      <dgm:prSet phldrT="[Texte]"/>
      <dgm:spPr>
        <a:solidFill>
          <a:srgbClr val="00B050">
            <a:alpha val="90000"/>
          </a:srgbClr>
        </a:solidFill>
      </dgm:spPr>
      <dgm:t>
        <a:bodyPr/>
        <a:lstStyle/>
        <a:p>
          <a:pPr algn="ctr">
            <a:buNone/>
          </a:pPr>
          <a:r>
            <a:rPr lang="fr-FR" b="1" dirty="0" smtClean="0"/>
            <a:t>Antoine</a:t>
          </a:r>
          <a:endParaRPr lang="fr-FR" b="1" dirty="0"/>
        </a:p>
      </dgm:t>
    </dgm:pt>
    <dgm:pt modelId="{58BA337C-5D18-7648-9FBC-E3DFEE45FE39}" type="parTrans" cxnId="{BBB76332-05A7-BD4A-AEE7-B327FE3E9402}">
      <dgm:prSet/>
      <dgm:spPr/>
      <dgm:t>
        <a:bodyPr/>
        <a:lstStyle/>
        <a:p>
          <a:endParaRPr lang="fr-FR"/>
        </a:p>
      </dgm:t>
    </dgm:pt>
    <dgm:pt modelId="{FA359944-C295-7C49-BDAC-C5B8B15CDFE7}" type="sibTrans" cxnId="{BBB76332-05A7-BD4A-AEE7-B327FE3E9402}">
      <dgm:prSet/>
      <dgm:spPr/>
      <dgm:t>
        <a:bodyPr/>
        <a:lstStyle/>
        <a:p>
          <a:endParaRPr lang="fr-FR"/>
        </a:p>
      </dgm:t>
    </dgm:pt>
    <dgm:pt modelId="{C98D5B68-7884-6648-A6A0-2E344EE2F2C1}">
      <dgm:prSet phldrT="[Texte]"/>
      <dgm:spPr/>
      <dgm:t>
        <a:bodyPr/>
        <a:lstStyle/>
        <a:p>
          <a:r>
            <a:rPr lang="fr-FR" dirty="0"/>
            <a:t>c</a:t>
          </a:r>
        </a:p>
      </dgm:t>
    </dgm:pt>
    <dgm:pt modelId="{89F25B63-67C6-2B49-87BA-7718746C431D}" type="parTrans" cxnId="{6E4E9F2E-D306-E440-8065-DAD3485E0D1C}">
      <dgm:prSet/>
      <dgm:spPr/>
      <dgm:t>
        <a:bodyPr/>
        <a:lstStyle/>
        <a:p>
          <a:endParaRPr lang="fr-FR"/>
        </a:p>
      </dgm:t>
    </dgm:pt>
    <dgm:pt modelId="{675274CD-34E5-B949-B313-38064B3EA771}" type="sibTrans" cxnId="{6E4E9F2E-D306-E440-8065-DAD3485E0D1C}">
      <dgm:prSet/>
      <dgm:spPr/>
      <dgm:t>
        <a:bodyPr/>
        <a:lstStyle/>
        <a:p>
          <a:endParaRPr lang="fr-FR"/>
        </a:p>
      </dgm:t>
    </dgm:pt>
    <dgm:pt modelId="{31427C3A-E33A-4C40-B6A8-DF440F9FA9C2}">
      <dgm:prSet phldrT="[Texte]"/>
      <dgm:spPr>
        <a:solidFill>
          <a:srgbClr val="FF0000">
            <a:alpha val="90000"/>
          </a:srgbClr>
        </a:solidFill>
      </dgm:spPr>
      <dgm:t>
        <a:bodyPr/>
        <a:lstStyle/>
        <a:p>
          <a:pPr algn="ctr">
            <a:buNone/>
          </a:pPr>
          <a:r>
            <a:rPr lang="fr-FR" b="1" dirty="0" smtClean="0"/>
            <a:t>lapin</a:t>
          </a:r>
          <a:endParaRPr lang="fr-FR" b="1" dirty="0"/>
        </a:p>
      </dgm:t>
    </dgm:pt>
    <dgm:pt modelId="{6AE38952-7C1E-B044-B8FC-9A933EC36630}" type="parTrans" cxnId="{49662439-979C-B841-B009-6D99A978E2AA}">
      <dgm:prSet/>
      <dgm:spPr/>
      <dgm:t>
        <a:bodyPr/>
        <a:lstStyle/>
        <a:p>
          <a:endParaRPr lang="fr-FR"/>
        </a:p>
      </dgm:t>
    </dgm:pt>
    <dgm:pt modelId="{BAB3FA31-E8FC-CF47-A92D-5E67F5AC535C}" type="sibTrans" cxnId="{49662439-979C-B841-B009-6D99A978E2AA}">
      <dgm:prSet/>
      <dgm:spPr/>
      <dgm:t>
        <a:bodyPr/>
        <a:lstStyle/>
        <a:p>
          <a:endParaRPr lang="fr-FR"/>
        </a:p>
      </dgm:t>
    </dgm:pt>
    <dgm:pt modelId="{877D7047-60CD-754B-B94B-0D52DA8802EF}">
      <dgm:prSet phldrT="[Texte]"/>
      <dgm:spPr/>
      <dgm:t>
        <a:bodyPr/>
        <a:lstStyle/>
        <a:p>
          <a:r>
            <a:rPr lang="fr-FR" dirty="0"/>
            <a:t>d</a:t>
          </a:r>
        </a:p>
      </dgm:t>
    </dgm:pt>
    <dgm:pt modelId="{F776D0C3-C0C0-7847-978B-D8398B928E33}" type="parTrans" cxnId="{F29E88BF-B2B7-8C4D-8CAE-014202FBF28B}">
      <dgm:prSet/>
      <dgm:spPr/>
      <dgm:t>
        <a:bodyPr/>
        <a:lstStyle/>
        <a:p>
          <a:endParaRPr lang="fr-FR"/>
        </a:p>
      </dgm:t>
    </dgm:pt>
    <dgm:pt modelId="{D8C37D6F-0C89-C44B-B88F-7FDB054464A6}" type="sibTrans" cxnId="{F29E88BF-B2B7-8C4D-8CAE-014202FBF28B}">
      <dgm:prSet/>
      <dgm:spPr/>
      <dgm:t>
        <a:bodyPr/>
        <a:lstStyle/>
        <a:p>
          <a:endParaRPr lang="fr-FR"/>
        </a:p>
      </dgm:t>
    </dgm:pt>
    <dgm:pt modelId="{8943F2E6-3B0D-E448-9217-B317A1C852F5}">
      <dgm:prSet phldrT="[Texte]"/>
      <dgm:spPr>
        <a:solidFill>
          <a:srgbClr val="FF0000">
            <a:alpha val="90000"/>
          </a:srgbClr>
        </a:solidFill>
      </dgm:spPr>
      <dgm:t>
        <a:bodyPr/>
        <a:lstStyle/>
        <a:p>
          <a:pPr algn="ctr">
            <a:buNone/>
          </a:pPr>
          <a:r>
            <a:rPr lang="fr-FR" b="1" dirty="0" smtClean="0"/>
            <a:t>puits</a:t>
          </a:r>
          <a:endParaRPr lang="fr-FR" b="1" dirty="0"/>
        </a:p>
      </dgm:t>
    </dgm:pt>
    <dgm:pt modelId="{BACB9BDF-48A8-8446-9EF0-0777EB594CBD}" type="parTrans" cxnId="{E328896C-D41F-1447-83EE-3427764BA201}">
      <dgm:prSet/>
      <dgm:spPr/>
      <dgm:t>
        <a:bodyPr/>
        <a:lstStyle/>
        <a:p>
          <a:endParaRPr lang="fr-FR"/>
        </a:p>
      </dgm:t>
    </dgm:pt>
    <dgm:pt modelId="{8E47323C-8EED-B74F-B64B-018CD74E9966}" type="sibTrans" cxnId="{E328896C-D41F-1447-83EE-3427764BA201}">
      <dgm:prSet/>
      <dgm:spPr/>
      <dgm:t>
        <a:bodyPr/>
        <a:lstStyle/>
        <a:p>
          <a:endParaRPr lang="fr-FR"/>
        </a:p>
      </dgm:t>
    </dgm:pt>
    <dgm:pt modelId="{D865DF60-6A8A-1346-86CF-ADC5241F7441}">
      <dgm:prSet/>
      <dgm:spPr/>
      <dgm:t>
        <a:bodyPr/>
        <a:lstStyle/>
        <a:p>
          <a:r>
            <a:rPr lang="fr-FR" dirty="0"/>
            <a:t>b</a:t>
          </a:r>
        </a:p>
      </dgm:t>
    </dgm:pt>
    <dgm:pt modelId="{806608CC-D2DF-374E-A47A-AC1E4E471D34}" type="parTrans" cxnId="{26514B5C-E4AC-D045-BD76-2A427C25A6C9}">
      <dgm:prSet/>
      <dgm:spPr/>
      <dgm:t>
        <a:bodyPr/>
        <a:lstStyle/>
        <a:p>
          <a:endParaRPr lang="fr-FR"/>
        </a:p>
      </dgm:t>
    </dgm:pt>
    <dgm:pt modelId="{752CCB7B-ADC2-E04D-8F22-DB13BC887169}" type="sibTrans" cxnId="{26514B5C-E4AC-D045-BD76-2A427C25A6C9}">
      <dgm:prSet/>
      <dgm:spPr/>
      <dgm:t>
        <a:bodyPr/>
        <a:lstStyle/>
        <a:p>
          <a:endParaRPr lang="fr-FR"/>
        </a:p>
      </dgm:t>
    </dgm:pt>
    <dgm:pt modelId="{2C8EC395-066D-984E-8F48-1D03BBA365D6}">
      <dgm:prSet/>
      <dgm:spPr>
        <a:solidFill>
          <a:srgbClr val="FF0000">
            <a:alpha val="90000"/>
          </a:srgbClr>
        </a:solidFill>
      </dgm:spPr>
      <dgm:t>
        <a:bodyPr/>
        <a:lstStyle/>
        <a:p>
          <a:pPr algn="ctr">
            <a:buNone/>
          </a:pPr>
          <a:r>
            <a:rPr lang="fr-FR" b="1" dirty="0" smtClean="0"/>
            <a:t>coing</a:t>
          </a:r>
          <a:endParaRPr lang="fr-FR" b="1" dirty="0"/>
        </a:p>
      </dgm:t>
    </dgm:pt>
    <dgm:pt modelId="{E889BD5D-09F1-B84F-9539-CDB6EA89993B}" type="parTrans" cxnId="{A3CBA274-D7F7-CB45-BAA7-46A89E45535F}">
      <dgm:prSet/>
      <dgm:spPr/>
      <dgm:t>
        <a:bodyPr/>
        <a:lstStyle/>
        <a:p>
          <a:endParaRPr lang="fr-FR"/>
        </a:p>
      </dgm:t>
    </dgm:pt>
    <dgm:pt modelId="{788D42F9-2A3B-334A-B81A-EE2D57E4C222}" type="sibTrans" cxnId="{A3CBA274-D7F7-CB45-BAA7-46A89E45535F}">
      <dgm:prSet/>
      <dgm:spPr/>
      <dgm:t>
        <a:bodyPr/>
        <a:lstStyle/>
        <a:p>
          <a:endParaRPr lang="fr-FR"/>
        </a:p>
      </dgm:t>
    </dgm:pt>
    <dgm:pt modelId="{82B71E07-46A9-1F4C-9980-576B2FA3ADD8}" type="pres">
      <dgm:prSet presAssocID="{39104730-2024-374C-98E0-3A4CE7ED9881}" presName="Name0" presStyleCnt="0">
        <dgm:presLayoutVars>
          <dgm:dir/>
          <dgm:animLvl val="lvl"/>
          <dgm:resizeHandles val="exact"/>
        </dgm:presLayoutVars>
      </dgm:prSet>
      <dgm:spPr/>
      <dgm:t>
        <a:bodyPr/>
        <a:lstStyle/>
        <a:p>
          <a:endParaRPr lang="fr-FR"/>
        </a:p>
      </dgm:t>
    </dgm:pt>
    <dgm:pt modelId="{A3A8D8DA-067B-EC42-9EAF-7E4FD8AA6489}" type="pres">
      <dgm:prSet presAssocID="{5A256FE1-617A-F64B-AAA5-E71BA3D8E71B}" presName="linNode" presStyleCnt="0"/>
      <dgm:spPr/>
    </dgm:pt>
    <dgm:pt modelId="{5131D196-118F-ED4B-8F8C-9F861CEE6268}" type="pres">
      <dgm:prSet presAssocID="{5A256FE1-617A-F64B-AAA5-E71BA3D8E71B}" presName="parentText" presStyleLbl="node1" presStyleIdx="0" presStyleCnt="4">
        <dgm:presLayoutVars>
          <dgm:chMax val="1"/>
          <dgm:bulletEnabled val="1"/>
        </dgm:presLayoutVars>
      </dgm:prSet>
      <dgm:spPr/>
      <dgm:t>
        <a:bodyPr/>
        <a:lstStyle/>
        <a:p>
          <a:endParaRPr lang="fr-FR"/>
        </a:p>
      </dgm:t>
    </dgm:pt>
    <dgm:pt modelId="{B2E2EFB5-3D81-DA40-B0AB-7277103CCFA5}" type="pres">
      <dgm:prSet presAssocID="{5A256FE1-617A-F64B-AAA5-E71BA3D8E71B}" presName="descendantText" presStyleLbl="alignAccFollowNode1" presStyleIdx="0" presStyleCnt="4">
        <dgm:presLayoutVars>
          <dgm:bulletEnabled val="1"/>
        </dgm:presLayoutVars>
      </dgm:prSet>
      <dgm:spPr/>
      <dgm:t>
        <a:bodyPr/>
        <a:lstStyle/>
        <a:p>
          <a:endParaRPr lang="fr-FR"/>
        </a:p>
      </dgm:t>
    </dgm:pt>
    <dgm:pt modelId="{86757E5C-20F4-E745-A720-B10E686939A4}" type="pres">
      <dgm:prSet presAssocID="{1221B9A9-1B18-A546-BD93-54DBEC081E68}" presName="sp" presStyleCnt="0"/>
      <dgm:spPr/>
    </dgm:pt>
    <dgm:pt modelId="{0760AE06-7B56-494A-A0E8-36B594643D8E}" type="pres">
      <dgm:prSet presAssocID="{D865DF60-6A8A-1346-86CF-ADC5241F7441}" presName="linNode" presStyleCnt="0"/>
      <dgm:spPr/>
    </dgm:pt>
    <dgm:pt modelId="{C3381103-080C-D746-8B27-46B2DEE4028C}" type="pres">
      <dgm:prSet presAssocID="{D865DF60-6A8A-1346-86CF-ADC5241F7441}" presName="parentText" presStyleLbl="node1" presStyleIdx="1" presStyleCnt="4">
        <dgm:presLayoutVars>
          <dgm:chMax val="1"/>
          <dgm:bulletEnabled val="1"/>
        </dgm:presLayoutVars>
      </dgm:prSet>
      <dgm:spPr/>
      <dgm:t>
        <a:bodyPr/>
        <a:lstStyle/>
        <a:p>
          <a:endParaRPr lang="fr-FR"/>
        </a:p>
      </dgm:t>
    </dgm:pt>
    <dgm:pt modelId="{FBE9ED35-B856-174C-8737-A32D2C924CA6}" type="pres">
      <dgm:prSet presAssocID="{D865DF60-6A8A-1346-86CF-ADC5241F7441}" presName="descendantText" presStyleLbl="alignAccFollowNode1" presStyleIdx="1" presStyleCnt="4">
        <dgm:presLayoutVars>
          <dgm:bulletEnabled val="1"/>
        </dgm:presLayoutVars>
      </dgm:prSet>
      <dgm:spPr/>
      <dgm:t>
        <a:bodyPr/>
        <a:lstStyle/>
        <a:p>
          <a:endParaRPr lang="fr-FR"/>
        </a:p>
      </dgm:t>
    </dgm:pt>
    <dgm:pt modelId="{42D27948-8160-FF47-9116-9786F5E669CE}" type="pres">
      <dgm:prSet presAssocID="{752CCB7B-ADC2-E04D-8F22-DB13BC887169}" presName="sp" presStyleCnt="0"/>
      <dgm:spPr/>
    </dgm:pt>
    <dgm:pt modelId="{39BBA486-03BD-2144-ABBF-AE369E5400B7}" type="pres">
      <dgm:prSet presAssocID="{C98D5B68-7884-6648-A6A0-2E344EE2F2C1}" presName="linNode" presStyleCnt="0"/>
      <dgm:spPr/>
    </dgm:pt>
    <dgm:pt modelId="{70B8D9E0-4A6D-2F44-B595-4E51FB1CC510}" type="pres">
      <dgm:prSet presAssocID="{C98D5B68-7884-6648-A6A0-2E344EE2F2C1}" presName="parentText" presStyleLbl="node1" presStyleIdx="2" presStyleCnt="4">
        <dgm:presLayoutVars>
          <dgm:chMax val="1"/>
          <dgm:bulletEnabled val="1"/>
        </dgm:presLayoutVars>
      </dgm:prSet>
      <dgm:spPr/>
      <dgm:t>
        <a:bodyPr/>
        <a:lstStyle/>
        <a:p>
          <a:endParaRPr lang="fr-FR"/>
        </a:p>
      </dgm:t>
    </dgm:pt>
    <dgm:pt modelId="{09F84ED2-5430-D348-8351-1C588DA968EF}" type="pres">
      <dgm:prSet presAssocID="{C98D5B68-7884-6648-A6A0-2E344EE2F2C1}" presName="descendantText" presStyleLbl="alignAccFollowNode1" presStyleIdx="2" presStyleCnt="4">
        <dgm:presLayoutVars>
          <dgm:bulletEnabled val="1"/>
        </dgm:presLayoutVars>
      </dgm:prSet>
      <dgm:spPr/>
      <dgm:t>
        <a:bodyPr/>
        <a:lstStyle/>
        <a:p>
          <a:endParaRPr lang="fr-FR"/>
        </a:p>
      </dgm:t>
    </dgm:pt>
    <dgm:pt modelId="{26A10C18-A8F4-6A4C-BDEE-6F7DE3CE4615}" type="pres">
      <dgm:prSet presAssocID="{675274CD-34E5-B949-B313-38064B3EA771}" presName="sp" presStyleCnt="0"/>
      <dgm:spPr/>
    </dgm:pt>
    <dgm:pt modelId="{4ECD3363-8FE6-2E4D-AEB8-DD61ACBB9653}" type="pres">
      <dgm:prSet presAssocID="{877D7047-60CD-754B-B94B-0D52DA8802EF}" presName="linNode" presStyleCnt="0"/>
      <dgm:spPr/>
    </dgm:pt>
    <dgm:pt modelId="{E895D6B0-A2C0-8846-B022-1C147093D231}" type="pres">
      <dgm:prSet presAssocID="{877D7047-60CD-754B-B94B-0D52DA8802EF}" presName="parentText" presStyleLbl="node1" presStyleIdx="3" presStyleCnt="4">
        <dgm:presLayoutVars>
          <dgm:chMax val="1"/>
          <dgm:bulletEnabled val="1"/>
        </dgm:presLayoutVars>
      </dgm:prSet>
      <dgm:spPr/>
      <dgm:t>
        <a:bodyPr/>
        <a:lstStyle/>
        <a:p>
          <a:endParaRPr lang="fr-FR"/>
        </a:p>
      </dgm:t>
    </dgm:pt>
    <dgm:pt modelId="{1017B7CB-13B4-9B4A-A898-E550BB192901}" type="pres">
      <dgm:prSet presAssocID="{877D7047-60CD-754B-B94B-0D52DA8802EF}" presName="descendantText" presStyleLbl="alignAccFollowNode1" presStyleIdx="3" presStyleCnt="4">
        <dgm:presLayoutVars>
          <dgm:bulletEnabled val="1"/>
        </dgm:presLayoutVars>
      </dgm:prSet>
      <dgm:spPr/>
      <dgm:t>
        <a:bodyPr/>
        <a:lstStyle/>
        <a:p>
          <a:endParaRPr lang="fr-FR"/>
        </a:p>
      </dgm:t>
    </dgm:pt>
  </dgm:ptLst>
  <dgm:cxnLst>
    <dgm:cxn modelId="{A0F5B9C7-D706-4D49-B386-939A1F9BE4EA}" type="presOf" srcId="{DD6BBC1B-D149-744A-A30E-EFE273F02222}" destId="{B2E2EFB5-3D81-DA40-B0AB-7277103CCFA5}" srcOrd="0" destOrd="0" presId="urn:microsoft.com/office/officeart/2005/8/layout/vList5"/>
    <dgm:cxn modelId="{8D10D4D3-DD78-441F-B770-7AFB0182DB46}" type="presOf" srcId="{877D7047-60CD-754B-B94B-0D52DA8802EF}" destId="{E895D6B0-A2C0-8846-B022-1C147093D231}" srcOrd="0" destOrd="0" presId="urn:microsoft.com/office/officeart/2005/8/layout/vList5"/>
    <dgm:cxn modelId="{6E4E9F2E-D306-E440-8065-DAD3485E0D1C}" srcId="{39104730-2024-374C-98E0-3A4CE7ED9881}" destId="{C98D5B68-7884-6648-A6A0-2E344EE2F2C1}" srcOrd="2" destOrd="0" parTransId="{89F25B63-67C6-2B49-87BA-7718746C431D}" sibTransId="{675274CD-34E5-B949-B313-38064B3EA771}"/>
    <dgm:cxn modelId="{26514B5C-E4AC-D045-BD76-2A427C25A6C9}" srcId="{39104730-2024-374C-98E0-3A4CE7ED9881}" destId="{D865DF60-6A8A-1346-86CF-ADC5241F7441}" srcOrd="1" destOrd="0" parTransId="{806608CC-D2DF-374E-A47A-AC1E4E471D34}" sibTransId="{752CCB7B-ADC2-E04D-8F22-DB13BC887169}"/>
    <dgm:cxn modelId="{C581CF30-54EC-4BA7-A352-24BB531A9E30}" type="presOf" srcId="{D865DF60-6A8A-1346-86CF-ADC5241F7441}" destId="{C3381103-080C-D746-8B27-46B2DEE4028C}" srcOrd="0" destOrd="0" presId="urn:microsoft.com/office/officeart/2005/8/layout/vList5"/>
    <dgm:cxn modelId="{F29E88BF-B2B7-8C4D-8CAE-014202FBF28B}" srcId="{39104730-2024-374C-98E0-3A4CE7ED9881}" destId="{877D7047-60CD-754B-B94B-0D52DA8802EF}" srcOrd="3" destOrd="0" parTransId="{F776D0C3-C0C0-7847-978B-D8398B928E33}" sibTransId="{D8C37D6F-0C89-C44B-B88F-7FDB054464A6}"/>
    <dgm:cxn modelId="{9514764A-A119-4C44-9ABB-BC973735D987}" type="presOf" srcId="{C98D5B68-7884-6648-A6A0-2E344EE2F2C1}" destId="{70B8D9E0-4A6D-2F44-B595-4E51FB1CC510}" srcOrd="0" destOrd="0" presId="urn:microsoft.com/office/officeart/2005/8/layout/vList5"/>
    <dgm:cxn modelId="{E328896C-D41F-1447-83EE-3427764BA201}" srcId="{877D7047-60CD-754B-B94B-0D52DA8802EF}" destId="{8943F2E6-3B0D-E448-9217-B317A1C852F5}" srcOrd="0" destOrd="0" parTransId="{BACB9BDF-48A8-8446-9EF0-0777EB594CBD}" sibTransId="{8E47323C-8EED-B74F-B64B-018CD74E9966}"/>
    <dgm:cxn modelId="{7A4527CF-02FB-4AC5-AC36-6E1EBB2701ED}" type="presOf" srcId="{31427C3A-E33A-4C40-B6A8-DF440F9FA9C2}" destId="{09F84ED2-5430-D348-8351-1C588DA968EF}" srcOrd="0" destOrd="0" presId="urn:microsoft.com/office/officeart/2005/8/layout/vList5"/>
    <dgm:cxn modelId="{BBB76332-05A7-BD4A-AEE7-B327FE3E9402}" srcId="{5A256FE1-617A-F64B-AAA5-E71BA3D8E71B}" destId="{DD6BBC1B-D149-744A-A30E-EFE273F02222}" srcOrd="0" destOrd="0" parTransId="{58BA337C-5D18-7648-9FBC-E3DFEE45FE39}" sibTransId="{FA359944-C295-7C49-BDAC-C5B8B15CDFE7}"/>
    <dgm:cxn modelId="{49662439-979C-B841-B009-6D99A978E2AA}" srcId="{C98D5B68-7884-6648-A6A0-2E344EE2F2C1}" destId="{31427C3A-E33A-4C40-B6A8-DF440F9FA9C2}" srcOrd="0" destOrd="0" parTransId="{6AE38952-7C1E-B044-B8FC-9A933EC36630}" sibTransId="{BAB3FA31-E8FC-CF47-A92D-5E67F5AC535C}"/>
    <dgm:cxn modelId="{F0ABFF99-D7F6-4926-AA16-FBFF92C41A1B}" type="presOf" srcId="{2C8EC395-066D-984E-8F48-1D03BBA365D6}" destId="{FBE9ED35-B856-174C-8737-A32D2C924CA6}" srcOrd="0" destOrd="0" presId="urn:microsoft.com/office/officeart/2005/8/layout/vList5"/>
    <dgm:cxn modelId="{D627691E-CE20-A240-AE75-17D9A5E8D80E}" srcId="{39104730-2024-374C-98E0-3A4CE7ED9881}" destId="{5A256FE1-617A-F64B-AAA5-E71BA3D8E71B}" srcOrd="0" destOrd="0" parTransId="{8DF59BD0-F274-DA45-A4C6-CD1040D03631}" sibTransId="{1221B9A9-1B18-A546-BD93-54DBEC081E68}"/>
    <dgm:cxn modelId="{A8EE7EB1-0A11-4411-A680-371BCC91F45D}" type="presOf" srcId="{8943F2E6-3B0D-E448-9217-B317A1C852F5}" destId="{1017B7CB-13B4-9B4A-A898-E550BB192901}" srcOrd="0" destOrd="0" presId="urn:microsoft.com/office/officeart/2005/8/layout/vList5"/>
    <dgm:cxn modelId="{95D30DD8-717C-4BF2-83D6-2B8341F859C9}" type="presOf" srcId="{5A256FE1-617A-F64B-AAA5-E71BA3D8E71B}" destId="{5131D196-118F-ED4B-8F8C-9F861CEE6268}" srcOrd="0" destOrd="0" presId="urn:microsoft.com/office/officeart/2005/8/layout/vList5"/>
    <dgm:cxn modelId="{A3CBA274-D7F7-CB45-BAA7-46A89E45535F}" srcId="{D865DF60-6A8A-1346-86CF-ADC5241F7441}" destId="{2C8EC395-066D-984E-8F48-1D03BBA365D6}" srcOrd="0" destOrd="0" parTransId="{E889BD5D-09F1-B84F-9539-CDB6EA89993B}" sibTransId="{788D42F9-2A3B-334A-B81A-EE2D57E4C222}"/>
    <dgm:cxn modelId="{60BC3E8A-E7A6-4BAD-AA49-831A2B3C6E89}" type="presOf" srcId="{39104730-2024-374C-98E0-3A4CE7ED9881}" destId="{82B71E07-46A9-1F4C-9980-576B2FA3ADD8}" srcOrd="0" destOrd="0" presId="urn:microsoft.com/office/officeart/2005/8/layout/vList5"/>
    <dgm:cxn modelId="{AE3FCE63-FB9F-47BA-B649-FDAA2B8416D6}" type="presParOf" srcId="{82B71E07-46A9-1F4C-9980-576B2FA3ADD8}" destId="{A3A8D8DA-067B-EC42-9EAF-7E4FD8AA6489}" srcOrd="0" destOrd="0" presId="urn:microsoft.com/office/officeart/2005/8/layout/vList5"/>
    <dgm:cxn modelId="{D291520A-64AE-4CF3-BF1E-5FA63E9397BB}" type="presParOf" srcId="{A3A8D8DA-067B-EC42-9EAF-7E4FD8AA6489}" destId="{5131D196-118F-ED4B-8F8C-9F861CEE6268}" srcOrd="0" destOrd="0" presId="urn:microsoft.com/office/officeart/2005/8/layout/vList5"/>
    <dgm:cxn modelId="{B33A4323-DC8A-44BF-A8AB-A186BF10700C}" type="presParOf" srcId="{A3A8D8DA-067B-EC42-9EAF-7E4FD8AA6489}" destId="{B2E2EFB5-3D81-DA40-B0AB-7277103CCFA5}" srcOrd="1" destOrd="0" presId="urn:microsoft.com/office/officeart/2005/8/layout/vList5"/>
    <dgm:cxn modelId="{0296C99D-67C1-4005-9209-C7018CF5A5AC}" type="presParOf" srcId="{82B71E07-46A9-1F4C-9980-576B2FA3ADD8}" destId="{86757E5C-20F4-E745-A720-B10E686939A4}" srcOrd="1" destOrd="0" presId="urn:microsoft.com/office/officeart/2005/8/layout/vList5"/>
    <dgm:cxn modelId="{39FA682A-B80D-44B9-AAA3-D40CDFA5BCEC}" type="presParOf" srcId="{82B71E07-46A9-1F4C-9980-576B2FA3ADD8}" destId="{0760AE06-7B56-494A-A0E8-36B594643D8E}" srcOrd="2" destOrd="0" presId="urn:microsoft.com/office/officeart/2005/8/layout/vList5"/>
    <dgm:cxn modelId="{5353B05A-DCFB-48B2-B731-E3A9C059191F}" type="presParOf" srcId="{0760AE06-7B56-494A-A0E8-36B594643D8E}" destId="{C3381103-080C-D746-8B27-46B2DEE4028C}" srcOrd="0" destOrd="0" presId="urn:microsoft.com/office/officeart/2005/8/layout/vList5"/>
    <dgm:cxn modelId="{F4C31D8D-9139-43F8-A566-2464C5DD4D1D}" type="presParOf" srcId="{0760AE06-7B56-494A-A0E8-36B594643D8E}" destId="{FBE9ED35-B856-174C-8737-A32D2C924CA6}" srcOrd="1" destOrd="0" presId="urn:microsoft.com/office/officeart/2005/8/layout/vList5"/>
    <dgm:cxn modelId="{0F02C392-16AB-4985-8CE5-F5B69780CF2F}" type="presParOf" srcId="{82B71E07-46A9-1F4C-9980-576B2FA3ADD8}" destId="{42D27948-8160-FF47-9116-9786F5E669CE}" srcOrd="3" destOrd="0" presId="urn:microsoft.com/office/officeart/2005/8/layout/vList5"/>
    <dgm:cxn modelId="{FC42D021-24D5-408C-B90E-1C210CB26AE1}" type="presParOf" srcId="{82B71E07-46A9-1F4C-9980-576B2FA3ADD8}" destId="{39BBA486-03BD-2144-ABBF-AE369E5400B7}" srcOrd="4" destOrd="0" presId="urn:microsoft.com/office/officeart/2005/8/layout/vList5"/>
    <dgm:cxn modelId="{F0EEBE6B-AFC3-4874-9980-020F4671E1D1}" type="presParOf" srcId="{39BBA486-03BD-2144-ABBF-AE369E5400B7}" destId="{70B8D9E0-4A6D-2F44-B595-4E51FB1CC510}" srcOrd="0" destOrd="0" presId="urn:microsoft.com/office/officeart/2005/8/layout/vList5"/>
    <dgm:cxn modelId="{D1D7CCB5-1616-4A74-A893-5B98EF0F0F64}" type="presParOf" srcId="{39BBA486-03BD-2144-ABBF-AE369E5400B7}" destId="{09F84ED2-5430-D348-8351-1C588DA968EF}" srcOrd="1" destOrd="0" presId="urn:microsoft.com/office/officeart/2005/8/layout/vList5"/>
    <dgm:cxn modelId="{82AEA175-129D-4CBA-A728-899FA22610F5}" type="presParOf" srcId="{82B71E07-46A9-1F4C-9980-576B2FA3ADD8}" destId="{26A10C18-A8F4-6A4C-BDEE-6F7DE3CE4615}" srcOrd="5" destOrd="0" presId="urn:microsoft.com/office/officeart/2005/8/layout/vList5"/>
    <dgm:cxn modelId="{1E0E15D8-2064-4DBB-8545-B9306D1332D4}" type="presParOf" srcId="{82B71E07-46A9-1F4C-9980-576B2FA3ADD8}" destId="{4ECD3363-8FE6-2E4D-AEB8-DD61ACBB9653}" srcOrd="6" destOrd="0" presId="urn:microsoft.com/office/officeart/2005/8/layout/vList5"/>
    <dgm:cxn modelId="{F69ABF3E-AE8C-48BE-8FC1-B8057F4E79E7}" type="presParOf" srcId="{4ECD3363-8FE6-2E4D-AEB8-DD61ACBB9653}" destId="{E895D6B0-A2C0-8846-B022-1C147093D231}" srcOrd="0" destOrd="0" presId="urn:microsoft.com/office/officeart/2005/8/layout/vList5"/>
    <dgm:cxn modelId="{F97051CE-1B05-4DEA-BD02-5EABDF2BC59C}" type="presParOf" srcId="{4ECD3363-8FE6-2E4D-AEB8-DD61ACBB9653}" destId="{1017B7CB-13B4-9B4A-A898-E550BB19290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9104730-2024-374C-98E0-3A4CE7ED9881}" type="doc">
      <dgm:prSet loTypeId="urn:microsoft.com/office/officeart/2005/8/layout/vList5" loCatId="" qsTypeId="urn:microsoft.com/office/officeart/2005/8/quickstyle/3d7" qsCatId="3D" csTypeId="urn:microsoft.com/office/officeart/2005/8/colors/accent1_2" csCatId="accent1" phldr="1"/>
      <dgm:spPr/>
      <dgm:t>
        <a:bodyPr/>
        <a:lstStyle/>
        <a:p>
          <a:endParaRPr lang="fr-FR"/>
        </a:p>
      </dgm:t>
    </dgm:pt>
    <dgm:pt modelId="{5A256FE1-617A-F64B-AAA5-E71BA3D8E71B}">
      <dgm:prSet phldrT="[Texte]"/>
      <dgm:spPr/>
      <dgm:t>
        <a:bodyPr/>
        <a:lstStyle/>
        <a:p>
          <a:r>
            <a:rPr lang="fr-FR" dirty="0" smtClean="0"/>
            <a:t>a</a:t>
          </a:r>
          <a:endParaRPr lang="fr-FR" dirty="0"/>
        </a:p>
      </dgm:t>
    </dgm:pt>
    <dgm:pt modelId="{8DF59BD0-F274-DA45-A4C6-CD1040D03631}" type="parTrans" cxnId="{D627691E-CE20-A240-AE75-17D9A5E8D80E}">
      <dgm:prSet/>
      <dgm:spPr/>
      <dgm:t>
        <a:bodyPr/>
        <a:lstStyle/>
        <a:p>
          <a:endParaRPr lang="fr-FR"/>
        </a:p>
      </dgm:t>
    </dgm:pt>
    <dgm:pt modelId="{1221B9A9-1B18-A546-BD93-54DBEC081E68}" type="sibTrans" cxnId="{D627691E-CE20-A240-AE75-17D9A5E8D80E}">
      <dgm:prSet/>
      <dgm:spPr/>
      <dgm:t>
        <a:bodyPr/>
        <a:lstStyle/>
        <a:p>
          <a:endParaRPr lang="fr-FR"/>
        </a:p>
      </dgm:t>
    </dgm:pt>
    <dgm:pt modelId="{C98D5B68-7884-6648-A6A0-2E344EE2F2C1}">
      <dgm:prSet phldrT="[Texte]"/>
      <dgm:spPr/>
      <dgm:t>
        <a:bodyPr/>
        <a:lstStyle/>
        <a:p>
          <a:r>
            <a:rPr lang="fr-FR" dirty="0"/>
            <a:t>c</a:t>
          </a:r>
        </a:p>
      </dgm:t>
    </dgm:pt>
    <dgm:pt modelId="{89F25B63-67C6-2B49-87BA-7718746C431D}" type="parTrans" cxnId="{6E4E9F2E-D306-E440-8065-DAD3485E0D1C}">
      <dgm:prSet/>
      <dgm:spPr/>
      <dgm:t>
        <a:bodyPr/>
        <a:lstStyle/>
        <a:p>
          <a:endParaRPr lang="fr-FR"/>
        </a:p>
      </dgm:t>
    </dgm:pt>
    <dgm:pt modelId="{675274CD-34E5-B949-B313-38064B3EA771}" type="sibTrans" cxnId="{6E4E9F2E-D306-E440-8065-DAD3485E0D1C}">
      <dgm:prSet/>
      <dgm:spPr/>
      <dgm:t>
        <a:bodyPr/>
        <a:lstStyle/>
        <a:p>
          <a:endParaRPr lang="fr-FR"/>
        </a:p>
      </dgm:t>
    </dgm:pt>
    <dgm:pt modelId="{31427C3A-E33A-4C40-B6A8-DF440F9FA9C2}">
      <dgm:prSet phldrT="[Texte]"/>
      <dgm:spPr/>
      <dgm:t>
        <a:bodyPr/>
        <a:lstStyle/>
        <a:p>
          <a:pPr algn="ctr">
            <a:buNone/>
          </a:pPr>
          <a:r>
            <a:rPr lang="fr-FR" b="1" dirty="0" smtClean="0">
              <a:solidFill>
                <a:schemeClr val="tx1"/>
              </a:solidFill>
            </a:rPr>
            <a:t>une cuis</a:t>
          </a:r>
          <a:r>
            <a:rPr lang="fr-FR" b="1" dirty="0" smtClean="0">
              <a:solidFill>
                <a:srgbClr val="0070C0"/>
              </a:solidFill>
            </a:rPr>
            <a:t>in</a:t>
          </a:r>
          <a:r>
            <a:rPr lang="fr-FR" b="1" dirty="0" smtClean="0"/>
            <a:t>e</a:t>
          </a:r>
          <a:endParaRPr lang="fr-FR" b="1" dirty="0"/>
        </a:p>
      </dgm:t>
    </dgm:pt>
    <dgm:pt modelId="{6AE38952-7C1E-B044-B8FC-9A933EC36630}" type="parTrans" cxnId="{49662439-979C-B841-B009-6D99A978E2AA}">
      <dgm:prSet/>
      <dgm:spPr/>
      <dgm:t>
        <a:bodyPr/>
        <a:lstStyle/>
        <a:p>
          <a:endParaRPr lang="fr-FR"/>
        </a:p>
      </dgm:t>
    </dgm:pt>
    <dgm:pt modelId="{BAB3FA31-E8FC-CF47-A92D-5E67F5AC535C}" type="sibTrans" cxnId="{49662439-979C-B841-B009-6D99A978E2AA}">
      <dgm:prSet/>
      <dgm:spPr/>
      <dgm:t>
        <a:bodyPr/>
        <a:lstStyle/>
        <a:p>
          <a:endParaRPr lang="fr-FR"/>
        </a:p>
      </dgm:t>
    </dgm:pt>
    <dgm:pt modelId="{877D7047-60CD-754B-B94B-0D52DA8802EF}">
      <dgm:prSet phldrT="[Texte]"/>
      <dgm:spPr/>
      <dgm:t>
        <a:bodyPr/>
        <a:lstStyle/>
        <a:p>
          <a:r>
            <a:rPr lang="fr-FR" dirty="0"/>
            <a:t>d</a:t>
          </a:r>
        </a:p>
      </dgm:t>
    </dgm:pt>
    <dgm:pt modelId="{F776D0C3-C0C0-7847-978B-D8398B928E33}" type="parTrans" cxnId="{F29E88BF-B2B7-8C4D-8CAE-014202FBF28B}">
      <dgm:prSet/>
      <dgm:spPr/>
      <dgm:t>
        <a:bodyPr/>
        <a:lstStyle/>
        <a:p>
          <a:endParaRPr lang="fr-FR"/>
        </a:p>
      </dgm:t>
    </dgm:pt>
    <dgm:pt modelId="{D8C37D6F-0C89-C44B-B88F-7FDB054464A6}" type="sibTrans" cxnId="{F29E88BF-B2B7-8C4D-8CAE-014202FBF28B}">
      <dgm:prSet/>
      <dgm:spPr/>
      <dgm:t>
        <a:bodyPr/>
        <a:lstStyle/>
        <a:p>
          <a:endParaRPr lang="fr-FR"/>
        </a:p>
      </dgm:t>
    </dgm:pt>
    <dgm:pt modelId="{8943F2E6-3B0D-E448-9217-B317A1C852F5}">
      <dgm:prSet phldrT="[Texte]"/>
      <dgm:spPr/>
      <dgm:t>
        <a:bodyPr/>
        <a:lstStyle/>
        <a:p>
          <a:pPr algn="ctr">
            <a:buNone/>
          </a:pPr>
          <a:r>
            <a:rPr lang="fr-FR" b="1" dirty="0" smtClean="0"/>
            <a:t>les lap</a:t>
          </a:r>
          <a:r>
            <a:rPr lang="fr-FR" b="1" dirty="0" smtClean="0">
              <a:solidFill>
                <a:srgbClr val="0070C0"/>
              </a:solidFill>
            </a:rPr>
            <a:t>in</a:t>
          </a:r>
          <a:r>
            <a:rPr lang="fr-FR" b="1" dirty="0" smtClean="0"/>
            <a:t>s</a:t>
          </a:r>
          <a:endParaRPr lang="fr-FR" b="1" dirty="0"/>
        </a:p>
      </dgm:t>
    </dgm:pt>
    <dgm:pt modelId="{BACB9BDF-48A8-8446-9EF0-0777EB594CBD}" type="parTrans" cxnId="{E328896C-D41F-1447-83EE-3427764BA201}">
      <dgm:prSet/>
      <dgm:spPr/>
      <dgm:t>
        <a:bodyPr/>
        <a:lstStyle/>
        <a:p>
          <a:endParaRPr lang="fr-FR"/>
        </a:p>
      </dgm:t>
    </dgm:pt>
    <dgm:pt modelId="{8E47323C-8EED-B74F-B64B-018CD74E9966}" type="sibTrans" cxnId="{E328896C-D41F-1447-83EE-3427764BA201}">
      <dgm:prSet/>
      <dgm:spPr/>
      <dgm:t>
        <a:bodyPr/>
        <a:lstStyle/>
        <a:p>
          <a:endParaRPr lang="fr-FR"/>
        </a:p>
      </dgm:t>
    </dgm:pt>
    <dgm:pt modelId="{D865DF60-6A8A-1346-86CF-ADC5241F7441}">
      <dgm:prSet/>
      <dgm:spPr/>
      <dgm:t>
        <a:bodyPr/>
        <a:lstStyle/>
        <a:p>
          <a:r>
            <a:rPr lang="fr-FR" dirty="0"/>
            <a:t>b</a:t>
          </a:r>
        </a:p>
      </dgm:t>
    </dgm:pt>
    <dgm:pt modelId="{806608CC-D2DF-374E-A47A-AC1E4E471D34}" type="parTrans" cxnId="{26514B5C-E4AC-D045-BD76-2A427C25A6C9}">
      <dgm:prSet/>
      <dgm:spPr/>
      <dgm:t>
        <a:bodyPr/>
        <a:lstStyle/>
        <a:p>
          <a:endParaRPr lang="fr-FR"/>
        </a:p>
      </dgm:t>
    </dgm:pt>
    <dgm:pt modelId="{752CCB7B-ADC2-E04D-8F22-DB13BC887169}" type="sibTrans" cxnId="{26514B5C-E4AC-D045-BD76-2A427C25A6C9}">
      <dgm:prSet/>
      <dgm:spPr/>
      <dgm:t>
        <a:bodyPr/>
        <a:lstStyle/>
        <a:p>
          <a:endParaRPr lang="fr-FR"/>
        </a:p>
      </dgm:t>
    </dgm:pt>
    <dgm:pt modelId="{2C8EC395-066D-984E-8F48-1D03BBA365D6}">
      <dgm:prSet/>
      <dgm:spPr/>
      <dgm:t>
        <a:bodyPr/>
        <a:lstStyle/>
        <a:p>
          <a:pPr algn="ctr">
            <a:buNone/>
          </a:pPr>
          <a:r>
            <a:rPr lang="fr-FR" b="1" dirty="0" smtClean="0">
              <a:solidFill>
                <a:schemeClr val="tx1"/>
              </a:solidFill>
            </a:rPr>
            <a:t> un </a:t>
          </a:r>
          <a:r>
            <a:rPr lang="fr-FR" b="1" dirty="0" smtClean="0">
              <a:solidFill>
                <a:srgbClr val="0070C0"/>
              </a:solidFill>
            </a:rPr>
            <a:t>in</a:t>
          </a:r>
          <a:r>
            <a:rPr lang="fr-FR" b="1" dirty="0" smtClean="0"/>
            <a:t>secte</a:t>
          </a:r>
          <a:endParaRPr lang="fr-FR" b="1" dirty="0"/>
        </a:p>
      </dgm:t>
    </dgm:pt>
    <dgm:pt modelId="{E889BD5D-09F1-B84F-9539-CDB6EA89993B}" type="parTrans" cxnId="{A3CBA274-D7F7-CB45-BAA7-46A89E45535F}">
      <dgm:prSet/>
      <dgm:spPr/>
      <dgm:t>
        <a:bodyPr/>
        <a:lstStyle/>
        <a:p>
          <a:endParaRPr lang="fr-FR"/>
        </a:p>
      </dgm:t>
    </dgm:pt>
    <dgm:pt modelId="{788D42F9-2A3B-334A-B81A-EE2D57E4C222}" type="sibTrans" cxnId="{A3CBA274-D7F7-CB45-BAA7-46A89E45535F}">
      <dgm:prSet/>
      <dgm:spPr/>
      <dgm:t>
        <a:bodyPr/>
        <a:lstStyle/>
        <a:p>
          <a:endParaRPr lang="fr-FR"/>
        </a:p>
      </dgm:t>
    </dgm:pt>
    <dgm:pt modelId="{DD6BBC1B-D149-744A-A30E-EFE273F02222}">
      <dgm:prSet phldrT="[Texte]"/>
      <dgm:spPr/>
      <dgm:t>
        <a:bodyPr/>
        <a:lstStyle/>
        <a:p>
          <a:pPr algn="ctr">
            <a:buNone/>
          </a:pPr>
          <a:r>
            <a:rPr lang="fr-FR" b="1" dirty="0" smtClean="0"/>
            <a:t> mal</a:t>
          </a:r>
          <a:r>
            <a:rPr lang="fr-FR" b="1" dirty="0" smtClean="0">
              <a:solidFill>
                <a:srgbClr val="0070C0"/>
              </a:solidFill>
            </a:rPr>
            <a:t>in</a:t>
          </a:r>
          <a:endParaRPr lang="fr-FR" b="1" dirty="0">
            <a:solidFill>
              <a:srgbClr val="0070C0"/>
            </a:solidFill>
          </a:endParaRPr>
        </a:p>
      </dgm:t>
    </dgm:pt>
    <dgm:pt modelId="{FA359944-C295-7C49-BDAC-C5B8B15CDFE7}" type="sibTrans" cxnId="{BBB76332-05A7-BD4A-AEE7-B327FE3E9402}">
      <dgm:prSet/>
      <dgm:spPr/>
      <dgm:t>
        <a:bodyPr/>
        <a:lstStyle/>
        <a:p>
          <a:endParaRPr lang="fr-FR"/>
        </a:p>
      </dgm:t>
    </dgm:pt>
    <dgm:pt modelId="{58BA337C-5D18-7648-9FBC-E3DFEE45FE39}" type="parTrans" cxnId="{BBB76332-05A7-BD4A-AEE7-B327FE3E9402}">
      <dgm:prSet/>
      <dgm:spPr/>
      <dgm:t>
        <a:bodyPr/>
        <a:lstStyle/>
        <a:p>
          <a:endParaRPr lang="fr-FR"/>
        </a:p>
      </dgm:t>
    </dgm:pt>
    <dgm:pt modelId="{82B71E07-46A9-1F4C-9980-576B2FA3ADD8}" type="pres">
      <dgm:prSet presAssocID="{39104730-2024-374C-98E0-3A4CE7ED9881}" presName="Name0" presStyleCnt="0">
        <dgm:presLayoutVars>
          <dgm:dir/>
          <dgm:animLvl val="lvl"/>
          <dgm:resizeHandles val="exact"/>
        </dgm:presLayoutVars>
      </dgm:prSet>
      <dgm:spPr/>
      <dgm:t>
        <a:bodyPr/>
        <a:lstStyle/>
        <a:p>
          <a:endParaRPr lang="fr-FR"/>
        </a:p>
      </dgm:t>
    </dgm:pt>
    <dgm:pt modelId="{A3A8D8DA-067B-EC42-9EAF-7E4FD8AA6489}" type="pres">
      <dgm:prSet presAssocID="{5A256FE1-617A-F64B-AAA5-E71BA3D8E71B}" presName="linNode" presStyleCnt="0"/>
      <dgm:spPr/>
      <dgm:t>
        <a:bodyPr/>
        <a:lstStyle/>
        <a:p>
          <a:endParaRPr lang="fr-FR"/>
        </a:p>
      </dgm:t>
    </dgm:pt>
    <dgm:pt modelId="{5131D196-118F-ED4B-8F8C-9F861CEE6268}" type="pres">
      <dgm:prSet presAssocID="{5A256FE1-617A-F64B-AAA5-E71BA3D8E71B}" presName="parentText" presStyleLbl="node1" presStyleIdx="0" presStyleCnt="4">
        <dgm:presLayoutVars>
          <dgm:chMax val="1"/>
          <dgm:bulletEnabled val="1"/>
        </dgm:presLayoutVars>
      </dgm:prSet>
      <dgm:spPr/>
      <dgm:t>
        <a:bodyPr/>
        <a:lstStyle/>
        <a:p>
          <a:endParaRPr lang="fr-FR"/>
        </a:p>
      </dgm:t>
    </dgm:pt>
    <dgm:pt modelId="{B2E2EFB5-3D81-DA40-B0AB-7277103CCFA5}" type="pres">
      <dgm:prSet presAssocID="{5A256FE1-617A-F64B-AAA5-E71BA3D8E71B}" presName="descendantText" presStyleLbl="alignAccFollowNode1" presStyleIdx="0" presStyleCnt="4">
        <dgm:presLayoutVars>
          <dgm:bulletEnabled val="1"/>
        </dgm:presLayoutVars>
      </dgm:prSet>
      <dgm:spPr/>
      <dgm:t>
        <a:bodyPr/>
        <a:lstStyle/>
        <a:p>
          <a:endParaRPr lang="fr-FR"/>
        </a:p>
      </dgm:t>
    </dgm:pt>
    <dgm:pt modelId="{86757E5C-20F4-E745-A720-B10E686939A4}" type="pres">
      <dgm:prSet presAssocID="{1221B9A9-1B18-A546-BD93-54DBEC081E68}" presName="sp" presStyleCnt="0"/>
      <dgm:spPr/>
      <dgm:t>
        <a:bodyPr/>
        <a:lstStyle/>
        <a:p>
          <a:endParaRPr lang="fr-FR"/>
        </a:p>
      </dgm:t>
    </dgm:pt>
    <dgm:pt modelId="{0760AE06-7B56-494A-A0E8-36B594643D8E}" type="pres">
      <dgm:prSet presAssocID="{D865DF60-6A8A-1346-86CF-ADC5241F7441}" presName="linNode" presStyleCnt="0"/>
      <dgm:spPr/>
      <dgm:t>
        <a:bodyPr/>
        <a:lstStyle/>
        <a:p>
          <a:endParaRPr lang="fr-FR"/>
        </a:p>
      </dgm:t>
    </dgm:pt>
    <dgm:pt modelId="{C3381103-080C-D746-8B27-46B2DEE4028C}" type="pres">
      <dgm:prSet presAssocID="{D865DF60-6A8A-1346-86CF-ADC5241F7441}" presName="parentText" presStyleLbl="node1" presStyleIdx="1" presStyleCnt="4">
        <dgm:presLayoutVars>
          <dgm:chMax val="1"/>
          <dgm:bulletEnabled val="1"/>
        </dgm:presLayoutVars>
      </dgm:prSet>
      <dgm:spPr/>
      <dgm:t>
        <a:bodyPr/>
        <a:lstStyle/>
        <a:p>
          <a:endParaRPr lang="fr-FR"/>
        </a:p>
      </dgm:t>
    </dgm:pt>
    <dgm:pt modelId="{FBE9ED35-B856-174C-8737-A32D2C924CA6}" type="pres">
      <dgm:prSet presAssocID="{D865DF60-6A8A-1346-86CF-ADC5241F7441}" presName="descendantText" presStyleLbl="alignAccFollowNode1" presStyleIdx="1" presStyleCnt="4" custLinFactNeighborX="0" custLinFactNeighborY="-5799">
        <dgm:presLayoutVars>
          <dgm:bulletEnabled val="1"/>
        </dgm:presLayoutVars>
      </dgm:prSet>
      <dgm:spPr/>
      <dgm:t>
        <a:bodyPr/>
        <a:lstStyle/>
        <a:p>
          <a:endParaRPr lang="fr-FR"/>
        </a:p>
      </dgm:t>
    </dgm:pt>
    <dgm:pt modelId="{42D27948-8160-FF47-9116-9786F5E669CE}" type="pres">
      <dgm:prSet presAssocID="{752CCB7B-ADC2-E04D-8F22-DB13BC887169}" presName="sp" presStyleCnt="0"/>
      <dgm:spPr/>
      <dgm:t>
        <a:bodyPr/>
        <a:lstStyle/>
        <a:p>
          <a:endParaRPr lang="fr-FR"/>
        </a:p>
      </dgm:t>
    </dgm:pt>
    <dgm:pt modelId="{39BBA486-03BD-2144-ABBF-AE369E5400B7}" type="pres">
      <dgm:prSet presAssocID="{C98D5B68-7884-6648-A6A0-2E344EE2F2C1}" presName="linNode" presStyleCnt="0"/>
      <dgm:spPr/>
      <dgm:t>
        <a:bodyPr/>
        <a:lstStyle/>
        <a:p>
          <a:endParaRPr lang="fr-FR"/>
        </a:p>
      </dgm:t>
    </dgm:pt>
    <dgm:pt modelId="{70B8D9E0-4A6D-2F44-B595-4E51FB1CC510}" type="pres">
      <dgm:prSet presAssocID="{C98D5B68-7884-6648-A6A0-2E344EE2F2C1}" presName="parentText" presStyleLbl="node1" presStyleIdx="2" presStyleCnt="4">
        <dgm:presLayoutVars>
          <dgm:chMax val="1"/>
          <dgm:bulletEnabled val="1"/>
        </dgm:presLayoutVars>
      </dgm:prSet>
      <dgm:spPr/>
      <dgm:t>
        <a:bodyPr/>
        <a:lstStyle/>
        <a:p>
          <a:endParaRPr lang="fr-FR"/>
        </a:p>
      </dgm:t>
    </dgm:pt>
    <dgm:pt modelId="{09F84ED2-5430-D348-8351-1C588DA968EF}" type="pres">
      <dgm:prSet presAssocID="{C98D5B68-7884-6648-A6A0-2E344EE2F2C1}" presName="descendantText" presStyleLbl="alignAccFollowNode1" presStyleIdx="2" presStyleCnt="4">
        <dgm:presLayoutVars>
          <dgm:bulletEnabled val="1"/>
        </dgm:presLayoutVars>
      </dgm:prSet>
      <dgm:spPr/>
      <dgm:t>
        <a:bodyPr/>
        <a:lstStyle/>
        <a:p>
          <a:endParaRPr lang="fr-FR"/>
        </a:p>
      </dgm:t>
    </dgm:pt>
    <dgm:pt modelId="{26A10C18-A8F4-6A4C-BDEE-6F7DE3CE4615}" type="pres">
      <dgm:prSet presAssocID="{675274CD-34E5-B949-B313-38064B3EA771}" presName="sp" presStyleCnt="0"/>
      <dgm:spPr/>
      <dgm:t>
        <a:bodyPr/>
        <a:lstStyle/>
        <a:p>
          <a:endParaRPr lang="fr-FR"/>
        </a:p>
      </dgm:t>
    </dgm:pt>
    <dgm:pt modelId="{4ECD3363-8FE6-2E4D-AEB8-DD61ACBB9653}" type="pres">
      <dgm:prSet presAssocID="{877D7047-60CD-754B-B94B-0D52DA8802EF}" presName="linNode" presStyleCnt="0"/>
      <dgm:spPr/>
      <dgm:t>
        <a:bodyPr/>
        <a:lstStyle/>
        <a:p>
          <a:endParaRPr lang="fr-FR"/>
        </a:p>
      </dgm:t>
    </dgm:pt>
    <dgm:pt modelId="{E895D6B0-A2C0-8846-B022-1C147093D231}" type="pres">
      <dgm:prSet presAssocID="{877D7047-60CD-754B-B94B-0D52DA8802EF}" presName="parentText" presStyleLbl="node1" presStyleIdx="3" presStyleCnt="4">
        <dgm:presLayoutVars>
          <dgm:chMax val="1"/>
          <dgm:bulletEnabled val="1"/>
        </dgm:presLayoutVars>
      </dgm:prSet>
      <dgm:spPr/>
      <dgm:t>
        <a:bodyPr/>
        <a:lstStyle/>
        <a:p>
          <a:endParaRPr lang="fr-FR"/>
        </a:p>
      </dgm:t>
    </dgm:pt>
    <dgm:pt modelId="{1017B7CB-13B4-9B4A-A898-E550BB192901}" type="pres">
      <dgm:prSet presAssocID="{877D7047-60CD-754B-B94B-0D52DA8802EF}" presName="descendantText" presStyleLbl="alignAccFollowNode1" presStyleIdx="3" presStyleCnt="4">
        <dgm:presLayoutVars>
          <dgm:bulletEnabled val="1"/>
        </dgm:presLayoutVars>
      </dgm:prSet>
      <dgm:spPr/>
      <dgm:t>
        <a:bodyPr/>
        <a:lstStyle/>
        <a:p>
          <a:endParaRPr lang="fr-FR"/>
        </a:p>
      </dgm:t>
    </dgm:pt>
  </dgm:ptLst>
  <dgm:cxnLst>
    <dgm:cxn modelId="{9BC29246-DCBD-4118-9247-5669437D3464}" type="presOf" srcId="{5A256FE1-617A-F64B-AAA5-E71BA3D8E71B}" destId="{5131D196-118F-ED4B-8F8C-9F861CEE6268}" srcOrd="0" destOrd="0" presId="urn:microsoft.com/office/officeart/2005/8/layout/vList5"/>
    <dgm:cxn modelId="{6E4E9F2E-D306-E440-8065-DAD3485E0D1C}" srcId="{39104730-2024-374C-98E0-3A4CE7ED9881}" destId="{C98D5B68-7884-6648-A6A0-2E344EE2F2C1}" srcOrd="2" destOrd="0" parTransId="{89F25B63-67C6-2B49-87BA-7718746C431D}" sibTransId="{675274CD-34E5-B949-B313-38064B3EA771}"/>
    <dgm:cxn modelId="{26514B5C-E4AC-D045-BD76-2A427C25A6C9}" srcId="{39104730-2024-374C-98E0-3A4CE7ED9881}" destId="{D865DF60-6A8A-1346-86CF-ADC5241F7441}" srcOrd="1" destOrd="0" parTransId="{806608CC-D2DF-374E-A47A-AC1E4E471D34}" sibTransId="{752CCB7B-ADC2-E04D-8F22-DB13BC887169}"/>
    <dgm:cxn modelId="{14BD188A-4EE2-4D29-84EC-0100D0327EC9}" type="presOf" srcId="{39104730-2024-374C-98E0-3A4CE7ED9881}" destId="{82B71E07-46A9-1F4C-9980-576B2FA3ADD8}" srcOrd="0" destOrd="0" presId="urn:microsoft.com/office/officeart/2005/8/layout/vList5"/>
    <dgm:cxn modelId="{DC8E01BA-8DCF-4CE3-AB06-CF5CF90E0AB3}" type="presOf" srcId="{DD6BBC1B-D149-744A-A30E-EFE273F02222}" destId="{B2E2EFB5-3D81-DA40-B0AB-7277103CCFA5}" srcOrd="0" destOrd="0" presId="urn:microsoft.com/office/officeart/2005/8/layout/vList5"/>
    <dgm:cxn modelId="{F29E88BF-B2B7-8C4D-8CAE-014202FBF28B}" srcId="{39104730-2024-374C-98E0-3A4CE7ED9881}" destId="{877D7047-60CD-754B-B94B-0D52DA8802EF}" srcOrd="3" destOrd="0" parTransId="{F776D0C3-C0C0-7847-978B-D8398B928E33}" sibTransId="{D8C37D6F-0C89-C44B-B88F-7FDB054464A6}"/>
    <dgm:cxn modelId="{B04B910A-DB0B-4F8A-A4D8-E889951FB9FA}" type="presOf" srcId="{D865DF60-6A8A-1346-86CF-ADC5241F7441}" destId="{C3381103-080C-D746-8B27-46B2DEE4028C}" srcOrd="0" destOrd="0" presId="urn:microsoft.com/office/officeart/2005/8/layout/vList5"/>
    <dgm:cxn modelId="{E5E9DBE3-1010-4924-8C1B-30542F020108}" type="presOf" srcId="{877D7047-60CD-754B-B94B-0D52DA8802EF}" destId="{E895D6B0-A2C0-8846-B022-1C147093D231}" srcOrd="0" destOrd="0" presId="urn:microsoft.com/office/officeart/2005/8/layout/vList5"/>
    <dgm:cxn modelId="{ED7DB672-1600-4C26-BE9E-60E5330D6041}" type="presOf" srcId="{C98D5B68-7884-6648-A6A0-2E344EE2F2C1}" destId="{70B8D9E0-4A6D-2F44-B595-4E51FB1CC510}" srcOrd="0" destOrd="0" presId="urn:microsoft.com/office/officeart/2005/8/layout/vList5"/>
    <dgm:cxn modelId="{E328896C-D41F-1447-83EE-3427764BA201}" srcId="{877D7047-60CD-754B-B94B-0D52DA8802EF}" destId="{8943F2E6-3B0D-E448-9217-B317A1C852F5}" srcOrd="0" destOrd="0" parTransId="{BACB9BDF-48A8-8446-9EF0-0777EB594CBD}" sibTransId="{8E47323C-8EED-B74F-B64B-018CD74E9966}"/>
    <dgm:cxn modelId="{2AD19F30-9D91-4537-8A3C-B27F21DAAD4B}" type="presOf" srcId="{2C8EC395-066D-984E-8F48-1D03BBA365D6}" destId="{FBE9ED35-B856-174C-8737-A32D2C924CA6}" srcOrd="0" destOrd="0" presId="urn:microsoft.com/office/officeart/2005/8/layout/vList5"/>
    <dgm:cxn modelId="{BBB76332-05A7-BD4A-AEE7-B327FE3E9402}" srcId="{5A256FE1-617A-F64B-AAA5-E71BA3D8E71B}" destId="{DD6BBC1B-D149-744A-A30E-EFE273F02222}" srcOrd="0" destOrd="0" parTransId="{58BA337C-5D18-7648-9FBC-E3DFEE45FE39}" sibTransId="{FA359944-C295-7C49-BDAC-C5B8B15CDFE7}"/>
    <dgm:cxn modelId="{49662439-979C-B841-B009-6D99A978E2AA}" srcId="{C98D5B68-7884-6648-A6A0-2E344EE2F2C1}" destId="{31427C3A-E33A-4C40-B6A8-DF440F9FA9C2}" srcOrd="0" destOrd="0" parTransId="{6AE38952-7C1E-B044-B8FC-9A933EC36630}" sibTransId="{BAB3FA31-E8FC-CF47-A92D-5E67F5AC535C}"/>
    <dgm:cxn modelId="{1EEE199A-1924-46EB-9845-E34359C3D84B}" type="presOf" srcId="{8943F2E6-3B0D-E448-9217-B317A1C852F5}" destId="{1017B7CB-13B4-9B4A-A898-E550BB192901}" srcOrd="0" destOrd="0" presId="urn:microsoft.com/office/officeart/2005/8/layout/vList5"/>
    <dgm:cxn modelId="{D627691E-CE20-A240-AE75-17D9A5E8D80E}" srcId="{39104730-2024-374C-98E0-3A4CE7ED9881}" destId="{5A256FE1-617A-F64B-AAA5-E71BA3D8E71B}" srcOrd="0" destOrd="0" parTransId="{8DF59BD0-F274-DA45-A4C6-CD1040D03631}" sibTransId="{1221B9A9-1B18-A546-BD93-54DBEC081E68}"/>
    <dgm:cxn modelId="{A3CBA274-D7F7-CB45-BAA7-46A89E45535F}" srcId="{D865DF60-6A8A-1346-86CF-ADC5241F7441}" destId="{2C8EC395-066D-984E-8F48-1D03BBA365D6}" srcOrd="0" destOrd="0" parTransId="{E889BD5D-09F1-B84F-9539-CDB6EA89993B}" sibTransId="{788D42F9-2A3B-334A-B81A-EE2D57E4C222}"/>
    <dgm:cxn modelId="{1A64C50B-3B59-41FA-AE92-7205D907EC84}" type="presOf" srcId="{31427C3A-E33A-4C40-B6A8-DF440F9FA9C2}" destId="{09F84ED2-5430-D348-8351-1C588DA968EF}" srcOrd="0" destOrd="0" presId="urn:microsoft.com/office/officeart/2005/8/layout/vList5"/>
    <dgm:cxn modelId="{02D6B817-891B-4668-84BE-EDEC6160F24A}" type="presParOf" srcId="{82B71E07-46A9-1F4C-9980-576B2FA3ADD8}" destId="{A3A8D8DA-067B-EC42-9EAF-7E4FD8AA6489}" srcOrd="0" destOrd="0" presId="urn:microsoft.com/office/officeart/2005/8/layout/vList5"/>
    <dgm:cxn modelId="{909E9F80-0B61-4783-B328-215326D33B3E}" type="presParOf" srcId="{A3A8D8DA-067B-EC42-9EAF-7E4FD8AA6489}" destId="{5131D196-118F-ED4B-8F8C-9F861CEE6268}" srcOrd="0" destOrd="0" presId="urn:microsoft.com/office/officeart/2005/8/layout/vList5"/>
    <dgm:cxn modelId="{FF7FD1ED-1BB0-4173-B2DA-F820BDD01A9E}" type="presParOf" srcId="{A3A8D8DA-067B-EC42-9EAF-7E4FD8AA6489}" destId="{B2E2EFB5-3D81-DA40-B0AB-7277103CCFA5}" srcOrd="1" destOrd="0" presId="urn:microsoft.com/office/officeart/2005/8/layout/vList5"/>
    <dgm:cxn modelId="{ED9125DE-105E-4700-8323-38FC46D7F11A}" type="presParOf" srcId="{82B71E07-46A9-1F4C-9980-576B2FA3ADD8}" destId="{86757E5C-20F4-E745-A720-B10E686939A4}" srcOrd="1" destOrd="0" presId="urn:microsoft.com/office/officeart/2005/8/layout/vList5"/>
    <dgm:cxn modelId="{91B6A649-2590-4AF5-B4EA-AB0ED128EE59}" type="presParOf" srcId="{82B71E07-46A9-1F4C-9980-576B2FA3ADD8}" destId="{0760AE06-7B56-494A-A0E8-36B594643D8E}" srcOrd="2" destOrd="0" presId="urn:microsoft.com/office/officeart/2005/8/layout/vList5"/>
    <dgm:cxn modelId="{B94BA22A-F30E-48DE-B47F-ECFC1D65392F}" type="presParOf" srcId="{0760AE06-7B56-494A-A0E8-36B594643D8E}" destId="{C3381103-080C-D746-8B27-46B2DEE4028C}" srcOrd="0" destOrd="0" presId="urn:microsoft.com/office/officeart/2005/8/layout/vList5"/>
    <dgm:cxn modelId="{4F8B224B-1D63-4C6E-BF46-B185A4E830F9}" type="presParOf" srcId="{0760AE06-7B56-494A-A0E8-36B594643D8E}" destId="{FBE9ED35-B856-174C-8737-A32D2C924CA6}" srcOrd="1" destOrd="0" presId="urn:microsoft.com/office/officeart/2005/8/layout/vList5"/>
    <dgm:cxn modelId="{E1A94FD6-F703-4465-A966-E5A7A6E22DAF}" type="presParOf" srcId="{82B71E07-46A9-1F4C-9980-576B2FA3ADD8}" destId="{42D27948-8160-FF47-9116-9786F5E669CE}" srcOrd="3" destOrd="0" presId="urn:microsoft.com/office/officeart/2005/8/layout/vList5"/>
    <dgm:cxn modelId="{165541E0-0942-4264-85C7-D90764B67B2C}" type="presParOf" srcId="{82B71E07-46A9-1F4C-9980-576B2FA3ADD8}" destId="{39BBA486-03BD-2144-ABBF-AE369E5400B7}" srcOrd="4" destOrd="0" presId="urn:microsoft.com/office/officeart/2005/8/layout/vList5"/>
    <dgm:cxn modelId="{DCFFD5C5-1E35-4CD0-8E06-33FB2A197110}" type="presParOf" srcId="{39BBA486-03BD-2144-ABBF-AE369E5400B7}" destId="{70B8D9E0-4A6D-2F44-B595-4E51FB1CC510}" srcOrd="0" destOrd="0" presId="urn:microsoft.com/office/officeart/2005/8/layout/vList5"/>
    <dgm:cxn modelId="{46DB1294-7D3A-4AE6-A3B8-5FBD426CA09F}" type="presParOf" srcId="{39BBA486-03BD-2144-ABBF-AE369E5400B7}" destId="{09F84ED2-5430-D348-8351-1C588DA968EF}" srcOrd="1" destOrd="0" presId="urn:microsoft.com/office/officeart/2005/8/layout/vList5"/>
    <dgm:cxn modelId="{7563D9D9-CEF1-4D33-9954-46B260892E9E}" type="presParOf" srcId="{82B71E07-46A9-1F4C-9980-576B2FA3ADD8}" destId="{26A10C18-A8F4-6A4C-BDEE-6F7DE3CE4615}" srcOrd="5" destOrd="0" presId="urn:microsoft.com/office/officeart/2005/8/layout/vList5"/>
    <dgm:cxn modelId="{8492270E-18B3-40A5-9ABC-9E934D93CBCA}" type="presParOf" srcId="{82B71E07-46A9-1F4C-9980-576B2FA3ADD8}" destId="{4ECD3363-8FE6-2E4D-AEB8-DD61ACBB9653}" srcOrd="6" destOrd="0" presId="urn:microsoft.com/office/officeart/2005/8/layout/vList5"/>
    <dgm:cxn modelId="{873272BD-418C-4C08-A55C-316BA5C2BAD3}" type="presParOf" srcId="{4ECD3363-8FE6-2E4D-AEB8-DD61ACBB9653}" destId="{E895D6B0-A2C0-8846-B022-1C147093D231}" srcOrd="0" destOrd="0" presId="urn:microsoft.com/office/officeart/2005/8/layout/vList5"/>
    <dgm:cxn modelId="{A09FAD26-A21D-4D00-BEE5-ABB0A71A1D28}" type="presParOf" srcId="{4ECD3363-8FE6-2E4D-AEB8-DD61ACBB9653}" destId="{1017B7CB-13B4-9B4A-A898-E550BB19290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9104730-2024-374C-98E0-3A4CE7ED9881}" type="doc">
      <dgm:prSet loTypeId="urn:microsoft.com/office/officeart/2005/8/layout/vList5" loCatId="" qsTypeId="urn:microsoft.com/office/officeart/2005/8/quickstyle/3d7" qsCatId="3D" csTypeId="urn:microsoft.com/office/officeart/2005/8/colors/accent1_2" csCatId="accent1" phldr="1"/>
      <dgm:spPr/>
      <dgm:t>
        <a:bodyPr/>
        <a:lstStyle/>
        <a:p>
          <a:endParaRPr lang="fr-FR"/>
        </a:p>
      </dgm:t>
    </dgm:pt>
    <dgm:pt modelId="{5A256FE1-617A-F64B-AAA5-E71BA3D8E71B}">
      <dgm:prSet phldrT="[Texte]"/>
      <dgm:spPr/>
      <dgm:t>
        <a:bodyPr/>
        <a:lstStyle/>
        <a:p>
          <a:r>
            <a:rPr lang="fr-FR" dirty="0" smtClean="0"/>
            <a:t>a</a:t>
          </a:r>
          <a:endParaRPr lang="fr-FR" dirty="0"/>
        </a:p>
      </dgm:t>
    </dgm:pt>
    <dgm:pt modelId="{8DF59BD0-F274-DA45-A4C6-CD1040D03631}" type="parTrans" cxnId="{D627691E-CE20-A240-AE75-17D9A5E8D80E}">
      <dgm:prSet/>
      <dgm:spPr/>
      <dgm:t>
        <a:bodyPr/>
        <a:lstStyle/>
        <a:p>
          <a:endParaRPr lang="fr-FR"/>
        </a:p>
      </dgm:t>
    </dgm:pt>
    <dgm:pt modelId="{1221B9A9-1B18-A546-BD93-54DBEC081E68}" type="sibTrans" cxnId="{D627691E-CE20-A240-AE75-17D9A5E8D80E}">
      <dgm:prSet/>
      <dgm:spPr/>
      <dgm:t>
        <a:bodyPr/>
        <a:lstStyle/>
        <a:p>
          <a:endParaRPr lang="fr-FR"/>
        </a:p>
      </dgm:t>
    </dgm:pt>
    <dgm:pt modelId="{C98D5B68-7884-6648-A6A0-2E344EE2F2C1}">
      <dgm:prSet phldrT="[Texte]"/>
      <dgm:spPr/>
      <dgm:t>
        <a:bodyPr/>
        <a:lstStyle/>
        <a:p>
          <a:r>
            <a:rPr lang="fr-FR" dirty="0"/>
            <a:t>c</a:t>
          </a:r>
        </a:p>
      </dgm:t>
    </dgm:pt>
    <dgm:pt modelId="{89F25B63-67C6-2B49-87BA-7718746C431D}" type="parTrans" cxnId="{6E4E9F2E-D306-E440-8065-DAD3485E0D1C}">
      <dgm:prSet/>
      <dgm:spPr/>
      <dgm:t>
        <a:bodyPr/>
        <a:lstStyle/>
        <a:p>
          <a:endParaRPr lang="fr-FR"/>
        </a:p>
      </dgm:t>
    </dgm:pt>
    <dgm:pt modelId="{675274CD-34E5-B949-B313-38064B3EA771}" type="sibTrans" cxnId="{6E4E9F2E-D306-E440-8065-DAD3485E0D1C}">
      <dgm:prSet/>
      <dgm:spPr/>
      <dgm:t>
        <a:bodyPr/>
        <a:lstStyle/>
        <a:p>
          <a:endParaRPr lang="fr-FR"/>
        </a:p>
      </dgm:t>
    </dgm:pt>
    <dgm:pt modelId="{31427C3A-E33A-4C40-B6A8-DF440F9FA9C2}">
      <dgm:prSet phldrT="[Texte]"/>
      <dgm:spPr>
        <a:solidFill>
          <a:srgbClr val="00B050">
            <a:alpha val="90000"/>
          </a:srgbClr>
        </a:solidFill>
      </dgm:spPr>
      <dgm:t>
        <a:bodyPr/>
        <a:lstStyle/>
        <a:p>
          <a:pPr algn="ctr">
            <a:buNone/>
          </a:pPr>
          <a:r>
            <a:rPr lang="fr-FR" b="1" dirty="0" smtClean="0">
              <a:solidFill>
                <a:schemeClr val="tx1"/>
              </a:solidFill>
            </a:rPr>
            <a:t>cuis</a:t>
          </a:r>
          <a:r>
            <a:rPr lang="fr-FR" b="1" dirty="0" smtClean="0">
              <a:solidFill>
                <a:srgbClr val="0070C0"/>
              </a:solidFill>
            </a:rPr>
            <a:t>in</a:t>
          </a:r>
          <a:r>
            <a:rPr lang="fr-FR" b="1" dirty="0" smtClean="0"/>
            <a:t>e</a:t>
          </a:r>
          <a:endParaRPr lang="fr-FR" b="1" dirty="0"/>
        </a:p>
      </dgm:t>
    </dgm:pt>
    <dgm:pt modelId="{6AE38952-7C1E-B044-B8FC-9A933EC36630}" type="parTrans" cxnId="{49662439-979C-B841-B009-6D99A978E2AA}">
      <dgm:prSet/>
      <dgm:spPr/>
      <dgm:t>
        <a:bodyPr/>
        <a:lstStyle/>
        <a:p>
          <a:endParaRPr lang="fr-FR"/>
        </a:p>
      </dgm:t>
    </dgm:pt>
    <dgm:pt modelId="{BAB3FA31-E8FC-CF47-A92D-5E67F5AC535C}" type="sibTrans" cxnId="{49662439-979C-B841-B009-6D99A978E2AA}">
      <dgm:prSet/>
      <dgm:spPr/>
      <dgm:t>
        <a:bodyPr/>
        <a:lstStyle/>
        <a:p>
          <a:endParaRPr lang="fr-FR"/>
        </a:p>
      </dgm:t>
    </dgm:pt>
    <dgm:pt modelId="{877D7047-60CD-754B-B94B-0D52DA8802EF}">
      <dgm:prSet phldrT="[Texte]"/>
      <dgm:spPr/>
      <dgm:t>
        <a:bodyPr/>
        <a:lstStyle/>
        <a:p>
          <a:r>
            <a:rPr lang="fr-FR" dirty="0"/>
            <a:t>d</a:t>
          </a:r>
        </a:p>
      </dgm:t>
    </dgm:pt>
    <dgm:pt modelId="{F776D0C3-C0C0-7847-978B-D8398B928E33}" type="parTrans" cxnId="{F29E88BF-B2B7-8C4D-8CAE-014202FBF28B}">
      <dgm:prSet/>
      <dgm:spPr/>
      <dgm:t>
        <a:bodyPr/>
        <a:lstStyle/>
        <a:p>
          <a:endParaRPr lang="fr-FR"/>
        </a:p>
      </dgm:t>
    </dgm:pt>
    <dgm:pt modelId="{D8C37D6F-0C89-C44B-B88F-7FDB054464A6}" type="sibTrans" cxnId="{F29E88BF-B2B7-8C4D-8CAE-014202FBF28B}">
      <dgm:prSet/>
      <dgm:spPr/>
      <dgm:t>
        <a:bodyPr/>
        <a:lstStyle/>
        <a:p>
          <a:endParaRPr lang="fr-FR"/>
        </a:p>
      </dgm:t>
    </dgm:pt>
    <dgm:pt modelId="{8943F2E6-3B0D-E448-9217-B317A1C852F5}">
      <dgm:prSet phldrT="[Texte]"/>
      <dgm:spPr>
        <a:solidFill>
          <a:srgbClr val="FF0000">
            <a:alpha val="90000"/>
          </a:srgbClr>
        </a:solidFill>
      </dgm:spPr>
      <dgm:t>
        <a:bodyPr/>
        <a:lstStyle/>
        <a:p>
          <a:pPr algn="ctr">
            <a:buNone/>
          </a:pPr>
          <a:r>
            <a:rPr lang="fr-FR" b="1" dirty="0" smtClean="0"/>
            <a:t>lap</a:t>
          </a:r>
          <a:r>
            <a:rPr lang="fr-FR" b="1" dirty="0" smtClean="0">
              <a:solidFill>
                <a:srgbClr val="0070C0"/>
              </a:solidFill>
            </a:rPr>
            <a:t>in</a:t>
          </a:r>
          <a:r>
            <a:rPr lang="fr-FR" b="1" dirty="0" smtClean="0"/>
            <a:t>s</a:t>
          </a:r>
          <a:endParaRPr lang="fr-FR" b="1" dirty="0"/>
        </a:p>
      </dgm:t>
    </dgm:pt>
    <dgm:pt modelId="{BACB9BDF-48A8-8446-9EF0-0777EB594CBD}" type="parTrans" cxnId="{E328896C-D41F-1447-83EE-3427764BA201}">
      <dgm:prSet/>
      <dgm:spPr/>
      <dgm:t>
        <a:bodyPr/>
        <a:lstStyle/>
        <a:p>
          <a:endParaRPr lang="fr-FR"/>
        </a:p>
      </dgm:t>
    </dgm:pt>
    <dgm:pt modelId="{8E47323C-8EED-B74F-B64B-018CD74E9966}" type="sibTrans" cxnId="{E328896C-D41F-1447-83EE-3427764BA201}">
      <dgm:prSet/>
      <dgm:spPr/>
      <dgm:t>
        <a:bodyPr/>
        <a:lstStyle/>
        <a:p>
          <a:endParaRPr lang="fr-FR"/>
        </a:p>
      </dgm:t>
    </dgm:pt>
    <dgm:pt modelId="{D865DF60-6A8A-1346-86CF-ADC5241F7441}">
      <dgm:prSet/>
      <dgm:spPr/>
      <dgm:t>
        <a:bodyPr/>
        <a:lstStyle/>
        <a:p>
          <a:r>
            <a:rPr lang="fr-FR" dirty="0"/>
            <a:t>b</a:t>
          </a:r>
        </a:p>
      </dgm:t>
    </dgm:pt>
    <dgm:pt modelId="{806608CC-D2DF-374E-A47A-AC1E4E471D34}" type="parTrans" cxnId="{26514B5C-E4AC-D045-BD76-2A427C25A6C9}">
      <dgm:prSet/>
      <dgm:spPr/>
      <dgm:t>
        <a:bodyPr/>
        <a:lstStyle/>
        <a:p>
          <a:endParaRPr lang="fr-FR"/>
        </a:p>
      </dgm:t>
    </dgm:pt>
    <dgm:pt modelId="{752CCB7B-ADC2-E04D-8F22-DB13BC887169}" type="sibTrans" cxnId="{26514B5C-E4AC-D045-BD76-2A427C25A6C9}">
      <dgm:prSet/>
      <dgm:spPr/>
      <dgm:t>
        <a:bodyPr/>
        <a:lstStyle/>
        <a:p>
          <a:endParaRPr lang="fr-FR"/>
        </a:p>
      </dgm:t>
    </dgm:pt>
    <dgm:pt modelId="{2C8EC395-066D-984E-8F48-1D03BBA365D6}">
      <dgm:prSet/>
      <dgm:spPr>
        <a:solidFill>
          <a:srgbClr val="FF0000">
            <a:alpha val="90000"/>
          </a:srgbClr>
        </a:solidFill>
      </dgm:spPr>
      <dgm:t>
        <a:bodyPr/>
        <a:lstStyle/>
        <a:p>
          <a:pPr algn="ctr">
            <a:buNone/>
          </a:pPr>
          <a:r>
            <a:rPr lang="fr-FR" b="1" dirty="0" smtClean="0">
              <a:solidFill>
                <a:schemeClr val="tx1"/>
              </a:solidFill>
            </a:rPr>
            <a:t> </a:t>
          </a:r>
          <a:r>
            <a:rPr lang="fr-FR" b="1" dirty="0" smtClean="0">
              <a:solidFill>
                <a:srgbClr val="0070C0"/>
              </a:solidFill>
            </a:rPr>
            <a:t>in</a:t>
          </a:r>
          <a:r>
            <a:rPr lang="fr-FR" b="1" dirty="0" smtClean="0"/>
            <a:t>secte</a:t>
          </a:r>
          <a:endParaRPr lang="fr-FR" b="1" dirty="0"/>
        </a:p>
      </dgm:t>
    </dgm:pt>
    <dgm:pt modelId="{E889BD5D-09F1-B84F-9539-CDB6EA89993B}" type="parTrans" cxnId="{A3CBA274-D7F7-CB45-BAA7-46A89E45535F}">
      <dgm:prSet/>
      <dgm:spPr/>
      <dgm:t>
        <a:bodyPr/>
        <a:lstStyle/>
        <a:p>
          <a:endParaRPr lang="fr-FR"/>
        </a:p>
      </dgm:t>
    </dgm:pt>
    <dgm:pt modelId="{788D42F9-2A3B-334A-B81A-EE2D57E4C222}" type="sibTrans" cxnId="{A3CBA274-D7F7-CB45-BAA7-46A89E45535F}">
      <dgm:prSet/>
      <dgm:spPr/>
      <dgm:t>
        <a:bodyPr/>
        <a:lstStyle/>
        <a:p>
          <a:endParaRPr lang="fr-FR"/>
        </a:p>
      </dgm:t>
    </dgm:pt>
    <dgm:pt modelId="{DD6BBC1B-D149-744A-A30E-EFE273F02222}">
      <dgm:prSet phldrT="[Texte]"/>
      <dgm:spPr>
        <a:solidFill>
          <a:srgbClr val="FF0000">
            <a:alpha val="90000"/>
          </a:srgbClr>
        </a:solidFill>
      </dgm:spPr>
      <dgm:t>
        <a:bodyPr/>
        <a:lstStyle/>
        <a:p>
          <a:pPr algn="ctr">
            <a:buNone/>
          </a:pPr>
          <a:r>
            <a:rPr lang="fr-FR" b="1" dirty="0" smtClean="0"/>
            <a:t> mal</a:t>
          </a:r>
          <a:r>
            <a:rPr lang="fr-FR" b="1" dirty="0" smtClean="0">
              <a:solidFill>
                <a:srgbClr val="0070C0"/>
              </a:solidFill>
            </a:rPr>
            <a:t>in</a:t>
          </a:r>
          <a:endParaRPr lang="fr-FR" b="1" dirty="0">
            <a:solidFill>
              <a:srgbClr val="0070C0"/>
            </a:solidFill>
          </a:endParaRPr>
        </a:p>
      </dgm:t>
    </dgm:pt>
    <dgm:pt modelId="{FA359944-C295-7C49-BDAC-C5B8B15CDFE7}" type="sibTrans" cxnId="{BBB76332-05A7-BD4A-AEE7-B327FE3E9402}">
      <dgm:prSet/>
      <dgm:spPr/>
      <dgm:t>
        <a:bodyPr/>
        <a:lstStyle/>
        <a:p>
          <a:endParaRPr lang="fr-FR"/>
        </a:p>
      </dgm:t>
    </dgm:pt>
    <dgm:pt modelId="{58BA337C-5D18-7648-9FBC-E3DFEE45FE39}" type="parTrans" cxnId="{BBB76332-05A7-BD4A-AEE7-B327FE3E9402}">
      <dgm:prSet/>
      <dgm:spPr/>
      <dgm:t>
        <a:bodyPr/>
        <a:lstStyle/>
        <a:p>
          <a:endParaRPr lang="fr-FR"/>
        </a:p>
      </dgm:t>
    </dgm:pt>
    <dgm:pt modelId="{82B71E07-46A9-1F4C-9980-576B2FA3ADD8}" type="pres">
      <dgm:prSet presAssocID="{39104730-2024-374C-98E0-3A4CE7ED9881}" presName="Name0" presStyleCnt="0">
        <dgm:presLayoutVars>
          <dgm:dir/>
          <dgm:animLvl val="lvl"/>
          <dgm:resizeHandles val="exact"/>
        </dgm:presLayoutVars>
      </dgm:prSet>
      <dgm:spPr/>
      <dgm:t>
        <a:bodyPr/>
        <a:lstStyle/>
        <a:p>
          <a:endParaRPr lang="fr-FR"/>
        </a:p>
      </dgm:t>
    </dgm:pt>
    <dgm:pt modelId="{A3A8D8DA-067B-EC42-9EAF-7E4FD8AA6489}" type="pres">
      <dgm:prSet presAssocID="{5A256FE1-617A-F64B-AAA5-E71BA3D8E71B}" presName="linNode" presStyleCnt="0"/>
      <dgm:spPr/>
      <dgm:t>
        <a:bodyPr/>
        <a:lstStyle/>
        <a:p>
          <a:endParaRPr lang="fr-FR"/>
        </a:p>
      </dgm:t>
    </dgm:pt>
    <dgm:pt modelId="{5131D196-118F-ED4B-8F8C-9F861CEE6268}" type="pres">
      <dgm:prSet presAssocID="{5A256FE1-617A-F64B-AAA5-E71BA3D8E71B}" presName="parentText" presStyleLbl="node1" presStyleIdx="0" presStyleCnt="4">
        <dgm:presLayoutVars>
          <dgm:chMax val="1"/>
          <dgm:bulletEnabled val="1"/>
        </dgm:presLayoutVars>
      </dgm:prSet>
      <dgm:spPr/>
      <dgm:t>
        <a:bodyPr/>
        <a:lstStyle/>
        <a:p>
          <a:endParaRPr lang="fr-FR"/>
        </a:p>
      </dgm:t>
    </dgm:pt>
    <dgm:pt modelId="{B2E2EFB5-3D81-DA40-B0AB-7277103CCFA5}" type="pres">
      <dgm:prSet presAssocID="{5A256FE1-617A-F64B-AAA5-E71BA3D8E71B}" presName="descendantText" presStyleLbl="alignAccFollowNode1" presStyleIdx="0" presStyleCnt="4">
        <dgm:presLayoutVars>
          <dgm:bulletEnabled val="1"/>
        </dgm:presLayoutVars>
      </dgm:prSet>
      <dgm:spPr/>
      <dgm:t>
        <a:bodyPr/>
        <a:lstStyle/>
        <a:p>
          <a:endParaRPr lang="fr-FR"/>
        </a:p>
      </dgm:t>
    </dgm:pt>
    <dgm:pt modelId="{86757E5C-20F4-E745-A720-B10E686939A4}" type="pres">
      <dgm:prSet presAssocID="{1221B9A9-1B18-A546-BD93-54DBEC081E68}" presName="sp" presStyleCnt="0"/>
      <dgm:spPr/>
      <dgm:t>
        <a:bodyPr/>
        <a:lstStyle/>
        <a:p>
          <a:endParaRPr lang="fr-FR"/>
        </a:p>
      </dgm:t>
    </dgm:pt>
    <dgm:pt modelId="{0760AE06-7B56-494A-A0E8-36B594643D8E}" type="pres">
      <dgm:prSet presAssocID="{D865DF60-6A8A-1346-86CF-ADC5241F7441}" presName="linNode" presStyleCnt="0"/>
      <dgm:spPr/>
      <dgm:t>
        <a:bodyPr/>
        <a:lstStyle/>
        <a:p>
          <a:endParaRPr lang="fr-FR"/>
        </a:p>
      </dgm:t>
    </dgm:pt>
    <dgm:pt modelId="{C3381103-080C-D746-8B27-46B2DEE4028C}" type="pres">
      <dgm:prSet presAssocID="{D865DF60-6A8A-1346-86CF-ADC5241F7441}" presName="parentText" presStyleLbl="node1" presStyleIdx="1" presStyleCnt="4">
        <dgm:presLayoutVars>
          <dgm:chMax val="1"/>
          <dgm:bulletEnabled val="1"/>
        </dgm:presLayoutVars>
      </dgm:prSet>
      <dgm:spPr/>
      <dgm:t>
        <a:bodyPr/>
        <a:lstStyle/>
        <a:p>
          <a:endParaRPr lang="fr-FR"/>
        </a:p>
      </dgm:t>
    </dgm:pt>
    <dgm:pt modelId="{FBE9ED35-B856-174C-8737-A32D2C924CA6}" type="pres">
      <dgm:prSet presAssocID="{D865DF60-6A8A-1346-86CF-ADC5241F7441}" presName="descendantText" presStyleLbl="alignAccFollowNode1" presStyleIdx="1" presStyleCnt="4" custLinFactNeighborX="0" custLinFactNeighborY="-5799">
        <dgm:presLayoutVars>
          <dgm:bulletEnabled val="1"/>
        </dgm:presLayoutVars>
      </dgm:prSet>
      <dgm:spPr/>
      <dgm:t>
        <a:bodyPr/>
        <a:lstStyle/>
        <a:p>
          <a:endParaRPr lang="fr-FR"/>
        </a:p>
      </dgm:t>
    </dgm:pt>
    <dgm:pt modelId="{42D27948-8160-FF47-9116-9786F5E669CE}" type="pres">
      <dgm:prSet presAssocID="{752CCB7B-ADC2-E04D-8F22-DB13BC887169}" presName="sp" presStyleCnt="0"/>
      <dgm:spPr/>
      <dgm:t>
        <a:bodyPr/>
        <a:lstStyle/>
        <a:p>
          <a:endParaRPr lang="fr-FR"/>
        </a:p>
      </dgm:t>
    </dgm:pt>
    <dgm:pt modelId="{39BBA486-03BD-2144-ABBF-AE369E5400B7}" type="pres">
      <dgm:prSet presAssocID="{C98D5B68-7884-6648-A6A0-2E344EE2F2C1}" presName="linNode" presStyleCnt="0"/>
      <dgm:spPr/>
      <dgm:t>
        <a:bodyPr/>
        <a:lstStyle/>
        <a:p>
          <a:endParaRPr lang="fr-FR"/>
        </a:p>
      </dgm:t>
    </dgm:pt>
    <dgm:pt modelId="{70B8D9E0-4A6D-2F44-B595-4E51FB1CC510}" type="pres">
      <dgm:prSet presAssocID="{C98D5B68-7884-6648-A6A0-2E344EE2F2C1}" presName="parentText" presStyleLbl="node1" presStyleIdx="2" presStyleCnt="4">
        <dgm:presLayoutVars>
          <dgm:chMax val="1"/>
          <dgm:bulletEnabled val="1"/>
        </dgm:presLayoutVars>
      </dgm:prSet>
      <dgm:spPr/>
      <dgm:t>
        <a:bodyPr/>
        <a:lstStyle/>
        <a:p>
          <a:endParaRPr lang="fr-FR"/>
        </a:p>
      </dgm:t>
    </dgm:pt>
    <dgm:pt modelId="{09F84ED2-5430-D348-8351-1C588DA968EF}" type="pres">
      <dgm:prSet presAssocID="{C98D5B68-7884-6648-A6A0-2E344EE2F2C1}" presName="descendantText" presStyleLbl="alignAccFollowNode1" presStyleIdx="2" presStyleCnt="4">
        <dgm:presLayoutVars>
          <dgm:bulletEnabled val="1"/>
        </dgm:presLayoutVars>
      </dgm:prSet>
      <dgm:spPr/>
      <dgm:t>
        <a:bodyPr/>
        <a:lstStyle/>
        <a:p>
          <a:endParaRPr lang="fr-FR"/>
        </a:p>
      </dgm:t>
    </dgm:pt>
    <dgm:pt modelId="{26A10C18-A8F4-6A4C-BDEE-6F7DE3CE4615}" type="pres">
      <dgm:prSet presAssocID="{675274CD-34E5-B949-B313-38064B3EA771}" presName="sp" presStyleCnt="0"/>
      <dgm:spPr/>
      <dgm:t>
        <a:bodyPr/>
        <a:lstStyle/>
        <a:p>
          <a:endParaRPr lang="fr-FR"/>
        </a:p>
      </dgm:t>
    </dgm:pt>
    <dgm:pt modelId="{4ECD3363-8FE6-2E4D-AEB8-DD61ACBB9653}" type="pres">
      <dgm:prSet presAssocID="{877D7047-60CD-754B-B94B-0D52DA8802EF}" presName="linNode" presStyleCnt="0"/>
      <dgm:spPr/>
      <dgm:t>
        <a:bodyPr/>
        <a:lstStyle/>
        <a:p>
          <a:endParaRPr lang="fr-FR"/>
        </a:p>
      </dgm:t>
    </dgm:pt>
    <dgm:pt modelId="{E895D6B0-A2C0-8846-B022-1C147093D231}" type="pres">
      <dgm:prSet presAssocID="{877D7047-60CD-754B-B94B-0D52DA8802EF}" presName="parentText" presStyleLbl="node1" presStyleIdx="3" presStyleCnt="4">
        <dgm:presLayoutVars>
          <dgm:chMax val="1"/>
          <dgm:bulletEnabled val="1"/>
        </dgm:presLayoutVars>
      </dgm:prSet>
      <dgm:spPr/>
      <dgm:t>
        <a:bodyPr/>
        <a:lstStyle/>
        <a:p>
          <a:endParaRPr lang="fr-FR"/>
        </a:p>
      </dgm:t>
    </dgm:pt>
    <dgm:pt modelId="{1017B7CB-13B4-9B4A-A898-E550BB192901}" type="pres">
      <dgm:prSet presAssocID="{877D7047-60CD-754B-B94B-0D52DA8802EF}" presName="descendantText" presStyleLbl="alignAccFollowNode1" presStyleIdx="3" presStyleCnt="4">
        <dgm:presLayoutVars>
          <dgm:bulletEnabled val="1"/>
        </dgm:presLayoutVars>
      </dgm:prSet>
      <dgm:spPr/>
      <dgm:t>
        <a:bodyPr/>
        <a:lstStyle/>
        <a:p>
          <a:endParaRPr lang="fr-FR"/>
        </a:p>
      </dgm:t>
    </dgm:pt>
  </dgm:ptLst>
  <dgm:cxnLst>
    <dgm:cxn modelId="{5C54C8F2-F3CE-4647-82BF-D1270E2ADC50}" type="presOf" srcId="{39104730-2024-374C-98E0-3A4CE7ED9881}" destId="{82B71E07-46A9-1F4C-9980-576B2FA3ADD8}" srcOrd="0" destOrd="0" presId="urn:microsoft.com/office/officeart/2005/8/layout/vList5"/>
    <dgm:cxn modelId="{26514B5C-E4AC-D045-BD76-2A427C25A6C9}" srcId="{39104730-2024-374C-98E0-3A4CE7ED9881}" destId="{D865DF60-6A8A-1346-86CF-ADC5241F7441}" srcOrd="1" destOrd="0" parTransId="{806608CC-D2DF-374E-A47A-AC1E4E471D34}" sibTransId="{752CCB7B-ADC2-E04D-8F22-DB13BC887169}"/>
    <dgm:cxn modelId="{F2C5498A-F12B-4BC2-AFE2-9A51F7B0E3BA}" type="presOf" srcId="{C98D5B68-7884-6648-A6A0-2E344EE2F2C1}" destId="{70B8D9E0-4A6D-2F44-B595-4E51FB1CC510}" srcOrd="0" destOrd="0" presId="urn:microsoft.com/office/officeart/2005/8/layout/vList5"/>
    <dgm:cxn modelId="{DDB52D6B-DB32-4AC9-90B1-BB5BF710D1BB}" type="presOf" srcId="{5A256FE1-617A-F64B-AAA5-E71BA3D8E71B}" destId="{5131D196-118F-ED4B-8F8C-9F861CEE6268}" srcOrd="0" destOrd="0" presId="urn:microsoft.com/office/officeart/2005/8/layout/vList5"/>
    <dgm:cxn modelId="{090C00CC-1E7A-482D-ACA0-3944C0E4C531}" type="presOf" srcId="{877D7047-60CD-754B-B94B-0D52DA8802EF}" destId="{E895D6B0-A2C0-8846-B022-1C147093D231}" srcOrd="0" destOrd="0" presId="urn:microsoft.com/office/officeart/2005/8/layout/vList5"/>
    <dgm:cxn modelId="{6E4E9F2E-D306-E440-8065-DAD3485E0D1C}" srcId="{39104730-2024-374C-98E0-3A4CE7ED9881}" destId="{C98D5B68-7884-6648-A6A0-2E344EE2F2C1}" srcOrd="2" destOrd="0" parTransId="{89F25B63-67C6-2B49-87BA-7718746C431D}" sibTransId="{675274CD-34E5-B949-B313-38064B3EA771}"/>
    <dgm:cxn modelId="{B1AC63D9-E154-41FE-85A7-CEDAFFC2E36F}" type="presOf" srcId="{D865DF60-6A8A-1346-86CF-ADC5241F7441}" destId="{C3381103-080C-D746-8B27-46B2DEE4028C}" srcOrd="0" destOrd="0" presId="urn:microsoft.com/office/officeart/2005/8/layout/vList5"/>
    <dgm:cxn modelId="{49662439-979C-B841-B009-6D99A978E2AA}" srcId="{C98D5B68-7884-6648-A6A0-2E344EE2F2C1}" destId="{31427C3A-E33A-4C40-B6A8-DF440F9FA9C2}" srcOrd="0" destOrd="0" parTransId="{6AE38952-7C1E-B044-B8FC-9A933EC36630}" sibTransId="{BAB3FA31-E8FC-CF47-A92D-5E67F5AC535C}"/>
    <dgm:cxn modelId="{E328896C-D41F-1447-83EE-3427764BA201}" srcId="{877D7047-60CD-754B-B94B-0D52DA8802EF}" destId="{8943F2E6-3B0D-E448-9217-B317A1C852F5}" srcOrd="0" destOrd="0" parTransId="{BACB9BDF-48A8-8446-9EF0-0777EB594CBD}" sibTransId="{8E47323C-8EED-B74F-B64B-018CD74E9966}"/>
    <dgm:cxn modelId="{D627691E-CE20-A240-AE75-17D9A5E8D80E}" srcId="{39104730-2024-374C-98E0-3A4CE7ED9881}" destId="{5A256FE1-617A-F64B-AAA5-E71BA3D8E71B}" srcOrd="0" destOrd="0" parTransId="{8DF59BD0-F274-DA45-A4C6-CD1040D03631}" sibTransId="{1221B9A9-1B18-A546-BD93-54DBEC081E68}"/>
    <dgm:cxn modelId="{A3CBA274-D7F7-CB45-BAA7-46A89E45535F}" srcId="{D865DF60-6A8A-1346-86CF-ADC5241F7441}" destId="{2C8EC395-066D-984E-8F48-1D03BBA365D6}" srcOrd="0" destOrd="0" parTransId="{E889BD5D-09F1-B84F-9539-CDB6EA89993B}" sibTransId="{788D42F9-2A3B-334A-B81A-EE2D57E4C222}"/>
    <dgm:cxn modelId="{F29E88BF-B2B7-8C4D-8CAE-014202FBF28B}" srcId="{39104730-2024-374C-98E0-3A4CE7ED9881}" destId="{877D7047-60CD-754B-B94B-0D52DA8802EF}" srcOrd="3" destOrd="0" parTransId="{F776D0C3-C0C0-7847-978B-D8398B928E33}" sibTransId="{D8C37D6F-0C89-C44B-B88F-7FDB054464A6}"/>
    <dgm:cxn modelId="{BBB76332-05A7-BD4A-AEE7-B327FE3E9402}" srcId="{5A256FE1-617A-F64B-AAA5-E71BA3D8E71B}" destId="{DD6BBC1B-D149-744A-A30E-EFE273F02222}" srcOrd="0" destOrd="0" parTransId="{58BA337C-5D18-7648-9FBC-E3DFEE45FE39}" sibTransId="{FA359944-C295-7C49-BDAC-C5B8B15CDFE7}"/>
    <dgm:cxn modelId="{51483BA9-758D-4AAC-B70E-597770F71F29}" type="presOf" srcId="{8943F2E6-3B0D-E448-9217-B317A1C852F5}" destId="{1017B7CB-13B4-9B4A-A898-E550BB192901}" srcOrd="0" destOrd="0" presId="urn:microsoft.com/office/officeart/2005/8/layout/vList5"/>
    <dgm:cxn modelId="{48FB86B3-726F-428F-A4E9-851434987AA8}" type="presOf" srcId="{2C8EC395-066D-984E-8F48-1D03BBA365D6}" destId="{FBE9ED35-B856-174C-8737-A32D2C924CA6}" srcOrd="0" destOrd="0" presId="urn:microsoft.com/office/officeart/2005/8/layout/vList5"/>
    <dgm:cxn modelId="{986BAF3C-95AD-4E23-BEAD-E61A0BA58468}" type="presOf" srcId="{DD6BBC1B-D149-744A-A30E-EFE273F02222}" destId="{B2E2EFB5-3D81-DA40-B0AB-7277103CCFA5}" srcOrd="0" destOrd="0" presId="urn:microsoft.com/office/officeart/2005/8/layout/vList5"/>
    <dgm:cxn modelId="{8917A556-E062-404B-BCAB-73A409169B8E}" type="presOf" srcId="{31427C3A-E33A-4C40-B6A8-DF440F9FA9C2}" destId="{09F84ED2-5430-D348-8351-1C588DA968EF}" srcOrd="0" destOrd="0" presId="urn:microsoft.com/office/officeart/2005/8/layout/vList5"/>
    <dgm:cxn modelId="{741A765E-E4C5-45E4-B2B2-C51CBF4209CA}" type="presParOf" srcId="{82B71E07-46A9-1F4C-9980-576B2FA3ADD8}" destId="{A3A8D8DA-067B-EC42-9EAF-7E4FD8AA6489}" srcOrd="0" destOrd="0" presId="urn:microsoft.com/office/officeart/2005/8/layout/vList5"/>
    <dgm:cxn modelId="{E4AA90B3-E880-4153-B831-344B1CC78F99}" type="presParOf" srcId="{A3A8D8DA-067B-EC42-9EAF-7E4FD8AA6489}" destId="{5131D196-118F-ED4B-8F8C-9F861CEE6268}" srcOrd="0" destOrd="0" presId="urn:microsoft.com/office/officeart/2005/8/layout/vList5"/>
    <dgm:cxn modelId="{664BFD8A-6449-4543-AF76-82DAB7BB7C38}" type="presParOf" srcId="{A3A8D8DA-067B-EC42-9EAF-7E4FD8AA6489}" destId="{B2E2EFB5-3D81-DA40-B0AB-7277103CCFA5}" srcOrd="1" destOrd="0" presId="urn:microsoft.com/office/officeart/2005/8/layout/vList5"/>
    <dgm:cxn modelId="{B6076D1F-4ACE-45C3-B7CF-2ECD2204A043}" type="presParOf" srcId="{82B71E07-46A9-1F4C-9980-576B2FA3ADD8}" destId="{86757E5C-20F4-E745-A720-B10E686939A4}" srcOrd="1" destOrd="0" presId="urn:microsoft.com/office/officeart/2005/8/layout/vList5"/>
    <dgm:cxn modelId="{A6426DE6-5EB4-483F-A468-215931081AAF}" type="presParOf" srcId="{82B71E07-46A9-1F4C-9980-576B2FA3ADD8}" destId="{0760AE06-7B56-494A-A0E8-36B594643D8E}" srcOrd="2" destOrd="0" presId="urn:microsoft.com/office/officeart/2005/8/layout/vList5"/>
    <dgm:cxn modelId="{DBCE41A2-E263-46F3-89EE-538241FDFA87}" type="presParOf" srcId="{0760AE06-7B56-494A-A0E8-36B594643D8E}" destId="{C3381103-080C-D746-8B27-46B2DEE4028C}" srcOrd="0" destOrd="0" presId="urn:microsoft.com/office/officeart/2005/8/layout/vList5"/>
    <dgm:cxn modelId="{D7192DB3-B586-41F2-BC2A-5DBBB48904CF}" type="presParOf" srcId="{0760AE06-7B56-494A-A0E8-36B594643D8E}" destId="{FBE9ED35-B856-174C-8737-A32D2C924CA6}" srcOrd="1" destOrd="0" presId="urn:microsoft.com/office/officeart/2005/8/layout/vList5"/>
    <dgm:cxn modelId="{5F73F4F1-8BD9-4A6F-85A0-07104A49EE96}" type="presParOf" srcId="{82B71E07-46A9-1F4C-9980-576B2FA3ADD8}" destId="{42D27948-8160-FF47-9116-9786F5E669CE}" srcOrd="3" destOrd="0" presId="urn:microsoft.com/office/officeart/2005/8/layout/vList5"/>
    <dgm:cxn modelId="{21504317-9CFE-4E07-965C-2571EB81FA28}" type="presParOf" srcId="{82B71E07-46A9-1F4C-9980-576B2FA3ADD8}" destId="{39BBA486-03BD-2144-ABBF-AE369E5400B7}" srcOrd="4" destOrd="0" presId="urn:microsoft.com/office/officeart/2005/8/layout/vList5"/>
    <dgm:cxn modelId="{EF3DD620-4F73-4F6E-97E0-6CFE377D1726}" type="presParOf" srcId="{39BBA486-03BD-2144-ABBF-AE369E5400B7}" destId="{70B8D9E0-4A6D-2F44-B595-4E51FB1CC510}" srcOrd="0" destOrd="0" presId="urn:microsoft.com/office/officeart/2005/8/layout/vList5"/>
    <dgm:cxn modelId="{24E86E25-D39E-4A24-9594-9F2BD2F82463}" type="presParOf" srcId="{39BBA486-03BD-2144-ABBF-AE369E5400B7}" destId="{09F84ED2-5430-D348-8351-1C588DA968EF}" srcOrd="1" destOrd="0" presId="urn:microsoft.com/office/officeart/2005/8/layout/vList5"/>
    <dgm:cxn modelId="{1C97C270-6C14-4BD7-862B-A715E75F46BC}" type="presParOf" srcId="{82B71E07-46A9-1F4C-9980-576B2FA3ADD8}" destId="{26A10C18-A8F4-6A4C-BDEE-6F7DE3CE4615}" srcOrd="5" destOrd="0" presId="urn:microsoft.com/office/officeart/2005/8/layout/vList5"/>
    <dgm:cxn modelId="{2A31D50A-7081-479D-A583-83BD4F005CE0}" type="presParOf" srcId="{82B71E07-46A9-1F4C-9980-576B2FA3ADD8}" destId="{4ECD3363-8FE6-2E4D-AEB8-DD61ACBB9653}" srcOrd="6" destOrd="0" presId="urn:microsoft.com/office/officeart/2005/8/layout/vList5"/>
    <dgm:cxn modelId="{2756027C-1588-4FA6-97C6-E3FDD190FCCC}" type="presParOf" srcId="{4ECD3363-8FE6-2E4D-AEB8-DD61ACBB9653}" destId="{E895D6B0-A2C0-8846-B022-1C147093D231}" srcOrd="0" destOrd="0" presId="urn:microsoft.com/office/officeart/2005/8/layout/vList5"/>
    <dgm:cxn modelId="{435ABDE5-B757-4AF0-B715-D3F525B07AA7}" type="presParOf" srcId="{4ECD3363-8FE6-2E4D-AEB8-DD61ACBB9653}" destId="{1017B7CB-13B4-9B4A-A898-E550BB19290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9104730-2024-374C-98E0-3A4CE7ED9881}" type="doc">
      <dgm:prSet loTypeId="urn:microsoft.com/office/officeart/2005/8/layout/vList5" loCatId="" qsTypeId="urn:microsoft.com/office/officeart/2005/8/quickstyle/3d7" qsCatId="3D" csTypeId="urn:microsoft.com/office/officeart/2005/8/colors/accent1_2" csCatId="accent1" phldr="1"/>
      <dgm:spPr/>
      <dgm:t>
        <a:bodyPr/>
        <a:lstStyle/>
        <a:p>
          <a:endParaRPr lang="fr-FR"/>
        </a:p>
      </dgm:t>
    </dgm:pt>
    <dgm:pt modelId="{5A256FE1-617A-F64B-AAA5-E71BA3D8E71B}">
      <dgm:prSet phldrT="[Texte]"/>
      <dgm:spPr/>
      <dgm:t>
        <a:bodyPr/>
        <a:lstStyle/>
        <a:p>
          <a:r>
            <a:rPr lang="fr-FR" dirty="0" smtClean="0"/>
            <a:t>a</a:t>
          </a:r>
          <a:endParaRPr lang="fr-FR" dirty="0"/>
        </a:p>
      </dgm:t>
    </dgm:pt>
    <dgm:pt modelId="{8DF59BD0-F274-DA45-A4C6-CD1040D03631}" type="parTrans" cxnId="{D627691E-CE20-A240-AE75-17D9A5E8D80E}">
      <dgm:prSet/>
      <dgm:spPr/>
      <dgm:t>
        <a:bodyPr/>
        <a:lstStyle/>
        <a:p>
          <a:endParaRPr lang="fr-FR"/>
        </a:p>
      </dgm:t>
    </dgm:pt>
    <dgm:pt modelId="{1221B9A9-1B18-A546-BD93-54DBEC081E68}" type="sibTrans" cxnId="{D627691E-CE20-A240-AE75-17D9A5E8D80E}">
      <dgm:prSet/>
      <dgm:spPr/>
      <dgm:t>
        <a:bodyPr/>
        <a:lstStyle/>
        <a:p>
          <a:endParaRPr lang="fr-FR"/>
        </a:p>
      </dgm:t>
    </dgm:pt>
    <dgm:pt modelId="{C98D5B68-7884-6648-A6A0-2E344EE2F2C1}">
      <dgm:prSet phldrT="[Texte]"/>
      <dgm:spPr/>
      <dgm:t>
        <a:bodyPr/>
        <a:lstStyle/>
        <a:p>
          <a:r>
            <a:rPr lang="fr-FR" dirty="0"/>
            <a:t>c</a:t>
          </a:r>
        </a:p>
      </dgm:t>
    </dgm:pt>
    <dgm:pt modelId="{89F25B63-67C6-2B49-87BA-7718746C431D}" type="parTrans" cxnId="{6E4E9F2E-D306-E440-8065-DAD3485E0D1C}">
      <dgm:prSet/>
      <dgm:spPr/>
      <dgm:t>
        <a:bodyPr/>
        <a:lstStyle/>
        <a:p>
          <a:endParaRPr lang="fr-FR"/>
        </a:p>
      </dgm:t>
    </dgm:pt>
    <dgm:pt modelId="{675274CD-34E5-B949-B313-38064B3EA771}" type="sibTrans" cxnId="{6E4E9F2E-D306-E440-8065-DAD3485E0D1C}">
      <dgm:prSet/>
      <dgm:spPr/>
      <dgm:t>
        <a:bodyPr/>
        <a:lstStyle/>
        <a:p>
          <a:endParaRPr lang="fr-FR"/>
        </a:p>
      </dgm:t>
    </dgm:pt>
    <dgm:pt modelId="{31427C3A-E33A-4C40-B6A8-DF440F9FA9C2}">
      <dgm:prSet phldrT="[Texte]"/>
      <dgm:spPr/>
      <dgm:t>
        <a:bodyPr/>
        <a:lstStyle/>
        <a:p>
          <a:pPr algn="ctr">
            <a:buNone/>
          </a:pPr>
          <a:r>
            <a:rPr lang="fr-FR" b="1" dirty="0" smtClean="0">
              <a:solidFill>
                <a:schemeClr val="tx1"/>
              </a:solidFill>
            </a:rPr>
            <a:t>parf</a:t>
          </a:r>
          <a:r>
            <a:rPr lang="fr-FR" b="1" dirty="0" smtClean="0">
              <a:solidFill>
                <a:srgbClr val="0070C0"/>
              </a:solidFill>
            </a:rPr>
            <a:t>oi</a:t>
          </a:r>
          <a:r>
            <a:rPr lang="fr-FR" b="1" dirty="0" smtClean="0">
              <a:solidFill>
                <a:schemeClr val="tx1"/>
              </a:solidFill>
            </a:rPr>
            <a:t>s</a:t>
          </a:r>
          <a:endParaRPr lang="fr-FR" b="1" dirty="0"/>
        </a:p>
      </dgm:t>
    </dgm:pt>
    <dgm:pt modelId="{6AE38952-7C1E-B044-B8FC-9A933EC36630}" type="parTrans" cxnId="{49662439-979C-B841-B009-6D99A978E2AA}">
      <dgm:prSet/>
      <dgm:spPr/>
      <dgm:t>
        <a:bodyPr/>
        <a:lstStyle/>
        <a:p>
          <a:endParaRPr lang="fr-FR"/>
        </a:p>
      </dgm:t>
    </dgm:pt>
    <dgm:pt modelId="{BAB3FA31-E8FC-CF47-A92D-5E67F5AC535C}" type="sibTrans" cxnId="{49662439-979C-B841-B009-6D99A978E2AA}">
      <dgm:prSet/>
      <dgm:spPr/>
      <dgm:t>
        <a:bodyPr/>
        <a:lstStyle/>
        <a:p>
          <a:endParaRPr lang="fr-FR"/>
        </a:p>
      </dgm:t>
    </dgm:pt>
    <dgm:pt modelId="{877D7047-60CD-754B-B94B-0D52DA8802EF}">
      <dgm:prSet phldrT="[Texte]"/>
      <dgm:spPr/>
      <dgm:t>
        <a:bodyPr/>
        <a:lstStyle/>
        <a:p>
          <a:r>
            <a:rPr lang="fr-FR" dirty="0"/>
            <a:t>d</a:t>
          </a:r>
        </a:p>
      </dgm:t>
    </dgm:pt>
    <dgm:pt modelId="{F776D0C3-C0C0-7847-978B-D8398B928E33}" type="parTrans" cxnId="{F29E88BF-B2B7-8C4D-8CAE-014202FBF28B}">
      <dgm:prSet/>
      <dgm:spPr/>
      <dgm:t>
        <a:bodyPr/>
        <a:lstStyle/>
        <a:p>
          <a:endParaRPr lang="fr-FR"/>
        </a:p>
      </dgm:t>
    </dgm:pt>
    <dgm:pt modelId="{D8C37D6F-0C89-C44B-B88F-7FDB054464A6}" type="sibTrans" cxnId="{F29E88BF-B2B7-8C4D-8CAE-014202FBF28B}">
      <dgm:prSet/>
      <dgm:spPr/>
      <dgm:t>
        <a:bodyPr/>
        <a:lstStyle/>
        <a:p>
          <a:endParaRPr lang="fr-FR"/>
        </a:p>
      </dgm:t>
    </dgm:pt>
    <dgm:pt modelId="{8943F2E6-3B0D-E448-9217-B317A1C852F5}">
      <dgm:prSet phldrT="[Texte]"/>
      <dgm:spPr/>
      <dgm:t>
        <a:bodyPr/>
        <a:lstStyle/>
        <a:p>
          <a:pPr algn="ctr">
            <a:buNone/>
          </a:pPr>
          <a:r>
            <a:rPr lang="fr-FR" b="1" dirty="0" smtClean="0">
              <a:solidFill>
                <a:schemeClr val="tx1"/>
              </a:solidFill>
            </a:rPr>
            <a:t>un rond-p</a:t>
          </a:r>
          <a:r>
            <a:rPr lang="fr-FR" b="1" dirty="0" smtClean="0">
              <a:solidFill>
                <a:srgbClr val="0070C0"/>
              </a:solidFill>
            </a:rPr>
            <a:t>oi</a:t>
          </a:r>
          <a:r>
            <a:rPr lang="fr-FR" b="1" dirty="0" smtClean="0">
              <a:solidFill>
                <a:schemeClr val="tx1"/>
              </a:solidFill>
            </a:rPr>
            <a:t>nt</a:t>
          </a:r>
          <a:endParaRPr lang="fr-FR" b="1" dirty="0">
            <a:solidFill>
              <a:schemeClr val="tx1"/>
            </a:solidFill>
          </a:endParaRPr>
        </a:p>
      </dgm:t>
    </dgm:pt>
    <dgm:pt modelId="{BACB9BDF-48A8-8446-9EF0-0777EB594CBD}" type="parTrans" cxnId="{E328896C-D41F-1447-83EE-3427764BA201}">
      <dgm:prSet/>
      <dgm:spPr/>
      <dgm:t>
        <a:bodyPr/>
        <a:lstStyle/>
        <a:p>
          <a:endParaRPr lang="fr-FR"/>
        </a:p>
      </dgm:t>
    </dgm:pt>
    <dgm:pt modelId="{8E47323C-8EED-B74F-B64B-018CD74E9966}" type="sibTrans" cxnId="{E328896C-D41F-1447-83EE-3427764BA201}">
      <dgm:prSet/>
      <dgm:spPr/>
      <dgm:t>
        <a:bodyPr/>
        <a:lstStyle/>
        <a:p>
          <a:endParaRPr lang="fr-FR"/>
        </a:p>
      </dgm:t>
    </dgm:pt>
    <dgm:pt modelId="{D865DF60-6A8A-1346-86CF-ADC5241F7441}">
      <dgm:prSet/>
      <dgm:spPr/>
      <dgm:t>
        <a:bodyPr/>
        <a:lstStyle/>
        <a:p>
          <a:r>
            <a:rPr lang="fr-FR" dirty="0"/>
            <a:t>b</a:t>
          </a:r>
        </a:p>
      </dgm:t>
    </dgm:pt>
    <dgm:pt modelId="{806608CC-D2DF-374E-A47A-AC1E4E471D34}" type="parTrans" cxnId="{26514B5C-E4AC-D045-BD76-2A427C25A6C9}">
      <dgm:prSet/>
      <dgm:spPr/>
      <dgm:t>
        <a:bodyPr/>
        <a:lstStyle/>
        <a:p>
          <a:endParaRPr lang="fr-FR"/>
        </a:p>
      </dgm:t>
    </dgm:pt>
    <dgm:pt modelId="{752CCB7B-ADC2-E04D-8F22-DB13BC887169}" type="sibTrans" cxnId="{26514B5C-E4AC-D045-BD76-2A427C25A6C9}">
      <dgm:prSet/>
      <dgm:spPr/>
      <dgm:t>
        <a:bodyPr/>
        <a:lstStyle/>
        <a:p>
          <a:endParaRPr lang="fr-FR"/>
        </a:p>
      </dgm:t>
    </dgm:pt>
    <dgm:pt modelId="{2C8EC395-066D-984E-8F48-1D03BBA365D6}">
      <dgm:prSet/>
      <dgm:spPr/>
      <dgm:t>
        <a:bodyPr/>
        <a:lstStyle/>
        <a:p>
          <a:pPr algn="ctr">
            <a:buNone/>
          </a:pPr>
          <a:r>
            <a:rPr lang="fr-FR" b="1" dirty="0" smtClean="0">
              <a:solidFill>
                <a:schemeClr val="tx1"/>
              </a:solidFill>
            </a:rPr>
            <a:t> la v</a:t>
          </a:r>
          <a:r>
            <a:rPr lang="fr-FR" b="1" dirty="0" smtClean="0">
              <a:solidFill>
                <a:srgbClr val="0070C0"/>
              </a:solidFill>
            </a:rPr>
            <a:t>oi</a:t>
          </a:r>
          <a:r>
            <a:rPr lang="fr-FR" b="1" dirty="0" smtClean="0">
              <a:solidFill>
                <a:schemeClr val="tx1"/>
              </a:solidFill>
            </a:rPr>
            <a:t>ture</a:t>
          </a:r>
          <a:endParaRPr lang="fr-FR" b="1" dirty="0">
            <a:solidFill>
              <a:schemeClr val="tx1"/>
            </a:solidFill>
          </a:endParaRPr>
        </a:p>
      </dgm:t>
    </dgm:pt>
    <dgm:pt modelId="{E889BD5D-09F1-B84F-9539-CDB6EA89993B}" type="parTrans" cxnId="{A3CBA274-D7F7-CB45-BAA7-46A89E45535F}">
      <dgm:prSet/>
      <dgm:spPr/>
      <dgm:t>
        <a:bodyPr/>
        <a:lstStyle/>
        <a:p>
          <a:endParaRPr lang="fr-FR"/>
        </a:p>
      </dgm:t>
    </dgm:pt>
    <dgm:pt modelId="{788D42F9-2A3B-334A-B81A-EE2D57E4C222}" type="sibTrans" cxnId="{A3CBA274-D7F7-CB45-BAA7-46A89E45535F}">
      <dgm:prSet/>
      <dgm:spPr/>
      <dgm:t>
        <a:bodyPr/>
        <a:lstStyle/>
        <a:p>
          <a:endParaRPr lang="fr-FR"/>
        </a:p>
      </dgm:t>
    </dgm:pt>
    <dgm:pt modelId="{DD6BBC1B-D149-744A-A30E-EFE273F02222}">
      <dgm:prSet phldrT="[Texte]"/>
      <dgm:spPr/>
      <dgm:t>
        <a:bodyPr/>
        <a:lstStyle/>
        <a:p>
          <a:pPr algn="ctr">
            <a:buNone/>
          </a:pPr>
          <a:r>
            <a:rPr lang="fr-FR" b="1" dirty="0" smtClean="0"/>
            <a:t> le t</a:t>
          </a:r>
          <a:r>
            <a:rPr lang="fr-FR" b="1" dirty="0" smtClean="0">
              <a:solidFill>
                <a:srgbClr val="0070C0"/>
              </a:solidFill>
            </a:rPr>
            <a:t>oi</a:t>
          </a:r>
          <a:r>
            <a:rPr lang="fr-FR" b="1" dirty="0" smtClean="0"/>
            <a:t>t</a:t>
          </a:r>
          <a:endParaRPr lang="fr-FR" b="1" dirty="0">
            <a:solidFill>
              <a:srgbClr val="0070C0"/>
            </a:solidFill>
          </a:endParaRPr>
        </a:p>
      </dgm:t>
    </dgm:pt>
    <dgm:pt modelId="{FA359944-C295-7C49-BDAC-C5B8B15CDFE7}" type="sibTrans" cxnId="{BBB76332-05A7-BD4A-AEE7-B327FE3E9402}">
      <dgm:prSet/>
      <dgm:spPr/>
      <dgm:t>
        <a:bodyPr/>
        <a:lstStyle/>
        <a:p>
          <a:endParaRPr lang="fr-FR"/>
        </a:p>
      </dgm:t>
    </dgm:pt>
    <dgm:pt modelId="{58BA337C-5D18-7648-9FBC-E3DFEE45FE39}" type="parTrans" cxnId="{BBB76332-05A7-BD4A-AEE7-B327FE3E9402}">
      <dgm:prSet/>
      <dgm:spPr/>
      <dgm:t>
        <a:bodyPr/>
        <a:lstStyle/>
        <a:p>
          <a:endParaRPr lang="fr-FR"/>
        </a:p>
      </dgm:t>
    </dgm:pt>
    <dgm:pt modelId="{82B71E07-46A9-1F4C-9980-576B2FA3ADD8}" type="pres">
      <dgm:prSet presAssocID="{39104730-2024-374C-98E0-3A4CE7ED9881}" presName="Name0" presStyleCnt="0">
        <dgm:presLayoutVars>
          <dgm:dir/>
          <dgm:animLvl val="lvl"/>
          <dgm:resizeHandles val="exact"/>
        </dgm:presLayoutVars>
      </dgm:prSet>
      <dgm:spPr/>
      <dgm:t>
        <a:bodyPr/>
        <a:lstStyle/>
        <a:p>
          <a:endParaRPr lang="fr-FR"/>
        </a:p>
      </dgm:t>
    </dgm:pt>
    <dgm:pt modelId="{A3A8D8DA-067B-EC42-9EAF-7E4FD8AA6489}" type="pres">
      <dgm:prSet presAssocID="{5A256FE1-617A-F64B-AAA5-E71BA3D8E71B}" presName="linNode" presStyleCnt="0"/>
      <dgm:spPr/>
      <dgm:t>
        <a:bodyPr/>
        <a:lstStyle/>
        <a:p>
          <a:endParaRPr lang="fr-FR"/>
        </a:p>
      </dgm:t>
    </dgm:pt>
    <dgm:pt modelId="{5131D196-118F-ED4B-8F8C-9F861CEE6268}" type="pres">
      <dgm:prSet presAssocID="{5A256FE1-617A-F64B-AAA5-E71BA3D8E71B}" presName="parentText" presStyleLbl="node1" presStyleIdx="0" presStyleCnt="4">
        <dgm:presLayoutVars>
          <dgm:chMax val="1"/>
          <dgm:bulletEnabled val="1"/>
        </dgm:presLayoutVars>
      </dgm:prSet>
      <dgm:spPr/>
      <dgm:t>
        <a:bodyPr/>
        <a:lstStyle/>
        <a:p>
          <a:endParaRPr lang="fr-FR"/>
        </a:p>
      </dgm:t>
    </dgm:pt>
    <dgm:pt modelId="{B2E2EFB5-3D81-DA40-B0AB-7277103CCFA5}" type="pres">
      <dgm:prSet presAssocID="{5A256FE1-617A-F64B-AAA5-E71BA3D8E71B}" presName="descendantText" presStyleLbl="alignAccFollowNode1" presStyleIdx="0" presStyleCnt="4">
        <dgm:presLayoutVars>
          <dgm:bulletEnabled val="1"/>
        </dgm:presLayoutVars>
      </dgm:prSet>
      <dgm:spPr/>
      <dgm:t>
        <a:bodyPr/>
        <a:lstStyle/>
        <a:p>
          <a:endParaRPr lang="fr-FR"/>
        </a:p>
      </dgm:t>
    </dgm:pt>
    <dgm:pt modelId="{86757E5C-20F4-E745-A720-B10E686939A4}" type="pres">
      <dgm:prSet presAssocID="{1221B9A9-1B18-A546-BD93-54DBEC081E68}" presName="sp" presStyleCnt="0"/>
      <dgm:spPr/>
      <dgm:t>
        <a:bodyPr/>
        <a:lstStyle/>
        <a:p>
          <a:endParaRPr lang="fr-FR"/>
        </a:p>
      </dgm:t>
    </dgm:pt>
    <dgm:pt modelId="{0760AE06-7B56-494A-A0E8-36B594643D8E}" type="pres">
      <dgm:prSet presAssocID="{D865DF60-6A8A-1346-86CF-ADC5241F7441}" presName="linNode" presStyleCnt="0"/>
      <dgm:spPr/>
      <dgm:t>
        <a:bodyPr/>
        <a:lstStyle/>
        <a:p>
          <a:endParaRPr lang="fr-FR"/>
        </a:p>
      </dgm:t>
    </dgm:pt>
    <dgm:pt modelId="{C3381103-080C-D746-8B27-46B2DEE4028C}" type="pres">
      <dgm:prSet presAssocID="{D865DF60-6A8A-1346-86CF-ADC5241F7441}" presName="parentText" presStyleLbl="node1" presStyleIdx="1" presStyleCnt="4">
        <dgm:presLayoutVars>
          <dgm:chMax val="1"/>
          <dgm:bulletEnabled val="1"/>
        </dgm:presLayoutVars>
      </dgm:prSet>
      <dgm:spPr/>
      <dgm:t>
        <a:bodyPr/>
        <a:lstStyle/>
        <a:p>
          <a:endParaRPr lang="fr-FR"/>
        </a:p>
      </dgm:t>
    </dgm:pt>
    <dgm:pt modelId="{FBE9ED35-B856-174C-8737-A32D2C924CA6}" type="pres">
      <dgm:prSet presAssocID="{D865DF60-6A8A-1346-86CF-ADC5241F7441}" presName="descendantText" presStyleLbl="alignAccFollowNode1" presStyleIdx="1" presStyleCnt="4" custLinFactNeighborX="846" custLinFactNeighborY="-5799">
        <dgm:presLayoutVars>
          <dgm:bulletEnabled val="1"/>
        </dgm:presLayoutVars>
      </dgm:prSet>
      <dgm:spPr/>
      <dgm:t>
        <a:bodyPr/>
        <a:lstStyle/>
        <a:p>
          <a:endParaRPr lang="fr-FR"/>
        </a:p>
      </dgm:t>
    </dgm:pt>
    <dgm:pt modelId="{42D27948-8160-FF47-9116-9786F5E669CE}" type="pres">
      <dgm:prSet presAssocID="{752CCB7B-ADC2-E04D-8F22-DB13BC887169}" presName="sp" presStyleCnt="0"/>
      <dgm:spPr/>
      <dgm:t>
        <a:bodyPr/>
        <a:lstStyle/>
        <a:p>
          <a:endParaRPr lang="fr-FR"/>
        </a:p>
      </dgm:t>
    </dgm:pt>
    <dgm:pt modelId="{39BBA486-03BD-2144-ABBF-AE369E5400B7}" type="pres">
      <dgm:prSet presAssocID="{C98D5B68-7884-6648-A6A0-2E344EE2F2C1}" presName="linNode" presStyleCnt="0"/>
      <dgm:spPr/>
      <dgm:t>
        <a:bodyPr/>
        <a:lstStyle/>
        <a:p>
          <a:endParaRPr lang="fr-FR"/>
        </a:p>
      </dgm:t>
    </dgm:pt>
    <dgm:pt modelId="{70B8D9E0-4A6D-2F44-B595-4E51FB1CC510}" type="pres">
      <dgm:prSet presAssocID="{C98D5B68-7884-6648-A6A0-2E344EE2F2C1}" presName="parentText" presStyleLbl="node1" presStyleIdx="2" presStyleCnt="4">
        <dgm:presLayoutVars>
          <dgm:chMax val="1"/>
          <dgm:bulletEnabled val="1"/>
        </dgm:presLayoutVars>
      </dgm:prSet>
      <dgm:spPr/>
      <dgm:t>
        <a:bodyPr/>
        <a:lstStyle/>
        <a:p>
          <a:endParaRPr lang="fr-FR"/>
        </a:p>
      </dgm:t>
    </dgm:pt>
    <dgm:pt modelId="{09F84ED2-5430-D348-8351-1C588DA968EF}" type="pres">
      <dgm:prSet presAssocID="{C98D5B68-7884-6648-A6A0-2E344EE2F2C1}" presName="descendantText" presStyleLbl="alignAccFollowNode1" presStyleIdx="2" presStyleCnt="4">
        <dgm:presLayoutVars>
          <dgm:bulletEnabled val="1"/>
        </dgm:presLayoutVars>
      </dgm:prSet>
      <dgm:spPr/>
      <dgm:t>
        <a:bodyPr/>
        <a:lstStyle/>
        <a:p>
          <a:endParaRPr lang="fr-FR"/>
        </a:p>
      </dgm:t>
    </dgm:pt>
    <dgm:pt modelId="{26A10C18-A8F4-6A4C-BDEE-6F7DE3CE4615}" type="pres">
      <dgm:prSet presAssocID="{675274CD-34E5-B949-B313-38064B3EA771}" presName="sp" presStyleCnt="0"/>
      <dgm:spPr/>
      <dgm:t>
        <a:bodyPr/>
        <a:lstStyle/>
        <a:p>
          <a:endParaRPr lang="fr-FR"/>
        </a:p>
      </dgm:t>
    </dgm:pt>
    <dgm:pt modelId="{4ECD3363-8FE6-2E4D-AEB8-DD61ACBB9653}" type="pres">
      <dgm:prSet presAssocID="{877D7047-60CD-754B-B94B-0D52DA8802EF}" presName="linNode" presStyleCnt="0"/>
      <dgm:spPr/>
      <dgm:t>
        <a:bodyPr/>
        <a:lstStyle/>
        <a:p>
          <a:endParaRPr lang="fr-FR"/>
        </a:p>
      </dgm:t>
    </dgm:pt>
    <dgm:pt modelId="{E895D6B0-A2C0-8846-B022-1C147093D231}" type="pres">
      <dgm:prSet presAssocID="{877D7047-60CD-754B-B94B-0D52DA8802EF}" presName="parentText" presStyleLbl="node1" presStyleIdx="3" presStyleCnt="4">
        <dgm:presLayoutVars>
          <dgm:chMax val="1"/>
          <dgm:bulletEnabled val="1"/>
        </dgm:presLayoutVars>
      </dgm:prSet>
      <dgm:spPr/>
      <dgm:t>
        <a:bodyPr/>
        <a:lstStyle/>
        <a:p>
          <a:endParaRPr lang="fr-FR"/>
        </a:p>
      </dgm:t>
    </dgm:pt>
    <dgm:pt modelId="{1017B7CB-13B4-9B4A-A898-E550BB192901}" type="pres">
      <dgm:prSet presAssocID="{877D7047-60CD-754B-B94B-0D52DA8802EF}" presName="descendantText" presStyleLbl="alignAccFollowNode1" presStyleIdx="3" presStyleCnt="4">
        <dgm:presLayoutVars>
          <dgm:bulletEnabled val="1"/>
        </dgm:presLayoutVars>
      </dgm:prSet>
      <dgm:spPr/>
      <dgm:t>
        <a:bodyPr/>
        <a:lstStyle/>
        <a:p>
          <a:endParaRPr lang="fr-FR"/>
        </a:p>
      </dgm:t>
    </dgm:pt>
  </dgm:ptLst>
  <dgm:cxnLst>
    <dgm:cxn modelId="{D805D648-E0C3-4CE2-A7C6-11B9BA0CDE15}" type="presOf" srcId="{C98D5B68-7884-6648-A6A0-2E344EE2F2C1}" destId="{70B8D9E0-4A6D-2F44-B595-4E51FB1CC510}" srcOrd="0" destOrd="0" presId="urn:microsoft.com/office/officeart/2005/8/layout/vList5"/>
    <dgm:cxn modelId="{2066A6E1-937C-4BFC-A454-E7C6AEB8F179}" type="presOf" srcId="{DD6BBC1B-D149-744A-A30E-EFE273F02222}" destId="{B2E2EFB5-3D81-DA40-B0AB-7277103CCFA5}" srcOrd="0" destOrd="0" presId="urn:microsoft.com/office/officeart/2005/8/layout/vList5"/>
    <dgm:cxn modelId="{1B221A89-DF50-4D05-9BFF-824C470E3E46}" type="presOf" srcId="{8943F2E6-3B0D-E448-9217-B317A1C852F5}" destId="{1017B7CB-13B4-9B4A-A898-E550BB192901}" srcOrd="0" destOrd="0" presId="urn:microsoft.com/office/officeart/2005/8/layout/vList5"/>
    <dgm:cxn modelId="{26514B5C-E4AC-D045-BD76-2A427C25A6C9}" srcId="{39104730-2024-374C-98E0-3A4CE7ED9881}" destId="{D865DF60-6A8A-1346-86CF-ADC5241F7441}" srcOrd="1" destOrd="0" parTransId="{806608CC-D2DF-374E-A47A-AC1E4E471D34}" sibTransId="{752CCB7B-ADC2-E04D-8F22-DB13BC887169}"/>
    <dgm:cxn modelId="{8D1F48D3-214B-4960-9DF9-E2F66886EB3C}" type="presOf" srcId="{5A256FE1-617A-F64B-AAA5-E71BA3D8E71B}" destId="{5131D196-118F-ED4B-8F8C-9F861CEE6268}" srcOrd="0" destOrd="0" presId="urn:microsoft.com/office/officeart/2005/8/layout/vList5"/>
    <dgm:cxn modelId="{5D35095E-29B0-42A9-BAA8-274B3D02666F}" type="presOf" srcId="{D865DF60-6A8A-1346-86CF-ADC5241F7441}" destId="{C3381103-080C-D746-8B27-46B2DEE4028C}" srcOrd="0" destOrd="0" presId="urn:microsoft.com/office/officeart/2005/8/layout/vList5"/>
    <dgm:cxn modelId="{CFF6E448-0547-47E4-9CCB-E7917D1466AC}" type="presOf" srcId="{31427C3A-E33A-4C40-B6A8-DF440F9FA9C2}" destId="{09F84ED2-5430-D348-8351-1C588DA968EF}" srcOrd="0" destOrd="0" presId="urn:microsoft.com/office/officeart/2005/8/layout/vList5"/>
    <dgm:cxn modelId="{6E4E9F2E-D306-E440-8065-DAD3485E0D1C}" srcId="{39104730-2024-374C-98E0-3A4CE7ED9881}" destId="{C98D5B68-7884-6648-A6A0-2E344EE2F2C1}" srcOrd="2" destOrd="0" parTransId="{89F25B63-67C6-2B49-87BA-7718746C431D}" sibTransId="{675274CD-34E5-B949-B313-38064B3EA771}"/>
    <dgm:cxn modelId="{49662439-979C-B841-B009-6D99A978E2AA}" srcId="{C98D5B68-7884-6648-A6A0-2E344EE2F2C1}" destId="{31427C3A-E33A-4C40-B6A8-DF440F9FA9C2}" srcOrd="0" destOrd="0" parTransId="{6AE38952-7C1E-B044-B8FC-9A933EC36630}" sibTransId="{BAB3FA31-E8FC-CF47-A92D-5E67F5AC535C}"/>
    <dgm:cxn modelId="{5F530829-D910-46FE-B8EC-5A7E5ED5BD30}" type="presOf" srcId="{877D7047-60CD-754B-B94B-0D52DA8802EF}" destId="{E895D6B0-A2C0-8846-B022-1C147093D231}" srcOrd="0" destOrd="0" presId="urn:microsoft.com/office/officeart/2005/8/layout/vList5"/>
    <dgm:cxn modelId="{E328896C-D41F-1447-83EE-3427764BA201}" srcId="{877D7047-60CD-754B-B94B-0D52DA8802EF}" destId="{8943F2E6-3B0D-E448-9217-B317A1C852F5}" srcOrd="0" destOrd="0" parTransId="{BACB9BDF-48A8-8446-9EF0-0777EB594CBD}" sibTransId="{8E47323C-8EED-B74F-B64B-018CD74E9966}"/>
    <dgm:cxn modelId="{D627691E-CE20-A240-AE75-17D9A5E8D80E}" srcId="{39104730-2024-374C-98E0-3A4CE7ED9881}" destId="{5A256FE1-617A-F64B-AAA5-E71BA3D8E71B}" srcOrd="0" destOrd="0" parTransId="{8DF59BD0-F274-DA45-A4C6-CD1040D03631}" sibTransId="{1221B9A9-1B18-A546-BD93-54DBEC081E68}"/>
    <dgm:cxn modelId="{A3CBA274-D7F7-CB45-BAA7-46A89E45535F}" srcId="{D865DF60-6A8A-1346-86CF-ADC5241F7441}" destId="{2C8EC395-066D-984E-8F48-1D03BBA365D6}" srcOrd="0" destOrd="0" parTransId="{E889BD5D-09F1-B84F-9539-CDB6EA89993B}" sibTransId="{788D42F9-2A3B-334A-B81A-EE2D57E4C222}"/>
    <dgm:cxn modelId="{391D12C0-32D8-4279-BC52-0C7837326196}" type="presOf" srcId="{2C8EC395-066D-984E-8F48-1D03BBA365D6}" destId="{FBE9ED35-B856-174C-8737-A32D2C924CA6}" srcOrd="0" destOrd="0" presId="urn:microsoft.com/office/officeart/2005/8/layout/vList5"/>
    <dgm:cxn modelId="{F29E88BF-B2B7-8C4D-8CAE-014202FBF28B}" srcId="{39104730-2024-374C-98E0-3A4CE7ED9881}" destId="{877D7047-60CD-754B-B94B-0D52DA8802EF}" srcOrd="3" destOrd="0" parTransId="{F776D0C3-C0C0-7847-978B-D8398B928E33}" sibTransId="{D8C37D6F-0C89-C44B-B88F-7FDB054464A6}"/>
    <dgm:cxn modelId="{BBB76332-05A7-BD4A-AEE7-B327FE3E9402}" srcId="{5A256FE1-617A-F64B-AAA5-E71BA3D8E71B}" destId="{DD6BBC1B-D149-744A-A30E-EFE273F02222}" srcOrd="0" destOrd="0" parTransId="{58BA337C-5D18-7648-9FBC-E3DFEE45FE39}" sibTransId="{FA359944-C295-7C49-BDAC-C5B8B15CDFE7}"/>
    <dgm:cxn modelId="{FE1C7D92-C7E2-4F36-9D89-F6014154C4EA}" type="presOf" srcId="{39104730-2024-374C-98E0-3A4CE7ED9881}" destId="{82B71E07-46A9-1F4C-9980-576B2FA3ADD8}" srcOrd="0" destOrd="0" presId="urn:microsoft.com/office/officeart/2005/8/layout/vList5"/>
    <dgm:cxn modelId="{0BA5B26C-200C-41C7-AFFC-42A1F4FF00A7}" type="presParOf" srcId="{82B71E07-46A9-1F4C-9980-576B2FA3ADD8}" destId="{A3A8D8DA-067B-EC42-9EAF-7E4FD8AA6489}" srcOrd="0" destOrd="0" presId="urn:microsoft.com/office/officeart/2005/8/layout/vList5"/>
    <dgm:cxn modelId="{91814F89-0A8B-4E1E-AB98-F87C597EC89D}" type="presParOf" srcId="{A3A8D8DA-067B-EC42-9EAF-7E4FD8AA6489}" destId="{5131D196-118F-ED4B-8F8C-9F861CEE6268}" srcOrd="0" destOrd="0" presId="urn:microsoft.com/office/officeart/2005/8/layout/vList5"/>
    <dgm:cxn modelId="{35980356-45C6-49DB-9570-5A113C898D59}" type="presParOf" srcId="{A3A8D8DA-067B-EC42-9EAF-7E4FD8AA6489}" destId="{B2E2EFB5-3D81-DA40-B0AB-7277103CCFA5}" srcOrd="1" destOrd="0" presId="urn:microsoft.com/office/officeart/2005/8/layout/vList5"/>
    <dgm:cxn modelId="{D0568A64-94E7-44F4-9338-F911FD2CD8DC}" type="presParOf" srcId="{82B71E07-46A9-1F4C-9980-576B2FA3ADD8}" destId="{86757E5C-20F4-E745-A720-B10E686939A4}" srcOrd="1" destOrd="0" presId="urn:microsoft.com/office/officeart/2005/8/layout/vList5"/>
    <dgm:cxn modelId="{D27A36B6-3AC7-45D5-943B-99FEF6729900}" type="presParOf" srcId="{82B71E07-46A9-1F4C-9980-576B2FA3ADD8}" destId="{0760AE06-7B56-494A-A0E8-36B594643D8E}" srcOrd="2" destOrd="0" presId="urn:microsoft.com/office/officeart/2005/8/layout/vList5"/>
    <dgm:cxn modelId="{B92ECF32-E2E8-4F4D-9B87-1476E9E5E7E8}" type="presParOf" srcId="{0760AE06-7B56-494A-A0E8-36B594643D8E}" destId="{C3381103-080C-D746-8B27-46B2DEE4028C}" srcOrd="0" destOrd="0" presId="urn:microsoft.com/office/officeart/2005/8/layout/vList5"/>
    <dgm:cxn modelId="{7A375333-4A3F-407A-8D58-A71214066568}" type="presParOf" srcId="{0760AE06-7B56-494A-A0E8-36B594643D8E}" destId="{FBE9ED35-B856-174C-8737-A32D2C924CA6}" srcOrd="1" destOrd="0" presId="urn:microsoft.com/office/officeart/2005/8/layout/vList5"/>
    <dgm:cxn modelId="{AFC2A929-401D-4A18-A7E2-8D1FD2AD03C7}" type="presParOf" srcId="{82B71E07-46A9-1F4C-9980-576B2FA3ADD8}" destId="{42D27948-8160-FF47-9116-9786F5E669CE}" srcOrd="3" destOrd="0" presId="urn:microsoft.com/office/officeart/2005/8/layout/vList5"/>
    <dgm:cxn modelId="{531B968D-F31F-4EB8-9D38-1DA14B2C96D7}" type="presParOf" srcId="{82B71E07-46A9-1F4C-9980-576B2FA3ADD8}" destId="{39BBA486-03BD-2144-ABBF-AE369E5400B7}" srcOrd="4" destOrd="0" presId="urn:microsoft.com/office/officeart/2005/8/layout/vList5"/>
    <dgm:cxn modelId="{0E249051-FFC5-4E1E-93A0-6CD4F8E70D63}" type="presParOf" srcId="{39BBA486-03BD-2144-ABBF-AE369E5400B7}" destId="{70B8D9E0-4A6D-2F44-B595-4E51FB1CC510}" srcOrd="0" destOrd="0" presId="urn:microsoft.com/office/officeart/2005/8/layout/vList5"/>
    <dgm:cxn modelId="{B74EABAB-E426-4DCE-BAC0-E397FA0B64CE}" type="presParOf" srcId="{39BBA486-03BD-2144-ABBF-AE369E5400B7}" destId="{09F84ED2-5430-D348-8351-1C588DA968EF}" srcOrd="1" destOrd="0" presId="urn:microsoft.com/office/officeart/2005/8/layout/vList5"/>
    <dgm:cxn modelId="{FFEDFB80-6801-4BF6-B5BD-1F04B35B3B6B}" type="presParOf" srcId="{82B71E07-46A9-1F4C-9980-576B2FA3ADD8}" destId="{26A10C18-A8F4-6A4C-BDEE-6F7DE3CE4615}" srcOrd="5" destOrd="0" presId="urn:microsoft.com/office/officeart/2005/8/layout/vList5"/>
    <dgm:cxn modelId="{B49926F8-EE6C-4BEA-9CD7-EC8970932BF2}" type="presParOf" srcId="{82B71E07-46A9-1F4C-9980-576B2FA3ADD8}" destId="{4ECD3363-8FE6-2E4D-AEB8-DD61ACBB9653}" srcOrd="6" destOrd="0" presId="urn:microsoft.com/office/officeart/2005/8/layout/vList5"/>
    <dgm:cxn modelId="{F84B21CA-DAD2-4ACB-86A7-A8133F4F25FA}" type="presParOf" srcId="{4ECD3363-8FE6-2E4D-AEB8-DD61ACBB9653}" destId="{E895D6B0-A2C0-8846-B022-1C147093D231}" srcOrd="0" destOrd="0" presId="urn:microsoft.com/office/officeart/2005/8/layout/vList5"/>
    <dgm:cxn modelId="{7389B7D0-1AFE-4703-8B6B-8928CDB5CF1A}" type="presParOf" srcId="{4ECD3363-8FE6-2E4D-AEB8-DD61ACBB9653}" destId="{1017B7CB-13B4-9B4A-A898-E550BB19290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2EFB5-3D81-DA40-B0AB-7277103CCFA5}">
      <dsp:nvSpPr>
        <dsp:cNvPr id="0" name=""/>
        <dsp:cNvSpPr/>
      </dsp:nvSpPr>
      <dsp:spPr>
        <a:xfrm rot="5400000">
          <a:off x="5092528" y="-2184304"/>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 Antoine</a:t>
          </a:r>
          <a:endParaRPr lang="fr-FR" sz="2700" b="1" kern="1200" dirty="0"/>
        </a:p>
      </dsp:txBody>
      <dsp:txXfrm rot="-5400000">
        <a:off x="2839211" y="95415"/>
        <a:ext cx="5021086" cy="488050"/>
      </dsp:txXfrm>
    </dsp:sp>
    <dsp:sp modelId="{5131D196-118F-ED4B-8F8C-9F861CEE6268}">
      <dsp:nvSpPr>
        <dsp:cNvPr id="0" name=""/>
        <dsp:cNvSpPr/>
      </dsp:nvSpPr>
      <dsp:spPr>
        <a:xfrm>
          <a:off x="0" y="1405"/>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smtClean="0"/>
            <a:t>a</a:t>
          </a:r>
          <a:endParaRPr lang="fr-FR" sz="3400" kern="1200" dirty="0"/>
        </a:p>
      </dsp:txBody>
      <dsp:txXfrm>
        <a:off x="33003" y="34408"/>
        <a:ext cx="2773206" cy="610062"/>
      </dsp:txXfrm>
    </dsp:sp>
    <dsp:sp modelId="{FBE9ED35-B856-174C-8737-A32D2C924CA6}">
      <dsp:nvSpPr>
        <dsp:cNvPr id="0" name=""/>
        <dsp:cNvSpPr/>
      </dsp:nvSpPr>
      <dsp:spPr>
        <a:xfrm rot="5400000">
          <a:off x="5092528" y="-1474432"/>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coing</a:t>
          </a:r>
          <a:endParaRPr lang="fr-FR" sz="2700" b="1" kern="1200" dirty="0"/>
        </a:p>
      </dsp:txBody>
      <dsp:txXfrm rot="-5400000">
        <a:off x="2839211" y="805287"/>
        <a:ext cx="5021086" cy="488050"/>
      </dsp:txXfrm>
    </dsp:sp>
    <dsp:sp modelId="{C3381103-080C-D746-8B27-46B2DEE4028C}">
      <dsp:nvSpPr>
        <dsp:cNvPr id="0" name=""/>
        <dsp:cNvSpPr/>
      </dsp:nvSpPr>
      <dsp:spPr>
        <a:xfrm>
          <a:off x="0" y="711277"/>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b</a:t>
          </a:r>
        </a:p>
      </dsp:txBody>
      <dsp:txXfrm>
        <a:off x="33003" y="744280"/>
        <a:ext cx="2773206" cy="610062"/>
      </dsp:txXfrm>
    </dsp:sp>
    <dsp:sp modelId="{09F84ED2-5430-D348-8351-1C588DA968EF}">
      <dsp:nvSpPr>
        <dsp:cNvPr id="0" name=""/>
        <dsp:cNvSpPr/>
      </dsp:nvSpPr>
      <dsp:spPr>
        <a:xfrm rot="5400000">
          <a:off x="5092528" y="-764561"/>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lapin</a:t>
          </a:r>
          <a:endParaRPr lang="fr-FR" sz="2700" b="1" kern="1200" dirty="0"/>
        </a:p>
      </dsp:txBody>
      <dsp:txXfrm rot="-5400000">
        <a:off x="2839211" y="1515158"/>
        <a:ext cx="5021086" cy="488050"/>
      </dsp:txXfrm>
    </dsp:sp>
    <dsp:sp modelId="{70B8D9E0-4A6D-2F44-B595-4E51FB1CC510}">
      <dsp:nvSpPr>
        <dsp:cNvPr id="0" name=""/>
        <dsp:cNvSpPr/>
      </dsp:nvSpPr>
      <dsp:spPr>
        <a:xfrm>
          <a:off x="0" y="1421148"/>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c</a:t>
          </a:r>
        </a:p>
      </dsp:txBody>
      <dsp:txXfrm>
        <a:off x="33003" y="1454151"/>
        <a:ext cx="2773206" cy="610062"/>
      </dsp:txXfrm>
    </dsp:sp>
    <dsp:sp modelId="{1017B7CB-13B4-9B4A-A898-E550BB192901}">
      <dsp:nvSpPr>
        <dsp:cNvPr id="0" name=""/>
        <dsp:cNvSpPr/>
      </dsp:nvSpPr>
      <dsp:spPr>
        <a:xfrm rot="5400000">
          <a:off x="5092528" y="-54689"/>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puits</a:t>
          </a:r>
          <a:endParaRPr lang="fr-FR" sz="2700" b="1" kern="1200" dirty="0"/>
        </a:p>
      </dsp:txBody>
      <dsp:txXfrm rot="-5400000">
        <a:off x="2839211" y="2225030"/>
        <a:ext cx="5021086" cy="488050"/>
      </dsp:txXfrm>
    </dsp:sp>
    <dsp:sp modelId="{E895D6B0-A2C0-8846-B022-1C147093D231}">
      <dsp:nvSpPr>
        <dsp:cNvPr id="0" name=""/>
        <dsp:cNvSpPr/>
      </dsp:nvSpPr>
      <dsp:spPr>
        <a:xfrm>
          <a:off x="0" y="2131020"/>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d</a:t>
          </a:r>
        </a:p>
      </dsp:txBody>
      <dsp:txXfrm>
        <a:off x="33003" y="2164023"/>
        <a:ext cx="2773206" cy="61006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2EFB5-3D81-DA40-B0AB-7277103CCFA5}">
      <dsp:nvSpPr>
        <dsp:cNvPr id="0" name=""/>
        <dsp:cNvSpPr/>
      </dsp:nvSpPr>
      <dsp:spPr>
        <a:xfrm rot="5400000">
          <a:off x="5092528" y="-2184304"/>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 le t</a:t>
          </a:r>
          <a:r>
            <a:rPr lang="fr-FR" sz="2700" b="1" kern="1200" dirty="0" smtClean="0">
              <a:solidFill>
                <a:srgbClr val="0070C0"/>
              </a:solidFill>
            </a:rPr>
            <a:t>oi</a:t>
          </a:r>
          <a:r>
            <a:rPr lang="fr-FR" sz="2700" b="1" kern="1200" dirty="0" smtClean="0"/>
            <a:t>t</a:t>
          </a:r>
          <a:endParaRPr lang="fr-FR" sz="2700" b="1" kern="1200" dirty="0">
            <a:solidFill>
              <a:srgbClr val="0070C0"/>
            </a:solidFill>
          </a:endParaRPr>
        </a:p>
      </dsp:txBody>
      <dsp:txXfrm rot="-5400000">
        <a:off x="2839211" y="95415"/>
        <a:ext cx="5021086" cy="488050"/>
      </dsp:txXfrm>
    </dsp:sp>
    <dsp:sp modelId="{5131D196-118F-ED4B-8F8C-9F861CEE6268}">
      <dsp:nvSpPr>
        <dsp:cNvPr id="0" name=""/>
        <dsp:cNvSpPr/>
      </dsp:nvSpPr>
      <dsp:spPr>
        <a:xfrm>
          <a:off x="0" y="1405"/>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smtClean="0"/>
            <a:t>a</a:t>
          </a:r>
          <a:endParaRPr lang="fr-FR" sz="3400" kern="1200" dirty="0"/>
        </a:p>
      </dsp:txBody>
      <dsp:txXfrm>
        <a:off x="33003" y="34408"/>
        <a:ext cx="2773206" cy="610062"/>
      </dsp:txXfrm>
    </dsp:sp>
    <dsp:sp modelId="{FBE9ED35-B856-174C-8737-A32D2C924CA6}">
      <dsp:nvSpPr>
        <dsp:cNvPr id="0" name=""/>
        <dsp:cNvSpPr/>
      </dsp:nvSpPr>
      <dsp:spPr>
        <a:xfrm rot="5400000">
          <a:off x="5092528" y="-1505796"/>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solidFill>
                <a:schemeClr val="tx1"/>
              </a:solidFill>
            </a:rPr>
            <a:t> la v</a:t>
          </a:r>
          <a:r>
            <a:rPr lang="fr-FR" sz="2700" b="1" kern="1200" dirty="0" smtClean="0">
              <a:solidFill>
                <a:srgbClr val="0070C0"/>
              </a:solidFill>
            </a:rPr>
            <a:t>oi</a:t>
          </a:r>
          <a:r>
            <a:rPr lang="fr-FR" sz="2700" b="1" kern="1200" dirty="0" smtClean="0">
              <a:solidFill>
                <a:schemeClr val="tx1"/>
              </a:solidFill>
            </a:rPr>
            <a:t>ture</a:t>
          </a:r>
          <a:endParaRPr lang="fr-FR" sz="2700" b="1" kern="1200" dirty="0">
            <a:solidFill>
              <a:schemeClr val="tx1"/>
            </a:solidFill>
          </a:endParaRPr>
        </a:p>
      </dsp:txBody>
      <dsp:txXfrm rot="-5400000">
        <a:off x="2839211" y="773923"/>
        <a:ext cx="5021086" cy="488050"/>
      </dsp:txXfrm>
    </dsp:sp>
    <dsp:sp modelId="{C3381103-080C-D746-8B27-46B2DEE4028C}">
      <dsp:nvSpPr>
        <dsp:cNvPr id="0" name=""/>
        <dsp:cNvSpPr/>
      </dsp:nvSpPr>
      <dsp:spPr>
        <a:xfrm>
          <a:off x="0" y="711277"/>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b</a:t>
          </a:r>
        </a:p>
      </dsp:txBody>
      <dsp:txXfrm>
        <a:off x="33003" y="744280"/>
        <a:ext cx="2773206" cy="610062"/>
      </dsp:txXfrm>
    </dsp:sp>
    <dsp:sp modelId="{09F84ED2-5430-D348-8351-1C588DA968EF}">
      <dsp:nvSpPr>
        <dsp:cNvPr id="0" name=""/>
        <dsp:cNvSpPr/>
      </dsp:nvSpPr>
      <dsp:spPr>
        <a:xfrm rot="5400000">
          <a:off x="5092528" y="-764561"/>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solidFill>
                <a:schemeClr val="tx1"/>
              </a:solidFill>
            </a:rPr>
            <a:t>parf</a:t>
          </a:r>
          <a:r>
            <a:rPr lang="fr-FR" sz="2700" b="1" kern="1200" dirty="0" smtClean="0">
              <a:solidFill>
                <a:srgbClr val="0070C0"/>
              </a:solidFill>
            </a:rPr>
            <a:t>oi</a:t>
          </a:r>
          <a:r>
            <a:rPr lang="fr-FR" sz="2700" b="1" kern="1200" dirty="0" smtClean="0">
              <a:solidFill>
                <a:schemeClr val="tx1"/>
              </a:solidFill>
            </a:rPr>
            <a:t>s</a:t>
          </a:r>
          <a:endParaRPr lang="fr-FR" sz="2700" b="1" kern="1200" dirty="0"/>
        </a:p>
      </dsp:txBody>
      <dsp:txXfrm rot="-5400000">
        <a:off x="2839211" y="1515158"/>
        <a:ext cx="5021086" cy="488050"/>
      </dsp:txXfrm>
    </dsp:sp>
    <dsp:sp modelId="{70B8D9E0-4A6D-2F44-B595-4E51FB1CC510}">
      <dsp:nvSpPr>
        <dsp:cNvPr id="0" name=""/>
        <dsp:cNvSpPr/>
      </dsp:nvSpPr>
      <dsp:spPr>
        <a:xfrm>
          <a:off x="0" y="1421148"/>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c</a:t>
          </a:r>
        </a:p>
      </dsp:txBody>
      <dsp:txXfrm>
        <a:off x="33003" y="1454151"/>
        <a:ext cx="2773206" cy="610062"/>
      </dsp:txXfrm>
    </dsp:sp>
    <dsp:sp modelId="{1017B7CB-13B4-9B4A-A898-E550BB192901}">
      <dsp:nvSpPr>
        <dsp:cNvPr id="0" name=""/>
        <dsp:cNvSpPr/>
      </dsp:nvSpPr>
      <dsp:spPr>
        <a:xfrm rot="5400000">
          <a:off x="5092528" y="-54689"/>
          <a:ext cx="540854" cy="5047488"/>
        </a:xfrm>
        <a:prstGeom prst="round2SameRect">
          <a:avLst/>
        </a:prstGeom>
        <a:solidFill>
          <a:srgbClr val="00B05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solidFill>
                <a:schemeClr val="tx1"/>
              </a:solidFill>
            </a:rPr>
            <a:t>un rond-p</a:t>
          </a:r>
          <a:r>
            <a:rPr lang="fr-FR" sz="2700" b="1" kern="1200" dirty="0" smtClean="0">
              <a:solidFill>
                <a:srgbClr val="0070C0"/>
              </a:solidFill>
            </a:rPr>
            <a:t>oi</a:t>
          </a:r>
          <a:r>
            <a:rPr lang="fr-FR" sz="2700" b="1" kern="1200" dirty="0" smtClean="0">
              <a:solidFill>
                <a:schemeClr val="tx1"/>
              </a:solidFill>
            </a:rPr>
            <a:t>nt</a:t>
          </a:r>
          <a:endParaRPr lang="fr-FR" sz="2700" b="1" kern="1200" dirty="0">
            <a:solidFill>
              <a:schemeClr val="tx1"/>
            </a:solidFill>
          </a:endParaRPr>
        </a:p>
      </dsp:txBody>
      <dsp:txXfrm rot="-5400000">
        <a:off x="2839211" y="2225030"/>
        <a:ext cx="5021086" cy="488050"/>
      </dsp:txXfrm>
    </dsp:sp>
    <dsp:sp modelId="{E895D6B0-A2C0-8846-B022-1C147093D231}">
      <dsp:nvSpPr>
        <dsp:cNvPr id="0" name=""/>
        <dsp:cNvSpPr/>
      </dsp:nvSpPr>
      <dsp:spPr>
        <a:xfrm>
          <a:off x="0" y="2131020"/>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d</a:t>
          </a:r>
        </a:p>
      </dsp:txBody>
      <dsp:txXfrm>
        <a:off x="33003" y="2164023"/>
        <a:ext cx="2773206" cy="61006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2EFB5-3D81-DA40-B0AB-7277103CCFA5}">
      <dsp:nvSpPr>
        <dsp:cNvPr id="0" name=""/>
        <dsp:cNvSpPr/>
      </dsp:nvSpPr>
      <dsp:spPr>
        <a:xfrm rot="5400000">
          <a:off x="5092528" y="-2184304"/>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 des p</a:t>
          </a:r>
          <a:r>
            <a:rPr lang="fr-FR" sz="2700" b="1" kern="1200" dirty="0" smtClean="0">
              <a:solidFill>
                <a:srgbClr val="0070C0"/>
              </a:solidFill>
            </a:rPr>
            <a:t>oin</a:t>
          </a:r>
          <a:r>
            <a:rPr lang="fr-FR" sz="2700" b="1" kern="1200" dirty="0" smtClean="0"/>
            <a:t>ts</a:t>
          </a:r>
          <a:endParaRPr lang="fr-FR" sz="2700" b="1" kern="1200" dirty="0">
            <a:solidFill>
              <a:srgbClr val="0070C0"/>
            </a:solidFill>
          </a:endParaRPr>
        </a:p>
      </dsp:txBody>
      <dsp:txXfrm rot="-5400000">
        <a:off x="2839211" y="95415"/>
        <a:ext cx="5021086" cy="488050"/>
      </dsp:txXfrm>
    </dsp:sp>
    <dsp:sp modelId="{5131D196-118F-ED4B-8F8C-9F861CEE6268}">
      <dsp:nvSpPr>
        <dsp:cNvPr id="0" name=""/>
        <dsp:cNvSpPr/>
      </dsp:nvSpPr>
      <dsp:spPr>
        <a:xfrm>
          <a:off x="0" y="1405"/>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smtClean="0"/>
            <a:t>a</a:t>
          </a:r>
          <a:endParaRPr lang="fr-FR" sz="3400" kern="1200" dirty="0"/>
        </a:p>
      </dsp:txBody>
      <dsp:txXfrm>
        <a:off x="33003" y="34408"/>
        <a:ext cx="2773206" cy="610062"/>
      </dsp:txXfrm>
    </dsp:sp>
    <dsp:sp modelId="{FBE9ED35-B856-174C-8737-A32D2C924CA6}">
      <dsp:nvSpPr>
        <dsp:cNvPr id="0" name=""/>
        <dsp:cNvSpPr/>
      </dsp:nvSpPr>
      <dsp:spPr>
        <a:xfrm rot="5400000">
          <a:off x="5092528" y="-1505796"/>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solidFill>
                <a:schemeClr val="tx1"/>
              </a:solidFill>
            </a:rPr>
            <a:t> la p</a:t>
          </a:r>
          <a:r>
            <a:rPr lang="fr-FR" sz="2700" b="1" kern="1200" dirty="0" smtClean="0">
              <a:solidFill>
                <a:srgbClr val="0070C0"/>
              </a:solidFill>
            </a:rPr>
            <a:t>oin</a:t>
          </a:r>
          <a:r>
            <a:rPr lang="fr-FR" sz="2700" b="1" kern="1200" dirty="0" smtClean="0">
              <a:solidFill>
                <a:schemeClr val="tx1"/>
              </a:solidFill>
            </a:rPr>
            <a:t>ture</a:t>
          </a:r>
          <a:endParaRPr lang="fr-FR" sz="2700" b="1" kern="1200" dirty="0">
            <a:solidFill>
              <a:schemeClr val="tx1"/>
            </a:solidFill>
          </a:endParaRPr>
        </a:p>
      </dsp:txBody>
      <dsp:txXfrm rot="-5400000">
        <a:off x="2839211" y="773923"/>
        <a:ext cx="5021086" cy="488050"/>
      </dsp:txXfrm>
    </dsp:sp>
    <dsp:sp modelId="{C3381103-080C-D746-8B27-46B2DEE4028C}">
      <dsp:nvSpPr>
        <dsp:cNvPr id="0" name=""/>
        <dsp:cNvSpPr/>
      </dsp:nvSpPr>
      <dsp:spPr>
        <a:xfrm>
          <a:off x="0" y="711277"/>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b</a:t>
          </a:r>
        </a:p>
      </dsp:txBody>
      <dsp:txXfrm>
        <a:off x="33003" y="744280"/>
        <a:ext cx="2773206" cy="610062"/>
      </dsp:txXfrm>
    </dsp:sp>
    <dsp:sp modelId="{09F84ED2-5430-D348-8351-1C588DA968EF}">
      <dsp:nvSpPr>
        <dsp:cNvPr id="0" name=""/>
        <dsp:cNvSpPr/>
      </dsp:nvSpPr>
      <dsp:spPr>
        <a:xfrm rot="5400000">
          <a:off x="5092528" y="-764561"/>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solidFill>
                <a:schemeClr val="tx1"/>
              </a:solidFill>
            </a:rPr>
            <a:t>des m</a:t>
          </a:r>
          <a:r>
            <a:rPr lang="fr-FR" sz="2700" b="1" kern="1200" dirty="0" smtClean="0">
              <a:solidFill>
                <a:srgbClr val="0070C0"/>
              </a:solidFill>
            </a:rPr>
            <a:t>oin</a:t>
          </a:r>
          <a:r>
            <a:rPr lang="fr-FR" sz="2700" b="1" kern="1200" dirty="0" smtClean="0">
              <a:solidFill>
                <a:schemeClr val="tx1"/>
              </a:solidFill>
            </a:rPr>
            <a:t>es</a:t>
          </a:r>
          <a:endParaRPr lang="fr-FR" sz="2700" b="1" kern="1200" dirty="0"/>
        </a:p>
      </dsp:txBody>
      <dsp:txXfrm rot="-5400000">
        <a:off x="2839211" y="1515158"/>
        <a:ext cx="5021086" cy="488050"/>
      </dsp:txXfrm>
    </dsp:sp>
    <dsp:sp modelId="{70B8D9E0-4A6D-2F44-B595-4E51FB1CC510}">
      <dsp:nvSpPr>
        <dsp:cNvPr id="0" name=""/>
        <dsp:cNvSpPr/>
      </dsp:nvSpPr>
      <dsp:spPr>
        <a:xfrm>
          <a:off x="0" y="1421148"/>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c</a:t>
          </a:r>
        </a:p>
      </dsp:txBody>
      <dsp:txXfrm>
        <a:off x="33003" y="1454151"/>
        <a:ext cx="2773206" cy="610062"/>
      </dsp:txXfrm>
    </dsp:sp>
    <dsp:sp modelId="{1017B7CB-13B4-9B4A-A898-E550BB192901}">
      <dsp:nvSpPr>
        <dsp:cNvPr id="0" name=""/>
        <dsp:cNvSpPr/>
      </dsp:nvSpPr>
      <dsp:spPr>
        <a:xfrm rot="5400000">
          <a:off x="5092528" y="-54689"/>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solidFill>
                <a:schemeClr val="tx1"/>
              </a:solidFill>
            </a:rPr>
            <a:t>un c</a:t>
          </a:r>
          <a:r>
            <a:rPr lang="fr-FR" sz="2700" b="1" kern="1200" dirty="0" smtClean="0">
              <a:solidFill>
                <a:srgbClr val="0070C0"/>
              </a:solidFill>
            </a:rPr>
            <a:t>oin</a:t>
          </a:r>
          <a:r>
            <a:rPr lang="fr-FR" sz="2700" b="1" kern="1200" dirty="0" smtClean="0">
              <a:solidFill>
                <a:schemeClr val="tx1"/>
              </a:solidFill>
            </a:rPr>
            <a:t>g</a:t>
          </a:r>
          <a:endParaRPr lang="fr-FR" sz="2700" b="1" kern="1200" dirty="0">
            <a:solidFill>
              <a:schemeClr val="tx1"/>
            </a:solidFill>
          </a:endParaRPr>
        </a:p>
      </dsp:txBody>
      <dsp:txXfrm rot="-5400000">
        <a:off x="2839211" y="2225030"/>
        <a:ext cx="5021086" cy="488050"/>
      </dsp:txXfrm>
    </dsp:sp>
    <dsp:sp modelId="{E895D6B0-A2C0-8846-B022-1C147093D231}">
      <dsp:nvSpPr>
        <dsp:cNvPr id="0" name=""/>
        <dsp:cNvSpPr/>
      </dsp:nvSpPr>
      <dsp:spPr>
        <a:xfrm>
          <a:off x="0" y="2131020"/>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d</a:t>
          </a:r>
        </a:p>
      </dsp:txBody>
      <dsp:txXfrm>
        <a:off x="33003" y="2164023"/>
        <a:ext cx="2773206" cy="61006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2EFB5-3D81-DA40-B0AB-7277103CCFA5}">
      <dsp:nvSpPr>
        <dsp:cNvPr id="0" name=""/>
        <dsp:cNvSpPr/>
      </dsp:nvSpPr>
      <dsp:spPr>
        <a:xfrm rot="5400000">
          <a:off x="5092528" y="-2184304"/>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 des p</a:t>
          </a:r>
          <a:r>
            <a:rPr lang="fr-FR" sz="2700" b="1" kern="1200" dirty="0" smtClean="0">
              <a:solidFill>
                <a:srgbClr val="0070C0"/>
              </a:solidFill>
            </a:rPr>
            <a:t>oin</a:t>
          </a:r>
          <a:r>
            <a:rPr lang="fr-FR" sz="2700" b="1" kern="1200" dirty="0" smtClean="0"/>
            <a:t>ts</a:t>
          </a:r>
          <a:endParaRPr lang="fr-FR" sz="2700" b="1" kern="1200" dirty="0">
            <a:solidFill>
              <a:srgbClr val="0070C0"/>
            </a:solidFill>
          </a:endParaRPr>
        </a:p>
      </dsp:txBody>
      <dsp:txXfrm rot="-5400000">
        <a:off x="2839211" y="95415"/>
        <a:ext cx="5021086" cy="488050"/>
      </dsp:txXfrm>
    </dsp:sp>
    <dsp:sp modelId="{5131D196-118F-ED4B-8F8C-9F861CEE6268}">
      <dsp:nvSpPr>
        <dsp:cNvPr id="0" name=""/>
        <dsp:cNvSpPr/>
      </dsp:nvSpPr>
      <dsp:spPr>
        <a:xfrm>
          <a:off x="0" y="1405"/>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smtClean="0"/>
            <a:t>a</a:t>
          </a:r>
          <a:endParaRPr lang="fr-FR" sz="3400" kern="1200" dirty="0"/>
        </a:p>
      </dsp:txBody>
      <dsp:txXfrm>
        <a:off x="33003" y="34408"/>
        <a:ext cx="2773206" cy="610062"/>
      </dsp:txXfrm>
    </dsp:sp>
    <dsp:sp modelId="{FBE9ED35-B856-174C-8737-A32D2C924CA6}">
      <dsp:nvSpPr>
        <dsp:cNvPr id="0" name=""/>
        <dsp:cNvSpPr/>
      </dsp:nvSpPr>
      <dsp:spPr>
        <a:xfrm rot="5400000">
          <a:off x="5092528" y="-1505796"/>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solidFill>
                <a:schemeClr val="tx1"/>
              </a:solidFill>
            </a:rPr>
            <a:t> la p</a:t>
          </a:r>
          <a:r>
            <a:rPr lang="fr-FR" sz="2700" b="1" kern="1200" dirty="0" smtClean="0">
              <a:solidFill>
                <a:srgbClr val="0070C0"/>
              </a:solidFill>
            </a:rPr>
            <a:t>oin</a:t>
          </a:r>
          <a:r>
            <a:rPr lang="fr-FR" sz="2700" b="1" kern="1200" dirty="0" smtClean="0">
              <a:solidFill>
                <a:schemeClr val="tx1"/>
              </a:solidFill>
            </a:rPr>
            <a:t>ture</a:t>
          </a:r>
          <a:endParaRPr lang="fr-FR" sz="2700" b="1" kern="1200" dirty="0">
            <a:solidFill>
              <a:schemeClr val="tx1"/>
            </a:solidFill>
          </a:endParaRPr>
        </a:p>
      </dsp:txBody>
      <dsp:txXfrm rot="-5400000">
        <a:off x="2839211" y="773923"/>
        <a:ext cx="5021086" cy="488050"/>
      </dsp:txXfrm>
    </dsp:sp>
    <dsp:sp modelId="{C3381103-080C-D746-8B27-46B2DEE4028C}">
      <dsp:nvSpPr>
        <dsp:cNvPr id="0" name=""/>
        <dsp:cNvSpPr/>
      </dsp:nvSpPr>
      <dsp:spPr>
        <a:xfrm>
          <a:off x="0" y="711277"/>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b</a:t>
          </a:r>
        </a:p>
      </dsp:txBody>
      <dsp:txXfrm>
        <a:off x="33003" y="744280"/>
        <a:ext cx="2773206" cy="610062"/>
      </dsp:txXfrm>
    </dsp:sp>
    <dsp:sp modelId="{09F84ED2-5430-D348-8351-1C588DA968EF}">
      <dsp:nvSpPr>
        <dsp:cNvPr id="0" name=""/>
        <dsp:cNvSpPr/>
      </dsp:nvSpPr>
      <dsp:spPr>
        <a:xfrm rot="5400000">
          <a:off x="5092528" y="-764561"/>
          <a:ext cx="540854" cy="5047488"/>
        </a:xfrm>
        <a:prstGeom prst="round2SameRect">
          <a:avLst/>
        </a:prstGeom>
        <a:solidFill>
          <a:srgbClr val="00B05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solidFill>
                <a:schemeClr val="tx1"/>
              </a:solidFill>
            </a:rPr>
            <a:t>des m</a:t>
          </a:r>
          <a:r>
            <a:rPr lang="fr-FR" sz="2700" b="1" kern="1200" dirty="0" smtClean="0">
              <a:solidFill>
                <a:srgbClr val="0070C0"/>
              </a:solidFill>
            </a:rPr>
            <a:t>oin</a:t>
          </a:r>
          <a:r>
            <a:rPr lang="fr-FR" sz="2700" b="1" kern="1200" dirty="0" smtClean="0">
              <a:solidFill>
                <a:schemeClr val="tx1"/>
              </a:solidFill>
            </a:rPr>
            <a:t>es</a:t>
          </a:r>
          <a:endParaRPr lang="fr-FR" sz="2700" b="1" kern="1200" dirty="0"/>
        </a:p>
      </dsp:txBody>
      <dsp:txXfrm rot="-5400000">
        <a:off x="2839211" y="1515158"/>
        <a:ext cx="5021086" cy="488050"/>
      </dsp:txXfrm>
    </dsp:sp>
    <dsp:sp modelId="{70B8D9E0-4A6D-2F44-B595-4E51FB1CC510}">
      <dsp:nvSpPr>
        <dsp:cNvPr id="0" name=""/>
        <dsp:cNvSpPr/>
      </dsp:nvSpPr>
      <dsp:spPr>
        <a:xfrm>
          <a:off x="0" y="1421148"/>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c</a:t>
          </a:r>
        </a:p>
      </dsp:txBody>
      <dsp:txXfrm>
        <a:off x="33003" y="1454151"/>
        <a:ext cx="2773206" cy="610062"/>
      </dsp:txXfrm>
    </dsp:sp>
    <dsp:sp modelId="{1017B7CB-13B4-9B4A-A898-E550BB192901}">
      <dsp:nvSpPr>
        <dsp:cNvPr id="0" name=""/>
        <dsp:cNvSpPr/>
      </dsp:nvSpPr>
      <dsp:spPr>
        <a:xfrm rot="5400000">
          <a:off x="5092528" y="-54689"/>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solidFill>
                <a:schemeClr val="tx1"/>
              </a:solidFill>
            </a:rPr>
            <a:t>un c</a:t>
          </a:r>
          <a:r>
            <a:rPr lang="fr-FR" sz="2700" b="1" kern="1200" dirty="0" smtClean="0">
              <a:solidFill>
                <a:srgbClr val="0070C0"/>
              </a:solidFill>
            </a:rPr>
            <a:t>oin</a:t>
          </a:r>
          <a:r>
            <a:rPr lang="fr-FR" sz="2700" b="1" kern="1200" dirty="0" smtClean="0">
              <a:solidFill>
                <a:schemeClr val="tx1"/>
              </a:solidFill>
            </a:rPr>
            <a:t>g</a:t>
          </a:r>
          <a:endParaRPr lang="fr-FR" sz="2700" b="1" kern="1200" dirty="0">
            <a:solidFill>
              <a:schemeClr val="tx1"/>
            </a:solidFill>
          </a:endParaRPr>
        </a:p>
      </dsp:txBody>
      <dsp:txXfrm rot="-5400000">
        <a:off x="2839211" y="2225030"/>
        <a:ext cx="5021086" cy="488050"/>
      </dsp:txXfrm>
    </dsp:sp>
    <dsp:sp modelId="{E895D6B0-A2C0-8846-B022-1C147093D231}">
      <dsp:nvSpPr>
        <dsp:cNvPr id="0" name=""/>
        <dsp:cNvSpPr/>
      </dsp:nvSpPr>
      <dsp:spPr>
        <a:xfrm>
          <a:off x="0" y="2131020"/>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d</a:t>
          </a:r>
        </a:p>
      </dsp:txBody>
      <dsp:txXfrm>
        <a:off x="33003" y="2164023"/>
        <a:ext cx="2773206" cy="6100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2EFB5-3D81-DA40-B0AB-7277103CCFA5}">
      <dsp:nvSpPr>
        <dsp:cNvPr id="0" name=""/>
        <dsp:cNvSpPr/>
      </dsp:nvSpPr>
      <dsp:spPr>
        <a:xfrm rot="5400000">
          <a:off x="5092528" y="-2184304"/>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 Antoine</a:t>
          </a:r>
          <a:endParaRPr lang="fr-FR" sz="2700" b="1" kern="1200" dirty="0"/>
        </a:p>
      </dsp:txBody>
      <dsp:txXfrm rot="-5400000">
        <a:off x="2839211" y="95415"/>
        <a:ext cx="5021086" cy="488050"/>
      </dsp:txXfrm>
    </dsp:sp>
    <dsp:sp modelId="{5131D196-118F-ED4B-8F8C-9F861CEE6268}">
      <dsp:nvSpPr>
        <dsp:cNvPr id="0" name=""/>
        <dsp:cNvSpPr/>
      </dsp:nvSpPr>
      <dsp:spPr>
        <a:xfrm>
          <a:off x="0" y="1405"/>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smtClean="0"/>
            <a:t>a</a:t>
          </a:r>
          <a:endParaRPr lang="fr-FR" sz="3400" kern="1200" dirty="0"/>
        </a:p>
      </dsp:txBody>
      <dsp:txXfrm>
        <a:off x="33003" y="34408"/>
        <a:ext cx="2773206" cy="610062"/>
      </dsp:txXfrm>
    </dsp:sp>
    <dsp:sp modelId="{FBE9ED35-B856-174C-8737-A32D2C924CA6}">
      <dsp:nvSpPr>
        <dsp:cNvPr id="0" name=""/>
        <dsp:cNvSpPr/>
      </dsp:nvSpPr>
      <dsp:spPr>
        <a:xfrm rot="5400000">
          <a:off x="5092528" y="-1474432"/>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coing</a:t>
          </a:r>
          <a:endParaRPr lang="fr-FR" sz="2700" b="1" kern="1200" dirty="0"/>
        </a:p>
      </dsp:txBody>
      <dsp:txXfrm rot="-5400000">
        <a:off x="2839211" y="805287"/>
        <a:ext cx="5021086" cy="488050"/>
      </dsp:txXfrm>
    </dsp:sp>
    <dsp:sp modelId="{C3381103-080C-D746-8B27-46B2DEE4028C}">
      <dsp:nvSpPr>
        <dsp:cNvPr id="0" name=""/>
        <dsp:cNvSpPr/>
      </dsp:nvSpPr>
      <dsp:spPr>
        <a:xfrm>
          <a:off x="0" y="711277"/>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b</a:t>
          </a:r>
        </a:p>
      </dsp:txBody>
      <dsp:txXfrm>
        <a:off x="33003" y="744280"/>
        <a:ext cx="2773206" cy="610062"/>
      </dsp:txXfrm>
    </dsp:sp>
    <dsp:sp modelId="{09F84ED2-5430-D348-8351-1C588DA968EF}">
      <dsp:nvSpPr>
        <dsp:cNvPr id="0" name=""/>
        <dsp:cNvSpPr/>
      </dsp:nvSpPr>
      <dsp:spPr>
        <a:xfrm rot="5400000">
          <a:off x="5092528" y="-764561"/>
          <a:ext cx="540854" cy="5047488"/>
        </a:xfrm>
        <a:prstGeom prst="round2SameRect">
          <a:avLst/>
        </a:prstGeom>
        <a:solidFill>
          <a:srgbClr val="00B05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Lapin</a:t>
          </a:r>
          <a:endParaRPr lang="fr-FR" sz="2700" b="1" kern="1200" dirty="0"/>
        </a:p>
      </dsp:txBody>
      <dsp:txXfrm rot="-5400000">
        <a:off x="2839211" y="1515158"/>
        <a:ext cx="5021086" cy="488050"/>
      </dsp:txXfrm>
    </dsp:sp>
    <dsp:sp modelId="{70B8D9E0-4A6D-2F44-B595-4E51FB1CC510}">
      <dsp:nvSpPr>
        <dsp:cNvPr id="0" name=""/>
        <dsp:cNvSpPr/>
      </dsp:nvSpPr>
      <dsp:spPr>
        <a:xfrm>
          <a:off x="0" y="1421148"/>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c</a:t>
          </a:r>
        </a:p>
      </dsp:txBody>
      <dsp:txXfrm>
        <a:off x="33003" y="1454151"/>
        <a:ext cx="2773206" cy="610062"/>
      </dsp:txXfrm>
    </dsp:sp>
    <dsp:sp modelId="{1017B7CB-13B4-9B4A-A898-E550BB192901}">
      <dsp:nvSpPr>
        <dsp:cNvPr id="0" name=""/>
        <dsp:cNvSpPr/>
      </dsp:nvSpPr>
      <dsp:spPr>
        <a:xfrm rot="5400000">
          <a:off x="5092528" y="-54689"/>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puits</a:t>
          </a:r>
          <a:endParaRPr lang="fr-FR" sz="2700" b="1" kern="1200" dirty="0"/>
        </a:p>
      </dsp:txBody>
      <dsp:txXfrm rot="-5400000">
        <a:off x="2839211" y="2225030"/>
        <a:ext cx="5021086" cy="488050"/>
      </dsp:txXfrm>
    </dsp:sp>
    <dsp:sp modelId="{E895D6B0-A2C0-8846-B022-1C147093D231}">
      <dsp:nvSpPr>
        <dsp:cNvPr id="0" name=""/>
        <dsp:cNvSpPr/>
      </dsp:nvSpPr>
      <dsp:spPr>
        <a:xfrm>
          <a:off x="0" y="2131020"/>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d</a:t>
          </a:r>
        </a:p>
      </dsp:txBody>
      <dsp:txXfrm>
        <a:off x="33003" y="2164023"/>
        <a:ext cx="2773206" cy="6100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2EFB5-3D81-DA40-B0AB-7277103CCFA5}">
      <dsp:nvSpPr>
        <dsp:cNvPr id="0" name=""/>
        <dsp:cNvSpPr/>
      </dsp:nvSpPr>
      <dsp:spPr>
        <a:xfrm rot="5400000">
          <a:off x="5092528" y="-2184304"/>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Antoine</a:t>
          </a:r>
          <a:endParaRPr lang="fr-FR" sz="2700" b="1" kern="1200" dirty="0"/>
        </a:p>
      </dsp:txBody>
      <dsp:txXfrm rot="-5400000">
        <a:off x="2839211" y="95415"/>
        <a:ext cx="5021086" cy="488050"/>
      </dsp:txXfrm>
    </dsp:sp>
    <dsp:sp modelId="{5131D196-118F-ED4B-8F8C-9F861CEE6268}">
      <dsp:nvSpPr>
        <dsp:cNvPr id="0" name=""/>
        <dsp:cNvSpPr/>
      </dsp:nvSpPr>
      <dsp:spPr>
        <a:xfrm>
          <a:off x="0" y="1405"/>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a</a:t>
          </a:r>
        </a:p>
      </dsp:txBody>
      <dsp:txXfrm>
        <a:off x="33003" y="34408"/>
        <a:ext cx="2773206" cy="610062"/>
      </dsp:txXfrm>
    </dsp:sp>
    <dsp:sp modelId="{FBE9ED35-B856-174C-8737-A32D2C924CA6}">
      <dsp:nvSpPr>
        <dsp:cNvPr id="0" name=""/>
        <dsp:cNvSpPr/>
      </dsp:nvSpPr>
      <dsp:spPr>
        <a:xfrm rot="5400000">
          <a:off x="5092528" y="-1474432"/>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coing</a:t>
          </a:r>
          <a:endParaRPr lang="fr-FR" sz="2700" b="1" kern="1200" dirty="0"/>
        </a:p>
      </dsp:txBody>
      <dsp:txXfrm rot="-5400000">
        <a:off x="2839211" y="805287"/>
        <a:ext cx="5021086" cy="488050"/>
      </dsp:txXfrm>
    </dsp:sp>
    <dsp:sp modelId="{C3381103-080C-D746-8B27-46B2DEE4028C}">
      <dsp:nvSpPr>
        <dsp:cNvPr id="0" name=""/>
        <dsp:cNvSpPr/>
      </dsp:nvSpPr>
      <dsp:spPr>
        <a:xfrm>
          <a:off x="0" y="711277"/>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b</a:t>
          </a:r>
        </a:p>
      </dsp:txBody>
      <dsp:txXfrm>
        <a:off x="33003" y="744280"/>
        <a:ext cx="2773206" cy="610062"/>
      </dsp:txXfrm>
    </dsp:sp>
    <dsp:sp modelId="{09F84ED2-5430-D348-8351-1C588DA968EF}">
      <dsp:nvSpPr>
        <dsp:cNvPr id="0" name=""/>
        <dsp:cNvSpPr/>
      </dsp:nvSpPr>
      <dsp:spPr>
        <a:xfrm rot="5400000">
          <a:off x="5092528" y="-764561"/>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lapin</a:t>
          </a:r>
          <a:endParaRPr lang="fr-FR" sz="2700" b="1" kern="1200" dirty="0"/>
        </a:p>
      </dsp:txBody>
      <dsp:txXfrm rot="-5400000">
        <a:off x="2839211" y="1515158"/>
        <a:ext cx="5021086" cy="488050"/>
      </dsp:txXfrm>
    </dsp:sp>
    <dsp:sp modelId="{70B8D9E0-4A6D-2F44-B595-4E51FB1CC510}">
      <dsp:nvSpPr>
        <dsp:cNvPr id="0" name=""/>
        <dsp:cNvSpPr/>
      </dsp:nvSpPr>
      <dsp:spPr>
        <a:xfrm>
          <a:off x="0" y="1421148"/>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c</a:t>
          </a:r>
        </a:p>
      </dsp:txBody>
      <dsp:txXfrm>
        <a:off x="33003" y="1454151"/>
        <a:ext cx="2773206" cy="610062"/>
      </dsp:txXfrm>
    </dsp:sp>
    <dsp:sp modelId="{1017B7CB-13B4-9B4A-A898-E550BB192901}">
      <dsp:nvSpPr>
        <dsp:cNvPr id="0" name=""/>
        <dsp:cNvSpPr/>
      </dsp:nvSpPr>
      <dsp:spPr>
        <a:xfrm rot="5400000">
          <a:off x="5092528" y="-54689"/>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puits</a:t>
          </a:r>
          <a:endParaRPr lang="fr-FR" sz="2700" b="1" kern="1200" dirty="0"/>
        </a:p>
      </dsp:txBody>
      <dsp:txXfrm rot="-5400000">
        <a:off x="2839211" y="2225030"/>
        <a:ext cx="5021086" cy="488050"/>
      </dsp:txXfrm>
    </dsp:sp>
    <dsp:sp modelId="{E895D6B0-A2C0-8846-B022-1C147093D231}">
      <dsp:nvSpPr>
        <dsp:cNvPr id="0" name=""/>
        <dsp:cNvSpPr/>
      </dsp:nvSpPr>
      <dsp:spPr>
        <a:xfrm>
          <a:off x="0" y="2131020"/>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d</a:t>
          </a:r>
        </a:p>
      </dsp:txBody>
      <dsp:txXfrm>
        <a:off x="33003" y="2164023"/>
        <a:ext cx="2773206" cy="6100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2EFB5-3D81-DA40-B0AB-7277103CCFA5}">
      <dsp:nvSpPr>
        <dsp:cNvPr id="0" name=""/>
        <dsp:cNvSpPr/>
      </dsp:nvSpPr>
      <dsp:spPr>
        <a:xfrm rot="5400000">
          <a:off x="5092528" y="-2184304"/>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Antoine</a:t>
          </a:r>
          <a:endParaRPr lang="fr-FR" sz="2700" b="1" kern="1200" dirty="0"/>
        </a:p>
      </dsp:txBody>
      <dsp:txXfrm rot="-5400000">
        <a:off x="2839211" y="95415"/>
        <a:ext cx="5021086" cy="488050"/>
      </dsp:txXfrm>
    </dsp:sp>
    <dsp:sp modelId="{5131D196-118F-ED4B-8F8C-9F861CEE6268}">
      <dsp:nvSpPr>
        <dsp:cNvPr id="0" name=""/>
        <dsp:cNvSpPr/>
      </dsp:nvSpPr>
      <dsp:spPr>
        <a:xfrm>
          <a:off x="0" y="1405"/>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a</a:t>
          </a:r>
        </a:p>
      </dsp:txBody>
      <dsp:txXfrm>
        <a:off x="33003" y="34408"/>
        <a:ext cx="2773206" cy="610062"/>
      </dsp:txXfrm>
    </dsp:sp>
    <dsp:sp modelId="{FBE9ED35-B856-174C-8737-A32D2C924CA6}">
      <dsp:nvSpPr>
        <dsp:cNvPr id="0" name=""/>
        <dsp:cNvSpPr/>
      </dsp:nvSpPr>
      <dsp:spPr>
        <a:xfrm rot="5400000">
          <a:off x="5092528" y="-1474432"/>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coing</a:t>
          </a:r>
          <a:endParaRPr lang="fr-FR" sz="2700" b="1" kern="1200" dirty="0"/>
        </a:p>
      </dsp:txBody>
      <dsp:txXfrm rot="-5400000">
        <a:off x="2839211" y="805287"/>
        <a:ext cx="5021086" cy="488050"/>
      </dsp:txXfrm>
    </dsp:sp>
    <dsp:sp modelId="{C3381103-080C-D746-8B27-46B2DEE4028C}">
      <dsp:nvSpPr>
        <dsp:cNvPr id="0" name=""/>
        <dsp:cNvSpPr/>
      </dsp:nvSpPr>
      <dsp:spPr>
        <a:xfrm>
          <a:off x="0" y="711277"/>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b</a:t>
          </a:r>
        </a:p>
      </dsp:txBody>
      <dsp:txXfrm>
        <a:off x="33003" y="744280"/>
        <a:ext cx="2773206" cy="610062"/>
      </dsp:txXfrm>
    </dsp:sp>
    <dsp:sp modelId="{09F84ED2-5430-D348-8351-1C588DA968EF}">
      <dsp:nvSpPr>
        <dsp:cNvPr id="0" name=""/>
        <dsp:cNvSpPr/>
      </dsp:nvSpPr>
      <dsp:spPr>
        <a:xfrm rot="5400000">
          <a:off x="5092528" y="-764561"/>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lapin</a:t>
          </a:r>
          <a:endParaRPr lang="fr-FR" sz="2700" b="1" kern="1200" dirty="0"/>
        </a:p>
      </dsp:txBody>
      <dsp:txXfrm rot="-5400000">
        <a:off x="2839211" y="1515158"/>
        <a:ext cx="5021086" cy="488050"/>
      </dsp:txXfrm>
    </dsp:sp>
    <dsp:sp modelId="{70B8D9E0-4A6D-2F44-B595-4E51FB1CC510}">
      <dsp:nvSpPr>
        <dsp:cNvPr id="0" name=""/>
        <dsp:cNvSpPr/>
      </dsp:nvSpPr>
      <dsp:spPr>
        <a:xfrm>
          <a:off x="0" y="1421148"/>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c</a:t>
          </a:r>
        </a:p>
      </dsp:txBody>
      <dsp:txXfrm>
        <a:off x="33003" y="1454151"/>
        <a:ext cx="2773206" cy="610062"/>
      </dsp:txXfrm>
    </dsp:sp>
    <dsp:sp modelId="{1017B7CB-13B4-9B4A-A898-E550BB192901}">
      <dsp:nvSpPr>
        <dsp:cNvPr id="0" name=""/>
        <dsp:cNvSpPr/>
      </dsp:nvSpPr>
      <dsp:spPr>
        <a:xfrm rot="5400000">
          <a:off x="5092528" y="-54689"/>
          <a:ext cx="540854" cy="5047488"/>
        </a:xfrm>
        <a:prstGeom prst="round2SameRect">
          <a:avLst/>
        </a:prstGeom>
        <a:solidFill>
          <a:srgbClr val="00B05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puits</a:t>
          </a:r>
          <a:endParaRPr lang="fr-FR" sz="2700" b="1" kern="1200" dirty="0"/>
        </a:p>
      </dsp:txBody>
      <dsp:txXfrm rot="-5400000">
        <a:off x="2839211" y="2225030"/>
        <a:ext cx="5021086" cy="488050"/>
      </dsp:txXfrm>
    </dsp:sp>
    <dsp:sp modelId="{E895D6B0-A2C0-8846-B022-1C147093D231}">
      <dsp:nvSpPr>
        <dsp:cNvPr id="0" name=""/>
        <dsp:cNvSpPr/>
      </dsp:nvSpPr>
      <dsp:spPr>
        <a:xfrm>
          <a:off x="0" y="2131020"/>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d</a:t>
          </a:r>
        </a:p>
      </dsp:txBody>
      <dsp:txXfrm>
        <a:off x="33003" y="2164023"/>
        <a:ext cx="2773206" cy="6100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2EFB5-3D81-DA40-B0AB-7277103CCFA5}">
      <dsp:nvSpPr>
        <dsp:cNvPr id="0" name=""/>
        <dsp:cNvSpPr/>
      </dsp:nvSpPr>
      <dsp:spPr>
        <a:xfrm rot="5400000">
          <a:off x="5092528" y="-2184304"/>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Antoine</a:t>
          </a:r>
          <a:endParaRPr lang="fr-FR" sz="2700" b="1" kern="1200" dirty="0"/>
        </a:p>
      </dsp:txBody>
      <dsp:txXfrm rot="-5400000">
        <a:off x="2839211" y="95415"/>
        <a:ext cx="5021086" cy="488050"/>
      </dsp:txXfrm>
    </dsp:sp>
    <dsp:sp modelId="{5131D196-118F-ED4B-8F8C-9F861CEE6268}">
      <dsp:nvSpPr>
        <dsp:cNvPr id="0" name=""/>
        <dsp:cNvSpPr/>
      </dsp:nvSpPr>
      <dsp:spPr>
        <a:xfrm>
          <a:off x="0" y="1405"/>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a</a:t>
          </a:r>
        </a:p>
      </dsp:txBody>
      <dsp:txXfrm>
        <a:off x="33003" y="34408"/>
        <a:ext cx="2773206" cy="610062"/>
      </dsp:txXfrm>
    </dsp:sp>
    <dsp:sp modelId="{FBE9ED35-B856-174C-8737-A32D2C924CA6}">
      <dsp:nvSpPr>
        <dsp:cNvPr id="0" name=""/>
        <dsp:cNvSpPr/>
      </dsp:nvSpPr>
      <dsp:spPr>
        <a:xfrm rot="5400000">
          <a:off x="5092528" y="-1474432"/>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coing</a:t>
          </a:r>
          <a:endParaRPr lang="fr-FR" sz="2700" b="1" kern="1200" dirty="0"/>
        </a:p>
      </dsp:txBody>
      <dsp:txXfrm rot="-5400000">
        <a:off x="2839211" y="805287"/>
        <a:ext cx="5021086" cy="488050"/>
      </dsp:txXfrm>
    </dsp:sp>
    <dsp:sp modelId="{C3381103-080C-D746-8B27-46B2DEE4028C}">
      <dsp:nvSpPr>
        <dsp:cNvPr id="0" name=""/>
        <dsp:cNvSpPr/>
      </dsp:nvSpPr>
      <dsp:spPr>
        <a:xfrm>
          <a:off x="0" y="711277"/>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b</a:t>
          </a:r>
        </a:p>
      </dsp:txBody>
      <dsp:txXfrm>
        <a:off x="33003" y="744280"/>
        <a:ext cx="2773206" cy="610062"/>
      </dsp:txXfrm>
    </dsp:sp>
    <dsp:sp modelId="{09F84ED2-5430-D348-8351-1C588DA968EF}">
      <dsp:nvSpPr>
        <dsp:cNvPr id="0" name=""/>
        <dsp:cNvSpPr/>
      </dsp:nvSpPr>
      <dsp:spPr>
        <a:xfrm rot="5400000">
          <a:off x="5092528" y="-764561"/>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lapin</a:t>
          </a:r>
          <a:endParaRPr lang="fr-FR" sz="2700" b="1" kern="1200" dirty="0"/>
        </a:p>
      </dsp:txBody>
      <dsp:txXfrm rot="-5400000">
        <a:off x="2839211" y="1515158"/>
        <a:ext cx="5021086" cy="488050"/>
      </dsp:txXfrm>
    </dsp:sp>
    <dsp:sp modelId="{70B8D9E0-4A6D-2F44-B595-4E51FB1CC510}">
      <dsp:nvSpPr>
        <dsp:cNvPr id="0" name=""/>
        <dsp:cNvSpPr/>
      </dsp:nvSpPr>
      <dsp:spPr>
        <a:xfrm>
          <a:off x="0" y="1421148"/>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c</a:t>
          </a:r>
        </a:p>
      </dsp:txBody>
      <dsp:txXfrm>
        <a:off x="33003" y="1454151"/>
        <a:ext cx="2773206" cy="610062"/>
      </dsp:txXfrm>
    </dsp:sp>
    <dsp:sp modelId="{1017B7CB-13B4-9B4A-A898-E550BB192901}">
      <dsp:nvSpPr>
        <dsp:cNvPr id="0" name=""/>
        <dsp:cNvSpPr/>
      </dsp:nvSpPr>
      <dsp:spPr>
        <a:xfrm rot="5400000">
          <a:off x="5092528" y="-54689"/>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puits</a:t>
          </a:r>
          <a:endParaRPr lang="fr-FR" sz="2700" b="1" kern="1200" dirty="0"/>
        </a:p>
      </dsp:txBody>
      <dsp:txXfrm rot="-5400000">
        <a:off x="2839211" y="2225030"/>
        <a:ext cx="5021086" cy="488050"/>
      </dsp:txXfrm>
    </dsp:sp>
    <dsp:sp modelId="{E895D6B0-A2C0-8846-B022-1C147093D231}">
      <dsp:nvSpPr>
        <dsp:cNvPr id="0" name=""/>
        <dsp:cNvSpPr/>
      </dsp:nvSpPr>
      <dsp:spPr>
        <a:xfrm>
          <a:off x="0" y="2131020"/>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d</a:t>
          </a:r>
        </a:p>
      </dsp:txBody>
      <dsp:txXfrm>
        <a:off x="33003" y="2164023"/>
        <a:ext cx="2773206" cy="61006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2EFB5-3D81-DA40-B0AB-7277103CCFA5}">
      <dsp:nvSpPr>
        <dsp:cNvPr id="0" name=""/>
        <dsp:cNvSpPr/>
      </dsp:nvSpPr>
      <dsp:spPr>
        <a:xfrm rot="5400000">
          <a:off x="5092528" y="-2184304"/>
          <a:ext cx="540854" cy="5047488"/>
        </a:xfrm>
        <a:prstGeom prst="round2SameRect">
          <a:avLst/>
        </a:prstGeom>
        <a:solidFill>
          <a:srgbClr val="00B05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Antoine</a:t>
          </a:r>
          <a:endParaRPr lang="fr-FR" sz="2700" b="1" kern="1200" dirty="0"/>
        </a:p>
      </dsp:txBody>
      <dsp:txXfrm rot="-5400000">
        <a:off x="2839211" y="95415"/>
        <a:ext cx="5021086" cy="488050"/>
      </dsp:txXfrm>
    </dsp:sp>
    <dsp:sp modelId="{5131D196-118F-ED4B-8F8C-9F861CEE6268}">
      <dsp:nvSpPr>
        <dsp:cNvPr id="0" name=""/>
        <dsp:cNvSpPr/>
      </dsp:nvSpPr>
      <dsp:spPr>
        <a:xfrm>
          <a:off x="0" y="1405"/>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a</a:t>
          </a:r>
        </a:p>
      </dsp:txBody>
      <dsp:txXfrm>
        <a:off x="33003" y="34408"/>
        <a:ext cx="2773206" cy="610062"/>
      </dsp:txXfrm>
    </dsp:sp>
    <dsp:sp modelId="{FBE9ED35-B856-174C-8737-A32D2C924CA6}">
      <dsp:nvSpPr>
        <dsp:cNvPr id="0" name=""/>
        <dsp:cNvSpPr/>
      </dsp:nvSpPr>
      <dsp:spPr>
        <a:xfrm rot="5400000">
          <a:off x="5092528" y="-1474432"/>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coing</a:t>
          </a:r>
          <a:endParaRPr lang="fr-FR" sz="2700" b="1" kern="1200" dirty="0"/>
        </a:p>
      </dsp:txBody>
      <dsp:txXfrm rot="-5400000">
        <a:off x="2839211" y="805287"/>
        <a:ext cx="5021086" cy="488050"/>
      </dsp:txXfrm>
    </dsp:sp>
    <dsp:sp modelId="{C3381103-080C-D746-8B27-46B2DEE4028C}">
      <dsp:nvSpPr>
        <dsp:cNvPr id="0" name=""/>
        <dsp:cNvSpPr/>
      </dsp:nvSpPr>
      <dsp:spPr>
        <a:xfrm>
          <a:off x="0" y="711277"/>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b</a:t>
          </a:r>
        </a:p>
      </dsp:txBody>
      <dsp:txXfrm>
        <a:off x="33003" y="744280"/>
        <a:ext cx="2773206" cy="610062"/>
      </dsp:txXfrm>
    </dsp:sp>
    <dsp:sp modelId="{09F84ED2-5430-D348-8351-1C588DA968EF}">
      <dsp:nvSpPr>
        <dsp:cNvPr id="0" name=""/>
        <dsp:cNvSpPr/>
      </dsp:nvSpPr>
      <dsp:spPr>
        <a:xfrm rot="5400000">
          <a:off x="5092528" y="-764561"/>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lapin</a:t>
          </a:r>
          <a:endParaRPr lang="fr-FR" sz="2700" b="1" kern="1200" dirty="0"/>
        </a:p>
      </dsp:txBody>
      <dsp:txXfrm rot="-5400000">
        <a:off x="2839211" y="1515158"/>
        <a:ext cx="5021086" cy="488050"/>
      </dsp:txXfrm>
    </dsp:sp>
    <dsp:sp modelId="{70B8D9E0-4A6D-2F44-B595-4E51FB1CC510}">
      <dsp:nvSpPr>
        <dsp:cNvPr id="0" name=""/>
        <dsp:cNvSpPr/>
      </dsp:nvSpPr>
      <dsp:spPr>
        <a:xfrm>
          <a:off x="0" y="1421148"/>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c</a:t>
          </a:r>
        </a:p>
      </dsp:txBody>
      <dsp:txXfrm>
        <a:off x="33003" y="1454151"/>
        <a:ext cx="2773206" cy="610062"/>
      </dsp:txXfrm>
    </dsp:sp>
    <dsp:sp modelId="{1017B7CB-13B4-9B4A-A898-E550BB192901}">
      <dsp:nvSpPr>
        <dsp:cNvPr id="0" name=""/>
        <dsp:cNvSpPr/>
      </dsp:nvSpPr>
      <dsp:spPr>
        <a:xfrm rot="5400000">
          <a:off x="5092528" y="-54689"/>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puits</a:t>
          </a:r>
          <a:endParaRPr lang="fr-FR" sz="2700" b="1" kern="1200" dirty="0"/>
        </a:p>
      </dsp:txBody>
      <dsp:txXfrm rot="-5400000">
        <a:off x="2839211" y="2225030"/>
        <a:ext cx="5021086" cy="488050"/>
      </dsp:txXfrm>
    </dsp:sp>
    <dsp:sp modelId="{E895D6B0-A2C0-8846-B022-1C147093D231}">
      <dsp:nvSpPr>
        <dsp:cNvPr id="0" name=""/>
        <dsp:cNvSpPr/>
      </dsp:nvSpPr>
      <dsp:spPr>
        <a:xfrm>
          <a:off x="0" y="2131020"/>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d</a:t>
          </a:r>
        </a:p>
      </dsp:txBody>
      <dsp:txXfrm>
        <a:off x="33003" y="2164023"/>
        <a:ext cx="2773206" cy="61006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2EFB5-3D81-DA40-B0AB-7277103CCFA5}">
      <dsp:nvSpPr>
        <dsp:cNvPr id="0" name=""/>
        <dsp:cNvSpPr/>
      </dsp:nvSpPr>
      <dsp:spPr>
        <a:xfrm rot="5400000">
          <a:off x="5092528" y="-2184304"/>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 mal</a:t>
          </a:r>
          <a:r>
            <a:rPr lang="fr-FR" sz="2700" b="1" kern="1200" dirty="0" smtClean="0">
              <a:solidFill>
                <a:srgbClr val="0070C0"/>
              </a:solidFill>
            </a:rPr>
            <a:t>in</a:t>
          </a:r>
          <a:endParaRPr lang="fr-FR" sz="2700" b="1" kern="1200" dirty="0">
            <a:solidFill>
              <a:srgbClr val="0070C0"/>
            </a:solidFill>
          </a:endParaRPr>
        </a:p>
      </dsp:txBody>
      <dsp:txXfrm rot="-5400000">
        <a:off x="2839211" y="95415"/>
        <a:ext cx="5021086" cy="488050"/>
      </dsp:txXfrm>
    </dsp:sp>
    <dsp:sp modelId="{5131D196-118F-ED4B-8F8C-9F861CEE6268}">
      <dsp:nvSpPr>
        <dsp:cNvPr id="0" name=""/>
        <dsp:cNvSpPr/>
      </dsp:nvSpPr>
      <dsp:spPr>
        <a:xfrm>
          <a:off x="0" y="1405"/>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smtClean="0"/>
            <a:t>a</a:t>
          </a:r>
          <a:endParaRPr lang="fr-FR" sz="3400" kern="1200" dirty="0"/>
        </a:p>
      </dsp:txBody>
      <dsp:txXfrm>
        <a:off x="33003" y="34408"/>
        <a:ext cx="2773206" cy="610062"/>
      </dsp:txXfrm>
    </dsp:sp>
    <dsp:sp modelId="{FBE9ED35-B856-174C-8737-A32D2C924CA6}">
      <dsp:nvSpPr>
        <dsp:cNvPr id="0" name=""/>
        <dsp:cNvSpPr/>
      </dsp:nvSpPr>
      <dsp:spPr>
        <a:xfrm rot="5400000">
          <a:off x="5092528" y="-1505796"/>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solidFill>
                <a:schemeClr val="tx1"/>
              </a:solidFill>
            </a:rPr>
            <a:t> un </a:t>
          </a:r>
          <a:r>
            <a:rPr lang="fr-FR" sz="2700" b="1" kern="1200" dirty="0" smtClean="0">
              <a:solidFill>
                <a:srgbClr val="0070C0"/>
              </a:solidFill>
            </a:rPr>
            <a:t>in</a:t>
          </a:r>
          <a:r>
            <a:rPr lang="fr-FR" sz="2700" b="1" kern="1200" dirty="0" smtClean="0"/>
            <a:t>secte</a:t>
          </a:r>
          <a:endParaRPr lang="fr-FR" sz="2700" b="1" kern="1200" dirty="0"/>
        </a:p>
      </dsp:txBody>
      <dsp:txXfrm rot="-5400000">
        <a:off x="2839211" y="773923"/>
        <a:ext cx="5021086" cy="488050"/>
      </dsp:txXfrm>
    </dsp:sp>
    <dsp:sp modelId="{C3381103-080C-D746-8B27-46B2DEE4028C}">
      <dsp:nvSpPr>
        <dsp:cNvPr id="0" name=""/>
        <dsp:cNvSpPr/>
      </dsp:nvSpPr>
      <dsp:spPr>
        <a:xfrm>
          <a:off x="0" y="711277"/>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b</a:t>
          </a:r>
        </a:p>
      </dsp:txBody>
      <dsp:txXfrm>
        <a:off x="33003" y="744280"/>
        <a:ext cx="2773206" cy="610062"/>
      </dsp:txXfrm>
    </dsp:sp>
    <dsp:sp modelId="{09F84ED2-5430-D348-8351-1C588DA968EF}">
      <dsp:nvSpPr>
        <dsp:cNvPr id="0" name=""/>
        <dsp:cNvSpPr/>
      </dsp:nvSpPr>
      <dsp:spPr>
        <a:xfrm rot="5400000">
          <a:off x="5092528" y="-764561"/>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solidFill>
                <a:schemeClr val="tx1"/>
              </a:solidFill>
            </a:rPr>
            <a:t>une cuis</a:t>
          </a:r>
          <a:r>
            <a:rPr lang="fr-FR" sz="2700" b="1" kern="1200" dirty="0" smtClean="0">
              <a:solidFill>
                <a:srgbClr val="0070C0"/>
              </a:solidFill>
            </a:rPr>
            <a:t>in</a:t>
          </a:r>
          <a:r>
            <a:rPr lang="fr-FR" sz="2700" b="1" kern="1200" dirty="0" smtClean="0"/>
            <a:t>e</a:t>
          </a:r>
          <a:endParaRPr lang="fr-FR" sz="2700" b="1" kern="1200" dirty="0"/>
        </a:p>
      </dsp:txBody>
      <dsp:txXfrm rot="-5400000">
        <a:off x="2839211" y="1515158"/>
        <a:ext cx="5021086" cy="488050"/>
      </dsp:txXfrm>
    </dsp:sp>
    <dsp:sp modelId="{70B8D9E0-4A6D-2F44-B595-4E51FB1CC510}">
      <dsp:nvSpPr>
        <dsp:cNvPr id="0" name=""/>
        <dsp:cNvSpPr/>
      </dsp:nvSpPr>
      <dsp:spPr>
        <a:xfrm>
          <a:off x="0" y="1421148"/>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c</a:t>
          </a:r>
        </a:p>
      </dsp:txBody>
      <dsp:txXfrm>
        <a:off x="33003" y="1454151"/>
        <a:ext cx="2773206" cy="610062"/>
      </dsp:txXfrm>
    </dsp:sp>
    <dsp:sp modelId="{1017B7CB-13B4-9B4A-A898-E550BB192901}">
      <dsp:nvSpPr>
        <dsp:cNvPr id="0" name=""/>
        <dsp:cNvSpPr/>
      </dsp:nvSpPr>
      <dsp:spPr>
        <a:xfrm rot="5400000">
          <a:off x="5092528" y="-54689"/>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les lap</a:t>
          </a:r>
          <a:r>
            <a:rPr lang="fr-FR" sz="2700" b="1" kern="1200" dirty="0" smtClean="0">
              <a:solidFill>
                <a:srgbClr val="0070C0"/>
              </a:solidFill>
            </a:rPr>
            <a:t>in</a:t>
          </a:r>
          <a:r>
            <a:rPr lang="fr-FR" sz="2700" b="1" kern="1200" dirty="0" smtClean="0"/>
            <a:t>s</a:t>
          </a:r>
          <a:endParaRPr lang="fr-FR" sz="2700" b="1" kern="1200" dirty="0"/>
        </a:p>
      </dsp:txBody>
      <dsp:txXfrm rot="-5400000">
        <a:off x="2839211" y="2225030"/>
        <a:ext cx="5021086" cy="488050"/>
      </dsp:txXfrm>
    </dsp:sp>
    <dsp:sp modelId="{E895D6B0-A2C0-8846-B022-1C147093D231}">
      <dsp:nvSpPr>
        <dsp:cNvPr id="0" name=""/>
        <dsp:cNvSpPr/>
      </dsp:nvSpPr>
      <dsp:spPr>
        <a:xfrm>
          <a:off x="0" y="2131020"/>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d</a:t>
          </a:r>
        </a:p>
      </dsp:txBody>
      <dsp:txXfrm>
        <a:off x="33003" y="2164023"/>
        <a:ext cx="2773206" cy="61006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2EFB5-3D81-DA40-B0AB-7277103CCFA5}">
      <dsp:nvSpPr>
        <dsp:cNvPr id="0" name=""/>
        <dsp:cNvSpPr/>
      </dsp:nvSpPr>
      <dsp:spPr>
        <a:xfrm rot="5400000">
          <a:off x="5092528" y="-2184304"/>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 mal</a:t>
          </a:r>
          <a:r>
            <a:rPr lang="fr-FR" sz="2700" b="1" kern="1200" dirty="0" smtClean="0">
              <a:solidFill>
                <a:srgbClr val="0070C0"/>
              </a:solidFill>
            </a:rPr>
            <a:t>in</a:t>
          </a:r>
          <a:endParaRPr lang="fr-FR" sz="2700" b="1" kern="1200" dirty="0">
            <a:solidFill>
              <a:srgbClr val="0070C0"/>
            </a:solidFill>
          </a:endParaRPr>
        </a:p>
      </dsp:txBody>
      <dsp:txXfrm rot="-5400000">
        <a:off x="2839211" y="95415"/>
        <a:ext cx="5021086" cy="488050"/>
      </dsp:txXfrm>
    </dsp:sp>
    <dsp:sp modelId="{5131D196-118F-ED4B-8F8C-9F861CEE6268}">
      <dsp:nvSpPr>
        <dsp:cNvPr id="0" name=""/>
        <dsp:cNvSpPr/>
      </dsp:nvSpPr>
      <dsp:spPr>
        <a:xfrm>
          <a:off x="0" y="1405"/>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smtClean="0"/>
            <a:t>a</a:t>
          </a:r>
          <a:endParaRPr lang="fr-FR" sz="3400" kern="1200" dirty="0"/>
        </a:p>
      </dsp:txBody>
      <dsp:txXfrm>
        <a:off x="33003" y="34408"/>
        <a:ext cx="2773206" cy="610062"/>
      </dsp:txXfrm>
    </dsp:sp>
    <dsp:sp modelId="{FBE9ED35-B856-174C-8737-A32D2C924CA6}">
      <dsp:nvSpPr>
        <dsp:cNvPr id="0" name=""/>
        <dsp:cNvSpPr/>
      </dsp:nvSpPr>
      <dsp:spPr>
        <a:xfrm rot="5400000">
          <a:off x="5092528" y="-1505796"/>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solidFill>
                <a:schemeClr val="tx1"/>
              </a:solidFill>
            </a:rPr>
            <a:t> </a:t>
          </a:r>
          <a:r>
            <a:rPr lang="fr-FR" sz="2700" b="1" kern="1200" dirty="0" smtClean="0">
              <a:solidFill>
                <a:srgbClr val="0070C0"/>
              </a:solidFill>
            </a:rPr>
            <a:t>in</a:t>
          </a:r>
          <a:r>
            <a:rPr lang="fr-FR" sz="2700" b="1" kern="1200" dirty="0" smtClean="0"/>
            <a:t>secte</a:t>
          </a:r>
          <a:endParaRPr lang="fr-FR" sz="2700" b="1" kern="1200" dirty="0"/>
        </a:p>
      </dsp:txBody>
      <dsp:txXfrm rot="-5400000">
        <a:off x="2839211" y="773923"/>
        <a:ext cx="5021086" cy="488050"/>
      </dsp:txXfrm>
    </dsp:sp>
    <dsp:sp modelId="{C3381103-080C-D746-8B27-46B2DEE4028C}">
      <dsp:nvSpPr>
        <dsp:cNvPr id="0" name=""/>
        <dsp:cNvSpPr/>
      </dsp:nvSpPr>
      <dsp:spPr>
        <a:xfrm>
          <a:off x="0" y="711277"/>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b</a:t>
          </a:r>
        </a:p>
      </dsp:txBody>
      <dsp:txXfrm>
        <a:off x="33003" y="744280"/>
        <a:ext cx="2773206" cy="610062"/>
      </dsp:txXfrm>
    </dsp:sp>
    <dsp:sp modelId="{09F84ED2-5430-D348-8351-1C588DA968EF}">
      <dsp:nvSpPr>
        <dsp:cNvPr id="0" name=""/>
        <dsp:cNvSpPr/>
      </dsp:nvSpPr>
      <dsp:spPr>
        <a:xfrm rot="5400000">
          <a:off x="5092528" y="-764561"/>
          <a:ext cx="540854" cy="5047488"/>
        </a:xfrm>
        <a:prstGeom prst="round2SameRect">
          <a:avLst/>
        </a:prstGeom>
        <a:solidFill>
          <a:srgbClr val="00B05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solidFill>
                <a:schemeClr val="tx1"/>
              </a:solidFill>
            </a:rPr>
            <a:t>cuis</a:t>
          </a:r>
          <a:r>
            <a:rPr lang="fr-FR" sz="2700" b="1" kern="1200" dirty="0" smtClean="0">
              <a:solidFill>
                <a:srgbClr val="0070C0"/>
              </a:solidFill>
            </a:rPr>
            <a:t>in</a:t>
          </a:r>
          <a:r>
            <a:rPr lang="fr-FR" sz="2700" b="1" kern="1200" dirty="0" smtClean="0"/>
            <a:t>e</a:t>
          </a:r>
          <a:endParaRPr lang="fr-FR" sz="2700" b="1" kern="1200" dirty="0"/>
        </a:p>
      </dsp:txBody>
      <dsp:txXfrm rot="-5400000">
        <a:off x="2839211" y="1515158"/>
        <a:ext cx="5021086" cy="488050"/>
      </dsp:txXfrm>
    </dsp:sp>
    <dsp:sp modelId="{70B8D9E0-4A6D-2F44-B595-4E51FB1CC510}">
      <dsp:nvSpPr>
        <dsp:cNvPr id="0" name=""/>
        <dsp:cNvSpPr/>
      </dsp:nvSpPr>
      <dsp:spPr>
        <a:xfrm>
          <a:off x="0" y="1421148"/>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c</a:t>
          </a:r>
        </a:p>
      </dsp:txBody>
      <dsp:txXfrm>
        <a:off x="33003" y="1454151"/>
        <a:ext cx="2773206" cy="610062"/>
      </dsp:txXfrm>
    </dsp:sp>
    <dsp:sp modelId="{1017B7CB-13B4-9B4A-A898-E550BB192901}">
      <dsp:nvSpPr>
        <dsp:cNvPr id="0" name=""/>
        <dsp:cNvSpPr/>
      </dsp:nvSpPr>
      <dsp:spPr>
        <a:xfrm rot="5400000">
          <a:off x="5092528" y="-54689"/>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lap</a:t>
          </a:r>
          <a:r>
            <a:rPr lang="fr-FR" sz="2700" b="1" kern="1200" dirty="0" smtClean="0">
              <a:solidFill>
                <a:srgbClr val="0070C0"/>
              </a:solidFill>
            </a:rPr>
            <a:t>in</a:t>
          </a:r>
          <a:r>
            <a:rPr lang="fr-FR" sz="2700" b="1" kern="1200" dirty="0" smtClean="0"/>
            <a:t>s</a:t>
          </a:r>
          <a:endParaRPr lang="fr-FR" sz="2700" b="1" kern="1200" dirty="0"/>
        </a:p>
      </dsp:txBody>
      <dsp:txXfrm rot="-5400000">
        <a:off x="2839211" y="2225030"/>
        <a:ext cx="5021086" cy="488050"/>
      </dsp:txXfrm>
    </dsp:sp>
    <dsp:sp modelId="{E895D6B0-A2C0-8846-B022-1C147093D231}">
      <dsp:nvSpPr>
        <dsp:cNvPr id="0" name=""/>
        <dsp:cNvSpPr/>
      </dsp:nvSpPr>
      <dsp:spPr>
        <a:xfrm>
          <a:off x="0" y="2131020"/>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d</a:t>
          </a:r>
        </a:p>
      </dsp:txBody>
      <dsp:txXfrm>
        <a:off x="33003" y="2164023"/>
        <a:ext cx="2773206" cy="61006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2EFB5-3D81-DA40-B0AB-7277103CCFA5}">
      <dsp:nvSpPr>
        <dsp:cNvPr id="0" name=""/>
        <dsp:cNvSpPr/>
      </dsp:nvSpPr>
      <dsp:spPr>
        <a:xfrm rot="5400000">
          <a:off x="5092528" y="-2184304"/>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 le t</a:t>
          </a:r>
          <a:r>
            <a:rPr lang="fr-FR" sz="2700" b="1" kern="1200" dirty="0" smtClean="0">
              <a:solidFill>
                <a:srgbClr val="0070C0"/>
              </a:solidFill>
            </a:rPr>
            <a:t>oi</a:t>
          </a:r>
          <a:r>
            <a:rPr lang="fr-FR" sz="2700" b="1" kern="1200" dirty="0" smtClean="0"/>
            <a:t>t</a:t>
          </a:r>
          <a:endParaRPr lang="fr-FR" sz="2700" b="1" kern="1200" dirty="0">
            <a:solidFill>
              <a:srgbClr val="0070C0"/>
            </a:solidFill>
          </a:endParaRPr>
        </a:p>
      </dsp:txBody>
      <dsp:txXfrm rot="-5400000">
        <a:off x="2839211" y="95415"/>
        <a:ext cx="5021086" cy="488050"/>
      </dsp:txXfrm>
    </dsp:sp>
    <dsp:sp modelId="{5131D196-118F-ED4B-8F8C-9F861CEE6268}">
      <dsp:nvSpPr>
        <dsp:cNvPr id="0" name=""/>
        <dsp:cNvSpPr/>
      </dsp:nvSpPr>
      <dsp:spPr>
        <a:xfrm>
          <a:off x="0" y="1405"/>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smtClean="0"/>
            <a:t>a</a:t>
          </a:r>
          <a:endParaRPr lang="fr-FR" sz="3400" kern="1200" dirty="0"/>
        </a:p>
      </dsp:txBody>
      <dsp:txXfrm>
        <a:off x="33003" y="34408"/>
        <a:ext cx="2773206" cy="610062"/>
      </dsp:txXfrm>
    </dsp:sp>
    <dsp:sp modelId="{FBE9ED35-B856-174C-8737-A32D2C924CA6}">
      <dsp:nvSpPr>
        <dsp:cNvPr id="0" name=""/>
        <dsp:cNvSpPr/>
      </dsp:nvSpPr>
      <dsp:spPr>
        <a:xfrm rot="5400000">
          <a:off x="5092528" y="-1505796"/>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solidFill>
                <a:schemeClr val="tx1"/>
              </a:solidFill>
            </a:rPr>
            <a:t> la v</a:t>
          </a:r>
          <a:r>
            <a:rPr lang="fr-FR" sz="2700" b="1" kern="1200" dirty="0" smtClean="0">
              <a:solidFill>
                <a:srgbClr val="0070C0"/>
              </a:solidFill>
            </a:rPr>
            <a:t>oi</a:t>
          </a:r>
          <a:r>
            <a:rPr lang="fr-FR" sz="2700" b="1" kern="1200" dirty="0" smtClean="0">
              <a:solidFill>
                <a:schemeClr val="tx1"/>
              </a:solidFill>
            </a:rPr>
            <a:t>ture</a:t>
          </a:r>
          <a:endParaRPr lang="fr-FR" sz="2700" b="1" kern="1200" dirty="0">
            <a:solidFill>
              <a:schemeClr val="tx1"/>
            </a:solidFill>
          </a:endParaRPr>
        </a:p>
      </dsp:txBody>
      <dsp:txXfrm rot="-5400000">
        <a:off x="2839211" y="773923"/>
        <a:ext cx="5021086" cy="488050"/>
      </dsp:txXfrm>
    </dsp:sp>
    <dsp:sp modelId="{C3381103-080C-D746-8B27-46B2DEE4028C}">
      <dsp:nvSpPr>
        <dsp:cNvPr id="0" name=""/>
        <dsp:cNvSpPr/>
      </dsp:nvSpPr>
      <dsp:spPr>
        <a:xfrm>
          <a:off x="0" y="711277"/>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b</a:t>
          </a:r>
        </a:p>
      </dsp:txBody>
      <dsp:txXfrm>
        <a:off x="33003" y="744280"/>
        <a:ext cx="2773206" cy="610062"/>
      </dsp:txXfrm>
    </dsp:sp>
    <dsp:sp modelId="{09F84ED2-5430-D348-8351-1C588DA968EF}">
      <dsp:nvSpPr>
        <dsp:cNvPr id="0" name=""/>
        <dsp:cNvSpPr/>
      </dsp:nvSpPr>
      <dsp:spPr>
        <a:xfrm rot="5400000">
          <a:off x="5092528" y="-764561"/>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solidFill>
                <a:schemeClr val="tx1"/>
              </a:solidFill>
            </a:rPr>
            <a:t>parf</a:t>
          </a:r>
          <a:r>
            <a:rPr lang="fr-FR" sz="2700" b="1" kern="1200" dirty="0" smtClean="0">
              <a:solidFill>
                <a:srgbClr val="0070C0"/>
              </a:solidFill>
            </a:rPr>
            <a:t>oi</a:t>
          </a:r>
          <a:r>
            <a:rPr lang="fr-FR" sz="2700" b="1" kern="1200" dirty="0" smtClean="0">
              <a:solidFill>
                <a:schemeClr val="tx1"/>
              </a:solidFill>
            </a:rPr>
            <a:t>s</a:t>
          </a:r>
          <a:endParaRPr lang="fr-FR" sz="2700" b="1" kern="1200" dirty="0"/>
        </a:p>
      </dsp:txBody>
      <dsp:txXfrm rot="-5400000">
        <a:off x="2839211" y="1515158"/>
        <a:ext cx="5021086" cy="488050"/>
      </dsp:txXfrm>
    </dsp:sp>
    <dsp:sp modelId="{70B8D9E0-4A6D-2F44-B595-4E51FB1CC510}">
      <dsp:nvSpPr>
        <dsp:cNvPr id="0" name=""/>
        <dsp:cNvSpPr/>
      </dsp:nvSpPr>
      <dsp:spPr>
        <a:xfrm>
          <a:off x="0" y="1421148"/>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c</a:t>
          </a:r>
        </a:p>
      </dsp:txBody>
      <dsp:txXfrm>
        <a:off x="33003" y="1454151"/>
        <a:ext cx="2773206" cy="610062"/>
      </dsp:txXfrm>
    </dsp:sp>
    <dsp:sp modelId="{1017B7CB-13B4-9B4A-A898-E550BB192901}">
      <dsp:nvSpPr>
        <dsp:cNvPr id="0" name=""/>
        <dsp:cNvSpPr/>
      </dsp:nvSpPr>
      <dsp:spPr>
        <a:xfrm rot="5400000">
          <a:off x="5092528" y="-54689"/>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solidFill>
                <a:schemeClr val="tx1"/>
              </a:solidFill>
            </a:rPr>
            <a:t>un rond-p</a:t>
          </a:r>
          <a:r>
            <a:rPr lang="fr-FR" sz="2700" b="1" kern="1200" dirty="0" smtClean="0">
              <a:solidFill>
                <a:srgbClr val="0070C0"/>
              </a:solidFill>
            </a:rPr>
            <a:t>oi</a:t>
          </a:r>
          <a:r>
            <a:rPr lang="fr-FR" sz="2700" b="1" kern="1200" dirty="0" smtClean="0">
              <a:solidFill>
                <a:schemeClr val="tx1"/>
              </a:solidFill>
            </a:rPr>
            <a:t>nt</a:t>
          </a:r>
          <a:endParaRPr lang="fr-FR" sz="2700" b="1" kern="1200" dirty="0">
            <a:solidFill>
              <a:schemeClr val="tx1"/>
            </a:solidFill>
          </a:endParaRPr>
        </a:p>
      </dsp:txBody>
      <dsp:txXfrm rot="-5400000">
        <a:off x="2839211" y="2225030"/>
        <a:ext cx="5021086" cy="488050"/>
      </dsp:txXfrm>
    </dsp:sp>
    <dsp:sp modelId="{E895D6B0-A2C0-8846-B022-1C147093D231}">
      <dsp:nvSpPr>
        <dsp:cNvPr id="0" name=""/>
        <dsp:cNvSpPr/>
      </dsp:nvSpPr>
      <dsp:spPr>
        <a:xfrm>
          <a:off x="0" y="2131020"/>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d</a:t>
          </a:r>
        </a:p>
      </dsp:txBody>
      <dsp:txXfrm>
        <a:off x="33003" y="2164023"/>
        <a:ext cx="2773206" cy="61006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6DDB8D3-722A-46BC-B318-2ADF09DF21AB}" type="datetimeFigureOut">
              <a:rPr lang="fr-FR"/>
              <a:pPr>
                <a:defRPr/>
              </a:pPr>
              <a:t>05/05/2020</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B4316F4-5FAE-4E1B-8378-B9DE3B271B76}" type="slidenum">
              <a:rPr lang="fr-FR"/>
              <a:pPr>
                <a:defRPr/>
              </a:pPr>
              <a:t>‹N°›</a:t>
            </a:fld>
            <a:endParaRPr lang="fr-FR"/>
          </a:p>
        </p:txBody>
      </p:sp>
    </p:spTree>
    <p:extLst>
      <p:ext uri="{BB962C8B-B14F-4D97-AF65-F5344CB8AC3E}">
        <p14:creationId xmlns:p14="http://schemas.microsoft.com/office/powerpoint/2010/main" val="11109658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mtClean="0"/>
              <a:t>72</a:t>
            </a:r>
          </a:p>
        </p:txBody>
      </p:sp>
      <p:sp>
        <p:nvSpPr>
          <p:cNvPr id="21508"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A467662-BF44-47E2-B437-669CBD59D998}" type="slidenum">
              <a:rPr lang="fr-FR" smtClean="0"/>
              <a:pPr fontAlgn="base">
                <a:spcBef>
                  <a:spcPct val="0"/>
                </a:spcBef>
                <a:spcAft>
                  <a:spcPct val="0"/>
                </a:spcAft>
                <a:defRPr/>
              </a:pPr>
              <a:t>5</a:t>
            </a:fld>
            <a:endParaRPr lang="fr-F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mtClean="0"/>
              <a:t>72</a:t>
            </a:r>
          </a:p>
        </p:txBody>
      </p:sp>
      <p:sp>
        <p:nvSpPr>
          <p:cNvPr id="21508"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118CC50-28FA-4714-825D-773BFB8665DA}" type="slidenum">
              <a:rPr lang="fr-FR" smtClean="0"/>
              <a:pPr fontAlgn="base">
                <a:spcBef>
                  <a:spcPct val="0"/>
                </a:spcBef>
                <a:spcAft>
                  <a:spcPct val="0"/>
                </a:spcAft>
                <a:defRPr/>
              </a:pPr>
              <a:t>15</a:t>
            </a:fld>
            <a:endParaRPr lang="fr-F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mtClean="0"/>
              <a:t>72</a:t>
            </a:r>
          </a:p>
        </p:txBody>
      </p:sp>
      <p:sp>
        <p:nvSpPr>
          <p:cNvPr id="21508"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E1B9EE7-DFB3-4BCC-855D-EB5C2C52D365}" type="slidenum">
              <a:rPr lang="fr-FR" smtClean="0"/>
              <a:pPr fontAlgn="base">
                <a:spcBef>
                  <a:spcPct val="0"/>
                </a:spcBef>
                <a:spcAft>
                  <a:spcPct val="0"/>
                </a:spcAft>
                <a:defRPr/>
              </a:pPr>
              <a:t>16</a:t>
            </a:fld>
            <a:endParaRPr lang="fr-F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mtClean="0"/>
              <a:t>72</a:t>
            </a:r>
          </a:p>
        </p:txBody>
      </p:sp>
      <p:sp>
        <p:nvSpPr>
          <p:cNvPr id="21508"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2C808F-C176-4489-9A94-C9554A5DAC27}" type="slidenum">
              <a:rPr lang="fr-FR" smtClean="0"/>
              <a:pPr fontAlgn="base">
                <a:spcBef>
                  <a:spcPct val="0"/>
                </a:spcBef>
                <a:spcAft>
                  <a:spcPct val="0"/>
                </a:spcAft>
                <a:defRPr/>
              </a:pPr>
              <a:t>17</a:t>
            </a:fld>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mtClean="0"/>
              <a:t>72</a:t>
            </a:r>
          </a:p>
        </p:txBody>
      </p:sp>
      <p:sp>
        <p:nvSpPr>
          <p:cNvPr id="22532"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451968C-60FA-40BD-AFD1-6B3E17A508EE}" type="slidenum">
              <a:rPr lang="fr-FR" smtClean="0"/>
              <a:pPr fontAlgn="base">
                <a:spcBef>
                  <a:spcPct val="0"/>
                </a:spcBef>
                <a:spcAft>
                  <a:spcPct val="0"/>
                </a:spcAft>
                <a:defRPr/>
              </a:pPr>
              <a:t>6</a:t>
            </a:fld>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mtClean="0"/>
              <a:t>70</a:t>
            </a:r>
          </a:p>
        </p:txBody>
      </p:sp>
      <p:sp>
        <p:nvSpPr>
          <p:cNvPr id="23556"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8A2356B-B9C6-428D-BD5F-1034D5388C3E}" type="slidenum">
              <a:rPr lang="fr-FR" smtClean="0"/>
              <a:pPr fontAlgn="base">
                <a:spcBef>
                  <a:spcPct val="0"/>
                </a:spcBef>
                <a:spcAft>
                  <a:spcPct val="0"/>
                </a:spcAft>
                <a:defRPr/>
              </a:pPr>
              <a:t>7</a:t>
            </a:fld>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mtClean="0"/>
              <a:t>70</a:t>
            </a:r>
          </a:p>
        </p:txBody>
      </p:sp>
      <p:sp>
        <p:nvSpPr>
          <p:cNvPr id="24580"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BF1F323-BC08-4E5E-96FC-423B30A0F8FD}" type="slidenum">
              <a:rPr lang="fr-FR" smtClean="0"/>
              <a:pPr fontAlgn="base">
                <a:spcBef>
                  <a:spcPct val="0"/>
                </a:spcBef>
                <a:spcAft>
                  <a:spcPct val="0"/>
                </a:spcAft>
                <a:defRPr/>
              </a:pPr>
              <a:t>8</a:t>
            </a:fld>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mtClean="0"/>
              <a:t>75</a:t>
            </a:r>
          </a:p>
        </p:txBody>
      </p:sp>
      <p:sp>
        <p:nvSpPr>
          <p:cNvPr id="25604"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A3433D7-DCF7-41AF-9B40-5D6DB7C589E7}" type="slidenum">
              <a:rPr lang="fr-FR" smtClean="0"/>
              <a:pPr fontAlgn="base">
                <a:spcBef>
                  <a:spcPct val="0"/>
                </a:spcBef>
                <a:spcAft>
                  <a:spcPct val="0"/>
                </a:spcAft>
                <a:defRPr/>
              </a:pPr>
              <a:t>9</a:t>
            </a:fld>
            <a:endParaRPr 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mtClean="0"/>
              <a:t>75</a:t>
            </a:r>
          </a:p>
        </p:txBody>
      </p:sp>
      <p:sp>
        <p:nvSpPr>
          <p:cNvPr id="26628"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3EBC16F-ED6D-46FA-9C5E-273622BD61C6}" type="slidenum">
              <a:rPr lang="fr-FR" smtClean="0"/>
              <a:pPr fontAlgn="base">
                <a:spcBef>
                  <a:spcPct val="0"/>
                </a:spcBef>
                <a:spcAft>
                  <a:spcPct val="0"/>
                </a:spcAft>
                <a:defRPr/>
              </a:pPr>
              <a:t>10</a:t>
            </a:fld>
            <a:endParaRPr 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mtClean="0"/>
              <a:t>72</a:t>
            </a:r>
          </a:p>
        </p:txBody>
      </p:sp>
      <p:sp>
        <p:nvSpPr>
          <p:cNvPr id="21508"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D569AC2-F3FD-4939-8698-74BB88FA34B6}" type="slidenum">
              <a:rPr lang="fr-FR" smtClean="0"/>
              <a:pPr fontAlgn="base">
                <a:spcBef>
                  <a:spcPct val="0"/>
                </a:spcBef>
                <a:spcAft>
                  <a:spcPct val="0"/>
                </a:spcAft>
                <a:defRPr/>
              </a:pPr>
              <a:t>12</a:t>
            </a:fld>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mtClean="0"/>
              <a:t>72</a:t>
            </a:r>
          </a:p>
        </p:txBody>
      </p:sp>
      <p:sp>
        <p:nvSpPr>
          <p:cNvPr id="21508"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222D7B8-96AB-4289-A0AE-E4F3F37AF1CC}" type="slidenum">
              <a:rPr lang="fr-FR" smtClean="0"/>
              <a:pPr fontAlgn="base">
                <a:spcBef>
                  <a:spcPct val="0"/>
                </a:spcBef>
                <a:spcAft>
                  <a:spcPct val="0"/>
                </a:spcAft>
                <a:defRPr/>
              </a:pPr>
              <a:t>13</a:t>
            </a:fld>
            <a:endParaRPr 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mtClean="0"/>
              <a:t>72</a:t>
            </a:r>
          </a:p>
        </p:txBody>
      </p:sp>
      <p:sp>
        <p:nvSpPr>
          <p:cNvPr id="21508"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218D55D-051F-4FF4-8E8C-41100B7A9D96}" type="slidenum">
              <a:rPr lang="fr-FR" smtClean="0"/>
              <a:pPr fontAlgn="base">
                <a:spcBef>
                  <a:spcPct val="0"/>
                </a:spcBef>
                <a:spcAft>
                  <a:spcPct val="0"/>
                </a:spcAft>
                <a:defRPr/>
              </a:pPr>
              <a:t>14</a:t>
            </a:fld>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19"/>
            <a:ext cx="7772400" cy="1102519"/>
          </a:xfrm>
        </p:spPr>
        <p:txBody>
          <a:bodyPr/>
          <a:lstStyle/>
          <a:p>
            <a:r>
              <a:rPr lang="fr-FR"/>
              <a:t>Modifiez le style du titre</a:t>
            </a:r>
          </a:p>
        </p:txBody>
      </p:sp>
      <p:sp>
        <p:nvSpPr>
          <p:cNvPr id="3" name="Sous-titr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17D3481E-8262-4836-B6EF-C3BA00DA12AF}" type="datetimeFigureOut">
              <a:rPr lang="fr-FR"/>
              <a:pPr>
                <a:defRPr/>
              </a:pPr>
              <a:t>05/05/2020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E800CA84-D7F7-4A65-BC49-CF82CAC2A2A0}" type="slidenum">
              <a:rPr lang="fr-FR"/>
              <a:pPr>
                <a:defRPr/>
              </a:pPr>
              <a:t>‹N°›</a:t>
            </a:fld>
            <a:endParaRPr lang="fr-FR"/>
          </a:p>
        </p:txBody>
      </p:sp>
    </p:spTree>
    <p:extLst>
      <p:ext uri="{BB962C8B-B14F-4D97-AF65-F5344CB8AC3E}">
        <p14:creationId xmlns:p14="http://schemas.microsoft.com/office/powerpoint/2010/main" val="164908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B4BD20E0-8B3B-4AF6-B232-9B24661D7C06}" type="datetimeFigureOut">
              <a:rPr lang="fr-FR"/>
              <a:pPr>
                <a:defRPr/>
              </a:pPr>
              <a:t>05/05/2020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F16ADE81-BCCD-4FAF-9623-F0E654BE0E76}" type="slidenum">
              <a:rPr lang="fr-FR"/>
              <a:pPr>
                <a:defRPr/>
              </a:pPr>
              <a:t>‹N°›</a:t>
            </a:fld>
            <a:endParaRPr lang="fr-FR"/>
          </a:p>
        </p:txBody>
      </p:sp>
    </p:spTree>
    <p:extLst>
      <p:ext uri="{BB962C8B-B14F-4D97-AF65-F5344CB8AC3E}">
        <p14:creationId xmlns:p14="http://schemas.microsoft.com/office/powerpoint/2010/main" val="2948739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05979"/>
            <a:ext cx="2057400" cy="4388644"/>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05979"/>
            <a:ext cx="6019800" cy="438864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CF2A4DF3-5B17-4128-A1D4-EC9ABE7C51A6}" type="datetimeFigureOut">
              <a:rPr lang="fr-FR"/>
              <a:pPr>
                <a:defRPr/>
              </a:pPr>
              <a:t>05/05/2020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9D95BF20-B0BD-4FA4-BB60-DC434B86AD93}" type="slidenum">
              <a:rPr lang="fr-FR"/>
              <a:pPr>
                <a:defRPr/>
              </a:pPr>
              <a:t>‹N°›</a:t>
            </a:fld>
            <a:endParaRPr lang="fr-FR"/>
          </a:p>
        </p:txBody>
      </p:sp>
    </p:spTree>
    <p:extLst>
      <p:ext uri="{BB962C8B-B14F-4D97-AF65-F5344CB8AC3E}">
        <p14:creationId xmlns:p14="http://schemas.microsoft.com/office/powerpoint/2010/main" val="311081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468EE273-5684-4905-B42F-C6270A972C85}" type="datetimeFigureOut">
              <a:rPr lang="fr-FR"/>
              <a:pPr>
                <a:defRPr/>
              </a:pPr>
              <a:t>05/05/2020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3D876EDC-3DD1-4302-8ADA-C3E7932D9224}" type="slidenum">
              <a:rPr lang="fr-FR"/>
              <a:pPr>
                <a:defRPr/>
              </a:pPr>
              <a:t>‹N°›</a:t>
            </a:fld>
            <a:endParaRPr lang="fr-FR"/>
          </a:p>
        </p:txBody>
      </p:sp>
    </p:spTree>
    <p:extLst>
      <p:ext uri="{BB962C8B-B14F-4D97-AF65-F5344CB8AC3E}">
        <p14:creationId xmlns:p14="http://schemas.microsoft.com/office/powerpoint/2010/main" val="3528912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B100BBA1-7888-42F0-8EE6-2BE5579639E1}" type="datetimeFigureOut">
              <a:rPr lang="fr-FR"/>
              <a:pPr>
                <a:defRPr/>
              </a:pPr>
              <a:t>05/05/2020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2C4C8E88-D2AC-4EF1-9380-45AC1BA5E101}" type="slidenum">
              <a:rPr lang="fr-FR"/>
              <a:pPr>
                <a:defRPr/>
              </a:pPr>
              <a:t>‹N°›</a:t>
            </a:fld>
            <a:endParaRPr lang="fr-FR"/>
          </a:p>
        </p:txBody>
      </p:sp>
    </p:spTree>
    <p:extLst>
      <p:ext uri="{BB962C8B-B14F-4D97-AF65-F5344CB8AC3E}">
        <p14:creationId xmlns:p14="http://schemas.microsoft.com/office/powerpoint/2010/main" val="2611933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A6EC9F52-CDFD-4498-803B-A366809C8FBE}" type="datetimeFigureOut">
              <a:rPr lang="fr-FR"/>
              <a:pPr>
                <a:defRPr/>
              </a:pPr>
              <a:t>05/05/2020</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DBA8BAD7-9A6A-4F07-8F95-527F2B118A6B}" type="slidenum">
              <a:rPr lang="fr-FR"/>
              <a:pPr>
                <a:defRPr/>
              </a:pPr>
              <a:t>‹N°›</a:t>
            </a:fld>
            <a:endParaRPr lang="fr-FR"/>
          </a:p>
        </p:txBody>
      </p:sp>
    </p:spTree>
    <p:extLst>
      <p:ext uri="{BB962C8B-B14F-4D97-AF65-F5344CB8AC3E}">
        <p14:creationId xmlns:p14="http://schemas.microsoft.com/office/powerpoint/2010/main" val="3669530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2472A5B6-E8B7-4BDC-BB1D-68F6E22B3269}" type="datetimeFigureOut">
              <a:rPr lang="fr-FR"/>
              <a:pPr>
                <a:defRPr/>
              </a:pPr>
              <a:t>05/05/2020</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5F1730FE-BC30-45EC-97D8-5927B89440E7}" type="slidenum">
              <a:rPr lang="fr-FR"/>
              <a:pPr>
                <a:defRPr/>
              </a:pPr>
              <a:t>‹N°›</a:t>
            </a:fld>
            <a:endParaRPr lang="fr-FR"/>
          </a:p>
        </p:txBody>
      </p:sp>
    </p:spTree>
    <p:extLst>
      <p:ext uri="{BB962C8B-B14F-4D97-AF65-F5344CB8AC3E}">
        <p14:creationId xmlns:p14="http://schemas.microsoft.com/office/powerpoint/2010/main" val="1732509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3"/>
          <p:cNvSpPr>
            <a:spLocks noGrp="1"/>
          </p:cNvSpPr>
          <p:nvPr>
            <p:ph type="dt" sz="half" idx="10"/>
          </p:nvPr>
        </p:nvSpPr>
        <p:spPr/>
        <p:txBody>
          <a:bodyPr/>
          <a:lstStyle>
            <a:lvl1pPr>
              <a:defRPr/>
            </a:lvl1pPr>
          </a:lstStyle>
          <a:p>
            <a:pPr>
              <a:defRPr/>
            </a:pPr>
            <a:fld id="{D609634A-692B-4347-9629-5155FAAA5E6E}" type="datetimeFigureOut">
              <a:rPr lang="fr-FR"/>
              <a:pPr>
                <a:defRPr/>
              </a:pPr>
              <a:t>05/05/2020</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6A0C9EFB-105D-42DE-BA20-990037072218}" type="slidenum">
              <a:rPr lang="fr-FR"/>
              <a:pPr>
                <a:defRPr/>
              </a:pPr>
              <a:t>‹N°›</a:t>
            </a:fld>
            <a:endParaRPr lang="fr-FR"/>
          </a:p>
        </p:txBody>
      </p:sp>
    </p:spTree>
    <p:extLst>
      <p:ext uri="{BB962C8B-B14F-4D97-AF65-F5344CB8AC3E}">
        <p14:creationId xmlns:p14="http://schemas.microsoft.com/office/powerpoint/2010/main" val="1389611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D4094343-2895-4107-9DF0-FAAD729AE5ED}" type="datetimeFigureOut">
              <a:rPr lang="fr-FR"/>
              <a:pPr>
                <a:defRPr/>
              </a:pPr>
              <a:t>05/05/2020</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568F702B-5CD2-44D4-8BF6-FF85C8018235}" type="slidenum">
              <a:rPr lang="fr-FR"/>
              <a:pPr>
                <a:defRPr/>
              </a:pPr>
              <a:t>‹N°›</a:t>
            </a:fld>
            <a:endParaRPr lang="fr-FR"/>
          </a:p>
        </p:txBody>
      </p:sp>
    </p:spTree>
    <p:extLst>
      <p:ext uri="{BB962C8B-B14F-4D97-AF65-F5344CB8AC3E}">
        <p14:creationId xmlns:p14="http://schemas.microsoft.com/office/powerpoint/2010/main" val="944232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04787"/>
            <a:ext cx="3008313" cy="871538"/>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1EF285F9-473C-4200-8A78-F7DFF17CA53E}" type="datetimeFigureOut">
              <a:rPr lang="fr-FR"/>
              <a:pPr>
                <a:defRPr/>
              </a:pPr>
              <a:t>05/05/2020</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4A62EF21-D5AC-49E1-BD16-34AF5BE9369C}" type="slidenum">
              <a:rPr lang="fr-FR"/>
              <a:pPr>
                <a:defRPr/>
              </a:pPr>
              <a:t>‹N°›</a:t>
            </a:fld>
            <a:endParaRPr lang="fr-FR"/>
          </a:p>
        </p:txBody>
      </p:sp>
    </p:spTree>
    <p:extLst>
      <p:ext uri="{BB962C8B-B14F-4D97-AF65-F5344CB8AC3E}">
        <p14:creationId xmlns:p14="http://schemas.microsoft.com/office/powerpoint/2010/main" val="3905260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AFBF6F48-8641-4F37-9718-31D66E36B249}" type="datetimeFigureOut">
              <a:rPr lang="fr-FR"/>
              <a:pPr>
                <a:defRPr/>
              </a:pPr>
              <a:t>05/05/2020</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471C8090-30FF-45AA-821F-F14BC076D5F8}" type="slidenum">
              <a:rPr lang="fr-FR"/>
              <a:pPr>
                <a:defRPr/>
              </a:pPr>
              <a:t>‹N°›</a:t>
            </a:fld>
            <a:endParaRPr lang="fr-FR"/>
          </a:p>
        </p:txBody>
      </p:sp>
    </p:spTree>
    <p:extLst>
      <p:ext uri="{BB962C8B-B14F-4D97-AF65-F5344CB8AC3E}">
        <p14:creationId xmlns:p14="http://schemas.microsoft.com/office/powerpoint/2010/main" val="1535750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Modifiez le style du titre</a:t>
            </a:r>
          </a:p>
        </p:txBody>
      </p:sp>
      <p:sp>
        <p:nvSpPr>
          <p:cNvPr id="1027" name="Espace réservé du texte 2"/>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Modifiez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4" name="Espace réservé de la date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47C92A3-B7DD-47E1-9360-050612477B66}" type="datetimeFigureOut">
              <a:rPr lang="fr-FR"/>
              <a:pPr>
                <a:defRPr/>
              </a:pPr>
              <a:t>05/05/2020</a:t>
            </a:fld>
            <a:endParaRPr lang="fr-FR"/>
          </a:p>
        </p:txBody>
      </p:sp>
      <p:sp>
        <p:nvSpPr>
          <p:cNvPr id="5" name="Espace réservé du pied de page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AC5A3CF-F7DA-4C76-AEA0-886768B372E3}"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11.jpeg"/><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685800" y="1598613"/>
            <a:ext cx="7772400" cy="1101725"/>
          </a:xfrm>
        </p:spPr>
        <p:txBody>
          <a:bodyPr/>
          <a:lstStyle/>
          <a:p>
            <a:pPr eaLnBrk="1" hangingPunct="1"/>
            <a:r>
              <a:rPr lang="fr-FR" altLang="fr-FR" sz="5400" b="1" smtClean="0"/>
              <a:t>Français</a:t>
            </a:r>
          </a:p>
        </p:txBody>
      </p:sp>
      <p:sp>
        <p:nvSpPr>
          <p:cNvPr id="3" name="Sous-titre 2"/>
          <p:cNvSpPr>
            <a:spLocks noGrp="1"/>
          </p:cNvSpPr>
          <p:nvPr>
            <p:ph type="subTitle" idx="1"/>
          </p:nvPr>
        </p:nvSpPr>
        <p:spPr/>
        <p:txBody>
          <a:bodyPr rtlCol="0">
            <a:normAutofit/>
          </a:bodyPr>
          <a:lstStyle/>
          <a:p>
            <a:pPr eaLnBrk="1" fontAlgn="auto" hangingPunct="1">
              <a:spcAft>
                <a:spcPts val="0"/>
              </a:spcAft>
              <a:defRPr/>
            </a:pPr>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a:spLocks noGrp="1"/>
          </p:cNvSpPr>
          <p:nvPr>
            <p:ph type="title"/>
          </p:nvPr>
        </p:nvSpPr>
        <p:spPr>
          <a:xfrm>
            <a:off x="628650" y="187325"/>
            <a:ext cx="7886700" cy="993775"/>
          </a:xfrm>
        </p:spPr>
        <p:txBody>
          <a:bodyPr/>
          <a:lstStyle/>
          <a:p>
            <a:pPr eaLnBrk="1" hangingPunct="1"/>
            <a:r>
              <a:rPr lang="fr-FR" altLang="fr-FR" sz="4100" smtClean="0">
                <a:solidFill>
                  <a:srgbClr val="7030A0"/>
                </a:solidFill>
                <a:latin typeface="Century Gothic" pitchFamily="34" charset="0"/>
              </a:rPr>
              <a:t>Le quiz du jour</a:t>
            </a:r>
          </a:p>
        </p:txBody>
      </p:sp>
      <p:graphicFrame>
        <p:nvGraphicFramePr>
          <p:cNvPr id="11" name="Espace réservé du contenu 10">
            <a:extLst>
              <a:ext uri="{FF2B5EF4-FFF2-40B4-BE49-F238E27FC236}"/>
            </a:extLst>
          </p:cNvPr>
          <p:cNvGraphicFramePr>
            <a:graphicFrameLocks noGrp="1"/>
          </p:cNvGraphicFramePr>
          <p:nvPr>
            <p:ph idx="1"/>
          </p:nvPr>
        </p:nvGraphicFramePr>
        <p:xfrm>
          <a:off x="628650" y="1824228"/>
          <a:ext cx="7886700" cy="2808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p:cNvSpPr>
            <a:spLocks noGrp="1"/>
          </p:cNvSpPr>
          <p:nvPr>
            <p:ph type="title"/>
          </p:nvPr>
        </p:nvSpPr>
        <p:spPr/>
        <p:txBody>
          <a:bodyPr/>
          <a:lstStyle/>
          <a:p>
            <a:pPr eaLnBrk="1" hangingPunct="1"/>
            <a:r>
              <a:rPr lang="fr-FR" altLang="fr-FR" b="1" smtClean="0"/>
              <a:t>Révision des sons </a:t>
            </a:r>
            <a:r>
              <a:rPr lang="fr-FR" altLang="fr-FR" b="1" smtClean="0">
                <a:solidFill>
                  <a:srgbClr val="0070C0"/>
                </a:solidFill>
              </a:rPr>
              <a:t>in</a:t>
            </a:r>
            <a:r>
              <a:rPr lang="fr-FR" altLang="fr-FR" b="1" smtClean="0"/>
              <a:t>, </a:t>
            </a:r>
            <a:r>
              <a:rPr lang="fr-FR" altLang="fr-FR" b="1" smtClean="0">
                <a:solidFill>
                  <a:srgbClr val="0070C0"/>
                </a:solidFill>
              </a:rPr>
              <a:t>oi</a:t>
            </a:r>
            <a:r>
              <a:rPr lang="fr-FR" altLang="fr-FR" b="1" smtClean="0"/>
              <a:t>, </a:t>
            </a:r>
            <a:r>
              <a:rPr lang="fr-FR" altLang="fr-FR" b="1" smtClean="0">
                <a:solidFill>
                  <a:srgbClr val="0070C0"/>
                </a:solidFill>
              </a:rPr>
              <a:t>oin</a:t>
            </a:r>
            <a:r>
              <a:rPr lang="fr-FR" altLang="fr-FR" b="1" smtClean="0"/>
              <a:t>, </a:t>
            </a:r>
            <a:r>
              <a:rPr lang="fr-FR" altLang="fr-FR" b="1" smtClean="0">
                <a:solidFill>
                  <a:srgbClr val="0070C0"/>
                </a:solidFill>
              </a:rPr>
              <a:t>ui</a:t>
            </a:r>
            <a:endParaRPr lang="fr-FR" altLang="fr-FR" b="1" smtClean="0"/>
          </a:p>
        </p:txBody>
      </p:sp>
      <p:pic>
        <p:nvPicPr>
          <p:cNvPr id="12291" name="Image 3"/>
          <p:cNvPicPr>
            <a:picLocks noChangeAspect="1"/>
          </p:cNvPicPr>
          <p:nvPr/>
        </p:nvPicPr>
        <p:blipFill>
          <a:blip r:embed="rId2">
            <a:extLst>
              <a:ext uri="{28A0092B-C50C-407E-A947-70E740481C1C}">
                <a14:useLocalDpi xmlns:a14="http://schemas.microsoft.com/office/drawing/2010/main" val="0"/>
              </a:ext>
            </a:extLst>
          </a:blip>
          <a:srcRect l="6943" t="51633" r="15543" b="4736"/>
          <a:stretch>
            <a:fillRect/>
          </a:stretch>
        </p:blipFill>
        <p:spPr bwMode="auto">
          <a:xfrm>
            <a:off x="333375" y="1241425"/>
            <a:ext cx="85598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p:cNvSpPr>
            <a:spLocks noGrp="1"/>
          </p:cNvSpPr>
          <p:nvPr>
            <p:ph type="title"/>
          </p:nvPr>
        </p:nvSpPr>
        <p:spPr>
          <a:xfrm>
            <a:off x="628650" y="187325"/>
            <a:ext cx="7886700" cy="993775"/>
          </a:xfrm>
        </p:spPr>
        <p:txBody>
          <a:bodyPr/>
          <a:lstStyle/>
          <a:p>
            <a:pPr eaLnBrk="1" hangingPunct="1"/>
            <a:r>
              <a:rPr lang="fr-FR" altLang="fr-FR" sz="4100" smtClean="0">
                <a:latin typeface="Century Gothic" pitchFamily="34" charset="0"/>
              </a:rPr>
              <a:t>Le son </a:t>
            </a:r>
            <a:r>
              <a:rPr lang="fr-FR" altLang="fr-FR" sz="4100" smtClean="0">
                <a:solidFill>
                  <a:srgbClr val="0070C0"/>
                </a:solidFill>
                <a:latin typeface="Century Gothic" pitchFamily="34" charset="0"/>
              </a:rPr>
              <a:t>in</a:t>
            </a:r>
          </a:p>
        </p:txBody>
      </p:sp>
      <p:graphicFrame>
        <p:nvGraphicFramePr>
          <p:cNvPr id="11" name="Espace réservé du contenu 10">
            <a:extLst>
              <a:ext uri="{FF2B5EF4-FFF2-40B4-BE49-F238E27FC236}"/>
            </a:extLst>
          </p:cNvPr>
          <p:cNvGraphicFramePr>
            <a:graphicFrameLocks noGrp="1"/>
          </p:cNvGraphicFramePr>
          <p:nvPr>
            <p:ph idx="1"/>
          </p:nvPr>
        </p:nvGraphicFramePr>
        <p:xfrm>
          <a:off x="628650" y="1824228"/>
          <a:ext cx="7886700" cy="2808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Espace réservé du contenu 10">
            <a:extLst>
              <a:ext uri="{FF2B5EF4-FFF2-40B4-BE49-F238E27FC236}"/>
            </a:extLst>
          </p:cNvPr>
          <p:cNvGraphicFramePr>
            <a:graphicFrameLocks noGrp="1"/>
          </p:cNvGraphicFramePr>
          <p:nvPr>
            <p:ph idx="1"/>
          </p:nvPr>
        </p:nvGraphicFramePr>
        <p:xfrm>
          <a:off x="628650" y="1824228"/>
          <a:ext cx="7886700" cy="2808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339" name="Titre 1"/>
          <p:cNvSpPr>
            <a:spLocks noGrp="1"/>
          </p:cNvSpPr>
          <p:nvPr>
            <p:ph type="title"/>
          </p:nvPr>
        </p:nvSpPr>
        <p:spPr>
          <a:xfrm>
            <a:off x="628650" y="187325"/>
            <a:ext cx="7886700" cy="993775"/>
          </a:xfrm>
        </p:spPr>
        <p:txBody>
          <a:bodyPr/>
          <a:lstStyle/>
          <a:p>
            <a:pPr eaLnBrk="1" hangingPunct="1"/>
            <a:r>
              <a:rPr lang="fr-FR" altLang="fr-FR" sz="4100" smtClean="0">
                <a:latin typeface="Century Gothic" pitchFamily="34" charset="0"/>
              </a:rPr>
              <a:t>Le son </a:t>
            </a:r>
            <a:r>
              <a:rPr lang="fr-FR" altLang="fr-FR" sz="4100" smtClean="0">
                <a:solidFill>
                  <a:srgbClr val="0070C0"/>
                </a:solidFill>
                <a:latin typeface="Century Gothic" pitchFamily="34" charset="0"/>
              </a:rPr>
              <a:t>in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Espace réservé du contenu 10">
            <a:extLst>
              <a:ext uri="{FF2B5EF4-FFF2-40B4-BE49-F238E27FC236}"/>
            </a:extLst>
          </p:cNvPr>
          <p:cNvGraphicFramePr>
            <a:graphicFrameLocks noGrp="1"/>
          </p:cNvGraphicFramePr>
          <p:nvPr>
            <p:ph idx="1"/>
          </p:nvPr>
        </p:nvGraphicFramePr>
        <p:xfrm>
          <a:off x="628650" y="1824228"/>
          <a:ext cx="7886700" cy="2808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363" name="Titre 1"/>
          <p:cNvSpPr>
            <a:spLocks noGrp="1"/>
          </p:cNvSpPr>
          <p:nvPr>
            <p:ph type="title"/>
          </p:nvPr>
        </p:nvSpPr>
        <p:spPr>
          <a:xfrm>
            <a:off x="628650" y="187325"/>
            <a:ext cx="7886700" cy="993775"/>
          </a:xfrm>
        </p:spPr>
        <p:txBody>
          <a:bodyPr/>
          <a:lstStyle/>
          <a:p>
            <a:pPr eaLnBrk="1" hangingPunct="1"/>
            <a:r>
              <a:rPr lang="fr-FR" altLang="fr-FR" sz="4100" smtClean="0">
                <a:latin typeface="Century Gothic" pitchFamily="34" charset="0"/>
              </a:rPr>
              <a:t>Le son </a:t>
            </a:r>
            <a:r>
              <a:rPr lang="fr-FR" altLang="fr-FR" sz="4100" smtClean="0">
                <a:solidFill>
                  <a:srgbClr val="0070C0"/>
                </a:solidFill>
                <a:latin typeface="Century Gothic" pitchFamily="34" charset="0"/>
              </a:rPr>
              <a:t>oi</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Espace réservé du contenu 10">
            <a:extLst>
              <a:ext uri="{FF2B5EF4-FFF2-40B4-BE49-F238E27FC236}"/>
            </a:extLst>
          </p:cNvPr>
          <p:cNvGraphicFramePr>
            <a:graphicFrameLocks noGrp="1"/>
          </p:cNvGraphicFramePr>
          <p:nvPr>
            <p:ph idx="1"/>
          </p:nvPr>
        </p:nvGraphicFramePr>
        <p:xfrm>
          <a:off x="628650" y="1824228"/>
          <a:ext cx="7886700" cy="2808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387" name="Titre 1"/>
          <p:cNvSpPr>
            <a:spLocks noGrp="1"/>
          </p:cNvSpPr>
          <p:nvPr>
            <p:ph type="title"/>
          </p:nvPr>
        </p:nvSpPr>
        <p:spPr>
          <a:xfrm>
            <a:off x="628650" y="187325"/>
            <a:ext cx="7886700" cy="993775"/>
          </a:xfrm>
        </p:spPr>
        <p:txBody>
          <a:bodyPr/>
          <a:lstStyle/>
          <a:p>
            <a:pPr eaLnBrk="1" hangingPunct="1"/>
            <a:r>
              <a:rPr lang="fr-FR" altLang="fr-FR" sz="4100" smtClean="0">
                <a:latin typeface="Century Gothic" pitchFamily="34" charset="0"/>
              </a:rPr>
              <a:t>Le son </a:t>
            </a:r>
            <a:r>
              <a:rPr lang="fr-FR" altLang="fr-FR" sz="4100" smtClean="0">
                <a:solidFill>
                  <a:srgbClr val="0070C0"/>
                </a:solidFill>
                <a:latin typeface="Century Gothic" pitchFamily="34" charset="0"/>
              </a:rPr>
              <a:t>oi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Espace réservé du contenu 10">
            <a:extLst>
              <a:ext uri="{FF2B5EF4-FFF2-40B4-BE49-F238E27FC236}"/>
            </a:extLst>
          </p:cNvPr>
          <p:cNvGraphicFramePr>
            <a:graphicFrameLocks noGrp="1"/>
          </p:cNvGraphicFramePr>
          <p:nvPr>
            <p:ph idx="1"/>
          </p:nvPr>
        </p:nvGraphicFramePr>
        <p:xfrm>
          <a:off x="628650" y="1824228"/>
          <a:ext cx="7886700" cy="2808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411" name="Titre 1"/>
          <p:cNvSpPr>
            <a:spLocks noGrp="1"/>
          </p:cNvSpPr>
          <p:nvPr>
            <p:ph type="title"/>
          </p:nvPr>
        </p:nvSpPr>
        <p:spPr>
          <a:xfrm>
            <a:off x="628650" y="187325"/>
            <a:ext cx="7886700" cy="993775"/>
          </a:xfrm>
        </p:spPr>
        <p:txBody>
          <a:bodyPr/>
          <a:lstStyle/>
          <a:p>
            <a:pPr eaLnBrk="1" hangingPunct="1"/>
            <a:r>
              <a:rPr lang="fr-FR" altLang="fr-FR" sz="4100" smtClean="0">
                <a:latin typeface="Century Gothic" pitchFamily="34" charset="0"/>
              </a:rPr>
              <a:t>Le son </a:t>
            </a:r>
            <a:r>
              <a:rPr lang="fr-FR" altLang="fr-FR" sz="4100" smtClean="0">
                <a:solidFill>
                  <a:srgbClr val="0070C0"/>
                </a:solidFill>
                <a:latin typeface="Century Gothic" pitchFamily="34" charset="0"/>
              </a:rPr>
              <a:t>oin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Espace réservé du contenu 10">
            <a:extLst>
              <a:ext uri="{FF2B5EF4-FFF2-40B4-BE49-F238E27FC236}"/>
            </a:extLst>
          </p:cNvPr>
          <p:cNvGraphicFramePr>
            <a:graphicFrameLocks noGrp="1"/>
          </p:cNvGraphicFramePr>
          <p:nvPr>
            <p:ph idx="1"/>
          </p:nvPr>
        </p:nvGraphicFramePr>
        <p:xfrm>
          <a:off x="628650" y="1824228"/>
          <a:ext cx="7886700" cy="2808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8435" name="Titre 1"/>
          <p:cNvSpPr>
            <a:spLocks noGrp="1"/>
          </p:cNvSpPr>
          <p:nvPr>
            <p:ph type="title"/>
          </p:nvPr>
        </p:nvSpPr>
        <p:spPr>
          <a:xfrm>
            <a:off x="628650" y="187325"/>
            <a:ext cx="7886700" cy="993775"/>
          </a:xfrm>
        </p:spPr>
        <p:txBody>
          <a:bodyPr/>
          <a:lstStyle/>
          <a:p>
            <a:pPr eaLnBrk="1" hangingPunct="1"/>
            <a:r>
              <a:rPr lang="fr-FR" altLang="fr-FR" sz="4100" smtClean="0">
                <a:latin typeface="Century Gothic" pitchFamily="34" charset="0"/>
              </a:rPr>
              <a:t>Le son </a:t>
            </a:r>
            <a:r>
              <a:rPr lang="fr-FR" altLang="fr-FR" sz="4100" smtClean="0">
                <a:solidFill>
                  <a:srgbClr val="0070C0"/>
                </a:solidFill>
                <a:latin typeface="Century Gothic" pitchFamily="34" charset="0"/>
              </a:rPr>
              <a:t>oin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a:xfrm>
            <a:off x="428625" y="214313"/>
            <a:ext cx="8229600" cy="857250"/>
          </a:xfrm>
        </p:spPr>
        <p:txBody>
          <a:bodyPr/>
          <a:lstStyle/>
          <a:p>
            <a:pPr eaLnBrk="1" hangingPunct="1"/>
            <a:endParaRPr lang="fr-FR" altLang="fr-FR" b="1" smtClean="0"/>
          </a:p>
        </p:txBody>
      </p:sp>
      <p:sp>
        <p:nvSpPr>
          <p:cNvPr id="19459" name="Espace réservé du contenu 2"/>
          <p:cNvSpPr>
            <a:spLocks noGrp="1"/>
          </p:cNvSpPr>
          <p:nvPr>
            <p:ph idx="1"/>
          </p:nvPr>
        </p:nvSpPr>
        <p:spPr>
          <a:xfrm>
            <a:off x="457200" y="1851025"/>
            <a:ext cx="8229600" cy="2743200"/>
          </a:xfrm>
        </p:spPr>
        <p:txBody>
          <a:bodyPr/>
          <a:lstStyle/>
          <a:p>
            <a:pPr algn="ctr" eaLnBrk="1" hangingPunct="1">
              <a:buFont typeface="Arial" pitchFamily="34" charset="0"/>
              <a:buNone/>
            </a:pPr>
            <a:r>
              <a:rPr lang="fr-FR" altLang="fr-FR" sz="7200" b="1" smtClean="0">
                <a:solidFill>
                  <a:srgbClr val="0070C0"/>
                </a:solidFill>
              </a:rPr>
              <a:t>Pour les CE1</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484188"/>
            <a:ext cx="7772400" cy="4103687"/>
          </a:xfrm>
        </p:spPr>
        <p:txBody>
          <a:bodyPr rtlCol="0">
            <a:normAutofit fontScale="90000"/>
          </a:bodyPr>
          <a:lstStyle/>
          <a:p>
            <a:pPr algn="l" eaLnBrk="1" fontAlgn="auto" hangingPunct="1">
              <a:spcAft>
                <a:spcPts val="0"/>
              </a:spcAft>
              <a:defRPr/>
            </a:pPr>
            <a:r>
              <a:rPr lang="fr-FR" sz="3800" dirty="0" smtClean="0"/>
              <a:t/>
            </a:r>
            <a:br>
              <a:rPr lang="fr-FR" sz="3800" dirty="0" smtClean="0"/>
            </a:br>
            <a:r>
              <a:rPr lang="fr-FR" sz="3800" dirty="0" smtClean="0"/>
              <a:t>Ce matin, Antoine et moi avons ramassé des poires et des coings. Pendant ce temps, mon lapin a joué avec des oisons sur le foin, près du puits.</a:t>
            </a:r>
            <a:br>
              <a:rPr lang="fr-FR" sz="3800" dirty="0" smtClean="0"/>
            </a:br>
            <a:r>
              <a:rPr lang="fr-FR" sz="3800" dirty="0" smtClean="0"/>
              <a:t>Demain, nous cuisinerons avec ma tante pour préparer des confitures avec les fruits cueillis. Nous avons hâte de faire de bonnes tartines de pain. </a:t>
            </a:r>
            <a:br>
              <a:rPr lang="fr-FR" sz="3800" dirty="0" smtClean="0"/>
            </a:br>
            <a:endParaRPr lang="fr-FR" sz="3800" dirty="0">
              <a:solidFill>
                <a:srgbClr val="0070C0"/>
              </a:solidFill>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title"/>
          </p:nvPr>
        </p:nvSpPr>
        <p:spPr/>
        <p:txBody>
          <a:bodyPr/>
          <a:lstStyle/>
          <a:p>
            <a:pPr eaLnBrk="1" hangingPunct="1"/>
            <a:r>
              <a:rPr lang="fr-FR" altLang="fr-FR" b="1" smtClean="0"/>
              <a:t>Révision des sons </a:t>
            </a:r>
            <a:r>
              <a:rPr lang="fr-FR" altLang="fr-FR" b="1" smtClean="0">
                <a:solidFill>
                  <a:srgbClr val="0070C0"/>
                </a:solidFill>
              </a:rPr>
              <a:t>in</a:t>
            </a:r>
            <a:r>
              <a:rPr lang="fr-FR" altLang="fr-FR" b="1" smtClean="0"/>
              <a:t>, </a:t>
            </a:r>
            <a:r>
              <a:rPr lang="fr-FR" altLang="fr-FR" b="1" smtClean="0">
                <a:solidFill>
                  <a:srgbClr val="0070C0"/>
                </a:solidFill>
              </a:rPr>
              <a:t>oi</a:t>
            </a:r>
            <a:r>
              <a:rPr lang="fr-FR" altLang="fr-FR" b="1" smtClean="0"/>
              <a:t>, </a:t>
            </a:r>
            <a:r>
              <a:rPr lang="fr-FR" altLang="fr-FR" b="1" smtClean="0">
                <a:solidFill>
                  <a:srgbClr val="0070C0"/>
                </a:solidFill>
              </a:rPr>
              <a:t>oin</a:t>
            </a:r>
            <a:r>
              <a:rPr lang="fr-FR" altLang="fr-FR" b="1" smtClean="0"/>
              <a:t>, </a:t>
            </a:r>
            <a:r>
              <a:rPr lang="fr-FR" altLang="fr-FR" b="1" smtClean="0">
                <a:solidFill>
                  <a:srgbClr val="0070C0"/>
                </a:solidFill>
              </a:rPr>
              <a:t>ui</a:t>
            </a:r>
            <a:endParaRPr lang="fr-FR" altLang="fr-FR" b="1" smtClean="0"/>
          </a:p>
        </p:txBody>
      </p:sp>
      <p:sp>
        <p:nvSpPr>
          <p:cNvPr id="3075" name="Espace réservé du contenu 2"/>
          <p:cNvSpPr>
            <a:spLocks noGrp="1"/>
          </p:cNvSpPr>
          <p:nvPr>
            <p:ph idx="1"/>
          </p:nvPr>
        </p:nvSpPr>
        <p:spPr/>
        <p:txBody>
          <a:bodyPr/>
          <a:lstStyle/>
          <a:p>
            <a:pPr marL="0" indent="0" eaLnBrk="1" hangingPunct="1">
              <a:spcBef>
                <a:spcPts val="3600"/>
              </a:spcBef>
              <a:buFont typeface="Arial" pitchFamily="34" charset="0"/>
              <a:buNone/>
            </a:pPr>
            <a:r>
              <a:rPr lang="fr-FR" altLang="fr-FR" sz="5400" smtClean="0"/>
              <a:t>un p</a:t>
            </a:r>
            <a:r>
              <a:rPr lang="fr-FR" altLang="fr-FR" sz="5400" b="1" smtClean="0">
                <a:solidFill>
                  <a:srgbClr val="0070C0"/>
                </a:solidFill>
              </a:rPr>
              <a:t>in</a:t>
            </a:r>
            <a:r>
              <a:rPr lang="fr-FR" altLang="fr-FR" sz="5400" smtClean="0"/>
              <a:t>son</a:t>
            </a:r>
          </a:p>
          <a:p>
            <a:pPr marL="0" indent="0" eaLnBrk="1" hangingPunct="1">
              <a:spcBef>
                <a:spcPts val="3600"/>
              </a:spcBef>
              <a:buFont typeface="Arial" pitchFamily="34" charset="0"/>
              <a:buNone/>
            </a:pPr>
            <a:r>
              <a:rPr lang="fr-FR" altLang="fr-FR" sz="5400" smtClean="0"/>
              <a:t>une </a:t>
            </a:r>
            <a:r>
              <a:rPr lang="fr-FR" altLang="fr-FR" sz="5400" b="1" smtClean="0">
                <a:solidFill>
                  <a:srgbClr val="0070C0"/>
                </a:solidFill>
              </a:rPr>
              <a:t>oi</a:t>
            </a:r>
            <a:r>
              <a:rPr lang="fr-FR" altLang="fr-FR" sz="5400" smtClean="0"/>
              <a:t>e</a:t>
            </a:r>
          </a:p>
          <a:p>
            <a:pPr marL="0" indent="0" eaLnBrk="1" hangingPunct="1">
              <a:spcBef>
                <a:spcPts val="3600"/>
              </a:spcBef>
              <a:buFont typeface="Arial" pitchFamily="34" charset="0"/>
              <a:buNone/>
            </a:pPr>
            <a:r>
              <a:rPr lang="fr-FR" altLang="fr-FR" sz="5400" smtClean="0"/>
              <a:t>des c</a:t>
            </a:r>
            <a:r>
              <a:rPr lang="fr-FR" altLang="fr-FR" sz="5400" b="1" smtClean="0">
                <a:solidFill>
                  <a:srgbClr val="0070C0"/>
                </a:solidFill>
              </a:rPr>
              <a:t>oin</a:t>
            </a:r>
            <a:r>
              <a:rPr lang="fr-FR" altLang="fr-FR" sz="5400" smtClean="0"/>
              <a:t>gs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u contenu 2"/>
          <p:cNvSpPr>
            <a:spLocks noGrp="1"/>
          </p:cNvSpPr>
          <p:nvPr>
            <p:ph idx="1"/>
          </p:nvPr>
        </p:nvSpPr>
        <p:spPr>
          <a:xfrm>
            <a:off x="457200" y="195263"/>
            <a:ext cx="8362950" cy="4824412"/>
          </a:xfrm>
        </p:spPr>
        <p:txBody>
          <a:bodyPr/>
          <a:lstStyle/>
          <a:p>
            <a:pPr marL="0" indent="0" algn="ctr" eaLnBrk="1" hangingPunct="1">
              <a:buFont typeface="Arial" pitchFamily="34" charset="0"/>
              <a:buNone/>
            </a:pPr>
            <a:r>
              <a:rPr lang="fr-FR" altLang="fr-FR" sz="3400" smtClean="0"/>
              <a:t>A toi de bien écrire chaque mot</a:t>
            </a:r>
          </a:p>
          <a:p>
            <a:pPr marL="0" indent="0" algn="ctr" eaLnBrk="1" hangingPunct="1">
              <a:buFont typeface="Arial" pitchFamily="34" charset="0"/>
              <a:buNone/>
            </a:pPr>
            <a:endParaRPr lang="fr-FR" altLang="fr-FR" sz="3400" smtClean="0"/>
          </a:p>
          <a:p>
            <a:pPr marL="0" indent="0" algn="ctr" eaLnBrk="1" hangingPunct="1">
              <a:buFont typeface="Arial" pitchFamily="34" charset="0"/>
              <a:buNone/>
            </a:pPr>
            <a:endParaRPr lang="fr-FR" altLang="fr-FR" sz="3400" smtClean="0"/>
          </a:p>
          <a:p>
            <a:pPr marL="0" indent="0" eaLnBrk="1" hangingPunct="1">
              <a:buFont typeface="Arial" pitchFamily="34" charset="0"/>
              <a:buNone/>
            </a:pPr>
            <a:endParaRPr lang="fr-FR" altLang="fr-FR" sz="3400" smtClean="0"/>
          </a:p>
          <a:p>
            <a:pPr marL="0" indent="0" eaLnBrk="1" hangingPunct="1">
              <a:buFont typeface="Arial" pitchFamily="34" charset="0"/>
              <a:buNone/>
            </a:pPr>
            <a:endParaRPr lang="fr-FR" altLang="fr-FR" sz="3400" smtClean="0"/>
          </a:p>
          <a:p>
            <a:pPr marL="0" indent="0" eaLnBrk="1" hangingPunct="1">
              <a:buFont typeface="Arial" pitchFamily="34" charset="0"/>
              <a:buNone/>
            </a:pPr>
            <a:endParaRPr lang="fr-FR" altLang="fr-FR" sz="3400" smtClean="0"/>
          </a:p>
          <a:p>
            <a:pPr marL="0" indent="0" eaLnBrk="1" hangingPunct="1">
              <a:buFont typeface="Arial" pitchFamily="34" charset="0"/>
              <a:buNone/>
            </a:pPr>
            <a:endParaRPr lang="fr-FR" altLang="fr-FR" sz="3400" smtClean="0"/>
          </a:p>
        </p:txBody>
      </p:sp>
      <p:pic>
        <p:nvPicPr>
          <p:cNvPr id="21507" name="Picture 4" descr="C:\Users\christine\AppData\Local\Microsoft\Windows\INetCache\IE\PREV7GH2\Rond-point_Charles_de_Gaulle_Le_Cendr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788" y="1089025"/>
            <a:ext cx="1439862"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8" name="Picture 5" descr="C:\Users\christine\AppData\Local\Microsoft\Windows\INetCache\IE\QJ080B3S\200px-Huit.svg[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2863" y="1089025"/>
            <a:ext cx="1079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9" name="Picture 6" descr="C:\Users\christine\AppData\Local\Microsoft\Windows\INetCache\IE\PREV7GH2\271px-Ferme_du_hameau_de_la_Reine_-_Puits[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2625" y="3125788"/>
            <a:ext cx="1800225"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7" descr="C:\Users\christine\AppData\Local\Microsoft\Windows\INetCache\IE\1D29GDLH\Sydney_Trains_H22_OSCAR[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92500" y="3221038"/>
            <a:ext cx="1800225"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1" name="Picture 8" descr="C:\Users\christine\AppData\Local\Microsoft\Windows\INetCache\IE\1D29GDLH\220px-Boule_de_campagne_01[1].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23938" y="941388"/>
            <a:ext cx="1439862" cy="137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2" name="Picture 9" descr="C:\Users\christine\AppData\Local\Microsoft\Windows\INetCache\IE\1D29GDLH\220px-Toit_en_tuile-canal[1].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88125" y="3070225"/>
            <a:ext cx="1800225" cy="134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Image 3"/>
          <p:cNvPicPr>
            <a:picLocks noChangeAspect="1"/>
          </p:cNvPicPr>
          <p:nvPr/>
        </p:nvPicPr>
        <p:blipFill>
          <a:blip r:embed="rId2">
            <a:extLst>
              <a:ext uri="{28A0092B-C50C-407E-A947-70E740481C1C}">
                <a14:useLocalDpi xmlns:a14="http://schemas.microsoft.com/office/drawing/2010/main" val="0"/>
              </a:ext>
            </a:extLst>
          </a:blip>
          <a:srcRect l="6943" t="38017" r="15543" b="4736"/>
          <a:stretch>
            <a:fillRect/>
          </a:stretch>
        </p:blipFill>
        <p:spPr bwMode="auto">
          <a:xfrm>
            <a:off x="323850" y="123825"/>
            <a:ext cx="8559800" cy="489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1" name="Picture 8" descr="C:\Users\christine\AppData\Local\Microsoft\Windows\INetCache\IE\1D29GDLH\220px-Boule_de_campagne_01[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9725" y="195263"/>
            <a:ext cx="719138" cy="68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2" name="Picture 5" descr="C:\Users\christine\AppData\Local\Microsoft\Windows\INetCache\IE\QJ080B3S\200px-Huit.svg[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0350" y="1203325"/>
            <a:ext cx="79216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4" descr="C:\Users\christine\AppData\Local\Microsoft\Windows\INetCache\IE\PREV7GH2\Rond-point_Charles_de_Gaulle_Le_Cendre[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1600" y="2447925"/>
            <a:ext cx="957263"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4" name="Picture 6" descr="C:\Users\christine\AppData\Local\Microsoft\Windows\INetCache\IE\PREV7GH2\271px-Ferme_du_hameau_de_la_Reine_-_Puits[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5263" y="3724275"/>
            <a:ext cx="1008062"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title"/>
          </p:nvPr>
        </p:nvSpPr>
        <p:spPr/>
        <p:txBody>
          <a:bodyPr/>
          <a:lstStyle/>
          <a:p>
            <a:pPr eaLnBrk="1" hangingPunct="1"/>
            <a:endParaRPr lang="fr-FR" altLang="fr-FR" smtClean="0"/>
          </a:p>
        </p:txBody>
      </p:sp>
      <p:sp>
        <p:nvSpPr>
          <p:cNvPr id="23555" name="Espace réservé du contenu 2"/>
          <p:cNvSpPr>
            <a:spLocks noGrp="1"/>
          </p:cNvSpPr>
          <p:nvPr>
            <p:ph idx="1"/>
          </p:nvPr>
        </p:nvSpPr>
        <p:spPr/>
        <p:txBody>
          <a:bodyPr/>
          <a:lstStyle/>
          <a:p>
            <a:pPr algn="ctr" eaLnBrk="1" hangingPunct="1">
              <a:buFont typeface="Arial" pitchFamily="34" charset="0"/>
              <a:buNone/>
            </a:pPr>
            <a:endParaRPr lang="fr-FR" altLang="fr-FR" sz="7200" b="1" smtClean="0">
              <a:solidFill>
                <a:srgbClr val="0070C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pPr eaLnBrk="1" hangingPunct="1"/>
            <a:r>
              <a:rPr lang="fr-FR" altLang="fr-FR" b="1" smtClean="0"/>
              <a:t>Révision des sons </a:t>
            </a:r>
            <a:r>
              <a:rPr lang="fr-FR" altLang="fr-FR" b="1" smtClean="0">
                <a:solidFill>
                  <a:srgbClr val="0070C0"/>
                </a:solidFill>
              </a:rPr>
              <a:t>in</a:t>
            </a:r>
            <a:r>
              <a:rPr lang="fr-FR" altLang="fr-FR" b="1" smtClean="0"/>
              <a:t>, </a:t>
            </a:r>
            <a:r>
              <a:rPr lang="fr-FR" altLang="fr-FR" b="1" smtClean="0">
                <a:solidFill>
                  <a:srgbClr val="0070C0"/>
                </a:solidFill>
              </a:rPr>
              <a:t>oi</a:t>
            </a:r>
            <a:r>
              <a:rPr lang="fr-FR" altLang="fr-FR" b="1" smtClean="0"/>
              <a:t>, </a:t>
            </a:r>
            <a:r>
              <a:rPr lang="fr-FR" altLang="fr-FR" b="1" smtClean="0">
                <a:solidFill>
                  <a:srgbClr val="0070C0"/>
                </a:solidFill>
              </a:rPr>
              <a:t>oin</a:t>
            </a:r>
            <a:r>
              <a:rPr lang="fr-FR" altLang="fr-FR" b="1" smtClean="0"/>
              <a:t>, </a:t>
            </a:r>
            <a:r>
              <a:rPr lang="fr-FR" altLang="fr-FR" b="1" smtClean="0">
                <a:solidFill>
                  <a:srgbClr val="0070C0"/>
                </a:solidFill>
              </a:rPr>
              <a:t>ui</a:t>
            </a:r>
            <a:endParaRPr lang="fr-FR" altLang="fr-FR" b="1" smtClean="0"/>
          </a:p>
        </p:txBody>
      </p:sp>
      <p:sp>
        <p:nvSpPr>
          <p:cNvPr id="4099" name="Espace réservé du contenu 2"/>
          <p:cNvSpPr>
            <a:spLocks noGrp="1"/>
          </p:cNvSpPr>
          <p:nvPr>
            <p:ph idx="1"/>
          </p:nvPr>
        </p:nvSpPr>
        <p:spPr/>
        <p:txBody>
          <a:bodyPr/>
          <a:lstStyle/>
          <a:p>
            <a:pPr marL="0" indent="0" eaLnBrk="1" hangingPunct="1">
              <a:spcBef>
                <a:spcPts val="3600"/>
              </a:spcBef>
              <a:buFont typeface="Arial" pitchFamily="34" charset="0"/>
              <a:buNone/>
            </a:pPr>
            <a:r>
              <a:rPr lang="fr-FR" altLang="fr-FR" sz="5400" smtClean="0"/>
              <a:t>un p</a:t>
            </a:r>
            <a:r>
              <a:rPr lang="fr-FR" altLang="fr-FR" sz="5400" b="1" smtClean="0">
                <a:solidFill>
                  <a:srgbClr val="0070C0"/>
                </a:solidFill>
              </a:rPr>
              <a:t>in</a:t>
            </a:r>
            <a:r>
              <a:rPr lang="fr-FR" altLang="fr-FR" sz="5400" smtClean="0"/>
              <a:t>son	</a:t>
            </a:r>
            <a:r>
              <a:rPr lang="fr-FR" altLang="fr-FR" sz="5400" b="1" smtClean="0"/>
              <a:t>	</a:t>
            </a:r>
          </a:p>
          <a:p>
            <a:pPr marL="0" indent="0" eaLnBrk="1" hangingPunct="1">
              <a:spcBef>
                <a:spcPts val="3600"/>
              </a:spcBef>
              <a:buFont typeface="Arial" pitchFamily="34" charset="0"/>
              <a:buNone/>
            </a:pPr>
            <a:r>
              <a:rPr lang="fr-FR" altLang="fr-FR" sz="5400" smtClean="0"/>
              <a:t>une</a:t>
            </a:r>
            <a:r>
              <a:rPr lang="fr-FR" altLang="fr-FR" sz="5400" b="1" smtClean="0">
                <a:solidFill>
                  <a:srgbClr val="0070C0"/>
                </a:solidFill>
              </a:rPr>
              <a:t> oi</a:t>
            </a:r>
            <a:r>
              <a:rPr lang="fr-FR" altLang="fr-FR" sz="5400" smtClean="0"/>
              <a:t>e	</a:t>
            </a:r>
          </a:p>
          <a:p>
            <a:pPr marL="0" indent="0" eaLnBrk="1" hangingPunct="1">
              <a:spcBef>
                <a:spcPts val="3600"/>
              </a:spcBef>
              <a:buFont typeface="Arial" pitchFamily="34" charset="0"/>
              <a:buNone/>
            </a:pPr>
            <a:r>
              <a:rPr lang="fr-FR" altLang="fr-FR" sz="5400" smtClean="0"/>
              <a:t>des c</a:t>
            </a:r>
            <a:r>
              <a:rPr lang="fr-FR" altLang="fr-FR" sz="5400" b="1" smtClean="0">
                <a:solidFill>
                  <a:srgbClr val="0070C0"/>
                </a:solidFill>
              </a:rPr>
              <a:t>oin</a:t>
            </a:r>
            <a:r>
              <a:rPr lang="fr-FR" altLang="fr-FR" sz="5400" smtClean="0"/>
              <a:t>gs	</a:t>
            </a:r>
          </a:p>
          <a:p>
            <a:pPr marL="0" indent="0" eaLnBrk="1" hangingPunct="1">
              <a:spcBef>
                <a:spcPts val="3600"/>
              </a:spcBef>
              <a:buFont typeface="Arial" pitchFamily="34" charset="0"/>
              <a:buNone/>
            </a:pPr>
            <a:endParaRPr lang="fr-FR" altLang="fr-FR" sz="5400" smtClean="0"/>
          </a:p>
        </p:txBody>
      </p:sp>
      <p:pic>
        <p:nvPicPr>
          <p:cNvPr id="4100" name="Picture 5" descr="C:\Users\christine\AppData\Local\Microsoft\Windows\INetCache\IE\1XOWP833\Fringilla_coelebs_(Chaffinch-Buchfink)[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75" y="928688"/>
            <a:ext cx="1800225" cy="117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6" descr="C:\Users\christine\AppData\Local\Microsoft\Windows\INetCache\IE\PREV7GH2\Domestic_Goos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0375" y="2214563"/>
            <a:ext cx="107950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7" descr="C:\Users\christine\AppData\Local\Microsoft\Windows\INetCache\IE\1XOWP833\quince-1737596_960_720[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86188" y="3786188"/>
            <a:ext cx="2160587"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re 1"/>
          <p:cNvSpPr>
            <a:spLocks noGrp="1"/>
          </p:cNvSpPr>
          <p:nvPr>
            <p:ph type="title"/>
          </p:nvPr>
        </p:nvSpPr>
        <p:spPr/>
        <p:txBody>
          <a:bodyPr/>
          <a:lstStyle/>
          <a:p>
            <a:pPr eaLnBrk="1" hangingPunct="1"/>
            <a:r>
              <a:rPr lang="fr-FR" altLang="fr-FR" b="1" smtClean="0"/>
              <a:t>Révision des sons </a:t>
            </a:r>
            <a:r>
              <a:rPr lang="fr-FR" altLang="fr-FR" b="1" smtClean="0">
                <a:solidFill>
                  <a:srgbClr val="0070C0"/>
                </a:solidFill>
              </a:rPr>
              <a:t>in</a:t>
            </a:r>
            <a:r>
              <a:rPr lang="fr-FR" altLang="fr-FR" b="1" smtClean="0"/>
              <a:t>, </a:t>
            </a:r>
            <a:r>
              <a:rPr lang="fr-FR" altLang="fr-FR" b="1" smtClean="0">
                <a:solidFill>
                  <a:srgbClr val="0070C0"/>
                </a:solidFill>
              </a:rPr>
              <a:t>oi</a:t>
            </a:r>
            <a:r>
              <a:rPr lang="fr-FR" altLang="fr-FR" b="1" smtClean="0"/>
              <a:t>, </a:t>
            </a:r>
            <a:r>
              <a:rPr lang="fr-FR" altLang="fr-FR" b="1" smtClean="0">
                <a:solidFill>
                  <a:srgbClr val="0070C0"/>
                </a:solidFill>
              </a:rPr>
              <a:t>oin</a:t>
            </a:r>
            <a:r>
              <a:rPr lang="fr-FR" altLang="fr-FR" b="1" smtClean="0"/>
              <a:t>, </a:t>
            </a:r>
            <a:r>
              <a:rPr lang="fr-FR" altLang="fr-FR" b="1" smtClean="0">
                <a:solidFill>
                  <a:srgbClr val="0070C0"/>
                </a:solidFill>
              </a:rPr>
              <a:t>ui</a:t>
            </a:r>
            <a:endParaRPr lang="fr-FR" altLang="fr-FR" b="1" smtClean="0"/>
          </a:p>
        </p:txBody>
      </p:sp>
      <p:sp>
        <p:nvSpPr>
          <p:cNvPr id="5123" name="Espace réservé du contenu 2"/>
          <p:cNvSpPr>
            <a:spLocks noGrp="1"/>
          </p:cNvSpPr>
          <p:nvPr>
            <p:ph idx="1"/>
          </p:nvPr>
        </p:nvSpPr>
        <p:spPr>
          <a:xfrm>
            <a:off x="457200" y="1200150"/>
            <a:ext cx="8229600" cy="3748088"/>
          </a:xfrm>
        </p:spPr>
        <p:txBody>
          <a:bodyPr/>
          <a:lstStyle/>
          <a:p>
            <a:pPr marL="0" indent="0" eaLnBrk="1" hangingPunct="1">
              <a:buFont typeface="Arial" pitchFamily="34" charset="0"/>
              <a:buNone/>
            </a:pPr>
            <a:r>
              <a:rPr lang="fr-FR" altLang="fr-FR" sz="4800" smtClean="0"/>
              <a:t>Ce mat</a:t>
            </a:r>
            <a:r>
              <a:rPr lang="fr-FR" altLang="fr-FR" sz="4800" smtClean="0">
                <a:solidFill>
                  <a:srgbClr val="0070C0"/>
                </a:solidFill>
              </a:rPr>
              <a:t>in</a:t>
            </a:r>
            <a:r>
              <a:rPr lang="fr-FR" altLang="fr-FR" sz="4800" smtClean="0"/>
              <a:t>, Ant</a:t>
            </a:r>
            <a:r>
              <a:rPr lang="fr-FR" altLang="fr-FR" sz="4800" smtClean="0">
                <a:solidFill>
                  <a:srgbClr val="0070C0"/>
                </a:solidFill>
              </a:rPr>
              <a:t>oi</a:t>
            </a:r>
            <a:r>
              <a:rPr lang="fr-FR" altLang="fr-FR" sz="4800" smtClean="0"/>
              <a:t>ne et m</a:t>
            </a:r>
            <a:r>
              <a:rPr lang="fr-FR" altLang="fr-FR" sz="4800" smtClean="0">
                <a:solidFill>
                  <a:srgbClr val="0070C0"/>
                </a:solidFill>
              </a:rPr>
              <a:t>oi</a:t>
            </a:r>
            <a:r>
              <a:rPr lang="fr-FR" altLang="fr-FR" sz="4800" smtClean="0"/>
              <a:t> avons ramassé des fr</a:t>
            </a:r>
            <a:r>
              <a:rPr lang="fr-FR" altLang="fr-FR" sz="4800" smtClean="0">
                <a:solidFill>
                  <a:srgbClr val="0070C0"/>
                </a:solidFill>
              </a:rPr>
              <a:t>ui</a:t>
            </a:r>
            <a:r>
              <a:rPr lang="fr-FR" altLang="fr-FR" sz="4800" smtClean="0"/>
              <a:t>ts : des p</a:t>
            </a:r>
            <a:r>
              <a:rPr lang="fr-FR" altLang="fr-FR" sz="4800" smtClean="0">
                <a:solidFill>
                  <a:srgbClr val="0070C0"/>
                </a:solidFill>
              </a:rPr>
              <a:t>oi</a:t>
            </a:r>
            <a:r>
              <a:rPr lang="fr-FR" altLang="fr-FR" sz="4800" smtClean="0"/>
              <a:t>res et des c</a:t>
            </a:r>
            <a:r>
              <a:rPr lang="fr-FR" altLang="fr-FR" sz="4800" smtClean="0">
                <a:solidFill>
                  <a:srgbClr val="0070C0"/>
                </a:solidFill>
              </a:rPr>
              <a:t>oin</a:t>
            </a:r>
            <a:r>
              <a:rPr lang="fr-FR" altLang="fr-FR" sz="4800" smtClean="0"/>
              <a:t>gs. Pendant ce temps, mon lap</a:t>
            </a:r>
            <a:r>
              <a:rPr lang="fr-FR" altLang="fr-FR" sz="4800" smtClean="0">
                <a:solidFill>
                  <a:srgbClr val="0070C0"/>
                </a:solidFill>
              </a:rPr>
              <a:t>in</a:t>
            </a:r>
            <a:r>
              <a:rPr lang="fr-FR" altLang="fr-FR" sz="4800" smtClean="0"/>
              <a:t> a joué avec des </a:t>
            </a:r>
            <a:r>
              <a:rPr lang="fr-FR" altLang="fr-FR" sz="4800" smtClean="0">
                <a:solidFill>
                  <a:srgbClr val="0070C0"/>
                </a:solidFill>
              </a:rPr>
              <a:t>oi</a:t>
            </a:r>
            <a:r>
              <a:rPr lang="fr-FR" altLang="fr-FR" sz="4800" smtClean="0"/>
              <a:t>sons près du p</a:t>
            </a:r>
            <a:r>
              <a:rPr lang="fr-FR" altLang="fr-FR" sz="4800" smtClean="0">
                <a:solidFill>
                  <a:srgbClr val="0070C0"/>
                </a:solidFill>
              </a:rPr>
              <a:t>ui</a:t>
            </a:r>
            <a:r>
              <a:rPr lang="fr-FR" altLang="fr-FR" sz="4800" smtClean="0"/>
              <a:t>ts.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re 1"/>
          <p:cNvSpPr>
            <a:spLocks noGrp="1"/>
          </p:cNvSpPr>
          <p:nvPr>
            <p:ph type="title"/>
          </p:nvPr>
        </p:nvSpPr>
        <p:spPr>
          <a:xfrm>
            <a:off x="628650" y="187325"/>
            <a:ext cx="7886700" cy="993775"/>
          </a:xfrm>
        </p:spPr>
        <p:txBody>
          <a:bodyPr/>
          <a:lstStyle/>
          <a:p>
            <a:pPr eaLnBrk="1" hangingPunct="1"/>
            <a:r>
              <a:rPr lang="fr-FR" altLang="fr-FR" sz="4100" smtClean="0">
                <a:solidFill>
                  <a:srgbClr val="7030A0"/>
                </a:solidFill>
                <a:latin typeface="Century Gothic" pitchFamily="34" charset="0"/>
              </a:rPr>
              <a:t>Le quiz du jour</a:t>
            </a:r>
          </a:p>
        </p:txBody>
      </p:sp>
      <p:graphicFrame>
        <p:nvGraphicFramePr>
          <p:cNvPr id="11" name="Espace réservé du contenu 10">
            <a:extLst>
              <a:ext uri="{FF2B5EF4-FFF2-40B4-BE49-F238E27FC236}"/>
            </a:extLst>
          </p:cNvPr>
          <p:cNvGraphicFramePr>
            <a:graphicFrameLocks noGrp="1"/>
          </p:cNvGraphicFramePr>
          <p:nvPr>
            <p:ph idx="1"/>
          </p:nvPr>
        </p:nvGraphicFramePr>
        <p:xfrm>
          <a:off x="628650" y="1824228"/>
          <a:ext cx="7886700" cy="2808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re 1"/>
          <p:cNvSpPr>
            <a:spLocks noGrp="1"/>
          </p:cNvSpPr>
          <p:nvPr>
            <p:ph type="title"/>
          </p:nvPr>
        </p:nvSpPr>
        <p:spPr>
          <a:xfrm>
            <a:off x="628650" y="187325"/>
            <a:ext cx="7886700" cy="993775"/>
          </a:xfrm>
        </p:spPr>
        <p:txBody>
          <a:bodyPr/>
          <a:lstStyle/>
          <a:p>
            <a:pPr eaLnBrk="1" hangingPunct="1"/>
            <a:r>
              <a:rPr lang="fr-FR" altLang="fr-FR" sz="4100" smtClean="0">
                <a:solidFill>
                  <a:srgbClr val="7030A0"/>
                </a:solidFill>
                <a:latin typeface="Century Gothic" pitchFamily="34" charset="0"/>
              </a:rPr>
              <a:t>Le quiz du jour</a:t>
            </a:r>
          </a:p>
        </p:txBody>
      </p:sp>
      <p:graphicFrame>
        <p:nvGraphicFramePr>
          <p:cNvPr id="11" name="Espace réservé du contenu 10">
            <a:extLst>
              <a:ext uri="{FF2B5EF4-FFF2-40B4-BE49-F238E27FC236}"/>
            </a:extLst>
          </p:cNvPr>
          <p:cNvGraphicFramePr>
            <a:graphicFrameLocks noGrp="1"/>
          </p:cNvGraphicFramePr>
          <p:nvPr>
            <p:ph idx="1"/>
          </p:nvPr>
        </p:nvGraphicFramePr>
        <p:xfrm>
          <a:off x="628650" y="1824228"/>
          <a:ext cx="7886700" cy="2808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628650" y="187325"/>
            <a:ext cx="7886700" cy="993775"/>
          </a:xfrm>
        </p:spPr>
        <p:txBody>
          <a:bodyPr/>
          <a:lstStyle/>
          <a:p>
            <a:pPr eaLnBrk="1" hangingPunct="1"/>
            <a:r>
              <a:rPr lang="fr-FR" altLang="fr-FR" sz="4100" smtClean="0">
                <a:solidFill>
                  <a:srgbClr val="7030A0"/>
                </a:solidFill>
                <a:latin typeface="Century Gothic" pitchFamily="34" charset="0"/>
              </a:rPr>
              <a:t>Le quiz du jour</a:t>
            </a:r>
          </a:p>
        </p:txBody>
      </p:sp>
      <p:graphicFrame>
        <p:nvGraphicFramePr>
          <p:cNvPr id="11" name="Espace réservé du contenu 10">
            <a:extLst>
              <a:ext uri="{FF2B5EF4-FFF2-40B4-BE49-F238E27FC236}"/>
            </a:extLst>
          </p:cNvPr>
          <p:cNvGraphicFramePr>
            <a:graphicFrameLocks noGrp="1"/>
          </p:cNvGraphicFramePr>
          <p:nvPr>
            <p:ph idx="1"/>
          </p:nvPr>
        </p:nvGraphicFramePr>
        <p:xfrm>
          <a:off x="628650" y="1824228"/>
          <a:ext cx="7886700" cy="2808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1"/>
          <p:cNvSpPr>
            <a:spLocks noGrp="1"/>
          </p:cNvSpPr>
          <p:nvPr>
            <p:ph type="title"/>
          </p:nvPr>
        </p:nvSpPr>
        <p:spPr>
          <a:xfrm>
            <a:off x="628650" y="187325"/>
            <a:ext cx="7886700" cy="993775"/>
          </a:xfrm>
        </p:spPr>
        <p:txBody>
          <a:bodyPr/>
          <a:lstStyle/>
          <a:p>
            <a:pPr eaLnBrk="1" hangingPunct="1"/>
            <a:r>
              <a:rPr lang="fr-FR" altLang="fr-FR" sz="4100" smtClean="0">
                <a:solidFill>
                  <a:srgbClr val="7030A0"/>
                </a:solidFill>
                <a:latin typeface="Century Gothic" pitchFamily="34" charset="0"/>
              </a:rPr>
              <a:t>Le quiz du jour</a:t>
            </a:r>
          </a:p>
        </p:txBody>
      </p:sp>
      <p:graphicFrame>
        <p:nvGraphicFramePr>
          <p:cNvPr id="11" name="Espace réservé du contenu 10">
            <a:extLst>
              <a:ext uri="{FF2B5EF4-FFF2-40B4-BE49-F238E27FC236}"/>
            </a:extLst>
          </p:cNvPr>
          <p:cNvGraphicFramePr>
            <a:graphicFrameLocks noGrp="1"/>
          </p:cNvGraphicFramePr>
          <p:nvPr>
            <p:ph idx="1"/>
          </p:nvPr>
        </p:nvGraphicFramePr>
        <p:xfrm>
          <a:off x="628650" y="1824228"/>
          <a:ext cx="7886700" cy="2808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p:cNvSpPr>
            <a:spLocks noGrp="1"/>
          </p:cNvSpPr>
          <p:nvPr>
            <p:ph type="title"/>
          </p:nvPr>
        </p:nvSpPr>
        <p:spPr>
          <a:xfrm>
            <a:off x="628650" y="187325"/>
            <a:ext cx="7886700" cy="993775"/>
          </a:xfrm>
        </p:spPr>
        <p:txBody>
          <a:bodyPr/>
          <a:lstStyle/>
          <a:p>
            <a:pPr eaLnBrk="1" hangingPunct="1"/>
            <a:r>
              <a:rPr lang="fr-FR" altLang="fr-FR" sz="4100" smtClean="0">
                <a:solidFill>
                  <a:srgbClr val="7030A0"/>
                </a:solidFill>
                <a:latin typeface="Century Gothic" pitchFamily="34" charset="0"/>
              </a:rPr>
              <a:t>Le quiz du jour</a:t>
            </a:r>
          </a:p>
        </p:txBody>
      </p:sp>
      <p:graphicFrame>
        <p:nvGraphicFramePr>
          <p:cNvPr id="11" name="Espace réservé du contenu 10">
            <a:extLst>
              <a:ext uri="{FF2B5EF4-FFF2-40B4-BE49-F238E27FC236}"/>
            </a:extLst>
          </p:cNvPr>
          <p:cNvGraphicFramePr>
            <a:graphicFrameLocks noGrp="1"/>
          </p:cNvGraphicFramePr>
          <p:nvPr>
            <p:ph idx="1"/>
          </p:nvPr>
        </p:nvGraphicFramePr>
        <p:xfrm>
          <a:off x="628650" y="1824228"/>
          <a:ext cx="7886700" cy="2808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510</TotalTime>
  <Words>284</Words>
  <Application>Microsoft Office PowerPoint</Application>
  <PresentationFormat>Affichage à l'écran (16:9)</PresentationFormat>
  <Paragraphs>151</Paragraphs>
  <Slides>22</Slides>
  <Notes>12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22</vt:i4>
      </vt:variant>
    </vt:vector>
  </HeadingPairs>
  <TitlesOfParts>
    <vt:vector size="27" baseType="lpstr">
      <vt:lpstr>Arial</vt:lpstr>
      <vt:lpstr>Calibri</vt:lpstr>
      <vt:lpstr>Century Gothic</vt:lpstr>
      <vt:lpstr>Comic Sans MS</vt:lpstr>
      <vt:lpstr>Thème Office</vt:lpstr>
      <vt:lpstr>Français</vt:lpstr>
      <vt:lpstr>Révision des sons in, oi, oin, ui</vt:lpstr>
      <vt:lpstr>Révision des sons in, oi, oin, ui</vt:lpstr>
      <vt:lpstr>Révision des sons in, oi, oin, ui</vt:lpstr>
      <vt:lpstr>Le quiz du jour</vt:lpstr>
      <vt:lpstr>Le quiz du jour</vt:lpstr>
      <vt:lpstr>Le quiz du jour</vt:lpstr>
      <vt:lpstr>Le quiz du jour</vt:lpstr>
      <vt:lpstr>Le quiz du jour</vt:lpstr>
      <vt:lpstr>Le quiz du jour</vt:lpstr>
      <vt:lpstr>Révision des sons in, oi, oin, ui</vt:lpstr>
      <vt:lpstr>Le son in</vt:lpstr>
      <vt:lpstr>Le son in</vt:lpstr>
      <vt:lpstr>Le son oi</vt:lpstr>
      <vt:lpstr>Le son oi</vt:lpstr>
      <vt:lpstr>Le son oin</vt:lpstr>
      <vt:lpstr>Le son oin</vt:lpstr>
      <vt:lpstr>Présentation PowerPoint</vt:lpstr>
      <vt:lpstr> Ce matin, Antoine et moi avons ramassé des poires et des coings. Pendant ce temps, mon lapin a joué avec des oisons sur le foin, près du puits. Demain, nous cuisinerons avec ma tante pour préparer des confitures avec les fruits cueillis. Nous avons hâte de faire de bonnes tartines de pain.  </vt:lpstr>
      <vt:lpstr>Présentation PowerPoint</vt:lpstr>
      <vt:lpstr>Présentation PowerPoint</vt:lpstr>
      <vt:lpstr>Présentation PowerPoint</vt:lpstr>
    </vt:vector>
  </TitlesOfParts>
  <Company>Ministere de l'Education Nationale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Ollivier HUNAULT</dc:creator>
  <cp:lastModifiedBy>Ollivier HUNAULT</cp:lastModifiedBy>
  <cp:revision>38</cp:revision>
  <dcterms:created xsi:type="dcterms:W3CDTF">2020-03-20T11:24:42Z</dcterms:created>
  <dcterms:modified xsi:type="dcterms:W3CDTF">2020-05-05T10:24:07Z</dcterms:modified>
</cp:coreProperties>
</file>