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1" r:id="rId4"/>
    <p:sldId id="272" r:id="rId5"/>
    <p:sldId id="273" r:id="rId6"/>
    <p:sldId id="260" r:id="rId7"/>
    <p:sldId id="274" r:id="rId8"/>
    <p:sldId id="285" r:id="rId9"/>
    <p:sldId id="276" r:id="rId10"/>
    <p:sldId id="284" r:id="rId11"/>
    <p:sldId id="278" r:id="rId12"/>
    <p:sldId id="286" r:id="rId13"/>
    <p:sldId id="265" r:id="rId14"/>
    <p:sldId id="289" r:id="rId15"/>
    <p:sldId id="266" r:id="rId16"/>
    <p:sldId id="287" r:id="rId17"/>
    <p:sldId id="288" r:id="rId18"/>
    <p:sldId id="267" r:id="rId19"/>
    <p:sldId id="259" r:id="rId2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loin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lin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lion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 loi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4FA6E503-08E9-436D-A124-7B09A5B6082C}" type="presOf" srcId="{DD6BBC1B-D149-744A-A30E-EFE273F02222}" destId="{B2E2EFB5-3D81-DA40-B0AB-7277103CCFA5}" srcOrd="0" destOrd="0" presId="urn:microsoft.com/office/officeart/2005/8/layout/vList5"/>
    <dgm:cxn modelId="{7AD95F33-7E9B-4885-9182-499669974ACE}" type="presOf" srcId="{8943F2E6-3B0D-E448-9217-B317A1C852F5}" destId="{1017B7CB-13B4-9B4A-A898-E550BB192901}" srcOrd="0" destOrd="0" presId="urn:microsoft.com/office/officeart/2005/8/layout/vList5"/>
    <dgm:cxn modelId="{6290A31D-F30D-4237-B806-E808B8D7BFAF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52AF47F8-9C27-42CA-A7C2-47AE78288F23}" type="presOf" srcId="{2C8EC395-066D-984E-8F48-1D03BBA365D6}" destId="{FBE9ED35-B856-174C-8737-A32D2C924CA6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9F5797D-EEC8-4DD9-9796-D9FC3049A965}" type="presOf" srcId="{D865DF60-6A8A-1346-86CF-ADC5241F7441}" destId="{C3381103-080C-D746-8B27-46B2DEE4028C}" srcOrd="0" destOrd="0" presId="urn:microsoft.com/office/officeart/2005/8/layout/vList5"/>
    <dgm:cxn modelId="{84742027-228F-42FB-9ACC-0C159EB66D6D}" type="presOf" srcId="{39104730-2024-374C-98E0-3A4CE7ED9881}" destId="{82B71E07-46A9-1F4C-9980-576B2FA3ADD8}" srcOrd="0" destOrd="0" presId="urn:microsoft.com/office/officeart/2005/8/layout/vList5"/>
    <dgm:cxn modelId="{8643A4D6-B5C9-4BD5-8586-9BF7A6F93BB0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7BBF9AD9-B4AA-4C5F-831D-2077ACE048ED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A2C6892-6346-466A-988F-7C7229AF96AD}" type="presOf" srcId="{877D7047-60CD-754B-B94B-0D52DA8802EF}" destId="{E895D6B0-A2C0-8846-B022-1C147093D231}" srcOrd="0" destOrd="0" presId="urn:microsoft.com/office/officeart/2005/8/layout/vList5"/>
    <dgm:cxn modelId="{22950F3E-ADCF-463D-B640-201C6008EE80}" type="presParOf" srcId="{82B71E07-46A9-1F4C-9980-576B2FA3ADD8}" destId="{A3A8D8DA-067B-EC42-9EAF-7E4FD8AA6489}" srcOrd="0" destOrd="0" presId="urn:microsoft.com/office/officeart/2005/8/layout/vList5"/>
    <dgm:cxn modelId="{F7C8311B-1B90-447D-B226-0F5845060B2B}" type="presParOf" srcId="{A3A8D8DA-067B-EC42-9EAF-7E4FD8AA6489}" destId="{5131D196-118F-ED4B-8F8C-9F861CEE6268}" srcOrd="0" destOrd="0" presId="urn:microsoft.com/office/officeart/2005/8/layout/vList5"/>
    <dgm:cxn modelId="{8F74DD3B-EB6F-4E5D-9E42-1DB0486C4F16}" type="presParOf" srcId="{A3A8D8DA-067B-EC42-9EAF-7E4FD8AA6489}" destId="{B2E2EFB5-3D81-DA40-B0AB-7277103CCFA5}" srcOrd="1" destOrd="0" presId="urn:microsoft.com/office/officeart/2005/8/layout/vList5"/>
    <dgm:cxn modelId="{BB848B81-CF27-49F7-A872-07F957ECD43C}" type="presParOf" srcId="{82B71E07-46A9-1F4C-9980-576B2FA3ADD8}" destId="{86757E5C-20F4-E745-A720-B10E686939A4}" srcOrd="1" destOrd="0" presId="urn:microsoft.com/office/officeart/2005/8/layout/vList5"/>
    <dgm:cxn modelId="{F20C0658-FFB9-4A7E-A5CB-5C311C3C224B}" type="presParOf" srcId="{82B71E07-46A9-1F4C-9980-576B2FA3ADD8}" destId="{0760AE06-7B56-494A-A0E8-36B594643D8E}" srcOrd="2" destOrd="0" presId="urn:microsoft.com/office/officeart/2005/8/layout/vList5"/>
    <dgm:cxn modelId="{313BD55F-348B-46D7-AD9B-26B21B53D181}" type="presParOf" srcId="{0760AE06-7B56-494A-A0E8-36B594643D8E}" destId="{C3381103-080C-D746-8B27-46B2DEE4028C}" srcOrd="0" destOrd="0" presId="urn:microsoft.com/office/officeart/2005/8/layout/vList5"/>
    <dgm:cxn modelId="{FF2C9863-264F-420E-A794-73407C5765D7}" type="presParOf" srcId="{0760AE06-7B56-494A-A0E8-36B594643D8E}" destId="{FBE9ED35-B856-174C-8737-A32D2C924CA6}" srcOrd="1" destOrd="0" presId="urn:microsoft.com/office/officeart/2005/8/layout/vList5"/>
    <dgm:cxn modelId="{ED178D33-05BA-454A-AFB0-2FAA9FCDE2EA}" type="presParOf" srcId="{82B71E07-46A9-1F4C-9980-576B2FA3ADD8}" destId="{42D27948-8160-FF47-9116-9786F5E669CE}" srcOrd="3" destOrd="0" presId="urn:microsoft.com/office/officeart/2005/8/layout/vList5"/>
    <dgm:cxn modelId="{A1039368-9160-4534-84B4-E81E6BC4B6A5}" type="presParOf" srcId="{82B71E07-46A9-1F4C-9980-576B2FA3ADD8}" destId="{39BBA486-03BD-2144-ABBF-AE369E5400B7}" srcOrd="4" destOrd="0" presId="urn:microsoft.com/office/officeart/2005/8/layout/vList5"/>
    <dgm:cxn modelId="{CF83D574-DBEA-413A-94F6-24C856655BD2}" type="presParOf" srcId="{39BBA486-03BD-2144-ABBF-AE369E5400B7}" destId="{70B8D9E0-4A6D-2F44-B595-4E51FB1CC510}" srcOrd="0" destOrd="0" presId="urn:microsoft.com/office/officeart/2005/8/layout/vList5"/>
    <dgm:cxn modelId="{35A5CA33-68F1-4668-A3EE-5EDE04D0AC8C}" type="presParOf" srcId="{39BBA486-03BD-2144-ABBF-AE369E5400B7}" destId="{09F84ED2-5430-D348-8351-1C588DA968EF}" srcOrd="1" destOrd="0" presId="urn:microsoft.com/office/officeart/2005/8/layout/vList5"/>
    <dgm:cxn modelId="{4C9E57CA-D995-42CB-8A58-9407977CD236}" type="presParOf" srcId="{82B71E07-46A9-1F4C-9980-576B2FA3ADD8}" destId="{26A10C18-A8F4-6A4C-BDEE-6F7DE3CE4615}" srcOrd="5" destOrd="0" presId="urn:microsoft.com/office/officeart/2005/8/layout/vList5"/>
    <dgm:cxn modelId="{BBCE27C3-2F03-4608-A528-BD3F2B7FA091}" type="presParOf" srcId="{82B71E07-46A9-1F4C-9980-576B2FA3ADD8}" destId="{4ECD3363-8FE6-2E4D-AEB8-DD61ACBB9653}" srcOrd="6" destOrd="0" presId="urn:microsoft.com/office/officeart/2005/8/layout/vList5"/>
    <dgm:cxn modelId="{F23E6B2E-FD0C-4491-9FB7-56110EC81A2F}" type="presParOf" srcId="{4ECD3363-8FE6-2E4D-AEB8-DD61ACBB9653}" destId="{E895D6B0-A2C0-8846-B022-1C147093D231}" srcOrd="0" destOrd="0" presId="urn:microsoft.com/office/officeart/2005/8/layout/vList5"/>
    <dgm:cxn modelId="{1714A9A4-83A9-4ACE-B818-1905CEEFF7AE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00B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loin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lin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lion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 loi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555CF510-4593-4AAE-BF72-15785048DB0E}" type="presOf" srcId="{5A256FE1-617A-F64B-AAA5-E71BA3D8E71B}" destId="{5131D196-118F-ED4B-8F8C-9F861CEE6268}" srcOrd="0" destOrd="0" presId="urn:microsoft.com/office/officeart/2005/8/layout/vList5"/>
    <dgm:cxn modelId="{11603F03-4C2E-452B-BCDE-1C9DCAE89B29}" type="presOf" srcId="{31427C3A-E33A-4C40-B6A8-DF440F9FA9C2}" destId="{09F84ED2-5430-D348-8351-1C588DA968EF}" srcOrd="0" destOrd="0" presId="urn:microsoft.com/office/officeart/2005/8/layout/vList5"/>
    <dgm:cxn modelId="{5C7032A2-75C4-42EB-A5A1-7E97D1BD73A1}" type="presOf" srcId="{2C8EC395-066D-984E-8F48-1D03BBA365D6}" destId="{FBE9ED35-B856-174C-8737-A32D2C924CA6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6A6E7611-9787-4AD3-A787-7F2A03742E7F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CB7C011-A7FB-46F6-9503-B682211628AD}" type="presOf" srcId="{DD6BBC1B-D149-744A-A30E-EFE273F02222}" destId="{B2E2EFB5-3D81-DA40-B0AB-7277103CCFA5}" srcOrd="0" destOrd="0" presId="urn:microsoft.com/office/officeart/2005/8/layout/vList5"/>
    <dgm:cxn modelId="{A64E9286-E8D5-417A-BD0D-FB807448AF4A}" type="presOf" srcId="{39104730-2024-374C-98E0-3A4CE7ED9881}" destId="{82B71E07-46A9-1F4C-9980-576B2FA3ADD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41AAB86-3F03-4C78-9E19-7D81D0475FA1}" type="presOf" srcId="{8943F2E6-3B0D-E448-9217-B317A1C852F5}" destId="{1017B7CB-13B4-9B4A-A898-E550BB192901}" srcOrd="0" destOrd="0" presId="urn:microsoft.com/office/officeart/2005/8/layout/vList5"/>
    <dgm:cxn modelId="{A8A9F8B4-564B-434C-9C04-1436289EA3B3}" type="presOf" srcId="{877D7047-60CD-754B-B94B-0D52DA8802EF}" destId="{E895D6B0-A2C0-8846-B022-1C147093D23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E2E81D9-4967-44EC-ACFF-9415C4D358FF}" type="presOf" srcId="{D865DF60-6A8A-1346-86CF-ADC5241F7441}" destId="{C3381103-080C-D746-8B27-46B2DEE4028C}" srcOrd="0" destOrd="0" presId="urn:microsoft.com/office/officeart/2005/8/layout/vList5"/>
    <dgm:cxn modelId="{D7DC453E-1022-4C5F-AE92-5FD6241CF8CC}" type="presParOf" srcId="{82B71E07-46A9-1F4C-9980-576B2FA3ADD8}" destId="{A3A8D8DA-067B-EC42-9EAF-7E4FD8AA6489}" srcOrd="0" destOrd="0" presId="urn:microsoft.com/office/officeart/2005/8/layout/vList5"/>
    <dgm:cxn modelId="{E21ACC30-E0B6-4E2F-A9EA-4BD30D8755FD}" type="presParOf" srcId="{A3A8D8DA-067B-EC42-9EAF-7E4FD8AA6489}" destId="{5131D196-118F-ED4B-8F8C-9F861CEE6268}" srcOrd="0" destOrd="0" presId="urn:microsoft.com/office/officeart/2005/8/layout/vList5"/>
    <dgm:cxn modelId="{BE1ACFF5-1733-42B8-BD7B-F2D9AF170609}" type="presParOf" srcId="{A3A8D8DA-067B-EC42-9EAF-7E4FD8AA6489}" destId="{B2E2EFB5-3D81-DA40-B0AB-7277103CCFA5}" srcOrd="1" destOrd="0" presId="urn:microsoft.com/office/officeart/2005/8/layout/vList5"/>
    <dgm:cxn modelId="{8B1A7BFB-B7D0-4F15-A665-C8B79FBAC3AA}" type="presParOf" srcId="{82B71E07-46A9-1F4C-9980-576B2FA3ADD8}" destId="{86757E5C-20F4-E745-A720-B10E686939A4}" srcOrd="1" destOrd="0" presId="urn:microsoft.com/office/officeart/2005/8/layout/vList5"/>
    <dgm:cxn modelId="{0409CEE4-F9DB-4C6E-8FFD-F6B1D3A3F005}" type="presParOf" srcId="{82B71E07-46A9-1F4C-9980-576B2FA3ADD8}" destId="{0760AE06-7B56-494A-A0E8-36B594643D8E}" srcOrd="2" destOrd="0" presId="urn:microsoft.com/office/officeart/2005/8/layout/vList5"/>
    <dgm:cxn modelId="{812E792A-5129-44CE-97DD-706D19E001C8}" type="presParOf" srcId="{0760AE06-7B56-494A-A0E8-36B594643D8E}" destId="{C3381103-080C-D746-8B27-46B2DEE4028C}" srcOrd="0" destOrd="0" presId="urn:microsoft.com/office/officeart/2005/8/layout/vList5"/>
    <dgm:cxn modelId="{71EF566F-34CE-4874-AECC-3CCA7934A7DB}" type="presParOf" srcId="{0760AE06-7B56-494A-A0E8-36B594643D8E}" destId="{FBE9ED35-B856-174C-8737-A32D2C924CA6}" srcOrd="1" destOrd="0" presId="urn:microsoft.com/office/officeart/2005/8/layout/vList5"/>
    <dgm:cxn modelId="{9C0E3203-C4C3-4A52-95E4-51969E74F642}" type="presParOf" srcId="{82B71E07-46A9-1F4C-9980-576B2FA3ADD8}" destId="{42D27948-8160-FF47-9116-9786F5E669CE}" srcOrd="3" destOrd="0" presId="urn:microsoft.com/office/officeart/2005/8/layout/vList5"/>
    <dgm:cxn modelId="{CA1DFBF9-7814-4B23-95F4-69A5DB43E37C}" type="presParOf" srcId="{82B71E07-46A9-1F4C-9980-576B2FA3ADD8}" destId="{39BBA486-03BD-2144-ABBF-AE369E5400B7}" srcOrd="4" destOrd="0" presId="urn:microsoft.com/office/officeart/2005/8/layout/vList5"/>
    <dgm:cxn modelId="{F9FEC3E0-23FE-4BD8-9A64-1E38F67E1CA8}" type="presParOf" srcId="{39BBA486-03BD-2144-ABBF-AE369E5400B7}" destId="{70B8D9E0-4A6D-2F44-B595-4E51FB1CC510}" srcOrd="0" destOrd="0" presId="urn:microsoft.com/office/officeart/2005/8/layout/vList5"/>
    <dgm:cxn modelId="{A3A07A4C-3FF4-4E53-8DD0-FF989289EC83}" type="presParOf" srcId="{39BBA486-03BD-2144-ABBF-AE369E5400B7}" destId="{09F84ED2-5430-D348-8351-1C588DA968EF}" srcOrd="1" destOrd="0" presId="urn:microsoft.com/office/officeart/2005/8/layout/vList5"/>
    <dgm:cxn modelId="{27CDA7AA-C48F-4387-99AA-2463CC15DBBC}" type="presParOf" srcId="{82B71E07-46A9-1F4C-9980-576B2FA3ADD8}" destId="{26A10C18-A8F4-6A4C-BDEE-6F7DE3CE4615}" srcOrd="5" destOrd="0" presId="urn:microsoft.com/office/officeart/2005/8/layout/vList5"/>
    <dgm:cxn modelId="{F0D937ED-F777-478A-9C02-975B3FCCC804}" type="presParOf" srcId="{82B71E07-46A9-1F4C-9980-576B2FA3ADD8}" destId="{4ECD3363-8FE6-2E4D-AEB8-DD61ACBB9653}" srcOrd="6" destOrd="0" presId="urn:microsoft.com/office/officeart/2005/8/layout/vList5"/>
    <dgm:cxn modelId="{A0017AC9-B6A8-4AB3-A276-7ADD4363D098}" type="presParOf" srcId="{4ECD3363-8FE6-2E4D-AEB8-DD61ACBB9653}" destId="{E895D6B0-A2C0-8846-B022-1C147093D231}" srcOrd="0" destOrd="0" presId="urn:microsoft.com/office/officeart/2005/8/layout/vList5"/>
    <dgm:cxn modelId="{F11A4778-4CF7-4051-BABB-34B5E1C77EC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point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poire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pointe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pente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93AD11-43FC-43C7-A658-EECCD180E3A4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1126E3EA-69AE-4C84-9D27-99CFF428FD46}" type="presOf" srcId="{2C8EC395-066D-984E-8F48-1D03BBA365D6}" destId="{FBE9ED35-B856-174C-8737-A32D2C924CA6}" srcOrd="0" destOrd="0" presId="urn:microsoft.com/office/officeart/2005/8/layout/vList5"/>
    <dgm:cxn modelId="{AF4132E9-0B68-42F5-8556-FCE47078E14D}" type="presOf" srcId="{5A256FE1-617A-F64B-AAA5-E71BA3D8E71B}" destId="{5131D196-118F-ED4B-8F8C-9F861CEE6268}" srcOrd="0" destOrd="0" presId="urn:microsoft.com/office/officeart/2005/8/layout/vList5"/>
    <dgm:cxn modelId="{810AD7CC-ECB6-4715-8718-8E80A07C5E3D}" type="presOf" srcId="{39104730-2024-374C-98E0-3A4CE7ED9881}" destId="{82B71E07-46A9-1F4C-9980-576B2FA3ADD8}" srcOrd="0" destOrd="0" presId="urn:microsoft.com/office/officeart/2005/8/layout/vList5"/>
    <dgm:cxn modelId="{BE286064-642A-4337-A9B0-087BD408DB36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5D1A596E-BF0F-4C47-9394-A355673708F8}" type="presOf" srcId="{D865DF60-6A8A-1346-86CF-ADC5241F7441}" destId="{C3381103-080C-D746-8B27-46B2DEE4028C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C6071C6E-8E68-4F87-8F4A-9E52C324A57E}" type="presOf" srcId="{C98D5B68-7884-6648-A6A0-2E344EE2F2C1}" destId="{70B8D9E0-4A6D-2F44-B595-4E51FB1CC510}" srcOrd="0" destOrd="0" presId="urn:microsoft.com/office/officeart/2005/8/layout/vList5"/>
    <dgm:cxn modelId="{890DE1B1-AA5B-4320-B9AC-53A8585C4AAF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F7F569BD-58C4-4BDC-BB69-5C173BD40BF0}" type="presOf" srcId="{877D7047-60CD-754B-B94B-0D52DA8802EF}" destId="{E895D6B0-A2C0-8846-B022-1C147093D23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C84017E5-1E36-410B-8023-6705D4F07D2E}" type="presParOf" srcId="{82B71E07-46A9-1F4C-9980-576B2FA3ADD8}" destId="{A3A8D8DA-067B-EC42-9EAF-7E4FD8AA6489}" srcOrd="0" destOrd="0" presId="urn:microsoft.com/office/officeart/2005/8/layout/vList5"/>
    <dgm:cxn modelId="{40E96BB8-EE2D-48B9-8150-520BA54CF5B3}" type="presParOf" srcId="{A3A8D8DA-067B-EC42-9EAF-7E4FD8AA6489}" destId="{5131D196-118F-ED4B-8F8C-9F861CEE6268}" srcOrd="0" destOrd="0" presId="urn:microsoft.com/office/officeart/2005/8/layout/vList5"/>
    <dgm:cxn modelId="{35DA4B24-B606-4F15-AA5C-72F3A4B5F7C0}" type="presParOf" srcId="{A3A8D8DA-067B-EC42-9EAF-7E4FD8AA6489}" destId="{B2E2EFB5-3D81-DA40-B0AB-7277103CCFA5}" srcOrd="1" destOrd="0" presId="urn:microsoft.com/office/officeart/2005/8/layout/vList5"/>
    <dgm:cxn modelId="{F0147836-62F7-4145-AB5A-CAA0A5A18055}" type="presParOf" srcId="{82B71E07-46A9-1F4C-9980-576B2FA3ADD8}" destId="{86757E5C-20F4-E745-A720-B10E686939A4}" srcOrd="1" destOrd="0" presId="urn:microsoft.com/office/officeart/2005/8/layout/vList5"/>
    <dgm:cxn modelId="{D54DB1CB-BCAF-4CF2-A761-3897BF623746}" type="presParOf" srcId="{82B71E07-46A9-1F4C-9980-576B2FA3ADD8}" destId="{0760AE06-7B56-494A-A0E8-36B594643D8E}" srcOrd="2" destOrd="0" presId="urn:microsoft.com/office/officeart/2005/8/layout/vList5"/>
    <dgm:cxn modelId="{CFFBAF34-4B96-4C34-95BA-8F82ACA54ED8}" type="presParOf" srcId="{0760AE06-7B56-494A-A0E8-36B594643D8E}" destId="{C3381103-080C-D746-8B27-46B2DEE4028C}" srcOrd="0" destOrd="0" presId="urn:microsoft.com/office/officeart/2005/8/layout/vList5"/>
    <dgm:cxn modelId="{C5773B96-0741-4A33-A5AC-995D8DF43C74}" type="presParOf" srcId="{0760AE06-7B56-494A-A0E8-36B594643D8E}" destId="{FBE9ED35-B856-174C-8737-A32D2C924CA6}" srcOrd="1" destOrd="0" presId="urn:microsoft.com/office/officeart/2005/8/layout/vList5"/>
    <dgm:cxn modelId="{6EB2C16E-6448-4D27-8F68-8FE864EAA395}" type="presParOf" srcId="{82B71E07-46A9-1F4C-9980-576B2FA3ADD8}" destId="{42D27948-8160-FF47-9116-9786F5E669CE}" srcOrd="3" destOrd="0" presId="urn:microsoft.com/office/officeart/2005/8/layout/vList5"/>
    <dgm:cxn modelId="{717749BB-616F-47B0-9567-92D5B082E998}" type="presParOf" srcId="{82B71E07-46A9-1F4C-9980-576B2FA3ADD8}" destId="{39BBA486-03BD-2144-ABBF-AE369E5400B7}" srcOrd="4" destOrd="0" presId="urn:microsoft.com/office/officeart/2005/8/layout/vList5"/>
    <dgm:cxn modelId="{8A06D59D-7076-4F6F-8E1E-534DCC9097E2}" type="presParOf" srcId="{39BBA486-03BD-2144-ABBF-AE369E5400B7}" destId="{70B8D9E0-4A6D-2F44-B595-4E51FB1CC510}" srcOrd="0" destOrd="0" presId="urn:microsoft.com/office/officeart/2005/8/layout/vList5"/>
    <dgm:cxn modelId="{2080663F-0896-46F0-A27A-DBECBD6405AA}" type="presParOf" srcId="{39BBA486-03BD-2144-ABBF-AE369E5400B7}" destId="{09F84ED2-5430-D348-8351-1C588DA968EF}" srcOrd="1" destOrd="0" presId="urn:microsoft.com/office/officeart/2005/8/layout/vList5"/>
    <dgm:cxn modelId="{B55C3ACF-BFC6-4981-AB1C-CC80ABFEF04D}" type="presParOf" srcId="{82B71E07-46A9-1F4C-9980-576B2FA3ADD8}" destId="{26A10C18-A8F4-6A4C-BDEE-6F7DE3CE4615}" srcOrd="5" destOrd="0" presId="urn:microsoft.com/office/officeart/2005/8/layout/vList5"/>
    <dgm:cxn modelId="{5A30583F-C989-4CFA-8CA8-C2F2820F2D0B}" type="presParOf" srcId="{82B71E07-46A9-1F4C-9980-576B2FA3ADD8}" destId="{4ECD3363-8FE6-2E4D-AEB8-DD61ACBB9653}" srcOrd="6" destOrd="0" presId="urn:microsoft.com/office/officeart/2005/8/layout/vList5"/>
    <dgm:cxn modelId="{746FFC4A-F695-43D0-A90E-CB987CF29C34}" type="presParOf" srcId="{4ECD3363-8FE6-2E4D-AEB8-DD61ACBB9653}" destId="{E895D6B0-A2C0-8846-B022-1C147093D231}" srcOrd="0" destOrd="0" presId="urn:microsoft.com/office/officeart/2005/8/layout/vList5"/>
    <dgm:cxn modelId="{77040603-805D-4BED-A01B-7CCD3F87F27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point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poire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00B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pointe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pente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1AFB3B2-1738-40E4-BBAD-01848D9E9B81}" type="presOf" srcId="{2C8EC395-066D-984E-8F48-1D03BBA365D6}" destId="{FBE9ED35-B856-174C-8737-A32D2C924CA6}" srcOrd="0" destOrd="0" presId="urn:microsoft.com/office/officeart/2005/8/layout/vList5"/>
    <dgm:cxn modelId="{A872BCCA-6556-4DAB-BCAC-01623354A220}" type="presOf" srcId="{D865DF60-6A8A-1346-86CF-ADC5241F7441}" destId="{C3381103-080C-D746-8B27-46B2DEE4028C}" srcOrd="0" destOrd="0" presId="urn:microsoft.com/office/officeart/2005/8/layout/vList5"/>
    <dgm:cxn modelId="{3A4EA84B-4A10-4799-BFC8-BD188CF1F1AA}" type="presOf" srcId="{8943F2E6-3B0D-E448-9217-B317A1C852F5}" destId="{1017B7CB-13B4-9B4A-A898-E550BB19290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55EFDB0D-F515-49AE-957B-0D41A5AA9116}" type="presOf" srcId="{C98D5B68-7884-6648-A6A0-2E344EE2F2C1}" destId="{70B8D9E0-4A6D-2F44-B595-4E51FB1CC510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5F6BFDB0-6E42-4C34-8008-9BC33DC4305E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7E7FD02-BEEC-4103-B9D2-BEF57872D5E7}" type="presOf" srcId="{31427C3A-E33A-4C40-B6A8-DF440F9FA9C2}" destId="{09F84ED2-5430-D348-8351-1C588DA968EF}" srcOrd="0" destOrd="0" presId="urn:microsoft.com/office/officeart/2005/8/layout/vList5"/>
    <dgm:cxn modelId="{578D20E4-A287-432F-8C89-20371A0EB507}" type="presOf" srcId="{877D7047-60CD-754B-B94B-0D52DA8802EF}" destId="{E895D6B0-A2C0-8846-B022-1C147093D231}" srcOrd="0" destOrd="0" presId="urn:microsoft.com/office/officeart/2005/8/layout/vList5"/>
    <dgm:cxn modelId="{B541F751-EA32-4E63-B18A-8573A3B44D83}" type="presOf" srcId="{DD6BBC1B-D149-744A-A30E-EFE273F02222}" destId="{B2E2EFB5-3D81-DA40-B0AB-7277103CCFA5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A631810D-4C16-4F81-93F7-5CC59000CE67}" type="presOf" srcId="{5A256FE1-617A-F64B-AAA5-E71BA3D8E71B}" destId="{5131D196-118F-ED4B-8F8C-9F861CEE6268}" srcOrd="0" destOrd="0" presId="urn:microsoft.com/office/officeart/2005/8/layout/vList5"/>
    <dgm:cxn modelId="{138DD5E2-DC4C-47CE-9EF8-44AD84ECD38D}" type="presParOf" srcId="{82B71E07-46A9-1F4C-9980-576B2FA3ADD8}" destId="{A3A8D8DA-067B-EC42-9EAF-7E4FD8AA6489}" srcOrd="0" destOrd="0" presId="urn:microsoft.com/office/officeart/2005/8/layout/vList5"/>
    <dgm:cxn modelId="{A26E041A-95E3-4E42-B025-18FFECB48A32}" type="presParOf" srcId="{A3A8D8DA-067B-EC42-9EAF-7E4FD8AA6489}" destId="{5131D196-118F-ED4B-8F8C-9F861CEE6268}" srcOrd="0" destOrd="0" presId="urn:microsoft.com/office/officeart/2005/8/layout/vList5"/>
    <dgm:cxn modelId="{3C1D7CA4-C9B5-4489-AA23-8D17B0788833}" type="presParOf" srcId="{A3A8D8DA-067B-EC42-9EAF-7E4FD8AA6489}" destId="{B2E2EFB5-3D81-DA40-B0AB-7277103CCFA5}" srcOrd="1" destOrd="0" presId="urn:microsoft.com/office/officeart/2005/8/layout/vList5"/>
    <dgm:cxn modelId="{5DEB7A11-966C-47F4-B38C-A849176D706F}" type="presParOf" srcId="{82B71E07-46A9-1F4C-9980-576B2FA3ADD8}" destId="{86757E5C-20F4-E745-A720-B10E686939A4}" srcOrd="1" destOrd="0" presId="urn:microsoft.com/office/officeart/2005/8/layout/vList5"/>
    <dgm:cxn modelId="{5165C410-EC20-47F6-84C0-CE09046723E5}" type="presParOf" srcId="{82B71E07-46A9-1F4C-9980-576B2FA3ADD8}" destId="{0760AE06-7B56-494A-A0E8-36B594643D8E}" srcOrd="2" destOrd="0" presId="urn:microsoft.com/office/officeart/2005/8/layout/vList5"/>
    <dgm:cxn modelId="{BA321CE3-4EBA-4E37-9C54-DA0C6F84777F}" type="presParOf" srcId="{0760AE06-7B56-494A-A0E8-36B594643D8E}" destId="{C3381103-080C-D746-8B27-46B2DEE4028C}" srcOrd="0" destOrd="0" presId="urn:microsoft.com/office/officeart/2005/8/layout/vList5"/>
    <dgm:cxn modelId="{42A68E7E-E7EC-4C53-9D63-6FE1C17B28F2}" type="presParOf" srcId="{0760AE06-7B56-494A-A0E8-36B594643D8E}" destId="{FBE9ED35-B856-174C-8737-A32D2C924CA6}" srcOrd="1" destOrd="0" presId="urn:microsoft.com/office/officeart/2005/8/layout/vList5"/>
    <dgm:cxn modelId="{EA9D7FA9-0888-483B-98C5-8653C146761B}" type="presParOf" srcId="{82B71E07-46A9-1F4C-9980-576B2FA3ADD8}" destId="{42D27948-8160-FF47-9116-9786F5E669CE}" srcOrd="3" destOrd="0" presId="urn:microsoft.com/office/officeart/2005/8/layout/vList5"/>
    <dgm:cxn modelId="{78A55E52-4D22-471C-B99F-B76EF125CF68}" type="presParOf" srcId="{82B71E07-46A9-1F4C-9980-576B2FA3ADD8}" destId="{39BBA486-03BD-2144-ABBF-AE369E5400B7}" srcOrd="4" destOrd="0" presId="urn:microsoft.com/office/officeart/2005/8/layout/vList5"/>
    <dgm:cxn modelId="{3DBF9B19-A39E-4686-8648-733696670732}" type="presParOf" srcId="{39BBA486-03BD-2144-ABBF-AE369E5400B7}" destId="{70B8D9E0-4A6D-2F44-B595-4E51FB1CC510}" srcOrd="0" destOrd="0" presId="urn:microsoft.com/office/officeart/2005/8/layout/vList5"/>
    <dgm:cxn modelId="{F480597A-8763-4FA1-9A2D-9201CAA8D330}" type="presParOf" srcId="{39BBA486-03BD-2144-ABBF-AE369E5400B7}" destId="{09F84ED2-5430-D348-8351-1C588DA968EF}" srcOrd="1" destOrd="0" presId="urn:microsoft.com/office/officeart/2005/8/layout/vList5"/>
    <dgm:cxn modelId="{A424694A-44C7-4DEA-96C1-FAC98BC9A468}" type="presParOf" srcId="{82B71E07-46A9-1F4C-9980-576B2FA3ADD8}" destId="{26A10C18-A8F4-6A4C-BDEE-6F7DE3CE4615}" srcOrd="5" destOrd="0" presId="urn:microsoft.com/office/officeart/2005/8/layout/vList5"/>
    <dgm:cxn modelId="{B7AC600A-8FD1-4CB5-A25B-41E68C3B005A}" type="presParOf" srcId="{82B71E07-46A9-1F4C-9980-576B2FA3ADD8}" destId="{4ECD3363-8FE6-2E4D-AEB8-DD61ACBB9653}" srcOrd="6" destOrd="0" presId="urn:microsoft.com/office/officeart/2005/8/layout/vList5"/>
    <dgm:cxn modelId="{385B83C6-8250-4900-98B5-09ADB242DC21}" type="presParOf" srcId="{4ECD3363-8FE6-2E4D-AEB8-DD61ACBB9653}" destId="{E895D6B0-A2C0-8846-B022-1C147093D231}" srcOrd="0" destOrd="0" presId="urn:microsoft.com/office/officeart/2005/8/layout/vList5"/>
    <dgm:cxn modelId="{3A7E7770-4F8E-4FE8-A124-0330D014ACA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pointu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pointure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point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voiture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9DC2D58-FB30-4658-B46D-B4AE97E64491}" type="presOf" srcId="{2C8EC395-066D-984E-8F48-1D03BBA365D6}" destId="{FBE9ED35-B856-174C-8737-A32D2C924CA6}" srcOrd="0" destOrd="0" presId="urn:microsoft.com/office/officeart/2005/8/layout/vList5"/>
    <dgm:cxn modelId="{6F0E77FF-3022-416A-A20A-740D6C1FBDCD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E8C6D96-C0A1-421A-BBEF-8968A69CFD42}" type="presOf" srcId="{39104730-2024-374C-98E0-3A4CE7ED9881}" destId="{82B71E07-46A9-1F4C-9980-576B2FA3ADD8}" srcOrd="0" destOrd="0" presId="urn:microsoft.com/office/officeart/2005/8/layout/vList5"/>
    <dgm:cxn modelId="{4CA41D72-BC8D-441A-8FA0-F34EE22A699B}" type="presOf" srcId="{8943F2E6-3B0D-E448-9217-B317A1C852F5}" destId="{1017B7CB-13B4-9B4A-A898-E550BB192901}" srcOrd="0" destOrd="0" presId="urn:microsoft.com/office/officeart/2005/8/layout/vList5"/>
    <dgm:cxn modelId="{5651FD9F-12E1-4783-96E4-1B77D995597E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160C4677-7C12-4A95-889B-C792025FDE70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1C8DB60F-CA27-4CEB-8CA6-D27562178809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674EAA1-9F18-4FE7-A60A-6EA167A35CA3}" type="presOf" srcId="{31427C3A-E33A-4C40-B6A8-DF440F9FA9C2}" destId="{09F84ED2-5430-D348-8351-1C588DA968EF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94B83A2A-8A2E-49B3-9210-36FAEDB166C9}" type="presOf" srcId="{DD6BBC1B-D149-744A-A30E-EFE273F02222}" destId="{B2E2EFB5-3D81-DA40-B0AB-7277103CCFA5}" srcOrd="0" destOrd="0" presId="urn:microsoft.com/office/officeart/2005/8/layout/vList5"/>
    <dgm:cxn modelId="{8247493E-C711-4788-85F2-5620C2632C34}" type="presParOf" srcId="{82B71E07-46A9-1F4C-9980-576B2FA3ADD8}" destId="{A3A8D8DA-067B-EC42-9EAF-7E4FD8AA6489}" srcOrd="0" destOrd="0" presId="urn:microsoft.com/office/officeart/2005/8/layout/vList5"/>
    <dgm:cxn modelId="{0055D5B2-7859-4ED7-80E3-0DDB2BB2CB59}" type="presParOf" srcId="{A3A8D8DA-067B-EC42-9EAF-7E4FD8AA6489}" destId="{5131D196-118F-ED4B-8F8C-9F861CEE6268}" srcOrd="0" destOrd="0" presId="urn:microsoft.com/office/officeart/2005/8/layout/vList5"/>
    <dgm:cxn modelId="{1CB30997-D0CC-46DC-B962-2F88BC1C4189}" type="presParOf" srcId="{A3A8D8DA-067B-EC42-9EAF-7E4FD8AA6489}" destId="{B2E2EFB5-3D81-DA40-B0AB-7277103CCFA5}" srcOrd="1" destOrd="0" presId="urn:microsoft.com/office/officeart/2005/8/layout/vList5"/>
    <dgm:cxn modelId="{6A564178-720F-4193-AC0B-70329605A3D1}" type="presParOf" srcId="{82B71E07-46A9-1F4C-9980-576B2FA3ADD8}" destId="{86757E5C-20F4-E745-A720-B10E686939A4}" srcOrd="1" destOrd="0" presId="urn:microsoft.com/office/officeart/2005/8/layout/vList5"/>
    <dgm:cxn modelId="{747332A4-09CB-4FB5-94B2-8EF6D7BD55E2}" type="presParOf" srcId="{82B71E07-46A9-1F4C-9980-576B2FA3ADD8}" destId="{0760AE06-7B56-494A-A0E8-36B594643D8E}" srcOrd="2" destOrd="0" presId="urn:microsoft.com/office/officeart/2005/8/layout/vList5"/>
    <dgm:cxn modelId="{AD2385E7-A79A-4F4F-B642-D55C98DEFD09}" type="presParOf" srcId="{0760AE06-7B56-494A-A0E8-36B594643D8E}" destId="{C3381103-080C-D746-8B27-46B2DEE4028C}" srcOrd="0" destOrd="0" presId="urn:microsoft.com/office/officeart/2005/8/layout/vList5"/>
    <dgm:cxn modelId="{5D5BE55A-F443-48A7-A0D2-F0D3964BABE1}" type="presParOf" srcId="{0760AE06-7B56-494A-A0E8-36B594643D8E}" destId="{FBE9ED35-B856-174C-8737-A32D2C924CA6}" srcOrd="1" destOrd="0" presId="urn:microsoft.com/office/officeart/2005/8/layout/vList5"/>
    <dgm:cxn modelId="{CCA524B0-86DF-4FAA-9B48-E708D8383925}" type="presParOf" srcId="{82B71E07-46A9-1F4C-9980-576B2FA3ADD8}" destId="{42D27948-8160-FF47-9116-9786F5E669CE}" srcOrd="3" destOrd="0" presId="urn:microsoft.com/office/officeart/2005/8/layout/vList5"/>
    <dgm:cxn modelId="{36E5904A-7F35-4790-BF24-93A8FD63AD1E}" type="presParOf" srcId="{82B71E07-46A9-1F4C-9980-576B2FA3ADD8}" destId="{39BBA486-03BD-2144-ABBF-AE369E5400B7}" srcOrd="4" destOrd="0" presId="urn:microsoft.com/office/officeart/2005/8/layout/vList5"/>
    <dgm:cxn modelId="{7E5FF844-332B-4DB7-ACF3-48DA06C962E2}" type="presParOf" srcId="{39BBA486-03BD-2144-ABBF-AE369E5400B7}" destId="{70B8D9E0-4A6D-2F44-B595-4E51FB1CC510}" srcOrd="0" destOrd="0" presId="urn:microsoft.com/office/officeart/2005/8/layout/vList5"/>
    <dgm:cxn modelId="{56B6F3B5-80F3-4B94-95B3-D1D4AF4A77DF}" type="presParOf" srcId="{39BBA486-03BD-2144-ABBF-AE369E5400B7}" destId="{09F84ED2-5430-D348-8351-1C588DA968EF}" srcOrd="1" destOrd="0" presId="urn:microsoft.com/office/officeart/2005/8/layout/vList5"/>
    <dgm:cxn modelId="{2E33C3D8-3AB0-4BF5-8109-D58EC46C476B}" type="presParOf" srcId="{82B71E07-46A9-1F4C-9980-576B2FA3ADD8}" destId="{26A10C18-A8F4-6A4C-BDEE-6F7DE3CE4615}" srcOrd="5" destOrd="0" presId="urn:microsoft.com/office/officeart/2005/8/layout/vList5"/>
    <dgm:cxn modelId="{55C75E8E-88DC-414E-B9C5-9BF0DABBBAE2}" type="presParOf" srcId="{82B71E07-46A9-1F4C-9980-576B2FA3ADD8}" destId="{4ECD3363-8FE6-2E4D-AEB8-DD61ACBB9653}" srcOrd="6" destOrd="0" presId="urn:microsoft.com/office/officeart/2005/8/layout/vList5"/>
    <dgm:cxn modelId="{F615ADA9-016C-462B-B0B6-97D852BA32B4}" type="presParOf" srcId="{4ECD3363-8FE6-2E4D-AEB8-DD61ACBB9653}" destId="{E895D6B0-A2C0-8846-B022-1C147093D231}" srcOrd="0" destOrd="0" presId="urn:microsoft.com/office/officeart/2005/8/layout/vList5"/>
    <dgm:cxn modelId="{A3F28CDA-4D72-43BC-98ED-D1CFFEA1DB8D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pointu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00B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pointure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point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voiture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19268B-C09B-4914-8C60-FEE17A3FC1E2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3A28903-230D-4113-A58D-B2211E7BA6D9}" type="presOf" srcId="{D865DF60-6A8A-1346-86CF-ADC5241F7441}" destId="{C3381103-080C-D746-8B27-46B2DEE4028C}" srcOrd="0" destOrd="0" presId="urn:microsoft.com/office/officeart/2005/8/layout/vList5"/>
    <dgm:cxn modelId="{288AA0BF-131A-48E0-91A3-7FE4E1CD028C}" type="presOf" srcId="{31427C3A-E33A-4C40-B6A8-DF440F9FA9C2}" destId="{09F84ED2-5430-D348-8351-1C588DA968EF}" srcOrd="0" destOrd="0" presId="urn:microsoft.com/office/officeart/2005/8/layout/vList5"/>
    <dgm:cxn modelId="{A26FC235-7C57-4999-8F53-AC72B817018E}" type="presOf" srcId="{39104730-2024-374C-98E0-3A4CE7ED9881}" destId="{82B71E07-46A9-1F4C-9980-576B2FA3ADD8}" srcOrd="0" destOrd="0" presId="urn:microsoft.com/office/officeart/2005/8/layout/vList5"/>
    <dgm:cxn modelId="{8C42548A-66DD-42DA-A0F6-B77C0CF47687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FB5698C-6B19-4B83-A946-8F81324DCE98}" type="presOf" srcId="{877D7047-60CD-754B-B94B-0D52DA8802EF}" destId="{E895D6B0-A2C0-8846-B022-1C147093D231}" srcOrd="0" destOrd="0" presId="urn:microsoft.com/office/officeart/2005/8/layout/vList5"/>
    <dgm:cxn modelId="{AB37EE69-60C3-4CAE-B182-2C183070BD39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AB6ED93E-5009-41EF-AE44-3B025CAD7639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2FA3813C-89AA-42BA-A04E-A69972511E19}" type="presOf" srcId="{5A256FE1-617A-F64B-AAA5-E71BA3D8E71B}" destId="{5131D196-118F-ED4B-8F8C-9F861CEE6268}" srcOrd="0" destOrd="0" presId="urn:microsoft.com/office/officeart/2005/8/layout/vList5"/>
    <dgm:cxn modelId="{18AD576E-FACE-4E5B-8051-99C58E2F0997}" type="presParOf" srcId="{82B71E07-46A9-1F4C-9980-576B2FA3ADD8}" destId="{A3A8D8DA-067B-EC42-9EAF-7E4FD8AA6489}" srcOrd="0" destOrd="0" presId="urn:microsoft.com/office/officeart/2005/8/layout/vList5"/>
    <dgm:cxn modelId="{81C1342B-1D1C-4788-9897-756BD22D2F63}" type="presParOf" srcId="{A3A8D8DA-067B-EC42-9EAF-7E4FD8AA6489}" destId="{5131D196-118F-ED4B-8F8C-9F861CEE6268}" srcOrd="0" destOrd="0" presId="urn:microsoft.com/office/officeart/2005/8/layout/vList5"/>
    <dgm:cxn modelId="{F0032B27-0AF9-44BE-88B0-BB9DD1EC9320}" type="presParOf" srcId="{A3A8D8DA-067B-EC42-9EAF-7E4FD8AA6489}" destId="{B2E2EFB5-3D81-DA40-B0AB-7277103CCFA5}" srcOrd="1" destOrd="0" presId="urn:microsoft.com/office/officeart/2005/8/layout/vList5"/>
    <dgm:cxn modelId="{E92B1BB6-0991-474C-A5F2-1B110F88DDD5}" type="presParOf" srcId="{82B71E07-46A9-1F4C-9980-576B2FA3ADD8}" destId="{86757E5C-20F4-E745-A720-B10E686939A4}" srcOrd="1" destOrd="0" presId="urn:microsoft.com/office/officeart/2005/8/layout/vList5"/>
    <dgm:cxn modelId="{8A5D825A-F7A5-417A-8730-F1ABF74A9833}" type="presParOf" srcId="{82B71E07-46A9-1F4C-9980-576B2FA3ADD8}" destId="{0760AE06-7B56-494A-A0E8-36B594643D8E}" srcOrd="2" destOrd="0" presId="urn:microsoft.com/office/officeart/2005/8/layout/vList5"/>
    <dgm:cxn modelId="{3209E9B4-609B-4B03-87AF-983C3722D3BB}" type="presParOf" srcId="{0760AE06-7B56-494A-A0E8-36B594643D8E}" destId="{C3381103-080C-D746-8B27-46B2DEE4028C}" srcOrd="0" destOrd="0" presId="urn:microsoft.com/office/officeart/2005/8/layout/vList5"/>
    <dgm:cxn modelId="{AEDE8C4D-CEF5-4AB0-A525-B034C5ECE4F0}" type="presParOf" srcId="{0760AE06-7B56-494A-A0E8-36B594643D8E}" destId="{FBE9ED35-B856-174C-8737-A32D2C924CA6}" srcOrd="1" destOrd="0" presId="urn:microsoft.com/office/officeart/2005/8/layout/vList5"/>
    <dgm:cxn modelId="{F3AC6FFB-E3C4-47D5-BFE1-D387E7394AC2}" type="presParOf" srcId="{82B71E07-46A9-1F4C-9980-576B2FA3ADD8}" destId="{42D27948-8160-FF47-9116-9786F5E669CE}" srcOrd="3" destOrd="0" presId="urn:microsoft.com/office/officeart/2005/8/layout/vList5"/>
    <dgm:cxn modelId="{52127F16-9AA2-4A1F-B7BB-D3E6CE2CC7A0}" type="presParOf" srcId="{82B71E07-46A9-1F4C-9980-576B2FA3ADD8}" destId="{39BBA486-03BD-2144-ABBF-AE369E5400B7}" srcOrd="4" destOrd="0" presId="urn:microsoft.com/office/officeart/2005/8/layout/vList5"/>
    <dgm:cxn modelId="{2EABC00E-F3CF-4154-A408-0E6C03E5499A}" type="presParOf" srcId="{39BBA486-03BD-2144-ABBF-AE369E5400B7}" destId="{70B8D9E0-4A6D-2F44-B595-4E51FB1CC510}" srcOrd="0" destOrd="0" presId="urn:microsoft.com/office/officeart/2005/8/layout/vList5"/>
    <dgm:cxn modelId="{2720A813-CC6B-4FF9-B06F-EE57AF66009D}" type="presParOf" srcId="{39BBA486-03BD-2144-ABBF-AE369E5400B7}" destId="{09F84ED2-5430-D348-8351-1C588DA968EF}" srcOrd="1" destOrd="0" presId="urn:microsoft.com/office/officeart/2005/8/layout/vList5"/>
    <dgm:cxn modelId="{44F89E97-E676-419E-99E3-1394AD72FA7D}" type="presParOf" srcId="{82B71E07-46A9-1F4C-9980-576B2FA3ADD8}" destId="{26A10C18-A8F4-6A4C-BDEE-6F7DE3CE4615}" srcOrd="5" destOrd="0" presId="urn:microsoft.com/office/officeart/2005/8/layout/vList5"/>
    <dgm:cxn modelId="{9A6B78FE-07F7-4260-9A5C-D71D88E460A4}" type="presParOf" srcId="{82B71E07-46A9-1F4C-9980-576B2FA3ADD8}" destId="{4ECD3363-8FE6-2E4D-AEB8-DD61ACBB9653}" srcOrd="6" destOrd="0" presId="urn:microsoft.com/office/officeart/2005/8/layout/vList5"/>
    <dgm:cxn modelId="{D327307D-2BBF-4E09-BB09-75156BCD4603}" type="presParOf" srcId="{4ECD3363-8FE6-2E4D-AEB8-DD61ACBB9653}" destId="{E895D6B0-A2C0-8846-B022-1C147093D231}" srcOrd="0" destOrd="0" presId="urn:microsoft.com/office/officeart/2005/8/layout/vList5"/>
    <dgm:cxn modelId="{75529BAD-6C55-4840-AEA5-0416D6090E3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 loi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a</a:t>
          </a:r>
          <a:endParaRPr lang="fr-FR" sz="3400" kern="1200" dirty="0"/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lion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loin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lin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 loi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a</a:t>
          </a:r>
          <a:endParaRPr lang="fr-FR" sz="3400" kern="1200" dirty="0"/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lion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00B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loin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lin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point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pente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poire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pointe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point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pente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poire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00B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pointe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F357D-3926-4D54-9193-5ED65173489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CB15B-52E1-4625-B6F3-D9F85A4AB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8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7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7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76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76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1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82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62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88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15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7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46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39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05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93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25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493C-A19E-4D3C-BC6B-077C8C03037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E4BC-0878-46D8-BE55-B858C1E81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09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Français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6582"/>
            <a:ext cx="7886700" cy="994172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264774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62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6582"/>
            <a:ext cx="7886700" cy="994172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551836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02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6582"/>
            <a:ext cx="7886700" cy="994172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569071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91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4" r="26741"/>
          <a:stretch/>
        </p:blipFill>
        <p:spPr>
          <a:xfrm>
            <a:off x="1115616" y="1042432"/>
            <a:ext cx="3398520" cy="2850127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2339752" y="2859783"/>
            <a:ext cx="792088" cy="9361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475656" y="3050064"/>
            <a:ext cx="360040" cy="6738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1475656" y="1707654"/>
            <a:ext cx="50405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14876" y="3795886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Pouce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917594" y="1338322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Index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169622" y="3726189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Majeur</a:t>
            </a:r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4" r="26741"/>
          <a:stretch/>
        </p:blipFill>
        <p:spPr>
          <a:xfrm flipH="1">
            <a:off x="5076056" y="1130425"/>
            <a:ext cx="3217832" cy="2850127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835696" y="4227934"/>
            <a:ext cx="1537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Droitier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2160" y="422793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Gaucher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2" r="15543" b="4736"/>
          <a:stretch/>
        </p:blipFill>
        <p:spPr>
          <a:xfrm>
            <a:off x="333786" y="1240636"/>
            <a:ext cx="8558694" cy="373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dirty="0" smtClean="0"/>
              <a:t>     un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 		un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g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36825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dirty="0" smtClean="0"/>
              <a:t>     un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 		un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g</a:t>
            </a:r>
            <a:endParaRPr lang="fr-FR" sz="5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70067"/>
            <a:ext cx="1930524" cy="257403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9702"/>
            <a:ext cx="1682987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Exercice pour les CE1</a:t>
            </a:r>
            <a:endParaRPr lang="fr-FR" sz="6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4500" dirty="0"/>
          </a:p>
        </p:txBody>
      </p:sp>
    </p:spTree>
    <p:extLst>
      <p:ext uri="{BB962C8B-B14F-4D97-AF65-F5344CB8AC3E}">
        <p14:creationId xmlns:p14="http://schemas.microsoft.com/office/powerpoint/2010/main" val="13876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486"/>
            <a:ext cx="836327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srgbClr val="0070C0"/>
                </a:solidFill>
              </a:rPr>
              <a:t>coing,  point,  shampoing,  loin,  rond-point</a:t>
            </a:r>
            <a:r>
              <a:rPr lang="fr-FR" sz="3600" dirty="0">
                <a:solidFill>
                  <a:srgbClr val="0070C0"/>
                </a:solidFill>
              </a:rPr>
              <a:t>, </a:t>
            </a:r>
          </a:p>
          <a:p>
            <a:pPr marL="0" indent="0">
              <a:buNone/>
            </a:pPr>
            <a:r>
              <a:rPr lang="fr-FR" sz="3400" dirty="0" smtClean="0"/>
              <a:t>Mes parents travaillent ..............., je resterai à la garderie ce soir.</a:t>
            </a:r>
          </a:p>
          <a:p>
            <a:pPr marL="0" indent="0">
              <a:buNone/>
            </a:pPr>
            <a:r>
              <a:rPr lang="fr-FR" sz="3400" dirty="0" smtClean="0"/>
              <a:t>La </a:t>
            </a:r>
            <a:r>
              <a:rPr lang="fr-FR" sz="3400" dirty="0"/>
              <a:t>voiture avance puis tourne </a:t>
            </a:r>
            <a:r>
              <a:rPr lang="fr-FR" sz="3400" dirty="0" smtClean="0"/>
              <a:t>au .....................</a:t>
            </a:r>
            <a:endParaRPr lang="fr-FR" sz="3400" dirty="0"/>
          </a:p>
          <a:p>
            <a:pPr marL="0" indent="0">
              <a:buNone/>
            </a:pPr>
            <a:r>
              <a:rPr lang="fr-FR" sz="3400" dirty="0"/>
              <a:t>Ma maîtresse me répète tout le temps qu'une phrase se termine toujours par un </a:t>
            </a:r>
            <a:r>
              <a:rPr lang="fr-FR" sz="3400" dirty="0" smtClean="0"/>
              <a:t>............... </a:t>
            </a:r>
          </a:p>
          <a:p>
            <a:pPr marL="0" indent="0">
              <a:buNone/>
            </a:pPr>
            <a:r>
              <a:rPr lang="fr-FR" sz="3400" dirty="0" smtClean="0"/>
              <a:t>Dans la salle de bain, on trouve des produits de soin comme le 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9175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6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du </a:t>
            </a:r>
            <a:r>
              <a:rPr lang="fr-FR" sz="5400" dirty="0" smtClean="0"/>
              <a:t>f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des </a:t>
            </a:r>
            <a:r>
              <a:rPr lang="fr-FR" sz="5400" dirty="0" smtClean="0"/>
              <a:t>p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ts</a:t>
            </a:r>
            <a:endParaRPr lang="fr-FR" sz="5400" dirty="0"/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 smtClean="0"/>
              <a:t>des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gs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6604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du </a:t>
            </a:r>
            <a:r>
              <a:rPr lang="fr-FR" sz="5400" dirty="0" smtClean="0"/>
              <a:t>f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des </a:t>
            </a:r>
            <a:r>
              <a:rPr lang="fr-FR" sz="5400" dirty="0" smtClean="0"/>
              <a:t>p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ts</a:t>
            </a:r>
            <a:endParaRPr lang="fr-FR" sz="5400" dirty="0"/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 smtClean="0"/>
              <a:t>des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gs</a:t>
            </a:r>
            <a:endParaRPr lang="fr-FR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87574"/>
            <a:ext cx="2200077" cy="166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du </a:t>
            </a:r>
            <a:r>
              <a:rPr lang="fr-FR" sz="5400" dirty="0" smtClean="0"/>
              <a:t>f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des </a:t>
            </a:r>
            <a:r>
              <a:rPr lang="fr-FR" sz="5400" dirty="0" smtClean="0"/>
              <a:t>p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ts</a:t>
            </a:r>
            <a:endParaRPr lang="fr-FR" sz="5400" dirty="0"/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 smtClean="0"/>
              <a:t>des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gs</a:t>
            </a:r>
            <a:endParaRPr lang="fr-FR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87574"/>
            <a:ext cx="2200077" cy="166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868144" y="2355726"/>
            <a:ext cx="2592288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?  .  !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3126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du </a:t>
            </a:r>
            <a:r>
              <a:rPr lang="fr-FR" sz="5400" dirty="0" smtClean="0"/>
              <a:t>f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/>
              <a:t>des </a:t>
            </a:r>
            <a:r>
              <a:rPr lang="fr-FR" sz="5400" dirty="0" smtClean="0"/>
              <a:t>p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ts</a:t>
            </a:r>
            <a:endParaRPr lang="fr-FR" sz="5400" dirty="0"/>
          </a:p>
          <a:p>
            <a:pPr marL="0" indent="0">
              <a:spcBef>
                <a:spcPts val="3600"/>
              </a:spcBef>
              <a:buNone/>
            </a:pPr>
            <a:r>
              <a:rPr lang="fr-FR" sz="5400" dirty="0" smtClean="0"/>
              <a:t>des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gs</a:t>
            </a:r>
            <a:endParaRPr lang="fr-FR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87574"/>
            <a:ext cx="2200077" cy="166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868144" y="2355726"/>
            <a:ext cx="2592288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?  .  !</a:t>
            </a:r>
            <a:endParaRPr lang="fr-FR" sz="6600" dirty="0"/>
          </a:p>
        </p:txBody>
      </p:sp>
      <p:pic>
        <p:nvPicPr>
          <p:cNvPr id="1027" name="Picture 3" descr="Résultat de recherche d'images pour &quot;image de coing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93"/>
          <a:stretch/>
        </p:blipFill>
        <p:spPr bwMode="auto">
          <a:xfrm>
            <a:off x="3844204" y="3370775"/>
            <a:ext cx="1996156" cy="177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6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/>
              <a:t>– le son </a:t>
            </a:r>
            <a:r>
              <a:rPr lang="fr-FR" b="1" dirty="0" smtClean="0"/>
              <a:t>"</a:t>
            </a:r>
            <a:r>
              <a:rPr lang="fr-FR" b="1" dirty="0" err="1" smtClean="0">
                <a:solidFill>
                  <a:srgbClr val="0070C0"/>
                </a:solidFill>
              </a:rPr>
              <a:t>oin</a:t>
            </a:r>
            <a:r>
              <a:rPr lang="fr-FR" b="1" dirty="0"/>
              <a:t>"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dirty="0"/>
              <a:t>La petite oie n'est pas </a:t>
            </a:r>
            <a:r>
              <a:rPr lang="fr-FR" sz="5400" dirty="0" smtClean="0"/>
              <a:t>l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. Elle est dans un c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 sur du f</a:t>
            </a:r>
            <a:r>
              <a:rPr lang="fr-FR" sz="5400" b="1" dirty="0" smtClean="0">
                <a:solidFill>
                  <a:srgbClr val="0070C0"/>
                </a:solidFill>
              </a:rPr>
              <a:t>oin</a:t>
            </a:r>
            <a:r>
              <a:rPr lang="fr-FR" sz="5400" dirty="0" smtClean="0"/>
              <a:t> avec ses </a:t>
            </a:r>
            <a:r>
              <a:rPr lang="fr-FR" sz="5400" dirty="0"/>
              <a:t>oisons</a:t>
            </a:r>
            <a:r>
              <a:rPr lang="fr-FR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43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6582"/>
            <a:ext cx="7886700" cy="994172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700984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15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6582"/>
            <a:ext cx="7886700" cy="994172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607623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96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6582"/>
            <a:ext cx="7886700" cy="994172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44719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07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273</Words>
  <Application>Microsoft Office PowerPoint</Application>
  <PresentationFormat>Affichage à l'écran (16:9)</PresentationFormat>
  <Paragraphs>104</Paragraphs>
  <Slides>19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Français</vt:lpstr>
      <vt:lpstr>oin – le son "oin"</vt:lpstr>
      <vt:lpstr>oin – le son "oin"</vt:lpstr>
      <vt:lpstr>oin – le son "oin"</vt:lpstr>
      <vt:lpstr>oin – le son "oin"</vt:lpstr>
      <vt:lpstr>oin – le son "oin"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oin – le son "oin"</vt:lpstr>
      <vt:lpstr>oin – le son "oin"</vt:lpstr>
      <vt:lpstr>oin – le son "oin"</vt:lpstr>
      <vt:lpstr>oin – le son "oin"</vt:lpstr>
      <vt:lpstr>Exercice pour les CE1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15</cp:revision>
  <dcterms:created xsi:type="dcterms:W3CDTF">2020-03-20T11:24:42Z</dcterms:created>
  <dcterms:modified xsi:type="dcterms:W3CDTF">2020-05-05T10:29:53Z</dcterms:modified>
</cp:coreProperties>
</file>