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3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6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71" r:id="rId4"/>
    <p:sldId id="272" r:id="rId5"/>
    <p:sldId id="273" r:id="rId6"/>
    <p:sldId id="260" r:id="rId7"/>
    <p:sldId id="274" r:id="rId8"/>
    <p:sldId id="285" r:id="rId9"/>
    <p:sldId id="276" r:id="rId10"/>
    <p:sldId id="284" r:id="rId11"/>
    <p:sldId id="278" r:id="rId12"/>
    <p:sldId id="286" r:id="rId13"/>
    <p:sldId id="265" r:id="rId14"/>
    <p:sldId id="289" r:id="rId15"/>
    <p:sldId id="266" r:id="rId16"/>
    <p:sldId id="287" r:id="rId17"/>
    <p:sldId id="288" r:id="rId18"/>
    <p:sldId id="267" r:id="rId19"/>
    <p:sldId id="259" r:id="rId20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8" y="-5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loin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lin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lion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 loi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4FA6E503-08E9-436D-A124-7B09A5B6082C}" type="presOf" srcId="{DD6BBC1B-D149-744A-A30E-EFE273F02222}" destId="{B2E2EFB5-3D81-DA40-B0AB-7277103CCFA5}" srcOrd="0" destOrd="0" presId="urn:microsoft.com/office/officeart/2005/8/layout/vList5"/>
    <dgm:cxn modelId="{7AD95F33-7E9B-4885-9182-499669974ACE}" type="presOf" srcId="{8943F2E6-3B0D-E448-9217-B317A1C852F5}" destId="{1017B7CB-13B4-9B4A-A898-E550BB192901}" srcOrd="0" destOrd="0" presId="urn:microsoft.com/office/officeart/2005/8/layout/vList5"/>
    <dgm:cxn modelId="{6290A31D-F30D-4237-B806-E808B8D7BFAF}" type="presOf" srcId="{31427C3A-E33A-4C40-B6A8-DF440F9FA9C2}" destId="{09F84ED2-5430-D348-8351-1C588DA968EF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52AF47F8-9C27-42CA-A7C2-47AE78288F23}" type="presOf" srcId="{2C8EC395-066D-984E-8F48-1D03BBA365D6}" destId="{FBE9ED35-B856-174C-8737-A32D2C924CA6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9F5797D-EEC8-4DD9-9796-D9FC3049A965}" type="presOf" srcId="{D865DF60-6A8A-1346-86CF-ADC5241F7441}" destId="{C3381103-080C-D746-8B27-46B2DEE4028C}" srcOrd="0" destOrd="0" presId="urn:microsoft.com/office/officeart/2005/8/layout/vList5"/>
    <dgm:cxn modelId="{84742027-228F-42FB-9ACC-0C159EB66D6D}" type="presOf" srcId="{39104730-2024-374C-98E0-3A4CE7ED9881}" destId="{82B71E07-46A9-1F4C-9980-576B2FA3ADD8}" srcOrd="0" destOrd="0" presId="urn:microsoft.com/office/officeart/2005/8/layout/vList5"/>
    <dgm:cxn modelId="{8643A4D6-B5C9-4BD5-8586-9BF7A6F93BB0}" type="presOf" srcId="{5A256FE1-617A-F64B-AAA5-E71BA3D8E71B}" destId="{5131D196-118F-ED4B-8F8C-9F861CEE6268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7BBF9AD9-B4AA-4C5F-831D-2077ACE048ED}" type="presOf" srcId="{C98D5B68-7884-6648-A6A0-2E344EE2F2C1}" destId="{70B8D9E0-4A6D-2F44-B595-4E51FB1CC510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A2C6892-6346-466A-988F-7C7229AF96AD}" type="presOf" srcId="{877D7047-60CD-754B-B94B-0D52DA8802EF}" destId="{E895D6B0-A2C0-8846-B022-1C147093D231}" srcOrd="0" destOrd="0" presId="urn:microsoft.com/office/officeart/2005/8/layout/vList5"/>
    <dgm:cxn modelId="{22950F3E-ADCF-463D-B640-201C6008EE80}" type="presParOf" srcId="{82B71E07-46A9-1F4C-9980-576B2FA3ADD8}" destId="{A3A8D8DA-067B-EC42-9EAF-7E4FD8AA6489}" srcOrd="0" destOrd="0" presId="urn:microsoft.com/office/officeart/2005/8/layout/vList5"/>
    <dgm:cxn modelId="{F7C8311B-1B90-447D-B226-0F5845060B2B}" type="presParOf" srcId="{A3A8D8DA-067B-EC42-9EAF-7E4FD8AA6489}" destId="{5131D196-118F-ED4B-8F8C-9F861CEE6268}" srcOrd="0" destOrd="0" presId="urn:microsoft.com/office/officeart/2005/8/layout/vList5"/>
    <dgm:cxn modelId="{8F74DD3B-EB6F-4E5D-9E42-1DB0486C4F16}" type="presParOf" srcId="{A3A8D8DA-067B-EC42-9EAF-7E4FD8AA6489}" destId="{B2E2EFB5-3D81-DA40-B0AB-7277103CCFA5}" srcOrd="1" destOrd="0" presId="urn:microsoft.com/office/officeart/2005/8/layout/vList5"/>
    <dgm:cxn modelId="{BB848B81-CF27-49F7-A872-07F957ECD43C}" type="presParOf" srcId="{82B71E07-46A9-1F4C-9980-576B2FA3ADD8}" destId="{86757E5C-20F4-E745-A720-B10E686939A4}" srcOrd="1" destOrd="0" presId="urn:microsoft.com/office/officeart/2005/8/layout/vList5"/>
    <dgm:cxn modelId="{F20C0658-FFB9-4A7E-A5CB-5C311C3C224B}" type="presParOf" srcId="{82B71E07-46A9-1F4C-9980-576B2FA3ADD8}" destId="{0760AE06-7B56-494A-A0E8-36B594643D8E}" srcOrd="2" destOrd="0" presId="urn:microsoft.com/office/officeart/2005/8/layout/vList5"/>
    <dgm:cxn modelId="{313BD55F-348B-46D7-AD9B-26B21B53D181}" type="presParOf" srcId="{0760AE06-7B56-494A-A0E8-36B594643D8E}" destId="{C3381103-080C-D746-8B27-46B2DEE4028C}" srcOrd="0" destOrd="0" presId="urn:microsoft.com/office/officeart/2005/8/layout/vList5"/>
    <dgm:cxn modelId="{FF2C9863-264F-420E-A794-73407C5765D7}" type="presParOf" srcId="{0760AE06-7B56-494A-A0E8-36B594643D8E}" destId="{FBE9ED35-B856-174C-8737-A32D2C924CA6}" srcOrd="1" destOrd="0" presId="urn:microsoft.com/office/officeart/2005/8/layout/vList5"/>
    <dgm:cxn modelId="{ED178D33-05BA-454A-AFB0-2FAA9FCDE2EA}" type="presParOf" srcId="{82B71E07-46A9-1F4C-9980-576B2FA3ADD8}" destId="{42D27948-8160-FF47-9116-9786F5E669CE}" srcOrd="3" destOrd="0" presId="urn:microsoft.com/office/officeart/2005/8/layout/vList5"/>
    <dgm:cxn modelId="{A1039368-9160-4534-84B4-E81E6BC4B6A5}" type="presParOf" srcId="{82B71E07-46A9-1F4C-9980-576B2FA3ADD8}" destId="{39BBA486-03BD-2144-ABBF-AE369E5400B7}" srcOrd="4" destOrd="0" presId="urn:microsoft.com/office/officeart/2005/8/layout/vList5"/>
    <dgm:cxn modelId="{CF83D574-DBEA-413A-94F6-24C856655BD2}" type="presParOf" srcId="{39BBA486-03BD-2144-ABBF-AE369E5400B7}" destId="{70B8D9E0-4A6D-2F44-B595-4E51FB1CC510}" srcOrd="0" destOrd="0" presId="urn:microsoft.com/office/officeart/2005/8/layout/vList5"/>
    <dgm:cxn modelId="{35A5CA33-68F1-4668-A3EE-5EDE04D0AC8C}" type="presParOf" srcId="{39BBA486-03BD-2144-ABBF-AE369E5400B7}" destId="{09F84ED2-5430-D348-8351-1C588DA968EF}" srcOrd="1" destOrd="0" presId="urn:microsoft.com/office/officeart/2005/8/layout/vList5"/>
    <dgm:cxn modelId="{4C9E57CA-D995-42CB-8A58-9407977CD236}" type="presParOf" srcId="{82B71E07-46A9-1F4C-9980-576B2FA3ADD8}" destId="{26A10C18-A8F4-6A4C-BDEE-6F7DE3CE4615}" srcOrd="5" destOrd="0" presId="urn:microsoft.com/office/officeart/2005/8/layout/vList5"/>
    <dgm:cxn modelId="{BBCE27C3-2F03-4608-A528-BD3F2B7FA091}" type="presParOf" srcId="{82B71E07-46A9-1F4C-9980-576B2FA3ADD8}" destId="{4ECD3363-8FE6-2E4D-AEB8-DD61ACBB9653}" srcOrd="6" destOrd="0" presId="urn:microsoft.com/office/officeart/2005/8/layout/vList5"/>
    <dgm:cxn modelId="{F23E6B2E-FD0C-4491-9FB7-56110EC81A2F}" type="presParOf" srcId="{4ECD3363-8FE6-2E4D-AEB8-DD61ACBB9653}" destId="{E895D6B0-A2C0-8846-B022-1C147093D231}" srcOrd="0" destOrd="0" presId="urn:microsoft.com/office/officeart/2005/8/layout/vList5"/>
    <dgm:cxn modelId="{1714A9A4-83A9-4ACE-B818-1905CEEFF7AE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 smtClean="0"/>
            <a:t>a</a:t>
          </a:r>
          <a:endParaRPr lang="fr-FR" dirty="0"/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00B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loin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lin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lion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 loi</a:t>
          </a:r>
          <a:endParaRPr lang="fr-FR" b="1" dirty="0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  <dgm:t>
        <a:bodyPr/>
        <a:lstStyle/>
        <a:p>
          <a:endParaRPr lang="fr-FR"/>
        </a:p>
      </dgm:t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  <dgm:t>
        <a:bodyPr/>
        <a:lstStyle/>
        <a:p>
          <a:endParaRPr lang="fr-FR"/>
        </a:p>
      </dgm:t>
    </dgm:pt>
    <dgm:pt modelId="{0760AE06-7B56-494A-A0E8-36B594643D8E}" type="pres">
      <dgm:prSet presAssocID="{D865DF60-6A8A-1346-86CF-ADC5241F7441}" presName="linNode" presStyleCnt="0"/>
      <dgm:spPr/>
      <dgm:t>
        <a:bodyPr/>
        <a:lstStyle/>
        <a:p>
          <a:endParaRPr lang="fr-FR"/>
        </a:p>
      </dgm:t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  <dgm:t>
        <a:bodyPr/>
        <a:lstStyle/>
        <a:p>
          <a:endParaRPr lang="fr-FR"/>
        </a:p>
      </dgm:t>
    </dgm:pt>
    <dgm:pt modelId="{39BBA486-03BD-2144-ABBF-AE369E5400B7}" type="pres">
      <dgm:prSet presAssocID="{C98D5B68-7884-6648-A6A0-2E344EE2F2C1}" presName="linNode" presStyleCnt="0"/>
      <dgm:spPr/>
      <dgm:t>
        <a:bodyPr/>
        <a:lstStyle/>
        <a:p>
          <a:endParaRPr lang="fr-FR"/>
        </a:p>
      </dgm:t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  <dgm:t>
        <a:bodyPr/>
        <a:lstStyle/>
        <a:p>
          <a:endParaRPr lang="fr-FR"/>
        </a:p>
      </dgm:t>
    </dgm:pt>
    <dgm:pt modelId="{4ECD3363-8FE6-2E4D-AEB8-DD61ACBB9653}" type="pres">
      <dgm:prSet presAssocID="{877D7047-60CD-754B-B94B-0D52DA8802EF}" presName="linNode" presStyleCnt="0"/>
      <dgm:spPr/>
      <dgm:t>
        <a:bodyPr/>
        <a:lstStyle/>
        <a:p>
          <a:endParaRPr lang="fr-FR"/>
        </a:p>
      </dgm:t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555CF510-4593-4AAE-BF72-15785048DB0E}" type="presOf" srcId="{5A256FE1-617A-F64B-AAA5-E71BA3D8E71B}" destId="{5131D196-118F-ED4B-8F8C-9F861CEE6268}" srcOrd="0" destOrd="0" presId="urn:microsoft.com/office/officeart/2005/8/layout/vList5"/>
    <dgm:cxn modelId="{11603F03-4C2E-452B-BCDE-1C9DCAE89B29}" type="presOf" srcId="{31427C3A-E33A-4C40-B6A8-DF440F9FA9C2}" destId="{09F84ED2-5430-D348-8351-1C588DA968EF}" srcOrd="0" destOrd="0" presId="urn:microsoft.com/office/officeart/2005/8/layout/vList5"/>
    <dgm:cxn modelId="{5C7032A2-75C4-42EB-A5A1-7E97D1BD73A1}" type="presOf" srcId="{2C8EC395-066D-984E-8F48-1D03BBA365D6}" destId="{FBE9ED35-B856-174C-8737-A32D2C924CA6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6A6E7611-9787-4AD3-A787-7F2A03742E7F}" type="presOf" srcId="{C98D5B68-7884-6648-A6A0-2E344EE2F2C1}" destId="{70B8D9E0-4A6D-2F44-B595-4E51FB1CC510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CB7C011-A7FB-46F6-9503-B682211628AD}" type="presOf" srcId="{DD6BBC1B-D149-744A-A30E-EFE273F02222}" destId="{B2E2EFB5-3D81-DA40-B0AB-7277103CCFA5}" srcOrd="0" destOrd="0" presId="urn:microsoft.com/office/officeart/2005/8/layout/vList5"/>
    <dgm:cxn modelId="{A64E9286-E8D5-417A-BD0D-FB807448AF4A}" type="presOf" srcId="{39104730-2024-374C-98E0-3A4CE7ED9881}" destId="{82B71E07-46A9-1F4C-9980-576B2FA3ADD8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641AAB86-3F03-4C78-9E19-7D81D0475FA1}" type="presOf" srcId="{8943F2E6-3B0D-E448-9217-B317A1C852F5}" destId="{1017B7CB-13B4-9B4A-A898-E550BB192901}" srcOrd="0" destOrd="0" presId="urn:microsoft.com/office/officeart/2005/8/layout/vList5"/>
    <dgm:cxn modelId="{A8A9F8B4-564B-434C-9C04-1436289EA3B3}" type="presOf" srcId="{877D7047-60CD-754B-B94B-0D52DA8802EF}" destId="{E895D6B0-A2C0-8846-B022-1C147093D23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0E2E81D9-4967-44EC-ACFF-9415C4D358FF}" type="presOf" srcId="{D865DF60-6A8A-1346-86CF-ADC5241F7441}" destId="{C3381103-080C-D746-8B27-46B2DEE4028C}" srcOrd="0" destOrd="0" presId="urn:microsoft.com/office/officeart/2005/8/layout/vList5"/>
    <dgm:cxn modelId="{D7DC453E-1022-4C5F-AE92-5FD6241CF8CC}" type="presParOf" srcId="{82B71E07-46A9-1F4C-9980-576B2FA3ADD8}" destId="{A3A8D8DA-067B-EC42-9EAF-7E4FD8AA6489}" srcOrd="0" destOrd="0" presId="urn:microsoft.com/office/officeart/2005/8/layout/vList5"/>
    <dgm:cxn modelId="{E21ACC30-E0B6-4E2F-A9EA-4BD30D8755FD}" type="presParOf" srcId="{A3A8D8DA-067B-EC42-9EAF-7E4FD8AA6489}" destId="{5131D196-118F-ED4B-8F8C-9F861CEE6268}" srcOrd="0" destOrd="0" presId="urn:microsoft.com/office/officeart/2005/8/layout/vList5"/>
    <dgm:cxn modelId="{BE1ACFF5-1733-42B8-BD7B-F2D9AF170609}" type="presParOf" srcId="{A3A8D8DA-067B-EC42-9EAF-7E4FD8AA6489}" destId="{B2E2EFB5-3D81-DA40-B0AB-7277103CCFA5}" srcOrd="1" destOrd="0" presId="urn:microsoft.com/office/officeart/2005/8/layout/vList5"/>
    <dgm:cxn modelId="{8B1A7BFB-B7D0-4F15-A665-C8B79FBAC3AA}" type="presParOf" srcId="{82B71E07-46A9-1F4C-9980-576B2FA3ADD8}" destId="{86757E5C-20F4-E745-A720-B10E686939A4}" srcOrd="1" destOrd="0" presId="urn:microsoft.com/office/officeart/2005/8/layout/vList5"/>
    <dgm:cxn modelId="{0409CEE4-F9DB-4C6E-8FFD-F6B1D3A3F005}" type="presParOf" srcId="{82B71E07-46A9-1F4C-9980-576B2FA3ADD8}" destId="{0760AE06-7B56-494A-A0E8-36B594643D8E}" srcOrd="2" destOrd="0" presId="urn:microsoft.com/office/officeart/2005/8/layout/vList5"/>
    <dgm:cxn modelId="{812E792A-5129-44CE-97DD-706D19E001C8}" type="presParOf" srcId="{0760AE06-7B56-494A-A0E8-36B594643D8E}" destId="{C3381103-080C-D746-8B27-46B2DEE4028C}" srcOrd="0" destOrd="0" presId="urn:microsoft.com/office/officeart/2005/8/layout/vList5"/>
    <dgm:cxn modelId="{71EF566F-34CE-4874-AECC-3CCA7934A7DB}" type="presParOf" srcId="{0760AE06-7B56-494A-A0E8-36B594643D8E}" destId="{FBE9ED35-B856-174C-8737-A32D2C924CA6}" srcOrd="1" destOrd="0" presId="urn:microsoft.com/office/officeart/2005/8/layout/vList5"/>
    <dgm:cxn modelId="{9C0E3203-C4C3-4A52-95E4-51969E74F642}" type="presParOf" srcId="{82B71E07-46A9-1F4C-9980-576B2FA3ADD8}" destId="{42D27948-8160-FF47-9116-9786F5E669CE}" srcOrd="3" destOrd="0" presId="urn:microsoft.com/office/officeart/2005/8/layout/vList5"/>
    <dgm:cxn modelId="{CA1DFBF9-7814-4B23-95F4-69A5DB43E37C}" type="presParOf" srcId="{82B71E07-46A9-1F4C-9980-576B2FA3ADD8}" destId="{39BBA486-03BD-2144-ABBF-AE369E5400B7}" srcOrd="4" destOrd="0" presId="urn:microsoft.com/office/officeart/2005/8/layout/vList5"/>
    <dgm:cxn modelId="{F9FEC3E0-23FE-4BD8-9A64-1E38F67E1CA8}" type="presParOf" srcId="{39BBA486-03BD-2144-ABBF-AE369E5400B7}" destId="{70B8D9E0-4A6D-2F44-B595-4E51FB1CC510}" srcOrd="0" destOrd="0" presId="urn:microsoft.com/office/officeart/2005/8/layout/vList5"/>
    <dgm:cxn modelId="{A3A07A4C-3FF4-4E53-8DD0-FF989289EC83}" type="presParOf" srcId="{39BBA486-03BD-2144-ABBF-AE369E5400B7}" destId="{09F84ED2-5430-D348-8351-1C588DA968EF}" srcOrd="1" destOrd="0" presId="urn:microsoft.com/office/officeart/2005/8/layout/vList5"/>
    <dgm:cxn modelId="{27CDA7AA-C48F-4387-99AA-2463CC15DBBC}" type="presParOf" srcId="{82B71E07-46A9-1F4C-9980-576B2FA3ADD8}" destId="{26A10C18-A8F4-6A4C-BDEE-6F7DE3CE4615}" srcOrd="5" destOrd="0" presId="urn:microsoft.com/office/officeart/2005/8/layout/vList5"/>
    <dgm:cxn modelId="{F0D937ED-F777-478A-9C02-975B3FCCC804}" type="presParOf" srcId="{82B71E07-46A9-1F4C-9980-576B2FA3ADD8}" destId="{4ECD3363-8FE6-2E4D-AEB8-DD61ACBB9653}" srcOrd="6" destOrd="0" presId="urn:microsoft.com/office/officeart/2005/8/layout/vList5"/>
    <dgm:cxn modelId="{A0017AC9-B6A8-4AB3-A276-7ADD4363D098}" type="presParOf" srcId="{4ECD3363-8FE6-2E4D-AEB8-DD61ACBB9653}" destId="{E895D6B0-A2C0-8846-B022-1C147093D231}" srcOrd="0" destOrd="0" presId="urn:microsoft.com/office/officeart/2005/8/layout/vList5"/>
    <dgm:cxn modelId="{F11A4778-4CF7-4051-BABB-34B5E1C77EC0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point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poire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pointe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pente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E693AD11-43FC-43C7-A658-EECCD180E3A4}" type="presOf" srcId="{31427C3A-E33A-4C40-B6A8-DF440F9FA9C2}" destId="{09F84ED2-5430-D348-8351-1C588DA968EF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1126E3EA-69AE-4C84-9D27-99CFF428FD46}" type="presOf" srcId="{2C8EC395-066D-984E-8F48-1D03BBA365D6}" destId="{FBE9ED35-B856-174C-8737-A32D2C924CA6}" srcOrd="0" destOrd="0" presId="urn:microsoft.com/office/officeart/2005/8/layout/vList5"/>
    <dgm:cxn modelId="{AF4132E9-0B68-42F5-8556-FCE47078E14D}" type="presOf" srcId="{5A256FE1-617A-F64B-AAA5-E71BA3D8E71B}" destId="{5131D196-118F-ED4B-8F8C-9F861CEE6268}" srcOrd="0" destOrd="0" presId="urn:microsoft.com/office/officeart/2005/8/layout/vList5"/>
    <dgm:cxn modelId="{810AD7CC-ECB6-4715-8718-8E80A07C5E3D}" type="presOf" srcId="{39104730-2024-374C-98E0-3A4CE7ED9881}" destId="{82B71E07-46A9-1F4C-9980-576B2FA3ADD8}" srcOrd="0" destOrd="0" presId="urn:microsoft.com/office/officeart/2005/8/layout/vList5"/>
    <dgm:cxn modelId="{BE286064-642A-4337-A9B0-087BD408DB36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5D1A596E-BF0F-4C47-9394-A355673708F8}" type="presOf" srcId="{D865DF60-6A8A-1346-86CF-ADC5241F7441}" destId="{C3381103-080C-D746-8B27-46B2DEE4028C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C6071C6E-8E68-4F87-8F4A-9E52C324A57E}" type="presOf" srcId="{C98D5B68-7884-6648-A6A0-2E344EE2F2C1}" destId="{70B8D9E0-4A6D-2F44-B595-4E51FB1CC510}" srcOrd="0" destOrd="0" presId="urn:microsoft.com/office/officeart/2005/8/layout/vList5"/>
    <dgm:cxn modelId="{890DE1B1-AA5B-4320-B9AC-53A8585C4AAF}" type="presOf" srcId="{DD6BBC1B-D149-744A-A30E-EFE273F02222}" destId="{B2E2EFB5-3D81-DA40-B0AB-7277103CCFA5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F7F569BD-58C4-4BDC-BB69-5C173BD40BF0}" type="presOf" srcId="{877D7047-60CD-754B-B94B-0D52DA8802EF}" destId="{E895D6B0-A2C0-8846-B022-1C147093D231}" srcOrd="0" destOrd="0" presId="urn:microsoft.com/office/officeart/2005/8/layout/vList5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C84017E5-1E36-410B-8023-6705D4F07D2E}" type="presParOf" srcId="{82B71E07-46A9-1F4C-9980-576B2FA3ADD8}" destId="{A3A8D8DA-067B-EC42-9EAF-7E4FD8AA6489}" srcOrd="0" destOrd="0" presId="urn:microsoft.com/office/officeart/2005/8/layout/vList5"/>
    <dgm:cxn modelId="{40E96BB8-EE2D-48B9-8150-520BA54CF5B3}" type="presParOf" srcId="{A3A8D8DA-067B-EC42-9EAF-7E4FD8AA6489}" destId="{5131D196-118F-ED4B-8F8C-9F861CEE6268}" srcOrd="0" destOrd="0" presId="urn:microsoft.com/office/officeart/2005/8/layout/vList5"/>
    <dgm:cxn modelId="{35DA4B24-B606-4F15-AA5C-72F3A4B5F7C0}" type="presParOf" srcId="{A3A8D8DA-067B-EC42-9EAF-7E4FD8AA6489}" destId="{B2E2EFB5-3D81-DA40-B0AB-7277103CCFA5}" srcOrd="1" destOrd="0" presId="urn:microsoft.com/office/officeart/2005/8/layout/vList5"/>
    <dgm:cxn modelId="{F0147836-62F7-4145-AB5A-CAA0A5A18055}" type="presParOf" srcId="{82B71E07-46A9-1F4C-9980-576B2FA3ADD8}" destId="{86757E5C-20F4-E745-A720-B10E686939A4}" srcOrd="1" destOrd="0" presId="urn:microsoft.com/office/officeart/2005/8/layout/vList5"/>
    <dgm:cxn modelId="{D54DB1CB-BCAF-4CF2-A761-3897BF623746}" type="presParOf" srcId="{82B71E07-46A9-1F4C-9980-576B2FA3ADD8}" destId="{0760AE06-7B56-494A-A0E8-36B594643D8E}" srcOrd="2" destOrd="0" presId="urn:microsoft.com/office/officeart/2005/8/layout/vList5"/>
    <dgm:cxn modelId="{CFFBAF34-4B96-4C34-95BA-8F82ACA54ED8}" type="presParOf" srcId="{0760AE06-7B56-494A-A0E8-36B594643D8E}" destId="{C3381103-080C-D746-8B27-46B2DEE4028C}" srcOrd="0" destOrd="0" presId="urn:microsoft.com/office/officeart/2005/8/layout/vList5"/>
    <dgm:cxn modelId="{C5773B96-0741-4A33-A5AC-995D8DF43C74}" type="presParOf" srcId="{0760AE06-7B56-494A-A0E8-36B594643D8E}" destId="{FBE9ED35-B856-174C-8737-A32D2C924CA6}" srcOrd="1" destOrd="0" presId="urn:microsoft.com/office/officeart/2005/8/layout/vList5"/>
    <dgm:cxn modelId="{6EB2C16E-6448-4D27-8F68-8FE864EAA395}" type="presParOf" srcId="{82B71E07-46A9-1F4C-9980-576B2FA3ADD8}" destId="{42D27948-8160-FF47-9116-9786F5E669CE}" srcOrd="3" destOrd="0" presId="urn:microsoft.com/office/officeart/2005/8/layout/vList5"/>
    <dgm:cxn modelId="{717749BB-616F-47B0-9567-92D5B082E998}" type="presParOf" srcId="{82B71E07-46A9-1F4C-9980-576B2FA3ADD8}" destId="{39BBA486-03BD-2144-ABBF-AE369E5400B7}" srcOrd="4" destOrd="0" presId="urn:microsoft.com/office/officeart/2005/8/layout/vList5"/>
    <dgm:cxn modelId="{8A06D59D-7076-4F6F-8E1E-534DCC9097E2}" type="presParOf" srcId="{39BBA486-03BD-2144-ABBF-AE369E5400B7}" destId="{70B8D9E0-4A6D-2F44-B595-4E51FB1CC510}" srcOrd="0" destOrd="0" presId="urn:microsoft.com/office/officeart/2005/8/layout/vList5"/>
    <dgm:cxn modelId="{2080663F-0896-46F0-A27A-DBECBD6405AA}" type="presParOf" srcId="{39BBA486-03BD-2144-ABBF-AE369E5400B7}" destId="{09F84ED2-5430-D348-8351-1C588DA968EF}" srcOrd="1" destOrd="0" presId="urn:microsoft.com/office/officeart/2005/8/layout/vList5"/>
    <dgm:cxn modelId="{B55C3ACF-BFC6-4981-AB1C-CC80ABFEF04D}" type="presParOf" srcId="{82B71E07-46A9-1F4C-9980-576B2FA3ADD8}" destId="{26A10C18-A8F4-6A4C-BDEE-6F7DE3CE4615}" srcOrd="5" destOrd="0" presId="urn:microsoft.com/office/officeart/2005/8/layout/vList5"/>
    <dgm:cxn modelId="{5A30583F-C989-4CFA-8CA8-C2F2820F2D0B}" type="presParOf" srcId="{82B71E07-46A9-1F4C-9980-576B2FA3ADD8}" destId="{4ECD3363-8FE6-2E4D-AEB8-DD61ACBB9653}" srcOrd="6" destOrd="0" presId="urn:microsoft.com/office/officeart/2005/8/layout/vList5"/>
    <dgm:cxn modelId="{746FFC4A-F695-43D0-A90E-CB987CF29C34}" type="presParOf" srcId="{4ECD3363-8FE6-2E4D-AEB8-DD61ACBB9653}" destId="{E895D6B0-A2C0-8846-B022-1C147093D231}" srcOrd="0" destOrd="0" presId="urn:microsoft.com/office/officeart/2005/8/layout/vList5"/>
    <dgm:cxn modelId="{77040603-805D-4BED-A01B-7CCD3F87F27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point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poire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00B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pointe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pente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F1AFB3B2-1738-40E4-BBAD-01848D9E9B81}" type="presOf" srcId="{2C8EC395-066D-984E-8F48-1D03BBA365D6}" destId="{FBE9ED35-B856-174C-8737-A32D2C924CA6}" srcOrd="0" destOrd="0" presId="urn:microsoft.com/office/officeart/2005/8/layout/vList5"/>
    <dgm:cxn modelId="{A872BCCA-6556-4DAB-BCAC-01623354A220}" type="presOf" srcId="{D865DF60-6A8A-1346-86CF-ADC5241F7441}" destId="{C3381103-080C-D746-8B27-46B2DEE4028C}" srcOrd="0" destOrd="0" presId="urn:microsoft.com/office/officeart/2005/8/layout/vList5"/>
    <dgm:cxn modelId="{3A4EA84B-4A10-4799-BFC8-BD188CF1F1AA}" type="presOf" srcId="{8943F2E6-3B0D-E448-9217-B317A1C852F5}" destId="{1017B7CB-13B4-9B4A-A898-E550BB192901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55EFDB0D-F515-49AE-957B-0D41A5AA9116}" type="presOf" srcId="{C98D5B68-7884-6648-A6A0-2E344EE2F2C1}" destId="{70B8D9E0-4A6D-2F44-B595-4E51FB1CC510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5F6BFDB0-6E42-4C34-8008-9BC33DC4305E}" type="presOf" srcId="{39104730-2024-374C-98E0-3A4CE7ED9881}" destId="{82B71E07-46A9-1F4C-9980-576B2FA3ADD8}" srcOrd="0" destOrd="0" presId="urn:microsoft.com/office/officeart/2005/8/layout/vList5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B7E7FD02-BEEC-4103-B9D2-BEF57872D5E7}" type="presOf" srcId="{31427C3A-E33A-4C40-B6A8-DF440F9FA9C2}" destId="{09F84ED2-5430-D348-8351-1C588DA968EF}" srcOrd="0" destOrd="0" presId="urn:microsoft.com/office/officeart/2005/8/layout/vList5"/>
    <dgm:cxn modelId="{578D20E4-A287-432F-8C89-20371A0EB507}" type="presOf" srcId="{877D7047-60CD-754B-B94B-0D52DA8802EF}" destId="{E895D6B0-A2C0-8846-B022-1C147093D231}" srcOrd="0" destOrd="0" presId="urn:microsoft.com/office/officeart/2005/8/layout/vList5"/>
    <dgm:cxn modelId="{B541F751-EA32-4E63-B18A-8573A3B44D83}" type="presOf" srcId="{DD6BBC1B-D149-744A-A30E-EFE273F02222}" destId="{B2E2EFB5-3D81-DA40-B0AB-7277103CCFA5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A631810D-4C16-4F81-93F7-5CC59000CE67}" type="presOf" srcId="{5A256FE1-617A-F64B-AAA5-E71BA3D8E71B}" destId="{5131D196-118F-ED4B-8F8C-9F861CEE6268}" srcOrd="0" destOrd="0" presId="urn:microsoft.com/office/officeart/2005/8/layout/vList5"/>
    <dgm:cxn modelId="{138DD5E2-DC4C-47CE-9EF8-44AD84ECD38D}" type="presParOf" srcId="{82B71E07-46A9-1F4C-9980-576B2FA3ADD8}" destId="{A3A8D8DA-067B-EC42-9EAF-7E4FD8AA6489}" srcOrd="0" destOrd="0" presId="urn:microsoft.com/office/officeart/2005/8/layout/vList5"/>
    <dgm:cxn modelId="{A26E041A-95E3-4E42-B025-18FFECB48A32}" type="presParOf" srcId="{A3A8D8DA-067B-EC42-9EAF-7E4FD8AA6489}" destId="{5131D196-118F-ED4B-8F8C-9F861CEE6268}" srcOrd="0" destOrd="0" presId="urn:microsoft.com/office/officeart/2005/8/layout/vList5"/>
    <dgm:cxn modelId="{3C1D7CA4-C9B5-4489-AA23-8D17B0788833}" type="presParOf" srcId="{A3A8D8DA-067B-EC42-9EAF-7E4FD8AA6489}" destId="{B2E2EFB5-3D81-DA40-B0AB-7277103CCFA5}" srcOrd="1" destOrd="0" presId="urn:microsoft.com/office/officeart/2005/8/layout/vList5"/>
    <dgm:cxn modelId="{5DEB7A11-966C-47F4-B38C-A849176D706F}" type="presParOf" srcId="{82B71E07-46A9-1F4C-9980-576B2FA3ADD8}" destId="{86757E5C-20F4-E745-A720-B10E686939A4}" srcOrd="1" destOrd="0" presId="urn:microsoft.com/office/officeart/2005/8/layout/vList5"/>
    <dgm:cxn modelId="{5165C410-EC20-47F6-84C0-CE09046723E5}" type="presParOf" srcId="{82B71E07-46A9-1F4C-9980-576B2FA3ADD8}" destId="{0760AE06-7B56-494A-A0E8-36B594643D8E}" srcOrd="2" destOrd="0" presId="urn:microsoft.com/office/officeart/2005/8/layout/vList5"/>
    <dgm:cxn modelId="{BA321CE3-4EBA-4E37-9C54-DA0C6F84777F}" type="presParOf" srcId="{0760AE06-7B56-494A-A0E8-36B594643D8E}" destId="{C3381103-080C-D746-8B27-46B2DEE4028C}" srcOrd="0" destOrd="0" presId="urn:microsoft.com/office/officeart/2005/8/layout/vList5"/>
    <dgm:cxn modelId="{42A68E7E-E7EC-4C53-9D63-6FE1C17B28F2}" type="presParOf" srcId="{0760AE06-7B56-494A-A0E8-36B594643D8E}" destId="{FBE9ED35-B856-174C-8737-A32D2C924CA6}" srcOrd="1" destOrd="0" presId="urn:microsoft.com/office/officeart/2005/8/layout/vList5"/>
    <dgm:cxn modelId="{EA9D7FA9-0888-483B-98C5-8653C146761B}" type="presParOf" srcId="{82B71E07-46A9-1F4C-9980-576B2FA3ADD8}" destId="{42D27948-8160-FF47-9116-9786F5E669CE}" srcOrd="3" destOrd="0" presId="urn:microsoft.com/office/officeart/2005/8/layout/vList5"/>
    <dgm:cxn modelId="{78A55E52-4D22-471C-B99F-B76EF125CF68}" type="presParOf" srcId="{82B71E07-46A9-1F4C-9980-576B2FA3ADD8}" destId="{39BBA486-03BD-2144-ABBF-AE369E5400B7}" srcOrd="4" destOrd="0" presId="urn:microsoft.com/office/officeart/2005/8/layout/vList5"/>
    <dgm:cxn modelId="{3DBF9B19-A39E-4686-8648-733696670732}" type="presParOf" srcId="{39BBA486-03BD-2144-ABBF-AE369E5400B7}" destId="{70B8D9E0-4A6D-2F44-B595-4E51FB1CC510}" srcOrd="0" destOrd="0" presId="urn:microsoft.com/office/officeart/2005/8/layout/vList5"/>
    <dgm:cxn modelId="{F480597A-8763-4FA1-9A2D-9201CAA8D330}" type="presParOf" srcId="{39BBA486-03BD-2144-ABBF-AE369E5400B7}" destId="{09F84ED2-5430-D348-8351-1C588DA968EF}" srcOrd="1" destOrd="0" presId="urn:microsoft.com/office/officeart/2005/8/layout/vList5"/>
    <dgm:cxn modelId="{A424694A-44C7-4DEA-96C1-FAC98BC9A468}" type="presParOf" srcId="{82B71E07-46A9-1F4C-9980-576B2FA3ADD8}" destId="{26A10C18-A8F4-6A4C-BDEE-6F7DE3CE4615}" srcOrd="5" destOrd="0" presId="urn:microsoft.com/office/officeart/2005/8/layout/vList5"/>
    <dgm:cxn modelId="{B7AC600A-8FD1-4CB5-A25B-41E68C3B005A}" type="presParOf" srcId="{82B71E07-46A9-1F4C-9980-576B2FA3ADD8}" destId="{4ECD3363-8FE6-2E4D-AEB8-DD61ACBB9653}" srcOrd="6" destOrd="0" presId="urn:microsoft.com/office/officeart/2005/8/layout/vList5"/>
    <dgm:cxn modelId="{385B83C6-8250-4900-98B5-09ADB242DC21}" type="presParOf" srcId="{4ECD3363-8FE6-2E4D-AEB8-DD61ACBB9653}" destId="{E895D6B0-A2C0-8846-B022-1C147093D231}" srcOrd="0" destOrd="0" presId="urn:microsoft.com/office/officeart/2005/8/layout/vList5"/>
    <dgm:cxn modelId="{3A7E7770-4F8E-4FE8-A124-0330D014ACA5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pointu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pointure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/>
      <dgm:t>
        <a:bodyPr/>
        <a:lstStyle/>
        <a:p>
          <a:pPr algn="ctr">
            <a:buNone/>
          </a:pPr>
          <a:r>
            <a:rPr lang="fr-FR" b="1" dirty="0" smtClean="0"/>
            <a:t>point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/>
      <dgm:t>
        <a:bodyPr/>
        <a:lstStyle/>
        <a:p>
          <a:pPr algn="ctr">
            <a:buNone/>
          </a:pPr>
          <a:r>
            <a:rPr lang="fr-FR" b="1" dirty="0" smtClean="0"/>
            <a:t>voiture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D9DC2D58-FB30-4658-B46D-B4AE97E64491}" type="presOf" srcId="{2C8EC395-066D-984E-8F48-1D03BBA365D6}" destId="{FBE9ED35-B856-174C-8737-A32D2C924CA6}" srcOrd="0" destOrd="0" presId="urn:microsoft.com/office/officeart/2005/8/layout/vList5"/>
    <dgm:cxn modelId="{6F0E77FF-3022-416A-A20A-740D6C1FBDCD}" type="presOf" srcId="{D865DF60-6A8A-1346-86CF-ADC5241F7441}" destId="{C3381103-080C-D746-8B27-46B2DEE4028C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EE8C6D96-C0A1-421A-BBEF-8968A69CFD42}" type="presOf" srcId="{39104730-2024-374C-98E0-3A4CE7ED9881}" destId="{82B71E07-46A9-1F4C-9980-576B2FA3ADD8}" srcOrd="0" destOrd="0" presId="urn:microsoft.com/office/officeart/2005/8/layout/vList5"/>
    <dgm:cxn modelId="{4CA41D72-BC8D-441A-8FA0-F34EE22A699B}" type="presOf" srcId="{8943F2E6-3B0D-E448-9217-B317A1C852F5}" destId="{1017B7CB-13B4-9B4A-A898-E550BB192901}" srcOrd="0" destOrd="0" presId="urn:microsoft.com/office/officeart/2005/8/layout/vList5"/>
    <dgm:cxn modelId="{5651FD9F-12E1-4783-96E4-1B77D995597E}" type="presOf" srcId="{C98D5B68-7884-6648-A6A0-2E344EE2F2C1}" destId="{70B8D9E0-4A6D-2F44-B595-4E51FB1CC510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160C4677-7C12-4A95-889B-C792025FDE70}" type="presOf" srcId="{5A256FE1-617A-F64B-AAA5-E71BA3D8E71B}" destId="{5131D196-118F-ED4B-8F8C-9F861CEE6268}" srcOrd="0" destOrd="0" presId="urn:microsoft.com/office/officeart/2005/8/layout/vList5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1C8DB60F-CA27-4CEB-8CA6-D27562178809}" type="presOf" srcId="{877D7047-60CD-754B-B94B-0D52DA8802EF}" destId="{E895D6B0-A2C0-8846-B022-1C147093D23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674EAA1-9F18-4FE7-A60A-6EA167A35CA3}" type="presOf" srcId="{31427C3A-E33A-4C40-B6A8-DF440F9FA9C2}" destId="{09F84ED2-5430-D348-8351-1C588DA968EF}" srcOrd="0" destOrd="0" presId="urn:microsoft.com/office/officeart/2005/8/layout/vList5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94B83A2A-8A2E-49B3-9210-36FAEDB166C9}" type="presOf" srcId="{DD6BBC1B-D149-744A-A30E-EFE273F02222}" destId="{B2E2EFB5-3D81-DA40-B0AB-7277103CCFA5}" srcOrd="0" destOrd="0" presId="urn:microsoft.com/office/officeart/2005/8/layout/vList5"/>
    <dgm:cxn modelId="{8247493E-C711-4788-85F2-5620C2632C34}" type="presParOf" srcId="{82B71E07-46A9-1F4C-9980-576B2FA3ADD8}" destId="{A3A8D8DA-067B-EC42-9EAF-7E4FD8AA6489}" srcOrd="0" destOrd="0" presId="urn:microsoft.com/office/officeart/2005/8/layout/vList5"/>
    <dgm:cxn modelId="{0055D5B2-7859-4ED7-80E3-0DDB2BB2CB59}" type="presParOf" srcId="{A3A8D8DA-067B-EC42-9EAF-7E4FD8AA6489}" destId="{5131D196-118F-ED4B-8F8C-9F861CEE6268}" srcOrd="0" destOrd="0" presId="urn:microsoft.com/office/officeart/2005/8/layout/vList5"/>
    <dgm:cxn modelId="{1CB30997-D0CC-46DC-B962-2F88BC1C4189}" type="presParOf" srcId="{A3A8D8DA-067B-EC42-9EAF-7E4FD8AA6489}" destId="{B2E2EFB5-3D81-DA40-B0AB-7277103CCFA5}" srcOrd="1" destOrd="0" presId="urn:microsoft.com/office/officeart/2005/8/layout/vList5"/>
    <dgm:cxn modelId="{6A564178-720F-4193-AC0B-70329605A3D1}" type="presParOf" srcId="{82B71E07-46A9-1F4C-9980-576B2FA3ADD8}" destId="{86757E5C-20F4-E745-A720-B10E686939A4}" srcOrd="1" destOrd="0" presId="urn:microsoft.com/office/officeart/2005/8/layout/vList5"/>
    <dgm:cxn modelId="{747332A4-09CB-4FB5-94B2-8EF6D7BD55E2}" type="presParOf" srcId="{82B71E07-46A9-1F4C-9980-576B2FA3ADD8}" destId="{0760AE06-7B56-494A-A0E8-36B594643D8E}" srcOrd="2" destOrd="0" presId="urn:microsoft.com/office/officeart/2005/8/layout/vList5"/>
    <dgm:cxn modelId="{AD2385E7-A79A-4F4F-B642-D55C98DEFD09}" type="presParOf" srcId="{0760AE06-7B56-494A-A0E8-36B594643D8E}" destId="{C3381103-080C-D746-8B27-46B2DEE4028C}" srcOrd="0" destOrd="0" presId="urn:microsoft.com/office/officeart/2005/8/layout/vList5"/>
    <dgm:cxn modelId="{5D5BE55A-F443-48A7-A0D2-F0D3964BABE1}" type="presParOf" srcId="{0760AE06-7B56-494A-A0E8-36B594643D8E}" destId="{FBE9ED35-B856-174C-8737-A32D2C924CA6}" srcOrd="1" destOrd="0" presId="urn:microsoft.com/office/officeart/2005/8/layout/vList5"/>
    <dgm:cxn modelId="{CCA524B0-86DF-4FAA-9B48-E708D8383925}" type="presParOf" srcId="{82B71E07-46A9-1F4C-9980-576B2FA3ADD8}" destId="{42D27948-8160-FF47-9116-9786F5E669CE}" srcOrd="3" destOrd="0" presId="urn:microsoft.com/office/officeart/2005/8/layout/vList5"/>
    <dgm:cxn modelId="{36E5904A-7F35-4790-BF24-93A8FD63AD1E}" type="presParOf" srcId="{82B71E07-46A9-1F4C-9980-576B2FA3ADD8}" destId="{39BBA486-03BD-2144-ABBF-AE369E5400B7}" srcOrd="4" destOrd="0" presId="urn:microsoft.com/office/officeart/2005/8/layout/vList5"/>
    <dgm:cxn modelId="{7E5FF844-332B-4DB7-ACF3-48DA06C962E2}" type="presParOf" srcId="{39BBA486-03BD-2144-ABBF-AE369E5400B7}" destId="{70B8D9E0-4A6D-2F44-B595-4E51FB1CC510}" srcOrd="0" destOrd="0" presId="urn:microsoft.com/office/officeart/2005/8/layout/vList5"/>
    <dgm:cxn modelId="{56B6F3B5-80F3-4B94-95B3-D1D4AF4A77DF}" type="presParOf" srcId="{39BBA486-03BD-2144-ABBF-AE369E5400B7}" destId="{09F84ED2-5430-D348-8351-1C588DA968EF}" srcOrd="1" destOrd="0" presId="urn:microsoft.com/office/officeart/2005/8/layout/vList5"/>
    <dgm:cxn modelId="{2E33C3D8-3AB0-4BF5-8109-D58EC46C476B}" type="presParOf" srcId="{82B71E07-46A9-1F4C-9980-576B2FA3ADD8}" destId="{26A10C18-A8F4-6A4C-BDEE-6F7DE3CE4615}" srcOrd="5" destOrd="0" presId="urn:microsoft.com/office/officeart/2005/8/layout/vList5"/>
    <dgm:cxn modelId="{55C75E8E-88DC-414E-B9C5-9BF0DABBBAE2}" type="presParOf" srcId="{82B71E07-46A9-1F4C-9980-576B2FA3ADD8}" destId="{4ECD3363-8FE6-2E4D-AEB8-DD61ACBB9653}" srcOrd="6" destOrd="0" presId="urn:microsoft.com/office/officeart/2005/8/layout/vList5"/>
    <dgm:cxn modelId="{F615ADA9-016C-462B-B0B6-97D852BA32B4}" type="presParOf" srcId="{4ECD3363-8FE6-2E4D-AEB8-DD61ACBB9653}" destId="{E895D6B0-A2C0-8846-B022-1C147093D231}" srcOrd="0" destOrd="0" presId="urn:microsoft.com/office/officeart/2005/8/layout/vList5"/>
    <dgm:cxn modelId="{A3F28CDA-4D72-43BC-98ED-D1CFFEA1DB8D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9104730-2024-374C-98E0-3A4CE7ED9881}" type="doc">
      <dgm:prSet loTypeId="urn:microsoft.com/office/officeart/2005/8/layout/vList5" loCatId="" qsTypeId="urn:microsoft.com/office/officeart/2005/8/quickstyle/3d7" qsCatId="3D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5A256FE1-617A-F64B-AAA5-E71BA3D8E71B}">
      <dgm:prSet phldrT="[Texte]"/>
      <dgm:spPr/>
      <dgm:t>
        <a:bodyPr/>
        <a:lstStyle/>
        <a:p>
          <a:r>
            <a:rPr lang="fr-FR" dirty="0"/>
            <a:t>a</a:t>
          </a:r>
        </a:p>
      </dgm:t>
    </dgm:pt>
    <dgm:pt modelId="{8DF59BD0-F274-DA45-A4C6-CD1040D03631}" type="parTrans" cxnId="{D627691E-CE20-A240-AE75-17D9A5E8D80E}">
      <dgm:prSet/>
      <dgm:spPr/>
      <dgm:t>
        <a:bodyPr/>
        <a:lstStyle/>
        <a:p>
          <a:endParaRPr lang="fr-FR"/>
        </a:p>
      </dgm:t>
    </dgm:pt>
    <dgm:pt modelId="{1221B9A9-1B18-A546-BD93-54DBEC081E68}" type="sibTrans" cxnId="{D627691E-CE20-A240-AE75-17D9A5E8D80E}">
      <dgm:prSet/>
      <dgm:spPr/>
      <dgm:t>
        <a:bodyPr/>
        <a:lstStyle/>
        <a:p>
          <a:endParaRPr lang="fr-FR"/>
        </a:p>
      </dgm:t>
    </dgm:pt>
    <dgm:pt modelId="{DD6BBC1B-D149-744A-A30E-EFE273F02222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pointu</a:t>
          </a:r>
          <a:endParaRPr lang="fr-FR" b="1" dirty="0"/>
        </a:p>
      </dgm:t>
    </dgm:pt>
    <dgm:pt modelId="{58BA337C-5D18-7648-9FBC-E3DFEE45FE39}" type="parTrans" cxnId="{BBB76332-05A7-BD4A-AEE7-B327FE3E9402}">
      <dgm:prSet/>
      <dgm:spPr/>
      <dgm:t>
        <a:bodyPr/>
        <a:lstStyle/>
        <a:p>
          <a:endParaRPr lang="fr-FR"/>
        </a:p>
      </dgm:t>
    </dgm:pt>
    <dgm:pt modelId="{FA359944-C295-7C49-BDAC-C5B8B15CDFE7}" type="sibTrans" cxnId="{BBB76332-05A7-BD4A-AEE7-B327FE3E9402}">
      <dgm:prSet/>
      <dgm:spPr/>
      <dgm:t>
        <a:bodyPr/>
        <a:lstStyle/>
        <a:p>
          <a:endParaRPr lang="fr-FR"/>
        </a:p>
      </dgm:t>
    </dgm:pt>
    <dgm:pt modelId="{C98D5B68-7884-6648-A6A0-2E344EE2F2C1}">
      <dgm:prSet phldrT="[Texte]"/>
      <dgm:spPr/>
      <dgm:t>
        <a:bodyPr/>
        <a:lstStyle/>
        <a:p>
          <a:r>
            <a:rPr lang="fr-FR" dirty="0"/>
            <a:t>c</a:t>
          </a:r>
        </a:p>
      </dgm:t>
    </dgm:pt>
    <dgm:pt modelId="{89F25B63-67C6-2B49-87BA-7718746C431D}" type="parTrans" cxnId="{6E4E9F2E-D306-E440-8065-DAD3485E0D1C}">
      <dgm:prSet/>
      <dgm:spPr/>
      <dgm:t>
        <a:bodyPr/>
        <a:lstStyle/>
        <a:p>
          <a:endParaRPr lang="fr-FR"/>
        </a:p>
      </dgm:t>
    </dgm:pt>
    <dgm:pt modelId="{675274CD-34E5-B949-B313-38064B3EA771}" type="sibTrans" cxnId="{6E4E9F2E-D306-E440-8065-DAD3485E0D1C}">
      <dgm:prSet/>
      <dgm:spPr/>
      <dgm:t>
        <a:bodyPr/>
        <a:lstStyle/>
        <a:p>
          <a:endParaRPr lang="fr-FR"/>
        </a:p>
      </dgm:t>
    </dgm:pt>
    <dgm:pt modelId="{31427C3A-E33A-4C40-B6A8-DF440F9FA9C2}">
      <dgm:prSet phldrT="[Texte]"/>
      <dgm:spPr>
        <a:solidFill>
          <a:srgbClr val="00B05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pointure</a:t>
          </a:r>
          <a:endParaRPr lang="fr-FR" b="1" dirty="0"/>
        </a:p>
      </dgm:t>
    </dgm:pt>
    <dgm:pt modelId="{6AE38952-7C1E-B044-B8FC-9A933EC36630}" type="parTrans" cxnId="{49662439-979C-B841-B009-6D99A978E2AA}">
      <dgm:prSet/>
      <dgm:spPr/>
      <dgm:t>
        <a:bodyPr/>
        <a:lstStyle/>
        <a:p>
          <a:endParaRPr lang="fr-FR"/>
        </a:p>
      </dgm:t>
    </dgm:pt>
    <dgm:pt modelId="{BAB3FA31-E8FC-CF47-A92D-5E67F5AC535C}" type="sibTrans" cxnId="{49662439-979C-B841-B009-6D99A978E2AA}">
      <dgm:prSet/>
      <dgm:spPr/>
      <dgm:t>
        <a:bodyPr/>
        <a:lstStyle/>
        <a:p>
          <a:endParaRPr lang="fr-FR"/>
        </a:p>
      </dgm:t>
    </dgm:pt>
    <dgm:pt modelId="{877D7047-60CD-754B-B94B-0D52DA8802EF}">
      <dgm:prSet phldrT="[Texte]"/>
      <dgm:spPr/>
      <dgm:t>
        <a:bodyPr/>
        <a:lstStyle/>
        <a:p>
          <a:r>
            <a:rPr lang="fr-FR" dirty="0"/>
            <a:t>d</a:t>
          </a:r>
        </a:p>
      </dgm:t>
    </dgm:pt>
    <dgm:pt modelId="{F776D0C3-C0C0-7847-978B-D8398B928E33}" type="parTrans" cxnId="{F29E88BF-B2B7-8C4D-8CAE-014202FBF28B}">
      <dgm:prSet/>
      <dgm:spPr/>
      <dgm:t>
        <a:bodyPr/>
        <a:lstStyle/>
        <a:p>
          <a:endParaRPr lang="fr-FR"/>
        </a:p>
      </dgm:t>
    </dgm:pt>
    <dgm:pt modelId="{D8C37D6F-0C89-C44B-B88F-7FDB054464A6}" type="sibTrans" cxnId="{F29E88BF-B2B7-8C4D-8CAE-014202FBF28B}">
      <dgm:prSet/>
      <dgm:spPr/>
      <dgm:t>
        <a:bodyPr/>
        <a:lstStyle/>
        <a:p>
          <a:endParaRPr lang="fr-FR"/>
        </a:p>
      </dgm:t>
    </dgm:pt>
    <dgm:pt modelId="{8943F2E6-3B0D-E448-9217-B317A1C852F5}">
      <dgm:prSet phldrT="[Texte]"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point</a:t>
          </a:r>
          <a:endParaRPr lang="fr-FR" b="1" dirty="0"/>
        </a:p>
      </dgm:t>
    </dgm:pt>
    <dgm:pt modelId="{BACB9BDF-48A8-8446-9EF0-0777EB594CBD}" type="parTrans" cxnId="{E328896C-D41F-1447-83EE-3427764BA201}">
      <dgm:prSet/>
      <dgm:spPr/>
      <dgm:t>
        <a:bodyPr/>
        <a:lstStyle/>
        <a:p>
          <a:endParaRPr lang="fr-FR"/>
        </a:p>
      </dgm:t>
    </dgm:pt>
    <dgm:pt modelId="{8E47323C-8EED-B74F-B64B-018CD74E9966}" type="sibTrans" cxnId="{E328896C-D41F-1447-83EE-3427764BA201}">
      <dgm:prSet/>
      <dgm:spPr/>
      <dgm:t>
        <a:bodyPr/>
        <a:lstStyle/>
        <a:p>
          <a:endParaRPr lang="fr-FR"/>
        </a:p>
      </dgm:t>
    </dgm:pt>
    <dgm:pt modelId="{D865DF60-6A8A-1346-86CF-ADC5241F7441}">
      <dgm:prSet/>
      <dgm:spPr/>
      <dgm:t>
        <a:bodyPr/>
        <a:lstStyle/>
        <a:p>
          <a:r>
            <a:rPr lang="fr-FR" dirty="0"/>
            <a:t>b</a:t>
          </a:r>
        </a:p>
      </dgm:t>
    </dgm:pt>
    <dgm:pt modelId="{806608CC-D2DF-374E-A47A-AC1E4E471D34}" type="parTrans" cxnId="{26514B5C-E4AC-D045-BD76-2A427C25A6C9}">
      <dgm:prSet/>
      <dgm:spPr/>
      <dgm:t>
        <a:bodyPr/>
        <a:lstStyle/>
        <a:p>
          <a:endParaRPr lang="fr-FR"/>
        </a:p>
      </dgm:t>
    </dgm:pt>
    <dgm:pt modelId="{752CCB7B-ADC2-E04D-8F22-DB13BC887169}" type="sibTrans" cxnId="{26514B5C-E4AC-D045-BD76-2A427C25A6C9}">
      <dgm:prSet/>
      <dgm:spPr/>
      <dgm:t>
        <a:bodyPr/>
        <a:lstStyle/>
        <a:p>
          <a:endParaRPr lang="fr-FR"/>
        </a:p>
      </dgm:t>
    </dgm:pt>
    <dgm:pt modelId="{2C8EC395-066D-984E-8F48-1D03BBA365D6}">
      <dgm:prSet/>
      <dgm:spPr>
        <a:solidFill>
          <a:srgbClr val="FF0000">
            <a:alpha val="90000"/>
          </a:srgbClr>
        </a:solidFill>
      </dgm:spPr>
      <dgm:t>
        <a:bodyPr/>
        <a:lstStyle/>
        <a:p>
          <a:pPr algn="ctr">
            <a:buNone/>
          </a:pPr>
          <a:r>
            <a:rPr lang="fr-FR" b="1" dirty="0" smtClean="0"/>
            <a:t>voiture</a:t>
          </a:r>
          <a:endParaRPr lang="fr-FR" b="1" dirty="0"/>
        </a:p>
      </dgm:t>
    </dgm:pt>
    <dgm:pt modelId="{E889BD5D-09F1-B84F-9539-CDB6EA89993B}" type="parTrans" cxnId="{A3CBA274-D7F7-CB45-BAA7-46A89E45535F}">
      <dgm:prSet/>
      <dgm:spPr/>
      <dgm:t>
        <a:bodyPr/>
        <a:lstStyle/>
        <a:p>
          <a:endParaRPr lang="fr-FR"/>
        </a:p>
      </dgm:t>
    </dgm:pt>
    <dgm:pt modelId="{788D42F9-2A3B-334A-B81A-EE2D57E4C222}" type="sibTrans" cxnId="{A3CBA274-D7F7-CB45-BAA7-46A89E45535F}">
      <dgm:prSet/>
      <dgm:spPr/>
      <dgm:t>
        <a:bodyPr/>
        <a:lstStyle/>
        <a:p>
          <a:endParaRPr lang="fr-FR"/>
        </a:p>
      </dgm:t>
    </dgm:pt>
    <dgm:pt modelId="{82B71E07-46A9-1F4C-9980-576B2FA3ADD8}" type="pres">
      <dgm:prSet presAssocID="{39104730-2024-374C-98E0-3A4CE7ED988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A3A8D8DA-067B-EC42-9EAF-7E4FD8AA6489}" type="pres">
      <dgm:prSet presAssocID="{5A256FE1-617A-F64B-AAA5-E71BA3D8E71B}" presName="linNode" presStyleCnt="0"/>
      <dgm:spPr/>
    </dgm:pt>
    <dgm:pt modelId="{5131D196-118F-ED4B-8F8C-9F861CEE6268}" type="pres">
      <dgm:prSet presAssocID="{5A256FE1-617A-F64B-AAA5-E71BA3D8E71B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B2E2EFB5-3D81-DA40-B0AB-7277103CCFA5}" type="pres">
      <dgm:prSet presAssocID="{5A256FE1-617A-F64B-AAA5-E71BA3D8E71B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86757E5C-20F4-E745-A720-B10E686939A4}" type="pres">
      <dgm:prSet presAssocID="{1221B9A9-1B18-A546-BD93-54DBEC081E68}" presName="sp" presStyleCnt="0"/>
      <dgm:spPr/>
    </dgm:pt>
    <dgm:pt modelId="{0760AE06-7B56-494A-A0E8-36B594643D8E}" type="pres">
      <dgm:prSet presAssocID="{D865DF60-6A8A-1346-86CF-ADC5241F7441}" presName="linNode" presStyleCnt="0"/>
      <dgm:spPr/>
    </dgm:pt>
    <dgm:pt modelId="{C3381103-080C-D746-8B27-46B2DEE4028C}" type="pres">
      <dgm:prSet presAssocID="{D865DF60-6A8A-1346-86CF-ADC5241F7441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BE9ED35-B856-174C-8737-A32D2C924CA6}" type="pres">
      <dgm:prSet presAssocID="{D865DF60-6A8A-1346-86CF-ADC5241F7441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2D27948-8160-FF47-9116-9786F5E669CE}" type="pres">
      <dgm:prSet presAssocID="{752CCB7B-ADC2-E04D-8F22-DB13BC887169}" presName="sp" presStyleCnt="0"/>
      <dgm:spPr/>
    </dgm:pt>
    <dgm:pt modelId="{39BBA486-03BD-2144-ABBF-AE369E5400B7}" type="pres">
      <dgm:prSet presAssocID="{C98D5B68-7884-6648-A6A0-2E344EE2F2C1}" presName="linNode" presStyleCnt="0"/>
      <dgm:spPr/>
    </dgm:pt>
    <dgm:pt modelId="{70B8D9E0-4A6D-2F44-B595-4E51FB1CC510}" type="pres">
      <dgm:prSet presAssocID="{C98D5B68-7884-6648-A6A0-2E344EE2F2C1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09F84ED2-5430-D348-8351-1C588DA968EF}" type="pres">
      <dgm:prSet presAssocID="{C98D5B68-7884-6648-A6A0-2E344EE2F2C1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6A10C18-A8F4-6A4C-BDEE-6F7DE3CE4615}" type="pres">
      <dgm:prSet presAssocID="{675274CD-34E5-B949-B313-38064B3EA771}" presName="sp" presStyleCnt="0"/>
      <dgm:spPr/>
    </dgm:pt>
    <dgm:pt modelId="{4ECD3363-8FE6-2E4D-AEB8-DD61ACBB9653}" type="pres">
      <dgm:prSet presAssocID="{877D7047-60CD-754B-B94B-0D52DA8802EF}" presName="linNode" presStyleCnt="0"/>
      <dgm:spPr/>
    </dgm:pt>
    <dgm:pt modelId="{E895D6B0-A2C0-8846-B022-1C147093D231}" type="pres">
      <dgm:prSet presAssocID="{877D7047-60CD-754B-B94B-0D52DA8802EF}" presName="parentText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017B7CB-13B4-9B4A-A898-E550BB192901}" type="pres">
      <dgm:prSet presAssocID="{877D7047-60CD-754B-B94B-0D52DA8802EF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6519268B-C09B-4914-8C60-FEE17A3FC1E2}" type="presOf" srcId="{C98D5B68-7884-6648-A6A0-2E344EE2F2C1}" destId="{70B8D9E0-4A6D-2F44-B595-4E51FB1CC510}" srcOrd="0" destOrd="0" presId="urn:microsoft.com/office/officeart/2005/8/layout/vList5"/>
    <dgm:cxn modelId="{26514B5C-E4AC-D045-BD76-2A427C25A6C9}" srcId="{39104730-2024-374C-98E0-3A4CE7ED9881}" destId="{D865DF60-6A8A-1346-86CF-ADC5241F7441}" srcOrd="1" destOrd="0" parTransId="{806608CC-D2DF-374E-A47A-AC1E4E471D34}" sibTransId="{752CCB7B-ADC2-E04D-8F22-DB13BC887169}"/>
    <dgm:cxn modelId="{03A28903-230D-4113-A58D-B2211E7BA6D9}" type="presOf" srcId="{D865DF60-6A8A-1346-86CF-ADC5241F7441}" destId="{C3381103-080C-D746-8B27-46B2DEE4028C}" srcOrd="0" destOrd="0" presId="urn:microsoft.com/office/officeart/2005/8/layout/vList5"/>
    <dgm:cxn modelId="{288AA0BF-131A-48E0-91A3-7FE4E1CD028C}" type="presOf" srcId="{31427C3A-E33A-4C40-B6A8-DF440F9FA9C2}" destId="{09F84ED2-5430-D348-8351-1C588DA968EF}" srcOrd="0" destOrd="0" presId="urn:microsoft.com/office/officeart/2005/8/layout/vList5"/>
    <dgm:cxn modelId="{A26FC235-7C57-4999-8F53-AC72B817018E}" type="presOf" srcId="{39104730-2024-374C-98E0-3A4CE7ED9881}" destId="{82B71E07-46A9-1F4C-9980-576B2FA3ADD8}" srcOrd="0" destOrd="0" presId="urn:microsoft.com/office/officeart/2005/8/layout/vList5"/>
    <dgm:cxn modelId="{8C42548A-66DD-42DA-A0F6-B77C0CF47687}" type="presOf" srcId="{DD6BBC1B-D149-744A-A30E-EFE273F02222}" destId="{B2E2EFB5-3D81-DA40-B0AB-7277103CCFA5}" srcOrd="0" destOrd="0" presId="urn:microsoft.com/office/officeart/2005/8/layout/vList5"/>
    <dgm:cxn modelId="{6E4E9F2E-D306-E440-8065-DAD3485E0D1C}" srcId="{39104730-2024-374C-98E0-3A4CE7ED9881}" destId="{C98D5B68-7884-6648-A6A0-2E344EE2F2C1}" srcOrd="2" destOrd="0" parTransId="{89F25B63-67C6-2B49-87BA-7718746C431D}" sibTransId="{675274CD-34E5-B949-B313-38064B3EA771}"/>
    <dgm:cxn modelId="{49662439-979C-B841-B009-6D99A978E2AA}" srcId="{C98D5B68-7884-6648-A6A0-2E344EE2F2C1}" destId="{31427C3A-E33A-4C40-B6A8-DF440F9FA9C2}" srcOrd="0" destOrd="0" parTransId="{6AE38952-7C1E-B044-B8FC-9A933EC36630}" sibTransId="{BAB3FA31-E8FC-CF47-A92D-5E67F5AC535C}"/>
    <dgm:cxn modelId="{D627691E-CE20-A240-AE75-17D9A5E8D80E}" srcId="{39104730-2024-374C-98E0-3A4CE7ED9881}" destId="{5A256FE1-617A-F64B-AAA5-E71BA3D8E71B}" srcOrd="0" destOrd="0" parTransId="{8DF59BD0-F274-DA45-A4C6-CD1040D03631}" sibTransId="{1221B9A9-1B18-A546-BD93-54DBEC081E68}"/>
    <dgm:cxn modelId="{E328896C-D41F-1447-83EE-3427764BA201}" srcId="{877D7047-60CD-754B-B94B-0D52DA8802EF}" destId="{8943F2E6-3B0D-E448-9217-B317A1C852F5}" srcOrd="0" destOrd="0" parTransId="{BACB9BDF-48A8-8446-9EF0-0777EB594CBD}" sibTransId="{8E47323C-8EED-B74F-B64B-018CD74E9966}"/>
    <dgm:cxn modelId="{BFB5698C-6B19-4B83-A946-8F81324DCE98}" type="presOf" srcId="{877D7047-60CD-754B-B94B-0D52DA8802EF}" destId="{E895D6B0-A2C0-8846-B022-1C147093D231}" srcOrd="0" destOrd="0" presId="urn:microsoft.com/office/officeart/2005/8/layout/vList5"/>
    <dgm:cxn modelId="{AB37EE69-60C3-4CAE-B182-2C183070BD39}" type="presOf" srcId="{2C8EC395-066D-984E-8F48-1D03BBA365D6}" destId="{FBE9ED35-B856-174C-8737-A32D2C924CA6}" srcOrd="0" destOrd="0" presId="urn:microsoft.com/office/officeart/2005/8/layout/vList5"/>
    <dgm:cxn modelId="{A3CBA274-D7F7-CB45-BAA7-46A89E45535F}" srcId="{D865DF60-6A8A-1346-86CF-ADC5241F7441}" destId="{2C8EC395-066D-984E-8F48-1D03BBA365D6}" srcOrd="0" destOrd="0" parTransId="{E889BD5D-09F1-B84F-9539-CDB6EA89993B}" sibTransId="{788D42F9-2A3B-334A-B81A-EE2D57E4C222}"/>
    <dgm:cxn modelId="{AB6ED93E-5009-41EF-AE44-3B025CAD7639}" type="presOf" srcId="{8943F2E6-3B0D-E448-9217-B317A1C852F5}" destId="{1017B7CB-13B4-9B4A-A898-E550BB192901}" srcOrd="0" destOrd="0" presId="urn:microsoft.com/office/officeart/2005/8/layout/vList5"/>
    <dgm:cxn modelId="{F29E88BF-B2B7-8C4D-8CAE-014202FBF28B}" srcId="{39104730-2024-374C-98E0-3A4CE7ED9881}" destId="{877D7047-60CD-754B-B94B-0D52DA8802EF}" srcOrd="3" destOrd="0" parTransId="{F776D0C3-C0C0-7847-978B-D8398B928E33}" sibTransId="{D8C37D6F-0C89-C44B-B88F-7FDB054464A6}"/>
    <dgm:cxn modelId="{BBB76332-05A7-BD4A-AEE7-B327FE3E9402}" srcId="{5A256FE1-617A-F64B-AAA5-E71BA3D8E71B}" destId="{DD6BBC1B-D149-744A-A30E-EFE273F02222}" srcOrd="0" destOrd="0" parTransId="{58BA337C-5D18-7648-9FBC-E3DFEE45FE39}" sibTransId="{FA359944-C295-7C49-BDAC-C5B8B15CDFE7}"/>
    <dgm:cxn modelId="{2FA3813C-89AA-42BA-A04E-A69972511E19}" type="presOf" srcId="{5A256FE1-617A-F64B-AAA5-E71BA3D8E71B}" destId="{5131D196-118F-ED4B-8F8C-9F861CEE6268}" srcOrd="0" destOrd="0" presId="urn:microsoft.com/office/officeart/2005/8/layout/vList5"/>
    <dgm:cxn modelId="{18AD576E-FACE-4E5B-8051-99C58E2F0997}" type="presParOf" srcId="{82B71E07-46A9-1F4C-9980-576B2FA3ADD8}" destId="{A3A8D8DA-067B-EC42-9EAF-7E4FD8AA6489}" srcOrd="0" destOrd="0" presId="urn:microsoft.com/office/officeart/2005/8/layout/vList5"/>
    <dgm:cxn modelId="{81C1342B-1D1C-4788-9897-756BD22D2F63}" type="presParOf" srcId="{A3A8D8DA-067B-EC42-9EAF-7E4FD8AA6489}" destId="{5131D196-118F-ED4B-8F8C-9F861CEE6268}" srcOrd="0" destOrd="0" presId="urn:microsoft.com/office/officeart/2005/8/layout/vList5"/>
    <dgm:cxn modelId="{F0032B27-0AF9-44BE-88B0-BB9DD1EC9320}" type="presParOf" srcId="{A3A8D8DA-067B-EC42-9EAF-7E4FD8AA6489}" destId="{B2E2EFB5-3D81-DA40-B0AB-7277103CCFA5}" srcOrd="1" destOrd="0" presId="urn:microsoft.com/office/officeart/2005/8/layout/vList5"/>
    <dgm:cxn modelId="{E92B1BB6-0991-474C-A5F2-1B110F88DDD5}" type="presParOf" srcId="{82B71E07-46A9-1F4C-9980-576B2FA3ADD8}" destId="{86757E5C-20F4-E745-A720-B10E686939A4}" srcOrd="1" destOrd="0" presId="urn:microsoft.com/office/officeart/2005/8/layout/vList5"/>
    <dgm:cxn modelId="{8A5D825A-F7A5-417A-8730-F1ABF74A9833}" type="presParOf" srcId="{82B71E07-46A9-1F4C-9980-576B2FA3ADD8}" destId="{0760AE06-7B56-494A-A0E8-36B594643D8E}" srcOrd="2" destOrd="0" presId="urn:microsoft.com/office/officeart/2005/8/layout/vList5"/>
    <dgm:cxn modelId="{3209E9B4-609B-4B03-87AF-983C3722D3BB}" type="presParOf" srcId="{0760AE06-7B56-494A-A0E8-36B594643D8E}" destId="{C3381103-080C-D746-8B27-46B2DEE4028C}" srcOrd="0" destOrd="0" presId="urn:microsoft.com/office/officeart/2005/8/layout/vList5"/>
    <dgm:cxn modelId="{AEDE8C4D-CEF5-4AB0-A525-B034C5ECE4F0}" type="presParOf" srcId="{0760AE06-7B56-494A-A0E8-36B594643D8E}" destId="{FBE9ED35-B856-174C-8737-A32D2C924CA6}" srcOrd="1" destOrd="0" presId="urn:microsoft.com/office/officeart/2005/8/layout/vList5"/>
    <dgm:cxn modelId="{F3AC6FFB-E3C4-47D5-BFE1-D387E7394AC2}" type="presParOf" srcId="{82B71E07-46A9-1F4C-9980-576B2FA3ADD8}" destId="{42D27948-8160-FF47-9116-9786F5E669CE}" srcOrd="3" destOrd="0" presId="urn:microsoft.com/office/officeart/2005/8/layout/vList5"/>
    <dgm:cxn modelId="{52127F16-9AA2-4A1F-B7BB-D3E6CE2CC7A0}" type="presParOf" srcId="{82B71E07-46A9-1F4C-9980-576B2FA3ADD8}" destId="{39BBA486-03BD-2144-ABBF-AE369E5400B7}" srcOrd="4" destOrd="0" presId="urn:microsoft.com/office/officeart/2005/8/layout/vList5"/>
    <dgm:cxn modelId="{2EABC00E-F3CF-4154-A408-0E6C03E5499A}" type="presParOf" srcId="{39BBA486-03BD-2144-ABBF-AE369E5400B7}" destId="{70B8D9E0-4A6D-2F44-B595-4E51FB1CC510}" srcOrd="0" destOrd="0" presId="urn:microsoft.com/office/officeart/2005/8/layout/vList5"/>
    <dgm:cxn modelId="{2720A813-CC6B-4FF9-B06F-EE57AF66009D}" type="presParOf" srcId="{39BBA486-03BD-2144-ABBF-AE369E5400B7}" destId="{09F84ED2-5430-D348-8351-1C588DA968EF}" srcOrd="1" destOrd="0" presId="urn:microsoft.com/office/officeart/2005/8/layout/vList5"/>
    <dgm:cxn modelId="{44F89E97-E676-419E-99E3-1394AD72FA7D}" type="presParOf" srcId="{82B71E07-46A9-1F4C-9980-576B2FA3ADD8}" destId="{26A10C18-A8F4-6A4C-BDEE-6F7DE3CE4615}" srcOrd="5" destOrd="0" presId="urn:microsoft.com/office/officeart/2005/8/layout/vList5"/>
    <dgm:cxn modelId="{9A6B78FE-07F7-4260-9A5C-D71D88E460A4}" type="presParOf" srcId="{82B71E07-46A9-1F4C-9980-576B2FA3ADD8}" destId="{4ECD3363-8FE6-2E4D-AEB8-DD61ACBB9653}" srcOrd="6" destOrd="0" presId="urn:microsoft.com/office/officeart/2005/8/layout/vList5"/>
    <dgm:cxn modelId="{D327307D-2BBF-4E09-BB09-75156BCD4603}" type="presParOf" srcId="{4ECD3363-8FE6-2E4D-AEB8-DD61ACBB9653}" destId="{E895D6B0-A2C0-8846-B022-1C147093D231}" srcOrd="0" destOrd="0" presId="urn:microsoft.com/office/officeart/2005/8/layout/vList5"/>
    <dgm:cxn modelId="{75529BAD-6C55-4840-AEA5-0416D6090E38}" type="presParOf" srcId="{4ECD3363-8FE6-2E4D-AEB8-DD61ACBB9653}" destId="{1017B7CB-13B4-9B4A-A898-E550BB192901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 loi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 smtClean="0"/>
            <a:t>a</a:t>
          </a:r>
          <a:endParaRPr lang="fr-FR" sz="3400" kern="1200" dirty="0"/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lion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loin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lin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 loi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 smtClean="0"/>
            <a:t>a</a:t>
          </a:r>
          <a:endParaRPr lang="fr-FR" sz="3400" kern="1200" dirty="0"/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lion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00B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loin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lin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point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pente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poire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pointe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EFB5-3D81-DA40-B0AB-7277103CCFA5}">
      <dsp:nvSpPr>
        <dsp:cNvPr id="0" name=""/>
        <dsp:cNvSpPr/>
      </dsp:nvSpPr>
      <dsp:spPr>
        <a:xfrm rot="5400000">
          <a:off x="5092528" y="-2184304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point</a:t>
          </a:r>
          <a:endParaRPr lang="fr-FR" sz="2700" b="1" kern="1200" dirty="0"/>
        </a:p>
      </dsp:txBody>
      <dsp:txXfrm rot="-5400000">
        <a:off x="2839211" y="95415"/>
        <a:ext cx="5021086" cy="488050"/>
      </dsp:txXfrm>
    </dsp:sp>
    <dsp:sp modelId="{5131D196-118F-ED4B-8F8C-9F861CEE6268}">
      <dsp:nvSpPr>
        <dsp:cNvPr id="0" name=""/>
        <dsp:cNvSpPr/>
      </dsp:nvSpPr>
      <dsp:spPr>
        <a:xfrm>
          <a:off x="0" y="1405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a</a:t>
          </a:r>
        </a:p>
      </dsp:txBody>
      <dsp:txXfrm>
        <a:off x="33003" y="34408"/>
        <a:ext cx="2773206" cy="610062"/>
      </dsp:txXfrm>
    </dsp:sp>
    <dsp:sp modelId="{FBE9ED35-B856-174C-8737-A32D2C924CA6}">
      <dsp:nvSpPr>
        <dsp:cNvPr id="0" name=""/>
        <dsp:cNvSpPr/>
      </dsp:nvSpPr>
      <dsp:spPr>
        <a:xfrm rot="5400000">
          <a:off x="5092528" y="-1474432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pente</a:t>
          </a:r>
          <a:endParaRPr lang="fr-FR" sz="2700" b="1" kern="1200" dirty="0"/>
        </a:p>
      </dsp:txBody>
      <dsp:txXfrm rot="-5400000">
        <a:off x="2839211" y="805287"/>
        <a:ext cx="5021086" cy="488050"/>
      </dsp:txXfrm>
    </dsp:sp>
    <dsp:sp modelId="{C3381103-080C-D746-8B27-46B2DEE4028C}">
      <dsp:nvSpPr>
        <dsp:cNvPr id="0" name=""/>
        <dsp:cNvSpPr/>
      </dsp:nvSpPr>
      <dsp:spPr>
        <a:xfrm>
          <a:off x="0" y="711277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b</a:t>
          </a:r>
        </a:p>
      </dsp:txBody>
      <dsp:txXfrm>
        <a:off x="33003" y="744280"/>
        <a:ext cx="2773206" cy="610062"/>
      </dsp:txXfrm>
    </dsp:sp>
    <dsp:sp modelId="{09F84ED2-5430-D348-8351-1C588DA968EF}">
      <dsp:nvSpPr>
        <dsp:cNvPr id="0" name=""/>
        <dsp:cNvSpPr/>
      </dsp:nvSpPr>
      <dsp:spPr>
        <a:xfrm rot="5400000">
          <a:off x="5092528" y="-764561"/>
          <a:ext cx="540854" cy="5047488"/>
        </a:xfrm>
        <a:prstGeom prst="round2SameRect">
          <a:avLst/>
        </a:prstGeom>
        <a:solidFill>
          <a:srgbClr val="FF000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poire</a:t>
          </a:r>
          <a:endParaRPr lang="fr-FR" sz="2700" b="1" kern="1200" dirty="0"/>
        </a:p>
      </dsp:txBody>
      <dsp:txXfrm rot="-5400000">
        <a:off x="2839211" y="1515158"/>
        <a:ext cx="5021086" cy="488050"/>
      </dsp:txXfrm>
    </dsp:sp>
    <dsp:sp modelId="{70B8D9E0-4A6D-2F44-B595-4E51FB1CC510}">
      <dsp:nvSpPr>
        <dsp:cNvPr id="0" name=""/>
        <dsp:cNvSpPr/>
      </dsp:nvSpPr>
      <dsp:spPr>
        <a:xfrm>
          <a:off x="0" y="1421148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c</a:t>
          </a:r>
        </a:p>
      </dsp:txBody>
      <dsp:txXfrm>
        <a:off x="33003" y="1454151"/>
        <a:ext cx="2773206" cy="610062"/>
      </dsp:txXfrm>
    </dsp:sp>
    <dsp:sp modelId="{1017B7CB-13B4-9B4A-A898-E550BB192901}">
      <dsp:nvSpPr>
        <dsp:cNvPr id="0" name=""/>
        <dsp:cNvSpPr/>
      </dsp:nvSpPr>
      <dsp:spPr>
        <a:xfrm rot="5400000">
          <a:off x="5092528" y="-54689"/>
          <a:ext cx="540854" cy="5047488"/>
        </a:xfrm>
        <a:prstGeom prst="round2SameRect">
          <a:avLst/>
        </a:prstGeom>
        <a:solidFill>
          <a:srgbClr val="00B050">
            <a:alpha val="90000"/>
          </a:srgbClr>
        </a:solidFill>
        <a:ln>
          <a:noFill/>
        </a:ln>
        <a:effectLst/>
        <a:sp3d extrusionH="50600" contourW="3000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51435" rIns="102870" bIns="51435" numCol="1" spcCol="1270" anchor="ctr" anchorCtr="0">
          <a:noAutofit/>
        </a:bodyPr>
        <a:lstStyle/>
        <a:p>
          <a:pPr marL="228600" lvl="1" indent="-228600" algn="ctr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2700" b="1" kern="1200" dirty="0" smtClean="0"/>
            <a:t>pointe</a:t>
          </a:r>
          <a:endParaRPr lang="fr-FR" sz="2700" b="1" kern="1200" dirty="0"/>
        </a:p>
      </dsp:txBody>
      <dsp:txXfrm rot="-5400000">
        <a:off x="2839211" y="2225030"/>
        <a:ext cx="5021086" cy="488050"/>
      </dsp:txXfrm>
    </dsp:sp>
    <dsp:sp modelId="{E895D6B0-A2C0-8846-B022-1C147093D231}">
      <dsp:nvSpPr>
        <dsp:cNvPr id="0" name=""/>
        <dsp:cNvSpPr/>
      </dsp:nvSpPr>
      <dsp:spPr>
        <a:xfrm>
          <a:off x="0" y="2131020"/>
          <a:ext cx="2839212" cy="67606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p3d extrusionH="50600" prstMaterial="metal">
          <a:bevelT w="101600" h="80600" prst="relaxedInset"/>
          <a:bevelB w="80600" h="80600" prst="relaxedInset"/>
        </a:sp3d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3400" kern="1200" dirty="0"/>
            <a:t>d</a:t>
          </a:r>
        </a:p>
      </dsp:txBody>
      <dsp:txXfrm>
        <a:off x="33003" y="2164023"/>
        <a:ext cx="2773206" cy="610062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4F357D-3926-4D54-9193-5ED65173489D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CB15B-52E1-4625-B6F3-D9F85A4ABB2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18389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76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72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67611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7614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70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67614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616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75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DDD27-6673-EA4F-B067-C7C5F7D6F7DA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2616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2821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17625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5889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91150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9474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3468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13956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7054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6741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1934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90252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1E493C-A19E-4D3C-BC6B-077C8C03037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F5E4BC-0878-46D8-BE55-B858C1E81F0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609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r-FR" sz="5400" b="1" dirty="0" smtClean="0"/>
              <a:t>Français</a:t>
            </a:r>
            <a:endParaRPr lang="fr-FR" sz="5400" b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1887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2264774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1626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62551836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00291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7569071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39117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4" r="26741"/>
          <a:stretch/>
        </p:blipFill>
        <p:spPr>
          <a:xfrm>
            <a:off x="1115616" y="1042432"/>
            <a:ext cx="3398520" cy="2850127"/>
          </a:xfrm>
          <a:prstGeom prst="rect">
            <a:avLst/>
          </a:prstGeom>
        </p:spPr>
      </p:pic>
      <p:cxnSp>
        <p:nvCxnSpPr>
          <p:cNvPr id="6" name="Connecteur droit avec flèche 5"/>
          <p:cNvCxnSpPr/>
          <p:nvPr/>
        </p:nvCxnSpPr>
        <p:spPr>
          <a:xfrm flipH="1" flipV="1">
            <a:off x="2339752" y="2859783"/>
            <a:ext cx="792088" cy="936103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Connecteur droit avec flèche 7"/>
          <p:cNvCxnSpPr/>
          <p:nvPr/>
        </p:nvCxnSpPr>
        <p:spPr>
          <a:xfrm flipV="1">
            <a:off x="1475656" y="3050064"/>
            <a:ext cx="360040" cy="673814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Connecteur droit avec flèche 8"/>
          <p:cNvCxnSpPr/>
          <p:nvPr/>
        </p:nvCxnSpPr>
        <p:spPr>
          <a:xfrm>
            <a:off x="1475656" y="1707654"/>
            <a:ext cx="504056" cy="648072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ZoneTexte 13"/>
          <p:cNvSpPr txBox="1"/>
          <p:nvPr/>
        </p:nvSpPr>
        <p:spPr>
          <a:xfrm>
            <a:off x="2814876" y="3795886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Pouce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917594" y="1338322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Index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1169622" y="3726189"/>
            <a:ext cx="11161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Majeur</a:t>
            </a:r>
            <a:endParaRPr lang="fr-FR" dirty="0"/>
          </a:p>
        </p:txBody>
      </p:sp>
      <p:pic>
        <p:nvPicPr>
          <p:cNvPr id="17" name="Image 16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94" r="26741"/>
          <a:stretch/>
        </p:blipFill>
        <p:spPr>
          <a:xfrm flipH="1">
            <a:off x="5076056" y="1130425"/>
            <a:ext cx="3217832" cy="2850127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835696" y="4227934"/>
            <a:ext cx="15372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Droitier</a:t>
            </a:r>
            <a:endParaRPr lang="fr-FR" sz="2400" b="1" dirty="0">
              <a:solidFill>
                <a:srgbClr val="0070C0"/>
              </a:solidFill>
            </a:endParaRPr>
          </a:p>
        </p:txBody>
      </p:sp>
      <p:sp>
        <p:nvSpPr>
          <p:cNvPr id="19" name="ZoneTexte 18"/>
          <p:cNvSpPr txBox="1"/>
          <p:nvPr/>
        </p:nvSpPr>
        <p:spPr>
          <a:xfrm>
            <a:off x="6012160" y="4227934"/>
            <a:ext cx="18722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 smtClean="0">
                <a:solidFill>
                  <a:srgbClr val="0070C0"/>
                </a:solidFill>
              </a:rPr>
              <a:t>Gaucher</a:t>
            </a:r>
            <a:endParaRPr lang="fr-FR" sz="24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775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943" t="51632" r="15543" b="4736"/>
          <a:stretch/>
        </p:blipFill>
        <p:spPr>
          <a:xfrm>
            <a:off x="333786" y="1240636"/>
            <a:ext cx="8558694" cy="3733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8064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dirty="0" smtClean="0"/>
              <a:t>     un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 		un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2368256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dirty="0" smtClean="0"/>
              <a:t>     un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 		un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</a:t>
            </a:r>
            <a:endParaRPr lang="fr-FR" sz="5400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2170067"/>
            <a:ext cx="1930524" cy="2574032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7664" y="2139702"/>
            <a:ext cx="1682987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917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sz="6000" dirty="0" smtClean="0">
                <a:solidFill>
                  <a:srgbClr val="0070C0"/>
                </a:solidFill>
                <a:latin typeface="Comic Sans MS" panose="030F0702030302020204" pitchFamily="66" charset="0"/>
              </a:rPr>
              <a:t>Exercice pour les CE1</a:t>
            </a:r>
            <a:endParaRPr lang="fr-FR" sz="6000" dirty="0">
              <a:solidFill>
                <a:srgbClr val="0070C0"/>
              </a:solidFill>
              <a:latin typeface="Comic Sans MS" panose="030F0702030302020204" pitchFamily="66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fr-FR" sz="4500" dirty="0"/>
          </a:p>
        </p:txBody>
      </p:sp>
    </p:spTree>
    <p:extLst>
      <p:ext uri="{BB962C8B-B14F-4D97-AF65-F5344CB8AC3E}">
        <p14:creationId xmlns:p14="http://schemas.microsoft.com/office/powerpoint/2010/main" val="1387627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95486"/>
            <a:ext cx="836327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3600" dirty="0" smtClean="0">
                <a:solidFill>
                  <a:srgbClr val="0070C0"/>
                </a:solidFill>
              </a:rPr>
              <a:t>coing,  point,  shampoing,  loin,  rond-point</a:t>
            </a:r>
            <a:r>
              <a:rPr lang="fr-FR" sz="3600" dirty="0">
                <a:solidFill>
                  <a:srgbClr val="0070C0"/>
                </a:solidFill>
              </a:rPr>
              <a:t>, </a:t>
            </a:r>
          </a:p>
          <a:p>
            <a:pPr marL="0" indent="0">
              <a:buNone/>
            </a:pPr>
            <a:r>
              <a:rPr lang="fr-FR" sz="3400" dirty="0" smtClean="0"/>
              <a:t>Mes parents travaillent ..............., je resterai à la garderie ce soir.</a:t>
            </a:r>
          </a:p>
          <a:p>
            <a:pPr marL="0" indent="0">
              <a:buNone/>
            </a:pPr>
            <a:r>
              <a:rPr lang="fr-FR" sz="3400" dirty="0" smtClean="0"/>
              <a:t>La </a:t>
            </a:r>
            <a:r>
              <a:rPr lang="fr-FR" sz="3400" dirty="0"/>
              <a:t>voiture avance puis tourne </a:t>
            </a:r>
            <a:r>
              <a:rPr lang="fr-FR" sz="3400" dirty="0" smtClean="0"/>
              <a:t>au .....................</a:t>
            </a:r>
            <a:endParaRPr lang="fr-FR" sz="3400" dirty="0"/>
          </a:p>
          <a:p>
            <a:pPr marL="0" indent="0">
              <a:buNone/>
            </a:pPr>
            <a:r>
              <a:rPr lang="fr-FR" sz="3400" dirty="0"/>
              <a:t>Ma maîtresse me répète tout le temps qu'une phrase se termine toujours par un </a:t>
            </a:r>
            <a:r>
              <a:rPr lang="fr-FR" sz="3400" dirty="0" smtClean="0"/>
              <a:t>............... </a:t>
            </a:r>
          </a:p>
          <a:p>
            <a:pPr marL="0" indent="0">
              <a:buNone/>
            </a:pPr>
            <a:r>
              <a:rPr lang="fr-FR" sz="3400" dirty="0" smtClean="0"/>
              <a:t>Dans la salle de bain, on trouve des produits de soin comme le 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917533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76618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du </a:t>
            </a:r>
            <a:r>
              <a:rPr lang="fr-FR" sz="5400" dirty="0" smtClean="0"/>
              <a:t>f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des </a:t>
            </a:r>
            <a:r>
              <a:rPr lang="fr-FR" sz="5400" dirty="0" smtClean="0"/>
              <a:t>p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ts</a:t>
            </a:r>
            <a:endParaRPr lang="fr-FR" sz="5400" dirty="0"/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 smtClean="0"/>
              <a:t>des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66047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du </a:t>
            </a:r>
            <a:r>
              <a:rPr lang="fr-FR" sz="5400" dirty="0" smtClean="0"/>
              <a:t>f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des </a:t>
            </a:r>
            <a:r>
              <a:rPr lang="fr-FR" sz="5400" dirty="0" smtClean="0"/>
              <a:t>p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ts</a:t>
            </a:r>
            <a:endParaRPr lang="fr-FR" sz="5400" dirty="0"/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 smtClean="0"/>
              <a:t>des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gs</a:t>
            </a:r>
            <a:endParaRPr lang="fr-F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87574"/>
            <a:ext cx="2200077" cy="166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85621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du </a:t>
            </a:r>
            <a:r>
              <a:rPr lang="fr-FR" sz="5400" dirty="0" smtClean="0"/>
              <a:t>f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des </a:t>
            </a:r>
            <a:r>
              <a:rPr lang="fr-FR" sz="5400" dirty="0" smtClean="0"/>
              <a:t>p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ts</a:t>
            </a:r>
            <a:endParaRPr lang="fr-FR" sz="5400" dirty="0"/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 smtClean="0"/>
              <a:t>des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gs</a:t>
            </a:r>
            <a:endParaRPr lang="fr-F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87574"/>
            <a:ext cx="2200077" cy="166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868144" y="2355726"/>
            <a:ext cx="2592288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?  .  !</a:t>
            </a:r>
            <a:endParaRPr lang="fr-FR" sz="6600" dirty="0"/>
          </a:p>
        </p:txBody>
      </p:sp>
    </p:spTree>
    <p:extLst>
      <p:ext uri="{BB962C8B-B14F-4D97-AF65-F5344CB8AC3E}">
        <p14:creationId xmlns:p14="http://schemas.microsoft.com/office/powerpoint/2010/main" val="33126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du </a:t>
            </a:r>
            <a:r>
              <a:rPr lang="fr-FR" sz="5400" dirty="0" smtClean="0"/>
              <a:t>f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/>
              <a:t>des </a:t>
            </a:r>
            <a:r>
              <a:rPr lang="fr-FR" sz="5400" dirty="0" smtClean="0"/>
              <a:t>p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ts</a:t>
            </a:r>
            <a:endParaRPr lang="fr-FR" sz="5400" dirty="0"/>
          </a:p>
          <a:p>
            <a:pPr marL="0" indent="0">
              <a:spcBef>
                <a:spcPts val="3600"/>
              </a:spcBef>
              <a:buNone/>
            </a:pPr>
            <a:r>
              <a:rPr lang="fr-FR" sz="5400" dirty="0" smtClean="0"/>
              <a:t>des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gs</a:t>
            </a:r>
            <a:endParaRPr lang="fr-FR" sz="5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987574"/>
            <a:ext cx="2200077" cy="16645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ZoneTexte 3"/>
          <p:cNvSpPr txBox="1"/>
          <p:nvPr/>
        </p:nvSpPr>
        <p:spPr>
          <a:xfrm>
            <a:off x="5868144" y="2355726"/>
            <a:ext cx="2592288" cy="110799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6600" dirty="0" smtClean="0"/>
              <a:t>?  .  !</a:t>
            </a:r>
            <a:endParaRPr lang="fr-FR" sz="6600" dirty="0"/>
          </a:p>
        </p:txBody>
      </p:sp>
      <p:pic>
        <p:nvPicPr>
          <p:cNvPr id="1027" name="Picture 3" descr="Résultat de recherche d'images pour &quot;image de coing&quot;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193"/>
          <a:stretch/>
        </p:blipFill>
        <p:spPr bwMode="auto">
          <a:xfrm>
            <a:off x="3844204" y="3370775"/>
            <a:ext cx="1996156" cy="177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1268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 smtClean="0">
                <a:solidFill>
                  <a:srgbClr val="0070C0"/>
                </a:solidFill>
              </a:rPr>
              <a:t> </a:t>
            </a:r>
            <a:r>
              <a:rPr lang="fr-FR" b="1" dirty="0"/>
              <a:t>– le son </a:t>
            </a:r>
            <a:r>
              <a:rPr lang="fr-FR" b="1" dirty="0" smtClean="0"/>
              <a:t>"</a:t>
            </a:r>
            <a:r>
              <a:rPr lang="fr-FR" b="1" dirty="0" err="1" smtClean="0">
                <a:solidFill>
                  <a:srgbClr val="0070C0"/>
                </a:solidFill>
              </a:rPr>
              <a:t>oin</a:t>
            </a:r>
            <a:r>
              <a:rPr lang="fr-FR" b="1" dirty="0"/>
              <a:t>"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sz="5400" dirty="0"/>
              <a:t>La petite oie n'est pas </a:t>
            </a:r>
            <a:r>
              <a:rPr lang="fr-FR" sz="5400" dirty="0" smtClean="0"/>
              <a:t>l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. Elle est dans un c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 sur du f</a:t>
            </a:r>
            <a:r>
              <a:rPr lang="fr-FR" sz="5400" b="1" dirty="0" smtClean="0">
                <a:solidFill>
                  <a:srgbClr val="0070C0"/>
                </a:solidFill>
              </a:rPr>
              <a:t>oin</a:t>
            </a:r>
            <a:r>
              <a:rPr lang="fr-FR" sz="5400" dirty="0" smtClean="0"/>
              <a:t> avec ses </a:t>
            </a:r>
            <a:r>
              <a:rPr lang="fr-FR" sz="5400" dirty="0"/>
              <a:t>oisons</a:t>
            </a:r>
            <a:r>
              <a:rPr lang="fr-FR" sz="5400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01433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8700984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951526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2607623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596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xmlns="" id="{1606227A-7BB8-AE49-883A-B3516FB35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86582"/>
            <a:ext cx="7886700" cy="994172"/>
          </a:xfrm>
        </p:spPr>
        <p:txBody>
          <a:bodyPr>
            <a:normAutofit/>
          </a:bodyPr>
          <a:lstStyle/>
          <a:p>
            <a:r>
              <a:rPr lang="fr-FR" sz="4100" dirty="0">
                <a:solidFill>
                  <a:srgbClr val="7030A0"/>
                </a:solidFill>
                <a:latin typeface="Century Gothic" panose="020B0502020202020204" pitchFamily="34" charset="0"/>
              </a:rPr>
              <a:t>Le quiz du jour</a:t>
            </a:r>
          </a:p>
        </p:txBody>
      </p:sp>
      <p:graphicFrame>
        <p:nvGraphicFramePr>
          <p:cNvPr id="11" name="Espace réservé du contenu 10">
            <a:extLst>
              <a:ext uri="{FF2B5EF4-FFF2-40B4-BE49-F238E27FC236}">
                <a16:creationId xmlns:a16="http://schemas.microsoft.com/office/drawing/2014/main" xmlns="" id="{31B65F77-7849-C04F-9111-91E008C1806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1644719"/>
              </p:ext>
            </p:extLst>
          </p:nvPr>
        </p:nvGraphicFramePr>
        <p:xfrm>
          <a:off x="628650" y="1824228"/>
          <a:ext cx="7886700" cy="28084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520737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273</Words>
  <Application>Microsoft Office PowerPoint</Application>
  <PresentationFormat>Affichage à l'écran (16:9)</PresentationFormat>
  <Paragraphs>104</Paragraphs>
  <Slides>19</Slides>
  <Notes>6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Thème Office</vt:lpstr>
      <vt:lpstr>Français</vt:lpstr>
      <vt:lpstr>oin – le son "oin"</vt:lpstr>
      <vt:lpstr>oin – le son "oin"</vt:lpstr>
      <vt:lpstr>oin – le son "oin"</vt:lpstr>
      <vt:lpstr>oin – le son "oin"</vt:lpstr>
      <vt:lpstr>oin – le son "oin"</vt:lpstr>
      <vt:lpstr>Le quiz du jour</vt:lpstr>
      <vt:lpstr>Le quiz du jour</vt:lpstr>
      <vt:lpstr>Le quiz du jour</vt:lpstr>
      <vt:lpstr>Le quiz du jour</vt:lpstr>
      <vt:lpstr>Le quiz du jour</vt:lpstr>
      <vt:lpstr>Le quiz du jour</vt:lpstr>
      <vt:lpstr>oin – le son "oin"</vt:lpstr>
      <vt:lpstr>oin – le son "oin"</vt:lpstr>
      <vt:lpstr>oin – le son "oin"</vt:lpstr>
      <vt:lpstr>oin – le son "oin"</vt:lpstr>
      <vt:lpstr>Exercice pour les CE1</vt:lpstr>
      <vt:lpstr>Présentation PowerPoint</vt:lpstr>
      <vt:lpstr>Présentation PowerPoint</vt:lpstr>
    </vt:vector>
  </TitlesOfParts>
  <Company>Ministere de l'Education Nationale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Ollivier HUNAULT</dc:creator>
  <cp:lastModifiedBy>Ollivier HUNAULT</cp:lastModifiedBy>
  <cp:revision>15</cp:revision>
  <dcterms:created xsi:type="dcterms:W3CDTF">2020-03-20T11:24:42Z</dcterms:created>
  <dcterms:modified xsi:type="dcterms:W3CDTF">2020-05-05T10:29:53Z</dcterms:modified>
</cp:coreProperties>
</file>