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0" r:id="rId4"/>
    <p:sldId id="265" r:id="rId5"/>
    <p:sldId id="272" r:id="rId6"/>
    <p:sldId id="268" r:id="rId7"/>
    <p:sldId id="259" r:id="rId8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485" y="-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82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62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88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15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7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46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39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05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93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2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09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7200" b="1" dirty="0" smtClean="0"/>
              <a:t>Français</a:t>
            </a:r>
            <a:endParaRPr lang="fr-FR" sz="7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>
                <a:solidFill>
                  <a:srgbClr val="0070C0"/>
                </a:solidFill>
              </a:rPr>
              <a:t>o</a:t>
            </a:r>
            <a:r>
              <a:rPr lang="fr-FR" b="1" dirty="0" err="1" smtClean="0">
                <a:solidFill>
                  <a:srgbClr val="0070C0"/>
                </a:solidFill>
              </a:rPr>
              <a:t>i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/>
              <a:t>– le son "</a:t>
            </a:r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/>
              <a:t>"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4200"/>
              </a:spcBef>
              <a:buNone/>
            </a:pPr>
            <a:r>
              <a:rPr lang="fr-FR" sz="5400" dirty="0"/>
              <a:t>une </a:t>
            </a:r>
            <a:r>
              <a:rPr lang="fr-FR" sz="5400" b="1" dirty="0">
                <a:solidFill>
                  <a:srgbClr val="0070C0"/>
                </a:solidFill>
              </a:rPr>
              <a:t>oi</a:t>
            </a:r>
            <a:r>
              <a:rPr lang="fr-FR" sz="5400" dirty="0"/>
              <a:t>e   </a:t>
            </a:r>
            <a:r>
              <a:rPr lang="fr-FR" sz="5400" dirty="0" smtClean="0"/>
              <a:t> </a:t>
            </a:r>
            <a:r>
              <a:rPr lang="fr-FR" sz="5400" dirty="0"/>
              <a:t>	</a:t>
            </a:r>
            <a:endParaRPr lang="fr-FR" sz="5400" dirty="0" smtClean="0"/>
          </a:p>
          <a:p>
            <a:pPr marL="0" indent="0">
              <a:spcBef>
                <a:spcPts val="4200"/>
              </a:spcBef>
              <a:buNone/>
            </a:pPr>
            <a:r>
              <a:rPr lang="fr-FR" sz="5400" dirty="0" smtClean="0"/>
              <a:t>une </a:t>
            </a:r>
            <a:r>
              <a:rPr lang="fr-FR" sz="5400" dirty="0"/>
              <a:t>v</a:t>
            </a:r>
            <a:r>
              <a:rPr lang="fr-FR" sz="5400" b="1" dirty="0">
                <a:solidFill>
                  <a:srgbClr val="0070C0"/>
                </a:solidFill>
              </a:rPr>
              <a:t>oi</a:t>
            </a:r>
            <a:r>
              <a:rPr lang="fr-FR" sz="5400" dirty="0"/>
              <a:t>le</a:t>
            </a:r>
          </a:p>
          <a:p>
            <a:pPr marL="0" indent="0">
              <a:spcBef>
                <a:spcPts val="4200"/>
              </a:spcBef>
              <a:buNone/>
            </a:pPr>
            <a:r>
              <a:rPr lang="fr-FR" sz="5400" dirty="0"/>
              <a:t>une b</a:t>
            </a:r>
            <a:r>
              <a:rPr lang="fr-FR" sz="5400" b="1" dirty="0">
                <a:solidFill>
                  <a:srgbClr val="0070C0"/>
                </a:solidFill>
              </a:rPr>
              <a:t>oî</a:t>
            </a:r>
            <a:r>
              <a:rPr lang="fr-FR" sz="5400" dirty="0"/>
              <a:t>te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26" name="Picture 2" descr="Domestic_Goose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432" y="935367"/>
            <a:ext cx="1572840" cy="155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165px-Latin_Sail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272" y="1707654"/>
            <a:ext cx="2095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Résultat de recherche d'images pour &quot;dessin d une boite avec couvercle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311627"/>
            <a:ext cx="2232248" cy="1675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795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/>
              <a:t>– le son "</a:t>
            </a:r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/>
              <a:t>"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5400" dirty="0"/>
              <a:t>La voiture d'Ant</a:t>
            </a:r>
            <a:r>
              <a:rPr lang="fr-FR" sz="5400" b="1" dirty="0">
                <a:solidFill>
                  <a:srgbClr val="0070C0"/>
                </a:solidFill>
              </a:rPr>
              <a:t>oi</a:t>
            </a:r>
            <a:r>
              <a:rPr lang="fr-FR" sz="5400" dirty="0"/>
              <a:t>ne est n</a:t>
            </a:r>
            <a:r>
              <a:rPr lang="fr-FR" sz="5400" b="1" dirty="0">
                <a:solidFill>
                  <a:srgbClr val="0070C0"/>
                </a:solidFill>
              </a:rPr>
              <a:t>oi</a:t>
            </a:r>
            <a:r>
              <a:rPr lang="fr-FR" sz="5400" dirty="0"/>
              <a:t>re. </a:t>
            </a:r>
            <a:endParaRPr lang="fr-FR" sz="5400" dirty="0" smtClean="0"/>
          </a:p>
          <a:p>
            <a:pPr marL="0" indent="0">
              <a:buNone/>
            </a:pPr>
            <a:r>
              <a:rPr lang="fr-FR" sz="5400" dirty="0" smtClean="0"/>
              <a:t>Au </a:t>
            </a:r>
            <a:r>
              <a:rPr lang="fr-FR" sz="5400" dirty="0"/>
              <a:t>marché, il achète des </a:t>
            </a:r>
            <a:r>
              <a:rPr lang="fr-FR" sz="5400" dirty="0" smtClean="0"/>
              <a:t>p</a:t>
            </a:r>
            <a:r>
              <a:rPr lang="fr-FR" sz="5400" b="1" dirty="0" smtClean="0">
                <a:solidFill>
                  <a:srgbClr val="0070C0"/>
                </a:solidFill>
              </a:rPr>
              <a:t>oi</a:t>
            </a:r>
            <a:r>
              <a:rPr lang="fr-FR" sz="5400" dirty="0" smtClean="0"/>
              <a:t>res et des petits p</a:t>
            </a:r>
            <a:r>
              <a:rPr lang="fr-FR" sz="5400" b="1" dirty="0" smtClean="0">
                <a:solidFill>
                  <a:srgbClr val="0070C0"/>
                </a:solidFill>
              </a:rPr>
              <a:t>oi</a:t>
            </a:r>
            <a:r>
              <a:rPr lang="fr-FR" sz="5400" dirty="0" smtClean="0"/>
              <a:t>s.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9014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/>
              <a:t>– le son "</a:t>
            </a:r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/>
              <a:t>"</a:t>
            </a:r>
            <a:endParaRPr lang="fr-FR" b="1" dirty="0"/>
          </a:p>
        </p:txBody>
      </p:sp>
      <p:pic>
        <p:nvPicPr>
          <p:cNvPr id="5" name="Picture 2" descr="printable_french_ruled_paper_template__a4_size__by_marxmars-d8ozxcg[1]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215" r="13532" b="53944"/>
          <a:stretch/>
        </p:blipFill>
        <p:spPr bwMode="auto">
          <a:xfrm>
            <a:off x="323528" y="1221600"/>
            <a:ext cx="8668072" cy="334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277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 smtClean="0"/>
              <a:t>– le son "</a:t>
            </a:r>
            <a:r>
              <a:rPr lang="fr-FR" b="1" dirty="0" err="1" smtClean="0">
                <a:solidFill>
                  <a:srgbClr val="0070C0"/>
                </a:solidFill>
              </a:rPr>
              <a:t>oi</a:t>
            </a:r>
            <a:r>
              <a:rPr lang="fr-FR" b="1" dirty="0" smtClean="0"/>
              <a:t>"</a:t>
            </a:r>
            <a:endParaRPr lang="fr-FR" b="1" dirty="0"/>
          </a:p>
        </p:txBody>
      </p:sp>
      <p:pic>
        <p:nvPicPr>
          <p:cNvPr id="5" name="Picture 2" descr="printable_french_ruled_paper_template__a4_size__by_marxmars-d8ozxcg[1]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6" t="17215" r="13532" b="53944"/>
          <a:stretch/>
        </p:blipFill>
        <p:spPr bwMode="auto">
          <a:xfrm>
            <a:off x="323528" y="1221600"/>
            <a:ext cx="8668072" cy="3348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257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Dictée pour les élèves de CE1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5400" dirty="0"/>
              <a:t>Aujourd'hui, Antoine reste à la maison. Il doit faire ses devoirs avant le soir.</a:t>
            </a:r>
          </a:p>
          <a:p>
            <a:pPr marL="0" indent="0">
              <a:buNone/>
            </a:pPr>
            <a:r>
              <a:rPr lang="fr-FR" sz="5400" dirty="0"/>
              <a:t>Le couvreur est déjà là pour réparer le toit. Il fait beaucoup de bruit. Ca déconcentre Antoine.</a:t>
            </a:r>
          </a:p>
        </p:txBody>
      </p:sp>
    </p:spTree>
    <p:extLst>
      <p:ext uri="{BB962C8B-B14F-4D97-AF65-F5344CB8AC3E}">
        <p14:creationId xmlns:p14="http://schemas.microsoft.com/office/powerpoint/2010/main" val="85060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6181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92</Words>
  <Application>Microsoft Office PowerPoint</Application>
  <PresentationFormat>Affichage à l'écran (16:9)</PresentationFormat>
  <Paragraphs>13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Français</vt:lpstr>
      <vt:lpstr>oi – le son "oi"</vt:lpstr>
      <vt:lpstr>oi – le son "oi"</vt:lpstr>
      <vt:lpstr>oi – le son "oi"</vt:lpstr>
      <vt:lpstr>oi – le son "oi"</vt:lpstr>
      <vt:lpstr>Dictée pour les élèves de CE1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Ollivier HUNAULT</dc:creator>
  <cp:lastModifiedBy>Ollivier HUNAULT</cp:lastModifiedBy>
  <cp:revision>11</cp:revision>
  <dcterms:created xsi:type="dcterms:W3CDTF">2020-03-20T11:24:42Z</dcterms:created>
  <dcterms:modified xsi:type="dcterms:W3CDTF">2020-05-05T15:52:12Z</dcterms:modified>
</cp:coreProperties>
</file>