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4"/>
  </p:notesMasterIdLst>
  <p:sldIdLst>
    <p:sldId id="328" r:id="rId2"/>
    <p:sldId id="329" r:id="rId3"/>
    <p:sldId id="330" r:id="rId4"/>
    <p:sldId id="258" r:id="rId5"/>
    <p:sldId id="260" r:id="rId6"/>
    <p:sldId id="331" r:id="rId7"/>
    <p:sldId id="332" r:id="rId8"/>
    <p:sldId id="263" r:id="rId9"/>
    <p:sldId id="265" r:id="rId10"/>
    <p:sldId id="266" r:id="rId11"/>
    <p:sldId id="267" r:id="rId12"/>
    <p:sldId id="268" r:id="rId13"/>
    <p:sldId id="269" r:id="rId14"/>
    <p:sldId id="367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364" r:id="rId30"/>
    <p:sldId id="360" r:id="rId31"/>
    <p:sldId id="359" r:id="rId32"/>
    <p:sldId id="368" r:id="rId33"/>
  </p:sldIdLst>
  <p:sldSz cx="9144000" cy="5143500" type="screen16x9"/>
  <p:notesSz cx="6858000" cy="9144000"/>
  <p:embeddedFontLst>
    <p:embeddedFont>
      <p:font typeface="Barrio" panose="020B0604020202020204" charset="0"/>
      <p:regular r:id="rId35"/>
    </p:embeddedFont>
    <p:embeddedFont>
      <p:font typeface="Pacifico" panose="020B0604020202020204" charset="0"/>
      <p:regular r:id="rId36"/>
    </p:embeddedFont>
    <p:embeddedFont>
      <p:font typeface="Architects Daughter" panose="020B0604020202020204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41" roundtripDataSignature="AMtx7mjW9pS6pw9O6m6c3wQ2xYxHZci8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2" autoAdjust="0"/>
    <p:restoredTop sz="80663" autoAdjust="0"/>
  </p:normalViewPr>
  <p:slideViewPr>
    <p:cSldViewPr snapToGrid="0">
      <p:cViewPr varScale="1">
        <p:scale>
          <a:sx n="99" d="100"/>
          <a:sy n="99" d="100"/>
        </p:scale>
        <p:origin x="1133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0cd6959e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80cd6959e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1395822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88f937e071_4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88f937e071_4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88f937e071_4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88f937e071_4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88f44928d5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88f44928d5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88f937e071_4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88f937e071_4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88f937e071_4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88f937e071_4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3086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88f937e071_4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88f937e071_4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88f937e071_4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88f937e071_4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88f937e071_4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88f937e071_4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88f937e071_4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88f937e071_4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88f937e071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88f937e071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0cd6959eb_2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80cd6959eb_2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4786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88f937e071_4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88f937e071_4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88f937e071_4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88f937e071_4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88f937e071_4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88f937e071_4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88f937e071_4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88f937e071_4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890fc60ea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890fc60ea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88f937e071_4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88f937e071_4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88f937e071_4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88f937e071_4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88d5caa213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88d5caa213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72ea0cb946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72ea0cb946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0cd6959eb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80cd6959eb_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3691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0cd6959e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80cd6959e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16058536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882f6b5fc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882f6b5fc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1685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0cd6959e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80cd6959e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21713276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76dbc70f8c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76dbc70f8c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3450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852ffa1e9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852ffa1e9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9c1accbb6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89c1accbb6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0cd6959eb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80cd6959eb_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5229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0cd6959eb_2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80cd6959eb_2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0139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88f937e071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88f937e071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88f937e071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88f937e071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3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●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○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■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●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○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■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●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○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■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●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○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■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●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○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■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●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○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■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3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9506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8" name="Google Shape;8;p26"/>
          <p:cNvSpPr/>
          <p:nvPr userDrawn="1"/>
        </p:nvSpPr>
        <p:spPr>
          <a:xfrm>
            <a:off x="478900" y="538775"/>
            <a:ext cx="8455500" cy="7335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26"/>
          <p:cNvSpPr/>
          <p:nvPr userDrawn="1"/>
        </p:nvSpPr>
        <p:spPr>
          <a:xfrm>
            <a:off x="74550" y="4325075"/>
            <a:ext cx="9069300" cy="613500"/>
          </a:xfrm>
          <a:prstGeom prst="rtTriangle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6"/>
          <p:cNvSpPr/>
          <p:nvPr userDrawn="1"/>
        </p:nvSpPr>
        <p:spPr>
          <a:xfrm rot="10800000">
            <a:off x="74700" y="4317575"/>
            <a:ext cx="9069300" cy="628500"/>
          </a:xfrm>
          <a:prstGeom prst="rtTriangle">
            <a:avLst/>
          </a:prstGeom>
          <a:solidFill>
            <a:srgbClr val="76A5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6"/>
          <p:cNvSpPr/>
          <p:nvPr userDrawn="1"/>
        </p:nvSpPr>
        <p:spPr>
          <a:xfrm rot="-1282383">
            <a:off x="478897" y="472514"/>
            <a:ext cx="1170812" cy="67998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6"/>
          <p:cNvSpPr/>
          <p:nvPr userDrawn="1"/>
        </p:nvSpPr>
        <p:spPr>
          <a:xfrm rot="305775">
            <a:off x="7752934" y="494027"/>
            <a:ext cx="1030935" cy="82290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56DDDFF-BB1F-48C7-B4C0-68FE2456010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4563" y1="11494" x2="83495" y2="9195"/>
                        <a14:foregroundMark x1="95146" y1="5747" x2="71845" y2="26437"/>
                        <a14:foregroundMark x1="71845" y1="3831" x2="0" y2="4215"/>
                        <a14:foregroundMark x1="10680" y1="8429" x2="18447" y2="27969"/>
                        <a14:foregroundMark x1="5825" y1="37165" x2="4854" y2="40613"/>
                        <a14:foregroundMark x1="59223" y1="59770" x2="86408" y2="31418"/>
                        <a14:foregroundMark x1="89320" y1="17625" x2="90291" y2="31801"/>
                        <a14:foregroundMark x1="4854" y1="32567" x2="3883" y2="31801"/>
                        <a14:foregroundMark x1="81553" y1="45211" x2="81553" y2="45211"/>
                        <a14:foregroundMark x1="82524" y1="37548" x2="82524" y2="37548"/>
                        <a14:foregroundMark x1="86408" y1="33716" x2="86408" y2="3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9" y="3133181"/>
            <a:ext cx="636626" cy="1613198"/>
          </a:xfrm>
          <a:prstGeom prst="rect">
            <a:avLst/>
          </a:prstGeom>
        </p:spPr>
      </p:pic>
      <p:pic>
        <p:nvPicPr>
          <p:cNvPr id="14" name="Google Shape;111;p17"/>
          <p:cNvPicPr preferRelativeResize="0"/>
          <p:nvPr userDrawn="1"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87995" y="4340101"/>
            <a:ext cx="759427" cy="42717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34.png"/><Relationship Id="rId3" Type="http://schemas.openxmlformats.org/officeDocument/2006/relationships/audio" Target="NULL" TargetMode="External"/><Relationship Id="rId7" Type="http://schemas.microsoft.com/office/2007/relationships/media" Target="../media/media5.wav"/><Relationship Id="rId12" Type="http://schemas.openxmlformats.org/officeDocument/2006/relationships/image" Target="../media/image33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media" Target="../media/media4.wav"/><Relationship Id="rId11" Type="http://schemas.openxmlformats.org/officeDocument/2006/relationships/image" Target="../media/image8.png"/><Relationship Id="rId5" Type="http://schemas.microsoft.com/office/2007/relationships/media" Target="../media/media3.wav"/><Relationship Id="rId10" Type="http://schemas.openxmlformats.org/officeDocument/2006/relationships/notesSlide" Target="../notesSlides/notesSlide11.xml"/><Relationship Id="rId4" Type="http://schemas.microsoft.com/office/2007/relationships/media" Target="../media/media1.wav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8.png"/><Relationship Id="rId3" Type="http://schemas.microsoft.com/office/2007/relationships/media" Target="../media/media7.wav"/><Relationship Id="rId7" Type="http://schemas.microsoft.com/office/2007/relationships/media" Target="../media/media9.mp3"/><Relationship Id="rId12" Type="http://schemas.openxmlformats.org/officeDocument/2006/relationships/image" Target="../media/image36.png"/><Relationship Id="rId17" Type="http://schemas.openxmlformats.org/officeDocument/2006/relationships/image" Target="../media/image34.png"/><Relationship Id="rId2" Type="http://schemas.openxmlformats.org/officeDocument/2006/relationships/audio" Target="../media/media6.wav"/><Relationship Id="rId16" Type="http://schemas.openxmlformats.org/officeDocument/2006/relationships/image" Target="../media/image7.png"/><Relationship Id="rId1" Type="http://schemas.microsoft.com/office/2007/relationships/media" Target="../media/media6.wav"/><Relationship Id="rId6" Type="http://schemas.microsoft.com/office/2007/relationships/media" Target="../media/media8.mp3"/><Relationship Id="rId11" Type="http://schemas.openxmlformats.org/officeDocument/2006/relationships/image" Target="../media/image35.png"/><Relationship Id="rId5" Type="http://schemas.openxmlformats.org/officeDocument/2006/relationships/audio" Target="NULL" TargetMode="External"/><Relationship Id="rId15" Type="http://schemas.openxmlformats.org/officeDocument/2006/relationships/image" Target="../media/image38.png"/><Relationship Id="rId10" Type="http://schemas.openxmlformats.org/officeDocument/2006/relationships/image" Target="../media/image21.png"/><Relationship Id="rId4" Type="http://schemas.openxmlformats.org/officeDocument/2006/relationships/audio" Target="../media/media7.wav"/><Relationship Id="rId9" Type="http://schemas.openxmlformats.org/officeDocument/2006/relationships/notesSlide" Target="../notesSlides/notesSlide12.xml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1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2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0.png"/><Relationship Id="rId12" Type="http://schemas.openxmlformats.org/officeDocument/2006/relationships/image" Target="../media/image10.png"/><Relationship Id="rId2" Type="http://schemas.microsoft.com/office/2007/relationships/media" Target="../media/media11.wav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7.png"/><Relationship Id="rId5" Type="http://schemas.openxmlformats.org/officeDocument/2006/relationships/image" Target="../media/image4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2.png"/><Relationship Id="rId12" Type="http://schemas.openxmlformats.org/officeDocument/2006/relationships/image" Target="../media/image10.png"/><Relationship Id="rId2" Type="http://schemas.microsoft.com/office/2007/relationships/media" Target="../media/media11.wav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7.png"/><Relationship Id="rId5" Type="http://schemas.openxmlformats.org/officeDocument/2006/relationships/image" Target="../media/image39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3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52.png"/><Relationship Id="rId11" Type="http://schemas.openxmlformats.org/officeDocument/2006/relationships/image" Target="../media/image10.png"/><Relationship Id="rId5" Type="http://schemas.openxmlformats.org/officeDocument/2006/relationships/image" Target="../media/image51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56.jp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10.pn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59.png"/><Relationship Id="rId1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5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64.jpg"/><Relationship Id="rId11" Type="http://schemas.openxmlformats.org/officeDocument/2006/relationships/image" Target="../media/image10.png"/><Relationship Id="rId5" Type="http://schemas.openxmlformats.org/officeDocument/2006/relationships/image" Target="../media/image63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9.jpe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1.jpe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70.jpeg"/><Relationship Id="rId5" Type="http://schemas.openxmlformats.org/officeDocument/2006/relationships/image" Target="../media/image67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4.jp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73.png"/><Relationship Id="rId11" Type="http://schemas.openxmlformats.org/officeDocument/2006/relationships/image" Target="../media/image10.png"/><Relationship Id="rId5" Type="http://schemas.openxmlformats.org/officeDocument/2006/relationships/image" Target="../media/image7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wav"/><Relationship Id="rId13" Type="http://schemas.openxmlformats.org/officeDocument/2006/relationships/slideLayout" Target="../slideLayouts/slideLayout9.xml"/><Relationship Id="rId18" Type="http://schemas.openxmlformats.org/officeDocument/2006/relationships/image" Target="../media/image64.jpg"/><Relationship Id="rId26" Type="http://schemas.openxmlformats.org/officeDocument/2006/relationships/image" Target="../media/image79.png"/><Relationship Id="rId3" Type="http://schemas.microsoft.com/office/2007/relationships/media" Target="../media/media19.wav"/><Relationship Id="rId21" Type="http://schemas.openxmlformats.org/officeDocument/2006/relationships/image" Target="../media/image76.png"/><Relationship Id="rId7" Type="http://schemas.microsoft.com/office/2007/relationships/media" Target="../media/media21.wav"/><Relationship Id="rId12" Type="http://schemas.openxmlformats.org/officeDocument/2006/relationships/audio" Target="../media/media23.wav"/><Relationship Id="rId17" Type="http://schemas.openxmlformats.org/officeDocument/2006/relationships/image" Target="../media/image56.jpg"/><Relationship Id="rId25" Type="http://schemas.openxmlformats.org/officeDocument/2006/relationships/image" Target="../media/image78.png"/><Relationship Id="rId2" Type="http://schemas.openxmlformats.org/officeDocument/2006/relationships/audio" Target="../media/media18.wav"/><Relationship Id="rId16" Type="http://schemas.openxmlformats.org/officeDocument/2006/relationships/image" Target="../media/image51.jpg"/><Relationship Id="rId20" Type="http://schemas.openxmlformats.org/officeDocument/2006/relationships/image" Target="../media/image74.jpg"/><Relationship Id="rId29" Type="http://schemas.openxmlformats.org/officeDocument/2006/relationships/image" Target="../media/image34.png"/><Relationship Id="rId1" Type="http://schemas.microsoft.com/office/2007/relationships/media" Target="../media/media18.wav"/><Relationship Id="rId6" Type="http://schemas.openxmlformats.org/officeDocument/2006/relationships/audio" Target="../media/media20.wav"/><Relationship Id="rId11" Type="http://schemas.microsoft.com/office/2007/relationships/media" Target="../media/media23.wav"/><Relationship Id="rId24" Type="http://schemas.openxmlformats.org/officeDocument/2006/relationships/image" Target="../media/image37.png"/><Relationship Id="rId5" Type="http://schemas.microsoft.com/office/2007/relationships/media" Target="../media/media20.wav"/><Relationship Id="rId15" Type="http://schemas.openxmlformats.org/officeDocument/2006/relationships/image" Target="../media/image68.jpeg"/><Relationship Id="rId23" Type="http://schemas.openxmlformats.org/officeDocument/2006/relationships/image" Target="../media/image38.png"/><Relationship Id="rId28" Type="http://schemas.openxmlformats.org/officeDocument/2006/relationships/image" Target="../media/image80.png"/><Relationship Id="rId10" Type="http://schemas.openxmlformats.org/officeDocument/2006/relationships/audio" Target="../media/media22.wav"/><Relationship Id="rId19" Type="http://schemas.openxmlformats.org/officeDocument/2006/relationships/image" Target="../media/image70.jpeg"/><Relationship Id="rId31" Type="http://schemas.openxmlformats.org/officeDocument/2006/relationships/image" Target="../media/image7.png"/><Relationship Id="rId4" Type="http://schemas.openxmlformats.org/officeDocument/2006/relationships/audio" Target="../media/media19.wav"/><Relationship Id="rId9" Type="http://schemas.microsoft.com/office/2007/relationships/media" Target="../media/media22.wav"/><Relationship Id="rId14" Type="http://schemas.openxmlformats.org/officeDocument/2006/relationships/notesSlide" Target="../notesSlides/notesSlide26.xml"/><Relationship Id="rId22" Type="http://schemas.openxmlformats.org/officeDocument/2006/relationships/image" Target="../media/image77.png"/><Relationship Id="rId27" Type="http://schemas.openxmlformats.org/officeDocument/2006/relationships/image" Target="../media/image8.png"/><Relationship Id="rId30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50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4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microsoft.com/office/2007/relationships/hdphoto" Target="../media/hdphoto3.wdp"/><Relationship Id="rId11" Type="http://schemas.openxmlformats.org/officeDocument/2006/relationships/image" Target="../media/image8.png"/><Relationship Id="rId5" Type="http://schemas.openxmlformats.org/officeDocument/2006/relationships/image" Target="../media/image85.png"/><Relationship Id="rId10" Type="http://schemas.openxmlformats.org/officeDocument/2006/relationships/image" Target="../media/image86.png"/><Relationship Id="rId4" Type="http://schemas.openxmlformats.org/officeDocument/2006/relationships/notesSlide" Target="../notesSlides/notesSlide30.xml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stock.adobe.com/" TargetMode="External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lipart.com/fr/index" TargetMode="External"/><Relationship Id="rId5" Type="http://schemas.openxmlformats.org/officeDocument/2006/relationships/hyperlink" Target="https://www.flaticon.com/" TargetMode="External"/><Relationship Id="rId4" Type="http://schemas.openxmlformats.org/officeDocument/2006/relationships/hyperlink" Target="https://pixabay.com/fr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25"/>
          <p:cNvSpPr txBox="1"/>
          <p:nvPr/>
        </p:nvSpPr>
        <p:spPr>
          <a:xfrm>
            <a:off x="2353188" y="523566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 dirty="0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9" name="Google Shape;16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2">
            <a:off x="7559403" y="492906"/>
            <a:ext cx="1378964" cy="796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9273EA5C-E871-46B0-824C-E32314F756D8}"/>
              </a:ext>
            </a:extLst>
          </p:cNvPr>
          <p:cNvGrpSpPr/>
          <p:nvPr/>
        </p:nvGrpSpPr>
        <p:grpSpPr>
          <a:xfrm>
            <a:off x="4187787" y="1487134"/>
            <a:ext cx="4035308" cy="2799054"/>
            <a:chOff x="3787502" y="1524622"/>
            <a:chExt cx="4035308" cy="2799054"/>
          </a:xfrm>
        </p:grpSpPr>
        <p:sp>
          <p:nvSpPr>
            <p:cNvPr id="14" name="Google Shape;106;p25">
              <a:extLst>
                <a:ext uri="{FF2B5EF4-FFF2-40B4-BE49-F238E27FC236}">
                  <a16:creationId xmlns:a16="http://schemas.microsoft.com/office/drawing/2014/main" id="{C9908505-7FD2-4711-BB26-715F966623CD}"/>
                </a:ext>
              </a:extLst>
            </p:cNvPr>
            <p:cNvSpPr/>
            <p:nvPr/>
          </p:nvSpPr>
          <p:spPr>
            <a:xfrm>
              <a:off x="3787502" y="1524622"/>
              <a:ext cx="3965614" cy="1268766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lang="fr-FR" sz="1100" b="0" i="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Music</a:t>
              </a:r>
              <a:r>
                <a:rPr sz="1100" b="0" i="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 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  <p:sp>
          <p:nvSpPr>
            <p:cNvPr id="15" name="Google Shape;106;p25">
              <a:extLst>
                <a:ext uri="{FF2B5EF4-FFF2-40B4-BE49-F238E27FC236}">
                  <a16:creationId xmlns:a16="http://schemas.microsoft.com/office/drawing/2014/main" id="{B21DC120-3063-4EFB-AF29-DCFCCD5B4E45}"/>
                </a:ext>
              </a:extLst>
            </p:cNvPr>
            <p:cNvSpPr/>
            <p:nvPr/>
          </p:nvSpPr>
          <p:spPr>
            <a:xfrm>
              <a:off x="4145925" y="2964334"/>
              <a:ext cx="3676885" cy="1359342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lang="fr-FR" sz="110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in English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</p:grpSp>
      <p:pic>
        <p:nvPicPr>
          <p:cNvPr id="10" name="Google Shape;65;p1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38688" y="1332000"/>
            <a:ext cx="4028999" cy="28467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6ADD0B-188B-4DB6-9DE0-B3B611C0B7A5}"/>
              </a:ext>
            </a:extLst>
          </p:cNvPr>
          <p:cNvSpPr/>
          <p:nvPr/>
        </p:nvSpPr>
        <p:spPr>
          <a:xfrm rot="20112910">
            <a:off x="455466" y="485347"/>
            <a:ext cx="12925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5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chitects Daughter" panose="020B0604020202020204" charset="0"/>
              </a:rPr>
              <a:t>C</a:t>
            </a:r>
            <a:r>
              <a:rPr lang="fr-FR" sz="3600" b="1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latin typeface="Architects Daughter" panose="020B0604020202020204" charset="0"/>
              </a:rPr>
              <a:t>L</a:t>
            </a:r>
            <a:r>
              <a:rPr lang="fr-FR" sz="3600" b="1" dirty="0" smtClean="0">
                <a:ln w="9525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rchitects Daughter" panose="020B0604020202020204" charset="0"/>
              </a:rPr>
              <a:t>I</a:t>
            </a:r>
            <a:r>
              <a:rPr lang="fr-FR" sz="36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Architects Daughter" panose="020B0604020202020204" charset="0"/>
              </a:rPr>
              <a:t>L</a:t>
            </a:r>
            <a:endParaRPr lang="fr-FR" sz="3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latin typeface="Architects Daugh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70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3" descr="Ekg, Electrocardiogram, Heart, Art, Lov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960" y="1543714"/>
            <a:ext cx="1954275" cy="1837503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3"/>
          <p:cNvSpPr txBox="1"/>
          <p:nvPr/>
        </p:nvSpPr>
        <p:spPr>
          <a:xfrm>
            <a:off x="876850" y="3649025"/>
            <a:ext cx="1780800" cy="485700"/>
          </a:xfrm>
          <a:prstGeom prst="rect">
            <a:avLst/>
          </a:prstGeom>
          <a:solidFill>
            <a:srgbClr val="C8CEFC"/>
          </a:solidFill>
          <a:ln w="190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pulsation</a:t>
            </a:r>
            <a:endParaRPr sz="2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25" name="Google Shape;225;p23"/>
          <p:cNvSpPr txBox="1"/>
          <p:nvPr/>
        </p:nvSpPr>
        <p:spPr>
          <a:xfrm>
            <a:off x="6359460" y="1696152"/>
            <a:ext cx="1907690" cy="1532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>
                <a:solidFill>
                  <a:srgbClr val="7030A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slow</a:t>
            </a:r>
            <a:r>
              <a:rPr lang="fr" sz="2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medium</a:t>
            </a:r>
            <a:r>
              <a:rPr lang="fr" sz="2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>
                <a:solidFill>
                  <a:schemeClr val="accent4">
                    <a:lumMod val="75000"/>
                  </a:schemeClr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medium up </a:t>
            </a:r>
            <a:r>
              <a:rPr lang="fr" sz="2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up</a:t>
            </a:r>
            <a:endParaRPr sz="2600" dirty="0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26" name="Google Shape;226;p23"/>
          <p:cNvSpPr txBox="1"/>
          <p:nvPr/>
        </p:nvSpPr>
        <p:spPr>
          <a:xfrm>
            <a:off x="2863748" y="1696152"/>
            <a:ext cx="3247056" cy="1532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rgbClr val="7030A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largo / lento </a:t>
            </a:r>
            <a:endParaRPr lang="fr"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adagio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/ </a:t>
            </a:r>
            <a:r>
              <a:rPr lang="fr" sz="2400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moderato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chemeClr val="accent4">
                    <a:lumMod val="75000"/>
                  </a:schemeClr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allegreto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/ </a:t>
            </a:r>
            <a:r>
              <a:rPr lang="fr" sz="2400" dirty="0">
                <a:solidFill>
                  <a:schemeClr val="accent4">
                    <a:lumMod val="75000"/>
                  </a:schemeClr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vivace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presto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/ </a:t>
            </a: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prestissimo</a:t>
            </a:r>
            <a:endParaRPr sz="2400" dirty="0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29" name="Google Shape;229;p23"/>
          <p:cNvSpPr txBox="1"/>
          <p:nvPr/>
        </p:nvSpPr>
        <p:spPr>
          <a:xfrm>
            <a:off x="6422905" y="3458323"/>
            <a:ext cx="1780800" cy="4857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Jazz</a:t>
            </a:r>
            <a:endParaRPr sz="2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30" name="Google Shape;230;p23"/>
          <p:cNvSpPr txBox="1"/>
          <p:nvPr/>
        </p:nvSpPr>
        <p:spPr>
          <a:xfrm>
            <a:off x="3596876" y="3458323"/>
            <a:ext cx="1780800" cy="4857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Classical</a:t>
            </a:r>
            <a:endParaRPr sz="2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7" name="Google Shape;163;p20">
            <a:extLst>
              <a:ext uri="{FF2B5EF4-FFF2-40B4-BE49-F238E27FC236}">
                <a16:creationId xmlns:a16="http://schemas.microsoft.com/office/drawing/2014/main" id="{4516BE72-0475-4B0B-8C2D-D9684CC6A86A}"/>
              </a:ext>
            </a:extLst>
          </p:cNvPr>
          <p:cNvSpPr txBox="1"/>
          <p:nvPr/>
        </p:nvSpPr>
        <p:spPr>
          <a:xfrm>
            <a:off x="1754372" y="549000"/>
            <a:ext cx="5890437" cy="726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Tempo</a:t>
            </a:r>
            <a:endParaRPr sz="4400" dirty="0">
              <a:solidFill>
                <a:schemeClr val="dk1"/>
              </a:solidFill>
              <a:latin typeface="Architects Daughter" panose="020B0604020202020204" charset="0"/>
              <a:cs typeface="Barrio"/>
              <a:sym typeface="Architects Daughter"/>
            </a:endParaRPr>
          </a:p>
        </p:txBody>
      </p:sp>
      <p:pic>
        <p:nvPicPr>
          <p:cNvPr id="11" name="Google Shape;238;p28">
            <a:extLst>
              <a:ext uri="{FF2B5EF4-FFF2-40B4-BE49-F238E27FC236}">
                <a16:creationId xmlns:a16="http://schemas.microsoft.com/office/drawing/2014/main" id="{7BCFB828-0A54-4FEB-8C57-493094086B54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67493" y="547342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38BC11D-F6CB-4279-90B7-9E7023EF1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69" y="643058"/>
            <a:ext cx="540167" cy="540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animBg="1"/>
      <p:bldP spid="225" grpId="0" animBg="1"/>
      <p:bldP spid="226" grpId="0" animBg="1"/>
      <p:bldP spid="229" grpId="0" animBg="1"/>
      <p:bldP spid="2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3;p20">
            <a:extLst>
              <a:ext uri="{FF2B5EF4-FFF2-40B4-BE49-F238E27FC236}">
                <a16:creationId xmlns:a16="http://schemas.microsoft.com/office/drawing/2014/main" id="{BECBAEAD-2038-40D6-BD52-4FB9228CA5EB}"/>
              </a:ext>
            </a:extLst>
          </p:cNvPr>
          <p:cNvSpPr txBox="1"/>
          <p:nvPr/>
        </p:nvSpPr>
        <p:spPr>
          <a:xfrm>
            <a:off x="1797387" y="499220"/>
            <a:ext cx="5890437" cy="726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Let’s</a:t>
            </a:r>
            <a:r>
              <a:rPr lang="fr-FR" sz="4400" dirty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 </a:t>
            </a:r>
            <a:r>
              <a:rPr lang="fr-FR" sz="4400" dirty="0" err="1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listen</a:t>
            </a:r>
            <a:r>
              <a:rPr lang="fr-FR" sz="4400" dirty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 and </a:t>
            </a:r>
            <a:r>
              <a:rPr lang="fr-FR" sz="4400" dirty="0" err="1" smtClean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play</a:t>
            </a:r>
            <a:r>
              <a:rPr lang="fr-FR" sz="4400" dirty="0" smtClean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!</a:t>
            </a:r>
            <a:endParaRPr sz="4400" dirty="0">
              <a:solidFill>
                <a:schemeClr val="dk1"/>
              </a:solidFill>
              <a:latin typeface="Architects Daughter" panose="020B0604020202020204" charset="0"/>
              <a:cs typeface="Barrio"/>
              <a:sym typeface="Architects Daughter"/>
            </a:endParaRPr>
          </a:p>
        </p:txBody>
      </p:sp>
      <p:pic>
        <p:nvPicPr>
          <p:cNvPr id="2" name="flute rapide">
            <a:hlinkClick r:id="" action="ppaction://media"/>
            <a:extLst>
              <a:ext uri="{FF2B5EF4-FFF2-40B4-BE49-F238E27FC236}">
                <a16:creationId xmlns:a16="http://schemas.microsoft.com/office/drawing/2014/main" id="{B7710B03-26A4-43EF-93E5-A2DA50EB8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2117" y="3363171"/>
            <a:ext cx="609600" cy="609600"/>
          </a:xfrm>
          <a:prstGeom prst="rect">
            <a:avLst/>
          </a:prstGeom>
        </p:spPr>
      </p:pic>
      <p:sp>
        <p:nvSpPr>
          <p:cNvPr id="4" name="Google Shape;205;p22">
            <a:extLst>
              <a:ext uri="{FF2B5EF4-FFF2-40B4-BE49-F238E27FC236}">
                <a16:creationId xmlns:a16="http://schemas.microsoft.com/office/drawing/2014/main" id="{DDAADF32-54AB-4F3B-9BA8-EE87CF25627E}"/>
              </a:ext>
            </a:extLst>
          </p:cNvPr>
          <p:cNvSpPr txBox="1"/>
          <p:nvPr/>
        </p:nvSpPr>
        <p:spPr>
          <a:xfrm>
            <a:off x="1884978" y="1939034"/>
            <a:ext cx="1107675" cy="485700"/>
          </a:xfrm>
          <a:prstGeom prst="rect">
            <a:avLst/>
          </a:prstGeom>
          <a:solidFill>
            <a:srgbClr val="FF5050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2600">
                <a:latin typeface="Architects Daughter"/>
                <a:ea typeface="Architects Daughter"/>
                <a:cs typeface="Architects Daughter"/>
              </a:defRPr>
            </a:lvl1pPr>
          </a:lstStyle>
          <a:p>
            <a:r>
              <a:rPr lang="fr" dirty="0">
                <a:sym typeface="Architects Daughter"/>
              </a:rPr>
              <a:t>fast</a:t>
            </a:r>
            <a:endParaRPr dirty="0">
              <a:sym typeface="Architects Daughter"/>
            </a:endParaRPr>
          </a:p>
        </p:txBody>
      </p:sp>
      <p:sp>
        <p:nvSpPr>
          <p:cNvPr id="5" name="Google Shape;206;p22">
            <a:extLst>
              <a:ext uri="{FF2B5EF4-FFF2-40B4-BE49-F238E27FC236}">
                <a16:creationId xmlns:a16="http://schemas.microsoft.com/office/drawing/2014/main" id="{B4EE1B0F-0A64-4C63-A783-C6BD984D7486}"/>
              </a:ext>
            </a:extLst>
          </p:cNvPr>
          <p:cNvSpPr txBox="1"/>
          <p:nvPr/>
        </p:nvSpPr>
        <p:spPr>
          <a:xfrm>
            <a:off x="639243" y="1939034"/>
            <a:ext cx="1017902" cy="485700"/>
          </a:xfrm>
          <a:prstGeom prst="rect">
            <a:avLst/>
          </a:prstGeom>
          <a:solidFill>
            <a:srgbClr val="FF5050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slow</a:t>
            </a:r>
            <a:endParaRPr sz="2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" name="Google Shape;205;p22">
            <a:extLst>
              <a:ext uri="{FF2B5EF4-FFF2-40B4-BE49-F238E27FC236}">
                <a16:creationId xmlns:a16="http://schemas.microsoft.com/office/drawing/2014/main" id="{432B7481-7D98-4B40-B990-66498E395E1A}"/>
              </a:ext>
            </a:extLst>
          </p:cNvPr>
          <p:cNvSpPr txBox="1"/>
          <p:nvPr/>
        </p:nvSpPr>
        <p:spPr>
          <a:xfrm>
            <a:off x="7811549" y="1939034"/>
            <a:ext cx="1107675" cy="485700"/>
          </a:xfrm>
          <a:prstGeom prst="rect">
            <a:avLst/>
          </a:prstGeom>
          <a:solidFill>
            <a:srgbClr val="0070C0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2600">
                <a:latin typeface="Architects Daughter"/>
                <a:ea typeface="Architects Daughter"/>
                <a:cs typeface="Architects Daughter"/>
              </a:defRPr>
            </a:lvl1pPr>
          </a:lstStyle>
          <a:p>
            <a:r>
              <a:rPr lang="fr" dirty="0">
                <a:solidFill>
                  <a:schemeClr val="bg1"/>
                </a:solidFill>
                <a:sym typeface="Architects Daughter"/>
              </a:rPr>
              <a:t>fast</a:t>
            </a:r>
            <a:endParaRPr dirty="0">
              <a:solidFill>
                <a:schemeClr val="bg1"/>
              </a:solidFill>
              <a:sym typeface="Architects Daughter"/>
            </a:endParaRPr>
          </a:p>
        </p:txBody>
      </p:sp>
      <p:sp>
        <p:nvSpPr>
          <p:cNvPr id="7" name="Google Shape;206;p22">
            <a:extLst>
              <a:ext uri="{FF2B5EF4-FFF2-40B4-BE49-F238E27FC236}">
                <a16:creationId xmlns:a16="http://schemas.microsoft.com/office/drawing/2014/main" id="{271FE864-A1B0-41E9-884D-F6EFE8C39C7F}"/>
              </a:ext>
            </a:extLst>
          </p:cNvPr>
          <p:cNvSpPr txBox="1"/>
          <p:nvPr/>
        </p:nvSpPr>
        <p:spPr>
          <a:xfrm>
            <a:off x="6565814" y="1939034"/>
            <a:ext cx="1017902" cy="485700"/>
          </a:xfrm>
          <a:prstGeom prst="rect">
            <a:avLst/>
          </a:prstGeom>
          <a:solidFill>
            <a:srgbClr val="0070C0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slow</a:t>
            </a:r>
            <a:endParaRPr sz="2600" dirty="0">
              <a:solidFill>
                <a:schemeClr val="bg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026" name="Picture 2" descr="Sports, Tableau De Bord, Jeu">
            <a:extLst>
              <a:ext uri="{FF2B5EF4-FFF2-40B4-BE49-F238E27FC236}">
                <a16:creationId xmlns:a16="http://schemas.microsoft.com/office/drawing/2014/main" id="{71E34EED-612E-4516-9CC3-EA3224519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3" t="32706" r="19646" b="28823"/>
          <a:stretch/>
        </p:blipFill>
        <p:spPr bwMode="auto">
          <a:xfrm>
            <a:off x="3224357" y="1380729"/>
            <a:ext cx="3036815" cy="1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ggae1">
            <a:hlinkClick r:id="" action="ppaction://media"/>
            <a:extLst>
              <a:ext uri="{FF2B5EF4-FFF2-40B4-BE49-F238E27FC236}">
                <a16:creationId xmlns:a16="http://schemas.microsoft.com/office/drawing/2014/main" id="{167A6C5F-F1C5-44BF-A039-421D7C80AD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415.3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96156" y="3363171"/>
            <a:ext cx="609600" cy="609600"/>
          </a:xfrm>
          <a:prstGeom prst="rect">
            <a:avLst/>
          </a:prstGeom>
        </p:spPr>
      </p:pic>
      <p:pic>
        <p:nvPicPr>
          <p:cNvPr id="10" name="shuff1">
            <a:hlinkClick r:id="" action="ppaction://media"/>
            <a:extLst>
              <a:ext uri="{FF2B5EF4-FFF2-40B4-BE49-F238E27FC236}">
                <a16:creationId xmlns:a16="http://schemas.microsoft.com/office/drawing/2014/main" id="{6CAA0037-4E9D-48DB-8324-8C9FB9488F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8059.435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60195" y="3372849"/>
            <a:ext cx="609600" cy="609600"/>
          </a:xfrm>
          <a:prstGeom prst="rect">
            <a:avLst/>
          </a:prstGeom>
        </p:spPr>
      </p:pic>
      <p:pic>
        <p:nvPicPr>
          <p:cNvPr id="12" name="jazz1">
            <a:hlinkClick r:id="" action="ppaction://media"/>
            <a:extLst>
              <a:ext uri="{FF2B5EF4-FFF2-40B4-BE49-F238E27FC236}">
                <a16:creationId xmlns:a16="http://schemas.microsoft.com/office/drawing/2014/main" id="{B09071FE-FAF9-4C43-BE48-7EBC37108A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176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88273" y="3355366"/>
            <a:ext cx="609600" cy="609600"/>
          </a:xfrm>
          <a:prstGeom prst="rect">
            <a:avLst/>
          </a:prstGeom>
        </p:spPr>
      </p:pic>
      <p:pic>
        <p:nvPicPr>
          <p:cNvPr id="13" name="flute lente">
            <a:hlinkClick r:id="" action="ppaction://media"/>
            <a:extLst>
              <a:ext uri="{FF2B5EF4-FFF2-40B4-BE49-F238E27FC236}">
                <a16:creationId xmlns:a16="http://schemas.microsoft.com/office/drawing/2014/main" id="{428F9542-D9E7-4B29-8865-F34DCD3AE30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24234" y="3355366"/>
            <a:ext cx="609600" cy="6096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95BFBA7-35B2-4104-99FB-5B8D425B5680}"/>
              </a:ext>
            </a:extLst>
          </p:cNvPr>
          <p:cNvSpPr txBox="1"/>
          <p:nvPr/>
        </p:nvSpPr>
        <p:spPr>
          <a:xfrm>
            <a:off x="3536129" y="1655293"/>
            <a:ext cx="468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chitects Daughter" panose="020B0604020202020204" charset="0"/>
              </a:rPr>
              <a:t>2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454A264-5FFD-46FF-9BB7-7D76AF11B36E}"/>
              </a:ext>
            </a:extLst>
          </p:cNvPr>
          <p:cNvSpPr txBox="1"/>
          <p:nvPr/>
        </p:nvSpPr>
        <p:spPr>
          <a:xfrm>
            <a:off x="5457099" y="1702666"/>
            <a:ext cx="468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chitects Daughter" panose="020B0604020202020204" charset="0"/>
              </a:rPr>
              <a:t>2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8AFEA1E-26CE-4E28-83A1-4F4688F2F031}"/>
              </a:ext>
            </a:extLst>
          </p:cNvPr>
          <p:cNvSpPr txBox="1"/>
          <p:nvPr/>
        </p:nvSpPr>
        <p:spPr>
          <a:xfrm>
            <a:off x="3528925" y="1658284"/>
            <a:ext cx="468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chitects Daughter" panose="020B0604020202020204" charset="0"/>
              </a:rPr>
              <a:t>3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148B523-2F03-4EC3-95C1-D76DE22E892F}"/>
              </a:ext>
            </a:extLst>
          </p:cNvPr>
          <p:cNvSpPr txBox="1"/>
          <p:nvPr/>
        </p:nvSpPr>
        <p:spPr>
          <a:xfrm>
            <a:off x="5443181" y="1708387"/>
            <a:ext cx="468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chitects Daughter" panose="020B0604020202020204" charset="0"/>
              </a:rPr>
              <a:t>3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0795118-AC8D-4A30-80E1-53172C9E540B}"/>
              </a:ext>
            </a:extLst>
          </p:cNvPr>
          <p:cNvSpPr txBox="1"/>
          <p:nvPr/>
        </p:nvSpPr>
        <p:spPr>
          <a:xfrm>
            <a:off x="3496979" y="1652302"/>
            <a:ext cx="468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chitects Daughter" panose="020B0604020202020204" charset="0"/>
              </a:rPr>
              <a:t>4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01C0335-AB68-4590-A358-481740DC541F}"/>
              </a:ext>
            </a:extLst>
          </p:cNvPr>
          <p:cNvSpPr txBox="1"/>
          <p:nvPr/>
        </p:nvSpPr>
        <p:spPr>
          <a:xfrm>
            <a:off x="5418671" y="1693020"/>
            <a:ext cx="468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chitects Daughter" panose="020B0604020202020204" charset="0"/>
              </a:rPr>
              <a:t>4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4CA44EC-E8E4-4301-89E9-2CDB8E02E3FB}"/>
              </a:ext>
            </a:extLst>
          </p:cNvPr>
          <p:cNvSpPr txBox="1"/>
          <p:nvPr/>
        </p:nvSpPr>
        <p:spPr>
          <a:xfrm>
            <a:off x="3512952" y="1689580"/>
            <a:ext cx="468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chitects Daughter" panose="020B0604020202020204" charset="0"/>
              </a:rPr>
              <a:t>5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767DECE-7197-4DF8-90B0-5D2E3EBA4F9E}"/>
              </a:ext>
            </a:extLst>
          </p:cNvPr>
          <p:cNvSpPr txBox="1"/>
          <p:nvPr/>
        </p:nvSpPr>
        <p:spPr>
          <a:xfrm>
            <a:off x="5561829" y="1693020"/>
            <a:ext cx="468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chitects Daughter" panose="020B0604020202020204" charset="0"/>
              </a:rPr>
              <a:t>1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06C3452-F4B1-4E98-8E4F-9502D54B4A61}"/>
              </a:ext>
            </a:extLst>
          </p:cNvPr>
          <p:cNvSpPr txBox="1"/>
          <p:nvPr/>
        </p:nvSpPr>
        <p:spPr>
          <a:xfrm>
            <a:off x="3656110" y="1655293"/>
            <a:ext cx="468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chitects Daughter" panose="020B0604020202020204" charset="0"/>
              </a:rPr>
              <a:t>1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E22A1A9-E16C-4EF4-BEB5-C4D37B0F31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440" y="596788"/>
            <a:ext cx="572455" cy="572455"/>
          </a:xfrm>
          <a:prstGeom prst="rect">
            <a:avLst/>
          </a:prstGeom>
        </p:spPr>
      </p:pic>
      <p:pic>
        <p:nvPicPr>
          <p:cNvPr id="26" name="Google Shape;238;p28">
            <a:extLst>
              <a:ext uri="{FF2B5EF4-FFF2-40B4-BE49-F238E27FC236}">
                <a16:creationId xmlns:a16="http://schemas.microsoft.com/office/drawing/2014/main" id="{32C9D92B-AED6-4591-9BBC-7987DC95A6F6}"/>
              </a:ext>
            </a:extLst>
          </p:cNvPr>
          <p:cNvPicPr preferRelativeResize="0"/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67493" y="547342"/>
            <a:ext cx="520976" cy="613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3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5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9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4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1" grpId="0"/>
      <p:bldP spid="23" grpId="0"/>
      <p:bldP spid="23" grpId="1"/>
      <p:bldP spid="24" grpId="0"/>
      <p:bldP spid="2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63;p20">
            <a:extLst>
              <a:ext uri="{FF2B5EF4-FFF2-40B4-BE49-F238E27FC236}">
                <a16:creationId xmlns:a16="http://schemas.microsoft.com/office/drawing/2014/main" id="{F20CE443-037B-4B10-949E-4353DDB5C687}"/>
              </a:ext>
            </a:extLst>
          </p:cNvPr>
          <p:cNvSpPr txBox="1"/>
          <p:nvPr/>
        </p:nvSpPr>
        <p:spPr>
          <a:xfrm>
            <a:off x="1754372" y="549000"/>
            <a:ext cx="5890437" cy="726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Tone </a:t>
            </a:r>
            <a:endParaRPr sz="4400" dirty="0">
              <a:solidFill>
                <a:schemeClr val="dk1"/>
              </a:solidFill>
              <a:latin typeface="Architects Daughter" panose="020B0604020202020204" charset="0"/>
              <a:cs typeface="Barrio"/>
              <a:sym typeface="Architects Daughter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32E082E-3201-406B-A81F-785A1D71E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888" y="1205201"/>
            <a:ext cx="1489321" cy="2978642"/>
          </a:xfrm>
          <a:prstGeom prst="rect">
            <a:avLst/>
          </a:prstGeom>
        </p:spPr>
      </p:pic>
      <p:pic>
        <p:nvPicPr>
          <p:cNvPr id="2050" name="Picture 2" descr="Flûte, Musicale, Instrument, Coup, Jouer">
            <a:extLst>
              <a:ext uri="{FF2B5EF4-FFF2-40B4-BE49-F238E27FC236}">
                <a16:creationId xmlns:a16="http://schemas.microsoft.com/office/drawing/2014/main" id="{565169B4-01C2-4016-9055-B2FA5B0F5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43975">
            <a:off x="6396992" y="2394002"/>
            <a:ext cx="2164803" cy="108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ioloncelle, Instrument">
            <a:extLst>
              <a:ext uri="{FF2B5EF4-FFF2-40B4-BE49-F238E27FC236}">
                <a16:creationId xmlns:a16="http://schemas.microsoft.com/office/drawing/2014/main" id="{05CF8F82-D0DA-47B3-AED4-E66BBC9A6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207" y="2137410"/>
            <a:ext cx="2499450" cy="216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one cello">
            <a:hlinkClick r:id="" action="ppaction://media"/>
            <a:extLst>
              <a:ext uri="{FF2B5EF4-FFF2-40B4-BE49-F238E27FC236}">
                <a16:creationId xmlns:a16="http://schemas.microsoft.com/office/drawing/2014/main" id="{71D4B4C1-B8B4-4911-9DE7-3BE644D75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47132" y="1527810"/>
            <a:ext cx="609600" cy="609600"/>
          </a:xfrm>
          <a:prstGeom prst="rect">
            <a:avLst/>
          </a:prstGeom>
        </p:spPr>
      </p:pic>
      <p:pic>
        <p:nvPicPr>
          <p:cNvPr id="6" name="tone flute">
            <a:hlinkClick r:id="" action="ppaction://media"/>
            <a:extLst>
              <a:ext uri="{FF2B5EF4-FFF2-40B4-BE49-F238E27FC236}">
                <a16:creationId xmlns:a16="http://schemas.microsoft.com/office/drawing/2014/main" id="{923A82EF-55E1-4978-91C1-25022F423C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34710" y="2396491"/>
            <a:ext cx="609600" cy="6096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C848EEC-A27F-4569-AE62-BC9F83090A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6339" y="1140809"/>
            <a:ext cx="1651530" cy="3303060"/>
          </a:xfrm>
          <a:prstGeom prst="rect">
            <a:avLst/>
          </a:prstGeom>
        </p:spPr>
      </p:pic>
      <p:pic>
        <p:nvPicPr>
          <p:cNvPr id="11" name="10 Sam">
            <a:hlinkClick r:id="" action="ppaction://media"/>
            <a:extLst>
              <a:ext uri="{FF2B5EF4-FFF2-40B4-BE49-F238E27FC236}">
                <a16:creationId xmlns:a16="http://schemas.microsoft.com/office/drawing/2014/main" id="{D4B3D4BF-05A5-4A24-81AB-CD824CC04B2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57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62851" y="4381405"/>
            <a:ext cx="609600" cy="609600"/>
          </a:xfrm>
          <a:prstGeom prst="rect">
            <a:avLst/>
          </a:prstGeom>
        </p:spPr>
      </p:pic>
      <p:pic>
        <p:nvPicPr>
          <p:cNvPr id="12" name="16 Jenna+Jacki">
            <a:hlinkClick r:id="" action="ppaction://media"/>
            <a:extLst>
              <a:ext uri="{FF2B5EF4-FFF2-40B4-BE49-F238E27FC236}">
                <a16:creationId xmlns:a16="http://schemas.microsoft.com/office/drawing/2014/main" id="{F56AE86E-2B1B-4D99-B223-93B6984D5D1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2958" end="158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4431" y="4381405"/>
            <a:ext cx="609600" cy="609600"/>
          </a:xfrm>
          <a:prstGeom prst="rect">
            <a:avLst/>
          </a:prstGeom>
        </p:spPr>
      </p:pic>
      <p:pic>
        <p:nvPicPr>
          <p:cNvPr id="16" name="16 Jenna+Jacki">
            <a:hlinkClick r:id="" action="ppaction://media"/>
            <a:extLst>
              <a:ext uri="{FF2B5EF4-FFF2-40B4-BE49-F238E27FC236}">
                <a16:creationId xmlns:a16="http://schemas.microsoft.com/office/drawing/2014/main" id="{2117AB5B-E9A3-4B5B-B9B0-8BCD6E3C0EA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6009" end="551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25179" y="4411656"/>
            <a:ext cx="609600" cy="6096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D2A20D4-8489-4582-A828-7E7232C3B9C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9254" y="1078345"/>
            <a:ext cx="1651530" cy="3303060"/>
          </a:xfrm>
          <a:prstGeom prst="rect">
            <a:avLst/>
          </a:prstGeom>
        </p:spPr>
      </p:pic>
      <p:pic>
        <p:nvPicPr>
          <p:cNvPr id="19" name="Google Shape;238;p28">
            <a:extLst>
              <a:ext uri="{FF2B5EF4-FFF2-40B4-BE49-F238E27FC236}">
                <a16:creationId xmlns:a16="http://schemas.microsoft.com/office/drawing/2014/main" id="{4ECC7F5C-639E-4CD5-9B57-38CDF06171F2}"/>
              </a:ext>
            </a:extLst>
          </p:cNvPr>
          <p:cNvPicPr preferRelativeResize="0"/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67493" y="547342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FAEA20F-2C8D-456D-90E3-E934DFEE3C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440" y="596788"/>
            <a:ext cx="572455" cy="572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5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6"/>
          <p:cNvSpPr txBox="1"/>
          <p:nvPr/>
        </p:nvSpPr>
        <p:spPr>
          <a:xfrm rot="-3731610">
            <a:off x="2732213" y="3151808"/>
            <a:ext cx="185016" cy="1088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rio"/>
              <a:ea typeface="Barrio"/>
              <a:cs typeface="Barrio"/>
              <a:sym typeface="Barrio"/>
            </a:endParaRPr>
          </a:p>
        </p:txBody>
      </p:sp>
      <p:grpSp>
        <p:nvGrpSpPr>
          <p:cNvPr id="269" name="Google Shape;269;p26"/>
          <p:cNvGrpSpPr/>
          <p:nvPr/>
        </p:nvGrpSpPr>
        <p:grpSpPr>
          <a:xfrm>
            <a:off x="2449661" y="3302132"/>
            <a:ext cx="1567998" cy="823986"/>
            <a:chOff x="2331850" y="1674550"/>
            <a:chExt cx="2933030" cy="1757275"/>
          </a:xfrm>
        </p:grpSpPr>
        <p:pic>
          <p:nvPicPr>
            <p:cNvPr id="270" name="Google Shape;270;p26" descr="Handheld Microphone, Microphone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31850" y="1674550"/>
              <a:ext cx="2933030" cy="1757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26"/>
            <p:cNvSpPr txBox="1"/>
            <p:nvPr/>
          </p:nvSpPr>
          <p:spPr>
            <a:xfrm rot="-4043787">
              <a:off x="3431163" y="2444353"/>
              <a:ext cx="648623" cy="32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rio"/>
                <a:ea typeface="Barrio"/>
                <a:cs typeface="Barrio"/>
                <a:sym typeface="Barrio"/>
              </a:endParaRPr>
            </a:p>
          </p:txBody>
        </p:sp>
      </p:grpSp>
      <p:pic>
        <p:nvPicPr>
          <p:cNvPr id="275" name="Google Shape;275;p26" descr="Mouse, White Mouse, Field, Animal, Rat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968971" y="1815847"/>
            <a:ext cx="1855750" cy="176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6" descr="Silhouette, Musicale, Note, Clef, Basse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311327">
            <a:off x="2379716" y="2323885"/>
            <a:ext cx="1385789" cy="63273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63;p20">
            <a:extLst>
              <a:ext uri="{FF2B5EF4-FFF2-40B4-BE49-F238E27FC236}">
                <a16:creationId xmlns:a16="http://schemas.microsoft.com/office/drawing/2014/main" id="{C2D5D8E1-BF04-48DF-8D7F-503225C1A107}"/>
              </a:ext>
            </a:extLst>
          </p:cNvPr>
          <p:cNvSpPr txBox="1"/>
          <p:nvPr/>
        </p:nvSpPr>
        <p:spPr>
          <a:xfrm>
            <a:off x="1754372" y="549000"/>
            <a:ext cx="5890437" cy="726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Height</a:t>
            </a:r>
            <a:r>
              <a:rPr lang="fr-FR" sz="4400" dirty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 </a:t>
            </a:r>
            <a:endParaRPr sz="4400" dirty="0">
              <a:solidFill>
                <a:schemeClr val="dk1"/>
              </a:solidFill>
              <a:latin typeface="Architects Daughter" panose="020B0604020202020204" charset="0"/>
              <a:cs typeface="Barrio"/>
              <a:sym typeface="Architects Daughter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2D62F95-3C20-465A-A066-B6840C75CC09}"/>
              </a:ext>
            </a:extLst>
          </p:cNvPr>
          <p:cNvSpPr txBox="1"/>
          <p:nvPr/>
        </p:nvSpPr>
        <p:spPr>
          <a:xfrm flipH="1">
            <a:off x="4805916" y="2217807"/>
            <a:ext cx="3178783" cy="707886"/>
          </a:xfrm>
          <a:prstGeom prst="rect">
            <a:avLst/>
          </a:prstGeom>
          <a:solidFill>
            <a:srgbClr val="FF5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tx1"/>
                </a:solidFill>
                <a:latin typeface="Architects Daughter" panose="020B0604020202020204" charset="0"/>
              </a:rPr>
              <a:t>h</a:t>
            </a:r>
            <a:r>
              <a:rPr lang="fr-FR" sz="4000" dirty="0" smtClean="0">
                <a:solidFill>
                  <a:schemeClr val="tx1"/>
                </a:solidFill>
                <a:latin typeface="Architects Daughter" panose="020B0604020202020204" charset="0"/>
              </a:rPr>
              <a:t>igh </a:t>
            </a:r>
            <a:r>
              <a:rPr lang="fr-FR" sz="4000" dirty="0">
                <a:solidFill>
                  <a:schemeClr val="tx1"/>
                </a:solidFill>
                <a:latin typeface="Architects Daughter" panose="020B0604020202020204" charset="0"/>
              </a:rPr>
              <a:t>pitch</a:t>
            </a:r>
          </a:p>
        </p:txBody>
      </p:sp>
      <p:pic>
        <p:nvPicPr>
          <p:cNvPr id="11" name="13 Sam+Jamie">
            <a:hlinkClick r:id="" action="ppaction://media"/>
            <a:extLst>
              <a:ext uri="{FF2B5EF4-FFF2-40B4-BE49-F238E27FC236}">
                <a16:creationId xmlns:a16="http://schemas.microsoft.com/office/drawing/2014/main" id="{C3CCF86B-9B6B-4E1A-8795-79DB72E683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20" end="10842.163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410" y="4366285"/>
            <a:ext cx="609600" cy="609600"/>
          </a:xfrm>
          <a:prstGeom prst="rect">
            <a:avLst/>
          </a:prstGeom>
        </p:spPr>
      </p:pic>
      <p:pic>
        <p:nvPicPr>
          <p:cNvPr id="12" name="Google Shape;238;p28">
            <a:extLst>
              <a:ext uri="{FF2B5EF4-FFF2-40B4-BE49-F238E27FC236}">
                <a16:creationId xmlns:a16="http://schemas.microsoft.com/office/drawing/2014/main" id="{2EBB31A6-AF85-4EAB-98EF-D4A6A447D22F}"/>
              </a:ext>
            </a:extLst>
          </p:cNvPr>
          <p:cNvPicPr preferRelativeResize="0"/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67493" y="547342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E018B6C-80B5-46BB-9887-0440762659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69" y="643058"/>
            <a:ext cx="540167" cy="540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6"/>
          <p:cNvSpPr txBox="1"/>
          <p:nvPr/>
        </p:nvSpPr>
        <p:spPr>
          <a:xfrm rot="-3731610">
            <a:off x="2732213" y="3151808"/>
            <a:ext cx="185016" cy="1088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rio"/>
              <a:ea typeface="Barrio"/>
              <a:cs typeface="Barrio"/>
              <a:sym typeface="Barrio"/>
            </a:endParaRPr>
          </a:p>
        </p:txBody>
      </p:sp>
      <p:grpSp>
        <p:nvGrpSpPr>
          <p:cNvPr id="272" name="Google Shape;272;p26"/>
          <p:cNvGrpSpPr/>
          <p:nvPr/>
        </p:nvGrpSpPr>
        <p:grpSpPr>
          <a:xfrm rot="8100000">
            <a:off x="5068971" y="3347369"/>
            <a:ext cx="1567918" cy="824080"/>
            <a:chOff x="2331850" y="1674550"/>
            <a:chExt cx="2933030" cy="1757275"/>
          </a:xfrm>
        </p:grpSpPr>
        <p:pic>
          <p:nvPicPr>
            <p:cNvPr id="273" name="Google Shape;273;p26" descr="Handheld Microphone, Microphone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31850" y="1674550"/>
              <a:ext cx="2933030" cy="1757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" name="Google Shape;274;p26"/>
            <p:cNvSpPr txBox="1"/>
            <p:nvPr/>
          </p:nvSpPr>
          <p:spPr>
            <a:xfrm rot="-4043787">
              <a:off x="3431163" y="2444353"/>
              <a:ext cx="648623" cy="32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rio"/>
                <a:ea typeface="Barrio"/>
                <a:cs typeface="Barrio"/>
                <a:sym typeface="Barrio"/>
              </a:endParaRPr>
            </a:p>
          </p:txBody>
        </p:sp>
      </p:grpSp>
      <p:pic>
        <p:nvPicPr>
          <p:cNvPr id="277" name="Google Shape;277;p26" descr="Silhouette, Musicale, Note, Clef, Bass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364239" flipH="1">
            <a:off x="2117062" y="1301985"/>
            <a:ext cx="4239068" cy="170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6" descr="Baby Elephant, Elephant, Cute, Blue, Kid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52930" y="1492731"/>
            <a:ext cx="2748525" cy="228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63;p20">
            <a:extLst>
              <a:ext uri="{FF2B5EF4-FFF2-40B4-BE49-F238E27FC236}">
                <a16:creationId xmlns:a16="http://schemas.microsoft.com/office/drawing/2014/main" id="{C2D5D8E1-BF04-48DF-8D7F-503225C1A107}"/>
              </a:ext>
            </a:extLst>
          </p:cNvPr>
          <p:cNvSpPr txBox="1"/>
          <p:nvPr/>
        </p:nvSpPr>
        <p:spPr>
          <a:xfrm>
            <a:off x="1754372" y="549000"/>
            <a:ext cx="5890437" cy="726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Height</a:t>
            </a:r>
            <a:r>
              <a:rPr lang="fr-FR" sz="4400" dirty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 </a:t>
            </a:r>
            <a:endParaRPr sz="4400" dirty="0">
              <a:solidFill>
                <a:schemeClr val="dk1"/>
              </a:solidFill>
              <a:latin typeface="Architects Daughter" panose="020B0604020202020204" charset="0"/>
              <a:cs typeface="Barrio"/>
              <a:sym typeface="Architects Daughter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C6AC3BA-27C5-4F34-A6CF-0B9A46584A99}"/>
              </a:ext>
            </a:extLst>
          </p:cNvPr>
          <p:cNvSpPr txBox="1"/>
          <p:nvPr/>
        </p:nvSpPr>
        <p:spPr>
          <a:xfrm>
            <a:off x="891152" y="2435969"/>
            <a:ext cx="2903040" cy="1323439"/>
          </a:xfrm>
          <a:prstGeom prst="rect">
            <a:avLst/>
          </a:prstGeom>
          <a:solidFill>
            <a:srgbClr val="FF5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>
                <a:solidFill>
                  <a:schemeClr val="tx1"/>
                </a:solidFill>
                <a:latin typeface="Architects Daughter" panose="020B0604020202020204" charset="0"/>
              </a:rPr>
              <a:t>l</a:t>
            </a:r>
            <a:r>
              <a:rPr lang="fr-FR" sz="4000" dirty="0" err="1" smtClean="0">
                <a:solidFill>
                  <a:schemeClr val="tx1"/>
                </a:solidFill>
                <a:latin typeface="Architects Daughter" panose="020B0604020202020204" charset="0"/>
              </a:rPr>
              <a:t>ow</a:t>
            </a:r>
            <a:r>
              <a:rPr lang="fr-FR" sz="4000" dirty="0" smtClean="0">
                <a:solidFill>
                  <a:schemeClr val="tx1"/>
                </a:solidFill>
                <a:latin typeface="Architects Daughter" panose="020B0604020202020204" charset="0"/>
              </a:rPr>
              <a:t> </a:t>
            </a:r>
            <a:r>
              <a:rPr lang="fr-FR" sz="4000" dirty="0">
                <a:solidFill>
                  <a:schemeClr val="tx1"/>
                </a:solidFill>
                <a:latin typeface="Architects Daughter" panose="020B0604020202020204" charset="0"/>
              </a:rPr>
              <a:t>pitch</a:t>
            </a:r>
          </a:p>
          <a:p>
            <a:pPr algn="ctr"/>
            <a:r>
              <a:rPr lang="fr-FR" sz="4000" dirty="0">
                <a:solidFill>
                  <a:schemeClr val="tx1"/>
                </a:solidFill>
                <a:latin typeface="Architects Daughter" panose="020B0604020202020204" charset="0"/>
              </a:rPr>
              <a:t>or </a:t>
            </a:r>
            <a:r>
              <a:rPr lang="fr-FR" sz="4000" dirty="0" err="1">
                <a:solidFill>
                  <a:schemeClr val="tx1"/>
                </a:solidFill>
                <a:latin typeface="Architects Daughter" panose="020B0604020202020204" charset="0"/>
              </a:rPr>
              <a:t>deep</a:t>
            </a:r>
            <a:endParaRPr lang="fr-FR" sz="40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pic>
        <p:nvPicPr>
          <p:cNvPr id="11" name="13 Sam+Jamie">
            <a:hlinkClick r:id="" action="ppaction://media"/>
            <a:extLst>
              <a:ext uri="{FF2B5EF4-FFF2-40B4-BE49-F238E27FC236}">
                <a16:creationId xmlns:a16="http://schemas.microsoft.com/office/drawing/2014/main" id="{D803F130-F116-48BF-ACEE-9DFAC25252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6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1552" y="4347883"/>
            <a:ext cx="609600" cy="609600"/>
          </a:xfrm>
          <a:prstGeom prst="rect">
            <a:avLst/>
          </a:prstGeom>
        </p:spPr>
      </p:pic>
      <p:pic>
        <p:nvPicPr>
          <p:cNvPr id="12" name="Google Shape;238;p28">
            <a:extLst>
              <a:ext uri="{FF2B5EF4-FFF2-40B4-BE49-F238E27FC236}">
                <a16:creationId xmlns:a16="http://schemas.microsoft.com/office/drawing/2014/main" id="{2110D6A1-21E7-4E43-B624-9AF98F12B8BC}"/>
              </a:ext>
            </a:extLst>
          </p:cNvPr>
          <p:cNvPicPr preferRelativeResize="0"/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67493" y="547342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FE88549-C7EF-4C6E-982D-4A7304F14F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69" y="643058"/>
            <a:ext cx="540167" cy="54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5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7" descr="Son, À L'Écoute, L'Homme, L'Oreille"/>
          <p:cNvPicPr preferRelativeResize="0"/>
          <p:nvPr/>
        </p:nvPicPr>
        <p:blipFill rotWithShape="1">
          <a:blip r:embed="rId5">
            <a:alphaModFix/>
          </a:blip>
          <a:srcRect l="42862"/>
          <a:stretch/>
        </p:blipFill>
        <p:spPr>
          <a:xfrm>
            <a:off x="5845816" y="1281605"/>
            <a:ext cx="1798993" cy="176079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90" name="Google Shape;290;p27"/>
          <p:cNvSpPr txBox="1"/>
          <p:nvPr/>
        </p:nvSpPr>
        <p:spPr>
          <a:xfrm rot="-3731375">
            <a:off x="2732199" y="3151665"/>
            <a:ext cx="185190" cy="1089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rio"/>
              <a:ea typeface="Barrio"/>
              <a:cs typeface="Barrio"/>
              <a:sym typeface="Barrio"/>
            </a:endParaRPr>
          </a:p>
        </p:txBody>
      </p:sp>
      <p:grpSp>
        <p:nvGrpSpPr>
          <p:cNvPr id="291" name="Google Shape;291;p27"/>
          <p:cNvGrpSpPr/>
          <p:nvPr/>
        </p:nvGrpSpPr>
        <p:grpSpPr>
          <a:xfrm>
            <a:off x="2472722" y="3297912"/>
            <a:ext cx="1567998" cy="823986"/>
            <a:chOff x="2331850" y="1674550"/>
            <a:chExt cx="2933030" cy="1757275"/>
          </a:xfrm>
        </p:grpSpPr>
        <p:pic>
          <p:nvPicPr>
            <p:cNvPr id="292" name="Google Shape;292;p27" descr="Handheld Microphone, Microphon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331850" y="1674550"/>
              <a:ext cx="2933030" cy="1757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3" name="Google Shape;293;p27"/>
            <p:cNvSpPr txBox="1"/>
            <p:nvPr/>
          </p:nvSpPr>
          <p:spPr>
            <a:xfrm rot="-4043787">
              <a:off x="3431163" y="2444353"/>
              <a:ext cx="648623" cy="32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rio"/>
                <a:ea typeface="Barrio"/>
                <a:cs typeface="Barrio"/>
                <a:sym typeface="Barrio"/>
              </a:endParaRPr>
            </a:p>
          </p:txBody>
        </p:sp>
      </p:grpSp>
      <p:pic>
        <p:nvPicPr>
          <p:cNvPr id="294" name="Google Shape;294;p27" descr="Mouse, White Mouse, Field, Animal, Rat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617475" y="2151913"/>
            <a:ext cx="1855750" cy="176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7" descr="Silhouette, Musicale, Note, Clef, Basse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311327">
            <a:off x="1970275" y="2534952"/>
            <a:ext cx="1644755" cy="82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7" descr="Icône, Haut Parleur, Corne, Son, Volume"/>
          <p:cNvPicPr preferRelativeResize="0"/>
          <p:nvPr/>
        </p:nvPicPr>
        <p:blipFill rotWithShape="1">
          <a:blip r:embed="rId9">
            <a:alphaModFix/>
          </a:blip>
          <a:srcRect r="47894"/>
          <a:stretch/>
        </p:blipFill>
        <p:spPr>
          <a:xfrm>
            <a:off x="4639746" y="1889791"/>
            <a:ext cx="555200" cy="93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63;p20">
            <a:extLst>
              <a:ext uri="{FF2B5EF4-FFF2-40B4-BE49-F238E27FC236}">
                <a16:creationId xmlns:a16="http://schemas.microsoft.com/office/drawing/2014/main" id="{4C7C4B71-DB1C-4CBE-85EF-3F6ACA65EF3F}"/>
              </a:ext>
            </a:extLst>
          </p:cNvPr>
          <p:cNvSpPr txBox="1"/>
          <p:nvPr/>
        </p:nvSpPr>
        <p:spPr>
          <a:xfrm>
            <a:off x="1754372" y="549000"/>
            <a:ext cx="5890437" cy="726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Intensity</a:t>
            </a:r>
            <a:r>
              <a:rPr lang="fr-FR" sz="4400" dirty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 </a:t>
            </a:r>
            <a:endParaRPr sz="4400" dirty="0">
              <a:solidFill>
                <a:schemeClr val="dk1"/>
              </a:solidFill>
              <a:latin typeface="Architects Daughter" panose="020B0604020202020204" charset="0"/>
              <a:cs typeface="Barrio"/>
              <a:sym typeface="Architects Daughter"/>
            </a:endParaRP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17CF2D15-F57F-4685-B5E3-2FF2AE087DF1}"/>
              </a:ext>
            </a:extLst>
          </p:cNvPr>
          <p:cNvSpPr/>
          <p:nvPr/>
        </p:nvSpPr>
        <p:spPr>
          <a:xfrm rot="1999296">
            <a:off x="4775242" y="2140704"/>
            <a:ext cx="555200" cy="68708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901A363-9977-4CC0-A289-0D7DE17232FD}"/>
              </a:ext>
            </a:extLst>
          </p:cNvPr>
          <p:cNvSpPr txBox="1"/>
          <p:nvPr/>
        </p:nvSpPr>
        <p:spPr>
          <a:xfrm flipH="1">
            <a:off x="5425085" y="3180747"/>
            <a:ext cx="2187675" cy="707886"/>
          </a:xfrm>
          <a:prstGeom prst="rect">
            <a:avLst/>
          </a:prstGeom>
          <a:solidFill>
            <a:srgbClr val="FF5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tx1"/>
                </a:solidFill>
                <a:latin typeface="Architects Daughter" panose="020B0604020202020204" charset="0"/>
              </a:rPr>
              <a:t>q</a:t>
            </a:r>
            <a:r>
              <a:rPr lang="fr-FR" sz="4000" dirty="0" smtClean="0">
                <a:solidFill>
                  <a:schemeClr val="tx1"/>
                </a:solidFill>
                <a:latin typeface="Architects Daughter" panose="020B0604020202020204" charset="0"/>
              </a:rPr>
              <a:t>uiet </a:t>
            </a:r>
            <a:endParaRPr lang="fr-FR" sz="40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pic>
        <p:nvPicPr>
          <p:cNvPr id="2" name="head-shoulders">
            <a:hlinkClick r:id="" action="ppaction://media"/>
            <a:extLst>
              <a:ext uri="{FF2B5EF4-FFF2-40B4-BE49-F238E27FC236}">
                <a16:creationId xmlns:a16="http://schemas.microsoft.com/office/drawing/2014/main" id="{AA6BEE37-4CCA-45AF-B325-A52672E598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00" end="2043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268" y="4370315"/>
            <a:ext cx="609600" cy="609600"/>
          </a:xfrm>
          <a:prstGeom prst="rect">
            <a:avLst/>
          </a:prstGeom>
        </p:spPr>
      </p:pic>
      <p:pic>
        <p:nvPicPr>
          <p:cNvPr id="14" name="Google Shape;238;p28">
            <a:extLst>
              <a:ext uri="{FF2B5EF4-FFF2-40B4-BE49-F238E27FC236}">
                <a16:creationId xmlns:a16="http://schemas.microsoft.com/office/drawing/2014/main" id="{569D6E5F-AC89-4C71-9CBB-CA582D1DD479}"/>
              </a:ext>
            </a:extLst>
          </p:cNvPr>
          <p:cNvPicPr preferRelativeResize="0"/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67493" y="547342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CEC71BF-697A-4EF6-8844-0850A682AA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69" y="643058"/>
            <a:ext cx="540167" cy="540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8"/>
          <p:cNvSpPr txBox="1"/>
          <p:nvPr/>
        </p:nvSpPr>
        <p:spPr>
          <a:xfrm rot="-3731375">
            <a:off x="2743271" y="3259738"/>
            <a:ext cx="162243" cy="977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rio"/>
              <a:ea typeface="Barrio"/>
              <a:cs typeface="Barrio"/>
              <a:sym typeface="Barrio"/>
            </a:endParaRPr>
          </a:p>
        </p:txBody>
      </p:sp>
      <p:grpSp>
        <p:nvGrpSpPr>
          <p:cNvPr id="310" name="Google Shape;310;p28"/>
          <p:cNvGrpSpPr/>
          <p:nvPr/>
        </p:nvGrpSpPr>
        <p:grpSpPr>
          <a:xfrm rot="8100000">
            <a:off x="5006683" y="3092763"/>
            <a:ext cx="1567918" cy="824080"/>
            <a:chOff x="2331850" y="1674550"/>
            <a:chExt cx="2933030" cy="1757275"/>
          </a:xfrm>
        </p:grpSpPr>
        <p:pic>
          <p:nvPicPr>
            <p:cNvPr id="311" name="Google Shape;311;p28" descr="Handheld Microphone, Microphone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31850" y="1674550"/>
              <a:ext cx="2933030" cy="1757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" name="Google Shape;312;p28"/>
            <p:cNvSpPr txBox="1"/>
            <p:nvPr/>
          </p:nvSpPr>
          <p:spPr>
            <a:xfrm rot="-4043787">
              <a:off x="3431163" y="2444353"/>
              <a:ext cx="648623" cy="32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rio"/>
                <a:ea typeface="Barrio"/>
                <a:cs typeface="Barrio"/>
                <a:sym typeface="Barrio"/>
              </a:endParaRPr>
            </a:p>
          </p:txBody>
        </p:sp>
      </p:grpSp>
      <p:pic>
        <p:nvPicPr>
          <p:cNvPr id="313" name="Google Shape;313;p28" descr="Silhouette, Musicale, Note, Clef, Bass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364239" flipH="1">
            <a:off x="2191413" y="898442"/>
            <a:ext cx="4245856" cy="212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8" descr="Baby Elephant, Elephant, Cute, Blue, Kid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86425" y="1069388"/>
            <a:ext cx="3076575" cy="25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8" descr="Icône, Haut Parleur, Corne, Son, Volume"/>
          <p:cNvPicPr preferRelativeResize="0"/>
          <p:nvPr/>
        </p:nvPicPr>
        <p:blipFill rotWithShape="1">
          <a:blip r:embed="rId8">
            <a:alphaModFix/>
          </a:blip>
          <a:srcRect r="-10864"/>
          <a:stretch/>
        </p:blipFill>
        <p:spPr>
          <a:xfrm>
            <a:off x="854185" y="2450143"/>
            <a:ext cx="2065890" cy="160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8" descr="Écouteurs, Son, Caractère, Jeune Fille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85083" y="2648397"/>
            <a:ext cx="1450591" cy="162796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63;p20">
            <a:extLst>
              <a:ext uri="{FF2B5EF4-FFF2-40B4-BE49-F238E27FC236}">
                <a16:creationId xmlns:a16="http://schemas.microsoft.com/office/drawing/2014/main" id="{A5D0FDEB-71BA-4329-BF6C-1E5F582BC722}"/>
              </a:ext>
            </a:extLst>
          </p:cNvPr>
          <p:cNvSpPr txBox="1"/>
          <p:nvPr/>
        </p:nvSpPr>
        <p:spPr>
          <a:xfrm>
            <a:off x="2445489" y="454480"/>
            <a:ext cx="5890437" cy="726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Intensity</a:t>
            </a:r>
            <a:r>
              <a:rPr lang="fr-FR" sz="4400" dirty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 </a:t>
            </a:r>
            <a:endParaRPr sz="4400" dirty="0">
              <a:solidFill>
                <a:schemeClr val="dk1"/>
              </a:solidFill>
              <a:latin typeface="Architects Daughter" panose="020B0604020202020204" charset="0"/>
              <a:cs typeface="Barrio"/>
              <a:sym typeface="Architects Daughter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6D42446-94D2-4D0D-9B4F-E66DC1CAC0C7}"/>
              </a:ext>
            </a:extLst>
          </p:cNvPr>
          <p:cNvSpPr txBox="1"/>
          <p:nvPr/>
        </p:nvSpPr>
        <p:spPr>
          <a:xfrm>
            <a:off x="717442" y="1642614"/>
            <a:ext cx="2065890" cy="707886"/>
          </a:xfrm>
          <a:prstGeom prst="rect">
            <a:avLst/>
          </a:prstGeom>
          <a:solidFill>
            <a:srgbClr val="FF5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>
                <a:solidFill>
                  <a:schemeClr val="tx1"/>
                </a:solidFill>
                <a:latin typeface="Architects Daughter" panose="020B0604020202020204" charset="0"/>
              </a:rPr>
              <a:t>l</a:t>
            </a:r>
            <a:r>
              <a:rPr lang="fr-FR" sz="4000" dirty="0" err="1" smtClean="0">
                <a:solidFill>
                  <a:schemeClr val="tx1"/>
                </a:solidFill>
                <a:latin typeface="Architects Daughter" panose="020B0604020202020204" charset="0"/>
              </a:rPr>
              <a:t>oud</a:t>
            </a:r>
            <a:r>
              <a:rPr lang="fr-FR" sz="4000" dirty="0" smtClean="0">
                <a:solidFill>
                  <a:schemeClr val="tx1"/>
                </a:solidFill>
                <a:latin typeface="Architects Daughter" panose="020B0604020202020204" charset="0"/>
              </a:rPr>
              <a:t> </a:t>
            </a:r>
            <a:endParaRPr lang="fr-FR" sz="40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pic>
        <p:nvPicPr>
          <p:cNvPr id="13" name="head-shoulders">
            <a:hlinkClick r:id="" action="ppaction://media"/>
            <a:extLst>
              <a:ext uri="{FF2B5EF4-FFF2-40B4-BE49-F238E27FC236}">
                <a16:creationId xmlns:a16="http://schemas.microsoft.com/office/drawing/2014/main" id="{87759D11-8E85-46B2-A59C-5F6F00749E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00" end="2043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4585" y="4350503"/>
            <a:ext cx="609600" cy="609600"/>
          </a:xfrm>
          <a:prstGeom prst="rect">
            <a:avLst/>
          </a:prstGeom>
        </p:spPr>
      </p:pic>
      <p:pic>
        <p:nvPicPr>
          <p:cNvPr id="14" name="Google Shape;238;p28">
            <a:extLst>
              <a:ext uri="{FF2B5EF4-FFF2-40B4-BE49-F238E27FC236}">
                <a16:creationId xmlns:a16="http://schemas.microsoft.com/office/drawing/2014/main" id="{4C8549AE-7F52-4B66-B97F-903DABD48E40}"/>
              </a:ext>
            </a:extLst>
          </p:cNvPr>
          <p:cNvPicPr preferRelativeResize="0"/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67493" y="547342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5567E3E-78BF-4067-B252-5B700F86DC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69" y="643058"/>
            <a:ext cx="540167" cy="540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29" descr="Singe, Des Animaux, Gorille, Zoo, Nature"/>
          <p:cNvPicPr preferRelativeResize="0"/>
          <p:nvPr/>
        </p:nvPicPr>
        <p:blipFill rotWithShape="1">
          <a:blip r:embed="rId3">
            <a:alphaModFix/>
          </a:blip>
          <a:srcRect l="10088"/>
          <a:stretch/>
        </p:blipFill>
        <p:spPr>
          <a:xfrm>
            <a:off x="6985225" y="1325357"/>
            <a:ext cx="1670300" cy="185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9" descr="Monstre, Hippopotame, Bouche, Dent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825" y="1325357"/>
            <a:ext cx="2288574" cy="16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9" descr="Girafe, Cub, Zoo, Afrique, Safari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6400" y="1298932"/>
            <a:ext cx="1419200" cy="3162362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9"/>
          <p:cNvSpPr/>
          <p:nvPr/>
        </p:nvSpPr>
        <p:spPr>
          <a:xfrm>
            <a:off x="4290047" y="2437685"/>
            <a:ext cx="1829400" cy="1120800"/>
          </a:xfrm>
          <a:prstGeom prst="cloudCallout">
            <a:avLst>
              <a:gd name="adj1" fmla="val -35384"/>
              <a:gd name="adj2" fmla="val -11073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I </a:t>
            </a:r>
            <a:r>
              <a:rPr lang="fr-FR" sz="27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am</a:t>
            </a:r>
            <a:r>
              <a:rPr lang="fr-FR" sz="27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mute...</a:t>
            </a:r>
            <a:endParaRPr sz="27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0" name="Google Shape;163;p20">
            <a:extLst>
              <a:ext uri="{FF2B5EF4-FFF2-40B4-BE49-F238E27FC236}">
                <a16:creationId xmlns:a16="http://schemas.microsoft.com/office/drawing/2014/main" id="{6180CAFF-C2BB-4DA2-A8A1-ABDBC030440C}"/>
              </a:ext>
            </a:extLst>
          </p:cNvPr>
          <p:cNvSpPr txBox="1"/>
          <p:nvPr/>
        </p:nvSpPr>
        <p:spPr>
          <a:xfrm>
            <a:off x="1754372" y="549000"/>
            <a:ext cx="5890437" cy="726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Length</a:t>
            </a:r>
            <a:r>
              <a:rPr lang="fr-FR" sz="4400" dirty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  </a:t>
            </a:r>
            <a:endParaRPr sz="4400" dirty="0">
              <a:solidFill>
                <a:schemeClr val="dk1"/>
              </a:solidFill>
              <a:latin typeface="Architects Daughter" panose="020B0604020202020204" charset="0"/>
              <a:cs typeface="Barrio"/>
              <a:sym typeface="Architects Daughter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B28F99D8-4ED6-4BA9-9EE2-7077329AFEA5}"/>
              </a:ext>
            </a:extLst>
          </p:cNvPr>
          <p:cNvGrpSpPr/>
          <p:nvPr/>
        </p:nvGrpSpPr>
        <p:grpSpPr>
          <a:xfrm>
            <a:off x="1761578" y="2964587"/>
            <a:ext cx="990743" cy="1286698"/>
            <a:chOff x="1954301" y="2529767"/>
            <a:chExt cx="990743" cy="1286698"/>
          </a:xfrm>
        </p:grpSpPr>
        <p:pic>
          <p:nvPicPr>
            <p:cNvPr id="22" name="Google Shape;332;p29" descr="ChronomÃ¨tre, Microchronometer, Temps">
              <a:extLst>
                <a:ext uri="{FF2B5EF4-FFF2-40B4-BE49-F238E27FC236}">
                  <a16:creationId xmlns:a16="http://schemas.microsoft.com/office/drawing/2014/main" id="{884BECBD-E5E8-463F-9FEA-D01907E61B83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954301" y="2529767"/>
              <a:ext cx="990743" cy="12866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DF03F27-3453-495E-B7D0-22DABA04DB6F}"/>
                </a:ext>
              </a:extLst>
            </p:cNvPr>
            <p:cNvSpPr/>
            <p:nvPr/>
          </p:nvSpPr>
          <p:spPr>
            <a:xfrm>
              <a:off x="2147776" y="2955852"/>
              <a:ext cx="690184" cy="71238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4" name="Google Shape;333;p29">
            <a:extLst>
              <a:ext uri="{FF2B5EF4-FFF2-40B4-BE49-F238E27FC236}">
                <a16:creationId xmlns:a16="http://schemas.microsoft.com/office/drawing/2014/main" id="{610D15E3-2D33-4F91-8511-7A9410AFA6A2}"/>
              </a:ext>
            </a:extLst>
          </p:cNvPr>
          <p:cNvSpPr/>
          <p:nvPr/>
        </p:nvSpPr>
        <p:spPr>
          <a:xfrm rot="19328650">
            <a:off x="1910935" y="3383310"/>
            <a:ext cx="746046" cy="742596"/>
          </a:xfrm>
          <a:prstGeom prst="pie">
            <a:avLst>
              <a:gd name="adj1" fmla="val 18568807"/>
              <a:gd name="adj2" fmla="val 19600320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333;p29">
            <a:extLst>
              <a:ext uri="{FF2B5EF4-FFF2-40B4-BE49-F238E27FC236}">
                <a16:creationId xmlns:a16="http://schemas.microsoft.com/office/drawing/2014/main" id="{09AE9466-9809-4B8F-A7EF-71D07FF7046C}"/>
              </a:ext>
            </a:extLst>
          </p:cNvPr>
          <p:cNvSpPr/>
          <p:nvPr/>
        </p:nvSpPr>
        <p:spPr>
          <a:xfrm rot="19328650">
            <a:off x="1914158" y="3385079"/>
            <a:ext cx="746046" cy="742596"/>
          </a:xfrm>
          <a:prstGeom prst="pie">
            <a:avLst>
              <a:gd name="adj1" fmla="val 18568807"/>
              <a:gd name="adj2" fmla="val 20544174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CD8C2D17-EE99-434C-901E-E20EE02C209E}"/>
              </a:ext>
            </a:extLst>
          </p:cNvPr>
          <p:cNvGrpSpPr/>
          <p:nvPr/>
        </p:nvGrpSpPr>
        <p:grpSpPr>
          <a:xfrm>
            <a:off x="6301014" y="2915136"/>
            <a:ext cx="990743" cy="1286698"/>
            <a:chOff x="1954301" y="2529767"/>
            <a:chExt cx="990743" cy="1286698"/>
          </a:xfrm>
        </p:grpSpPr>
        <p:pic>
          <p:nvPicPr>
            <p:cNvPr id="27" name="Google Shape;332;p29" descr="ChronomÃ¨tre, Microchronometer, Temps">
              <a:extLst>
                <a:ext uri="{FF2B5EF4-FFF2-40B4-BE49-F238E27FC236}">
                  <a16:creationId xmlns:a16="http://schemas.microsoft.com/office/drawing/2014/main" id="{A198A191-CC61-441C-8369-2F9B6F4BF2ED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954301" y="2529767"/>
              <a:ext cx="990743" cy="12866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35C9006D-807E-403C-9C6D-67A537BC48B1}"/>
                </a:ext>
              </a:extLst>
            </p:cNvPr>
            <p:cNvSpPr/>
            <p:nvPr/>
          </p:nvSpPr>
          <p:spPr>
            <a:xfrm>
              <a:off x="2147776" y="2955852"/>
              <a:ext cx="690184" cy="71238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9" name="Google Shape;333;p29">
            <a:extLst>
              <a:ext uri="{FF2B5EF4-FFF2-40B4-BE49-F238E27FC236}">
                <a16:creationId xmlns:a16="http://schemas.microsoft.com/office/drawing/2014/main" id="{FDB44EDE-14F5-443C-BE9A-BFBF2F3B14B9}"/>
              </a:ext>
            </a:extLst>
          </p:cNvPr>
          <p:cNvSpPr/>
          <p:nvPr/>
        </p:nvSpPr>
        <p:spPr>
          <a:xfrm rot="19328650">
            <a:off x="6463160" y="3337132"/>
            <a:ext cx="746046" cy="742596"/>
          </a:xfrm>
          <a:prstGeom prst="pie">
            <a:avLst>
              <a:gd name="adj1" fmla="val 18568807"/>
              <a:gd name="adj2" fmla="val 19600320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33;p29">
            <a:extLst>
              <a:ext uri="{FF2B5EF4-FFF2-40B4-BE49-F238E27FC236}">
                <a16:creationId xmlns:a16="http://schemas.microsoft.com/office/drawing/2014/main" id="{E9EF019E-A91B-4F06-B019-70DEDC12F44C}"/>
              </a:ext>
            </a:extLst>
          </p:cNvPr>
          <p:cNvSpPr/>
          <p:nvPr/>
        </p:nvSpPr>
        <p:spPr>
          <a:xfrm rot="19328650">
            <a:off x="6466383" y="3338901"/>
            <a:ext cx="746046" cy="742596"/>
          </a:xfrm>
          <a:prstGeom prst="pie">
            <a:avLst>
              <a:gd name="adj1" fmla="val 18568807"/>
              <a:gd name="adj2" fmla="val 20544174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33;p29">
            <a:extLst>
              <a:ext uri="{FF2B5EF4-FFF2-40B4-BE49-F238E27FC236}">
                <a16:creationId xmlns:a16="http://schemas.microsoft.com/office/drawing/2014/main" id="{BB1E6288-A94B-4969-9002-7CD8C2BDD4CF}"/>
              </a:ext>
            </a:extLst>
          </p:cNvPr>
          <p:cNvSpPr/>
          <p:nvPr/>
        </p:nvSpPr>
        <p:spPr>
          <a:xfrm rot="19328650">
            <a:off x="6466382" y="3330596"/>
            <a:ext cx="746046" cy="742596"/>
          </a:xfrm>
          <a:prstGeom prst="pie">
            <a:avLst>
              <a:gd name="adj1" fmla="val 18568807"/>
              <a:gd name="adj2" fmla="val 302583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33;p29">
            <a:extLst>
              <a:ext uri="{FF2B5EF4-FFF2-40B4-BE49-F238E27FC236}">
                <a16:creationId xmlns:a16="http://schemas.microsoft.com/office/drawing/2014/main" id="{AEAA8D87-C3B3-4443-85FF-BAAB8118B517}"/>
              </a:ext>
            </a:extLst>
          </p:cNvPr>
          <p:cNvSpPr/>
          <p:nvPr/>
        </p:nvSpPr>
        <p:spPr>
          <a:xfrm rot="19328650">
            <a:off x="6469605" y="3330595"/>
            <a:ext cx="746046" cy="742596"/>
          </a:xfrm>
          <a:prstGeom prst="pie">
            <a:avLst>
              <a:gd name="adj1" fmla="val 18568807"/>
              <a:gd name="adj2" fmla="val 1380697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3;p29">
            <a:extLst>
              <a:ext uri="{FF2B5EF4-FFF2-40B4-BE49-F238E27FC236}">
                <a16:creationId xmlns:a16="http://schemas.microsoft.com/office/drawing/2014/main" id="{646ECA41-27C7-4DE0-B9B4-626C09470F73}"/>
              </a:ext>
            </a:extLst>
          </p:cNvPr>
          <p:cNvSpPr/>
          <p:nvPr/>
        </p:nvSpPr>
        <p:spPr>
          <a:xfrm rot="19328650">
            <a:off x="6466380" y="3330595"/>
            <a:ext cx="746046" cy="742596"/>
          </a:xfrm>
          <a:prstGeom prst="pie">
            <a:avLst>
              <a:gd name="adj1" fmla="val 18568807"/>
              <a:gd name="adj2" fmla="val 2399375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33;p29">
            <a:extLst>
              <a:ext uri="{FF2B5EF4-FFF2-40B4-BE49-F238E27FC236}">
                <a16:creationId xmlns:a16="http://schemas.microsoft.com/office/drawing/2014/main" id="{08C1BE56-09DE-4ADF-A3D9-97A5C5ACE190}"/>
              </a:ext>
            </a:extLst>
          </p:cNvPr>
          <p:cNvSpPr/>
          <p:nvPr/>
        </p:nvSpPr>
        <p:spPr>
          <a:xfrm rot="19328650">
            <a:off x="6463161" y="3330596"/>
            <a:ext cx="746046" cy="742596"/>
          </a:xfrm>
          <a:prstGeom prst="pie">
            <a:avLst>
              <a:gd name="adj1" fmla="val 18568807"/>
              <a:gd name="adj2" fmla="val 3731719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33;p29">
            <a:extLst>
              <a:ext uri="{FF2B5EF4-FFF2-40B4-BE49-F238E27FC236}">
                <a16:creationId xmlns:a16="http://schemas.microsoft.com/office/drawing/2014/main" id="{2DF1DC98-3CB6-42E6-9016-AD2929231B13}"/>
              </a:ext>
            </a:extLst>
          </p:cNvPr>
          <p:cNvSpPr/>
          <p:nvPr/>
        </p:nvSpPr>
        <p:spPr>
          <a:xfrm rot="19328650">
            <a:off x="6485157" y="3327250"/>
            <a:ext cx="714941" cy="728999"/>
          </a:xfrm>
          <a:prstGeom prst="pie">
            <a:avLst>
              <a:gd name="adj1" fmla="val 18568807"/>
              <a:gd name="adj2" fmla="val 4441814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33;p29">
            <a:extLst>
              <a:ext uri="{FF2B5EF4-FFF2-40B4-BE49-F238E27FC236}">
                <a16:creationId xmlns:a16="http://schemas.microsoft.com/office/drawing/2014/main" id="{668DCD93-9A9E-4CC0-B466-CB71560807AF}"/>
              </a:ext>
            </a:extLst>
          </p:cNvPr>
          <p:cNvSpPr/>
          <p:nvPr/>
        </p:nvSpPr>
        <p:spPr>
          <a:xfrm rot="19328650">
            <a:off x="6469605" y="3328826"/>
            <a:ext cx="746046" cy="742596"/>
          </a:xfrm>
          <a:prstGeom prst="pie">
            <a:avLst>
              <a:gd name="adj1" fmla="val 18568807"/>
              <a:gd name="adj2" fmla="val 5333100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33;p29">
            <a:extLst>
              <a:ext uri="{FF2B5EF4-FFF2-40B4-BE49-F238E27FC236}">
                <a16:creationId xmlns:a16="http://schemas.microsoft.com/office/drawing/2014/main" id="{01C43FB1-695C-4A75-940E-73CC09DD5FDA}"/>
              </a:ext>
            </a:extLst>
          </p:cNvPr>
          <p:cNvSpPr/>
          <p:nvPr/>
        </p:nvSpPr>
        <p:spPr>
          <a:xfrm rot="19328650">
            <a:off x="6466378" y="3328826"/>
            <a:ext cx="746046" cy="742596"/>
          </a:xfrm>
          <a:prstGeom prst="pie">
            <a:avLst>
              <a:gd name="adj1" fmla="val 18568807"/>
              <a:gd name="adj2" fmla="val 5746131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33;p29">
            <a:extLst>
              <a:ext uri="{FF2B5EF4-FFF2-40B4-BE49-F238E27FC236}">
                <a16:creationId xmlns:a16="http://schemas.microsoft.com/office/drawing/2014/main" id="{726D519E-41E0-40FC-AD17-6E4BC8BFF19E}"/>
              </a:ext>
            </a:extLst>
          </p:cNvPr>
          <p:cNvSpPr/>
          <p:nvPr/>
        </p:nvSpPr>
        <p:spPr>
          <a:xfrm rot="19328650">
            <a:off x="6469604" y="3330595"/>
            <a:ext cx="746046" cy="742596"/>
          </a:xfrm>
          <a:prstGeom prst="pie">
            <a:avLst>
              <a:gd name="adj1" fmla="val 18568807"/>
              <a:gd name="adj2" fmla="val 6940302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33;p29">
            <a:extLst>
              <a:ext uri="{FF2B5EF4-FFF2-40B4-BE49-F238E27FC236}">
                <a16:creationId xmlns:a16="http://schemas.microsoft.com/office/drawing/2014/main" id="{83758022-83D1-4037-BC5F-386C5B30E0AE}"/>
              </a:ext>
            </a:extLst>
          </p:cNvPr>
          <p:cNvSpPr/>
          <p:nvPr/>
        </p:nvSpPr>
        <p:spPr>
          <a:xfrm rot="19328650">
            <a:off x="6469604" y="3328826"/>
            <a:ext cx="746046" cy="742596"/>
          </a:xfrm>
          <a:prstGeom prst="pie">
            <a:avLst>
              <a:gd name="adj1" fmla="val 18568807"/>
              <a:gd name="adj2" fmla="val 7906795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333;p29">
            <a:extLst>
              <a:ext uri="{FF2B5EF4-FFF2-40B4-BE49-F238E27FC236}">
                <a16:creationId xmlns:a16="http://schemas.microsoft.com/office/drawing/2014/main" id="{6E987085-A09E-4244-80D5-2C8626CF1022}"/>
              </a:ext>
            </a:extLst>
          </p:cNvPr>
          <p:cNvSpPr/>
          <p:nvPr/>
        </p:nvSpPr>
        <p:spPr>
          <a:xfrm rot="19328650">
            <a:off x="6469605" y="3333921"/>
            <a:ext cx="746046" cy="742596"/>
          </a:xfrm>
          <a:prstGeom prst="pie">
            <a:avLst>
              <a:gd name="adj1" fmla="val 18568807"/>
              <a:gd name="adj2" fmla="val 8858752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333;p29">
            <a:extLst>
              <a:ext uri="{FF2B5EF4-FFF2-40B4-BE49-F238E27FC236}">
                <a16:creationId xmlns:a16="http://schemas.microsoft.com/office/drawing/2014/main" id="{4A553C8C-80C0-42EC-88C6-AB2F52896D0F}"/>
              </a:ext>
            </a:extLst>
          </p:cNvPr>
          <p:cNvSpPr/>
          <p:nvPr/>
        </p:nvSpPr>
        <p:spPr>
          <a:xfrm rot="19328650">
            <a:off x="6469604" y="3335527"/>
            <a:ext cx="746046" cy="742596"/>
          </a:xfrm>
          <a:prstGeom prst="pie">
            <a:avLst>
              <a:gd name="adj1" fmla="val 18568807"/>
              <a:gd name="adj2" fmla="val 10250613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333;p29">
            <a:extLst>
              <a:ext uri="{FF2B5EF4-FFF2-40B4-BE49-F238E27FC236}">
                <a16:creationId xmlns:a16="http://schemas.microsoft.com/office/drawing/2014/main" id="{8799D6B4-4B20-48C5-AEFE-C72044C1FAD6}"/>
              </a:ext>
            </a:extLst>
          </p:cNvPr>
          <p:cNvSpPr/>
          <p:nvPr/>
        </p:nvSpPr>
        <p:spPr>
          <a:xfrm rot="19328650">
            <a:off x="6466374" y="3335526"/>
            <a:ext cx="746046" cy="742596"/>
          </a:xfrm>
          <a:prstGeom prst="pie">
            <a:avLst>
              <a:gd name="adj1" fmla="val 18568807"/>
              <a:gd name="adj2" fmla="val 10849682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" name="Google Shape;333;p29">
            <a:extLst>
              <a:ext uri="{FF2B5EF4-FFF2-40B4-BE49-F238E27FC236}">
                <a16:creationId xmlns:a16="http://schemas.microsoft.com/office/drawing/2014/main" id="{1118B4AC-8B7E-4C42-88D0-D24D9262A5FB}"/>
              </a:ext>
            </a:extLst>
          </p:cNvPr>
          <p:cNvSpPr/>
          <p:nvPr/>
        </p:nvSpPr>
        <p:spPr>
          <a:xfrm rot="19328650">
            <a:off x="6463161" y="3328825"/>
            <a:ext cx="746046" cy="742596"/>
          </a:xfrm>
          <a:prstGeom prst="pie">
            <a:avLst>
              <a:gd name="adj1" fmla="val 18568807"/>
              <a:gd name="adj2" fmla="val 11511305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333;p29">
            <a:extLst>
              <a:ext uri="{FF2B5EF4-FFF2-40B4-BE49-F238E27FC236}">
                <a16:creationId xmlns:a16="http://schemas.microsoft.com/office/drawing/2014/main" id="{CF4ABEB5-2F25-45A8-AB6C-F18CE807EA65}"/>
              </a:ext>
            </a:extLst>
          </p:cNvPr>
          <p:cNvSpPr/>
          <p:nvPr/>
        </p:nvSpPr>
        <p:spPr>
          <a:xfrm rot="19328650">
            <a:off x="6469588" y="3328824"/>
            <a:ext cx="746046" cy="742596"/>
          </a:xfrm>
          <a:prstGeom prst="pie">
            <a:avLst>
              <a:gd name="adj1" fmla="val 18568807"/>
              <a:gd name="adj2" fmla="val 12436843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333;p29">
            <a:extLst>
              <a:ext uri="{FF2B5EF4-FFF2-40B4-BE49-F238E27FC236}">
                <a16:creationId xmlns:a16="http://schemas.microsoft.com/office/drawing/2014/main" id="{4CE8EE4D-3CBC-41CF-8047-98F351D427A4}"/>
              </a:ext>
            </a:extLst>
          </p:cNvPr>
          <p:cNvSpPr/>
          <p:nvPr/>
        </p:nvSpPr>
        <p:spPr>
          <a:xfrm rot="19328650">
            <a:off x="6469570" y="3335526"/>
            <a:ext cx="746046" cy="742596"/>
          </a:xfrm>
          <a:prstGeom prst="pie">
            <a:avLst>
              <a:gd name="adj1" fmla="val 18568807"/>
              <a:gd name="adj2" fmla="val 13267369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333;p29">
            <a:extLst>
              <a:ext uri="{FF2B5EF4-FFF2-40B4-BE49-F238E27FC236}">
                <a16:creationId xmlns:a16="http://schemas.microsoft.com/office/drawing/2014/main" id="{A2DEF823-F181-49C9-96A3-276E95AA088C}"/>
              </a:ext>
            </a:extLst>
          </p:cNvPr>
          <p:cNvSpPr/>
          <p:nvPr/>
        </p:nvSpPr>
        <p:spPr>
          <a:xfrm rot="19328650">
            <a:off x="6463125" y="3328825"/>
            <a:ext cx="746046" cy="742596"/>
          </a:xfrm>
          <a:prstGeom prst="pie">
            <a:avLst>
              <a:gd name="adj1" fmla="val 18568807"/>
              <a:gd name="adj2" fmla="val 14087633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333;p29">
            <a:extLst>
              <a:ext uri="{FF2B5EF4-FFF2-40B4-BE49-F238E27FC236}">
                <a16:creationId xmlns:a16="http://schemas.microsoft.com/office/drawing/2014/main" id="{CCEBDC0A-CBC2-4229-9BB4-A52E36E85563}"/>
              </a:ext>
            </a:extLst>
          </p:cNvPr>
          <p:cNvSpPr/>
          <p:nvPr/>
        </p:nvSpPr>
        <p:spPr>
          <a:xfrm rot="19328650">
            <a:off x="6469535" y="3325448"/>
            <a:ext cx="746046" cy="742596"/>
          </a:xfrm>
          <a:prstGeom prst="pie">
            <a:avLst>
              <a:gd name="adj1" fmla="val 18568807"/>
              <a:gd name="adj2" fmla="val 14695383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333;p29">
            <a:extLst>
              <a:ext uri="{FF2B5EF4-FFF2-40B4-BE49-F238E27FC236}">
                <a16:creationId xmlns:a16="http://schemas.microsoft.com/office/drawing/2014/main" id="{CEEA2406-CC08-4A7F-B252-3A15CC8BB7AF}"/>
              </a:ext>
            </a:extLst>
          </p:cNvPr>
          <p:cNvSpPr/>
          <p:nvPr/>
        </p:nvSpPr>
        <p:spPr>
          <a:xfrm rot="19328650">
            <a:off x="6463127" y="3328822"/>
            <a:ext cx="746046" cy="742596"/>
          </a:xfrm>
          <a:prstGeom prst="pie">
            <a:avLst>
              <a:gd name="adj1" fmla="val 18568807"/>
              <a:gd name="adj2" fmla="val 15501248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333;p29">
            <a:extLst>
              <a:ext uri="{FF2B5EF4-FFF2-40B4-BE49-F238E27FC236}">
                <a16:creationId xmlns:a16="http://schemas.microsoft.com/office/drawing/2014/main" id="{53BF16E3-18BD-4ADB-96AD-29E937EBAD68}"/>
              </a:ext>
            </a:extLst>
          </p:cNvPr>
          <p:cNvSpPr/>
          <p:nvPr/>
        </p:nvSpPr>
        <p:spPr>
          <a:xfrm rot="19328650">
            <a:off x="6463072" y="3333860"/>
            <a:ext cx="746046" cy="742596"/>
          </a:xfrm>
          <a:prstGeom prst="pie">
            <a:avLst>
              <a:gd name="adj1" fmla="val 18568807"/>
              <a:gd name="adj2" fmla="val 16200000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43EC986C-4041-4FA5-81AF-274CBA3D0842}"/>
              </a:ext>
            </a:extLst>
          </p:cNvPr>
          <p:cNvSpPr txBox="1"/>
          <p:nvPr/>
        </p:nvSpPr>
        <p:spPr>
          <a:xfrm>
            <a:off x="415524" y="2716664"/>
            <a:ext cx="1622481" cy="707886"/>
          </a:xfrm>
          <a:prstGeom prst="rect">
            <a:avLst/>
          </a:prstGeom>
          <a:solidFill>
            <a:srgbClr val="FF5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rchitects Daughter" panose="020B0604020202020204" charset="0"/>
              </a:rPr>
              <a:t>s</a:t>
            </a:r>
            <a:r>
              <a:rPr lang="fr-FR" sz="3600" dirty="0" smtClean="0">
                <a:solidFill>
                  <a:schemeClr val="tx1"/>
                </a:solidFill>
                <a:latin typeface="Architects Daughter" panose="020B0604020202020204" charset="0"/>
              </a:rPr>
              <a:t>hort</a:t>
            </a:r>
            <a:r>
              <a:rPr lang="fr-FR" sz="4000" dirty="0" smtClean="0">
                <a:solidFill>
                  <a:schemeClr val="tx1"/>
                </a:solidFill>
                <a:latin typeface="Architects Daughter" panose="020B0604020202020204" charset="0"/>
              </a:rPr>
              <a:t> </a:t>
            </a:r>
            <a:endParaRPr lang="fr-FR" sz="40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B3A6BBAB-E68E-4DD2-8735-466B0165FB3A}"/>
              </a:ext>
            </a:extLst>
          </p:cNvPr>
          <p:cNvSpPr txBox="1"/>
          <p:nvPr/>
        </p:nvSpPr>
        <p:spPr>
          <a:xfrm flipH="1">
            <a:off x="5815866" y="2152980"/>
            <a:ext cx="3065379" cy="707886"/>
          </a:xfrm>
          <a:prstGeom prst="rect">
            <a:avLst/>
          </a:prstGeom>
          <a:solidFill>
            <a:srgbClr val="FF5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tx1"/>
                </a:solidFill>
                <a:latin typeface="Architects Daughter" panose="020B0604020202020204" charset="0"/>
              </a:rPr>
              <a:t>l</a:t>
            </a:r>
            <a:r>
              <a:rPr lang="fr-FR" sz="4000" dirty="0" smtClean="0">
                <a:solidFill>
                  <a:schemeClr val="tx1"/>
                </a:solidFill>
                <a:latin typeface="Architects Daughter" panose="020B0604020202020204" charset="0"/>
              </a:rPr>
              <a:t>ong  </a:t>
            </a:r>
            <a:endParaRPr lang="fr-FR" sz="40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pic>
        <p:nvPicPr>
          <p:cNvPr id="50" name="Google Shape;238;p28">
            <a:extLst>
              <a:ext uri="{FF2B5EF4-FFF2-40B4-BE49-F238E27FC236}">
                <a16:creationId xmlns:a16="http://schemas.microsoft.com/office/drawing/2014/main" id="{9D8ECB31-86F6-4222-AC5B-48A38B77176D}"/>
              </a:ext>
            </a:extLst>
          </p:cNvPr>
          <p:cNvPicPr preferRelativeResize="0"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67493" y="547342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FB86884F-5976-4F24-BC31-C10CA24CDD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69" y="643058"/>
            <a:ext cx="540167" cy="540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75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2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2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75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3;p20">
            <a:extLst>
              <a:ext uri="{FF2B5EF4-FFF2-40B4-BE49-F238E27FC236}">
                <a16:creationId xmlns:a16="http://schemas.microsoft.com/office/drawing/2014/main" id="{D30AC997-8CA7-47C7-9889-2A7304C2FB2F}"/>
              </a:ext>
            </a:extLst>
          </p:cNvPr>
          <p:cNvSpPr txBox="1"/>
          <p:nvPr/>
        </p:nvSpPr>
        <p:spPr>
          <a:xfrm>
            <a:off x="1754372" y="549000"/>
            <a:ext cx="5890437" cy="726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Let’s</a:t>
            </a:r>
            <a:r>
              <a:rPr lang="fr-FR" sz="4400" dirty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 </a:t>
            </a:r>
            <a:r>
              <a:rPr lang="fr-FR" sz="4400" dirty="0" err="1" smtClean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play</a:t>
            </a:r>
            <a:r>
              <a:rPr lang="fr-FR" sz="4400" dirty="0" smtClean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! </a:t>
            </a:r>
            <a:endParaRPr sz="4400" dirty="0">
              <a:solidFill>
                <a:schemeClr val="dk1"/>
              </a:solidFill>
              <a:latin typeface="Architects Daughter" panose="020B0604020202020204" charset="0"/>
              <a:cs typeface="Barrio"/>
              <a:sym typeface="Architects Daughter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670B143-1013-4AFD-AB77-9D572DD48612}"/>
              </a:ext>
            </a:extLst>
          </p:cNvPr>
          <p:cNvSpPr txBox="1"/>
          <p:nvPr/>
        </p:nvSpPr>
        <p:spPr>
          <a:xfrm flipH="1">
            <a:off x="4263656" y="2352542"/>
            <a:ext cx="3178783" cy="707886"/>
          </a:xfrm>
          <a:prstGeom prst="rect">
            <a:avLst/>
          </a:prstGeom>
          <a:solidFill>
            <a:srgbClr val="FF5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tx1"/>
                </a:solidFill>
                <a:latin typeface="Architects Daughter" panose="020B0604020202020204" charset="0"/>
              </a:rPr>
              <a:t>h</a:t>
            </a:r>
            <a:r>
              <a:rPr lang="fr-FR" sz="4000" dirty="0" smtClean="0">
                <a:solidFill>
                  <a:schemeClr val="tx1"/>
                </a:solidFill>
                <a:latin typeface="Architects Daughter" panose="020B0604020202020204" charset="0"/>
              </a:rPr>
              <a:t>igh </a:t>
            </a:r>
            <a:r>
              <a:rPr lang="fr-FR" sz="4000" dirty="0">
                <a:solidFill>
                  <a:schemeClr val="tx1"/>
                </a:solidFill>
                <a:latin typeface="Architects Daughter" panose="020B0604020202020204" charset="0"/>
              </a:rPr>
              <a:t>pitch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E52B5D0-B5CE-4462-A8FE-E8FEFDB9C7C4}"/>
              </a:ext>
            </a:extLst>
          </p:cNvPr>
          <p:cNvSpPr txBox="1"/>
          <p:nvPr/>
        </p:nvSpPr>
        <p:spPr>
          <a:xfrm>
            <a:off x="1478429" y="2717207"/>
            <a:ext cx="2903040" cy="1323439"/>
          </a:xfrm>
          <a:prstGeom prst="rect">
            <a:avLst/>
          </a:prstGeom>
          <a:solidFill>
            <a:srgbClr val="FF5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>
                <a:solidFill>
                  <a:schemeClr val="tx1"/>
                </a:solidFill>
                <a:latin typeface="Architects Daughter" panose="020B0604020202020204" charset="0"/>
              </a:rPr>
              <a:t>l</a:t>
            </a:r>
            <a:r>
              <a:rPr lang="fr-FR" sz="4000" dirty="0" err="1" smtClean="0">
                <a:solidFill>
                  <a:schemeClr val="tx1"/>
                </a:solidFill>
                <a:latin typeface="Architects Daughter" panose="020B0604020202020204" charset="0"/>
              </a:rPr>
              <a:t>ow</a:t>
            </a:r>
            <a:r>
              <a:rPr lang="fr-FR" sz="4000" dirty="0" smtClean="0">
                <a:solidFill>
                  <a:schemeClr val="tx1"/>
                </a:solidFill>
                <a:latin typeface="Architects Daughter" panose="020B0604020202020204" charset="0"/>
              </a:rPr>
              <a:t> </a:t>
            </a:r>
            <a:r>
              <a:rPr lang="fr-FR" sz="4000" dirty="0">
                <a:solidFill>
                  <a:schemeClr val="tx1"/>
                </a:solidFill>
                <a:latin typeface="Architects Daughter" panose="020B0604020202020204" charset="0"/>
              </a:rPr>
              <a:t>pitch</a:t>
            </a:r>
          </a:p>
          <a:p>
            <a:pPr algn="ctr"/>
            <a:r>
              <a:rPr lang="fr-FR" sz="4000" dirty="0">
                <a:solidFill>
                  <a:schemeClr val="tx1"/>
                </a:solidFill>
                <a:latin typeface="Architects Daughter" panose="020B0604020202020204" charset="0"/>
              </a:rPr>
              <a:t>or </a:t>
            </a:r>
            <a:r>
              <a:rPr lang="fr-FR" sz="4000" dirty="0" err="1">
                <a:solidFill>
                  <a:schemeClr val="tx1"/>
                </a:solidFill>
                <a:latin typeface="Architects Daughter" panose="020B0604020202020204" charset="0"/>
              </a:rPr>
              <a:t>deep</a:t>
            </a:r>
            <a:endParaRPr lang="fr-FR" sz="40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00AA534-F7B4-4D4F-92DD-8E774CC1B0E0}"/>
              </a:ext>
            </a:extLst>
          </p:cNvPr>
          <p:cNvSpPr txBox="1"/>
          <p:nvPr/>
        </p:nvSpPr>
        <p:spPr>
          <a:xfrm flipH="1">
            <a:off x="4479564" y="3340509"/>
            <a:ext cx="2187675" cy="707886"/>
          </a:xfrm>
          <a:prstGeom prst="rect">
            <a:avLst/>
          </a:prstGeom>
          <a:solidFill>
            <a:srgbClr val="FF5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tx1"/>
                </a:solidFill>
                <a:latin typeface="Architects Daughter" panose="020B0604020202020204" charset="0"/>
              </a:rPr>
              <a:t>q</a:t>
            </a:r>
            <a:r>
              <a:rPr lang="fr-FR" sz="4000" dirty="0" smtClean="0">
                <a:solidFill>
                  <a:schemeClr val="tx1"/>
                </a:solidFill>
                <a:latin typeface="Architects Daughter" panose="020B0604020202020204" charset="0"/>
              </a:rPr>
              <a:t>uiet </a:t>
            </a:r>
            <a:endParaRPr lang="fr-FR" sz="40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3DB100C-A191-4AA5-AD46-14E80BFE083D}"/>
              </a:ext>
            </a:extLst>
          </p:cNvPr>
          <p:cNvSpPr txBox="1"/>
          <p:nvPr/>
        </p:nvSpPr>
        <p:spPr>
          <a:xfrm>
            <a:off x="505219" y="1875201"/>
            <a:ext cx="2065890" cy="707886"/>
          </a:xfrm>
          <a:prstGeom prst="rect">
            <a:avLst/>
          </a:prstGeom>
          <a:solidFill>
            <a:srgbClr val="FF5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>
                <a:solidFill>
                  <a:schemeClr val="tx1"/>
                </a:solidFill>
                <a:latin typeface="Architects Daughter" panose="020B0604020202020204" charset="0"/>
              </a:rPr>
              <a:t>l</a:t>
            </a:r>
            <a:r>
              <a:rPr lang="fr-FR" sz="4000" dirty="0" err="1" smtClean="0">
                <a:solidFill>
                  <a:schemeClr val="tx1"/>
                </a:solidFill>
                <a:latin typeface="Architects Daughter" panose="020B0604020202020204" charset="0"/>
              </a:rPr>
              <a:t>oud</a:t>
            </a:r>
            <a:r>
              <a:rPr lang="fr-FR" sz="4000" dirty="0" smtClean="0">
                <a:solidFill>
                  <a:schemeClr val="tx1"/>
                </a:solidFill>
                <a:latin typeface="Architects Daughter" panose="020B0604020202020204" charset="0"/>
              </a:rPr>
              <a:t> </a:t>
            </a:r>
            <a:endParaRPr lang="fr-FR" sz="40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A6BB6BF-D284-4B8F-9193-B9C6E1D18704}"/>
              </a:ext>
            </a:extLst>
          </p:cNvPr>
          <p:cNvSpPr txBox="1"/>
          <p:nvPr/>
        </p:nvSpPr>
        <p:spPr>
          <a:xfrm>
            <a:off x="2783332" y="1488491"/>
            <a:ext cx="1622481" cy="707886"/>
          </a:xfrm>
          <a:prstGeom prst="rect">
            <a:avLst/>
          </a:prstGeom>
          <a:solidFill>
            <a:srgbClr val="FF5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rchitects Daughter" panose="020B0604020202020204" charset="0"/>
              </a:rPr>
              <a:t>s</a:t>
            </a:r>
            <a:r>
              <a:rPr lang="fr-FR" sz="3600" dirty="0" smtClean="0">
                <a:solidFill>
                  <a:schemeClr val="tx1"/>
                </a:solidFill>
                <a:latin typeface="Architects Daughter" panose="020B0604020202020204" charset="0"/>
              </a:rPr>
              <a:t>hort</a:t>
            </a:r>
            <a:r>
              <a:rPr lang="fr-FR" sz="4000" dirty="0" smtClean="0">
                <a:solidFill>
                  <a:schemeClr val="tx1"/>
                </a:solidFill>
                <a:latin typeface="Architects Daughter" panose="020B0604020202020204" charset="0"/>
              </a:rPr>
              <a:t> </a:t>
            </a:r>
            <a:endParaRPr lang="fr-FR" sz="40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84999C4-E16B-4757-829F-F72C9662EC78}"/>
              </a:ext>
            </a:extLst>
          </p:cNvPr>
          <p:cNvSpPr txBox="1"/>
          <p:nvPr/>
        </p:nvSpPr>
        <p:spPr>
          <a:xfrm flipH="1">
            <a:off x="5573402" y="1608810"/>
            <a:ext cx="3065379" cy="707886"/>
          </a:xfrm>
          <a:prstGeom prst="rect">
            <a:avLst/>
          </a:prstGeom>
          <a:solidFill>
            <a:srgbClr val="FF5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tx1"/>
                </a:solidFill>
                <a:latin typeface="Architects Daughter" panose="020B0604020202020204" charset="0"/>
              </a:rPr>
              <a:t>l</a:t>
            </a:r>
            <a:r>
              <a:rPr lang="fr-FR" sz="4000" dirty="0" smtClean="0">
                <a:solidFill>
                  <a:schemeClr val="tx1"/>
                </a:solidFill>
                <a:latin typeface="Architects Daughter" panose="020B0604020202020204" charset="0"/>
              </a:rPr>
              <a:t>ong  </a:t>
            </a:r>
            <a:endParaRPr lang="fr-FR" sz="40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5E3B13A-8EB5-4D66-86EA-84C7016E3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43109"/>
            <a:ext cx="521188" cy="52118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A278158-FE08-4A15-8981-EDC954115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440" y="596788"/>
            <a:ext cx="572455" cy="572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">
                                          <p:stCondLst>
                                            <p:cond delay="23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">
                                          <p:stCondLst>
                                            <p:cond delay="23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10" grpId="0" animBg="1"/>
      <p:bldP spid="10" grpId="1" animBg="1"/>
      <p:bldP spid="10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2"/>
          <p:cNvSpPr txBox="1"/>
          <p:nvPr/>
        </p:nvSpPr>
        <p:spPr>
          <a:xfrm>
            <a:off x="750500" y="1571082"/>
            <a:ext cx="1980300" cy="597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Classical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72" name="Google Shape;372;p32"/>
          <p:cNvSpPr txBox="1"/>
          <p:nvPr/>
        </p:nvSpPr>
        <p:spPr>
          <a:xfrm>
            <a:off x="3627225" y="1328170"/>
            <a:ext cx="1980300" cy="597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Rock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73" name="Google Shape;373;p32"/>
          <p:cNvSpPr txBox="1"/>
          <p:nvPr/>
        </p:nvSpPr>
        <p:spPr>
          <a:xfrm>
            <a:off x="617475" y="3643532"/>
            <a:ext cx="1980300" cy="597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Hard Rock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74" name="Google Shape;374;p32"/>
          <p:cNvSpPr txBox="1"/>
          <p:nvPr/>
        </p:nvSpPr>
        <p:spPr>
          <a:xfrm>
            <a:off x="5149313" y="3080932"/>
            <a:ext cx="1385400" cy="597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R’n’B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75" name="Google Shape;375;p32"/>
          <p:cNvSpPr txBox="1"/>
          <p:nvPr/>
        </p:nvSpPr>
        <p:spPr>
          <a:xfrm>
            <a:off x="835100" y="2652282"/>
            <a:ext cx="1980300" cy="597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Jazz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76" name="Google Shape;376;p32"/>
          <p:cNvSpPr txBox="1"/>
          <p:nvPr/>
        </p:nvSpPr>
        <p:spPr>
          <a:xfrm>
            <a:off x="6782700" y="2719982"/>
            <a:ext cx="1980300" cy="597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Blues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77" name="Google Shape;377;p32"/>
          <p:cNvSpPr txBox="1"/>
          <p:nvPr/>
        </p:nvSpPr>
        <p:spPr>
          <a:xfrm>
            <a:off x="2967413" y="3403395"/>
            <a:ext cx="1980300" cy="597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Disco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78" name="Google Shape;378;p32"/>
          <p:cNvSpPr txBox="1"/>
          <p:nvPr/>
        </p:nvSpPr>
        <p:spPr>
          <a:xfrm>
            <a:off x="3377325" y="2242657"/>
            <a:ext cx="1980300" cy="597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Electro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79" name="Google Shape;379;p32"/>
          <p:cNvSpPr txBox="1"/>
          <p:nvPr/>
        </p:nvSpPr>
        <p:spPr>
          <a:xfrm>
            <a:off x="6427750" y="1482132"/>
            <a:ext cx="1980300" cy="597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Country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80" name="Google Shape;380;p32"/>
          <p:cNvSpPr txBox="1"/>
          <p:nvPr/>
        </p:nvSpPr>
        <p:spPr>
          <a:xfrm>
            <a:off x="6736325" y="3653032"/>
            <a:ext cx="1277100" cy="597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Rap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9" name="Google Shape;163;p20">
            <a:extLst>
              <a:ext uri="{FF2B5EF4-FFF2-40B4-BE49-F238E27FC236}">
                <a16:creationId xmlns:a16="http://schemas.microsoft.com/office/drawing/2014/main" id="{6849AB07-0EF0-4793-9DD2-6F4349B65CBF}"/>
              </a:ext>
            </a:extLst>
          </p:cNvPr>
          <p:cNvSpPr txBox="1"/>
          <p:nvPr/>
        </p:nvSpPr>
        <p:spPr>
          <a:xfrm>
            <a:off x="1754372" y="549000"/>
            <a:ext cx="5890437" cy="726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Musical styles  </a:t>
            </a:r>
            <a:endParaRPr sz="4400" dirty="0">
              <a:solidFill>
                <a:schemeClr val="dk1"/>
              </a:solidFill>
              <a:latin typeface="Architects Daughter" panose="020B0604020202020204" charset="0"/>
              <a:cs typeface="Barrio"/>
              <a:sym typeface="Architects Daughter"/>
            </a:endParaRPr>
          </a:p>
        </p:txBody>
      </p:sp>
      <p:sp>
        <p:nvSpPr>
          <p:cNvPr id="20" name="Google Shape;371;p32">
            <a:extLst>
              <a:ext uri="{FF2B5EF4-FFF2-40B4-BE49-F238E27FC236}">
                <a16:creationId xmlns:a16="http://schemas.microsoft.com/office/drawing/2014/main" id="{BE9AD35D-AE5B-4544-B7DC-406FA6DD41AD}"/>
              </a:ext>
            </a:extLst>
          </p:cNvPr>
          <p:cNvSpPr txBox="1"/>
          <p:nvPr/>
        </p:nvSpPr>
        <p:spPr>
          <a:xfrm>
            <a:off x="2226963" y="1896089"/>
            <a:ext cx="1980300" cy="597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Bossa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1" name="Google Shape;378;p32">
            <a:extLst>
              <a:ext uri="{FF2B5EF4-FFF2-40B4-BE49-F238E27FC236}">
                <a16:creationId xmlns:a16="http://schemas.microsoft.com/office/drawing/2014/main" id="{AACF2DF1-FCF0-4EC2-B5AC-E58FC70BB349}"/>
              </a:ext>
            </a:extLst>
          </p:cNvPr>
          <p:cNvSpPr txBox="1"/>
          <p:nvPr/>
        </p:nvSpPr>
        <p:spPr>
          <a:xfrm>
            <a:off x="5080013" y="2001895"/>
            <a:ext cx="1980300" cy="597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I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ndian music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2" name="Google Shape;377;p32">
            <a:extLst>
              <a:ext uri="{FF2B5EF4-FFF2-40B4-BE49-F238E27FC236}">
                <a16:creationId xmlns:a16="http://schemas.microsoft.com/office/drawing/2014/main" id="{890D2542-7345-4E97-8D9E-163FE7AC592B}"/>
              </a:ext>
            </a:extLst>
          </p:cNvPr>
          <p:cNvSpPr txBox="1"/>
          <p:nvPr/>
        </p:nvSpPr>
        <p:spPr>
          <a:xfrm>
            <a:off x="3185038" y="2946363"/>
            <a:ext cx="2172587" cy="597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fican music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3" name="Google Shape;375;p32">
            <a:extLst>
              <a:ext uri="{FF2B5EF4-FFF2-40B4-BE49-F238E27FC236}">
                <a16:creationId xmlns:a16="http://schemas.microsoft.com/office/drawing/2014/main" id="{14B383E6-AD67-446C-8444-D8744FCBBC8A}"/>
              </a:ext>
            </a:extLst>
          </p:cNvPr>
          <p:cNvSpPr txBox="1"/>
          <p:nvPr/>
        </p:nvSpPr>
        <p:spPr>
          <a:xfrm>
            <a:off x="1264726" y="3069585"/>
            <a:ext cx="1980300" cy="597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Reggae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4" name="Google Shape;380;p32">
            <a:extLst>
              <a:ext uri="{FF2B5EF4-FFF2-40B4-BE49-F238E27FC236}">
                <a16:creationId xmlns:a16="http://schemas.microsoft.com/office/drawing/2014/main" id="{872057A2-756A-44C5-AA63-E937F11A2CD9}"/>
              </a:ext>
            </a:extLst>
          </p:cNvPr>
          <p:cNvSpPr txBox="1"/>
          <p:nvPr/>
        </p:nvSpPr>
        <p:spPr>
          <a:xfrm>
            <a:off x="6213450" y="3186507"/>
            <a:ext cx="1277100" cy="597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S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lam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5" name="Google Shape;379;p32">
            <a:extLst>
              <a:ext uri="{FF2B5EF4-FFF2-40B4-BE49-F238E27FC236}">
                <a16:creationId xmlns:a16="http://schemas.microsoft.com/office/drawing/2014/main" id="{4D264B42-9313-4CCE-AAE2-0654FFEB3202}"/>
              </a:ext>
            </a:extLst>
          </p:cNvPr>
          <p:cNvSpPr txBox="1"/>
          <p:nvPr/>
        </p:nvSpPr>
        <p:spPr>
          <a:xfrm>
            <a:off x="5842013" y="2360939"/>
            <a:ext cx="1980300" cy="597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F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unk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7" name="Google Shape;377;p32">
            <a:extLst>
              <a:ext uri="{FF2B5EF4-FFF2-40B4-BE49-F238E27FC236}">
                <a16:creationId xmlns:a16="http://schemas.microsoft.com/office/drawing/2014/main" id="{C20B5A22-8CA2-4A92-81AB-44619EE3C1C1}"/>
              </a:ext>
            </a:extLst>
          </p:cNvPr>
          <p:cNvSpPr txBox="1"/>
          <p:nvPr/>
        </p:nvSpPr>
        <p:spPr>
          <a:xfrm>
            <a:off x="6934336" y="1979039"/>
            <a:ext cx="1980300" cy="597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Gospel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8" name="Google Shape;377;p32">
            <a:extLst>
              <a:ext uri="{FF2B5EF4-FFF2-40B4-BE49-F238E27FC236}">
                <a16:creationId xmlns:a16="http://schemas.microsoft.com/office/drawing/2014/main" id="{03F496FB-9363-4305-848C-D78B60B6326B}"/>
              </a:ext>
            </a:extLst>
          </p:cNvPr>
          <p:cNvSpPr txBox="1"/>
          <p:nvPr/>
        </p:nvSpPr>
        <p:spPr>
          <a:xfrm>
            <a:off x="2456475" y="2491857"/>
            <a:ext cx="1980300" cy="597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Raï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9" name="Google Shape;377;p32">
            <a:extLst>
              <a:ext uri="{FF2B5EF4-FFF2-40B4-BE49-F238E27FC236}">
                <a16:creationId xmlns:a16="http://schemas.microsoft.com/office/drawing/2014/main" id="{A6F4F055-980C-428B-8339-EF61449C065C}"/>
              </a:ext>
            </a:extLst>
          </p:cNvPr>
          <p:cNvSpPr txBox="1"/>
          <p:nvPr/>
        </p:nvSpPr>
        <p:spPr>
          <a:xfrm>
            <a:off x="4016411" y="2566686"/>
            <a:ext cx="1980300" cy="597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Punk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0" name="Google Shape;377;p32">
            <a:extLst>
              <a:ext uri="{FF2B5EF4-FFF2-40B4-BE49-F238E27FC236}">
                <a16:creationId xmlns:a16="http://schemas.microsoft.com/office/drawing/2014/main" id="{D6898A4E-F474-4AD4-8003-D911E25F4630}"/>
              </a:ext>
            </a:extLst>
          </p:cNvPr>
          <p:cNvSpPr txBox="1"/>
          <p:nvPr/>
        </p:nvSpPr>
        <p:spPr>
          <a:xfrm>
            <a:off x="4499975" y="1597139"/>
            <a:ext cx="1980300" cy="597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Pop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1" name="Google Shape;377;p32">
            <a:extLst>
              <a:ext uri="{FF2B5EF4-FFF2-40B4-BE49-F238E27FC236}">
                <a16:creationId xmlns:a16="http://schemas.microsoft.com/office/drawing/2014/main" id="{0ED72DAB-1D13-4DE1-A0A1-A9D83005701C}"/>
              </a:ext>
            </a:extLst>
          </p:cNvPr>
          <p:cNvSpPr txBox="1"/>
          <p:nvPr/>
        </p:nvSpPr>
        <p:spPr>
          <a:xfrm>
            <a:off x="1266000" y="2229899"/>
            <a:ext cx="1980300" cy="597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Metal</a:t>
            </a: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3" name="Google Shape;377;p32">
            <a:extLst>
              <a:ext uri="{FF2B5EF4-FFF2-40B4-BE49-F238E27FC236}">
                <a16:creationId xmlns:a16="http://schemas.microsoft.com/office/drawing/2014/main" id="{A9BA89D8-CD97-4115-A524-B13D6C1E38FC}"/>
              </a:ext>
            </a:extLst>
          </p:cNvPr>
          <p:cNvSpPr txBox="1"/>
          <p:nvPr/>
        </p:nvSpPr>
        <p:spPr>
          <a:xfrm>
            <a:off x="4756025" y="3580463"/>
            <a:ext cx="1980300" cy="597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Flamenco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5" name="Google Shape;377;p32">
            <a:extLst>
              <a:ext uri="{FF2B5EF4-FFF2-40B4-BE49-F238E27FC236}">
                <a16:creationId xmlns:a16="http://schemas.microsoft.com/office/drawing/2014/main" id="{E2C17E0B-E3B2-4BDA-B2EC-74652A581796}"/>
              </a:ext>
            </a:extLst>
          </p:cNvPr>
          <p:cNvSpPr txBox="1"/>
          <p:nvPr/>
        </p:nvSpPr>
        <p:spPr>
          <a:xfrm>
            <a:off x="2529281" y="1465276"/>
            <a:ext cx="1980300" cy="597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Zouk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" name="Explosion : 14 points 1">
            <a:extLst>
              <a:ext uri="{FF2B5EF4-FFF2-40B4-BE49-F238E27FC236}">
                <a16:creationId xmlns:a16="http://schemas.microsoft.com/office/drawing/2014/main" id="{86BC91B5-2A43-495C-A8C9-B67F15691398}"/>
              </a:ext>
            </a:extLst>
          </p:cNvPr>
          <p:cNvSpPr/>
          <p:nvPr/>
        </p:nvSpPr>
        <p:spPr>
          <a:xfrm>
            <a:off x="2259038" y="1269662"/>
            <a:ext cx="5200650" cy="2644583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latin typeface="Architects Daughter" panose="020B0604020202020204" charset="0"/>
              </a:rPr>
              <a:t>STOP !!!</a:t>
            </a:r>
          </a:p>
        </p:txBody>
      </p:sp>
      <p:pic>
        <p:nvPicPr>
          <p:cNvPr id="32" name="Google Shape;238;p28">
            <a:extLst>
              <a:ext uri="{FF2B5EF4-FFF2-40B4-BE49-F238E27FC236}">
                <a16:creationId xmlns:a16="http://schemas.microsoft.com/office/drawing/2014/main" id="{2E0D09A5-6FE8-42FE-9FE3-6167A6F1AA6F}"/>
              </a:ext>
            </a:extLst>
          </p:cNvPr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67493" y="547342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F7FA5C17-5496-4C70-8166-6E18E3002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69" y="643058"/>
            <a:ext cx="540167" cy="540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7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7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93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9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25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9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2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66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78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1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35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/>
          <p:nvPr/>
        </p:nvSpPr>
        <p:spPr>
          <a:xfrm>
            <a:off x="2584370" y="472769"/>
            <a:ext cx="35439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36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Hello song </a:t>
            </a:r>
            <a:endParaRPr sz="3600" b="0" i="0" u="none" strike="noStrike" cap="none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116" name="Google Shape;116;p26"/>
          <p:cNvGrpSpPr/>
          <p:nvPr/>
        </p:nvGrpSpPr>
        <p:grpSpPr>
          <a:xfrm>
            <a:off x="721708" y="506025"/>
            <a:ext cx="619412" cy="637829"/>
            <a:chOff x="7662181" y="3803446"/>
            <a:chExt cx="302823" cy="360497"/>
          </a:xfrm>
        </p:grpSpPr>
        <p:sp>
          <p:nvSpPr>
            <p:cNvPr id="117" name="Google Shape;117;p26"/>
            <p:cNvSpPr/>
            <p:nvPr/>
          </p:nvSpPr>
          <p:spPr>
            <a:xfrm>
              <a:off x="7801388" y="4144161"/>
              <a:ext cx="22683" cy="19782"/>
            </a:xfrm>
            <a:custGeom>
              <a:avLst/>
              <a:gdLst/>
              <a:ahLst/>
              <a:cxnLst/>
              <a:rect l="l" t="t" r="r" b="b"/>
              <a:pathLst>
                <a:path w="868" h="757" extrusionOk="0">
                  <a:moveTo>
                    <a:pt x="567" y="1"/>
                  </a:moveTo>
                  <a:cubicBezTo>
                    <a:pt x="519" y="1"/>
                    <a:pt x="468" y="20"/>
                    <a:pt x="424" y="64"/>
                  </a:cubicBezTo>
                  <a:lnTo>
                    <a:pt x="87" y="401"/>
                  </a:lnTo>
                  <a:cubicBezTo>
                    <a:pt x="1" y="487"/>
                    <a:pt x="1" y="622"/>
                    <a:pt x="87" y="699"/>
                  </a:cubicBezTo>
                  <a:cubicBezTo>
                    <a:pt x="126" y="737"/>
                    <a:pt x="179" y="756"/>
                    <a:pt x="231" y="756"/>
                  </a:cubicBezTo>
                  <a:cubicBezTo>
                    <a:pt x="284" y="756"/>
                    <a:pt x="337" y="737"/>
                    <a:pt x="376" y="699"/>
                  </a:cubicBezTo>
                  <a:lnTo>
                    <a:pt x="712" y="362"/>
                  </a:lnTo>
                  <a:cubicBezTo>
                    <a:pt x="867" y="207"/>
                    <a:pt x="727" y="1"/>
                    <a:pt x="56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6"/>
            <p:cNvSpPr/>
            <p:nvPr/>
          </p:nvSpPr>
          <p:spPr>
            <a:xfrm>
              <a:off x="7662181" y="4059283"/>
              <a:ext cx="199286" cy="89399"/>
            </a:xfrm>
            <a:custGeom>
              <a:avLst/>
              <a:gdLst/>
              <a:ahLst/>
              <a:cxnLst/>
              <a:rect l="l" t="t" r="r" b="b"/>
              <a:pathLst>
                <a:path w="7626" h="3421" extrusionOk="0">
                  <a:moveTo>
                    <a:pt x="5930" y="1"/>
                  </a:moveTo>
                  <a:cubicBezTo>
                    <a:pt x="5533" y="1"/>
                    <a:pt x="5137" y="152"/>
                    <a:pt x="4837" y="456"/>
                  </a:cubicBezTo>
                  <a:lnTo>
                    <a:pt x="2616" y="2677"/>
                  </a:lnTo>
                  <a:cubicBezTo>
                    <a:pt x="2400" y="2894"/>
                    <a:pt x="2113" y="3002"/>
                    <a:pt x="1826" y="3002"/>
                  </a:cubicBezTo>
                  <a:cubicBezTo>
                    <a:pt x="1539" y="3002"/>
                    <a:pt x="1250" y="2894"/>
                    <a:pt x="1029" y="2677"/>
                  </a:cubicBezTo>
                  <a:lnTo>
                    <a:pt x="895" y="2543"/>
                  </a:lnTo>
                  <a:cubicBezTo>
                    <a:pt x="462" y="2101"/>
                    <a:pt x="462" y="1389"/>
                    <a:pt x="895" y="956"/>
                  </a:cubicBezTo>
                  <a:lnTo>
                    <a:pt x="1193" y="658"/>
                  </a:lnTo>
                  <a:cubicBezTo>
                    <a:pt x="1340" y="511"/>
                    <a:pt x="1200" y="302"/>
                    <a:pt x="1040" y="302"/>
                  </a:cubicBezTo>
                  <a:cubicBezTo>
                    <a:pt x="991" y="302"/>
                    <a:pt x="940" y="322"/>
                    <a:pt x="895" y="370"/>
                  </a:cubicBezTo>
                  <a:lnTo>
                    <a:pt x="606" y="658"/>
                  </a:lnTo>
                  <a:cubicBezTo>
                    <a:pt x="0" y="1264"/>
                    <a:pt x="0" y="2235"/>
                    <a:pt x="606" y="2841"/>
                  </a:cubicBezTo>
                  <a:lnTo>
                    <a:pt x="731" y="2966"/>
                  </a:lnTo>
                  <a:cubicBezTo>
                    <a:pt x="1034" y="3269"/>
                    <a:pt x="1428" y="3420"/>
                    <a:pt x="1823" y="3420"/>
                  </a:cubicBezTo>
                  <a:cubicBezTo>
                    <a:pt x="2217" y="3420"/>
                    <a:pt x="2611" y="3269"/>
                    <a:pt x="2914" y="2966"/>
                  </a:cubicBezTo>
                  <a:lnTo>
                    <a:pt x="5135" y="754"/>
                  </a:lnTo>
                  <a:cubicBezTo>
                    <a:pt x="5352" y="533"/>
                    <a:pt x="5638" y="423"/>
                    <a:pt x="5925" y="423"/>
                  </a:cubicBezTo>
                  <a:cubicBezTo>
                    <a:pt x="6212" y="423"/>
                    <a:pt x="6501" y="533"/>
                    <a:pt x="6722" y="754"/>
                  </a:cubicBezTo>
                  <a:cubicBezTo>
                    <a:pt x="7164" y="1187"/>
                    <a:pt x="7164" y="1899"/>
                    <a:pt x="6722" y="2341"/>
                  </a:cubicBezTo>
                  <a:lnTo>
                    <a:pt x="6049" y="3014"/>
                  </a:lnTo>
                  <a:cubicBezTo>
                    <a:pt x="5902" y="3161"/>
                    <a:pt x="6036" y="3370"/>
                    <a:pt x="6197" y="3370"/>
                  </a:cubicBezTo>
                  <a:cubicBezTo>
                    <a:pt x="6247" y="3370"/>
                    <a:pt x="6299" y="3350"/>
                    <a:pt x="6347" y="3303"/>
                  </a:cubicBezTo>
                  <a:lnTo>
                    <a:pt x="7020" y="2639"/>
                  </a:lnTo>
                  <a:cubicBezTo>
                    <a:pt x="7626" y="2033"/>
                    <a:pt x="7626" y="1052"/>
                    <a:pt x="7020" y="447"/>
                  </a:cubicBezTo>
                  <a:cubicBezTo>
                    <a:pt x="6718" y="150"/>
                    <a:pt x="6324" y="1"/>
                    <a:pt x="59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6"/>
            <p:cNvSpPr/>
            <p:nvPr/>
          </p:nvSpPr>
          <p:spPr>
            <a:xfrm>
              <a:off x="7673731" y="4032497"/>
              <a:ext cx="55819" cy="55401"/>
            </a:xfrm>
            <a:custGeom>
              <a:avLst/>
              <a:gdLst/>
              <a:ahLst/>
              <a:cxnLst/>
              <a:rect l="l" t="t" r="r" b="b"/>
              <a:pathLst>
                <a:path w="2136" h="2120" extrusionOk="0">
                  <a:moveTo>
                    <a:pt x="1347" y="0"/>
                  </a:moveTo>
                  <a:lnTo>
                    <a:pt x="68" y="1472"/>
                  </a:lnTo>
                  <a:cubicBezTo>
                    <a:pt x="1" y="1539"/>
                    <a:pt x="10" y="1645"/>
                    <a:pt x="78" y="1722"/>
                  </a:cubicBezTo>
                  <a:lnTo>
                    <a:pt x="424" y="2068"/>
                  </a:lnTo>
                  <a:cubicBezTo>
                    <a:pt x="459" y="2103"/>
                    <a:pt x="504" y="2119"/>
                    <a:pt x="550" y="2119"/>
                  </a:cubicBezTo>
                  <a:cubicBezTo>
                    <a:pt x="593" y="2119"/>
                    <a:pt x="637" y="2105"/>
                    <a:pt x="674" y="2077"/>
                  </a:cubicBezTo>
                  <a:lnTo>
                    <a:pt x="2135" y="798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6"/>
            <p:cNvSpPr/>
            <p:nvPr/>
          </p:nvSpPr>
          <p:spPr>
            <a:xfrm>
              <a:off x="7680264" y="4043055"/>
              <a:ext cx="49286" cy="44948"/>
            </a:xfrm>
            <a:custGeom>
              <a:avLst/>
              <a:gdLst/>
              <a:ahLst/>
              <a:cxnLst/>
              <a:rect l="l" t="t" r="r" b="b"/>
              <a:pathLst>
                <a:path w="1886" h="1720" extrusionOk="0">
                  <a:moveTo>
                    <a:pt x="1491" y="0"/>
                  </a:moveTo>
                  <a:lnTo>
                    <a:pt x="1" y="1491"/>
                  </a:lnTo>
                  <a:lnTo>
                    <a:pt x="174" y="1664"/>
                  </a:lnTo>
                  <a:cubicBezTo>
                    <a:pt x="210" y="1700"/>
                    <a:pt x="257" y="1719"/>
                    <a:pt x="305" y="1719"/>
                  </a:cubicBezTo>
                  <a:cubicBezTo>
                    <a:pt x="346" y="1719"/>
                    <a:pt x="388" y="1705"/>
                    <a:pt x="424" y="1673"/>
                  </a:cubicBezTo>
                  <a:lnTo>
                    <a:pt x="1885" y="394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6"/>
            <p:cNvSpPr/>
            <p:nvPr/>
          </p:nvSpPr>
          <p:spPr>
            <a:xfrm>
              <a:off x="7693331" y="3857096"/>
              <a:ext cx="211882" cy="211072"/>
            </a:xfrm>
            <a:custGeom>
              <a:avLst/>
              <a:gdLst/>
              <a:ahLst/>
              <a:cxnLst/>
              <a:rect l="l" t="t" r="r" b="b"/>
              <a:pathLst>
                <a:path w="8108" h="8077" extrusionOk="0">
                  <a:moveTo>
                    <a:pt x="6126" y="0"/>
                  </a:moveTo>
                  <a:lnTo>
                    <a:pt x="97" y="6991"/>
                  </a:lnTo>
                  <a:cubicBezTo>
                    <a:pt x="1" y="7107"/>
                    <a:pt x="10" y="7270"/>
                    <a:pt x="116" y="7376"/>
                  </a:cubicBezTo>
                  <a:lnTo>
                    <a:pt x="732" y="7991"/>
                  </a:lnTo>
                  <a:cubicBezTo>
                    <a:pt x="788" y="8048"/>
                    <a:pt x="861" y="8077"/>
                    <a:pt x="935" y="8077"/>
                  </a:cubicBezTo>
                  <a:cubicBezTo>
                    <a:pt x="999" y="8077"/>
                    <a:pt x="1063" y="8055"/>
                    <a:pt x="1116" y="8010"/>
                  </a:cubicBezTo>
                  <a:lnTo>
                    <a:pt x="8107" y="1981"/>
                  </a:lnTo>
                  <a:lnTo>
                    <a:pt x="8049" y="1943"/>
                  </a:lnTo>
                  <a:cubicBezTo>
                    <a:pt x="7261" y="1491"/>
                    <a:pt x="6617" y="837"/>
                    <a:pt x="6165" y="58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rgbClr val="CB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6"/>
            <p:cNvSpPr/>
            <p:nvPr/>
          </p:nvSpPr>
          <p:spPr>
            <a:xfrm>
              <a:off x="7704385" y="3886495"/>
              <a:ext cx="200828" cy="181542"/>
            </a:xfrm>
            <a:custGeom>
              <a:avLst/>
              <a:gdLst/>
              <a:ahLst/>
              <a:cxnLst/>
              <a:rect l="l" t="t" r="r" b="b"/>
              <a:pathLst>
                <a:path w="7685" h="6947" extrusionOk="0">
                  <a:moveTo>
                    <a:pt x="6559" y="0"/>
                  </a:moveTo>
                  <a:lnTo>
                    <a:pt x="1" y="6559"/>
                  </a:lnTo>
                  <a:lnTo>
                    <a:pt x="309" y="6866"/>
                  </a:lnTo>
                  <a:cubicBezTo>
                    <a:pt x="363" y="6920"/>
                    <a:pt x="432" y="6947"/>
                    <a:pt x="502" y="6947"/>
                  </a:cubicBezTo>
                  <a:cubicBezTo>
                    <a:pt x="569" y="6947"/>
                    <a:pt x="637" y="6923"/>
                    <a:pt x="693" y="6876"/>
                  </a:cubicBezTo>
                  <a:lnTo>
                    <a:pt x="7684" y="847"/>
                  </a:lnTo>
                  <a:lnTo>
                    <a:pt x="7626" y="818"/>
                  </a:lnTo>
                  <a:cubicBezTo>
                    <a:pt x="7232" y="587"/>
                    <a:pt x="6876" y="318"/>
                    <a:pt x="6559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6"/>
            <p:cNvSpPr/>
            <p:nvPr/>
          </p:nvSpPr>
          <p:spPr>
            <a:xfrm>
              <a:off x="7799376" y="3803446"/>
              <a:ext cx="165628" cy="138555"/>
            </a:xfrm>
            <a:custGeom>
              <a:avLst/>
              <a:gdLst/>
              <a:ahLst/>
              <a:cxnLst/>
              <a:rect l="l" t="t" r="r" b="b"/>
              <a:pathLst>
                <a:path w="6338" h="5302" extrusionOk="0">
                  <a:moveTo>
                    <a:pt x="3678" y="0"/>
                  </a:moveTo>
                  <a:cubicBezTo>
                    <a:pt x="3059" y="0"/>
                    <a:pt x="2438" y="236"/>
                    <a:pt x="1962" y="707"/>
                  </a:cubicBezTo>
                  <a:cubicBezTo>
                    <a:pt x="1" y="2669"/>
                    <a:pt x="953" y="3448"/>
                    <a:pt x="1799" y="4294"/>
                  </a:cubicBezTo>
                  <a:cubicBezTo>
                    <a:pt x="2297" y="4791"/>
                    <a:pt x="2749" y="5301"/>
                    <a:pt x="3398" y="5301"/>
                  </a:cubicBezTo>
                  <a:cubicBezTo>
                    <a:pt x="3903" y="5301"/>
                    <a:pt x="4527" y="4993"/>
                    <a:pt x="5386" y="4130"/>
                  </a:cubicBezTo>
                  <a:cubicBezTo>
                    <a:pt x="6338" y="3188"/>
                    <a:pt x="6338" y="1649"/>
                    <a:pt x="5386" y="707"/>
                  </a:cubicBezTo>
                  <a:cubicBezTo>
                    <a:pt x="4915" y="236"/>
                    <a:pt x="4297" y="0"/>
                    <a:pt x="3678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6"/>
            <p:cNvSpPr/>
            <p:nvPr/>
          </p:nvSpPr>
          <p:spPr>
            <a:xfrm>
              <a:off x="7833296" y="3810606"/>
              <a:ext cx="131708" cy="131394"/>
            </a:xfrm>
            <a:custGeom>
              <a:avLst/>
              <a:gdLst/>
              <a:ahLst/>
              <a:cxnLst/>
              <a:rect l="l" t="t" r="r" b="b"/>
              <a:pathLst>
                <a:path w="5040" h="5028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3982" y="933"/>
                    <a:pt x="3809" y="2077"/>
                    <a:pt x="3059" y="2827"/>
                  </a:cubicBezTo>
                  <a:cubicBezTo>
                    <a:pt x="2202" y="3689"/>
                    <a:pt x="1575" y="3999"/>
                    <a:pt x="1068" y="3999"/>
                  </a:cubicBezTo>
                  <a:cubicBezTo>
                    <a:pt x="652" y="3999"/>
                    <a:pt x="317" y="3792"/>
                    <a:pt x="1" y="3510"/>
                  </a:cubicBezTo>
                  <a:lnTo>
                    <a:pt x="1" y="3510"/>
                  </a:lnTo>
                  <a:cubicBezTo>
                    <a:pt x="155" y="3683"/>
                    <a:pt x="328" y="3856"/>
                    <a:pt x="501" y="4020"/>
                  </a:cubicBezTo>
                  <a:cubicBezTo>
                    <a:pt x="999" y="4517"/>
                    <a:pt x="1451" y="5027"/>
                    <a:pt x="2100" y="5027"/>
                  </a:cubicBezTo>
                  <a:cubicBezTo>
                    <a:pt x="2605" y="5027"/>
                    <a:pt x="3229" y="4719"/>
                    <a:pt x="4088" y="3856"/>
                  </a:cubicBezTo>
                  <a:cubicBezTo>
                    <a:pt x="5040" y="2914"/>
                    <a:pt x="5040" y="1375"/>
                    <a:pt x="4088" y="433"/>
                  </a:cubicBezTo>
                  <a:cubicBezTo>
                    <a:pt x="3915" y="260"/>
                    <a:pt x="3713" y="116"/>
                    <a:pt x="3501" y="0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6"/>
            <p:cNvSpPr/>
            <p:nvPr/>
          </p:nvSpPr>
          <p:spPr>
            <a:xfrm>
              <a:off x="7804158" y="3929457"/>
              <a:ext cx="28667" cy="28432"/>
            </a:xfrm>
            <a:custGeom>
              <a:avLst/>
              <a:gdLst/>
              <a:ahLst/>
              <a:cxnLst/>
              <a:rect l="l" t="t" r="r" b="b"/>
              <a:pathLst>
                <a:path w="1097" h="1088" extrusionOk="0">
                  <a:moveTo>
                    <a:pt x="549" y="1"/>
                  </a:moveTo>
                  <a:cubicBezTo>
                    <a:pt x="250" y="1"/>
                    <a:pt x="0" y="241"/>
                    <a:pt x="0" y="539"/>
                  </a:cubicBezTo>
                  <a:cubicBezTo>
                    <a:pt x="0" y="847"/>
                    <a:pt x="250" y="1087"/>
                    <a:pt x="549" y="1087"/>
                  </a:cubicBezTo>
                  <a:cubicBezTo>
                    <a:pt x="847" y="1087"/>
                    <a:pt x="1097" y="847"/>
                    <a:pt x="1097" y="539"/>
                  </a:cubicBezTo>
                  <a:cubicBezTo>
                    <a:pt x="1097" y="241"/>
                    <a:pt x="847" y="1"/>
                    <a:pt x="549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6"/>
            <p:cNvSpPr/>
            <p:nvPr/>
          </p:nvSpPr>
          <p:spPr>
            <a:xfrm>
              <a:off x="7806929" y="4129710"/>
              <a:ext cx="29922" cy="28929"/>
            </a:xfrm>
            <a:custGeom>
              <a:avLst/>
              <a:gdLst/>
              <a:ahLst/>
              <a:cxnLst/>
              <a:rect l="l" t="t" r="r" b="b"/>
              <a:pathLst>
                <a:path w="1145" h="1107" extrusionOk="0">
                  <a:moveTo>
                    <a:pt x="581" y="0"/>
                  </a:moveTo>
                  <a:cubicBezTo>
                    <a:pt x="525" y="0"/>
                    <a:pt x="469" y="27"/>
                    <a:pt x="433" y="79"/>
                  </a:cubicBezTo>
                  <a:lnTo>
                    <a:pt x="58" y="579"/>
                  </a:lnTo>
                  <a:cubicBezTo>
                    <a:pt x="0" y="656"/>
                    <a:pt x="10" y="752"/>
                    <a:pt x="68" y="819"/>
                  </a:cubicBezTo>
                  <a:lnTo>
                    <a:pt x="298" y="1050"/>
                  </a:lnTo>
                  <a:cubicBezTo>
                    <a:pt x="336" y="1087"/>
                    <a:pt x="385" y="1107"/>
                    <a:pt x="435" y="1107"/>
                  </a:cubicBezTo>
                  <a:cubicBezTo>
                    <a:pt x="475" y="1107"/>
                    <a:pt x="514" y="1095"/>
                    <a:pt x="548" y="1069"/>
                  </a:cubicBezTo>
                  <a:lnTo>
                    <a:pt x="1048" y="694"/>
                  </a:lnTo>
                  <a:cubicBezTo>
                    <a:pt x="1135" y="617"/>
                    <a:pt x="1145" y="482"/>
                    <a:pt x="1068" y="406"/>
                  </a:cubicBezTo>
                  <a:lnTo>
                    <a:pt x="712" y="59"/>
                  </a:lnTo>
                  <a:cubicBezTo>
                    <a:pt x="676" y="20"/>
                    <a:pt x="629" y="0"/>
                    <a:pt x="581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" name="Google Shape;135;p26"/>
          <p:cNvSpPr txBox="1"/>
          <p:nvPr/>
        </p:nvSpPr>
        <p:spPr>
          <a:xfrm>
            <a:off x="2201600" y="1585150"/>
            <a:ext cx="1660008" cy="20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657" y="630857"/>
            <a:ext cx="593910" cy="6542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88">
            <a:off x="650197" y="1876335"/>
            <a:ext cx="685581" cy="674869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517">
            <a:off x="4134208" y="3599923"/>
            <a:ext cx="552154" cy="543527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960">
            <a:off x="7806743" y="1952883"/>
            <a:ext cx="556746" cy="54804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33" y="1972238"/>
            <a:ext cx="1754868" cy="1354714"/>
          </a:xfrm>
          <a:prstGeom prst="rect">
            <a:avLst/>
          </a:prstGeom>
        </p:spPr>
      </p:pic>
      <p:pic>
        <p:nvPicPr>
          <p:cNvPr id="23" name="Google Shape;238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20857186">
            <a:off x="1726551" y="2075543"/>
            <a:ext cx="1568192" cy="13812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563;p53"/>
          <p:cNvGrpSpPr/>
          <p:nvPr/>
        </p:nvGrpSpPr>
        <p:grpSpPr>
          <a:xfrm rot="-842945">
            <a:off x="6901328" y="1446649"/>
            <a:ext cx="351858" cy="331202"/>
            <a:chOff x="3610557" y="2780704"/>
            <a:chExt cx="325017" cy="336052"/>
          </a:xfrm>
        </p:grpSpPr>
        <p:sp>
          <p:nvSpPr>
            <p:cNvPr id="24" name="Google Shape;564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65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66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567;p53"/>
          <p:cNvGrpSpPr/>
          <p:nvPr/>
        </p:nvGrpSpPr>
        <p:grpSpPr>
          <a:xfrm rot="-842945">
            <a:off x="1503415" y="3689788"/>
            <a:ext cx="351858" cy="363795"/>
            <a:chOff x="3610557" y="2780704"/>
            <a:chExt cx="325017" cy="336052"/>
          </a:xfrm>
        </p:grpSpPr>
        <p:sp>
          <p:nvSpPr>
            <p:cNvPr id="28" name="Google Shape;568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69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0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" name="reggae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1817" y="4327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8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3" descr="Chef D'Orchestre, Andrea Vitell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074" y="1435395"/>
            <a:ext cx="4090183" cy="271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3" descr="Europe, Pays, Carte, Bleu, Europ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19548" y="1464993"/>
            <a:ext cx="2543338" cy="240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63;p20">
            <a:extLst>
              <a:ext uri="{FF2B5EF4-FFF2-40B4-BE49-F238E27FC236}">
                <a16:creationId xmlns:a16="http://schemas.microsoft.com/office/drawing/2014/main" id="{B21504C0-4E96-4E66-9340-47EB0C0391CB}"/>
              </a:ext>
            </a:extLst>
          </p:cNvPr>
          <p:cNvSpPr txBox="1"/>
          <p:nvPr/>
        </p:nvSpPr>
        <p:spPr>
          <a:xfrm>
            <a:off x="1754372" y="549000"/>
            <a:ext cx="5890437" cy="726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Classical</a:t>
            </a:r>
            <a:r>
              <a:rPr lang="fr-FR" sz="4400" dirty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  </a:t>
            </a:r>
            <a:endParaRPr sz="4400" dirty="0">
              <a:solidFill>
                <a:schemeClr val="dk1"/>
              </a:solidFill>
              <a:latin typeface="Architects Daughter" panose="020B0604020202020204" charset="0"/>
              <a:cs typeface="Barrio"/>
              <a:sym typeface="Architects Daughter"/>
            </a:endParaRPr>
          </a:p>
        </p:txBody>
      </p:sp>
      <p:pic>
        <p:nvPicPr>
          <p:cNvPr id="4098" name="Picture 2" descr="Chanteur, Chanter, Opéra, Tux, Tuxedo">
            <a:extLst>
              <a:ext uri="{FF2B5EF4-FFF2-40B4-BE49-F238E27FC236}">
                <a16:creationId xmlns:a16="http://schemas.microsoft.com/office/drawing/2014/main" id="{55A0E4A3-9A28-489F-8F0F-65CDA98C0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90" y="1464993"/>
            <a:ext cx="1582719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ozart, L'Homme, Personne, Artiste">
            <a:extLst>
              <a:ext uri="{FF2B5EF4-FFF2-40B4-BE49-F238E27FC236}">
                <a16:creationId xmlns:a16="http://schemas.microsoft.com/office/drawing/2014/main" id="{5E18475B-99FD-4129-8171-AFA536B9C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933" y="3093544"/>
            <a:ext cx="1694167" cy="122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lassic">
            <a:hlinkClick r:id="" action="ppaction://media"/>
            <a:extLst>
              <a:ext uri="{FF2B5EF4-FFF2-40B4-BE49-F238E27FC236}">
                <a16:creationId xmlns:a16="http://schemas.microsoft.com/office/drawing/2014/main" id="{06D3A129-A57D-4204-A9C5-E41E63D6E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8474" y="4321725"/>
            <a:ext cx="609600" cy="609600"/>
          </a:xfrm>
          <a:prstGeom prst="rect">
            <a:avLst/>
          </a:prstGeom>
        </p:spPr>
      </p:pic>
      <p:pic>
        <p:nvPicPr>
          <p:cNvPr id="8" name="Google Shape;238;p28">
            <a:extLst>
              <a:ext uri="{FF2B5EF4-FFF2-40B4-BE49-F238E27FC236}">
                <a16:creationId xmlns:a16="http://schemas.microsoft.com/office/drawing/2014/main" id="{E2AB1EAF-25B0-42E5-A71C-04F3433A9597}"/>
              </a:ext>
            </a:extLst>
          </p:cNvPr>
          <p:cNvPicPr preferRelativeResize="0"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67493" y="547342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FBD6628-DF4C-40FC-9111-C27197D47E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69" y="643058"/>
            <a:ext cx="540167" cy="540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34" descr="Choc, Outils, Percussion, Musiqu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5600" y="1551715"/>
            <a:ext cx="2363300" cy="220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4" descr="Bande, Artiste, La Musique, Rock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9987" y="2234329"/>
            <a:ext cx="2483425" cy="165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63;p20">
            <a:extLst>
              <a:ext uri="{FF2B5EF4-FFF2-40B4-BE49-F238E27FC236}">
                <a16:creationId xmlns:a16="http://schemas.microsoft.com/office/drawing/2014/main" id="{F21DD485-8775-472F-86E3-A66D488F4C57}"/>
              </a:ext>
            </a:extLst>
          </p:cNvPr>
          <p:cNvSpPr txBox="1"/>
          <p:nvPr/>
        </p:nvSpPr>
        <p:spPr>
          <a:xfrm>
            <a:off x="1754372" y="549000"/>
            <a:ext cx="5890437" cy="726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Rock and roll </a:t>
            </a:r>
            <a:endParaRPr sz="4400" dirty="0">
              <a:solidFill>
                <a:schemeClr val="dk1"/>
              </a:solidFill>
              <a:latin typeface="Architects Daughter" panose="020B0604020202020204" charset="0"/>
              <a:cs typeface="Barrio"/>
              <a:sym typeface="Architects Daughter"/>
            </a:endParaRPr>
          </a:p>
        </p:txBody>
      </p:sp>
      <p:pic>
        <p:nvPicPr>
          <p:cNvPr id="1026" name="Picture 2" descr="Coccinelle, Insectes, Scarabée, Insecte">
            <a:extLst>
              <a:ext uri="{FF2B5EF4-FFF2-40B4-BE49-F238E27FC236}">
                <a16:creationId xmlns:a16="http://schemas.microsoft.com/office/drawing/2014/main" id="{3AB9CABD-C879-4953-9A5A-99B16B493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645" y="3728693"/>
            <a:ext cx="610214" cy="47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ccinelle, Insectes, Scarabée, Insecte">
            <a:extLst>
              <a:ext uri="{FF2B5EF4-FFF2-40B4-BE49-F238E27FC236}">
                <a16:creationId xmlns:a16="http://schemas.microsoft.com/office/drawing/2014/main" id="{447B19CD-FF46-4022-A9D8-EC025026A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466" y="3342886"/>
            <a:ext cx="454959" cy="62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ccinelle, Scarabée, Insecte, Black">
            <a:extLst>
              <a:ext uri="{FF2B5EF4-FFF2-40B4-BE49-F238E27FC236}">
                <a16:creationId xmlns:a16="http://schemas.microsoft.com/office/drawing/2014/main" id="{9FDC2C8D-ADE9-4377-93D4-2C010662E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030" y="1417493"/>
            <a:ext cx="627564" cy="48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occinelle, Scarabée, Insecte, Insectes">
            <a:extLst>
              <a:ext uri="{FF2B5EF4-FFF2-40B4-BE49-F238E27FC236}">
                <a16:creationId xmlns:a16="http://schemas.microsoft.com/office/drawing/2014/main" id="{86CEA33E-CAB5-427A-B522-972D2711E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16246">
            <a:off x="1184902" y="1533740"/>
            <a:ext cx="567771" cy="44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406;p34" descr="Guitare, Guitare Électrique">
            <a:extLst>
              <a:ext uri="{FF2B5EF4-FFF2-40B4-BE49-F238E27FC236}">
                <a16:creationId xmlns:a16="http://schemas.microsoft.com/office/drawing/2014/main" id="{4A01FB4D-4F8E-4A01-9FC9-E30BCFA5BB3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2522095">
            <a:off x="3222656" y="2277275"/>
            <a:ext cx="3576360" cy="1523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408;p34" descr="La Grande Bretagne, Royaume Uni, Royaume">
            <a:extLst>
              <a:ext uri="{FF2B5EF4-FFF2-40B4-BE49-F238E27FC236}">
                <a16:creationId xmlns:a16="http://schemas.microsoft.com/office/drawing/2014/main" id="{45BF7F5E-3143-47BA-82BE-1D8C6BF4EBE7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123495" y="1416898"/>
            <a:ext cx="1228460" cy="180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ock">
            <a:hlinkClick r:id="" action="ppaction://media"/>
            <a:extLst>
              <a:ext uri="{FF2B5EF4-FFF2-40B4-BE49-F238E27FC236}">
                <a16:creationId xmlns:a16="http://schemas.microsoft.com/office/drawing/2014/main" id="{62E7751B-BEDD-4AA3-B83B-A875A01EA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0980" y="4347210"/>
            <a:ext cx="609600" cy="609600"/>
          </a:xfrm>
          <a:prstGeom prst="rect">
            <a:avLst/>
          </a:prstGeom>
        </p:spPr>
      </p:pic>
      <p:pic>
        <p:nvPicPr>
          <p:cNvPr id="12" name="Google Shape;238;p28">
            <a:extLst>
              <a:ext uri="{FF2B5EF4-FFF2-40B4-BE49-F238E27FC236}">
                <a16:creationId xmlns:a16="http://schemas.microsoft.com/office/drawing/2014/main" id="{1F2B9754-3C8F-4DFE-842F-32DD6F9DAF49}"/>
              </a:ext>
            </a:extLst>
          </p:cNvPr>
          <p:cNvPicPr preferRelativeResize="0"/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67493" y="547342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3DC4671-CFF0-4CBD-91A4-B14C2971EF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69" y="643058"/>
            <a:ext cx="540167" cy="540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35" descr="Pub, Bar, La Musique, Musique, Fenêtr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1608" y="1523513"/>
            <a:ext cx="3733041" cy="238981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63;p20">
            <a:extLst>
              <a:ext uri="{FF2B5EF4-FFF2-40B4-BE49-F238E27FC236}">
                <a16:creationId xmlns:a16="http://schemas.microsoft.com/office/drawing/2014/main" id="{63046B9D-B69C-46AB-A72C-E0A05D41CFE4}"/>
              </a:ext>
            </a:extLst>
          </p:cNvPr>
          <p:cNvSpPr txBox="1"/>
          <p:nvPr/>
        </p:nvSpPr>
        <p:spPr>
          <a:xfrm>
            <a:off x="1754372" y="549000"/>
            <a:ext cx="5890437" cy="726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Blues  </a:t>
            </a:r>
            <a:endParaRPr sz="4400" dirty="0">
              <a:solidFill>
                <a:schemeClr val="dk1"/>
              </a:solidFill>
              <a:latin typeface="Architects Daughter" panose="020B0604020202020204" charset="0"/>
              <a:cs typeface="Barrio"/>
              <a:sym typeface="Architects Daughter"/>
            </a:endParaRPr>
          </a:p>
        </p:txBody>
      </p:sp>
      <p:pic>
        <p:nvPicPr>
          <p:cNvPr id="13" name="Google Shape;423;p35" descr="Guitare, Blues, Musique, Instrument">
            <a:extLst>
              <a:ext uri="{FF2B5EF4-FFF2-40B4-BE49-F238E27FC236}">
                <a16:creationId xmlns:a16="http://schemas.microsoft.com/office/drawing/2014/main" id="{0F1945BB-E15A-4694-8A43-1E3F88FDF2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2223" y="2146300"/>
            <a:ext cx="2848992" cy="199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5" descr="Amérique, Art, Frontières, Cartographie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68530" y="1385679"/>
            <a:ext cx="2235200" cy="144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Jazz, Lecteur, Sax, Musique, Instrument">
            <a:extLst>
              <a:ext uri="{FF2B5EF4-FFF2-40B4-BE49-F238E27FC236}">
                <a16:creationId xmlns:a16="http://schemas.microsoft.com/office/drawing/2014/main" id="{51F09C34-5759-44EA-84C3-BABCCE3F7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393" y="2571818"/>
            <a:ext cx="992585" cy="156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lues">
            <a:hlinkClick r:id="" action="ppaction://media"/>
            <a:extLst>
              <a:ext uri="{FF2B5EF4-FFF2-40B4-BE49-F238E27FC236}">
                <a16:creationId xmlns:a16="http://schemas.microsoft.com/office/drawing/2014/main" id="{CA5123C9-3072-4886-B86D-C983675BA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270" y="4367920"/>
            <a:ext cx="609600" cy="609600"/>
          </a:xfrm>
          <a:prstGeom prst="rect">
            <a:avLst/>
          </a:prstGeom>
        </p:spPr>
      </p:pic>
      <p:pic>
        <p:nvPicPr>
          <p:cNvPr id="8" name="Google Shape;238;p28">
            <a:extLst>
              <a:ext uri="{FF2B5EF4-FFF2-40B4-BE49-F238E27FC236}">
                <a16:creationId xmlns:a16="http://schemas.microsoft.com/office/drawing/2014/main" id="{8D3D4D33-B38E-408D-A67B-FF12F197A1D6}"/>
              </a:ext>
            </a:extLst>
          </p:cNvPr>
          <p:cNvPicPr preferRelativeResize="0"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67493" y="547342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6F93AC8-E50D-44A5-B5D0-94903822B9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69" y="643058"/>
            <a:ext cx="540167" cy="540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3;p20">
            <a:extLst>
              <a:ext uri="{FF2B5EF4-FFF2-40B4-BE49-F238E27FC236}">
                <a16:creationId xmlns:a16="http://schemas.microsoft.com/office/drawing/2014/main" id="{7550DA5E-DDB9-4912-985F-63DBC08CF440}"/>
              </a:ext>
            </a:extLst>
          </p:cNvPr>
          <p:cNvSpPr txBox="1"/>
          <p:nvPr/>
        </p:nvSpPr>
        <p:spPr>
          <a:xfrm>
            <a:off x="1754372" y="549000"/>
            <a:ext cx="5890437" cy="726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Indian</a:t>
            </a:r>
            <a:r>
              <a:rPr lang="fr-FR" sz="4400" dirty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 music </a:t>
            </a:r>
            <a:endParaRPr sz="4400" dirty="0">
              <a:solidFill>
                <a:schemeClr val="dk1"/>
              </a:solidFill>
              <a:latin typeface="Architects Daughter" panose="020B0604020202020204" charset="0"/>
              <a:cs typeface="Barrio"/>
              <a:sym typeface="Architects Daughter"/>
            </a:endParaRPr>
          </a:p>
        </p:txBody>
      </p:sp>
      <p:pic>
        <p:nvPicPr>
          <p:cNvPr id="2050" name="Picture 2" descr="Monde, Carte, Terre, Bleu Terre">
            <a:extLst>
              <a:ext uri="{FF2B5EF4-FFF2-40B4-BE49-F238E27FC236}">
                <a16:creationId xmlns:a16="http://schemas.microsoft.com/office/drawing/2014/main" id="{439ED9CD-92C2-4933-A24C-F99D73A8C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73" y="1510409"/>
            <a:ext cx="5035747" cy="258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nde, Serpent, Musique">
            <a:extLst>
              <a:ext uri="{FF2B5EF4-FFF2-40B4-BE49-F238E27FC236}">
                <a16:creationId xmlns:a16="http://schemas.microsoft.com/office/drawing/2014/main" id="{CF4CD714-24C1-4739-96E8-8EC3C989F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64" y="1510409"/>
            <a:ext cx="2795587" cy="187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odoland, Inde, Femmes, Filles, Danse">
            <a:extLst>
              <a:ext uri="{FF2B5EF4-FFF2-40B4-BE49-F238E27FC236}">
                <a16:creationId xmlns:a16="http://schemas.microsoft.com/office/drawing/2014/main" id="{7A5BFC3D-4F5C-4EEB-88EB-3B018F12D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662" y="2937308"/>
            <a:ext cx="1955238" cy="120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F16218E1-E2CE-418B-8084-7F0CFD8421B2}"/>
              </a:ext>
            </a:extLst>
          </p:cNvPr>
          <p:cNvSpPr/>
          <p:nvPr/>
        </p:nvSpPr>
        <p:spPr>
          <a:xfrm>
            <a:off x="6972300" y="2159000"/>
            <a:ext cx="1041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ndia">
            <a:hlinkClick r:id="" action="ppaction://media"/>
            <a:extLst>
              <a:ext uri="{FF2B5EF4-FFF2-40B4-BE49-F238E27FC236}">
                <a16:creationId xmlns:a16="http://schemas.microsoft.com/office/drawing/2014/main" id="{56664C72-BD11-48EF-B078-10B5B80BA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0980" y="4358640"/>
            <a:ext cx="609600" cy="609600"/>
          </a:xfrm>
          <a:prstGeom prst="rect">
            <a:avLst/>
          </a:prstGeom>
        </p:spPr>
      </p:pic>
      <p:pic>
        <p:nvPicPr>
          <p:cNvPr id="8" name="Google Shape;238;p28">
            <a:extLst>
              <a:ext uri="{FF2B5EF4-FFF2-40B4-BE49-F238E27FC236}">
                <a16:creationId xmlns:a16="http://schemas.microsoft.com/office/drawing/2014/main" id="{4727C222-9E9A-494A-B5CA-30EFC415E0F9}"/>
              </a:ext>
            </a:extLst>
          </p:cNvPr>
          <p:cNvPicPr preferRelativeResize="0"/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67493" y="547342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B3DF984-5478-4AC7-8FED-8761008805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69" y="643058"/>
            <a:ext cx="540167" cy="540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3;p20">
            <a:extLst>
              <a:ext uri="{FF2B5EF4-FFF2-40B4-BE49-F238E27FC236}">
                <a16:creationId xmlns:a16="http://schemas.microsoft.com/office/drawing/2014/main" id="{F0E8DCBF-A0F3-4FC8-88CE-7A552E575DEE}"/>
              </a:ext>
            </a:extLst>
          </p:cNvPr>
          <p:cNvSpPr txBox="1"/>
          <p:nvPr/>
        </p:nvSpPr>
        <p:spPr>
          <a:xfrm>
            <a:off x="1754372" y="549000"/>
            <a:ext cx="5890437" cy="726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African</a:t>
            </a:r>
            <a:r>
              <a:rPr lang="fr-FR" sz="4400" dirty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 music </a:t>
            </a:r>
            <a:endParaRPr sz="4400" dirty="0">
              <a:solidFill>
                <a:schemeClr val="dk1"/>
              </a:solidFill>
              <a:latin typeface="Architects Daughter" panose="020B0604020202020204" charset="0"/>
              <a:cs typeface="Barrio"/>
              <a:sym typeface="Architects Daughter"/>
            </a:endParaRPr>
          </a:p>
        </p:txBody>
      </p:sp>
      <p:pic>
        <p:nvPicPr>
          <p:cNvPr id="10" name="Picture 2" descr="Monde, Carte, Terre, Bleu Terre">
            <a:extLst>
              <a:ext uri="{FF2B5EF4-FFF2-40B4-BE49-F238E27FC236}">
                <a16:creationId xmlns:a16="http://schemas.microsoft.com/office/drawing/2014/main" id="{B08A3D10-0EEE-40D9-94A3-3EB33968F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69" y="1561209"/>
            <a:ext cx="5035747" cy="258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04CC2C86-A7BC-4FB5-93B7-C815ED836B40}"/>
              </a:ext>
            </a:extLst>
          </p:cNvPr>
          <p:cNvSpPr/>
          <p:nvPr/>
        </p:nvSpPr>
        <p:spPr>
          <a:xfrm>
            <a:off x="2489200" y="2192026"/>
            <a:ext cx="1257300" cy="12369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 descr="Afrique, Instruments, Arrière Plan">
            <a:extLst>
              <a:ext uri="{FF2B5EF4-FFF2-40B4-BE49-F238E27FC236}">
                <a16:creationId xmlns:a16="http://schemas.microsoft.com/office/drawing/2014/main" id="{21808D5F-503E-40C5-9AA3-0659487B4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9" y="1482352"/>
            <a:ext cx="2620962" cy="217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rique, Le Festival, Homme, L'Art De">
            <a:extLst>
              <a:ext uri="{FF2B5EF4-FFF2-40B4-BE49-F238E27FC236}">
                <a16:creationId xmlns:a16="http://schemas.microsoft.com/office/drawing/2014/main" id="{707846B6-BAAE-4C61-AFD8-3244D8512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19834"/>
            <a:ext cx="1819275" cy="121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ro">
            <a:hlinkClick r:id="" action="ppaction://media"/>
            <a:extLst>
              <a:ext uri="{FF2B5EF4-FFF2-40B4-BE49-F238E27FC236}">
                <a16:creationId xmlns:a16="http://schemas.microsoft.com/office/drawing/2014/main" id="{E614C833-8A4B-4FA0-AE35-E1A41A779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0980" y="4335780"/>
            <a:ext cx="609600" cy="609600"/>
          </a:xfrm>
          <a:prstGeom prst="rect">
            <a:avLst/>
          </a:prstGeom>
        </p:spPr>
      </p:pic>
      <p:pic>
        <p:nvPicPr>
          <p:cNvPr id="8" name="Google Shape;238;p28">
            <a:extLst>
              <a:ext uri="{FF2B5EF4-FFF2-40B4-BE49-F238E27FC236}">
                <a16:creationId xmlns:a16="http://schemas.microsoft.com/office/drawing/2014/main" id="{FE063830-EA3B-4925-94B7-73642BF43951}"/>
              </a:ext>
            </a:extLst>
          </p:cNvPr>
          <p:cNvPicPr preferRelativeResize="0"/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67493" y="547342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FD23659-75D3-4018-9E1A-BF061AB7B8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69" y="643058"/>
            <a:ext cx="540167" cy="540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38" descr="Boombox, Ghetto Blaster, Lecteur Audi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725" y="2749554"/>
            <a:ext cx="2801349" cy="149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8" descr="Danse, De La Hanche, Hop, Enfants, Rap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5848" y="2347454"/>
            <a:ext cx="2401375" cy="230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8" descr="Musique, Rap, Rappeur, Performance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69909" y="1370066"/>
            <a:ext cx="2040961" cy="1285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8" descr="Amérique, Bleu, Drapeau, Point De Repère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90047" y="1488854"/>
            <a:ext cx="142875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63;p20">
            <a:extLst>
              <a:ext uri="{FF2B5EF4-FFF2-40B4-BE49-F238E27FC236}">
                <a16:creationId xmlns:a16="http://schemas.microsoft.com/office/drawing/2014/main" id="{6BC8B73D-AF26-4A5A-8FCC-795FC8C7E9A7}"/>
              </a:ext>
            </a:extLst>
          </p:cNvPr>
          <p:cNvSpPr txBox="1"/>
          <p:nvPr/>
        </p:nvSpPr>
        <p:spPr>
          <a:xfrm>
            <a:off x="1754372" y="549000"/>
            <a:ext cx="5890437" cy="726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Rap  </a:t>
            </a:r>
            <a:endParaRPr sz="4400" dirty="0">
              <a:solidFill>
                <a:schemeClr val="dk1"/>
              </a:solidFill>
              <a:latin typeface="Architects Daughter" panose="020B0604020202020204" charset="0"/>
              <a:cs typeface="Barrio"/>
              <a:sym typeface="Architects Daughter"/>
            </a:endParaRPr>
          </a:p>
        </p:txBody>
      </p:sp>
      <p:pic>
        <p:nvPicPr>
          <p:cNvPr id="2" name="rap">
            <a:hlinkClick r:id="" action="ppaction://media"/>
            <a:extLst>
              <a:ext uri="{FF2B5EF4-FFF2-40B4-BE49-F238E27FC236}">
                <a16:creationId xmlns:a16="http://schemas.microsoft.com/office/drawing/2014/main" id="{DBAD3958-C74A-4FB1-9C8A-42A75703D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7275" y="4346354"/>
            <a:ext cx="609600" cy="609600"/>
          </a:xfrm>
          <a:prstGeom prst="rect">
            <a:avLst/>
          </a:prstGeom>
        </p:spPr>
      </p:pic>
      <p:pic>
        <p:nvPicPr>
          <p:cNvPr id="8" name="Google Shape;238;p28">
            <a:extLst>
              <a:ext uri="{FF2B5EF4-FFF2-40B4-BE49-F238E27FC236}">
                <a16:creationId xmlns:a16="http://schemas.microsoft.com/office/drawing/2014/main" id="{FC56A2FC-31F7-4408-9533-21B0AB5998C6}"/>
              </a:ext>
            </a:extLst>
          </p:cNvPr>
          <p:cNvPicPr preferRelativeResize="0"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67493" y="547342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8960FD-1CF1-4954-BEA5-353824FB85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69" y="643058"/>
            <a:ext cx="540167" cy="540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3;p20">
            <a:extLst>
              <a:ext uri="{FF2B5EF4-FFF2-40B4-BE49-F238E27FC236}">
                <a16:creationId xmlns:a16="http://schemas.microsoft.com/office/drawing/2014/main" id="{84FCB400-9892-461F-B553-BC34C622692E}"/>
              </a:ext>
            </a:extLst>
          </p:cNvPr>
          <p:cNvSpPr txBox="1"/>
          <p:nvPr/>
        </p:nvSpPr>
        <p:spPr>
          <a:xfrm>
            <a:off x="1754372" y="549000"/>
            <a:ext cx="5890437" cy="726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Let’s</a:t>
            </a:r>
            <a:r>
              <a:rPr lang="fr-FR" sz="4400" dirty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 </a:t>
            </a:r>
            <a:r>
              <a:rPr lang="fr-FR" sz="4400" dirty="0" err="1" smtClean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play</a:t>
            </a:r>
            <a:r>
              <a:rPr lang="fr-FR" sz="4400" dirty="0" smtClean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! </a:t>
            </a:r>
            <a:endParaRPr sz="4400" dirty="0">
              <a:solidFill>
                <a:schemeClr val="dk1"/>
              </a:solidFill>
              <a:latin typeface="Architects Daughter" panose="020B0604020202020204" charset="0"/>
              <a:cs typeface="Barrio"/>
              <a:sym typeface="Architects Daughter"/>
            </a:endParaRPr>
          </a:p>
        </p:txBody>
      </p:sp>
      <p:pic>
        <p:nvPicPr>
          <p:cNvPr id="10" name="Picture 6" descr="Inde, Serpent, Musique">
            <a:extLst>
              <a:ext uri="{FF2B5EF4-FFF2-40B4-BE49-F238E27FC236}">
                <a16:creationId xmlns:a16="http://schemas.microsoft.com/office/drawing/2014/main" id="{DCFB3EE0-24BF-41A2-9167-863E31AD6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37" y="1371064"/>
            <a:ext cx="1833636" cy="122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392;p33" descr="Chef D'Orchestre, Andrea Vitello">
            <a:extLst>
              <a:ext uri="{FF2B5EF4-FFF2-40B4-BE49-F238E27FC236}">
                <a16:creationId xmlns:a16="http://schemas.microsoft.com/office/drawing/2014/main" id="{B97EB521-81BD-43CD-AA9C-7A65AB3B7946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021751" y="2931181"/>
            <a:ext cx="1978553" cy="1208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07;p34" descr="Bande, Artiste, La Musique, Rock">
            <a:extLst>
              <a:ext uri="{FF2B5EF4-FFF2-40B4-BE49-F238E27FC236}">
                <a16:creationId xmlns:a16="http://schemas.microsoft.com/office/drawing/2014/main" id="{84F92F0E-FF92-4258-954B-2E680CDA8CBA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913784" y="2931181"/>
            <a:ext cx="1709989" cy="1208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23;p35" descr="Guitare, Blues, Musique, Instrument">
            <a:extLst>
              <a:ext uri="{FF2B5EF4-FFF2-40B4-BE49-F238E27FC236}">
                <a16:creationId xmlns:a16="http://schemas.microsoft.com/office/drawing/2014/main" id="{8FA0EDC0-5F87-4D77-8F8B-582CC76E82C6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186246" y="1303113"/>
            <a:ext cx="1674303" cy="134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Afrique, Instruments, Arrière Plan">
            <a:extLst>
              <a:ext uri="{FF2B5EF4-FFF2-40B4-BE49-F238E27FC236}">
                <a16:creationId xmlns:a16="http://schemas.microsoft.com/office/drawing/2014/main" id="{C20B84E0-B168-4A76-80B9-D8EB85B8B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25" y="1406361"/>
            <a:ext cx="1674303" cy="139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462;p38" descr="Musique, Rap, Rappeur, Performance">
            <a:extLst>
              <a:ext uri="{FF2B5EF4-FFF2-40B4-BE49-F238E27FC236}">
                <a16:creationId xmlns:a16="http://schemas.microsoft.com/office/drawing/2014/main" id="{06B21EF1-0438-4E5D-ADCA-9E81B3A20E76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765800" y="2936457"/>
            <a:ext cx="1858421" cy="1208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E5BFF53-47FE-4EE0-8077-4764F8B30B1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7851124" y="1111199"/>
            <a:ext cx="1013288" cy="202657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548F01-76BA-4F6E-9D7C-5DB04542791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16275" y="1091235"/>
            <a:ext cx="956051" cy="19121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0B4E7A8-A49E-4A6B-88E9-F2DAD838886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43683" y="2636019"/>
            <a:ext cx="991518" cy="198303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EC0835B-9CB1-4954-9B20-47632577590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77085" y="2571750"/>
            <a:ext cx="1013288" cy="202657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EE708ED-3149-44F4-8AB1-B1879B80959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7904" y="1062248"/>
            <a:ext cx="911653" cy="182330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43459E1-A2F8-4C78-BA0F-6EBB9728B15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92401" y="2691977"/>
            <a:ext cx="892447" cy="1784893"/>
          </a:xfrm>
          <a:prstGeom prst="rect">
            <a:avLst/>
          </a:prstGeom>
        </p:spPr>
      </p:pic>
      <p:pic>
        <p:nvPicPr>
          <p:cNvPr id="2" name="afro-anniv">
            <a:hlinkClick r:id="" action="ppaction://media"/>
            <a:extLst>
              <a:ext uri="{FF2B5EF4-FFF2-40B4-BE49-F238E27FC236}">
                <a16:creationId xmlns:a16="http://schemas.microsoft.com/office/drawing/2014/main" id="{F1B39A33-CCE8-4911-8D8B-ED05CBA2F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008386" y="1797482"/>
            <a:ext cx="609600" cy="609600"/>
          </a:xfrm>
          <a:prstGeom prst="rect">
            <a:avLst/>
          </a:prstGeom>
        </p:spPr>
      </p:pic>
      <p:pic>
        <p:nvPicPr>
          <p:cNvPr id="4" name="blues-anniv">
            <a:hlinkClick r:id="" action="ppaction://media"/>
            <a:extLst>
              <a:ext uri="{FF2B5EF4-FFF2-40B4-BE49-F238E27FC236}">
                <a16:creationId xmlns:a16="http://schemas.microsoft.com/office/drawing/2014/main" id="{A8428DBE-406E-4C11-A8C3-E42BDDCDBE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126435" y="1790147"/>
            <a:ext cx="609600" cy="609600"/>
          </a:xfrm>
          <a:prstGeom prst="rect">
            <a:avLst/>
          </a:prstGeom>
        </p:spPr>
      </p:pic>
      <p:pic>
        <p:nvPicPr>
          <p:cNvPr id="6" name="classic-anniv">
            <a:hlinkClick r:id="" action="ppaction://media"/>
            <a:extLst>
              <a:ext uri="{FF2B5EF4-FFF2-40B4-BE49-F238E27FC236}">
                <a16:creationId xmlns:a16="http://schemas.microsoft.com/office/drawing/2014/main" id="{46CC90C2-C850-4414-AA1C-81E17F78D36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840088" y="3331967"/>
            <a:ext cx="609600" cy="609600"/>
          </a:xfrm>
          <a:prstGeom prst="rect">
            <a:avLst/>
          </a:prstGeom>
        </p:spPr>
      </p:pic>
      <p:pic>
        <p:nvPicPr>
          <p:cNvPr id="8" name="india-anniv">
            <a:hlinkClick r:id="" action="ppaction://media"/>
            <a:extLst>
              <a:ext uri="{FF2B5EF4-FFF2-40B4-BE49-F238E27FC236}">
                <a16:creationId xmlns:a16="http://schemas.microsoft.com/office/drawing/2014/main" id="{24C12CC0-7428-421E-B51E-CAD6675A1FC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673504" y="1754850"/>
            <a:ext cx="609600" cy="609600"/>
          </a:xfrm>
          <a:prstGeom prst="rect">
            <a:avLst/>
          </a:prstGeom>
        </p:spPr>
      </p:pic>
      <p:pic>
        <p:nvPicPr>
          <p:cNvPr id="17" name="rap-anniv">
            <a:hlinkClick r:id="" action="ppaction://media"/>
            <a:extLst>
              <a:ext uri="{FF2B5EF4-FFF2-40B4-BE49-F238E27FC236}">
                <a16:creationId xmlns:a16="http://schemas.microsoft.com/office/drawing/2014/main" id="{B5E9C51F-33E0-461E-A46D-53FF433E5EF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628059" y="3330777"/>
            <a:ext cx="609600" cy="609600"/>
          </a:xfrm>
          <a:prstGeom prst="rect">
            <a:avLst/>
          </a:prstGeom>
        </p:spPr>
      </p:pic>
      <p:pic>
        <p:nvPicPr>
          <p:cNvPr id="19" name="rock-anniv">
            <a:hlinkClick r:id="" action="ppaction://media"/>
            <a:extLst>
              <a:ext uri="{FF2B5EF4-FFF2-40B4-BE49-F238E27FC236}">
                <a16:creationId xmlns:a16="http://schemas.microsoft.com/office/drawing/2014/main" id="{6B049A02-0C1D-4F82-8A60-8077AD39FB9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432606" y="3394095"/>
            <a:ext cx="609600" cy="6096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A2E5617-AD82-4CBA-BEED-6A7E83CB4D9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flipH="1">
            <a:off x="7851124" y="2571750"/>
            <a:ext cx="936733" cy="2093268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20577A50-189A-4A98-87EE-03DFF64B1360}"/>
              </a:ext>
            </a:extLst>
          </p:cNvPr>
          <p:cNvSpPr txBox="1"/>
          <p:nvPr/>
        </p:nvSpPr>
        <p:spPr>
          <a:xfrm>
            <a:off x="7097130" y="2378696"/>
            <a:ext cx="949612" cy="400110"/>
          </a:xfrm>
          <a:prstGeom prst="rect">
            <a:avLst/>
          </a:prstGeom>
          <a:solidFill>
            <a:srgbClr val="CB99F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chitects Daughter" panose="020B0604020202020204" charset="0"/>
              </a:rPr>
              <a:t>Emma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192CB96-EC94-4FF9-827A-1704D43DF947}"/>
              </a:ext>
            </a:extLst>
          </p:cNvPr>
          <p:cNvSpPr txBox="1"/>
          <p:nvPr/>
        </p:nvSpPr>
        <p:spPr>
          <a:xfrm>
            <a:off x="6551497" y="3857629"/>
            <a:ext cx="1066489" cy="400110"/>
          </a:xfrm>
          <a:prstGeom prst="rect">
            <a:avLst/>
          </a:prstGeom>
          <a:solidFill>
            <a:srgbClr val="CB99F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chitects Daughter" panose="020B0604020202020204" charset="0"/>
              </a:rPr>
              <a:t>Jacky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58C8435-52DF-4BF7-9F14-57CA7C649DF3}"/>
              </a:ext>
            </a:extLst>
          </p:cNvPr>
          <p:cNvSpPr txBox="1"/>
          <p:nvPr/>
        </p:nvSpPr>
        <p:spPr>
          <a:xfrm>
            <a:off x="1054986" y="2313215"/>
            <a:ext cx="848196" cy="400110"/>
          </a:xfrm>
          <a:prstGeom prst="rect">
            <a:avLst/>
          </a:prstGeom>
          <a:solidFill>
            <a:srgbClr val="CB99F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chitects Daughter" panose="020B0604020202020204" charset="0"/>
              </a:rPr>
              <a:t>Mansi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2EC2F0D-6C6D-4FE3-8724-01D6D28C7328}"/>
              </a:ext>
            </a:extLst>
          </p:cNvPr>
          <p:cNvSpPr txBox="1"/>
          <p:nvPr/>
        </p:nvSpPr>
        <p:spPr>
          <a:xfrm>
            <a:off x="3946527" y="3947141"/>
            <a:ext cx="848196" cy="400110"/>
          </a:xfrm>
          <a:prstGeom prst="rect">
            <a:avLst/>
          </a:prstGeom>
          <a:solidFill>
            <a:srgbClr val="CB99F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chitects Daughter" panose="020B0604020202020204" charset="0"/>
              </a:rPr>
              <a:t>Jenna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82CC5A2-541A-48FE-A6BC-B86095305108}"/>
              </a:ext>
            </a:extLst>
          </p:cNvPr>
          <p:cNvSpPr txBox="1"/>
          <p:nvPr/>
        </p:nvSpPr>
        <p:spPr>
          <a:xfrm>
            <a:off x="4081125" y="2408893"/>
            <a:ext cx="1262346" cy="400110"/>
          </a:xfrm>
          <a:prstGeom prst="rect">
            <a:avLst/>
          </a:prstGeom>
          <a:solidFill>
            <a:srgbClr val="F6987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chitects Daughter" panose="020B0604020202020204" charset="0"/>
              </a:rPr>
              <a:t>Immanuel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C363223-320F-4C92-8EE8-7CDDC8A93A22}"/>
              </a:ext>
            </a:extLst>
          </p:cNvPr>
          <p:cNvSpPr txBox="1"/>
          <p:nvPr/>
        </p:nvSpPr>
        <p:spPr>
          <a:xfrm>
            <a:off x="7356031" y="4384481"/>
            <a:ext cx="848196" cy="400110"/>
          </a:xfrm>
          <a:prstGeom prst="rect">
            <a:avLst/>
          </a:prstGeom>
          <a:solidFill>
            <a:srgbClr val="F6987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chitects Daughter" panose="020B0604020202020204" charset="0"/>
              </a:rPr>
              <a:t>Jamie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C434AF7-F117-451F-979B-3DFBAF57E195}"/>
              </a:ext>
            </a:extLst>
          </p:cNvPr>
          <p:cNvSpPr txBox="1"/>
          <p:nvPr/>
        </p:nvSpPr>
        <p:spPr>
          <a:xfrm>
            <a:off x="906176" y="3789309"/>
            <a:ext cx="848196" cy="400110"/>
          </a:xfrm>
          <a:prstGeom prst="rect">
            <a:avLst/>
          </a:prstGeom>
          <a:solidFill>
            <a:srgbClr val="F6987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chitects Daughter" panose="020B0604020202020204" charset="0"/>
              </a:rPr>
              <a:t>Oliver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5E4D9F6E-82BC-4A1F-BAEA-8BAF83692B1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440" y="624084"/>
            <a:ext cx="572455" cy="572455"/>
          </a:xfrm>
          <a:prstGeom prst="rect">
            <a:avLst/>
          </a:prstGeom>
        </p:spPr>
      </p:pic>
      <p:pic>
        <p:nvPicPr>
          <p:cNvPr id="38" name="Google Shape;161;p29">
            <a:extLst>
              <a:ext uri="{FF2B5EF4-FFF2-40B4-BE49-F238E27FC236}">
                <a16:creationId xmlns:a16="http://schemas.microsoft.com/office/drawing/2014/main" id="{E8E0BC7C-54F3-4DFD-BD91-D3CBA0875D73}"/>
              </a:ext>
            </a:extLst>
          </p:cNvPr>
          <p:cNvPicPr preferRelativeResize="0"/>
          <p:nvPr/>
        </p:nvPicPr>
        <p:blipFill rotWithShape="1">
          <a:blip r:embed="rId30">
            <a:alphaModFix/>
          </a:blip>
          <a:srcRect l="28772" r="25179" b="15305"/>
          <a:stretch/>
        </p:blipFill>
        <p:spPr>
          <a:xfrm rot="22">
            <a:off x="8456937" y="4272558"/>
            <a:ext cx="406401" cy="406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38;p28"/>
          <p:cNvPicPr preferRelativeResize="0"/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43977" y="511379"/>
            <a:ext cx="635396" cy="70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9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9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29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43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0"/>
          <p:cNvSpPr txBox="1"/>
          <p:nvPr/>
        </p:nvSpPr>
        <p:spPr>
          <a:xfrm>
            <a:off x="1733107" y="504775"/>
            <a:ext cx="6028659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Barrio"/>
              </a:rPr>
              <a:t>Le</a:t>
            </a:r>
            <a:r>
              <a:rPr lang="fr-FR" sz="4400" dirty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Barrio"/>
              </a:rPr>
              <a:t>t’s</a:t>
            </a:r>
            <a:r>
              <a:rPr lang="fr" sz="4400" dirty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Barrio"/>
              </a:rPr>
              <a:t> </a:t>
            </a:r>
            <a:r>
              <a:rPr lang="fr" sz="4400" dirty="0" smtClean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Barrio"/>
              </a:rPr>
              <a:t>recap!</a:t>
            </a:r>
            <a:endParaRPr sz="4400" dirty="0">
              <a:solidFill>
                <a:schemeClr val="dk1"/>
              </a:solidFill>
              <a:latin typeface="Architects Daughter" panose="020B0604020202020204" charset="0"/>
              <a:cs typeface="Barrio"/>
              <a:sym typeface="Barrio"/>
            </a:endParaRPr>
          </a:p>
        </p:txBody>
      </p:sp>
      <p:sp>
        <p:nvSpPr>
          <p:cNvPr id="480" name="Google Shape;480;p40"/>
          <p:cNvSpPr/>
          <p:nvPr/>
        </p:nvSpPr>
        <p:spPr>
          <a:xfrm>
            <a:off x="950971" y="1488242"/>
            <a:ext cx="7189806" cy="2331195"/>
          </a:xfrm>
          <a:prstGeom prst="roundRect">
            <a:avLst>
              <a:gd name="adj" fmla="val 16667"/>
            </a:avLst>
          </a:prstGeom>
          <a:solidFill>
            <a:srgbClr val="F3C27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q"/>
            </a:pPr>
            <a:r>
              <a:rPr lang="fr" sz="32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Tempo/Height/Length/Intensity</a:t>
            </a:r>
            <a:endParaRPr sz="32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q"/>
            </a:pPr>
            <a:r>
              <a:rPr lang="fr" sz="32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Musical styles</a:t>
            </a:r>
            <a:endParaRPr sz="32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q"/>
            </a:pPr>
            <a:r>
              <a:rPr lang="fr" sz="32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Happy birthday </a:t>
            </a:r>
            <a:r>
              <a:rPr lang="fr" sz="32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Sam!</a:t>
            </a:r>
            <a:endParaRPr sz="32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026" name="Picture 2" descr="Silhouette, Musicale, Note, Clef, Basse">
            <a:extLst>
              <a:ext uri="{FF2B5EF4-FFF2-40B4-BE49-F238E27FC236}">
                <a16:creationId xmlns:a16="http://schemas.microsoft.com/office/drawing/2014/main" id="{95F3AD56-0C59-4751-A63A-8C38EBB43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225" y="2289775"/>
            <a:ext cx="3069090" cy="188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marque, La Musique, Clef, Mélodie">
            <a:extLst>
              <a:ext uri="{FF2B5EF4-FFF2-40B4-BE49-F238E27FC236}">
                <a16:creationId xmlns:a16="http://schemas.microsoft.com/office/drawing/2014/main" id="{F68A7D3B-B54A-4357-9D4D-7598BE8DE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88" y="1488242"/>
            <a:ext cx="617764" cy="61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marque, La Musique, Clef, Mélodie">
            <a:extLst>
              <a:ext uri="{FF2B5EF4-FFF2-40B4-BE49-F238E27FC236}">
                <a16:creationId xmlns:a16="http://schemas.microsoft.com/office/drawing/2014/main" id="{F76208E8-CC72-4E44-8E21-ED398098C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310" y="3508174"/>
            <a:ext cx="668564" cy="66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238;p28">
            <a:extLst>
              <a:ext uri="{FF2B5EF4-FFF2-40B4-BE49-F238E27FC236}">
                <a16:creationId xmlns:a16="http://schemas.microsoft.com/office/drawing/2014/main" id="{3E918532-9E63-48CE-A29A-EE31E89C3106}"/>
              </a:ext>
            </a:extLst>
          </p:cNvPr>
          <p:cNvPicPr preferRelativeResize="0"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67493" y="547342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6D057A0-D80B-4D35-8ED1-74AE6D8FD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440" y="596788"/>
            <a:ext cx="572455" cy="572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1"/>
          <p:cNvSpPr txBox="1"/>
          <p:nvPr/>
        </p:nvSpPr>
        <p:spPr>
          <a:xfrm>
            <a:off x="1630064" y="511295"/>
            <a:ext cx="6110438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smtClean="0">
                <a:latin typeface="Architects Daughter" panose="020B0604020202020204" charset="0"/>
                <a:ea typeface="Barrio"/>
                <a:cs typeface="Barrio"/>
                <a:sym typeface="Barrio"/>
              </a:rPr>
              <a:t>Challenge!</a:t>
            </a:r>
            <a:endParaRPr sz="36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87" name="Google Shape;487;p41"/>
          <p:cNvSpPr txBox="1"/>
          <p:nvPr/>
        </p:nvSpPr>
        <p:spPr>
          <a:xfrm>
            <a:off x="1630064" y="1645538"/>
            <a:ext cx="4175100" cy="2366514"/>
          </a:xfrm>
          <a:prstGeom prst="rect">
            <a:avLst/>
          </a:prstGeom>
          <a:solidFill>
            <a:srgbClr val="F3C27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81000">
              <a:lnSpc>
                <a:spcPct val="200000"/>
              </a:lnSpc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Play </a:t>
            </a:r>
            <a:r>
              <a:rPr lang="fr-FR" sz="24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with</a:t>
            </a:r>
            <a:r>
              <a:rPr lang="fr-FR" sz="2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your</a:t>
            </a:r>
            <a:r>
              <a:rPr lang="fr-FR" sz="2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voice</a:t>
            </a:r>
            <a:r>
              <a:rPr lang="fr-FR" sz="2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</a:p>
          <a:p>
            <a:pPr marL="4572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fr" sz="2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Choose a song </a:t>
            </a:r>
          </a:p>
          <a:p>
            <a:pPr marL="4572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</a:t>
            </a:r>
            <a:r>
              <a:rPr lang="fr" sz="2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hoose a musical style</a:t>
            </a:r>
            <a:endParaRPr sz="2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5" name="Picture 2" descr="Silhouette, Musicale, Note, Clef, Basse">
            <a:extLst>
              <a:ext uri="{FF2B5EF4-FFF2-40B4-BE49-F238E27FC236}">
                <a16:creationId xmlns:a16="http://schemas.microsoft.com/office/drawing/2014/main" id="{88A20F1A-156C-486B-8CED-95CDA421C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225" y="2289775"/>
            <a:ext cx="3069090" cy="188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marque, La Musique, Clef, Mélodie">
            <a:extLst>
              <a:ext uri="{FF2B5EF4-FFF2-40B4-BE49-F238E27FC236}">
                <a16:creationId xmlns:a16="http://schemas.microsoft.com/office/drawing/2014/main" id="{B8B4D939-9241-4D7C-8FA1-3AF07D67B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2" y="2289775"/>
            <a:ext cx="617764" cy="61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marque, La Musique, Clef, Mélodie">
            <a:extLst>
              <a:ext uri="{FF2B5EF4-FFF2-40B4-BE49-F238E27FC236}">
                <a16:creationId xmlns:a16="http://schemas.microsoft.com/office/drawing/2014/main" id="{25CA3021-DC7F-46C3-B7AC-ADD6C5FFC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042" y="1668276"/>
            <a:ext cx="668564" cy="66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06A0CC7-64D1-4CB5-9226-9477485FBE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7" y="570405"/>
            <a:ext cx="521188" cy="5211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4476FC4-53AE-403E-BF50-EC29889AD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966" y="624084"/>
            <a:ext cx="572455" cy="57245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17" y="1389776"/>
            <a:ext cx="1297755" cy="1035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577" y="187997"/>
            <a:ext cx="8923283" cy="12750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1532655" y="32338"/>
            <a:ext cx="5846963" cy="5143500"/>
            <a:chOff x="1648518" y="0"/>
            <a:chExt cx="5846963" cy="51435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518" y="0"/>
              <a:ext cx="5846963" cy="5143500"/>
            </a:xfrm>
            <a:prstGeom prst="rect">
              <a:avLst/>
            </a:prstGeom>
          </p:spPr>
        </p:pic>
        <p:sp>
          <p:nvSpPr>
            <p:cNvPr id="142" name="Google Shape;142;p27"/>
            <p:cNvSpPr txBox="1"/>
            <p:nvPr/>
          </p:nvSpPr>
          <p:spPr>
            <a:xfrm>
              <a:off x="3139176" y="265615"/>
              <a:ext cx="3975608" cy="84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fr-FR" sz="3600" b="1" i="0" u="none" strike="noStrike" cap="none" dirty="0" smtClean="0">
                  <a:solidFill>
                    <a:schemeClr val="bg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Music in English</a:t>
              </a:r>
              <a:endParaRPr sz="3600" b="1" i="0" u="none" strike="noStrike" cap="none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759" y="265615"/>
              <a:ext cx="964176" cy="964176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013BB15-B91C-4CEC-8ED7-1B193DD6038F}"/>
              </a:ext>
            </a:extLst>
          </p:cNvPr>
          <p:cNvSpPr/>
          <p:nvPr/>
        </p:nvSpPr>
        <p:spPr>
          <a:xfrm>
            <a:off x="1184152" y="185826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lvl="1" indent="-381000">
              <a:buClr>
                <a:schemeClr val="bg1"/>
              </a:buClr>
              <a:buSzPts val="2400"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Architects Daughter"/>
                <a:sym typeface="Architects Daughter"/>
              </a:rPr>
              <a:t>Styles </a:t>
            </a:r>
            <a:r>
              <a:rPr lang="en-US" sz="2400" dirty="0" err="1">
                <a:solidFill>
                  <a:schemeClr val="bg1"/>
                </a:solidFill>
                <a:latin typeface="Architects Daughter"/>
                <a:sym typeface="Architects Daughter"/>
              </a:rPr>
              <a:t>musicaux</a:t>
            </a:r>
            <a:endParaRPr lang="en-US" sz="2400" dirty="0">
              <a:solidFill>
                <a:schemeClr val="bg1"/>
              </a:solidFill>
              <a:latin typeface="Architects Daughter"/>
              <a:sym typeface="Architects Daughter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CF90C7-0F2F-4A78-AE9F-7F15DBFD2ADD}"/>
              </a:ext>
            </a:extLst>
          </p:cNvPr>
          <p:cNvSpPr/>
          <p:nvPr/>
        </p:nvSpPr>
        <p:spPr>
          <a:xfrm>
            <a:off x="1184152" y="1361576"/>
            <a:ext cx="6055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381000">
              <a:buClr>
                <a:schemeClr val="bg1"/>
              </a:buClr>
              <a:buSzPts val="2400"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Architects Daughter"/>
                <a:sym typeface="Architects Daughter"/>
              </a:rPr>
              <a:t>Timbre, </a:t>
            </a:r>
            <a:r>
              <a:rPr lang="en-US" sz="2400" dirty="0" err="1">
                <a:solidFill>
                  <a:schemeClr val="bg1"/>
                </a:solidFill>
                <a:latin typeface="Architects Daughter"/>
                <a:sym typeface="Architects Daughter"/>
              </a:rPr>
              <a:t>intensité</a:t>
            </a:r>
            <a:r>
              <a:rPr lang="en-US" sz="2400" dirty="0">
                <a:solidFill>
                  <a:schemeClr val="bg1"/>
                </a:solidFill>
                <a:latin typeface="Architects Daughter"/>
                <a:sym typeface="Architects Daughter"/>
              </a:rPr>
              <a:t>, </a:t>
            </a:r>
            <a:r>
              <a:rPr lang="en-US" sz="2400" dirty="0" smtClean="0">
                <a:solidFill>
                  <a:schemeClr val="bg1"/>
                </a:solidFill>
                <a:latin typeface="Architects Daughter"/>
                <a:sym typeface="Architects Daughter"/>
              </a:rPr>
              <a:t>hauteur, </a:t>
            </a:r>
            <a:r>
              <a:rPr lang="en-US" sz="2400" dirty="0" err="1" smtClean="0">
                <a:solidFill>
                  <a:schemeClr val="bg1"/>
                </a:solidFill>
                <a:latin typeface="Architects Daughter"/>
                <a:sym typeface="Architects Daughter"/>
              </a:rPr>
              <a:t>longueur</a:t>
            </a:r>
            <a:endParaRPr lang="en-US" sz="2400" dirty="0">
              <a:solidFill>
                <a:schemeClr val="bg1"/>
              </a:solidFill>
              <a:latin typeface="Architects Daughter"/>
              <a:sym typeface="Architects Daughte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CB561A-394B-466B-9C52-E84889D122A8}"/>
              </a:ext>
            </a:extLst>
          </p:cNvPr>
          <p:cNvSpPr/>
          <p:nvPr/>
        </p:nvSpPr>
        <p:spPr>
          <a:xfrm>
            <a:off x="1184152" y="2391034"/>
            <a:ext cx="48353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381000">
              <a:buClr>
                <a:schemeClr val="bg1"/>
              </a:buClr>
              <a:buSzPts val="2400"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Architects Daughter"/>
                <a:sym typeface="Architects Daughter"/>
              </a:rPr>
              <a:t>Joyeux </a:t>
            </a:r>
            <a:r>
              <a:rPr lang="en-US" sz="2400" dirty="0" err="1">
                <a:solidFill>
                  <a:schemeClr val="bg1"/>
                </a:solidFill>
                <a:latin typeface="Architects Daughter"/>
                <a:sym typeface="Architects Daughter"/>
              </a:rPr>
              <a:t>anniversaire</a:t>
            </a:r>
            <a:r>
              <a:rPr lang="en-US" sz="2400" dirty="0">
                <a:solidFill>
                  <a:schemeClr val="bg1"/>
                </a:solidFill>
                <a:latin typeface="Architects Daughter"/>
                <a:sym typeface="Architects Daughter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rchitects Daughter"/>
                <a:sym typeface="Architects Daughter"/>
              </a:rPr>
              <a:t>Sam!</a:t>
            </a:r>
            <a:endParaRPr lang="en-US" sz="2400" dirty="0">
              <a:solidFill>
                <a:schemeClr val="bg1"/>
              </a:solidFill>
              <a:latin typeface="Architects Daughter"/>
              <a:sym typeface="Architects Daughter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A73D8F-BD2F-4B8C-B7D0-2C78A797EF34}"/>
              </a:ext>
            </a:extLst>
          </p:cNvPr>
          <p:cNvSpPr/>
          <p:nvPr/>
        </p:nvSpPr>
        <p:spPr>
          <a:xfrm>
            <a:off x="1184152" y="2917104"/>
            <a:ext cx="48353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381000">
              <a:buClr>
                <a:schemeClr val="bg1"/>
              </a:buClr>
              <a:buSzPts val="2400"/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chemeClr val="bg1"/>
                </a:solidFill>
                <a:latin typeface="Architects Daughter"/>
                <a:sym typeface="Architects Daughter"/>
              </a:rPr>
              <a:t>Défi</a:t>
            </a:r>
            <a:r>
              <a:rPr lang="en-US" sz="2400" dirty="0">
                <a:solidFill>
                  <a:schemeClr val="bg1"/>
                </a:solidFill>
                <a:latin typeface="Architects Daughter"/>
                <a:sym typeface="Architects Daughter"/>
              </a:rPr>
              <a:t>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896" y="1308027"/>
            <a:ext cx="338650" cy="3386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896" y="1822013"/>
            <a:ext cx="338650" cy="3386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896" y="2384337"/>
            <a:ext cx="338650" cy="33865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896" y="2887725"/>
            <a:ext cx="338650" cy="3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0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25"/>
          <p:cNvSpPr txBox="1"/>
          <p:nvPr/>
        </p:nvSpPr>
        <p:spPr>
          <a:xfrm>
            <a:off x="2353188" y="523566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 dirty="0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9" name="Google Shape;16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2">
            <a:off x="7559403" y="492906"/>
            <a:ext cx="1378964" cy="7962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42;p43"/>
          <p:cNvSpPr txBox="1"/>
          <p:nvPr/>
        </p:nvSpPr>
        <p:spPr>
          <a:xfrm>
            <a:off x="4388225" y="3714745"/>
            <a:ext cx="4988700" cy="552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by Mathilde and Sandrine</a:t>
            </a:r>
            <a:endParaRPr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237B294-C831-4B2E-8A51-54EE04E380AA}"/>
              </a:ext>
            </a:extLst>
          </p:cNvPr>
          <p:cNvGrpSpPr/>
          <p:nvPr/>
        </p:nvGrpSpPr>
        <p:grpSpPr>
          <a:xfrm>
            <a:off x="4187787" y="1487134"/>
            <a:ext cx="4176000" cy="2093577"/>
            <a:chOff x="3787502" y="1524622"/>
            <a:chExt cx="4035308" cy="2799054"/>
          </a:xfrm>
        </p:grpSpPr>
        <p:sp>
          <p:nvSpPr>
            <p:cNvPr id="15" name="Google Shape;106;p25">
              <a:extLst>
                <a:ext uri="{FF2B5EF4-FFF2-40B4-BE49-F238E27FC236}">
                  <a16:creationId xmlns:a16="http://schemas.microsoft.com/office/drawing/2014/main" id="{FE1CDE69-B916-43CE-A824-1A4590D91BEE}"/>
                </a:ext>
              </a:extLst>
            </p:cNvPr>
            <p:cNvSpPr/>
            <p:nvPr/>
          </p:nvSpPr>
          <p:spPr>
            <a:xfrm>
              <a:off x="3787502" y="1524622"/>
              <a:ext cx="3965614" cy="1268766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lang="fr-FR" sz="1100" b="0" i="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Music</a:t>
              </a:r>
              <a:r>
                <a:rPr sz="1100" b="0" i="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 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  <p:sp>
          <p:nvSpPr>
            <p:cNvPr id="16" name="Google Shape;106;p25">
              <a:extLst>
                <a:ext uri="{FF2B5EF4-FFF2-40B4-BE49-F238E27FC236}">
                  <a16:creationId xmlns:a16="http://schemas.microsoft.com/office/drawing/2014/main" id="{4DE4CAD7-9893-4F8D-9A48-F32039937BD7}"/>
                </a:ext>
              </a:extLst>
            </p:cNvPr>
            <p:cNvSpPr/>
            <p:nvPr/>
          </p:nvSpPr>
          <p:spPr>
            <a:xfrm>
              <a:off x="4145925" y="2964334"/>
              <a:ext cx="3676885" cy="1359342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lang="fr-FR" sz="110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in English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</p:grpSp>
      <p:pic>
        <p:nvPicPr>
          <p:cNvPr id="11" name="Google Shape;65;p1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38688" y="1332000"/>
            <a:ext cx="4028999" cy="284676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A6ADD0B-188B-4DB6-9DE0-B3B611C0B7A5}"/>
              </a:ext>
            </a:extLst>
          </p:cNvPr>
          <p:cNvSpPr/>
          <p:nvPr/>
        </p:nvSpPr>
        <p:spPr>
          <a:xfrm rot="20112910">
            <a:off x="455466" y="545520"/>
            <a:ext cx="12925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5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chitects Daughter" panose="020B0604020202020204" charset="0"/>
              </a:rPr>
              <a:t>C</a:t>
            </a:r>
            <a:r>
              <a:rPr lang="fr-FR" sz="3600" b="1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latin typeface="Architects Daughter" panose="020B0604020202020204" charset="0"/>
              </a:rPr>
              <a:t>L</a:t>
            </a:r>
            <a:r>
              <a:rPr lang="fr-FR" sz="3600" b="1" dirty="0" smtClean="0">
                <a:ln w="9525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rchitects Daughter" panose="020B0604020202020204" charset="0"/>
              </a:rPr>
              <a:t>I</a:t>
            </a:r>
            <a:r>
              <a:rPr lang="fr-FR" sz="36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Architects Daughter" panose="020B0604020202020204" charset="0"/>
              </a:rPr>
              <a:t>L</a:t>
            </a:r>
            <a:endParaRPr lang="fr-FR" sz="3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latin typeface="Architects Daugh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39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3"/>
          <p:cNvSpPr txBox="1"/>
          <p:nvPr/>
        </p:nvSpPr>
        <p:spPr>
          <a:xfrm>
            <a:off x="2494675" y="464863"/>
            <a:ext cx="45867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Goodbye song </a:t>
            </a:r>
            <a:endParaRPr sz="4400" dirty="0">
              <a:solidFill>
                <a:schemeClr val="dk1"/>
              </a:solidFill>
              <a:latin typeface="Architects Daughter" panose="020B0604020202020204" charset="0"/>
              <a:cs typeface="Barrio"/>
              <a:sym typeface="Architects Daughter"/>
            </a:endParaRPr>
          </a:p>
        </p:txBody>
      </p:sp>
      <p:grpSp>
        <p:nvGrpSpPr>
          <p:cNvPr id="563" name="Google Shape;563;p53"/>
          <p:cNvGrpSpPr/>
          <p:nvPr/>
        </p:nvGrpSpPr>
        <p:grpSpPr>
          <a:xfrm rot="-842945">
            <a:off x="6901328" y="1446649"/>
            <a:ext cx="351858" cy="331202"/>
            <a:chOff x="3610557" y="2780704"/>
            <a:chExt cx="325017" cy="336052"/>
          </a:xfrm>
        </p:grpSpPr>
        <p:sp>
          <p:nvSpPr>
            <p:cNvPr id="564" name="Google Shape;564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53"/>
          <p:cNvGrpSpPr/>
          <p:nvPr/>
        </p:nvGrpSpPr>
        <p:grpSpPr>
          <a:xfrm rot="-842945">
            <a:off x="1503415" y="3689788"/>
            <a:ext cx="351858" cy="363795"/>
            <a:chOff x="3610557" y="2780704"/>
            <a:chExt cx="325017" cy="336052"/>
          </a:xfrm>
        </p:grpSpPr>
        <p:sp>
          <p:nvSpPr>
            <p:cNvPr id="568" name="Google Shape;568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44" y="1737274"/>
            <a:ext cx="2137913" cy="1650416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88">
            <a:off x="650197" y="1876335"/>
            <a:ext cx="685581" cy="674869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517">
            <a:off x="4134208" y="3599923"/>
            <a:ext cx="552154" cy="543527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960">
            <a:off x="7806743" y="1952883"/>
            <a:ext cx="556746" cy="548047"/>
          </a:xfrm>
          <a:prstGeom prst="rect">
            <a:avLst/>
          </a:prstGeom>
        </p:spPr>
      </p:pic>
      <p:grpSp>
        <p:nvGrpSpPr>
          <p:cNvPr id="31" name="Google Shape;116;p26"/>
          <p:cNvGrpSpPr/>
          <p:nvPr/>
        </p:nvGrpSpPr>
        <p:grpSpPr>
          <a:xfrm>
            <a:off x="721708" y="533320"/>
            <a:ext cx="619412" cy="637829"/>
            <a:chOff x="7662181" y="3803446"/>
            <a:chExt cx="302823" cy="360497"/>
          </a:xfrm>
        </p:grpSpPr>
        <p:sp>
          <p:nvSpPr>
            <p:cNvPr id="32" name="Google Shape;117;p26"/>
            <p:cNvSpPr/>
            <p:nvPr/>
          </p:nvSpPr>
          <p:spPr>
            <a:xfrm>
              <a:off x="7801388" y="4144161"/>
              <a:ext cx="22683" cy="19782"/>
            </a:xfrm>
            <a:custGeom>
              <a:avLst/>
              <a:gdLst/>
              <a:ahLst/>
              <a:cxnLst/>
              <a:rect l="l" t="t" r="r" b="b"/>
              <a:pathLst>
                <a:path w="868" h="757" extrusionOk="0">
                  <a:moveTo>
                    <a:pt x="567" y="1"/>
                  </a:moveTo>
                  <a:cubicBezTo>
                    <a:pt x="519" y="1"/>
                    <a:pt x="468" y="20"/>
                    <a:pt x="424" y="64"/>
                  </a:cubicBezTo>
                  <a:lnTo>
                    <a:pt x="87" y="401"/>
                  </a:lnTo>
                  <a:cubicBezTo>
                    <a:pt x="1" y="487"/>
                    <a:pt x="1" y="622"/>
                    <a:pt x="87" y="699"/>
                  </a:cubicBezTo>
                  <a:cubicBezTo>
                    <a:pt x="126" y="737"/>
                    <a:pt x="179" y="756"/>
                    <a:pt x="231" y="756"/>
                  </a:cubicBezTo>
                  <a:cubicBezTo>
                    <a:pt x="284" y="756"/>
                    <a:pt x="337" y="737"/>
                    <a:pt x="376" y="699"/>
                  </a:cubicBezTo>
                  <a:lnTo>
                    <a:pt x="712" y="362"/>
                  </a:lnTo>
                  <a:cubicBezTo>
                    <a:pt x="867" y="207"/>
                    <a:pt x="727" y="1"/>
                    <a:pt x="56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18;p26"/>
            <p:cNvSpPr/>
            <p:nvPr/>
          </p:nvSpPr>
          <p:spPr>
            <a:xfrm>
              <a:off x="7662181" y="4059283"/>
              <a:ext cx="199286" cy="89399"/>
            </a:xfrm>
            <a:custGeom>
              <a:avLst/>
              <a:gdLst/>
              <a:ahLst/>
              <a:cxnLst/>
              <a:rect l="l" t="t" r="r" b="b"/>
              <a:pathLst>
                <a:path w="7626" h="3421" extrusionOk="0">
                  <a:moveTo>
                    <a:pt x="5930" y="1"/>
                  </a:moveTo>
                  <a:cubicBezTo>
                    <a:pt x="5533" y="1"/>
                    <a:pt x="5137" y="152"/>
                    <a:pt x="4837" y="456"/>
                  </a:cubicBezTo>
                  <a:lnTo>
                    <a:pt x="2616" y="2677"/>
                  </a:lnTo>
                  <a:cubicBezTo>
                    <a:pt x="2400" y="2894"/>
                    <a:pt x="2113" y="3002"/>
                    <a:pt x="1826" y="3002"/>
                  </a:cubicBezTo>
                  <a:cubicBezTo>
                    <a:pt x="1539" y="3002"/>
                    <a:pt x="1250" y="2894"/>
                    <a:pt x="1029" y="2677"/>
                  </a:cubicBezTo>
                  <a:lnTo>
                    <a:pt x="895" y="2543"/>
                  </a:lnTo>
                  <a:cubicBezTo>
                    <a:pt x="462" y="2101"/>
                    <a:pt x="462" y="1389"/>
                    <a:pt x="895" y="956"/>
                  </a:cubicBezTo>
                  <a:lnTo>
                    <a:pt x="1193" y="658"/>
                  </a:lnTo>
                  <a:cubicBezTo>
                    <a:pt x="1340" y="511"/>
                    <a:pt x="1200" y="302"/>
                    <a:pt x="1040" y="302"/>
                  </a:cubicBezTo>
                  <a:cubicBezTo>
                    <a:pt x="991" y="302"/>
                    <a:pt x="940" y="322"/>
                    <a:pt x="895" y="370"/>
                  </a:cubicBezTo>
                  <a:lnTo>
                    <a:pt x="606" y="658"/>
                  </a:lnTo>
                  <a:cubicBezTo>
                    <a:pt x="0" y="1264"/>
                    <a:pt x="0" y="2235"/>
                    <a:pt x="606" y="2841"/>
                  </a:cubicBezTo>
                  <a:lnTo>
                    <a:pt x="731" y="2966"/>
                  </a:lnTo>
                  <a:cubicBezTo>
                    <a:pt x="1034" y="3269"/>
                    <a:pt x="1428" y="3420"/>
                    <a:pt x="1823" y="3420"/>
                  </a:cubicBezTo>
                  <a:cubicBezTo>
                    <a:pt x="2217" y="3420"/>
                    <a:pt x="2611" y="3269"/>
                    <a:pt x="2914" y="2966"/>
                  </a:cubicBezTo>
                  <a:lnTo>
                    <a:pt x="5135" y="754"/>
                  </a:lnTo>
                  <a:cubicBezTo>
                    <a:pt x="5352" y="533"/>
                    <a:pt x="5638" y="423"/>
                    <a:pt x="5925" y="423"/>
                  </a:cubicBezTo>
                  <a:cubicBezTo>
                    <a:pt x="6212" y="423"/>
                    <a:pt x="6501" y="533"/>
                    <a:pt x="6722" y="754"/>
                  </a:cubicBezTo>
                  <a:cubicBezTo>
                    <a:pt x="7164" y="1187"/>
                    <a:pt x="7164" y="1899"/>
                    <a:pt x="6722" y="2341"/>
                  </a:cubicBezTo>
                  <a:lnTo>
                    <a:pt x="6049" y="3014"/>
                  </a:lnTo>
                  <a:cubicBezTo>
                    <a:pt x="5902" y="3161"/>
                    <a:pt x="6036" y="3370"/>
                    <a:pt x="6197" y="3370"/>
                  </a:cubicBezTo>
                  <a:cubicBezTo>
                    <a:pt x="6247" y="3370"/>
                    <a:pt x="6299" y="3350"/>
                    <a:pt x="6347" y="3303"/>
                  </a:cubicBezTo>
                  <a:lnTo>
                    <a:pt x="7020" y="2639"/>
                  </a:lnTo>
                  <a:cubicBezTo>
                    <a:pt x="7626" y="2033"/>
                    <a:pt x="7626" y="1052"/>
                    <a:pt x="7020" y="447"/>
                  </a:cubicBezTo>
                  <a:cubicBezTo>
                    <a:pt x="6718" y="150"/>
                    <a:pt x="6324" y="1"/>
                    <a:pt x="59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19;p26"/>
            <p:cNvSpPr/>
            <p:nvPr/>
          </p:nvSpPr>
          <p:spPr>
            <a:xfrm>
              <a:off x="7673731" y="4032497"/>
              <a:ext cx="55819" cy="55401"/>
            </a:xfrm>
            <a:custGeom>
              <a:avLst/>
              <a:gdLst/>
              <a:ahLst/>
              <a:cxnLst/>
              <a:rect l="l" t="t" r="r" b="b"/>
              <a:pathLst>
                <a:path w="2136" h="2120" extrusionOk="0">
                  <a:moveTo>
                    <a:pt x="1347" y="0"/>
                  </a:moveTo>
                  <a:lnTo>
                    <a:pt x="68" y="1472"/>
                  </a:lnTo>
                  <a:cubicBezTo>
                    <a:pt x="1" y="1539"/>
                    <a:pt x="10" y="1645"/>
                    <a:pt x="78" y="1722"/>
                  </a:cubicBezTo>
                  <a:lnTo>
                    <a:pt x="424" y="2068"/>
                  </a:lnTo>
                  <a:cubicBezTo>
                    <a:pt x="459" y="2103"/>
                    <a:pt x="504" y="2119"/>
                    <a:pt x="550" y="2119"/>
                  </a:cubicBezTo>
                  <a:cubicBezTo>
                    <a:pt x="593" y="2119"/>
                    <a:pt x="637" y="2105"/>
                    <a:pt x="674" y="2077"/>
                  </a:cubicBezTo>
                  <a:lnTo>
                    <a:pt x="2135" y="798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20;p26"/>
            <p:cNvSpPr/>
            <p:nvPr/>
          </p:nvSpPr>
          <p:spPr>
            <a:xfrm>
              <a:off x="7680264" y="4043055"/>
              <a:ext cx="49286" cy="44948"/>
            </a:xfrm>
            <a:custGeom>
              <a:avLst/>
              <a:gdLst/>
              <a:ahLst/>
              <a:cxnLst/>
              <a:rect l="l" t="t" r="r" b="b"/>
              <a:pathLst>
                <a:path w="1886" h="1720" extrusionOk="0">
                  <a:moveTo>
                    <a:pt x="1491" y="0"/>
                  </a:moveTo>
                  <a:lnTo>
                    <a:pt x="1" y="1491"/>
                  </a:lnTo>
                  <a:lnTo>
                    <a:pt x="174" y="1664"/>
                  </a:lnTo>
                  <a:cubicBezTo>
                    <a:pt x="210" y="1700"/>
                    <a:pt x="257" y="1719"/>
                    <a:pt x="305" y="1719"/>
                  </a:cubicBezTo>
                  <a:cubicBezTo>
                    <a:pt x="346" y="1719"/>
                    <a:pt x="388" y="1705"/>
                    <a:pt x="424" y="1673"/>
                  </a:cubicBezTo>
                  <a:lnTo>
                    <a:pt x="1885" y="394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21;p26"/>
            <p:cNvSpPr/>
            <p:nvPr/>
          </p:nvSpPr>
          <p:spPr>
            <a:xfrm>
              <a:off x="7693331" y="3857096"/>
              <a:ext cx="211882" cy="211072"/>
            </a:xfrm>
            <a:custGeom>
              <a:avLst/>
              <a:gdLst/>
              <a:ahLst/>
              <a:cxnLst/>
              <a:rect l="l" t="t" r="r" b="b"/>
              <a:pathLst>
                <a:path w="8108" h="8077" extrusionOk="0">
                  <a:moveTo>
                    <a:pt x="6126" y="0"/>
                  </a:moveTo>
                  <a:lnTo>
                    <a:pt x="97" y="6991"/>
                  </a:lnTo>
                  <a:cubicBezTo>
                    <a:pt x="1" y="7107"/>
                    <a:pt x="10" y="7270"/>
                    <a:pt x="116" y="7376"/>
                  </a:cubicBezTo>
                  <a:lnTo>
                    <a:pt x="732" y="7991"/>
                  </a:lnTo>
                  <a:cubicBezTo>
                    <a:pt x="788" y="8048"/>
                    <a:pt x="861" y="8077"/>
                    <a:pt x="935" y="8077"/>
                  </a:cubicBezTo>
                  <a:cubicBezTo>
                    <a:pt x="999" y="8077"/>
                    <a:pt x="1063" y="8055"/>
                    <a:pt x="1116" y="8010"/>
                  </a:cubicBezTo>
                  <a:lnTo>
                    <a:pt x="8107" y="1981"/>
                  </a:lnTo>
                  <a:lnTo>
                    <a:pt x="8049" y="1943"/>
                  </a:lnTo>
                  <a:cubicBezTo>
                    <a:pt x="7261" y="1491"/>
                    <a:pt x="6617" y="837"/>
                    <a:pt x="6165" y="58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rgbClr val="CB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22;p26"/>
            <p:cNvSpPr/>
            <p:nvPr/>
          </p:nvSpPr>
          <p:spPr>
            <a:xfrm>
              <a:off x="7704385" y="3886495"/>
              <a:ext cx="200828" cy="181542"/>
            </a:xfrm>
            <a:custGeom>
              <a:avLst/>
              <a:gdLst/>
              <a:ahLst/>
              <a:cxnLst/>
              <a:rect l="l" t="t" r="r" b="b"/>
              <a:pathLst>
                <a:path w="7685" h="6947" extrusionOk="0">
                  <a:moveTo>
                    <a:pt x="6559" y="0"/>
                  </a:moveTo>
                  <a:lnTo>
                    <a:pt x="1" y="6559"/>
                  </a:lnTo>
                  <a:lnTo>
                    <a:pt x="309" y="6866"/>
                  </a:lnTo>
                  <a:cubicBezTo>
                    <a:pt x="363" y="6920"/>
                    <a:pt x="432" y="6947"/>
                    <a:pt x="502" y="6947"/>
                  </a:cubicBezTo>
                  <a:cubicBezTo>
                    <a:pt x="569" y="6947"/>
                    <a:pt x="637" y="6923"/>
                    <a:pt x="693" y="6876"/>
                  </a:cubicBezTo>
                  <a:lnTo>
                    <a:pt x="7684" y="847"/>
                  </a:lnTo>
                  <a:lnTo>
                    <a:pt x="7626" y="818"/>
                  </a:lnTo>
                  <a:cubicBezTo>
                    <a:pt x="7232" y="587"/>
                    <a:pt x="6876" y="318"/>
                    <a:pt x="6559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23;p26"/>
            <p:cNvSpPr/>
            <p:nvPr/>
          </p:nvSpPr>
          <p:spPr>
            <a:xfrm>
              <a:off x="7799376" y="3803446"/>
              <a:ext cx="165628" cy="138555"/>
            </a:xfrm>
            <a:custGeom>
              <a:avLst/>
              <a:gdLst/>
              <a:ahLst/>
              <a:cxnLst/>
              <a:rect l="l" t="t" r="r" b="b"/>
              <a:pathLst>
                <a:path w="6338" h="5302" extrusionOk="0">
                  <a:moveTo>
                    <a:pt x="3678" y="0"/>
                  </a:moveTo>
                  <a:cubicBezTo>
                    <a:pt x="3059" y="0"/>
                    <a:pt x="2438" y="236"/>
                    <a:pt x="1962" y="707"/>
                  </a:cubicBezTo>
                  <a:cubicBezTo>
                    <a:pt x="1" y="2669"/>
                    <a:pt x="953" y="3448"/>
                    <a:pt x="1799" y="4294"/>
                  </a:cubicBezTo>
                  <a:cubicBezTo>
                    <a:pt x="2297" y="4791"/>
                    <a:pt x="2749" y="5301"/>
                    <a:pt x="3398" y="5301"/>
                  </a:cubicBezTo>
                  <a:cubicBezTo>
                    <a:pt x="3903" y="5301"/>
                    <a:pt x="4527" y="4993"/>
                    <a:pt x="5386" y="4130"/>
                  </a:cubicBezTo>
                  <a:cubicBezTo>
                    <a:pt x="6338" y="3188"/>
                    <a:pt x="6338" y="1649"/>
                    <a:pt x="5386" y="707"/>
                  </a:cubicBezTo>
                  <a:cubicBezTo>
                    <a:pt x="4915" y="236"/>
                    <a:pt x="4297" y="0"/>
                    <a:pt x="3678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24;p26"/>
            <p:cNvSpPr/>
            <p:nvPr/>
          </p:nvSpPr>
          <p:spPr>
            <a:xfrm>
              <a:off x="7833296" y="3810606"/>
              <a:ext cx="131708" cy="131394"/>
            </a:xfrm>
            <a:custGeom>
              <a:avLst/>
              <a:gdLst/>
              <a:ahLst/>
              <a:cxnLst/>
              <a:rect l="l" t="t" r="r" b="b"/>
              <a:pathLst>
                <a:path w="5040" h="5028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3982" y="933"/>
                    <a:pt x="3809" y="2077"/>
                    <a:pt x="3059" y="2827"/>
                  </a:cubicBezTo>
                  <a:cubicBezTo>
                    <a:pt x="2202" y="3689"/>
                    <a:pt x="1575" y="3999"/>
                    <a:pt x="1068" y="3999"/>
                  </a:cubicBezTo>
                  <a:cubicBezTo>
                    <a:pt x="652" y="3999"/>
                    <a:pt x="317" y="3792"/>
                    <a:pt x="1" y="3510"/>
                  </a:cubicBezTo>
                  <a:lnTo>
                    <a:pt x="1" y="3510"/>
                  </a:lnTo>
                  <a:cubicBezTo>
                    <a:pt x="155" y="3683"/>
                    <a:pt x="328" y="3856"/>
                    <a:pt x="501" y="4020"/>
                  </a:cubicBezTo>
                  <a:cubicBezTo>
                    <a:pt x="999" y="4517"/>
                    <a:pt x="1451" y="5027"/>
                    <a:pt x="2100" y="5027"/>
                  </a:cubicBezTo>
                  <a:cubicBezTo>
                    <a:pt x="2605" y="5027"/>
                    <a:pt x="3229" y="4719"/>
                    <a:pt x="4088" y="3856"/>
                  </a:cubicBezTo>
                  <a:cubicBezTo>
                    <a:pt x="5040" y="2914"/>
                    <a:pt x="5040" y="1375"/>
                    <a:pt x="4088" y="433"/>
                  </a:cubicBezTo>
                  <a:cubicBezTo>
                    <a:pt x="3915" y="260"/>
                    <a:pt x="3713" y="116"/>
                    <a:pt x="3501" y="0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25;p26"/>
            <p:cNvSpPr/>
            <p:nvPr/>
          </p:nvSpPr>
          <p:spPr>
            <a:xfrm>
              <a:off x="7804158" y="3929457"/>
              <a:ext cx="28667" cy="28432"/>
            </a:xfrm>
            <a:custGeom>
              <a:avLst/>
              <a:gdLst/>
              <a:ahLst/>
              <a:cxnLst/>
              <a:rect l="l" t="t" r="r" b="b"/>
              <a:pathLst>
                <a:path w="1097" h="1088" extrusionOk="0">
                  <a:moveTo>
                    <a:pt x="549" y="1"/>
                  </a:moveTo>
                  <a:cubicBezTo>
                    <a:pt x="250" y="1"/>
                    <a:pt x="0" y="241"/>
                    <a:pt x="0" y="539"/>
                  </a:cubicBezTo>
                  <a:cubicBezTo>
                    <a:pt x="0" y="847"/>
                    <a:pt x="250" y="1087"/>
                    <a:pt x="549" y="1087"/>
                  </a:cubicBezTo>
                  <a:cubicBezTo>
                    <a:pt x="847" y="1087"/>
                    <a:pt x="1097" y="847"/>
                    <a:pt x="1097" y="539"/>
                  </a:cubicBezTo>
                  <a:cubicBezTo>
                    <a:pt x="1097" y="241"/>
                    <a:pt x="847" y="1"/>
                    <a:pt x="549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26;p26"/>
            <p:cNvSpPr/>
            <p:nvPr/>
          </p:nvSpPr>
          <p:spPr>
            <a:xfrm>
              <a:off x="7806929" y="4129710"/>
              <a:ext cx="29922" cy="28929"/>
            </a:xfrm>
            <a:custGeom>
              <a:avLst/>
              <a:gdLst/>
              <a:ahLst/>
              <a:cxnLst/>
              <a:rect l="l" t="t" r="r" b="b"/>
              <a:pathLst>
                <a:path w="1145" h="1107" extrusionOk="0">
                  <a:moveTo>
                    <a:pt x="581" y="0"/>
                  </a:moveTo>
                  <a:cubicBezTo>
                    <a:pt x="525" y="0"/>
                    <a:pt x="469" y="27"/>
                    <a:pt x="433" y="79"/>
                  </a:cubicBezTo>
                  <a:lnTo>
                    <a:pt x="58" y="579"/>
                  </a:lnTo>
                  <a:cubicBezTo>
                    <a:pt x="0" y="656"/>
                    <a:pt x="10" y="752"/>
                    <a:pt x="68" y="819"/>
                  </a:cubicBezTo>
                  <a:lnTo>
                    <a:pt x="298" y="1050"/>
                  </a:lnTo>
                  <a:cubicBezTo>
                    <a:pt x="336" y="1087"/>
                    <a:pt x="385" y="1107"/>
                    <a:pt x="435" y="1107"/>
                  </a:cubicBezTo>
                  <a:cubicBezTo>
                    <a:pt x="475" y="1107"/>
                    <a:pt x="514" y="1095"/>
                    <a:pt x="548" y="1069"/>
                  </a:cubicBezTo>
                  <a:lnTo>
                    <a:pt x="1048" y="694"/>
                  </a:lnTo>
                  <a:cubicBezTo>
                    <a:pt x="1135" y="617"/>
                    <a:pt x="1145" y="482"/>
                    <a:pt x="1068" y="406"/>
                  </a:cubicBezTo>
                  <a:lnTo>
                    <a:pt x="712" y="59"/>
                  </a:lnTo>
                  <a:cubicBezTo>
                    <a:pt x="676" y="20"/>
                    <a:pt x="629" y="0"/>
                    <a:pt x="581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" name="Image 4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657" y="630857"/>
            <a:ext cx="593910" cy="654221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64" y="1215463"/>
            <a:ext cx="3708711" cy="3439087"/>
          </a:xfrm>
          <a:prstGeom prst="rect">
            <a:avLst/>
          </a:prstGeom>
        </p:spPr>
      </p:pic>
      <p:pic>
        <p:nvPicPr>
          <p:cNvPr id="44" name="shuff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9908" y="4349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2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25"/>
          <p:cNvSpPr txBox="1"/>
          <p:nvPr/>
        </p:nvSpPr>
        <p:spPr>
          <a:xfrm>
            <a:off x="2353188" y="523566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 dirty="0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9" name="Google Shape;16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2">
            <a:off x="7559403" y="492906"/>
            <a:ext cx="1378964" cy="7962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42;p43"/>
          <p:cNvSpPr txBox="1"/>
          <p:nvPr/>
        </p:nvSpPr>
        <p:spPr>
          <a:xfrm>
            <a:off x="4388225" y="3714745"/>
            <a:ext cx="4988700" cy="552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from Mathilde and Sandrine</a:t>
            </a:r>
            <a:endParaRPr dirty="0"/>
          </a:p>
        </p:txBody>
      </p:sp>
      <p:sp>
        <p:nvSpPr>
          <p:cNvPr id="12" name="Google Shape;541;p43"/>
          <p:cNvSpPr/>
          <p:nvPr/>
        </p:nvSpPr>
        <p:spPr>
          <a:xfrm>
            <a:off x="4388225" y="1612060"/>
            <a:ext cx="3850250" cy="18710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rPr>
              <a:t>Goodbye</a:t>
            </a:r>
          </a:p>
        </p:txBody>
      </p:sp>
      <p:pic>
        <p:nvPicPr>
          <p:cNvPr id="13" name="Google Shape;65;p1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38688" y="1332000"/>
            <a:ext cx="4028999" cy="284676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6ADD0B-188B-4DB6-9DE0-B3B611C0B7A5}"/>
              </a:ext>
            </a:extLst>
          </p:cNvPr>
          <p:cNvSpPr/>
          <p:nvPr/>
        </p:nvSpPr>
        <p:spPr>
          <a:xfrm rot="20112910">
            <a:off x="455466" y="545520"/>
            <a:ext cx="12925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5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chitects Daughter" panose="020B0604020202020204" charset="0"/>
              </a:rPr>
              <a:t>C</a:t>
            </a:r>
            <a:r>
              <a:rPr lang="fr-FR" sz="3600" b="1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latin typeface="Architects Daughter" panose="020B0604020202020204" charset="0"/>
              </a:rPr>
              <a:t>L</a:t>
            </a:r>
            <a:r>
              <a:rPr lang="fr-FR" sz="3600" b="1" dirty="0" smtClean="0">
                <a:ln w="9525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rchitects Daughter" panose="020B0604020202020204" charset="0"/>
              </a:rPr>
              <a:t>I</a:t>
            </a:r>
            <a:r>
              <a:rPr lang="fr-FR" sz="36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Architects Daughter" panose="020B0604020202020204" charset="0"/>
              </a:rPr>
              <a:t>L</a:t>
            </a:r>
            <a:endParaRPr lang="fr-FR" sz="3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latin typeface="Architects Daugh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10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5"/>
          <p:cNvSpPr txBox="1"/>
          <p:nvPr/>
        </p:nvSpPr>
        <p:spPr>
          <a:xfrm>
            <a:off x="0" y="495075"/>
            <a:ext cx="91440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Ressources and contributions</a:t>
            </a:r>
            <a:endParaRPr sz="32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86" name="Google Shape;586;p55"/>
          <p:cNvSpPr txBox="1"/>
          <p:nvPr/>
        </p:nvSpPr>
        <p:spPr>
          <a:xfrm>
            <a:off x="551793" y="1283695"/>
            <a:ext cx="8040414" cy="302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algn="ctr">
              <a:buClr>
                <a:srgbClr val="FFFFFF"/>
              </a:buClr>
              <a:buSzPts val="2400"/>
            </a:pPr>
            <a:r>
              <a:rPr lang="en-US" sz="1600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Pictures</a:t>
            </a: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fr-FR" dirty="0">
                <a:latin typeface="Architects Daughter" panose="020B0604020202020204" charset="0"/>
                <a:hlinkClick r:id="rId3"/>
              </a:rPr>
              <a:t>https://stock.adobe.com/</a:t>
            </a:r>
            <a:r>
              <a:rPr lang="fr-FR" dirty="0">
                <a:latin typeface="Architects Daughter" panose="020B0604020202020204" charset="0"/>
              </a:rPr>
              <a:t>		</a:t>
            </a:r>
            <a:r>
              <a:rPr lang="fr-FR" dirty="0">
                <a:latin typeface="Architects Daughter" panose="020B0604020202020204" charset="0"/>
                <a:hlinkClick r:id="rId4"/>
              </a:rPr>
              <a:t>https://pixabay.com/fr/</a:t>
            </a:r>
            <a:endParaRPr lang="fr-FR" dirty="0">
              <a:latin typeface="Architects Daughter" panose="020B0604020202020204" charset="0"/>
            </a:endParaRP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fr-FR" dirty="0">
                <a:latin typeface="Architects Daughter" panose="020B0604020202020204" charset="0"/>
                <a:hlinkClick r:id="rId5"/>
              </a:rPr>
              <a:t>https://www.flaticon.com/</a:t>
            </a:r>
            <a:r>
              <a:rPr lang="fr-FR" dirty="0">
                <a:latin typeface="Architects Daughter" panose="020B0604020202020204" charset="0"/>
              </a:rPr>
              <a:t>		</a:t>
            </a:r>
            <a:r>
              <a:rPr lang="fr-FR" dirty="0">
                <a:latin typeface="Architects Daughter" panose="020B0604020202020204" charset="0"/>
                <a:hlinkClick r:id="rId6"/>
              </a:rPr>
              <a:t>https://www.clipart.com/fr/index</a:t>
            </a:r>
            <a:endParaRPr lang="fr-FR" dirty="0">
              <a:latin typeface="Architects Daughter" panose="020B0604020202020204" charset="0"/>
            </a:endParaRPr>
          </a:p>
          <a:p>
            <a:pPr marL="76200" algn="ctr">
              <a:buClr>
                <a:srgbClr val="FFFFFF"/>
              </a:buClr>
              <a:buSzPts val="2400"/>
            </a:pPr>
            <a:r>
              <a:rPr lang="en-US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Personal photos</a:t>
            </a: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en-US" sz="1000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  <a:endParaRPr sz="1000" dirty="0">
              <a:solidFill>
                <a:schemeClr val="tx1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Characters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Sam Lumni and her friends drawn by Manon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Audio recordings</a:t>
            </a:r>
            <a:endParaRPr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chitects Daughter"/>
              <a:buChar char="-"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Voices : Tess, Mansi, Lukas, Immanuel, Emily, Eddie, Sydny, Jacklyn, 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Richard, Dain, Erin</a:t>
            </a:r>
            <a:endParaRPr lang="fr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457200" indent="-317500" algn="ctr">
              <a:buClr>
                <a:srgbClr val="FFFFFF"/>
              </a:buClr>
              <a:buSzPts val="1400"/>
              <a:buFont typeface="Architects Daughter"/>
              <a:buChar char="-"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Music, melody and lyrics by Stephane and 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François</a:t>
            </a:r>
          </a:p>
          <a:p>
            <a:pPr marL="139700" algn="ctr">
              <a:buClr>
                <a:srgbClr val="FFFFFF"/>
              </a:buClr>
              <a:buSzPts val="1400"/>
            </a:pPr>
            <a:endParaRPr lang="fr" sz="1000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13970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fr-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C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onception</a:t>
            </a:r>
          </a:p>
          <a:p>
            <a:pPr marL="13970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Anna, Anne-Valérie, Mathilde, Sabrina et Sandrine</a:t>
            </a:r>
            <a:endParaRPr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" name="Google Shape;745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8488" y="570140"/>
            <a:ext cx="517387" cy="51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746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2">
            <a:off x="7559403" y="468192"/>
            <a:ext cx="1378964" cy="7962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138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/>
        </p:nvSpPr>
        <p:spPr>
          <a:xfrm>
            <a:off x="1651888" y="480962"/>
            <a:ext cx="6028661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solidFill>
                  <a:schemeClr val="dk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Weather and feelings</a:t>
            </a:r>
            <a:endParaRPr sz="4400" dirty="0">
              <a:solidFill>
                <a:schemeClr val="dk1"/>
              </a:solidFill>
              <a:latin typeface="Architects Daughter" panose="020B0604020202020204" charset="0"/>
              <a:ea typeface="Barrio"/>
              <a:cs typeface="Barrio"/>
              <a:sym typeface="Barrio"/>
            </a:endParaRPr>
          </a:p>
        </p:txBody>
      </p:sp>
      <p:sp>
        <p:nvSpPr>
          <p:cNvPr id="98" name="Google Shape;98;p15"/>
          <p:cNvSpPr txBox="1"/>
          <p:nvPr/>
        </p:nvSpPr>
        <p:spPr>
          <a:xfrm>
            <a:off x="4830900" y="3658925"/>
            <a:ext cx="2416200" cy="1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10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 mime !</a:t>
            </a:r>
            <a:endParaRPr/>
          </a:p>
        </p:txBody>
      </p:sp>
      <p:pic>
        <p:nvPicPr>
          <p:cNvPr id="100" name="Google Shape;100;p15" descr="Soleil, Cool, Sur Papier Glacé, Sourire"/>
          <p:cNvPicPr preferRelativeResize="0"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4204" y="1415062"/>
            <a:ext cx="2667000" cy="2667000"/>
          </a:xfrm>
          <a:prstGeom prst="rect">
            <a:avLst/>
          </a:prstGeom>
        </p:spPr>
      </p:pic>
      <p:pic>
        <p:nvPicPr>
          <p:cNvPr id="9" name="Google Shape;238;p28">
            <a:extLst>
              <a:ext uri="{FF2B5EF4-FFF2-40B4-BE49-F238E27FC236}">
                <a16:creationId xmlns:a16="http://schemas.microsoft.com/office/drawing/2014/main" id="{5F9ECBCC-C617-4E3F-8025-0C1D49EF3043}"/>
              </a:ext>
            </a:extLst>
          </p:cNvPr>
          <p:cNvPicPr preferRelativeResize="0"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67493" y="547342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5D9A050-E6FE-4477-A986-615921CD33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69" y="643058"/>
            <a:ext cx="540167" cy="540167"/>
          </a:xfrm>
          <a:prstGeom prst="rect">
            <a:avLst/>
          </a:prstGeom>
        </p:spPr>
      </p:pic>
      <p:pic>
        <p:nvPicPr>
          <p:cNvPr id="8" name="Google Shape;163;p29" descr="https://lh5.googleusercontent.com/7aCGw1Kmw1Lnwo8eO0SxcJcyx_1t-F1FUEIMvYScJrQzOgjkf6NqsFJZk-ovcssPq98Q4RBZeSIi_d1RVJwlJknF2C3XNyT7MwGLUc6x1eGqEYfRj38vFZxqd_-6JulTZE-q-HIxWW4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021684" y="1737579"/>
            <a:ext cx="2371894" cy="1789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/>
          <p:nvPr/>
        </p:nvSpPr>
        <p:spPr>
          <a:xfrm>
            <a:off x="3115563" y="502699"/>
            <a:ext cx="45081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Barrio"/>
              </a:rPr>
              <a:t>Special</a:t>
            </a:r>
            <a:r>
              <a:rPr lang="fr-FR" sz="4400" dirty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Barrio"/>
              </a:rPr>
              <a:t> </a:t>
            </a:r>
            <a:r>
              <a:rPr lang="fr-FR" sz="4400" dirty="0" err="1" smtClean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Barrio"/>
              </a:rPr>
              <a:t>day</a:t>
            </a:r>
            <a:r>
              <a:rPr lang="fr-FR" sz="4400" dirty="0" smtClean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Barrio"/>
              </a:rPr>
              <a:t>!</a:t>
            </a:r>
            <a:endParaRPr sz="4400" dirty="0">
              <a:solidFill>
                <a:schemeClr val="dk1"/>
              </a:solidFill>
              <a:latin typeface="Architects Daughter" panose="020B0604020202020204" charset="0"/>
              <a:cs typeface="Barrio"/>
              <a:sym typeface="Barrio"/>
            </a:endParaRPr>
          </a:p>
        </p:txBody>
      </p:sp>
      <p:pic>
        <p:nvPicPr>
          <p:cNvPr id="119" name="Google Shape;119;p17" descr="Gâteau, Anniversaire, Dessert, Tort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158900" y="2064750"/>
            <a:ext cx="2894879" cy="207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 descr="Ballon, Bleu, Brillant, Hélium, Heureux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175" y="2327233"/>
            <a:ext cx="868600" cy="170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 descr="Ballon, Red, Brillant, Hélium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292033" y="2249235"/>
            <a:ext cx="868600" cy="17094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3DD5CB9F-631E-48CF-B908-D6006010DB9C}"/>
              </a:ext>
            </a:extLst>
          </p:cNvPr>
          <p:cNvGrpSpPr/>
          <p:nvPr/>
        </p:nvGrpSpPr>
        <p:grpSpPr>
          <a:xfrm>
            <a:off x="453175" y="1251588"/>
            <a:ext cx="8465575" cy="813171"/>
            <a:chOff x="453175" y="1251588"/>
            <a:chExt cx="8465575" cy="813171"/>
          </a:xfrm>
        </p:grpSpPr>
        <p:pic>
          <p:nvPicPr>
            <p:cNvPr id="123" name="Google Shape;123;p17" descr="Confetti, Curling Ruban, Anniversair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050150" y="1285625"/>
              <a:ext cx="868600" cy="758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17" descr="Confetti, Curling Ruban, Anniversair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787075" y="1298625"/>
              <a:ext cx="868600" cy="758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17" descr="Confetti, Curling Ruban, Anniversair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655675" y="1298625"/>
              <a:ext cx="868600" cy="758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17" descr="Confetti, Curling Ruban, Anniversair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524275" y="1306750"/>
              <a:ext cx="868600" cy="758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17" descr="Confetti, Curling Ruban, Anniversair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360725" y="1285625"/>
              <a:ext cx="868600" cy="758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17" descr="Confetti, Curling Ruban, Anniversair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81550" y="1285625"/>
              <a:ext cx="868600" cy="758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7" descr="Confetti, Curling Ruban, Anniversair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53175" y="1264588"/>
              <a:ext cx="868600" cy="758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7" descr="Confetti, Curling Ruban, Anniversair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245575" y="1264588"/>
              <a:ext cx="868600" cy="758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17" descr="Confetti, Curling Ruban, Anniversair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114175" y="1272713"/>
              <a:ext cx="868600" cy="758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17" descr="Confetti, Curling Ruban, Anniversair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950625" y="1251588"/>
              <a:ext cx="868600" cy="75800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3" name="Google Shape;133;p17" descr="Présente, Boîte, Dole, Favoriser, Cadeau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06175" y="2373475"/>
            <a:ext cx="742531" cy="7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7" descr="Boîte, Présente, Purple, Cadeau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87425" y="2261231"/>
            <a:ext cx="742525" cy="763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7" descr="Boîte, Bleu, Package, Ruban, Cadeau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16950" y="2476825"/>
            <a:ext cx="956250" cy="1001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7B9A3202-0C46-4397-BDA4-69060E9FD775}"/>
              </a:ext>
            </a:extLst>
          </p:cNvPr>
          <p:cNvGrpSpPr/>
          <p:nvPr/>
        </p:nvGrpSpPr>
        <p:grpSpPr>
          <a:xfrm>
            <a:off x="517388" y="1456244"/>
            <a:ext cx="4560425" cy="2785290"/>
            <a:chOff x="517388" y="1456244"/>
            <a:chExt cx="4560425" cy="2785290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FC41F6D6-817E-4312-AD7C-18634E0C9C28}"/>
                </a:ext>
              </a:extLst>
            </p:cNvPr>
            <p:cNvGrpSpPr/>
            <p:nvPr/>
          </p:nvGrpSpPr>
          <p:grpSpPr>
            <a:xfrm>
              <a:off x="517388" y="1456244"/>
              <a:ext cx="4560425" cy="2781300"/>
              <a:chOff x="446075" y="1361825"/>
              <a:chExt cx="4560425" cy="2781300"/>
            </a:xfrm>
          </p:grpSpPr>
          <p:pic>
            <p:nvPicPr>
              <p:cNvPr id="118" name="Google Shape;118;p17" descr="Bannières, Célébration, Décoration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446075" y="1361825"/>
                <a:ext cx="4560425" cy="27813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" name="Triangle isocèle 2">
                <a:extLst>
                  <a:ext uri="{FF2B5EF4-FFF2-40B4-BE49-F238E27FC236}">
                    <a16:creationId xmlns:a16="http://schemas.microsoft.com/office/drawing/2014/main" id="{65EFFA18-1705-4FD1-98E3-26161454A6CA}"/>
                  </a:ext>
                </a:extLst>
              </p:cNvPr>
              <p:cNvSpPr/>
              <p:nvPr/>
            </p:nvSpPr>
            <p:spPr>
              <a:xfrm rot="11152530">
                <a:off x="2422555" y="1920240"/>
                <a:ext cx="450200" cy="375281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27" name="Google Shape;118;p17" descr="Bannières, Célébration, Décoration">
              <a:extLst>
                <a:ext uri="{FF2B5EF4-FFF2-40B4-BE49-F238E27FC236}">
                  <a16:creationId xmlns:a16="http://schemas.microsoft.com/office/drawing/2014/main" id="{CDE5D8B7-D780-4CD5-BCAE-91916B6F39F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34318" t="87095" r="60398" b="-187"/>
            <a:stretch/>
          </p:blipFill>
          <p:spPr>
            <a:xfrm>
              <a:off x="2269629" y="3877397"/>
              <a:ext cx="240997" cy="36413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" name="Google Shape;122;p17" descr="Général De Brigade, Sweet, Chocolat">
            <a:extLst>
              <a:ext uri="{FF2B5EF4-FFF2-40B4-BE49-F238E27FC236}">
                <a16:creationId xmlns:a16="http://schemas.microsoft.com/office/drawing/2014/main" id="{6AEF848A-1DEE-4D14-8344-17F968754854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353896" y="3647033"/>
            <a:ext cx="600312" cy="59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22;p17" descr="Général De Brigade, Sweet, Chocolat">
            <a:extLst>
              <a:ext uri="{FF2B5EF4-FFF2-40B4-BE49-F238E27FC236}">
                <a16:creationId xmlns:a16="http://schemas.microsoft.com/office/drawing/2014/main" id="{5E0AC3BF-39DA-4861-9BD5-63F884DA40F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44520" y="3535719"/>
            <a:ext cx="600312" cy="59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2;p17" descr="Général De Brigade, Sweet, Chocolat">
            <a:extLst>
              <a:ext uri="{FF2B5EF4-FFF2-40B4-BE49-F238E27FC236}">
                <a16:creationId xmlns:a16="http://schemas.microsoft.com/office/drawing/2014/main" id="{48FEE909-9350-4DA9-B0CB-FDE55BC64F9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43631" y="3669825"/>
            <a:ext cx="600312" cy="59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DC2F8362-9DBA-44BD-B6E4-18F8DE91AD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5308" y="977362"/>
            <a:ext cx="1807914" cy="3615827"/>
          </a:xfrm>
          <a:prstGeom prst="rect">
            <a:avLst/>
          </a:prstGeom>
        </p:spPr>
      </p:pic>
      <p:pic>
        <p:nvPicPr>
          <p:cNvPr id="31" name="Google Shape;238;p28">
            <a:extLst>
              <a:ext uri="{FF2B5EF4-FFF2-40B4-BE49-F238E27FC236}">
                <a16:creationId xmlns:a16="http://schemas.microsoft.com/office/drawing/2014/main" id="{CF16260A-05AD-4F5D-8719-1C956E7EF7CA}"/>
              </a:ext>
            </a:extLst>
          </p:cNvPr>
          <p:cNvPicPr preferRelativeResize="0"/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67493" y="547342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000" y="709112"/>
            <a:ext cx="572455" cy="572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717" y="221547"/>
            <a:ext cx="8923283" cy="12750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1648518" y="0"/>
            <a:ext cx="5846963" cy="5143500"/>
            <a:chOff x="1648518" y="0"/>
            <a:chExt cx="5846963" cy="51435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518" y="0"/>
              <a:ext cx="5846963" cy="5143500"/>
            </a:xfrm>
            <a:prstGeom prst="rect">
              <a:avLst/>
            </a:prstGeom>
          </p:spPr>
        </p:pic>
        <p:sp>
          <p:nvSpPr>
            <p:cNvPr id="142" name="Google Shape;142;p27"/>
            <p:cNvSpPr txBox="1"/>
            <p:nvPr/>
          </p:nvSpPr>
          <p:spPr>
            <a:xfrm>
              <a:off x="3139175" y="265615"/>
              <a:ext cx="4088042" cy="84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fr-FR" sz="3600" b="1" i="0" u="none" strike="noStrike" cap="none" dirty="0" smtClean="0">
                  <a:solidFill>
                    <a:schemeClr val="bg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Music in English</a:t>
              </a:r>
              <a:endParaRPr sz="3600" b="1" i="0" u="none" strike="noStrike" cap="none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759" y="265615"/>
              <a:ext cx="964176" cy="964176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8263E5E-DA34-46F3-BA2F-45F33BD79BF3}"/>
              </a:ext>
            </a:extLst>
          </p:cNvPr>
          <p:cNvSpPr/>
          <p:nvPr/>
        </p:nvSpPr>
        <p:spPr>
          <a:xfrm>
            <a:off x="2655217" y="1026489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381000">
              <a:buClr>
                <a:schemeClr val="bg1"/>
              </a:buClr>
              <a:buSzPts val="2400"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Matériel et instructions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8FBF86-40F7-475B-9B46-8599EE672C71}"/>
              </a:ext>
            </a:extLst>
          </p:cNvPr>
          <p:cNvSpPr/>
          <p:nvPr/>
        </p:nvSpPr>
        <p:spPr>
          <a:xfrm>
            <a:off x="2655218" y="199002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lvl="1" indent="-381000">
              <a:buClr>
                <a:schemeClr val="bg1"/>
              </a:buClr>
              <a:buSzPts val="2400"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Architects Daughter"/>
                <a:sym typeface="Architects Daughter"/>
              </a:rPr>
              <a:t>Styles </a:t>
            </a:r>
            <a:r>
              <a:rPr lang="en-US" sz="2400" dirty="0" err="1">
                <a:solidFill>
                  <a:schemeClr val="bg1"/>
                </a:solidFill>
                <a:latin typeface="Architects Daughter"/>
                <a:sym typeface="Architects Daughter"/>
              </a:rPr>
              <a:t>musicaux</a:t>
            </a:r>
            <a:endParaRPr lang="en-US" sz="2400" dirty="0">
              <a:solidFill>
                <a:schemeClr val="bg1"/>
              </a:solidFill>
              <a:latin typeface="Architects Daughter"/>
              <a:sym typeface="Architects Daughter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07BD18-8713-420D-B52D-04E431FB6592}"/>
              </a:ext>
            </a:extLst>
          </p:cNvPr>
          <p:cNvSpPr/>
          <p:nvPr/>
        </p:nvSpPr>
        <p:spPr>
          <a:xfrm>
            <a:off x="2655218" y="151188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lvl="1" indent="-381000">
              <a:buClr>
                <a:schemeClr val="bg1"/>
              </a:buClr>
              <a:buSzPts val="2400"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Architects Daughter"/>
                <a:sym typeface="Architects Daughter"/>
              </a:rPr>
              <a:t>Musique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D53E46-6206-4C4D-86B6-371636E8F91C}"/>
              </a:ext>
            </a:extLst>
          </p:cNvPr>
          <p:cNvSpPr/>
          <p:nvPr/>
        </p:nvSpPr>
        <p:spPr>
          <a:xfrm>
            <a:off x="2655218" y="246816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lvl="1" indent="-381000">
              <a:buClr>
                <a:schemeClr val="bg1"/>
              </a:buClr>
              <a:buSzPts val="2400"/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chemeClr val="bg1"/>
                </a:solidFill>
                <a:latin typeface="Architects Daughter"/>
                <a:sym typeface="Architects Daughter"/>
              </a:rPr>
              <a:t>Récapitulons</a:t>
            </a:r>
            <a:r>
              <a:rPr lang="en-US" sz="2400" dirty="0">
                <a:solidFill>
                  <a:schemeClr val="bg1"/>
                </a:solidFill>
                <a:latin typeface="Architects Daughter"/>
                <a:sym typeface="Architects Daughter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4511EC-0BFD-46CD-BB3B-25579D10FC4B}"/>
              </a:ext>
            </a:extLst>
          </p:cNvPr>
          <p:cNvSpPr/>
          <p:nvPr/>
        </p:nvSpPr>
        <p:spPr>
          <a:xfrm>
            <a:off x="2655218" y="294630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lvl="1" indent="-381000">
              <a:buClr>
                <a:schemeClr val="bg1"/>
              </a:buClr>
              <a:buSzPts val="2400"/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chemeClr val="bg1"/>
                </a:solidFill>
                <a:latin typeface="Architects Daughter"/>
                <a:sym typeface="Architects Daughter"/>
              </a:rPr>
              <a:t>Défi</a:t>
            </a:r>
            <a:r>
              <a:rPr lang="en-US" sz="2400" dirty="0">
                <a:solidFill>
                  <a:schemeClr val="bg1"/>
                </a:solidFill>
                <a:latin typeface="Architects Daughter"/>
                <a:sym typeface="Architects Daughter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75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/>
          <p:nvPr/>
        </p:nvSpPr>
        <p:spPr>
          <a:xfrm>
            <a:off x="0" y="498498"/>
            <a:ext cx="91440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dirty="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  <a:sym typeface="Architects Daughter"/>
              </a:rPr>
              <a:t>Y</a:t>
            </a:r>
            <a:r>
              <a:rPr lang="fr-FR" sz="4400" dirty="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  <a:sym typeface="Architects Daughter"/>
              </a:rPr>
              <a:t>ou </a:t>
            </a:r>
            <a:r>
              <a:rPr lang="fr-FR" sz="4400" dirty="0" err="1" smtClean="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  <a:sym typeface="Architects Daughter"/>
              </a:rPr>
              <a:t>need</a:t>
            </a:r>
            <a:r>
              <a:rPr lang="fr-FR" sz="4400" dirty="0" smtClean="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  <a:sym typeface="Architects Daughter"/>
              </a:rPr>
              <a:t>…</a:t>
            </a:r>
            <a:endParaRPr sz="4400" b="0" i="0" u="none" strike="noStrike" cap="none" dirty="0">
              <a:solidFill>
                <a:schemeClr val="tx1"/>
              </a:solidFill>
              <a:latin typeface="Architects Daughter" panose="020B0604020202020204" charset="0"/>
              <a:ea typeface="Architects Daughter"/>
              <a:cs typeface="Barrio" panose="020B0604020202020204" charset="0"/>
              <a:sym typeface="Architects Daughter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83" y="599375"/>
            <a:ext cx="559308" cy="55930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34" y="508181"/>
            <a:ext cx="556766" cy="556766"/>
          </a:xfrm>
          <a:prstGeom prst="rect">
            <a:avLst/>
          </a:prstGeom>
        </p:spPr>
      </p:pic>
      <p:sp>
        <p:nvSpPr>
          <p:cNvPr id="5" name="Google Shape;152;p19">
            <a:extLst>
              <a:ext uri="{FF2B5EF4-FFF2-40B4-BE49-F238E27FC236}">
                <a16:creationId xmlns:a16="http://schemas.microsoft.com/office/drawing/2014/main" id="{2DFC728F-4527-4ED0-8208-342346881B48}"/>
              </a:ext>
            </a:extLst>
          </p:cNvPr>
          <p:cNvSpPr/>
          <p:nvPr/>
        </p:nvSpPr>
        <p:spPr>
          <a:xfrm>
            <a:off x="5529384" y="3574450"/>
            <a:ext cx="1752266" cy="448200"/>
          </a:xfrm>
          <a:prstGeom prst="roundRect">
            <a:avLst>
              <a:gd name="adj" fmla="val 16667"/>
            </a:avLst>
          </a:prstGeom>
          <a:solidFill>
            <a:srgbClr val="F3C27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-FR" sz="2400" dirty="0" err="1">
                <a:latin typeface="Architects Daughter"/>
                <a:sym typeface="Architects Daughter"/>
              </a:rPr>
              <a:t>your</a:t>
            </a:r>
            <a:r>
              <a:rPr lang="fr" sz="2400" dirty="0">
                <a:latin typeface="Architects Daughter"/>
                <a:sym typeface="Architects Daughter"/>
              </a:rPr>
              <a:t> voice</a:t>
            </a:r>
            <a:endParaRPr sz="2400" dirty="0">
              <a:latin typeface="Architects Daughter"/>
              <a:sym typeface="Architects Daughter"/>
            </a:endParaRPr>
          </a:p>
        </p:txBody>
      </p:sp>
      <p:sp>
        <p:nvSpPr>
          <p:cNvPr id="6" name="Google Shape;153;p19">
            <a:extLst>
              <a:ext uri="{FF2B5EF4-FFF2-40B4-BE49-F238E27FC236}">
                <a16:creationId xmlns:a16="http://schemas.microsoft.com/office/drawing/2014/main" id="{3F210EA3-E438-42AA-8CAC-7BED21393F5E}"/>
              </a:ext>
            </a:extLst>
          </p:cNvPr>
          <p:cNvSpPr/>
          <p:nvPr/>
        </p:nvSpPr>
        <p:spPr>
          <a:xfrm>
            <a:off x="3072809" y="3574450"/>
            <a:ext cx="1752266" cy="448200"/>
          </a:xfrm>
          <a:prstGeom prst="roundRect">
            <a:avLst>
              <a:gd name="adj" fmla="val 16667"/>
            </a:avLst>
          </a:prstGeom>
          <a:solidFill>
            <a:srgbClr val="F3C27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" sz="2400" dirty="0">
                <a:latin typeface="Architects Daughter"/>
                <a:sym typeface="Architects Daughter"/>
              </a:rPr>
              <a:t>y</a:t>
            </a:r>
            <a:r>
              <a:rPr lang="fr-FR" sz="2400" dirty="0" err="1">
                <a:latin typeface="Architects Daughter"/>
                <a:sym typeface="Architects Daughter"/>
              </a:rPr>
              <a:t>our</a:t>
            </a:r>
            <a:r>
              <a:rPr lang="fr" sz="2400" dirty="0">
                <a:latin typeface="Architects Daughter"/>
                <a:sym typeface="Architects Daughter"/>
              </a:rPr>
              <a:t> feet</a:t>
            </a:r>
            <a:endParaRPr sz="2400" dirty="0">
              <a:latin typeface="Architects Daughter"/>
              <a:sym typeface="Architects Daughter"/>
            </a:endParaRPr>
          </a:p>
        </p:txBody>
      </p:sp>
      <p:sp>
        <p:nvSpPr>
          <p:cNvPr id="7" name="Google Shape;154;p19">
            <a:extLst>
              <a:ext uri="{FF2B5EF4-FFF2-40B4-BE49-F238E27FC236}">
                <a16:creationId xmlns:a16="http://schemas.microsoft.com/office/drawing/2014/main" id="{63865FAD-A2A8-493E-9DE1-FB6CFF6FF54B}"/>
              </a:ext>
            </a:extLst>
          </p:cNvPr>
          <p:cNvSpPr/>
          <p:nvPr/>
        </p:nvSpPr>
        <p:spPr>
          <a:xfrm>
            <a:off x="478465" y="3574450"/>
            <a:ext cx="2076035" cy="448200"/>
          </a:xfrm>
          <a:prstGeom prst="roundRect">
            <a:avLst>
              <a:gd name="adj" fmla="val 16667"/>
            </a:avLst>
          </a:prstGeom>
          <a:solidFill>
            <a:srgbClr val="F3C27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your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hands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9" name="Google Shape;156;p19" descr="Fichier Vectoriel, Homme, Chanson">
            <a:extLst>
              <a:ext uri="{FF2B5EF4-FFF2-40B4-BE49-F238E27FC236}">
                <a16:creationId xmlns:a16="http://schemas.microsoft.com/office/drawing/2014/main" id="{59F1E16A-145C-4D55-B5FE-27268321362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5550" y="1557400"/>
            <a:ext cx="1706100" cy="1911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7;p19" descr="Pieds, Orteils, Pédicure, Yeux, Beauté">
            <a:extLst>
              <a:ext uri="{FF2B5EF4-FFF2-40B4-BE49-F238E27FC236}">
                <a16:creationId xmlns:a16="http://schemas.microsoft.com/office/drawing/2014/main" id="{6B2B6F5D-846B-4F1E-ADC8-4CA4ACD0B51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25751" y="1709572"/>
            <a:ext cx="1910300" cy="16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8;p19" descr="Applaudissements, Battements De Mains">
            <a:extLst>
              <a:ext uri="{FF2B5EF4-FFF2-40B4-BE49-F238E27FC236}">
                <a16:creationId xmlns:a16="http://schemas.microsoft.com/office/drawing/2014/main" id="{8FFF1A27-740E-4C03-B54A-0D7CE17802C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1725" y="1806867"/>
            <a:ext cx="1466700" cy="1534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302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/>
          <p:cNvSpPr txBox="1"/>
          <p:nvPr/>
        </p:nvSpPr>
        <p:spPr>
          <a:xfrm>
            <a:off x="1754372" y="549000"/>
            <a:ext cx="5890437" cy="726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Architects Daughter"/>
              </a:rPr>
              <a:t>Orders</a:t>
            </a:r>
            <a:endParaRPr sz="4400" dirty="0">
              <a:solidFill>
                <a:schemeClr val="dk1"/>
              </a:solidFill>
              <a:latin typeface="Architects Daughter" panose="020B0604020202020204" charset="0"/>
              <a:cs typeface="Barrio"/>
              <a:sym typeface="Architects Daughter"/>
            </a:endParaRPr>
          </a:p>
        </p:txBody>
      </p:sp>
      <p:sp>
        <p:nvSpPr>
          <p:cNvPr id="164" name="Google Shape;164;p20"/>
          <p:cNvSpPr/>
          <p:nvPr/>
        </p:nvSpPr>
        <p:spPr>
          <a:xfrm>
            <a:off x="481088" y="2857367"/>
            <a:ext cx="1178985" cy="597900"/>
          </a:xfrm>
          <a:prstGeom prst="roundRect">
            <a:avLst>
              <a:gd name="adj" fmla="val 16667"/>
            </a:avLst>
          </a:prstGeom>
          <a:solidFill>
            <a:srgbClr val="F3C27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" sz="2400" dirty="0">
                <a:latin typeface="Architects Daughter"/>
                <a:sym typeface="Architects Daughter"/>
              </a:rPr>
              <a:t>sing</a:t>
            </a:r>
            <a:endParaRPr sz="2400" dirty="0">
              <a:latin typeface="Architects Daughter"/>
              <a:sym typeface="Architects Daughter"/>
            </a:endParaRPr>
          </a:p>
        </p:txBody>
      </p:sp>
      <p:sp>
        <p:nvSpPr>
          <p:cNvPr id="165" name="Google Shape;165;p20"/>
          <p:cNvSpPr/>
          <p:nvPr/>
        </p:nvSpPr>
        <p:spPr>
          <a:xfrm>
            <a:off x="481088" y="2095275"/>
            <a:ext cx="1178985" cy="597900"/>
          </a:xfrm>
          <a:prstGeom prst="roundRect">
            <a:avLst>
              <a:gd name="adj" fmla="val 16667"/>
            </a:avLst>
          </a:prstGeom>
          <a:solidFill>
            <a:srgbClr val="F3C27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" sz="2400" dirty="0">
                <a:latin typeface="Architects Daughter"/>
                <a:sym typeface="Architects Daughter"/>
              </a:rPr>
              <a:t>stomp</a:t>
            </a:r>
            <a:endParaRPr sz="2400" dirty="0">
              <a:latin typeface="Architects Daughter"/>
              <a:sym typeface="Architects Daughter"/>
            </a:endParaRPr>
          </a:p>
        </p:txBody>
      </p:sp>
      <p:sp>
        <p:nvSpPr>
          <p:cNvPr id="166" name="Google Shape;166;p20"/>
          <p:cNvSpPr/>
          <p:nvPr/>
        </p:nvSpPr>
        <p:spPr>
          <a:xfrm>
            <a:off x="481088" y="1374317"/>
            <a:ext cx="1208222" cy="556766"/>
          </a:xfrm>
          <a:prstGeom prst="roundRect">
            <a:avLst>
              <a:gd name="adj" fmla="val 16667"/>
            </a:avLst>
          </a:prstGeom>
          <a:solidFill>
            <a:srgbClr val="F3C27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" sz="2400" dirty="0">
                <a:latin typeface="Architects Daughter"/>
                <a:sym typeface="Architects Daughter"/>
              </a:rPr>
              <a:t>clap </a:t>
            </a:r>
            <a:endParaRPr sz="2400" dirty="0">
              <a:latin typeface="Architects Daughter"/>
              <a:sym typeface="Architects Daughter"/>
            </a:endParaRPr>
          </a:p>
        </p:txBody>
      </p:sp>
      <p:pic>
        <p:nvPicPr>
          <p:cNvPr id="168" name="Google Shape;168;p20" descr="Fichier Vectoriel, Homme, Chans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9283" y="1494036"/>
            <a:ext cx="1706100" cy="1911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 descr="Pieds, Orteils, Pédicure, Yeux, Beauté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2027" y="2322553"/>
            <a:ext cx="1910300" cy="16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 descr="Applaudissements, Battements De Main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8371" y="1427162"/>
            <a:ext cx="1466700" cy="153408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0"/>
          <p:cNvSpPr/>
          <p:nvPr/>
        </p:nvSpPr>
        <p:spPr>
          <a:xfrm>
            <a:off x="481088" y="3619460"/>
            <a:ext cx="1178984" cy="597900"/>
          </a:xfrm>
          <a:prstGeom prst="roundRect">
            <a:avLst>
              <a:gd name="adj" fmla="val 16667"/>
            </a:avLst>
          </a:prstGeom>
          <a:solidFill>
            <a:srgbClr val="F3C27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" sz="2400" dirty="0">
                <a:latin typeface="Architects Daughter"/>
                <a:sym typeface="Architects Daughter"/>
              </a:rPr>
              <a:t>tap</a:t>
            </a:r>
            <a:endParaRPr sz="2400" dirty="0">
              <a:latin typeface="Architects Daughter"/>
              <a:sym typeface="Architects Daughter"/>
            </a:endParaRPr>
          </a:p>
        </p:txBody>
      </p:sp>
      <p:sp>
        <p:nvSpPr>
          <p:cNvPr id="13" name="Google Shape;164;p20">
            <a:extLst>
              <a:ext uri="{FF2B5EF4-FFF2-40B4-BE49-F238E27FC236}">
                <a16:creationId xmlns:a16="http://schemas.microsoft.com/office/drawing/2014/main" id="{07CD0C1C-8892-4B8A-B0DF-E0EF756776B3}"/>
              </a:ext>
            </a:extLst>
          </p:cNvPr>
          <p:cNvSpPr/>
          <p:nvPr/>
        </p:nvSpPr>
        <p:spPr>
          <a:xfrm>
            <a:off x="6739678" y="3572990"/>
            <a:ext cx="1178985" cy="597900"/>
          </a:xfrm>
          <a:prstGeom prst="roundRect">
            <a:avLst>
              <a:gd name="adj" fmla="val 16667"/>
            </a:avLst>
          </a:prstGeom>
          <a:solidFill>
            <a:srgbClr val="F3C27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" sz="2400" dirty="0">
                <a:latin typeface="Architects Daughter"/>
                <a:sym typeface="Architects Daughter"/>
              </a:rPr>
              <a:t>sing</a:t>
            </a:r>
            <a:endParaRPr sz="2400" dirty="0">
              <a:latin typeface="Architects Daughter"/>
              <a:sym typeface="Architects Daughter"/>
            </a:endParaRPr>
          </a:p>
        </p:txBody>
      </p:sp>
      <p:sp>
        <p:nvSpPr>
          <p:cNvPr id="14" name="Google Shape;165;p20">
            <a:extLst>
              <a:ext uri="{FF2B5EF4-FFF2-40B4-BE49-F238E27FC236}">
                <a16:creationId xmlns:a16="http://schemas.microsoft.com/office/drawing/2014/main" id="{4FBAF20F-95A5-4E98-9F95-9998090CA363}"/>
              </a:ext>
            </a:extLst>
          </p:cNvPr>
          <p:cNvSpPr/>
          <p:nvPr/>
        </p:nvSpPr>
        <p:spPr>
          <a:xfrm>
            <a:off x="4367328" y="1497375"/>
            <a:ext cx="1178985" cy="597900"/>
          </a:xfrm>
          <a:prstGeom prst="roundRect">
            <a:avLst>
              <a:gd name="adj" fmla="val 16667"/>
            </a:avLst>
          </a:prstGeom>
          <a:solidFill>
            <a:srgbClr val="F3C27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" sz="2400" dirty="0">
                <a:latin typeface="Architects Daughter"/>
                <a:sym typeface="Architects Daughter"/>
              </a:rPr>
              <a:t>stomp</a:t>
            </a:r>
            <a:endParaRPr sz="2400" dirty="0">
              <a:latin typeface="Architects Daughter"/>
              <a:sym typeface="Architects Daughter"/>
            </a:endParaRPr>
          </a:p>
        </p:txBody>
      </p:sp>
      <p:sp>
        <p:nvSpPr>
          <p:cNvPr id="15" name="Google Shape;166;p20">
            <a:extLst>
              <a:ext uri="{FF2B5EF4-FFF2-40B4-BE49-F238E27FC236}">
                <a16:creationId xmlns:a16="http://schemas.microsoft.com/office/drawing/2014/main" id="{E4B3B4F2-D34E-45DD-B8BC-8FF6DBFD7096}"/>
              </a:ext>
            </a:extLst>
          </p:cNvPr>
          <p:cNvSpPr/>
          <p:nvPr/>
        </p:nvSpPr>
        <p:spPr>
          <a:xfrm>
            <a:off x="2361189" y="2948271"/>
            <a:ext cx="1208222" cy="556766"/>
          </a:xfrm>
          <a:prstGeom prst="roundRect">
            <a:avLst>
              <a:gd name="adj" fmla="val 16667"/>
            </a:avLst>
          </a:prstGeom>
          <a:solidFill>
            <a:srgbClr val="F3C27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" sz="2400" dirty="0">
                <a:latin typeface="Architects Daughter"/>
                <a:sym typeface="Architects Daughter"/>
              </a:rPr>
              <a:t>clap </a:t>
            </a:r>
            <a:endParaRPr sz="2400" dirty="0">
              <a:latin typeface="Architects Daughter"/>
              <a:sym typeface="Architects Daughter"/>
            </a:endParaRPr>
          </a:p>
        </p:txBody>
      </p:sp>
      <p:sp>
        <p:nvSpPr>
          <p:cNvPr id="16" name="Google Shape;171;p20">
            <a:extLst>
              <a:ext uri="{FF2B5EF4-FFF2-40B4-BE49-F238E27FC236}">
                <a16:creationId xmlns:a16="http://schemas.microsoft.com/office/drawing/2014/main" id="{C164976C-D1B2-4C74-AF9B-706BB237064D}"/>
              </a:ext>
            </a:extLst>
          </p:cNvPr>
          <p:cNvSpPr/>
          <p:nvPr/>
        </p:nvSpPr>
        <p:spPr>
          <a:xfrm>
            <a:off x="2390427" y="3619460"/>
            <a:ext cx="1178984" cy="597900"/>
          </a:xfrm>
          <a:prstGeom prst="roundRect">
            <a:avLst>
              <a:gd name="adj" fmla="val 16667"/>
            </a:avLst>
          </a:prstGeom>
          <a:solidFill>
            <a:srgbClr val="F3C27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" sz="2400" dirty="0">
                <a:latin typeface="Architects Daughter"/>
                <a:sym typeface="Architects Daughter"/>
              </a:rPr>
              <a:t>tap</a:t>
            </a:r>
            <a:endParaRPr sz="2400" dirty="0">
              <a:latin typeface="Architects Daughter"/>
              <a:sym typeface="Architects Daughter"/>
            </a:endParaRPr>
          </a:p>
        </p:txBody>
      </p:sp>
      <p:pic>
        <p:nvPicPr>
          <p:cNvPr id="17" name="Google Shape;238;p28"/>
          <p:cNvPicPr preferRelativeResize="0"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52882" y="503599"/>
            <a:ext cx="635396" cy="7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663" y="620595"/>
            <a:ext cx="583716" cy="583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71" grpId="0" animBg="1"/>
      <p:bldP spid="171" grpId="1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2" descr="Ekg, Electrocardiogram, Heart, Art, Lov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437" y="1721062"/>
            <a:ext cx="2381250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2" descr="Ekg, Electrocardiogram, Anatomy, Aorta"/>
          <p:cNvPicPr preferRelativeResize="0"/>
          <p:nvPr/>
        </p:nvPicPr>
        <p:blipFill rotWithShape="1">
          <a:blip r:embed="rId4">
            <a:alphaModFix/>
          </a:blip>
          <a:srcRect l="61638" r="3913"/>
          <a:stretch/>
        </p:blipFill>
        <p:spPr>
          <a:xfrm>
            <a:off x="5990375" y="966025"/>
            <a:ext cx="2851951" cy="1836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2"/>
          <p:cNvSpPr txBox="1"/>
          <p:nvPr/>
        </p:nvSpPr>
        <p:spPr>
          <a:xfrm>
            <a:off x="3921525" y="3089150"/>
            <a:ext cx="1780800" cy="485700"/>
          </a:xfrm>
          <a:prstGeom prst="rect">
            <a:avLst/>
          </a:prstGeom>
          <a:solidFill>
            <a:srgbClr val="FF5050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2600">
                <a:latin typeface="Architects Daughter"/>
                <a:ea typeface="Architects Daughter"/>
                <a:cs typeface="Architects Daughter"/>
              </a:defRPr>
            </a:lvl1pPr>
          </a:lstStyle>
          <a:p>
            <a:r>
              <a:rPr lang="fr">
                <a:sym typeface="Architects Daughter"/>
              </a:rPr>
              <a:t>fast</a:t>
            </a:r>
            <a:endParaRPr>
              <a:sym typeface="Architects Daughter"/>
            </a:endParaRPr>
          </a:p>
        </p:txBody>
      </p:sp>
      <p:sp>
        <p:nvSpPr>
          <p:cNvPr id="206" name="Google Shape;206;p22"/>
          <p:cNvSpPr txBox="1"/>
          <p:nvPr/>
        </p:nvSpPr>
        <p:spPr>
          <a:xfrm>
            <a:off x="3859250" y="1681838"/>
            <a:ext cx="1780800" cy="485700"/>
          </a:xfrm>
          <a:prstGeom prst="rect">
            <a:avLst/>
          </a:prstGeom>
          <a:solidFill>
            <a:srgbClr val="FF5050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latin typeface="Architects Daughter"/>
                <a:ea typeface="Architects Daughter"/>
                <a:cs typeface="Architects Daughter"/>
                <a:sym typeface="Architects Daughter"/>
              </a:rPr>
              <a:t>slow</a:t>
            </a:r>
            <a:endParaRPr sz="26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07" name="Google Shape;207;p22" descr="Ekg, Electrocardiogram, Anatomy, Aorta"/>
          <p:cNvPicPr preferRelativeResize="0"/>
          <p:nvPr/>
        </p:nvPicPr>
        <p:blipFill rotWithShape="1">
          <a:blip r:embed="rId4">
            <a:alphaModFix/>
          </a:blip>
          <a:srcRect l="61638" r="3913"/>
          <a:stretch/>
        </p:blipFill>
        <p:spPr>
          <a:xfrm>
            <a:off x="6130325" y="2329175"/>
            <a:ext cx="856375" cy="18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2" descr="Ekg, Electrocardiogram, Anatomy, Aorta"/>
          <p:cNvPicPr preferRelativeResize="0"/>
          <p:nvPr/>
        </p:nvPicPr>
        <p:blipFill rotWithShape="1">
          <a:blip r:embed="rId4">
            <a:alphaModFix/>
          </a:blip>
          <a:srcRect l="61638" r="3913"/>
          <a:stretch/>
        </p:blipFill>
        <p:spPr>
          <a:xfrm>
            <a:off x="7847512" y="2329175"/>
            <a:ext cx="856375" cy="18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2" descr="Ekg, Electrocardiogram, Anatomy, Aorta"/>
          <p:cNvPicPr preferRelativeResize="0"/>
          <p:nvPr/>
        </p:nvPicPr>
        <p:blipFill rotWithShape="1">
          <a:blip r:embed="rId4">
            <a:alphaModFix/>
          </a:blip>
          <a:srcRect l="61638" r="3913"/>
          <a:stretch/>
        </p:blipFill>
        <p:spPr>
          <a:xfrm>
            <a:off x="7006525" y="2329175"/>
            <a:ext cx="856375" cy="1836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0" name="Google Shape;210;p22"/>
          <p:cNvCxnSpPr>
            <a:cxnSpLocks/>
            <a:endCxn id="206" idx="1"/>
          </p:cNvCxnSpPr>
          <p:nvPr/>
        </p:nvCxnSpPr>
        <p:spPr>
          <a:xfrm flipV="1">
            <a:off x="3064687" y="1924688"/>
            <a:ext cx="794563" cy="404487"/>
          </a:xfrm>
          <a:prstGeom prst="straightConnector1">
            <a:avLst/>
          </a:prstGeom>
          <a:noFill/>
          <a:ln w="38100" cap="flat" cmpd="sng">
            <a:solidFill>
              <a:srgbClr val="FF505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1" name="Google Shape;211;p22"/>
          <p:cNvCxnSpPr>
            <a:cxnSpLocks/>
            <a:endCxn id="205" idx="1"/>
          </p:cNvCxnSpPr>
          <p:nvPr/>
        </p:nvCxnSpPr>
        <p:spPr>
          <a:xfrm>
            <a:off x="2821319" y="2975963"/>
            <a:ext cx="1100206" cy="356037"/>
          </a:xfrm>
          <a:prstGeom prst="straightConnector1">
            <a:avLst/>
          </a:prstGeom>
          <a:noFill/>
          <a:ln w="38100" cap="flat" cmpd="sng">
            <a:solidFill>
              <a:srgbClr val="FF505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8630F01-C415-46BF-A4B8-1739DF0B8E4A}"/>
              </a:ext>
            </a:extLst>
          </p:cNvPr>
          <p:cNvSpPr/>
          <p:nvPr/>
        </p:nvSpPr>
        <p:spPr>
          <a:xfrm>
            <a:off x="3413593" y="539902"/>
            <a:ext cx="24016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" sz="4400" dirty="0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Barrio"/>
              </a:rPr>
              <a:t>Puls</a:t>
            </a:r>
            <a:r>
              <a:rPr lang="fr-FR" sz="4400" dirty="0" err="1">
                <a:solidFill>
                  <a:schemeClr val="dk1"/>
                </a:solidFill>
                <a:latin typeface="Architects Daughter" panose="020B0604020202020204" charset="0"/>
                <a:cs typeface="Barrio"/>
                <a:sym typeface="Barrio"/>
              </a:rPr>
              <a:t>ation</a:t>
            </a:r>
            <a:endParaRPr lang="fr-FR" sz="4400" dirty="0"/>
          </a:p>
        </p:txBody>
      </p:sp>
      <p:pic>
        <p:nvPicPr>
          <p:cNvPr id="12" name="Google Shape;238;p28">
            <a:extLst>
              <a:ext uri="{FF2B5EF4-FFF2-40B4-BE49-F238E27FC236}">
                <a16:creationId xmlns:a16="http://schemas.microsoft.com/office/drawing/2014/main" id="{D2B12F4A-4368-4ADF-94F6-5C246B0814A2}"/>
              </a:ext>
            </a:extLst>
          </p:cNvPr>
          <p:cNvPicPr preferRelativeResize="0"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67493" y="547342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E4B0617-E9C2-4D8C-9D21-035BE6B15E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69" y="643058"/>
            <a:ext cx="540167" cy="540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 animBg="1"/>
      <p:bldP spid="206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258</Words>
  <Application>Microsoft Office PowerPoint</Application>
  <PresentationFormat>Affichage à l'écran (16:9)</PresentationFormat>
  <Paragraphs>155</Paragraphs>
  <Slides>32</Slides>
  <Notes>32</Notes>
  <HiddenSlides>0</HiddenSlides>
  <MMClips>28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8" baseType="lpstr">
      <vt:lpstr>Barrio</vt:lpstr>
      <vt:lpstr>Pacifico</vt:lpstr>
      <vt:lpstr>Arial</vt:lpstr>
      <vt:lpstr>Architects Daughter</vt:lpstr>
      <vt:lpstr>Wingdings</vt:lpstr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Sabrina Champion</dc:creator>
  <cp:lastModifiedBy>JOSSELYN BELLICAUD</cp:lastModifiedBy>
  <cp:revision>103</cp:revision>
  <dcterms:modified xsi:type="dcterms:W3CDTF">2020-09-29T08:42:02Z</dcterms:modified>
</cp:coreProperties>
</file>