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327" r:id="rId2"/>
    <p:sldId id="329" r:id="rId3"/>
    <p:sldId id="330" r:id="rId4"/>
    <p:sldId id="258" r:id="rId5"/>
    <p:sldId id="331" r:id="rId6"/>
    <p:sldId id="259" r:id="rId7"/>
    <p:sldId id="365" r:id="rId8"/>
    <p:sldId id="261" r:id="rId9"/>
    <p:sldId id="263" r:id="rId10"/>
    <p:sldId id="366" r:id="rId11"/>
    <p:sldId id="367" r:id="rId12"/>
    <p:sldId id="262" r:id="rId13"/>
    <p:sldId id="264" r:id="rId14"/>
    <p:sldId id="368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364" r:id="rId27"/>
    <p:sldId id="360" r:id="rId28"/>
    <p:sldId id="359" r:id="rId29"/>
    <p:sldId id="369" r:id="rId30"/>
  </p:sldIdLst>
  <p:sldSz cx="9144000" cy="5143500" type="screen16x9"/>
  <p:notesSz cx="6858000" cy="9144000"/>
  <p:embeddedFontLst>
    <p:embeddedFont>
      <p:font typeface="Barrio" panose="020B0604020202020204" charset="0"/>
      <p:regular r:id="rId32"/>
    </p:embeddedFont>
    <p:embeddedFont>
      <p:font typeface="Pacifico" panose="020B0604020202020204" charset="0"/>
      <p:regular r:id="rId33"/>
    </p:embeddedFont>
    <p:embeddedFont>
      <p:font typeface="Architects Daughter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1" roundtripDataSignature="AMtx7mjW9pS6pw9O6m6c3wQ2xYxHZci8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8F"/>
    <a:srgbClr val="9393FB"/>
    <a:srgbClr val="C39BE1"/>
    <a:srgbClr val="C7C7FD"/>
    <a:srgbClr val="91CAFD"/>
    <a:srgbClr val="F84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2" autoAdjust="0"/>
    <p:restoredTop sz="92081" autoAdjust="0"/>
  </p:normalViewPr>
  <p:slideViewPr>
    <p:cSldViewPr snapToGrid="0">
      <p:cViewPr varScale="1">
        <p:scale>
          <a:sx n="113" d="100"/>
          <a:sy n="113" d="100"/>
        </p:scale>
        <p:origin x="725" y="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illustrations/insigne-flair-anglais-langue-1093968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395822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3520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112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3208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0cd6959eb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80cd6959eb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786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cd6959e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80cd6959e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36910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82f6b5f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82f6b5fc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168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="1" dirty="0"/>
              <a:t>Rituel: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Enseignant</a:t>
            </a:r>
            <a:r>
              <a:rPr lang="fr-FR" baseline="0" dirty="0"/>
              <a:t> 1: se présente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Enseignant 2: se présente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Enseignants 1 et 2: </a:t>
            </a:r>
            <a:r>
              <a:rPr lang="fr-FR" baseline="0" dirty="0" err="1"/>
              <a:t>Welcome</a:t>
            </a:r>
            <a:r>
              <a:rPr lang="fr-FR" baseline="0" dirty="0"/>
              <a:t> to </a:t>
            </a:r>
            <a:r>
              <a:rPr lang="fr-FR" baseline="0" dirty="0" err="1"/>
              <a:t>our</a:t>
            </a:r>
            <a:r>
              <a:rPr lang="fr-FR" baseline="0" dirty="0"/>
              <a:t> English class!!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>
                <a:hlinkClick r:id="rId3"/>
              </a:rPr>
              <a:t>https://pixabay.com/fr/illustrations/insigne-flair-anglais-langue-1093968/</a:t>
            </a: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2171327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6dbc70f8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76dbc70f8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313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605853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cd6959e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80cd6959e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22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8250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67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8" name="Google Shape;8;p26"/>
          <p:cNvSpPr/>
          <p:nvPr userDrawn="1"/>
        </p:nvSpPr>
        <p:spPr>
          <a:xfrm>
            <a:off x="478900" y="538775"/>
            <a:ext cx="8455500" cy="7335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26"/>
          <p:cNvSpPr/>
          <p:nvPr userDrawn="1"/>
        </p:nvSpPr>
        <p:spPr>
          <a:xfrm>
            <a:off x="74550" y="4325075"/>
            <a:ext cx="9069300" cy="613500"/>
          </a:xfrm>
          <a:prstGeom prst="rtTriangle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6"/>
          <p:cNvSpPr/>
          <p:nvPr userDrawn="1"/>
        </p:nvSpPr>
        <p:spPr>
          <a:xfrm rot="10800000">
            <a:off x="74700" y="4317575"/>
            <a:ext cx="9069300" cy="628500"/>
          </a:xfrm>
          <a:prstGeom prst="rtTriangle">
            <a:avLst/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6"/>
          <p:cNvSpPr/>
          <p:nvPr userDrawn="1"/>
        </p:nvSpPr>
        <p:spPr>
          <a:xfrm rot="-1282383">
            <a:off x="478897" y="472514"/>
            <a:ext cx="1170812" cy="67998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6"/>
          <p:cNvSpPr/>
          <p:nvPr userDrawn="1"/>
        </p:nvSpPr>
        <p:spPr>
          <a:xfrm rot="305775">
            <a:off x="7752934" y="494027"/>
            <a:ext cx="1030935" cy="82290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6DDDFF-BB1F-48C7-B4C0-68FE2456010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4563" y1="11494" x2="83495" y2="9195"/>
                        <a14:foregroundMark x1="95146" y1="5747" x2="71845" y2="26437"/>
                        <a14:foregroundMark x1="71845" y1="3831" x2="0" y2="4215"/>
                        <a14:foregroundMark x1="10680" y1="8429" x2="18447" y2="27969"/>
                        <a14:foregroundMark x1="5825" y1="37165" x2="4854" y2="40613"/>
                        <a14:foregroundMark x1="59223" y1="59770" x2="86408" y2="31418"/>
                        <a14:foregroundMark x1="89320" y1="17625" x2="90291" y2="31801"/>
                        <a14:foregroundMark x1="4854" y1="32567" x2="3883" y2="31801"/>
                        <a14:foregroundMark x1="81553" y1="45211" x2="81553" y2="45211"/>
                        <a14:foregroundMark x1="82524" y1="37548" x2="82524" y2="37548"/>
                        <a14:foregroundMark x1="86408" y1="33716" x2="86408" y2="3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9" y="3133181"/>
            <a:ext cx="636626" cy="1613198"/>
          </a:xfrm>
          <a:prstGeom prst="rect">
            <a:avLst/>
          </a:prstGeom>
        </p:spPr>
      </p:pic>
      <p:pic>
        <p:nvPicPr>
          <p:cNvPr id="14" name="Google Shape;111;p17"/>
          <p:cNvPicPr preferRelativeResize="0"/>
          <p:nvPr userDrawn="1"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87995" y="4340101"/>
            <a:ext cx="759427" cy="4271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microsoft.com/office/2007/relationships/hdphoto" Target="../media/hdphoto7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72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10.wdp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80.png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27.xml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stock.adobe.com/" TargetMode="External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lipart.com/fr/index" TargetMode="External"/><Relationship Id="rId5" Type="http://schemas.openxmlformats.org/officeDocument/2006/relationships/hyperlink" Target="https://www.flaticon.com/" TargetMode="External"/><Relationship Id="rId4" Type="http://schemas.openxmlformats.org/officeDocument/2006/relationships/hyperlink" Target="https://pixabay.com/f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11" Type="http://schemas.openxmlformats.org/officeDocument/2006/relationships/image" Target="../media/image8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" name="Google Shape;16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904CA1C-3EB5-4E66-9D63-CC0DE76DD2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4E97434-E2FB-48E1-B80E-09E1239F7273}"/>
              </a:ext>
            </a:extLst>
          </p:cNvPr>
          <p:cNvGrpSpPr/>
          <p:nvPr/>
        </p:nvGrpSpPr>
        <p:grpSpPr>
          <a:xfrm>
            <a:off x="4187787" y="1487134"/>
            <a:ext cx="4061098" cy="2551466"/>
            <a:chOff x="3787502" y="1524622"/>
            <a:chExt cx="4061098" cy="2551466"/>
          </a:xfrm>
        </p:grpSpPr>
        <p:sp>
          <p:nvSpPr>
            <p:cNvPr id="16" name="Google Shape;106;p25">
              <a:extLst>
                <a:ext uri="{FF2B5EF4-FFF2-40B4-BE49-F238E27FC236}">
                  <a16:creationId xmlns:a16="http://schemas.microsoft.com/office/drawing/2014/main" id="{0F5B0322-C3DD-4C14-BD0E-C45F26BF82F4}"/>
                </a:ext>
              </a:extLst>
            </p:cNvPr>
            <p:cNvSpPr/>
            <p:nvPr/>
          </p:nvSpPr>
          <p:spPr>
            <a:xfrm>
              <a:off x="3787502" y="1524622"/>
              <a:ext cx="3965614" cy="1268766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Physical Education</a:t>
              </a:r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7" name="Google Shape;106;p25">
              <a:extLst>
                <a:ext uri="{FF2B5EF4-FFF2-40B4-BE49-F238E27FC236}">
                  <a16:creationId xmlns:a16="http://schemas.microsoft.com/office/drawing/2014/main" id="{E029405F-3A7A-4013-97CF-62C113FA2B2C}"/>
                </a:ext>
              </a:extLst>
            </p:cNvPr>
            <p:cNvSpPr/>
            <p:nvPr/>
          </p:nvSpPr>
          <p:spPr>
            <a:xfrm>
              <a:off x="4171715" y="2716746"/>
              <a:ext cx="3676885" cy="1359342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in English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A6ADD0B-188B-4DB6-9DE0-B3B611C0B7A5}"/>
              </a:ext>
            </a:extLst>
          </p:cNvPr>
          <p:cNvSpPr/>
          <p:nvPr/>
        </p:nvSpPr>
        <p:spPr>
          <a:xfrm rot="20112910">
            <a:off x="455466" y="514449"/>
            <a:ext cx="12925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5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chitects Daughter" panose="020B0604020202020204" charset="0"/>
              </a:rPr>
              <a:t>C</a:t>
            </a:r>
            <a:r>
              <a:rPr lang="fr-FR" sz="3600" b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Architects Daughter" panose="020B0604020202020204" charset="0"/>
              </a:rPr>
              <a:t>L</a:t>
            </a:r>
            <a:r>
              <a:rPr lang="fr-FR" sz="3600" b="1" dirty="0" smtClean="0">
                <a:ln w="9525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rchitects Daughter" panose="020B0604020202020204" charset="0"/>
              </a:rPr>
              <a:t>I</a:t>
            </a:r>
            <a:r>
              <a:rPr lang="fr-FR" sz="3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Architects Daughter" panose="020B0604020202020204" charset="0"/>
              </a:rPr>
              <a:t>L</a:t>
            </a:r>
            <a:endParaRPr lang="fr-FR" sz="3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Architects Daugh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9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3;p6">
            <a:extLst>
              <a:ext uri="{FF2B5EF4-FFF2-40B4-BE49-F238E27FC236}">
                <a16:creationId xmlns:a16="http://schemas.microsoft.com/office/drawing/2014/main" id="{64766C89-D6C6-4851-A5A9-1620022ECF3A}"/>
              </a:ext>
            </a:extLst>
          </p:cNvPr>
          <p:cNvSpPr txBox="1"/>
          <p:nvPr/>
        </p:nvSpPr>
        <p:spPr>
          <a:xfrm>
            <a:off x="1621464" y="533381"/>
            <a:ext cx="5901071" cy="68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sym typeface="Barrio"/>
              </a:rPr>
              <a:t>Orders</a:t>
            </a:r>
            <a:endParaRPr sz="4400" dirty="0">
              <a:solidFill>
                <a:schemeClr val="tx1"/>
              </a:solidFill>
              <a:latin typeface="Architects Daughter"/>
              <a:sym typeface="Barrio"/>
            </a:endParaRPr>
          </a:p>
        </p:txBody>
      </p:sp>
      <p:sp>
        <p:nvSpPr>
          <p:cNvPr id="3" name="Google Shape;117;p6">
            <a:extLst>
              <a:ext uri="{FF2B5EF4-FFF2-40B4-BE49-F238E27FC236}">
                <a16:creationId xmlns:a16="http://schemas.microsoft.com/office/drawing/2014/main" id="{FF8FD0FA-D584-441A-AB04-FDB7D2568825}"/>
              </a:ext>
            </a:extLst>
          </p:cNvPr>
          <p:cNvSpPr/>
          <p:nvPr/>
        </p:nvSpPr>
        <p:spPr>
          <a:xfrm>
            <a:off x="773624" y="3610059"/>
            <a:ext cx="2259420" cy="550349"/>
          </a:xfrm>
          <a:prstGeom prst="roundRect">
            <a:avLst>
              <a:gd name="adj" fmla="val 16667"/>
            </a:avLst>
          </a:prstGeom>
          <a:solidFill>
            <a:srgbClr val="FFCF8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concentrate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" name="Google Shape;117;p6">
            <a:extLst>
              <a:ext uri="{FF2B5EF4-FFF2-40B4-BE49-F238E27FC236}">
                <a16:creationId xmlns:a16="http://schemas.microsoft.com/office/drawing/2014/main" id="{2D428DAB-A993-4380-A5E7-FC1AA62A0393}"/>
              </a:ext>
            </a:extLst>
          </p:cNvPr>
          <p:cNvSpPr/>
          <p:nvPr/>
        </p:nvSpPr>
        <p:spPr>
          <a:xfrm>
            <a:off x="6053886" y="1457946"/>
            <a:ext cx="2259420" cy="727771"/>
          </a:xfrm>
          <a:prstGeom prst="roundRect">
            <a:avLst>
              <a:gd name="adj" fmla="val 16667"/>
            </a:avLst>
          </a:prstGeom>
          <a:solidFill>
            <a:srgbClr val="9393F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p</a:t>
            </a:r>
            <a:r>
              <a:rPr lang="fr-FR" sz="24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ut </a:t>
            </a:r>
            <a:r>
              <a:rPr lang="fr-FR" sz="2400" b="0" i="0" u="none" strike="noStrike" cap="none" dirty="0" err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your</a:t>
            </a:r>
            <a:r>
              <a:rPr lang="fr-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hands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down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" name="Google Shape;117;p6">
            <a:extLst>
              <a:ext uri="{FF2B5EF4-FFF2-40B4-BE49-F238E27FC236}">
                <a16:creationId xmlns:a16="http://schemas.microsoft.com/office/drawing/2014/main" id="{413CCCE7-E3B9-4C76-A123-983688A41013}"/>
              </a:ext>
            </a:extLst>
          </p:cNvPr>
          <p:cNvSpPr/>
          <p:nvPr/>
        </p:nvSpPr>
        <p:spPr>
          <a:xfrm>
            <a:off x="754678" y="2874756"/>
            <a:ext cx="2259420" cy="550349"/>
          </a:xfrm>
          <a:prstGeom prst="roundRect">
            <a:avLst>
              <a:gd name="adj" fmla="val 16667"/>
            </a:avLst>
          </a:prstGeom>
          <a:solidFill>
            <a:srgbClr val="FFCF8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breathe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" name="Google Shape;117;p6">
            <a:extLst>
              <a:ext uri="{FF2B5EF4-FFF2-40B4-BE49-F238E27FC236}">
                <a16:creationId xmlns:a16="http://schemas.microsoft.com/office/drawing/2014/main" id="{01B9C931-3B55-40B6-92D4-E268503DC9E0}"/>
              </a:ext>
            </a:extLst>
          </p:cNvPr>
          <p:cNvSpPr/>
          <p:nvPr/>
        </p:nvSpPr>
        <p:spPr>
          <a:xfrm>
            <a:off x="3442289" y="2423159"/>
            <a:ext cx="2259420" cy="550349"/>
          </a:xfrm>
          <a:prstGeom prst="roundRect">
            <a:avLst>
              <a:gd name="adj" fmla="val 16667"/>
            </a:avLst>
          </a:prstGeom>
          <a:solidFill>
            <a:srgbClr val="C39BE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stretch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" name="Google Shape;117;p6">
            <a:extLst>
              <a:ext uri="{FF2B5EF4-FFF2-40B4-BE49-F238E27FC236}">
                <a16:creationId xmlns:a16="http://schemas.microsoft.com/office/drawing/2014/main" id="{DFA1BF48-022B-4540-97EB-35AB6DEC4479}"/>
              </a:ext>
            </a:extLst>
          </p:cNvPr>
          <p:cNvSpPr/>
          <p:nvPr/>
        </p:nvSpPr>
        <p:spPr>
          <a:xfrm>
            <a:off x="3442289" y="1659023"/>
            <a:ext cx="2259420" cy="550349"/>
          </a:xfrm>
          <a:prstGeom prst="roundRect">
            <a:avLst>
              <a:gd name="adj" fmla="val 16667"/>
            </a:avLst>
          </a:prstGeom>
          <a:solidFill>
            <a:srgbClr val="C39BE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bend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" name="Google Shape;117;p6">
            <a:extLst>
              <a:ext uri="{FF2B5EF4-FFF2-40B4-BE49-F238E27FC236}">
                <a16:creationId xmlns:a16="http://schemas.microsoft.com/office/drawing/2014/main" id="{B7254AE7-9089-406D-9848-EEB22B68F86A}"/>
              </a:ext>
            </a:extLst>
          </p:cNvPr>
          <p:cNvSpPr/>
          <p:nvPr/>
        </p:nvSpPr>
        <p:spPr>
          <a:xfrm>
            <a:off x="3442289" y="3129457"/>
            <a:ext cx="2259420" cy="550349"/>
          </a:xfrm>
          <a:prstGeom prst="roundRect">
            <a:avLst>
              <a:gd name="adj" fmla="val 16667"/>
            </a:avLst>
          </a:prstGeom>
          <a:solidFill>
            <a:srgbClr val="C39BE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</a:t>
            </a:r>
            <a:r>
              <a:rPr lang="fr-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tand </a:t>
            </a: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up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9" name="Google Shape;117;p6">
            <a:extLst>
              <a:ext uri="{FF2B5EF4-FFF2-40B4-BE49-F238E27FC236}">
                <a16:creationId xmlns:a16="http://schemas.microsoft.com/office/drawing/2014/main" id="{839BDE9F-EA7F-46AE-82F0-42332A75BB65}"/>
              </a:ext>
            </a:extLst>
          </p:cNvPr>
          <p:cNvSpPr/>
          <p:nvPr/>
        </p:nvSpPr>
        <p:spPr>
          <a:xfrm>
            <a:off x="773624" y="1405677"/>
            <a:ext cx="2259420" cy="550349"/>
          </a:xfrm>
          <a:prstGeom prst="roundRect">
            <a:avLst>
              <a:gd name="adj" fmla="val 16667"/>
            </a:avLst>
          </a:prstGeom>
          <a:solidFill>
            <a:srgbClr val="FFCF8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look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0" name="Google Shape;117;p6">
            <a:extLst>
              <a:ext uri="{FF2B5EF4-FFF2-40B4-BE49-F238E27FC236}">
                <a16:creationId xmlns:a16="http://schemas.microsoft.com/office/drawing/2014/main" id="{164FF825-1B65-4CF6-A5F0-BB2740F10854}"/>
              </a:ext>
            </a:extLst>
          </p:cNvPr>
          <p:cNvSpPr/>
          <p:nvPr/>
        </p:nvSpPr>
        <p:spPr>
          <a:xfrm>
            <a:off x="773624" y="2139453"/>
            <a:ext cx="2259420" cy="550349"/>
          </a:xfrm>
          <a:prstGeom prst="roundRect">
            <a:avLst>
              <a:gd name="adj" fmla="val 16667"/>
            </a:avLst>
          </a:prstGeom>
          <a:solidFill>
            <a:srgbClr val="FFCF8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listen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" name="Google Shape;117;p6">
            <a:extLst>
              <a:ext uri="{FF2B5EF4-FFF2-40B4-BE49-F238E27FC236}">
                <a16:creationId xmlns:a16="http://schemas.microsoft.com/office/drawing/2014/main" id="{7E738198-1A37-4933-8A9E-772F5DC55226}"/>
              </a:ext>
            </a:extLst>
          </p:cNvPr>
          <p:cNvSpPr/>
          <p:nvPr/>
        </p:nvSpPr>
        <p:spPr>
          <a:xfrm>
            <a:off x="6053886" y="3232560"/>
            <a:ext cx="2259420" cy="754998"/>
          </a:xfrm>
          <a:prstGeom prst="roundRect">
            <a:avLst>
              <a:gd name="adj" fmla="val 16667"/>
            </a:avLst>
          </a:prstGeom>
          <a:solidFill>
            <a:srgbClr val="9393F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sz="24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lose 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your eyes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6" name="Google Shape;117;p6">
            <a:extLst>
              <a:ext uri="{FF2B5EF4-FFF2-40B4-BE49-F238E27FC236}">
                <a16:creationId xmlns:a16="http://schemas.microsoft.com/office/drawing/2014/main" id="{01BF5DF3-3D73-4B8E-8D81-6E56FF179209}"/>
              </a:ext>
            </a:extLst>
          </p:cNvPr>
          <p:cNvSpPr/>
          <p:nvPr/>
        </p:nvSpPr>
        <p:spPr>
          <a:xfrm>
            <a:off x="6053886" y="2325916"/>
            <a:ext cx="2259420" cy="727771"/>
          </a:xfrm>
          <a:prstGeom prst="roundRect">
            <a:avLst>
              <a:gd name="adj" fmla="val 16667"/>
            </a:avLst>
          </a:prstGeom>
          <a:solidFill>
            <a:srgbClr val="9393F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pu</a:t>
            </a:r>
            <a:r>
              <a:rPr lang="fr-FR" sz="24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 </a:t>
            </a:r>
            <a:r>
              <a:rPr lang="fr-FR" sz="2400" b="0" i="0" u="none" strike="noStrike" cap="none" dirty="0" err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your</a:t>
            </a:r>
            <a:r>
              <a:rPr lang="fr-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hands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up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7" name="Google Shape;238;p28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54678" y="485420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48" y="608229"/>
            <a:ext cx="583716" cy="58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3;p6">
            <a:extLst>
              <a:ext uri="{FF2B5EF4-FFF2-40B4-BE49-F238E27FC236}">
                <a16:creationId xmlns:a16="http://schemas.microsoft.com/office/drawing/2014/main" id="{64766C89-D6C6-4851-A5A9-1620022ECF3A}"/>
              </a:ext>
            </a:extLst>
          </p:cNvPr>
          <p:cNvSpPr txBox="1"/>
          <p:nvPr/>
        </p:nvSpPr>
        <p:spPr>
          <a:xfrm>
            <a:off x="1621464" y="533381"/>
            <a:ext cx="5901071" cy="68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sym typeface="Barrio"/>
              </a:rPr>
              <a:t>Orders</a:t>
            </a:r>
            <a:endParaRPr sz="4400" dirty="0">
              <a:solidFill>
                <a:schemeClr val="tx1"/>
              </a:solidFill>
              <a:latin typeface="Architects Daughter"/>
              <a:sym typeface="Barrio"/>
            </a:endParaRPr>
          </a:p>
        </p:txBody>
      </p:sp>
      <p:sp>
        <p:nvSpPr>
          <p:cNvPr id="4" name="Google Shape;117;p6">
            <a:extLst>
              <a:ext uri="{FF2B5EF4-FFF2-40B4-BE49-F238E27FC236}">
                <a16:creationId xmlns:a16="http://schemas.microsoft.com/office/drawing/2014/main" id="{2D428DAB-A993-4380-A5E7-FC1AA62A0393}"/>
              </a:ext>
            </a:extLst>
          </p:cNvPr>
          <p:cNvSpPr/>
          <p:nvPr/>
        </p:nvSpPr>
        <p:spPr>
          <a:xfrm>
            <a:off x="5003600" y="2275973"/>
            <a:ext cx="3341533" cy="1259974"/>
          </a:xfrm>
          <a:prstGeom prst="roundRect">
            <a:avLst>
              <a:gd name="adj" fmla="val 16667"/>
            </a:avLst>
          </a:prstGeom>
          <a:solidFill>
            <a:srgbClr val="C7C7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355600">
              <a:srgbClr val="FFCF8F">
                <a:alpha val="4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p</a:t>
            </a:r>
            <a:r>
              <a:rPr lang="fr-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ut </a:t>
            </a:r>
            <a:r>
              <a:rPr lang="fr-FR" sz="3200" b="0" i="0" u="none" strike="noStrike" cap="none" dirty="0" err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your</a:t>
            </a:r>
            <a:r>
              <a:rPr lang="fr-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hands</a:t>
            </a: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down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" name="Google Shape;117;p6">
            <a:extLst>
              <a:ext uri="{FF2B5EF4-FFF2-40B4-BE49-F238E27FC236}">
                <a16:creationId xmlns:a16="http://schemas.microsoft.com/office/drawing/2014/main" id="{413CCCE7-E3B9-4C76-A123-983688A41013}"/>
              </a:ext>
            </a:extLst>
          </p:cNvPr>
          <p:cNvSpPr/>
          <p:nvPr/>
        </p:nvSpPr>
        <p:spPr>
          <a:xfrm>
            <a:off x="630582" y="2429556"/>
            <a:ext cx="3341533" cy="95280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279400">
              <a:srgbClr val="9393FB">
                <a:alpha val="6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breathe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" name="Google Shape;117;p6">
            <a:extLst>
              <a:ext uri="{FF2B5EF4-FFF2-40B4-BE49-F238E27FC236}">
                <a16:creationId xmlns:a16="http://schemas.microsoft.com/office/drawing/2014/main" id="{01B9C931-3B55-40B6-92D4-E268503DC9E0}"/>
              </a:ext>
            </a:extLst>
          </p:cNvPr>
          <p:cNvSpPr/>
          <p:nvPr/>
        </p:nvSpPr>
        <p:spPr>
          <a:xfrm>
            <a:off x="5032796" y="2405988"/>
            <a:ext cx="3341533" cy="952807"/>
          </a:xfrm>
          <a:prstGeom prst="roundRect">
            <a:avLst>
              <a:gd name="adj" fmla="val 16667"/>
            </a:avLst>
          </a:prstGeom>
          <a:solidFill>
            <a:srgbClr val="C7C7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355600">
              <a:srgbClr val="FFCF8F">
                <a:alpha val="4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stretch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" name="Google Shape;117;p6">
            <a:extLst>
              <a:ext uri="{FF2B5EF4-FFF2-40B4-BE49-F238E27FC236}">
                <a16:creationId xmlns:a16="http://schemas.microsoft.com/office/drawing/2014/main" id="{DFA1BF48-022B-4540-97EB-35AB6DEC4479}"/>
              </a:ext>
            </a:extLst>
          </p:cNvPr>
          <p:cNvSpPr/>
          <p:nvPr/>
        </p:nvSpPr>
        <p:spPr>
          <a:xfrm>
            <a:off x="598840" y="2429558"/>
            <a:ext cx="3341533" cy="95280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279400">
              <a:srgbClr val="9393FB">
                <a:alpha val="6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bend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" name="Google Shape;117;p6">
            <a:extLst>
              <a:ext uri="{FF2B5EF4-FFF2-40B4-BE49-F238E27FC236}">
                <a16:creationId xmlns:a16="http://schemas.microsoft.com/office/drawing/2014/main" id="{B7254AE7-9089-406D-9848-EEB22B68F86A}"/>
              </a:ext>
            </a:extLst>
          </p:cNvPr>
          <p:cNvSpPr/>
          <p:nvPr/>
        </p:nvSpPr>
        <p:spPr>
          <a:xfrm>
            <a:off x="582969" y="2429556"/>
            <a:ext cx="3341533" cy="95280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279400">
              <a:srgbClr val="9393FB">
                <a:alpha val="6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stand up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9" name="Google Shape;117;p6">
            <a:extLst>
              <a:ext uri="{FF2B5EF4-FFF2-40B4-BE49-F238E27FC236}">
                <a16:creationId xmlns:a16="http://schemas.microsoft.com/office/drawing/2014/main" id="{839BDE9F-EA7F-46AE-82F0-42332A75BB65}"/>
              </a:ext>
            </a:extLst>
          </p:cNvPr>
          <p:cNvSpPr/>
          <p:nvPr/>
        </p:nvSpPr>
        <p:spPr>
          <a:xfrm>
            <a:off x="4987727" y="2429556"/>
            <a:ext cx="3341533" cy="952807"/>
          </a:xfrm>
          <a:prstGeom prst="roundRect">
            <a:avLst>
              <a:gd name="adj" fmla="val 16667"/>
            </a:avLst>
          </a:prstGeom>
          <a:solidFill>
            <a:srgbClr val="C7C7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355600">
              <a:srgbClr val="FFCF8F">
                <a:alpha val="4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look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0" name="Google Shape;117;p6">
            <a:extLst>
              <a:ext uri="{FF2B5EF4-FFF2-40B4-BE49-F238E27FC236}">
                <a16:creationId xmlns:a16="http://schemas.microsoft.com/office/drawing/2014/main" id="{164FF825-1B65-4CF6-A5F0-BB2740F10854}"/>
              </a:ext>
            </a:extLst>
          </p:cNvPr>
          <p:cNvSpPr/>
          <p:nvPr/>
        </p:nvSpPr>
        <p:spPr>
          <a:xfrm>
            <a:off x="614711" y="2429557"/>
            <a:ext cx="3341533" cy="95280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279400">
              <a:srgbClr val="9393FB">
                <a:alpha val="6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listen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" name="Google Shape;117;p6">
            <a:extLst>
              <a:ext uri="{FF2B5EF4-FFF2-40B4-BE49-F238E27FC236}">
                <a16:creationId xmlns:a16="http://schemas.microsoft.com/office/drawing/2014/main" id="{7E738198-1A37-4933-8A9E-772F5DC55226}"/>
              </a:ext>
            </a:extLst>
          </p:cNvPr>
          <p:cNvSpPr/>
          <p:nvPr/>
        </p:nvSpPr>
        <p:spPr>
          <a:xfrm>
            <a:off x="4985183" y="2504621"/>
            <a:ext cx="3341533" cy="1054893"/>
          </a:xfrm>
          <a:prstGeom prst="roundRect">
            <a:avLst>
              <a:gd name="adj" fmla="val 16667"/>
            </a:avLst>
          </a:prstGeom>
          <a:solidFill>
            <a:srgbClr val="C7C7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355600">
              <a:srgbClr val="FFCF8F">
                <a:alpha val="4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lose your eyes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050" name="Picture 2" descr="Silhouette, Femmes, Arbre, Yoga">
            <a:extLst>
              <a:ext uri="{FF2B5EF4-FFF2-40B4-BE49-F238E27FC236}">
                <a16:creationId xmlns:a16="http://schemas.microsoft.com/office/drawing/2014/main" id="{4BEF5B56-3F9E-47F2-A65C-401B72D7A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881" y="1191270"/>
            <a:ext cx="1619485" cy="29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17;p6">
            <a:extLst>
              <a:ext uri="{FF2B5EF4-FFF2-40B4-BE49-F238E27FC236}">
                <a16:creationId xmlns:a16="http://schemas.microsoft.com/office/drawing/2014/main" id="{70D59430-ED96-4CF0-A80C-D296FF1F2E18}"/>
              </a:ext>
            </a:extLst>
          </p:cNvPr>
          <p:cNvSpPr/>
          <p:nvPr/>
        </p:nvSpPr>
        <p:spPr>
          <a:xfrm>
            <a:off x="628036" y="2429555"/>
            <a:ext cx="3341533" cy="95280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279400">
              <a:srgbClr val="9393FB">
                <a:alpha val="6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</a:t>
            </a: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it down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7" name="Google Shape;117;p6">
            <a:extLst>
              <a:ext uri="{FF2B5EF4-FFF2-40B4-BE49-F238E27FC236}">
                <a16:creationId xmlns:a16="http://schemas.microsoft.com/office/drawing/2014/main" id="{59872224-1548-4064-8D9E-02E1F2F5B3B0}"/>
              </a:ext>
            </a:extLst>
          </p:cNvPr>
          <p:cNvSpPr/>
          <p:nvPr/>
        </p:nvSpPr>
        <p:spPr>
          <a:xfrm>
            <a:off x="4998508" y="2481917"/>
            <a:ext cx="3977360" cy="1130822"/>
          </a:xfrm>
          <a:prstGeom prst="roundRect">
            <a:avLst>
              <a:gd name="adj" fmla="val 16667"/>
            </a:avLst>
          </a:prstGeom>
          <a:solidFill>
            <a:srgbClr val="C7C7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355600">
              <a:srgbClr val="FFCF8F">
                <a:alpha val="4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put </a:t>
            </a:r>
            <a:r>
              <a:rPr lang="fr-FR" sz="32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your</a:t>
            </a:r>
            <a:r>
              <a:rPr lang="fr-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hands up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8" name="Google Shape;238;p28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54678" y="485420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48" y="608229"/>
            <a:ext cx="583716" cy="58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/>
          <p:nvPr/>
        </p:nvSpPr>
        <p:spPr>
          <a:xfrm>
            <a:off x="2228350" y="465479"/>
            <a:ext cx="48399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Recommandations </a:t>
            </a:r>
            <a:endParaRPr sz="4400" dirty="0">
              <a:solidFill>
                <a:schemeClr val="tx1"/>
              </a:solidFill>
              <a:latin typeface="Architects Daughter"/>
              <a:sym typeface="Barrio"/>
            </a:endParaRPr>
          </a:p>
        </p:txBody>
      </p:sp>
      <p:sp>
        <p:nvSpPr>
          <p:cNvPr id="127" name="Google Shape;127;p7"/>
          <p:cNvSpPr/>
          <p:nvPr/>
        </p:nvSpPr>
        <p:spPr>
          <a:xfrm>
            <a:off x="2978380" y="1404114"/>
            <a:ext cx="2074222" cy="506573"/>
          </a:xfrm>
          <a:prstGeom prst="roundRect">
            <a:avLst>
              <a:gd name="adj" fmla="val 16667"/>
            </a:avLst>
          </a:prstGeom>
          <a:solidFill>
            <a:srgbClr val="BCE6F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Be calm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28" name="Google Shape;128;p7"/>
          <p:cNvSpPr/>
          <p:nvPr/>
        </p:nvSpPr>
        <p:spPr>
          <a:xfrm>
            <a:off x="2978380" y="2138696"/>
            <a:ext cx="3640784" cy="506573"/>
          </a:xfrm>
          <a:prstGeom prst="roundRect">
            <a:avLst>
              <a:gd name="adj" fmla="val 16667"/>
            </a:avLst>
          </a:prstGeom>
          <a:solidFill>
            <a:srgbClr val="BCE6F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Listen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to your body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29" name="Google Shape;129;p7"/>
          <p:cNvSpPr/>
          <p:nvPr/>
        </p:nvSpPr>
        <p:spPr>
          <a:xfrm>
            <a:off x="2978380" y="2873278"/>
            <a:ext cx="5387698" cy="506573"/>
          </a:xfrm>
          <a:prstGeom prst="roundRect">
            <a:avLst>
              <a:gd name="adj" fmla="val 16667"/>
            </a:avLst>
          </a:prstGeom>
          <a:solidFill>
            <a:srgbClr val="BCE6F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Hold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the position for 3 breaths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30" name="Google Shape;130;p7"/>
          <p:cNvSpPr/>
          <p:nvPr/>
        </p:nvSpPr>
        <p:spPr>
          <a:xfrm>
            <a:off x="2978380" y="3607860"/>
            <a:ext cx="3749966" cy="506573"/>
          </a:xfrm>
          <a:prstGeom prst="roundRect">
            <a:avLst>
              <a:gd name="adj" fmla="val 16667"/>
            </a:avLst>
          </a:prstGeom>
          <a:solidFill>
            <a:srgbClr val="BCE6F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It’s not a competition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" name="Google Shape;238;p28">
            <a:extLst>
              <a:ext uri="{FF2B5EF4-FFF2-40B4-BE49-F238E27FC236}">
                <a16:creationId xmlns:a16="http://schemas.microsoft.com/office/drawing/2014/main" id="{1ACD122A-FC59-4949-9D2E-90CB386C3C3C}"/>
              </a:ext>
            </a:extLst>
          </p:cNvPr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Lotus, Bleu, Lotus Bleu, Transparent">
            <a:extLst>
              <a:ext uri="{FF2B5EF4-FFF2-40B4-BE49-F238E27FC236}">
                <a16:creationId xmlns:a16="http://schemas.microsoft.com/office/drawing/2014/main" id="{3A2F2BE4-76D0-4858-9887-5CFCFCD1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75" y="1404477"/>
            <a:ext cx="2824252" cy="282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otus, Bleu, Lotus Bleu, Transparent">
            <a:extLst>
              <a:ext uri="{FF2B5EF4-FFF2-40B4-BE49-F238E27FC236}">
                <a16:creationId xmlns:a16="http://schemas.microsoft.com/office/drawing/2014/main" id="{95BB3274-060F-47BA-9519-4CE18B223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090" y="1472737"/>
            <a:ext cx="1306459" cy="130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yoga1">
            <a:hlinkClick r:id="" action="ppaction://media"/>
            <a:extLst>
              <a:ext uri="{FF2B5EF4-FFF2-40B4-BE49-F238E27FC236}">
                <a16:creationId xmlns:a16="http://schemas.microsoft.com/office/drawing/2014/main" id="{5DC3DADA-D803-4711-8E83-85A0825FC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175" y="4351459"/>
            <a:ext cx="609600" cy="609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82" y="637865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/>
          <p:nvPr/>
        </p:nvSpPr>
        <p:spPr>
          <a:xfrm>
            <a:off x="1575991" y="520319"/>
            <a:ext cx="72471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800" dirty="0">
                <a:solidFill>
                  <a:schemeClr val="tx1"/>
                </a:solidFill>
                <a:latin typeface="Architects Daughter"/>
                <a:sym typeface="Barrio"/>
              </a:rPr>
              <a:t>Let’s  </a:t>
            </a:r>
            <a:r>
              <a:rPr lang="fr-FR" sz="3800" dirty="0" err="1">
                <a:solidFill>
                  <a:schemeClr val="tx1"/>
                </a:solidFill>
                <a:latin typeface="Architects Daughter"/>
                <a:sym typeface="Barrio"/>
              </a:rPr>
              <a:t>reduce</a:t>
            </a:r>
            <a:r>
              <a:rPr lang="fr-FR" sz="3800" dirty="0">
                <a:solidFill>
                  <a:schemeClr val="tx1"/>
                </a:solidFill>
                <a:latin typeface="Architects Daughter"/>
                <a:sym typeface="Barrio"/>
              </a:rPr>
              <a:t> </a:t>
            </a:r>
            <a:r>
              <a:rPr lang="fr-FR" sz="3800" dirty="0" err="1">
                <a:solidFill>
                  <a:schemeClr val="tx1"/>
                </a:solidFill>
                <a:latin typeface="Architects Daughter"/>
                <a:sym typeface="Barrio"/>
              </a:rPr>
              <a:t>your</a:t>
            </a:r>
            <a:r>
              <a:rPr lang="fr-FR" sz="3800" dirty="0">
                <a:solidFill>
                  <a:schemeClr val="tx1"/>
                </a:solidFill>
                <a:latin typeface="Architects Daughter"/>
                <a:sym typeface="Barrio"/>
              </a:rPr>
              <a:t> </a:t>
            </a:r>
            <a:r>
              <a:rPr lang="fr-FR" sz="3800" dirty="0" smtClean="0">
                <a:solidFill>
                  <a:schemeClr val="tx1"/>
                </a:solidFill>
                <a:latin typeface="Architects Daughter"/>
                <a:sym typeface="Barrio"/>
              </a:rPr>
              <a:t>stress!</a:t>
            </a:r>
            <a:endParaRPr sz="3800" dirty="0">
              <a:solidFill>
                <a:schemeClr val="tx1"/>
              </a:solidFill>
              <a:latin typeface="Architects Daughter"/>
              <a:sym typeface="Barrio"/>
            </a:endParaRPr>
          </a:p>
        </p:txBody>
      </p:sp>
      <p:sp>
        <p:nvSpPr>
          <p:cNvPr id="156" name="Google Shape;156;p9"/>
          <p:cNvSpPr txBox="1"/>
          <p:nvPr/>
        </p:nvSpPr>
        <p:spPr>
          <a:xfrm>
            <a:off x="2062850" y="1229825"/>
            <a:ext cx="5613600" cy="28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9"/>
          <p:cNvSpPr txBox="1"/>
          <p:nvPr/>
        </p:nvSpPr>
        <p:spPr>
          <a:xfrm>
            <a:off x="1090925" y="1110775"/>
            <a:ext cx="52959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7012" y="1462969"/>
            <a:ext cx="3400125" cy="25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9"/>
          <p:cNvSpPr/>
          <p:nvPr/>
        </p:nvSpPr>
        <p:spPr>
          <a:xfrm>
            <a:off x="1371700" y="1452544"/>
            <a:ext cx="1055624" cy="530931"/>
          </a:xfrm>
          <a:prstGeom prst="roundRect">
            <a:avLst>
              <a:gd name="adj" fmla="val 16667"/>
            </a:avLst>
          </a:prstGeom>
          <a:solidFill>
            <a:srgbClr val="EC6ED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rub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60" name="Google Shape;160;p9"/>
          <p:cNvSpPr/>
          <p:nvPr/>
        </p:nvSpPr>
        <p:spPr>
          <a:xfrm>
            <a:off x="6041794" y="2192736"/>
            <a:ext cx="2278818" cy="798000"/>
          </a:xfrm>
          <a:prstGeom prst="roundRect">
            <a:avLst>
              <a:gd name="adj" fmla="val 16667"/>
            </a:avLst>
          </a:prstGeom>
          <a:solidFill>
            <a:srgbClr val="EC6ED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</a:t>
            </a:r>
            <a:r>
              <a:rPr lang="fr-FR" sz="24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uto massage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73336C6-8A5C-4B63-AA97-82031D675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6AD231-CEC9-4684-9F96-7187778B8D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  <p:pic>
        <p:nvPicPr>
          <p:cNvPr id="6146" name="Picture 2" descr="Huiles Essentielles">
            <a:extLst>
              <a:ext uri="{FF2B5EF4-FFF2-40B4-BE49-F238E27FC236}">
                <a16:creationId xmlns:a16="http://schemas.microsoft.com/office/drawing/2014/main" id="{876D9FFD-0968-46A8-86BB-53DDF0370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23" y="2400125"/>
            <a:ext cx="2686313" cy="17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yoga4">
            <a:hlinkClick r:id="" action="ppaction://media"/>
            <a:extLst>
              <a:ext uri="{FF2B5EF4-FFF2-40B4-BE49-F238E27FC236}">
                <a16:creationId xmlns:a16="http://schemas.microsoft.com/office/drawing/2014/main" id="{3D9FA36A-0FB8-41C5-8C26-649B8E31C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5023" y="43250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9" grpId="0" animBg="1"/>
      <p:bldP spid="1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/>
          <p:nvPr/>
        </p:nvSpPr>
        <p:spPr>
          <a:xfrm>
            <a:off x="1013578" y="479650"/>
            <a:ext cx="72471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sym typeface="Barrio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sym typeface="Barrio"/>
              </a:rPr>
              <a:t>get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sym typeface="Barrio"/>
              </a:rPr>
              <a:t>ready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sym typeface="Barrio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  <a:sym typeface="Barrio"/>
            </a:endParaRPr>
          </a:p>
        </p:txBody>
      </p:sp>
      <p:sp>
        <p:nvSpPr>
          <p:cNvPr id="157" name="Google Shape;157;p9"/>
          <p:cNvSpPr txBox="1"/>
          <p:nvPr/>
        </p:nvSpPr>
        <p:spPr>
          <a:xfrm>
            <a:off x="1090925" y="1110775"/>
            <a:ext cx="52959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DE221BC2-0EAA-4ED6-8A14-C1AAA0CBBF93}"/>
              </a:ext>
            </a:extLst>
          </p:cNvPr>
          <p:cNvSpPr/>
          <p:nvPr/>
        </p:nvSpPr>
        <p:spPr>
          <a:xfrm>
            <a:off x="706311" y="1967014"/>
            <a:ext cx="3248167" cy="1419142"/>
          </a:xfrm>
          <a:prstGeom prst="wedgeEllipseCallout">
            <a:avLst>
              <a:gd name="adj1" fmla="val -71253"/>
              <a:gd name="adj2" fmla="val 91319"/>
            </a:avLst>
          </a:prstGeom>
          <a:solidFill>
            <a:srgbClr val="FFCF8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Architects Daughter" panose="020B0604020202020204" charset="0"/>
              </a:rPr>
              <a:t>How do </a:t>
            </a:r>
            <a:r>
              <a:rPr lang="fr-FR" sz="2800" dirty="0" err="1">
                <a:solidFill>
                  <a:schemeClr val="tx1"/>
                </a:solidFill>
                <a:latin typeface="Architects Daughter" panose="020B0604020202020204" charset="0"/>
              </a:rPr>
              <a:t>you</a:t>
            </a:r>
            <a:r>
              <a:rPr lang="fr-FR" sz="2800" dirty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Architects Daughter" panose="020B0604020202020204" charset="0"/>
              </a:rPr>
              <a:t>feel</a:t>
            </a:r>
            <a:r>
              <a:rPr lang="fr-FR" sz="2800" dirty="0">
                <a:solidFill>
                  <a:schemeClr val="tx1"/>
                </a:solidFill>
                <a:latin typeface="Architects Daughter" panose="020B0604020202020204" charset="0"/>
              </a:rPr>
              <a:t> ?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D5324BC-D2B2-429D-B3F8-87D63B94DCD7}"/>
              </a:ext>
            </a:extLst>
          </p:cNvPr>
          <p:cNvSpPr/>
          <p:nvPr/>
        </p:nvSpPr>
        <p:spPr>
          <a:xfrm>
            <a:off x="4463986" y="1432548"/>
            <a:ext cx="3531253" cy="2801337"/>
          </a:xfrm>
          <a:prstGeom prst="roundRect">
            <a:avLst/>
          </a:prstGeom>
          <a:solidFill>
            <a:srgbClr val="C39BE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3200" dirty="0" err="1">
                <a:solidFill>
                  <a:schemeClr val="tx1"/>
                </a:solidFill>
                <a:latin typeface="Architects Daughter" panose="020B0604020202020204" charset="0"/>
              </a:rPr>
              <a:t>stressed</a:t>
            </a:r>
            <a:endParaRPr lang="fr-FR" sz="32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3200" dirty="0" err="1">
                <a:solidFill>
                  <a:schemeClr val="tx1"/>
                </a:solidFill>
                <a:latin typeface="Architects Daughter" panose="020B0604020202020204" charset="0"/>
              </a:rPr>
              <a:t>excited</a:t>
            </a:r>
            <a:endParaRPr lang="fr-FR" sz="32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3200" dirty="0" err="1">
                <a:solidFill>
                  <a:schemeClr val="tx1"/>
                </a:solidFill>
                <a:latin typeface="Architects Daughter" panose="020B0604020202020204" charset="0"/>
              </a:rPr>
              <a:t>focused</a:t>
            </a:r>
            <a:endParaRPr lang="fr-FR" sz="32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3200" dirty="0" err="1">
                <a:solidFill>
                  <a:schemeClr val="tx1"/>
                </a:solidFill>
                <a:latin typeface="Architects Daughter" panose="020B0604020202020204" charset="0"/>
              </a:rPr>
              <a:t>concentrated</a:t>
            </a:r>
            <a:endParaRPr lang="fr-FR" sz="32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3200" dirty="0" err="1">
                <a:solidFill>
                  <a:schemeClr val="tx1"/>
                </a:solidFill>
                <a:latin typeface="Architects Daughter" panose="020B0604020202020204" charset="0"/>
              </a:rPr>
              <a:t>calm</a:t>
            </a:r>
            <a:endParaRPr lang="fr-FR" sz="32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12" name="yoga2">
            <a:hlinkClick r:id="" action="ppaction://media"/>
            <a:extLst>
              <a:ext uri="{FF2B5EF4-FFF2-40B4-BE49-F238E27FC236}">
                <a16:creationId xmlns:a16="http://schemas.microsoft.com/office/drawing/2014/main" id="{63C56C11-C9BF-400D-9720-CFBA457864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91.63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705" y="4375150"/>
            <a:ext cx="609600" cy="609600"/>
          </a:xfrm>
          <a:prstGeom prst="rect">
            <a:avLst/>
          </a:prstGeom>
        </p:spPr>
      </p:pic>
      <p:pic>
        <p:nvPicPr>
          <p:cNvPr id="1026" name="Picture 2" descr="Pierres De Caillou Noir, Pierres Isolées">
            <a:extLst>
              <a:ext uri="{FF2B5EF4-FFF2-40B4-BE49-F238E27FC236}">
                <a16:creationId xmlns:a16="http://schemas.microsoft.com/office/drawing/2014/main" id="{D95E61ED-9EFA-47E4-A13F-1DEF1A973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353" b="74118" l="57843" r="792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9" t="56179" r="21024" b="25147"/>
          <a:stretch/>
        </p:blipFill>
        <p:spPr bwMode="auto">
          <a:xfrm>
            <a:off x="6771439" y="1967014"/>
            <a:ext cx="1102562" cy="604736"/>
          </a:xfrm>
          <a:prstGeom prst="rect">
            <a:avLst/>
          </a:prstGeom>
          <a:noFill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91075"/>
            <a:ext cx="530877" cy="53087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1" y="566854"/>
            <a:ext cx="572455" cy="5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8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Aquarelle De L'Arbre De La Vie">
            <a:extLst>
              <a:ext uri="{FF2B5EF4-FFF2-40B4-BE49-F238E27FC236}">
                <a16:creationId xmlns:a16="http://schemas.microsoft.com/office/drawing/2014/main" id="{2BB1A29F-7652-4820-A99F-37D79339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0" y="1266158"/>
            <a:ext cx="3097858" cy="309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Google Shape;165;p10"/>
          <p:cNvSpPr txBox="1"/>
          <p:nvPr/>
        </p:nvSpPr>
        <p:spPr>
          <a:xfrm>
            <a:off x="1711842" y="501297"/>
            <a:ext cx="5964608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>
                <a:solidFill>
                  <a:schemeClr val="tx1"/>
                </a:solidFill>
                <a:latin typeface="Architects Daughter"/>
                <a:sym typeface="Barrio"/>
              </a:rPr>
              <a:t>Let’s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sym typeface="Barrio"/>
              </a:rPr>
              <a:t>get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sym typeface="Barrio"/>
              </a:rPr>
              <a:t>ready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sym typeface="Barrio"/>
              </a:rPr>
              <a:t>! </a:t>
            </a:r>
            <a:endParaRPr sz="4400" dirty="0">
              <a:solidFill>
                <a:schemeClr val="tx1"/>
              </a:solidFill>
              <a:latin typeface="Architects Daughter"/>
              <a:sym typeface="Barrio"/>
            </a:endParaRPr>
          </a:p>
        </p:txBody>
      </p:sp>
      <p:sp>
        <p:nvSpPr>
          <p:cNvPr id="170" name="Google Shape;170;p10"/>
          <p:cNvSpPr/>
          <p:nvPr/>
        </p:nvSpPr>
        <p:spPr>
          <a:xfrm>
            <a:off x="6262107" y="3349099"/>
            <a:ext cx="1975200" cy="680400"/>
          </a:xfrm>
          <a:prstGeom prst="wedgeEllipseCallout">
            <a:avLst>
              <a:gd name="adj1" fmla="val -72518"/>
              <a:gd name="adj2" fmla="val 21138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AAAAA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71" name="Google Shape;171;p10"/>
          <p:cNvSpPr/>
          <p:nvPr/>
        </p:nvSpPr>
        <p:spPr>
          <a:xfrm>
            <a:off x="6266158" y="2474887"/>
            <a:ext cx="1975200" cy="680400"/>
          </a:xfrm>
          <a:prstGeom prst="wedgeEllipseCallout">
            <a:avLst>
              <a:gd name="adj1" fmla="val -72518"/>
              <a:gd name="adj2" fmla="val 21138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OOOOO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72" name="Google Shape;172;p10"/>
          <p:cNvSpPr/>
          <p:nvPr/>
        </p:nvSpPr>
        <p:spPr>
          <a:xfrm>
            <a:off x="6174338" y="1504450"/>
            <a:ext cx="1975200" cy="680400"/>
          </a:xfrm>
          <a:prstGeom prst="wedgeEllipseCallout">
            <a:avLst>
              <a:gd name="adj1" fmla="val -73381"/>
              <a:gd name="adj2" fmla="val 20775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MMMM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C35409-2561-4F2B-AA4F-69D9140BD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9AD0B0-3CED-4ABA-A3AF-56EB76F37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  <p:pic>
        <p:nvPicPr>
          <p:cNvPr id="5128" name="Picture 8" descr="Fleur, Water Lily, Lily, Lotus">
            <a:extLst>
              <a:ext uri="{FF2B5EF4-FFF2-40B4-BE49-F238E27FC236}">
                <a16:creationId xmlns:a16="http://schemas.microsoft.com/office/drawing/2014/main" id="{AF0428CF-4B1B-454B-9A2B-A9293488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934590"/>
            <a:ext cx="660480" cy="54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Bol Chantant, Canette Avec Couverture De Feutre">
            <a:extLst>
              <a:ext uri="{FF2B5EF4-FFF2-40B4-BE49-F238E27FC236}">
                <a16:creationId xmlns:a16="http://schemas.microsoft.com/office/drawing/2014/main" id="{740E0DF3-D769-4B79-8A21-2ADB4C64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44" b="90781" l="3438" r="99167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794047"/>
            <a:ext cx="1441781" cy="9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1F6B9B-574B-4741-BB2B-E74A191BEE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969" t="37580" r="27207" b="1"/>
          <a:stretch/>
        </p:blipFill>
        <p:spPr>
          <a:xfrm>
            <a:off x="3251201" y="1266158"/>
            <a:ext cx="2610142" cy="3717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E475C4-0C78-45DA-BB3E-047C464C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244" y="1263239"/>
            <a:ext cx="3385512" cy="3385512"/>
          </a:xfrm>
          <a:prstGeom prst="rect">
            <a:avLst/>
          </a:prstGeom>
        </p:spPr>
      </p:pic>
      <p:sp>
        <p:nvSpPr>
          <p:cNvPr id="177" name="Google Shape;177;p11"/>
          <p:cNvSpPr txBox="1"/>
          <p:nvPr/>
        </p:nvSpPr>
        <p:spPr>
          <a:xfrm>
            <a:off x="1711842" y="503365"/>
            <a:ext cx="5964608" cy="66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The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sym typeface="Barrio"/>
              </a:rPr>
              <a:t>moutain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 pose</a:t>
            </a:r>
            <a:endParaRPr sz="4400" dirty="0">
              <a:solidFill>
                <a:schemeClr val="tx1"/>
              </a:solidFill>
              <a:latin typeface="Architects Daughter"/>
              <a:sym typeface="Barrio"/>
            </a:endParaRPr>
          </a:p>
        </p:txBody>
      </p:sp>
      <p:sp>
        <p:nvSpPr>
          <p:cNvPr id="178" name="Google Shape;178;p11"/>
          <p:cNvSpPr txBox="1"/>
          <p:nvPr/>
        </p:nvSpPr>
        <p:spPr>
          <a:xfrm>
            <a:off x="2062850" y="1229825"/>
            <a:ext cx="5613600" cy="28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1"/>
          <p:cNvSpPr txBox="1"/>
          <p:nvPr/>
        </p:nvSpPr>
        <p:spPr>
          <a:xfrm>
            <a:off x="1090925" y="1110775"/>
            <a:ext cx="52959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7528" y="1263238"/>
            <a:ext cx="3150336" cy="305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1797802-2692-4DAE-9C63-356467CF2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25E313-88C8-4058-AB43-5C52DD3C96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  <p:pic>
        <p:nvPicPr>
          <p:cNvPr id="10" name="Picture 6" descr="Les Pierres, Pierre, Sur Un Fond Blanc">
            <a:extLst>
              <a:ext uri="{FF2B5EF4-FFF2-40B4-BE49-F238E27FC236}">
                <a16:creationId xmlns:a16="http://schemas.microsoft.com/office/drawing/2014/main" id="{079D10AD-93CE-4E25-9E7A-3CD73818D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3" r="24043" b="17032"/>
          <a:stretch/>
        </p:blipFill>
        <p:spPr bwMode="auto">
          <a:xfrm>
            <a:off x="471032" y="2537475"/>
            <a:ext cx="1674587" cy="178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ulle narrative : ronde 13">
            <a:extLst>
              <a:ext uri="{FF2B5EF4-FFF2-40B4-BE49-F238E27FC236}">
                <a16:creationId xmlns:a16="http://schemas.microsoft.com/office/drawing/2014/main" id="{733C73E3-7303-4BCA-AF63-3E5FFC3B129E}"/>
              </a:ext>
            </a:extLst>
          </p:cNvPr>
          <p:cNvSpPr/>
          <p:nvPr/>
        </p:nvSpPr>
        <p:spPr>
          <a:xfrm>
            <a:off x="442194" y="1447950"/>
            <a:ext cx="2376981" cy="1170300"/>
          </a:xfrm>
          <a:prstGeom prst="wedgeEllipseCallout">
            <a:avLst>
              <a:gd name="adj1" fmla="val -71253"/>
              <a:gd name="adj2" fmla="val 91319"/>
            </a:avLst>
          </a:prstGeom>
          <a:solidFill>
            <a:srgbClr val="FFCF8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How do </a:t>
            </a: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you</a:t>
            </a:r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chitects Daughter" panose="020B0604020202020204" charset="0"/>
              </a:rPr>
              <a:t>feel</a:t>
            </a:r>
            <a:r>
              <a:rPr lang="fr-FR" sz="2400" dirty="0" smtClean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E307895-9E2E-41E8-89A3-D2CBB7F12809}"/>
              </a:ext>
            </a:extLst>
          </p:cNvPr>
          <p:cNvSpPr/>
          <p:nvPr/>
        </p:nvSpPr>
        <p:spPr>
          <a:xfrm>
            <a:off x="6266668" y="1432548"/>
            <a:ext cx="2665803" cy="1885307"/>
          </a:xfrm>
          <a:prstGeom prst="roundRect">
            <a:avLst/>
          </a:prstGeom>
          <a:solidFill>
            <a:srgbClr val="C39BE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stressed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excited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focused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concentrated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calm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9218" name="Picture 2" descr="Lotus, Zen, Méditation, Bouddha">
            <a:extLst>
              <a:ext uri="{FF2B5EF4-FFF2-40B4-BE49-F238E27FC236}">
                <a16:creationId xmlns:a16="http://schemas.microsoft.com/office/drawing/2014/main" id="{3EAF5CEE-AD1F-43CE-A007-1CF8E4A0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746" y="3640862"/>
            <a:ext cx="1349375" cy="84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0322A4D-4CA0-43D0-A6DF-CBF4D84A1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835" y="1508250"/>
            <a:ext cx="3074400" cy="3074400"/>
          </a:xfrm>
          <a:prstGeom prst="rect">
            <a:avLst/>
          </a:prstGeom>
        </p:spPr>
      </p:pic>
      <p:sp>
        <p:nvSpPr>
          <p:cNvPr id="187" name="Google Shape;187;p12"/>
          <p:cNvSpPr txBox="1"/>
          <p:nvPr/>
        </p:nvSpPr>
        <p:spPr>
          <a:xfrm>
            <a:off x="1722474" y="496844"/>
            <a:ext cx="5943599" cy="62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The warrior pose</a:t>
            </a:r>
            <a:endParaRPr sz="4400" dirty="0">
              <a:solidFill>
                <a:schemeClr val="tx1"/>
              </a:solidFill>
              <a:latin typeface="Architects Daughter"/>
            </a:endParaRPr>
          </a:p>
        </p:txBody>
      </p:sp>
      <p:pic>
        <p:nvPicPr>
          <p:cNvPr id="189" name="Google Shape;18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2130" y="1713455"/>
            <a:ext cx="3174951" cy="255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A667D2-8C22-4D7E-8A27-07448E1CA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E8B59D-6BDF-4900-8652-BA913F3F6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1C8C4A02-F3F6-435F-AECE-6687BDEAE651}"/>
              </a:ext>
            </a:extLst>
          </p:cNvPr>
          <p:cNvSpPr/>
          <p:nvPr/>
        </p:nvSpPr>
        <p:spPr>
          <a:xfrm>
            <a:off x="442194" y="1447950"/>
            <a:ext cx="2376981" cy="1170300"/>
          </a:xfrm>
          <a:prstGeom prst="wedgeEllipseCallout">
            <a:avLst>
              <a:gd name="adj1" fmla="val -71253"/>
              <a:gd name="adj2" fmla="val 91319"/>
            </a:avLst>
          </a:prstGeom>
          <a:solidFill>
            <a:srgbClr val="FFCF8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How do </a:t>
            </a: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you</a:t>
            </a:r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chitects Daughter" panose="020B0604020202020204" charset="0"/>
              </a:rPr>
              <a:t>feel</a:t>
            </a:r>
            <a:r>
              <a:rPr lang="fr-FR" sz="2400" dirty="0" smtClean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63195EE-2AC6-4D8A-A354-B31613FC4296}"/>
              </a:ext>
            </a:extLst>
          </p:cNvPr>
          <p:cNvSpPr/>
          <p:nvPr/>
        </p:nvSpPr>
        <p:spPr>
          <a:xfrm>
            <a:off x="6266668" y="1432548"/>
            <a:ext cx="2665803" cy="1885307"/>
          </a:xfrm>
          <a:prstGeom prst="roundRect">
            <a:avLst/>
          </a:prstGeom>
          <a:solidFill>
            <a:srgbClr val="C39BE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stressed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excited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focused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concentrated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calm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5122" name="Picture 2" descr="Bambou, Tiges, Tropicaux, Plantes">
            <a:extLst>
              <a:ext uri="{FF2B5EF4-FFF2-40B4-BE49-F238E27FC236}">
                <a16:creationId xmlns:a16="http://schemas.microsoft.com/office/drawing/2014/main" id="{B09DB106-A2FD-4C70-9F94-134801056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376" y="1508250"/>
            <a:ext cx="1382292" cy="276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oto, Fleur, Bouddhisme, Fleur De Lotus">
            <a:extLst>
              <a:ext uri="{FF2B5EF4-FFF2-40B4-BE49-F238E27FC236}">
                <a16:creationId xmlns:a16="http://schemas.microsoft.com/office/drawing/2014/main" id="{6B3A1D06-9A33-422E-880F-B7AAEC96F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1436" r="903" b="23137"/>
          <a:stretch/>
        </p:blipFill>
        <p:spPr bwMode="auto">
          <a:xfrm>
            <a:off x="706311" y="3491777"/>
            <a:ext cx="1417235" cy="97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563CDA1-22C8-4BF0-A44A-004C54334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24" r="29290"/>
          <a:stretch/>
        </p:blipFill>
        <p:spPr>
          <a:xfrm>
            <a:off x="3282253" y="1216824"/>
            <a:ext cx="1310772" cy="3319608"/>
          </a:xfrm>
          <a:prstGeom prst="rect">
            <a:avLst/>
          </a:prstGeom>
        </p:spPr>
      </p:pic>
      <p:pic>
        <p:nvPicPr>
          <p:cNvPr id="9222" name="Picture 6" descr="Bougies, Décoration, Zen, Décor">
            <a:extLst>
              <a:ext uri="{FF2B5EF4-FFF2-40B4-BE49-F238E27FC236}">
                <a16:creationId xmlns:a16="http://schemas.microsoft.com/office/drawing/2014/main" id="{822528E6-5BC4-4482-9E76-B710B6C07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27" y="3274723"/>
            <a:ext cx="1417510" cy="99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Google Shape;195;p13"/>
          <p:cNvSpPr txBox="1"/>
          <p:nvPr/>
        </p:nvSpPr>
        <p:spPr>
          <a:xfrm>
            <a:off x="1739169" y="468161"/>
            <a:ext cx="6018028" cy="70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The chair pose</a:t>
            </a:r>
            <a:endParaRPr sz="4400" dirty="0">
              <a:solidFill>
                <a:schemeClr val="tx1"/>
              </a:solidFill>
              <a:latin typeface="Architects Daughter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F2EA4F-FE0B-48E5-9999-D6555CB7C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5115D0-7583-43AE-BB88-36F881D260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71E8B8-8A05-4F5A-98CE-6B23CF44CC29}"/>
              </a:ext>
            </a:extLst>
          </p:cNvPr>
          <p:cNvSpPr/>
          <p:nvPr/>
        </p:nvSpPr>
        <p:spPr>
          <a:xfrm>
            <a:off x="5565353" y="1546848"/>
            <a:ext cx="2665803" cy="1885307"/>
          </a:xfrm>
          <a:prstGeom prst="roundRect">
            <a:avLst/>
          </a:prstGeom>
          <a:solidFill>
            <a:srgbClr val="C39BE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stressed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excited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focused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concentrated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calm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4098" name="Picture 2" descr="Poisson, Carpes Koi, Carpe, Encre Noire">
            <a:extLst>
              <a:ext uri="{FF2B5EF4-FFF2-40B4-BE49-F238E27FC236}">
                <a16:creationId xmlns:a16="http://schemas.microsoft.com/office/drawing/2014/main" id="{62DEEC2A-691A-467A-B95D-0B35338C3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t="10044" r="5436" b="5284"/>
          <a:stretch/>
        </p:blipFill>
        <p:spPr bwMode="auto">
          <a:xfrm rot="11343911">
            <a:off x="382410" y="2607905"/>
            <a:ext cx="1836683" cy="15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B90D6F1-9462-4C13-8B50-A7305B17AF6C}"/>
              </a:ext>
            </a:extLst>
          </p:cNvPr>
          <p:cNvGrpSpPr/>
          <p:nvPr/>
        </p:nvGrpSpPr>
        <p:grpSpPr>
          <a:xfrm>
            <a:off x="2584972" y="1447950"/>
            <a:ext cx="2327555" cy="2868575"/>
            <a:chOff x="2584972" y="1447950"/>
            <a:chExt cx="2327555" cy="2868575"/>
          </a:xfrm>
        </p:grpSpPr>
        <p:pic>
          <p:nvPicPr>
            <p:cNvPr id="198" name="Google Shape;198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84972" y="2033100"/>
              <a:ext cx="2187275" cy="228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F0FEC66-F4E5-4277-B1F0-E673CA93D94A}"/>
                </a:ext>
              </a:extLst>
            </p:cNvPr>
            <p:cNvSpPr/>
            <p:nvPr/>
          </p:nvSpPr>
          <p:spPr>
            <a:xfrm>
              <a:off x="3282253" y="1447950"/>
              <a:ext cx="1630274" cy="7017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19188A3-178E-4C38-9905-3D364D819A3F}"/>
              </a:ext>
            </a:extLst>
          </p:cNvPr>
          <p:cNvSpPr/>
          <p:nvPr/>
        </p:nvSpPr>
        <p:spPr>
          <a:xfrm>
            <a:off x="442194" y="1447950"/>
            <a:ext cx="2376981" cy="1170300"/>
          </a:xfrm>
          <a:prstGeom prst="wedgeEllipseCallout">
            <a:avLst>
              <a:gd name="adj1" fmla="val -71253"/>
              <a:gd name="adj2" fmla="val 91319"/>
            </a:avLst>
          </a:prstGeom>
          <a:solidFill>
            <a:srgbClr val="FFCF8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How do </a:t>
            </a: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you</a:t>
            </a:r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chitects Daughter" panose="020B0604020202020204" charset="0"/>
              </a:rPr>
              <a:t>feel</a:t>
            </a:r>
            <a:r>
              <a:rPr lang="fr-FR" sz="2400" dirty="0" smtClean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9F563E-C025-4534-B218-77B0E64CA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4284436" cy="4284436"/>
          </a:xfrm>
          <a:prstGeom prst="rect">
            <a:avLst/>
          </a:prstGeom>
        </p:spPr>
      </p:pic>
      <p:sp>
        <p:nvSpPr>
          <p:cNvPr id="203" name="Google Shape;203;p14"/>
          <p:cNvSpPr txBox="1"/>
          <p:nvPr/>
        </p:nvSpPr>
        <p:spPr>
          <a:xfrm>
            <a:off x="1663826" y="531628"/>
            <a:ext cx="6034146" cy="72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000" dirty="0">
                <a:solidFill>
                  <a:schemeClr val="tx1"/>
                </a:solidFill>
                <a:latin typeface="Architects Daughter"/>
                <a:sym typeface="Barrio"/>
              </a:rPr>
              <a:t>The </a:t>
            </a:r>
            <a:r>
              <a:rPr lang="fr-FR" sz="4000" dirty="0" err="1">
                <a:solidFill>
                  <a:schemeClr val="tx1"/>
                </a:solidFill>
                <a:latin typeface="Architects Daughter"/>
                <a:sym typeface="Barrio"/>
              </a:rPr>
              <a:t>downward</a:t>
            </a:r>
            <a:r>
              <a:rPr lang="fr-FR" sz="4000" dirty="0">
                <a:solidFill>
                  <a:schemeClr val="tx1"/>
                </a:solidFill>
                <a:latin typeface="Architects Daughter"/>
                <a:sym typeface="Barrio"/>
              </a:rPr>
              <a:t> dog pose</a:t>
            </a:r>
            <a:endParaRPr sz="4000" dirty="0">
              <a:solidFill>
                <a:schemeClr val="tx1"/>
              </a:solidFill>
              <a:latin typeface="Architects Daughter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CA79BE0-62E4-41CA-9F18-66A16B62A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6BBC18-5507-4108-B0E1-4073CF5E9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  <p:pic>
        <p:nvPicPr>
          <p:cNvPr id="10244" name="Picture 4" descr="Bouddha, Zen, Méditation, Figurine, Bois">
            <a:extLst>
              <a:ext uri="{FF2B5EF4-FFF2-40B4-BE49-F238E27FC236}">
                <a16:creationId xmlns:a16="http://schemas.microsoft.com/office/drawing/2014/main" id="{389E5167-DF3E-4696-BDA2-08E610322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05" y="2773136"/>
            <a:ext cx="1115695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E174979-A808-4D55-A8DF-6E29D07413C0}"/>
              </a:ext>
            </a:extLst>
          </p:cNvPr>
          <p:cNvSpPr/>
          <p:nvPr/>
        </p:nvSpPr>
        <p:spPr>
          <a:xfrm>
            <a:off x="6255498" y="1440916"/>
            <a:ext cx="2665803" cy="1885307"/>
          </a:xfrm>
          <a:prstGeom prst="roundRect">
            <a:avLst/>
          </a:prstGeom>
          <a:solidFill>
            <a:srgbClr val="C39BE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stressed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excited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focused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concentrated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calm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6" t="15205" r="33756" b="7330"/>
          <a:stretch/>
        </p:blipFill>
        <p:spPr>
          <a:xfrm>
            <a:off x="2460923" y="1595898"/>
            <a:ext cx="3652148" cy="2676658"/>
          </a:xfrm>
          <a:prstGeom prst="rect">
            <a:avLst/>
          </a:prstGeom>
        </p:spPr>
      </p:pic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08188831-E1B7-46A2-9545-12DA5110E0BE}"/>
              </a:ext>
            </a:extLst>
          </p:cNvPr>
          <p:cNvSpPr/>
          <p:nvPr/>
        </p:nvSpPr>
        <p:spPr>
          <a:xfrm>
            <a:off x="281635" y="1440916"/>
            <a:ext cx="2376981" cy="1170300"/>
          </a:xfrm>
          <a:prstGeom prst="wedgeEllipseCallout">
            <a:avLst>
              <a:gd name="adj1" fmla="val -71253"/>
              <a:gd name="adj2" fmla="val 91319"/>
            </a:avLst>
          </a:prstGeom>
          <a:solidFill>
            <a:srgbClr val="FFCF8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How do </a:t>
            </a: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you</a:t>
            </a:r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chitects Daughter" panose="020B0604020202020204" charset="0"/>
              </a:rPr>
              <a:t>feel</a:t>
            </a:r>
            <a:r>
              <a:rPr lang="fr-FR" sz="2400" dirty="0" smtClean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/>
        </p:nvSpPr>
        <p:spPr>
          <a:xfrm>
            <a:off x="2584370" y="472769"/>
            <a:ext cx="35439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Hello song </a:t>
            </a:r>
            <a:endParaRPr sz="36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116" name="Google Shape;116;p26"/>
          <p:cNvGrpSpPr/>
          <p:nvPr/>
        </p:nvGrpSpPr>
        <p:grpSpPr>
          <a:xfrm>
            <a:off x="721708" y="533320"/>
            <a:ext cx="619412" cy="637829"/>
            <a:chOff x="7662181" y="3803446"/>
            <a:chExt cx="302823" cy="360497"/>
          </a:xfrm>
        </p:grpSpPr>
        <p:sp>
          <p:nvSpPr>
            <p:cNvPr id="117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/>
          <p:nvPr/>
        </p:nvSpPr>
        <p:spPr>
          <a:xfrm>
            <a:off x="2201600" y="1585150"/>
            <a:ext cx="1660008" cy="20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30" y="1708634"/>
            <a:ext cx="1754868" cy="1354714"/>
          </a:xfrm>
          <a:prstGeom prst="rect">
            <a:avLst/>
          </a:prstGeom>
        </p:spPr>
      </p:pic>
      <p:pic>
        <p:nvPicPr>
          <p:cNvPr id="23" name="Google Shape;238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0857186">
            <a:off x="1726551" y="2075543"/>
            <a:ext cx="1568192" cy="1381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2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2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nOut-India1">
            <a:hlinkClick r:id="" action="ppaction://media"/>
            <a:extLst>
              <a:ext uri="{FF2B5EF4-FFF2-40B4-BE49-F238E27FC236}">
                <a16:creationId xmlns:a16="http://schemas.microsoft.com/office/drawing/2014/main" id="{6AD37528-A981-4079-A8B2-AA5341B8F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817" y="432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E6A707-7E24-43A9-9CF4-1897B27AE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56278" y="165284"/>
            <a:ext cx="4138666" cy="4138666"/>
          </a:xfrm>
          <a:prstGeom prst="rect">
            <a:avLst/>
          </a:prstGeom>
        </p:spPr>
      </p:pic>
      <p:sp>
        <p:nvSpPr>
          <p:cNvPr id="211" name="Google Shape;211;p15"/>
          <p:cNvSpPr txBox="1"/>
          <p:nvPr/>
        </p:nvSpPr>
        <p:spPr>
          <a:xfrm>
            <a:off x="1630684" y="477257"/>
            <a:ext cx="5954232" cy="75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The cat pose</a:t>
            </a:r>
            <a:endParaRPr sz="4400" dirty="0">
              <a:solidFill>
                <a:schemeClr val="tx1"/>
              </a:solidFill>
              <a:latin typeface="Architects Daughter"/>
            </a:endParaRPr>
          </a:p>
        </p:txBody>
      </p:sp>
      <p:pic>
        <p:nvPicPr>
          <p:cNvPr id="214" name="Google Shape;214;p15"/>
          <p:cNvPicPr preferRelativeResize="0"/>
          <p:nvPr/>
        </p:nvPicPr>
        <p:blipFill rotWithShape="1">
          <a:blip r:embed="rId4">
            <a:alphaModFix/>
          </a:blip>
          <a:srcRect l="-665" t="1699" r="-1" b="3776"/>
          <a:stretch/>
        </p:blipFill>
        <p:spPr>
          <a:xfrm>
            <a:off x="2446751" y="1930398"/>
            <a:ext cx="3339159" cy="222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6E2282-7E7B-493B-B39D-3A476A0A6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C17160-EC47-4207-8C28-4B4B3EF4C4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66B9F006-B6F3-4DA9-ADCB-63DB30D11D8F}"/>
              </a:ext>
            </a:extLst>
          </p:cNvPr>
          <p:cNvSpPr/>
          <p:nvPr/>
        </p:nvSpPr>
        <p:spPr>
          <a:xfrm>
            <a:off x="442194" y="1447950"/>
            <a:ext cx="2376981" cy="1170300"/>
          </a:xfrm>
          <a:prstGeom prst="wedgeEllipseCallout">
            <a:avLst>
              <a:gd name="adj1" fmla="val -71253"/>
              <a:gd name="adj2" fmla="val 91319"/>
            </a:avLst>
          </a:prstGeom>
          <a:solidFill>
            <a:srgbClr val="FFCF8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How do </a:t>
            </a: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you</a:t>
            </a:r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chitects Daughter" panose="020B0604020202020204" charset="0"/>
              </a:rPr>
              <a:t>feel</a:t>
            </a:r>
            <a:r>
              <a:rPr lang="fr-FR" sz="2400" dirty="0" smtClean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0108544-E1D2-4786-8CB9-2D40A5D7D657}"/>
              </a:ext>
            </a:extLst>
          </p:cNvPr>
          <p:cNvSpPr/>
          <p:nvPr/>
        </p:nvSpPr>
        <p:spPr>
          <a:xfrm>
            <a:off x="5854820" y="1447950"/>
            <a:ext cx="2665803" cy="1885307"/>
          </a:xfrm>
          <a:prstGeom prst="roundRect">
            <a:avLst/>
          </a:prstGeom>
          <a:solidFill>
            <a:srgbClr val="C39BE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stressed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excited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focused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concentrated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calm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6146" name="Picture 2" descr="Arbre, Arbre De Vie, Cadre, Spirituel">
            <a:extLst>
              <a:ext uri="{FF2B5EF4-FFF2-40B4-BE49-F238E27FC236}">
                <a16:creationId xmlns:a16="http://schemas.microsoft.com/office/drawing/2014/main" id="{6D0C9428-1B8E-41F3-9F26-EC1B07C9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1" y="2951097"/>
            <a:ext cx="1390074" cy="139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CA97CAE-5506-444C-82C9-6E87F61EE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535" y="1449655"/>
            <a:ext cx="3074400" cy="3074400"/>
          </a:xfrm>
          <a:prstGeom prst="rect">
            <a:avLst/>
          </a:prstGeom>
        </p:spPr>
      </p:pic>
      <p:sp>
        <p:nvSpPr>
          <p:cNvPr id="219" name="Google Shape;219;p16"/>
          <p:cNvSpPr txBox="1"/>
          <p:nvPr/>
        </p:nvSpPr>
        <p:spPr>
          <a:xfrm>
            <a:off x="1722475" y="461832"/>
            <a:ext cx="5954232" cy="637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The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sym typeface="Barrio"/>
              </a:rPr>
              <a:t>tree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 pose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9868842-BC70-4EE0-986A-14DD9E76F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71C5A79-2C0B-40D3-9D14-A6B20AC7C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  <p:pic>
        <p:nvPicPr>
          <p:cNvPr id="11266" name="Picture 2" descr="Water Lily, Lily, Étang, Salle De Bain">
            <a:extLst>
              <a:ext uri="{FF2B5EF4-FFF2-40B4-BE49-F238E27FC236}">
                <a16:creationId xmlns:a16="http://schemas.microsoft.com/office/drawing/2014/main" id="{66D68E69-1BF5-44F8-BDE8-40161A921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0" y="3383296"/>
            <a:ext cx="1939290" cy="114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46575F77-1CC4-4F0B-B859-5FD94DA8C909}"/>
              </a:ext>
            </a:extLst>
          </p:cNvPr>
          <p:cNvSpPr/>
          <p:nvPr/>
        </p:nvSpPr>
        <p:spPr>
          <a:xfrm>
            <a:off x="442194" y="1447950"/>
            <a:ext cx="2376981" cy="1170300"/>
          </a:xfrm>
          <a:prstGeom prst="wedgeEllipseCallout">
            <a:avLst>
              <a:gd name="adj1" fmla="val -71253"/>
              <a:gd name="adj2" fmla="val 91319"/>
            </a:avLst>
          </a:prstGeom>
          <a:solidFill>
            <a:srgbClr val="FFCF8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How do </a:t>
            </a: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you</a:t>
            </a:r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chitects Daughter" panose="020B0604020202020204" charset="0"/>
              </a:rPr>
              <a:t>feel</a:t>
            </a:r>
            <a:r>
              <a:rPr lang="fr-FR" sz="2400" dirty="0" smtClean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92EB38B-D768-40A3-AE94-0F8C75839D54}"/>
              </a:ext>
            </a:extLst>
          </p:cNvPr>
          <p:cNvSpPr/>
          <p:nvPr/>
        </p:nvSpPr>
        <p:spPr>
          <a:xfrm>
            <a:off x="6170555" y="1447950"/>
            <a:ext cx="2665803" cy="1885307"/>
          </a:xfrm>
          <a:prstGeom prst="roundRect">
            <a:avLst/>
          </a:prstGeom>
          <a:solidFill>
            <a:srgbClr val="C39BE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stressed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excited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focused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concentrated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calm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8194" name="Picture 2" descr="Arbre, Arbre De Vie, Cadre, Spirituel">
            <a:extLst>
              <a:ext uri="{FF2B5EF4-FFF2-40B4-BE49-F238E27FC236}">
                <a16:creationId xmlns:a16="http://schemas.microsoft.com/office/drawing/2014/main" id="{C27C4A82-B39B-4A93-B7D5-4D53723A7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33" y="1429059"/>
            <a:ext cx="2889162" cy="29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8322897-9842-4063-99C2-C3FF54C79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894" y="190856"/>
            <a:ext cx="4199761" cy="4199761"/>
          </a:xfrm>
          <a:prstGeom prst="rect">
            <a:avLst/>
          </a:prstGeom>
        </p:spPr>
      </p:pic>
      <p:sp>
        <p:nvSpPr>
          <p:cNvPr id="227" name="Google Shape;227;p17"/>
          <p:cNvSpPr txBox="1"/>
          <p:nvPr/>
        </p:nvSpPr>
        <p:spPr>
          <a:xfrm>
            <a:off x="1616149" y="472982"/>
            <a:ext cx="6103087" cy="691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The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sym typeface="Barrio"/>
              </a:rPr>
              <a:t>snail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 pose</a:t>
            </a:r>
            <a:endParaRPr sz="4400" dirty="0">
              <a:solidFill>
                <a:schemeClr val="tx1"/>
              </a:solidFill>
              <a:latin typeface="Architects Daughter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26C7A8-BE6D-433D-B057-D3205057B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CDA381-4104-47D8-96C0-B2DD69E34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59A4A29-2FC2-4720-AE4E-5C7D67246650}"/>
              </a:ext>
            </a:extLst>
          </p:cNvPr>
          <p:cNvSpPr/>
          <p:nvPr/>
        </p:nvSpPr>
        <p:spPr>
          <a:xfrm>
            <a:off x="6266668" y="1432548"/>
            <a:ext cx="2665803" cy="1885307"/>
          </a:xfrm>
          <a:prstGeom prst="roundRect">
            <a:avLst/>
          </a:prstGeom>
          <a:solidFill>
            <a:srgbClr val="C39BE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stressed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excited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focused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concentrated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calm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7170" name="Picture 2" descr="Graphique, Escargot, L'Amour, Coeurs">
            <a:extLst>
              <a:ext uri="{FF2B5EF4-FFF2-40B4-BE49-F238E27FC236}">
                <a16:creationId xmlns:a16="http://schemas.microsoft.com/office/drawing/2014/main" id="{56504711-4DCB-40A6-8F56-5AA03566C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6220" y="2096071"/>
            <a:ext cx="4913370" cy="22488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C73C6961-C6A0-4722-BA99-421FEDFBDDE2}"/>
              </a:ext>
            </a:extLst>
          </p:cNvPr>
          <p:cNvSpPr/>
          <p:nvPr/>
        </p:nvSpPr>
        <p:spPr>
          <a:xfrm>
            <a:off x="211529" y="1475047"/>
            <a:ext cx="2376981" cy="1170300"/>
          </a:xfrm>
          <a:prstGeom prst="wedgeEllipseCallout">
            <a:avLst>
              <a:gd name="adj1" fmla="val -71253"/>
              <a:gd name="adj2" fmla="val 91319"/>
            </a:avLst>
          </a:prstGeom>
          <a:solidFill>
            <a:srgbClr val="FFCF8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How do </a:t>
            </a: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you</a:t>
            </a:r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chitects Daughter" panose="020B0604020202020204" charset="0"/>
              </a:rPr>
              <a:t>feel</a:t>
            </a:r>
            <a:r>
              <a:rPr lang="fr-FR" sz="2400" dirty="0" smtClean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13" name="Picture 2" descr="Lotus, Lily, Lotus Apg, Lis Apg">
            <a:extLst>
              <a:ext uri="{FF2B5EF4-FFF2-40B4-BE49-F238E27FC236}">
                <a16:creationId xmlns:a16="http://schemas.microsoft.com/office/drawing/2014/main" id="{326D364D-0168-4763-9F38-4BB8F2684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0" y="3481992"/>
            <a:ext cx="1249762" cy="109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/>
          <p:nvPr/>
        </p:nvSpPr>
        <p:spPr>
          <a:xfrm>
            <a:off x="1575774" y="460575"/>
            <a:ext cx="6071189" cy="71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sym typeface="Barrio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 relax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sym typeface="Barrio"/>
              </a:rPr>
              <a:t>your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sym typeface="Barrio"/>
              </a:rPr>
              <a:t>head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sym typeface="Barrio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FF45D4-420D-45B4-8049-96CDBFDEB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6C22A4-31AB-4D0B-A89A-5B729989E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  <p:pic>
        <p:nvPicPr>
          <p:cNvPr id="7" name="yoga3">
            <a:hlinkClick r:id="" action="ppaction://media"/>
            <a:extLst>
              <a:ext uri="{FF2B5EF4-FFF2-40B4-BE49-F238E27FC236}">
                <a16:creationId xmlns:a16="http://schemas.microsoft.com/office/drawing/2014/main" id="{2725EB85-4DFB-4407-BA25-A0A34FF1C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399" y="4397910"/>
            <a:ext cx="609600" cy="609600"/>
          </a:xfrm>
          <a:prstGeom prst="rect">
            <a:avLst/>
          </a:prstGeom>
        </p:spPr>
      </p:pic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AD39CAB9-E977-44FB-B558-0C9C2CAD7D4D}"/>
              </a:ext>
            </a:extLst>
          </p:cNvPr>
          <p:cNvSpPr/>
          <p:nvPr/>
        </p:nvSpPr>
        <p:spPr>
          <a:xfrm>
            <a:off x="511522" y="1427510"/>
            <a:ext cx="2376981" cy="1170300"/>
          </a:xfrm>
          <a:prstGeom prst="wedgeEllipseCallout">
            <a:avLst>
              <a:gd name="adj1" fmla="val -71253"/>
              <a:gd name="adj2" fmla="val 91319"/>
            </a:avLst>
          </a:prstGeom>
          <a:solidFill>
            <a:srgbClr val="FFCF8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How do </a:t>
            </a: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you</a:t>
            </a:r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chitects Daughter" panose="020B0604020202020204" charset="0"/>
              </a:rPr>
              <a:t>feel</a:t>
            </a:r>
            <a:r>
              <a:rPr lang="fr-FR" sz="2400" dirty="0" smtClean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6B88E8D-0250-412C-B47C-C7A203DDE547}"/>
              </a:ext>
            </a:extLst>
          </p:cNvPr>
          <p:cNvSpPr/>
          <p:nvPr/>
        </p:nvSpPr>
        <p:spPr>
          <a:xfrm>
            <a:off x="5797082" y="1428837"/>
            <a:ext cx="2665803" cy="1885307"/>
          </a:xfrm>
          <a:prstGeom prst="roundRect">
            <a:avLst/>
          </a:prstGeom>
          <a:solidFill>
            <a:srgbClr val="C39BE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stressed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excited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focused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concentrated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err="1">
                <a:solidFill>
                  <a:schemeClr val="tx1"/>
                </a:solidFill>
                <a:latin typeface="Architects Daughter" panose="020B0604020202020204" charset="0"/>
              </a:rPr>
              <a:t>calm</a:t>
            </a:r>
            <a:endParaRPr lang="fr-FR" sz="2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BD1D04-8B47-4D77-9A9C-1BA713CC6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125" y="3241520"/>
            <a:ext cx="7109680" cy="177742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813C68-F40E-4AA9-97F2-6BC582294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125" y="3230090"/>
            <a:ext cx="7109680" cy="1777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/>
          <p:nvPr/>
        </p:nvSpPr>
        <p:spPr>
          <a:xfrm>
            <a:off x="1695905" y="533035"/>
            <a:ext cx="61372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0" i="0" u="none" strike="noStrike" cap="none" dirty="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rPr>
              <a:t>    </a:t>
            </a:r>
            <a:r>
              <a:rPr lang="fr-FR" sz="4400" b="0" i="0" u="none" strike="noStrike" cap="none" dirty="0">
                <a:solidFill>
                  <a:schemeClr val="tx1"/>
                </a:solidFill>
                <a:latin typeface="Architects Daughter"/>
                <a:ea typeface="Barrio"/>
                <a:cs typeface="Barrio"/>
                <a:sym typeface="Barrio"/>
              </a:rPr>
              <a:t>H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ow do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sym typeface="Barrio"/>
              </a:rPr>
              <a:t>you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sym typeface="Barrio"/>
              </a:rPr>
              <a:t>feel</a:t>
            </a:r>
            <a:r>
              <a:rPr lang="fr" sz="4400" dirty="0" smtClean="0">
                <a:solidFill>
                  <a:schemeClr val="tx1"/>
                </a:solidFill>
                <a:latin typeface="Architects Daughter"/>
                <a:sym typeface="Barrio"/>
              </a:rPr>
              <a:t>? </a:t>
            </a:r>
            <a:endParaRPr sz="4400" dirty="0">
              <a:solidFill>
                <a:schemeClr val="tx1"/>
              </a:solidFill>
              <a:latin typeface="Architects Daughter"/>
            </a:endParaRPr>
          </a:p>
        </p:txBody>
      </p:sp>
      <p:pic>
        <p:nvPicPr>
          <p:cNvPr id="243" name="Google Shape;243;p19"/>
          <p:cNvPicPr preferRelativeResize="0"/>
          <p:nvPr/>
        </p:nvPicPr>
        <p:blipFill rotWithShape="1"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635213" y="1595374"/>
            <a:ext cx="1679975" cy="1752600"/>
          </a:xfrm>
          <a:prstGeom prst="rect">
            <a:avLst/>
          </a:prstGeom>
        </p:spPr>
      </p:pic>
      <p:pic>
        <p:nvPicPr>
          <p:cNvPr id="244" name="Google Shape;244;p19"/>
          <p:cNvPicPr preferRelativeResize="0"/>
          <p:nvPr/>
        </p:nvPicPr>
        <p:blipFill rotWithShape="1"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764505" y="1456995"/>
            <a:ext cx="2744282" cy="2229509"/>
          </a:xfrm>
          <a:prstGeom prst="rect">
            <a:avLst/>
          </a:prstGeom>
        </p:spPr>
      </p:pic>
      <p:sp>
        <p:nvSpPr>
          <p:cNvPr id="245" name="Google Shape;245;p19"/>
          <p:cNvSpPr/>
          <p:nvPr/>
        </p:nvSpPr>
        <p:spPr>
          <a:xfrm>
            <a:off x="1635200" y="3584350"/>
            <a:ext cx="1680000" cy="601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e</a:t>
            </a:r>
            <a:r>
              <a:rPr lang="fr" sz="24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xcited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46" name="Google Shape;246;p19"/>
          <p:cNvSpPr/>
          <p:nvPr/>
        </p:nvSpPr>
        <p:spPr>
          <a:xfrm>
            <a:off x="5372163" y="3584350"/>
            <a:ext cx="1680000" cy="601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sz="24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alm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" name="Google Shape;238;p28">
            <a:extLst>
              <a:ext uri="{FF2B5EF4-FFF2-40B4-BE49-F238E27FC236}">
                <a16:creationId xmlns:a16="http://schemas.microsoft.com/office/drawing/2014/main" id="{6867168D-5275-4678-B678-F240A62AA9CE}"/>
              </a:ext>
            </a:extLst>
          </p:cNvPr>
          <p:cNvPicPr preferRelativeResize="0"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33035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60B100-CDC8-4F91-AE12-1EB132E68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animBg="1"/>
      <p:bldP spid="2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"/>
          <p:cNvSpPr txBox="1">
            <a:spLocks noGrp="1"/>
          </p:cNvSpPr>
          <p:nvPr>
            <p:ph type="title"/>
          </p:nvPr>
        </p:nvSpPr>
        <p:spPr>
          <a:xfrm>
            <a:off x="1613266" y="651035"/>
            <a:ext cx="599676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4400" dirty="0" smtClean="0">
                <a:solidFill>
                  <a:schemeClr val="tx1"/>
                </a:solidFill>
                <a:latin typeface="Architects Daughter"/>
                <a:sym typeface="Barrio"/>
              </a:rPr>
              <a:t>Challenge!</a:t>
            </a:r>
            <a:endParaRPr sz="4400" dirty="0">
              <a:solidFill>
                <a:schemeClr val="tx1"/>
              </a:solidFill>
              <a:latin typeface="Architects Daughter"/>
              <a:sym typeface="Barrio"/>
            </a:endParaRPr>
          </a:p>
        </p:txBody>
      </p:sp>
      <p:sp>
        <p:nvSpPr>
          <p:cNvPr id="253" name="Google Shape;253;p20"/>
          <p:cNvSpPr/>
          <p:nvPr/>
        </p:nvSpPr>
        <p:spPr>
          <a:xfrm>
            <a:off x="3193697" y="1430212"/>
            <a:ext cx="4784444" cy="1874848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Practise yoga at home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Draw your favourite pose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sk an adult to post it on</a:t>
            </a:r>
          </a:p>
          <a:p>
            <a:pPr marL="762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	#Englishlumni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050" name="Picture 2" descr="Nénuphar, Lac, Étang, Nature, Fleur">
            <a:extLst>
              <a:ext uri="{FF2B5EF4-FFF2-40B4-BE49-F238E27FC236}">
                <a16:creationId xmlns:a16="http://schemas.microsoft.com/office/drawing/2014/main" id="{069D66D5-CEB2-4D13-9A79-2817F14C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62082"/>
            <a:ext cx="46672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ute D'Eau, Méditation, Pierre, Statue">
            <a:extLst>
              <a:ext uri="{FF2B5EF4-FFF2-40B4-BE49-F238E27FC236}">
                <a16:creationId xmlns:a16="http://schemas.microsoft.com/office/drawing/2014/main" id="{9EC255D6-E257-420F-8B48-FFB9943EC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12" y="1430212"/>
            <a:ext cx="1372922" cy="176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pa Fontaine D'Eau, Zen, Spa, Roches">
            <a:extLst>
              <a:ext uri="{FF2B5EF4-FFF2-40B4-BE49-F238E27FC236}">
                <a16:creationId xmlns:a16="http://schemas.microsoft.com/office/drawing/2014/main" id="{20BA91A0-A9FD-4F70-B21B-C08969B98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5820729" y="3136008"/>
            <a:ext cx="2157412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7" y="411771"/>
            <a:ext cx="727275" cy="7272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543" y="579775"/>
            <a:ext cx="656573" cy="65657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66" y="1430212"/>
            <a:ext cx="1297755" cy="1035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717" y="238319"/>
            <a:ext cx="8923283" cy="12750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648518" y="0"/>
            <a:ext cx="5846963" cy="5143500"/>
            <a:chOff x="1648518" y="0"/>
            <a:chExt cx="5846963" cy="51435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518" y="0"/>
              <a:ext cx="5846963" cy="5143500"/>
            </a:xfrm>
            <a:prstGeom prst="rect">
              <a:avLst/>
            </a:prstGeom>
          </p:spPr>
        </p:pic>
        <p:sp>
          <p:nvSpPr>
            <p:cNvPr id="142" name="Google Shape;142;p27"/>
            <p:cNvSpPr txBox="1"/>
            <p:nvPr/>
          </p:nvSpPr>
          <p:spPr>
            <a:xfrm>
              <a:off x="2875935" y="323503"/>
              <a:ext cx="4093065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buSzPts val="3600"/>
              </a:pPr>
              <a:r>
                <a:rPr lang="fr-FR" sz="3600" b="1" dirty="0" err="1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Today’s</a:t>
              </a:r>
              <a:r>
                <a:rPr lang="fr-FR" sz="3600" b="1" dirty="0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 </a:t>
              </a:r>
              <a:r>
                <a:rPr lang="fr-FR" sz="3600" b="1" dirty="0" err="1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lesson</a:t>
              </a:r>
              <a:endParaRPr lang="fr-FR" sz="3600" b="1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759" y="265615"/>
              <a:ext cx="964176" cy="964176"/>
            </a:xfrm>
            <a:prstGeom prst="rect">
              <a:avLst/>
            </a:prstGeom>
          </p:spPr>
        </p:pic>
      </p:grpSp>
      <p:sp>
        <p:nvSpPr>
          <p:cNvPr id="12" name="Google Shape;118;p4">
            <a:extLst>
              <a:ext uri="{FF2B5EF4-FFF2-40B4-BE49-F238E27FC236}">
                <a16:creationId xmlns:a16="http://schemas.microsoft.com/office/drawing/2014/main" id="{DB7065C4-D3DE-4295-ACCF-0CD8E4D2F128}"/>
              </a:ext>
            </a:extLst>
          </p:cNvPr>
          <p:cNvSpPr txBox="1"/>
          <p:nvPr/>
        </p:nvSpPr>
        <p:spPr>
          <a:xfrm>
            <a:off x="2355729" y="2854289"/>
            <a:ext cx="3846410" cy="6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❑"/>
            </a:pPr>
            <a:r>
              <a:rPr lang="fr-FR" sz="28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Défi</a:t>
            </a:r>
            <a:endParaRPr sz="28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</a:endParaRPr>
          </a:p>
          <a:p>
            <a:pPr marL="5143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3" name="Google Shape;120;p4">
            <a:extLst>
              <a:ext uri="{FF2B5EF4-FFF2-40B4-BE49-F238E27FC236}">
                <a16:creationId xmlns:a16="http://schemas.microsoft.com/office/drawing/2014/main" id="{B9A9D168-B962-468F-95AA-4E4EBCC1BC0E}"/>
              </a:ext>
            </a:extLst>
          </p:cNvPr>
          <p:cNvSpPr txBox="1"/>
          <p:nvPr/>
        </p:nvSpPr>
        <p:spPr>
          <a:xfrm>
            <a:off x="2328433" y="2364269"/>
            <a:ext cx="3011295" cy="6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❑"/>
            </a:pPr>
            <a:r>
              <a:rPr lang="fr" sz="28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Récapituler</a:t>
            </a:r>
            <a:r>
              <a:rPr lang="fr" sz="3200" b="0" i="0" u="none" strike="noStrike" cap="none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b="0" i="0" u="none" strike="noStrike" cap="none" dirty="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" name="Google Shape;121;p4">
            <a:extLst>
              <a:ext uri="{FF2B5EF4-FFF2-40B4-BE49-F238E27FC236}">
                <a16:creationId xmlns:a16="http://schemas.microsoft.com/office/drawing/2014/main" id="{9B892155-A89B-432B-BCB8-CCDA86484C85}"/>
              </a:ext>
            </a:extLst>
          </p:cNvPr>
          <p:cNvSpPr txBox="1"/>
          <p:nvPr/>
        </p:nvSpPr>
        <p:spPr>
          <a:xfrm>
            <a:off x="2328433" y="1931112"/>
            <a:ext cx="4345322" cy="6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❑"/>
            </a:pPr>
            <a:r>
              <a:rPr lang="fr-FR" sz="28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</a:t>
            </a:r>
            <a:r>
              <a:rPr lang="fr" sz="28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ratiquer le yoga</a:t>
            </a:r>
            <a:endParaRPr sz="2400" b="0" i="0" u="none" strike="noStrike" cap="none" dirty="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" name="Google Shape;122;p4">
            <a:extLst>
              <a:ext uri="{FF2B5EF4-FFF2-40B4-BE49-F238E27FC236}">
                <a16:creationId xmlns:a16="http://schemas.microsoft.com/office/drawing/2014/main" id="{769AF2C5-5287-4DF1-8441-DC521233F3E9}"/>
              </a:ext>
            </a:extLst>
          </p:cNvPr>
          <p:cNvSpPr txBox="1"/>
          <p:nvPr/>
        </p:nvSpPr>
        <p:spPr>
          <a:xfrm>
            <a:off x="2328433" y="1039562"/>
            <a:ext cx="5436249" cy="74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❑"/>
            </a:pPr>
            <a:r>
              <a:rPr lang="fr-FR" sz="2800" b="0" i="0" u="none" strike="noStrike" cap="none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</a:t>
            </a:r>
            <a:r>
              <a:rPr lang="fr" sz="2800" b="0" i="0" u="none" strike="noStrike" cap="none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atériel et instructions</a:t>
            </a:r>
            <a:endParaRPr sz="2800" b="0" i="0" u="none" strike="noStrike" cap="none" dirty="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6" name="Google Shape;168;p18">
            <a:extLst>
              <a:ext uri="{FF2B5EF4-FFF2-40B4-BE49-F238E27FC236}">
                <a16:creationId xmlns:a16="http://schemas.microsoft.com/office/drawing/2014/main" id="{791BAACA-426D-40A6-B200-5E231004DB98}"/>
              </a:ext>
            </a:extLst>
          </p:cNvPr>
          <p:cNvSpPr txBox="1"/>
          <p:nvPr/>
        </p:nvSpPr>
        <p:spPr>
          <a:xfrm>
            <a:off x="2328433" y="1495406"/>
            <a:ext cx="4535885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chitects Daughter"/>
              <a:buChar char="❏"/>
            </a:pPr>
            <a:r>
              <a:rPr lang="fr-FR" sz="28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Découvrir l’Inde</a:t>
            </a:r>
            <a:endParaRPr sz="28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42" y="1154699"/>
            <a:ext cx="338650" cy="33865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42" y="1632535"/>
            <a:ext cx="338650" cy="33865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80" y="2082725"/>
            <a:ext cx="338650" cy="33865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80" y="2550627"/>
            <a:ext cx="338650" cy="33865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676">
            <a:off x="2464914" y="2997264"/>
            <a:ext cx="338650" cy="3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/>
          <p:nvPr/>
        </p:nvSpPr>
        <p:spPr>
          <a:xfrm>
            <a:off x="2350538" y="439668"/>
            <a:ext cx="4586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Goodbye song 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563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56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56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44" y="1737274"/>
            <a:ext cx="2137913" cy="165041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grpSp>
        <p:nvGrpSpPr>
          <p:cNvPr id="31" name="Google Shape;116;p26"/>
          <p:cNvGrpSpPr/>
          <p:nvPr/>
        </p:nvGrpSpPr>
        <p:grpSpPr>
          <a:xfrm>
            <a:off x="721708" y="533320"/>
            <a:ext cx="619412" cy="637829"/>
            <a:chOff x="7662181" y="3803446"/>
            <a:chExt cx="302823" cy="360497"/>
          </a:xfrm>
        </p:grpSpPr>
        <p:sp>
          <p:nvSpPr>
            <p:cNvPr id="32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" name="Image 4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64" y="1215463"/>
            <a:ext cx="3708711" cy="3439087"/>
          </a:xfrm>
          <a:prstGeom prst="rect">
            <a:avLst/>
          </a:prstGeom>
        </p:spPr>
      </p:pic>
      <p:pic>
        <p:nvPicPr>
          <p:cNvPr id="2" name="inOut-India2">
            <a:hlinkClick r:id="" action="ppaction://media"/>
            <a:extLst>
              <a:ext uri="{FF2B5EF4-FFF2-40B4-BE49-F238E27FC236}">
                <a16:creationId xmlns:a16="http://schemas.microsoft.com/office/drawing/2014/main" id="{BB410834-C771-4948-A899-3B8E11166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817" y="436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" name="Google Shape;16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41;p43"/>
          <p:cNvSpPr/>
          <p:nvPr/>
        </p:nvSpPr>
        <p:spPr>
          <a:xfrm>
            <a:off x="4388225" y="1612060"/>
            <a:ext cx="3850250" cy="18710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rPr>
              <a:t>Goodbye</a:t>
            </a:r>
          </a:p>
        </p:txBody>
      </p:sp>
      <p:sp>
        <p:nvSpPr>
          <p:cNvPr id="11" name="Google Shape;542;p43"/>
          <p:cNvSpPr txBox="1"/>
          <p:nvPr/>
        </p:nvSpPr>
        <p:spPr>
          <a:xfrm>
            <a:off x="4187786" y="3714745"/>
            <a:ext cx="4754737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by </a:t>
            </a:r>
            <a:r>
              <a:rPr lang="fr-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Mathilde and Sandrine</a:t>
            </a:r>
            <a:endParaRPr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65DD328-4E75-44E5-8FB9-9AD3ADE8A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6ADD0B-188B-4DB6-9DE0-B3B611C0B7A5}"/>
              </a:ext>
            </a:extLst>
          </p:cNvPr>
          <p:cNvSpPr/>
          <p:nvPr/>
        </p:nvSpPr>
        <p:spPr>
          <a:xfrm rot="20112910">
            <a:off x="455466" y="514449"/>
            <a:ext cx="12925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5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chitects Daughter" panose="020B0604020202020204" charset="0"/>
              </a:rPr>
              <a:t>C</a:t>
            </a:r>
            <a:r>
              <a:rPr lang="fr-FR" sz="3600" b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Architects Daughter" panose="020B0604020202020204" charset="0"/>
              </a:rPr>
              <a:t>L</a:t>
            </a:r>
            <a:r>
              <a:rPr lang="fr-FR" sz="3600" b="1" dirty="0" smtClean="0">
                <a:ln w="9525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rchitects Daughter" panose="020B0604020202020204" charset="0"/>
              </a:rPr>
              <a:t>I</a:t>
            </a:r>
            <a:r>
              <a:rPr lang="fr-FR" sz="3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Architects Daughter" panose="020B0604020202020204" charset="0"/>
              </a:rPr>
              <a:t>L</a:t>
            </a:r>
            <a:endParaRPr lang="fr-FR" sz="3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Architects Daugh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5"/>
          <p:cNvSpPr txBox="1"/>
          <p:nvPr/>
        </p:nvSpPr>
        <p:spPr>
          <a:xfrm>
            <a:off x="0" y="495075"/>
            <a:ext cx="91440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Ressources and contributions</a:t>
            </a:r>
            <a:endParaRPr sz="32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6" name="Google Shape;586;p55"/>
          <p:cNvSpPr txBox="1"/>
          <p:nvPr/>
        </p:nvSpPr>
        <p:spPr>
          <a:xfrm>
            <a:off x="551793" y="1283695"/>
            <a:ext cx="8040414" cy="302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ctr">
              <a:buClr>
                <a:srgbClr val="FFFFFF"/>
              </a:buClr>
              <a:buSzPts val="2400"/>
            </a:pPr>
            <a:r>
              <a:rPr lang="en-US" sz="16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Pictures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3"/>
              </a:rPr>
              <a:t>https://stock.adobe.com/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4"/>
              </a:rPr>
              <a:t>https://pixabay.com/fr/</a:t>
            </a:r>
            <a:endParaRPr lang="fr-FR" dirty="0">
              <a:latin typeface="Architects Daughter" panose="020B0604020202020204" charset="0"/>
            </a:endParaRP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5"/>
              </a:rPr>
              <a:t>https://www.flaticon.com/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6"/>
              </a:rPr>
              <a:t>https://www.clipart.com/fr/index</a:t>
            </a:r>
            <a:endParaRPr lang="fr-FR" dirty="0">
              <a:latin typeface="Architects Daughter" panose="020B0604020202020204" charset="0"/>
            </a:endParaRPr>
          </a:p>
          <a:p>
            <a:pPr marL="76200" algn="ctr">
              <a:buClr>
                <a:srgbClr val="FFFFFF"/>
              </a:buClr>
              <a:buSzPts val="2400"/>
            </a:pPr>
            <a:r>
              <a:rPr lang="en-US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Personal photos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en-US" sz="10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endParaRPr sz="1000" dirty="0">
              <a:solidFill>
                <a:schemeClr val="tx1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Characters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Sam Lumni and her friends drawn by Manon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Audio recordings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Voices : Tess, Mansi, Lukas, Immanuel, Emily, Eddie, Sydny, Jacklyn,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Richard, Dain, Erin</a:t>
            </a:r>
            <a:endParaRPr lang="fr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indent="-317500" algn="ctr"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Music, melody and lyrics by Stephane and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François</a:t>
            </a:r>
          </a:p>
          <a:p>
            <a:pPr marL="139700" algn="ctr">
              <a:buClr>
                <a:srgbClr val="FFFFFF"/>
              </a:buClr>
              <a:buSzPts val="1400"/>
            </a:pPr>
            <a:endParaRPr lang="fr"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-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onception</a:t>
            </a: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Anna, Anne-Valérie, Mathilde, Sabrina et Sandrine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" name="Google Shape;74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8488" y="570140"/>
            <a:ext cx="517387" cy="51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46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2">
            <a:off x="7559403" y="468192"/>
            <a:ext cx="1378964" cy="796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01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" name="Google Shape;16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6;p25"/>
          <p:cNvSpPr/>
          <p:nvPr/>
        </p:nvSpPr>
        <p:spPr>
          <a:xfrm>
            <a:off x="5054600" y="2679258"/>
            <a:ext cx="3194285" cy="1035487"/>
          </a:xfrm>
          <a:prstGeom prst="rect">
            <a:avLst/>
          </a:prstGeom>
        </p:spPr>
        <p:txBody>
          <a:bodyPr>
            <a:prstTxWarp prst="textPlain">
              <a:avLst>
                <a:gd name="adj" fmla="val 50000"/>
              </a:avLst>
            </a:prstTxWarp>
          </a:bodyPr>
          <a:lstStyle/>
          <a:p>
            <a:pPr lvl="0" algn="ctr"/>
            <a:r>
              <a:rPr lang="fr-FR" sz="110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rPr>
              <a:t>in English</a:t>
            </a:r>
            <a:endParaRPr lang="fr-FR" sz="1100"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27BA0"/>
              </a:solidFill>
              <a:latin typeface="Pacifico"/>
            </a:endParaRPr>
          </a:p>
        </p:txBody>
      </p:sp>
      <p:sp>
        <p:nvSpPr>
          <p:cNvPr id="13" name="Google Shape;542;p43"/>
          <p:cNvSpPr txBox="1"/>
          <p:nvPr/>
        </p:nvSpPr>
        <p:spPr>
          <a:xfrm>
            <a:off x="4187786" y="3714745"/>
            <a:ext cx="4754737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by </a:t>
            </a:r>
            <a:r>
              <a:rPr lang="fr-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Mathilde and Sandrine</a:t>
            </a:r>
            <a:endParaRPr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7DC4588-9A3E-47FF-B88F-C8B3690E7D6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  <p:sp>
        <p:nvSpPr>
          <p:cNvPr id="12" name="Google Shape;106;p25">
            <a:extLst>
              <a:ext uri="{FF2B5EF4-FFF2-40B4-BE49-F238E27FC236}">
                <a16:creationId xmlns:a16="http://schemas.microsoft.com/office/drawing/2014/main" id="{C95E4744-7484-43C8-A2AE-F1084141CFE9}"/>
              </a:ext>
            </a:extLst>
          </p:cNvPr>
          <p:cNvSpPr/>
          <p:nvPr/>
        </p:nvSpPr>
        <p:spPr>
          <a:xfrm>
            <a:off x="4187787" y="1487134"/>
            <a:ext cx="3965614" cy="1268766"/>
          </a:xfrm>
          <a:prstGeom prst="rect">
            <a:avLst/>
          </a:prstGeom>
        </p:spPr>
        <p:txBody>
          <a:bodyPr>
            <a:prstTxWarp prst="textPlain">
              <a:avLst>
                <a:gd name="adj" fmla="val 50000"/>
              </a:avLst>
            </a:prstTxWarp>
          </a:bodyPr>
          <a:lstStyle/>
          <a:p>
            <a:pPr lvl="0" algn="ctr"/>
            <a:r>
              <a:rPr lang="fr-FR" sz="110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rPr>
              <a:t>Physical Education</a:t>
            </a:r>
            <a:r>
              <a:rPr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rPr>
              <a:t> </a:t>
            </a:r>
            <a:endParaRPr lang="fr-FR" sz="1100"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27BA0"/>
              </a:solidFill>
              <a:latin typeface="Pacific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6ADD0B-188B-4DB6-9DE0-B3B611C0B7A5}"/>
              </a:ext>
            </a:extLst>
          </p:cNvPr>
          <p:cNvSpPr/>
          <p:nvPr/>
        </p:nvSpPr>
        <p:spPr>
          <a:xfrm rot="20112910">
            <a:off x="455466" y="514449"/>
            <a:ext cx="12925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5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chitects Daughter" panose="020B0604020202020204" charset="0"/>
              </a:rPr>
              <a:t>C</a:t>
            </a:r>
            <a:r>
              <a:rPr lang="fr-FR" sz="3600" b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Architects Daughter" panose="020B0604020202020204" charset="0"/>
              </a:rPr>
              <a:t>L</a:t>
            </a:r>
            <a:r>
              <a:rPr lang="fr-FR" sz="3600" b="1" dirty="0" smtClean="0">
                <a:ln w="9525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rchitects Daughter" panose="020B0604020202020204" charset="0"/>
              </a:rPr>
              <a:t>I</a:t>
            </a:r>
            <a:r>
              <a:rPr lang="fr-FR" sz="3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Architects Daughter" panose="020B0604020202020204" charset="0"/>
              </a:rPr>
              <a:t>L</a:t>
            </a:r>
            <a:endParaRPr lang="fr-FR" sz="3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Architects Daugh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1734800" y="616782"/>
            <a:ext cx="5956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4400" dirty="0">
                <a:latin typeface="Architects Daughter" panose="020B0604020202020204" charset="0"/>
                <a:ea typeface="Barrio"/>
                <a:cs typeface="Barrio"/>
                <a:sym typeface="Barrio"/>
              </a:rPr>
              <a:t>How are </a:t>
            </a:r>
            <a:r>
              <a:rPr lang="fr-FR" sz="4400" dirty="0" err="1">
                <a:latin typeface="Architects Daughter" panose="020B0604020202020204" charset="0"/>
                <a:ea typeface="Barrio"/>
                <a:cs typeface="Barrio"/>
                <a:sym typeface="Barrio"/>
              </a:rPr>
              <a:t>you</a:t>
            </a:r>
            <a:r>
              <a:rPr lang="fr-FR" sz="4400" dirty="0">
                <a:latin typeface="Architects Daughter" panose="020B0604020202020204" charset="0"/>
                <a:ea typeface="Barrio"/>
                <a:cs typeface="Barrio"/>
                <a:sym typeface="Barrio"/>
              </a:rPr>
              <a:t> </a:t>
            </a:r>
            <a:r>
              <a:rPr lang="fr-FR" sz="4400" dirty="0" err="1" smtClean="0">
                <a:latin typeface="Architects Daughter" panose="020B0604020202020204" charset="0"/>
                <a:ea typeface="Barrio"/>
                <a:cs typeface="Barrio"/>
                <a:sym typeface="Barrio"/>
              </a:rPr>
              <a:t>today</a:t>
            </a:r>
            <a:r>
              <a:rPr lang="fr-FR" sz="4400" dirty="0" smtClean="0">
                <a:latin typeface="Architects Daughter" panose="020B0604020202020204" charset="0"/>
                <a:ea typeface="Barrio"/>
                <a:cs typeface="Barrio"/>
                <a:sym typeface="Barrio"/>
              </a:rPr>
              <a:t>?</a:t>
            </a:r>
            <a:endParaRPr sz="4400" dirty="0"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sp>
        <p:nvSpPr>
          <p:cNvPr id="91" name="Google Shape;91;p3"/>
          <p:cNvSpPr/>
          <p:nvPr/>
        </p:nvSpPr>
        <p:spPr>
          <a:xfrm>
            <a:off x="401388" y="1473519"/>
            <a:ext cx="3519102" cy="1406841"/>
          </a:xfrm>
          <a:prstGeom prst="wedgeEllipseCallout">
            <a:avLst>
              <a:gd name="adj1" fmla="val -63172"/>
              <a:gd name="adj2" fmla="val 86353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40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I’m stressed!!!</a:t>
            </a:r>
            <a:endParaRPr sz="40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92" name="Google Shape;9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0178" y="1969525"/>
            <a:ext cx="2846690" cy="234629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"/>
          <p:cNvSpPr/>
          <p:nvPr/>
        </p:nvSpPr>
        <p:spPr>
          <a:xfrm>
            <a:off x="6355700" y="1152475"/>
            <a:ext cx="2670600" cy="1634100"/>
          </a:xfrm>
          <a:prstGeom prst="wedgeEllipseCallout">
            <a:avLst>
              <a:gd name="adj1" fmla="val 59796"/>
              <a:gd name="adj2" fmla="val 86812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Relax… let’s travel to India.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397" y="658605"/>
            <a:ext cx="530877" cy="53087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9" y="580020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717" y="232957"/>
            <a:ext cx="8923283" cy="12750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1648518" y="0"/>
            <a:ext cx="5846963" cy="5143500"/>
            <a:chOff x="1648518" y="0"/>
            <a:chExt cx="5846963" cy="51435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518" y="0"/>
              <a:ext cx="5846963" cy="5143500"/>
            </a:xfrm>
            <a:prstGeom prst="rect">
              <a:avLst/>
            </a:prstGeom>
          </p:spPr>
        </p:pic>
        <p:sp>
          <p:nvSpPr>
            <p:cNvPr id="142" name="Google Shape;142;p27"/>
            <p:cNvSpPr txBox="1"/>
            <p:nvPr/>
          </p:nvSpPr>
          <p:spPr>
            <a:xfrm>
              <a:off x="2788301" y="381391"/>
              <a:ext cx="4093065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buSzPts val="3600"/>
              </a:pPr>
              <a:r>
                <a:rPr lang="fr-FR" sz="2800" b="1" dirty="0" err="1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Today’s</a:t>
              </a:r>
              <a:r>
                <a:rPr lang="fr-FR" sz="2800" b="1" dirty="0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 </a:t>
              </a:r>
              <a:r>
                <a:rPr lang="fr-FR" sz="2800" b="1" dirty="0" err="1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lesson</a:t>
              </a:r>
              <a:endParaRPr lang="fr-FR" sz="2800" b="1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759" y="265615"/>
              <a:ext cx="964176" cy="964176"/>
            </a:xfrm>
            <a:prstGeom prst="rect">
              <a:avLst/>
            </a:prstGeom>
          </p:spPr>
        </p:pic>
      </p:grpSp>
      <p:sp>
        <p:nvSpPr>
          <p:cNvPr id="7" name="Google Shape;118;p4">
            <a:extLst>
              <a:ext uri="{FF2B5EF4-FFF2-40B4-BE49-F238E27FC236}">
                <a16:creationId xmlns:a16="http://schemas.microsoft.com/office/drawing/2014/main" id="{7A17AE27-1575-4A42-81A5-E870EA7C6401}"/>
              </a:ext>
            </a:extLst>
          </p:cNvPr>
          <p:cNvSpPr txBox="1"/>
          <p:nvPr/>
        </p:nvSpPr>
        <p:spPr>
          <a:xfrm>
            <a:off x="2850946" y="2876821"/>
            <a:ext cx="1829910" cy="56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❑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Défi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</a:endParaRPr>
          </a:p>
          <a:p>
            <a:pPr marL="5143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" name="Google Shape;120;p4">
            <a:extLst>
              <a:ext uri="{FF2B5EF4-FFF2-40B4-BE49-F238E27FC236}">
                <a16:creationId xmlns:a16="http://schemas.microsoft.com/office/drawing/2014/main" id="{F0783B6E-9B93-43F9-A262-6F5949B0A05A}"/>
              </a:ext>
            </a:extLst>
          </p:cNvPr>
          <p:cNvSpPr txBox="1"/>
          <p:nvPr/>
        </p:nvSpPr>
        <p:spPr>
          <a:xfrm>
            <a:off x="2855988" y="2316822"/>
            <a:ext cx="2581024" cy="55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❑"/>
            </a:pPr>
            <a:r>
              <a:rPr lang="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Récapitulons</a:t>
            </a:r>
            <a:r>
              <a:rPr lang="fr" sz="3200" b="0" i="0" u="none" strike="noStrike" cap="none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b="0" i="0" u="none" strike="noStrike" cap="none" dirty="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9" name="Google Shape;121;p4">
            <a:extLst>
              <a:ext uri="{FF2B5EF4-FFF2-40B4-BE49-F238E27FC236}">
                <a16:creationId xmlns:a16="http://schemas.microsoft.com/office/drawing/2014/main" id="{707C3BDA-7A72-43F5-A559-73F290C2CCAA}"/>
              </a:ext>
            </a:extLst>
          </p:cNvPr>
          <p:cNvSpPr txBox="1"/>
          <p:nvPr/>
        </p:nvSpPr>
        <p:spPr>
          <a:xfrm>
            <a:off x="2855988" y="1967242"/>
            <a:ext cx="1829910" cy="56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❑"/>
            </a:pPr>
            <a:r>
              <a:rPr lang="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Yoga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0" name="Google Shape;122;p4">
            <a:extLst>
              <a:ext uri="{FF2B5EF4-FFF2-40B4-BE49-F238E27FC236}">
                <a16:creationId xmlns:a16="http://schemas.microsoft.com/office/drawing/2014/main" id="{2A2DC579-3024-438C-A698-153AD53A6BAB}"/>
              </a:ext>
            </a:extLst>
          </p:cNvPr>
          <p:cNvSpPr txBox="1"/>
          <p:nvPr/>
        </p:nvSpPr>
        <p:spPr>
          <a:xfrm>
            <a:off x="2855988" y="1022720"/>
            <a:ext cx="4093066" cy="56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</a:t>
            </a:r>
            <a:r>
              <a:rPr lang="fr" sz="2400" b="0" i="0" u="none" strike="noStrike" cap="none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atériel et instructions</a:t>
            </a:r>
            <a:endParaRPr sz="2400" b="0" i="0" u="none" strike="noStrike" cap="none" dirty="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" name="Google Shape;168;p18">
            <a:extLst>
              <a:ext uri="{FF2B5EF4-FFF2-40B4-BE49-F238E27FC236}">
                <a16:creationId xmlns:a16="http://schemas.microsoft.com/office/drawing/2014/main" id="{4CC2FA06-783A-449F-9C87-3E4E001AEB45}"/>
              </a:ext>
            </a:extLst>
          </p:cNvPr>
          <p:cNvSpPr txBox="1"/>
          <p:nvPr/>
        </p:nvSpPr>
        <p:spPr>
          <a:xfrm>
            <a:off x="2855988" y="1482048"/>
            <a:ext cx="3255670" cy="56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>
              <a:lnSpc>
                <a:spcPct val="115000"/>
              </a:lnSpc>
              <a:buClr>
                <a:srgbClr val="FFFFFF"/>
              </a:buClr>
              <a:buSzPts val="2400"/>
              <a:buFont typeface="Noto Sans Symbols"/>
              <a:buChar char="❑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Découvrons l’Inde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  <p:extLst>
      <p:ext uri="{BB962C8B-B14F-4D97-AF65-F5344CB8AC3E}">
        <p14:creationId xmlns:p14="http://schemas.microsoft.com/office/powerpoint/2010/main" val="42775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/>
          <p:nvPr/>
        </p:nvSpPr>
        <p:spPr>
          <a:xfrm>
            <a:off x="1761642" y="523919"/>
            <a:ext cx="652848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3600" dirty="0" err="1">
                <a:solidFill>
                  <a:schemeClr val="tx1"/>
                </a:solidFill>
                <a:latin typeface="Architects Daughter"/>
                <a:ea typeface="Barrio"/>
                <a:cs typeface="Barrio"/>
                <a:sym typeface="Barrio"/>
              </a:rPr>
              <a:t>Let’s</a:t>
            </a:r>
            <a:r>
              <a:rPr lang="fr-FR" sz="3600" dirty="0">
                <a:solidFill>
                  <a:schemeClr val="tx1"/>
                </a:solidFill>
                <a:latin typeface="Architects Daughter"/>
                <a:ea typeface="Barrio"/>
                <a:cs typeface="Barrio"/>
                <a:sym typeface="Barrio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chitects Daughter"/>
                <a:ea typeface="Barrio"/>
                <a:cs typeface="Barrio"/>
                <a:sym typeface="Barrio"/>
              </a:rPr>
              <a:t>revise</a:t>
            </a:r>
            <a:r>
              <a:rPr lang="fr-FR" sz="3600" dirty="0">
                <a:solidFill>
                  <a:schemeClr val="tx1"/>
                </a:solidFill>
                <a:latin typeface="Architects Daughter"/>
                <a:ea typeface="Barrio"/>
                <a:cs typeface="Barrio"/>
                <a:sym typeface="Barrio"/>
              </a:rPr>
              <a:t> the </a:t>
            </a:r>
            <a:r>
              <a:rPr lang="fr-FR" sz="3600" dirty="0" smtClean="0">
                <a:solidFill>
                  <a:schemeClr val="tx1"/>
                </a:solidFill>
                <a:latin typeface="Architects Daughter"/>
                <a:ea typeface="Barrio"/>
                <a:cs typeface="Barrio"/>
                <a:sym typeface="Barrio"/>
              </a:rPr>
              <a:t>continents!</a:t>
            </a:r>
            <a:endParaRPr sz="3600" b="0" i="0" u="none" strike="noStrike" cap="none" dirty="0">
              <a:solidFill>
                <a:srgbClr val="000000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pic>
        <p:nvPicPr>
          <p:cNvPr id="19" name="Google Shape;238;p28">
            <a:extLst>
              <a:ext uri="{FF2B5EF4-FFF2-40B4-BE49-F238E27FC236}">
                <a16:creationId xmlns:a16="http://schemas.microsoft.com/office/drawing/2014/main" id="{3F7084FB-9223-4EF7-877A-FF34CAB26048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3EFB57E-1182-44F2-B83B-A226BAE57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7" name="Picture 2" descr="Monde, Carte, Terre, Bleu Terre">
            <a:extLst>
              <a:ext uri="{FF2B5EF4-FFF2-40B4-BE49-F238E27FC236}">
                <a16:creationId xmlns:a16="http://schemas.microsoft.com/office/drawing/2014/main" id="{4019D680-61DD-4F31-995D-B817C098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664" y="1416897"/>
            <a:ext cx="5364999" cy="275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63F12EA-F4F5-4A67-95CF-A9250274AB4A}"/>
              </a:ext>
            </a:extLst>
          </p:cNvPr>
          <p:cNvSpPr txBox="1"/>
          <p:nvPr/>
        </p:nvSpPr>
        <p:spPr>
          <a:xfrm>
            <a:off x="144473" y="2139239"/>
            <a:ext cx="1677246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chitects Daughter" panose="020B0604020202020204" charset="0"/>
              </a:rPr>
              <a:t>North America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A7F4CD6-9EDB-4BC1-B251-5734ABCC990D}"/>
              </a:ext>
            </a:extLst>
          </p:cNvPr>
          <p:cNvSpPr txBox="1"/>
          <p:nvPr/>
        </p:nvSpPr>
        <p:spPr>
          <a:xfrm>
            <a:off x="561832" y="3162294"/>
            <a:ext cx="1677246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chitects Daughter" panose="020B0604020202020204" charset="0"/>
              </a:rPr>
              <a:t>South America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1298584-BA79-4B68-8907-C52CCED82C82}"/>
              </a:ext>
            </a:extLst>
          </p:cNvPr>
          <p:cNvSpPr txBox="1"/>
          <p:nvPr/>
        </p:nvSpPr>
        <p:spPr>
          <a:xfrm>
            <a:off x="6831826" y="1474465"/>
            <a:ext cx="167724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chitects Daughter" panose="020B0604020202020204" charset="0"/>
              </a:rPr>
              <a:t>Asia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2D0927F-B22D-47D0-B31D-FAC944A533C8}"/>
              </a:ext>
            </a:extLst>
          </p:cNvPr>
          <p:cNvSpPr txBox="1"/>
          <p:nvPr/>
        </p:nvSpPr>
        <p:spPr>
          <a:xfrm>
            <a:off x="7311315" y="2139239"/>
            <a:ext cx="167724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Architects Daughter" panose="020B0604020202020204" charset="0"/>
              </a:rPr>
              <a:t>Africa</a:t>
            </a:r>
            <a:endParaRPr lang="fr-FR" sz="2400" dirty="0">
              <a:latin typeface="Architects Daughter" panose="020B060402020202020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8B406E7-17B0-4367-BA41-A65E7CCC8ECE}"/>
              </a:ext>
            </a:extLst>
          </p:cNvPr>
          <p:cNvSpPr txBox="1"/>
          <p:nvPr/>
        </p:nvSpPr>
        <p:spPr>
          <a:xfrm>
            <a:off x="449968" y="1386900"/>
            <a:ext cx="167724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chitects Daughter" panose="020B0604020202020204" charset="0"/>
              </a:rPr>
              <a:t>Europe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E6ECA4C-8F19-4891-894C-DBB13AFE8E4F}"/>
              </a:ext>
            </a:extLst>
          </p:cNvPr>
          <p:cNvSpPr txBox="1"/>
          <p:nvPr/>
        </p:nvSpPr>
        <p:spPr>
          <a:xfrm>
            <a:off x="6018663" y="3762458"/>
            <a:ext cx="193044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Architects Daughter" panose="020B0604020202020204" charset="0"/>
              </a:rPr>
              <a:t>Antarctica</a:t>
            </a:r>
            <a:endParaRPr lang="fr-FR" sz="2400" dirty="0">
              <a:latin typeface="Architects Daughter" panose="020B060402020202020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1707BAF-7497-4087-8057-D3F98DFD9BA3}"/>
              </a:ext>
            </a:extLst>
          </p:cNvPr>
          <p:cNvSpPr txBox="1"/>
          <p:nvPr/>
        </p:nvSpPr>
        <p:spPr>
          <a:xfrm>
            <a:off x="7246961" y="2996287"/>
            <a:ext cx="167724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chitects Daughter" panose="020B0604020202020204" charset="0"/>
              </a:rPr>
              <a:t>Oceania </a:t>
            </a:r>
          </a:p>
        </p:txBody>
      </p:sp>
      <p:sp>
        <p:nvSpPr>
          <p:cNvPr id="13" name="Explosion : 8 points 12">
            <a:extLst>
              <a:ext uri="{FF2B5EF4-FFF2-40B4-BE49-F238E27FC236}">
                <a16:creationId xmlns:a16="http://schemas.microsoft.com/office/drawing/2014/main" id="{A32B927C-8F3B-4C83-8229-132498C51956}"/>
              </a:ext>
            </a:extLst>
          </p:cNvPr>
          <p:cNvSpPr/>
          <p:nvPr/>
        </p:nvSpPr>
        <p:spPr>
          <a:xfrm>
            <a:off x="2899266" y="1792621"/>
            <a:ext cx="535346" cy="461665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31" name="Explosion : 8 points 30">
            <a:extLst>
              <a:ext uri="{FF2B5EF4-FFF2-40B4-BE49-F238E27FC236}">
                <a16:creationId xmlns:a16="http://schemas.microsoft.com/office/drawing/2014/main" id="{D8FD69A5-8EC4-4E02-969B-60B70E017D58}"/>
              </a:ext>
            </a:extLst>
          </p:cNvPr>
          <p:cNvSpPr/>
          <p:nvPr/>
        </p:nvSpPr>
        <p:spPr>
          <a:xfrm>
            <a:off x="6067383" y="2790683"/>
            <a:ext cx="535346" cy="461665"/>
          </a:xfrm>
          <a:prstGeom prst="irregularSeal1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  <a:latin typeface="Architects Daughter" panose="020B0604020202020204" charset="0"/>
              </a:rPr>
              <a:t>6</a:t>
            </a:r>
          </a:p>
        </p:txBody>
      </p:sp>
      <p:sp>
        <p:nvSpPr>
          <p:cNvPr id="32" name="Explosion : 8 points 31">
            <a:extLst>
              <a:ext uri="{FF2B5EF4-FFF2-40B4-BE49-F238E27FC236}">
                <a16:creationId xmlns:a16="http://schemas.microsoft.com/office/drawing/2014/main" id="{765DB49B-EB11-4C3F-9E35-26D1E58CD56D}"/>
              </a:ext>
            </a:extLst>
          </p:cNvPr>
          <p:cNvSpPr/>
          <p:nvPr/>
        </p:nvSpPr>
        <p:spPr>
          <a:xfrm>
            <a:off x="5532037" y="1846009"/>
            <a:ext cx="535346" cy="461665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3" name="Explosion : 8 points 32">
            <a:extLst>
              <a:ext uri="{FF2B5EF4-FFF2-40B4-BE49-F238E27FC236}">
                <a16:creationId xmlns:a16="http://schemas.microsoft.com/office/drawing/2014/main" id="{42B91798-124A-41A0-AD7E-1FFFE693CC74}"/>
              </a:ext>
            </a:extLst>
          </p:cNvPr>
          <p:cNvSpPr/>
          <p:nvPr/>
        </p:nvSpPr>
        <p:spPr>
          <a:xfrm>
            <a:off x="4396886" y="1705297"/>
            <a:ext cx="535346" cy="461665"/>
          </a:xfrm>
          <a:prstGeom prst="irregularSeal1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latin typeface="Architects Daughter" panose="020B0604020202020204" charset="0"/>
              </a:rPr>
              <a:t>3</a:t>
            </a:r>
          </a:p>
        </p:txBody>
      </p:sp>
      <p:sp>
        <p:nvSpPr>
          <p:cNvPr id="34" name="Explosion : 8 points 33">
            <a:extLst>
              <a:ext uri="{FF2B5EF4-FFF2-40B4-BE49-F238E27FC236}">
                <a16:creationId xmlns:a16="http://schemas.microsoft.com/office/drawing/2014/main" id="{628C1600-FFEC-4631-A3F5-1403907A3E99}"/>
              </a:ext>
            </a:extLst>
          </p:cNvPr>
          <p:cNvSpPr/>
          <p:nvPr/>
        </p:nvSpPr>
        <p:spPr>
          <a:xfrm>
            <a:off x="3378923" y="2825767"/>
            <a:ext cx="535346" cy="461665"/>
          </a:xfrm>
          <a:prstGeom prst="irregularSeal1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  <a:latin typeface="Architects Daughter" panose="020B0604020202020204" charset="0"/>
              </a:rPr>
              <a:t>2</a:t>
            </a:r>
          </a:p>
        </p:txBody>
      </p:sp>
      <p:sp>
        <p:nvSpPr>
          <p:cNvPr id="35" name="Explosion : 8 points 34">
            <a:extLst>
              <a:ext uri="{FF2B5EF4-FFF2-40B4-BE49-F238E27FC236}">
                <a16:creationId xmlns:a16="http://schemas.microsoft.com/office/drawing/2014/main" id="{6AEE01E9-BFF3-4868-A2A1-C558B7D6D930}"/>
              </a:ext>
            </a:extLst>
          </p:cNvPr>
          <p:cNvSpPr/>
          <p:nvPr/>
        </p:nvSpPr>
        <p:spPr>
          <a:xfrm>
            <a:off x="4506618" y="2352005"/>
            <a:ext cx="535346" cy="461665"/>
          </a:xfrm>
          <a:prstGeom prst="irregularSeal1">
            <a:avLst/>
          </a:prstGeom>
          <a:solidFill>
            <a:srgbClr val="F848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latin typeface="Architects Daughter" panose="020B0604020202020204" charset="0"/>
              </a:rPr>
              <a:t>4</a:t>
            </a:r>
          </a:p>
        </p:txBody>
      </p:sp>
      <p:sp>
        <p:nvSpPr>
          <p:cNvPr id="36" name="Explosion : 8 points 35">
            <a:extLst>
              <a:ext uri="{FF2B5EF4-FFF2-40B4-BE49-F238E27FC236}">
                <a16:creationId xmlns:a16="http://schemas.microsoft.com/office/drawing/2014/main" id="{BA91E7AC-E126-4D21-8509-6FA13247D4FD}"/>
              </a:ext>
            </a:extLst>
          </p:cNvPr>
          <p:cNvSpPr/>
          <p:nvPr/>
        </p:nvSpPr>
        <p:spPr>
          <a:xfrm>
            <a:off x="4579830" y="3734486"/>
            <a:ext cx="535346" cy="461665"/>
          </a:xfrm>
          <a:prstGeom prst="irregularSeal1">
            <a:avLst/>
          </a:prstGeom>
          <a:solidFill>
            <a:srgbClr val="91CA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  <a:latin typeface="Architects Daughter" panose="020B060402020202020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/>
          <p:nvPr/>
        </p:nvSpPr>
        <p:spPr>
          <a:xfrm>
            <a:off x="2038378" y="475791"/>
            <a:ext cx="652848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Barrio"/>
                <a:cs typeface="Barrio"/>
                <a:sym typeface="Barrio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Barrio"/>
                <a:cs typeface="Barrio"/>
                <a:sym typeface="Barrio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ea typeface="Barrio"/>
                <a:cs typeface="Barrio"/>
                <a:sym typeface="Barrio"/>
              </a:rPr>
              <a:t>discover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Barrio"/>
                <a:cs typeface="Barrio"/>
                <a:sym typeface="Barrio"/>
              </a:rPr>
              <a:t>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ea typeface="Barrio"/>
                <a:cs typeface="Barrio"/>
                <a:sym typeface="Barrio"/>
              </a:rPr>
              <a:t>India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Barrio"/>
                <a:cs typeface="Barrio"/>
                <a:sym typeface="Barrio"/>
              </a:rPr>
              <a:t>!</a:t>
            </a:r>
            <a:endParaRPr sz="3600" b="0" i="0" u="none" strike="noStrike" cap="none" dirty="0">
              <a:solidFill>
                <a:srgbClr val="000000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1FDA3FF-C0CB-4F33-871A-241139603936}"/>
              </a:ext>
            </a:extLst>
          </p:cNvPr>
          <p:cNvGrpSpPr/>
          <p:nvPr/>
        </p:nvGrpSpPr>
        <p:grpSpPr>
          <a:xfrm>
            <a:off x="262554" y="1461519"/>
            <a:ext cx="3338624" cy="2884958"/>
            <a:chOff x="-549796" y="1346313"/>
            <a:chExt cx="3338624" cy="2884958"/>
          </a:xfrm>
        </p:grpSpPr>
        <p:pic>
          <p:nvPicPr>
            <p:cNvPr id="100" name="Google Shape;100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549796" y="1346313"/>
              <a:ext cx="3338624" cy="28849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C3BE0A5B-4CF2-4310-96B6-5C7BBB48B695}"/>
                </a:ext>
              </a:extLst>
            </p:cNvPr>
            <p:cNvSpPr/>
            <p:nvPr/>
          </p:nvSpPr>
          <p:spPr>
            <a:xfrm>
              <a:off x="1511034" y="2571750"/>
              <a:ext cx="361507" cy="3508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30" name="Picture 6" descr="Culture, Gandhi, Inde, Lotus, Stéréotype">
            <a:extLst>
              <a:ext uri="{FF2B5EF4-FFF2-40B4-BE49-F238E27FC236}">
                <a16:creationId xmlns:a16="http://schemas.microsoft.com/office/drawing/2014/main" id="{4BDFFC4F-ED68-456D-B844-84852C46E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24" y="1906242"/>
            <a:ext cx="1584671" cy="199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nseur, Sud, Inde, Culture">
            <a:extLst>
              <a:ext uri="{FF2B5EF4-FFF2-40B4-BE49-F238E27FC236}">
                <a16:creationId xmlns:a16="http://schemas.microsoft.com/office/drawing/2014/main" id="{827A3D34-689B-450A-88C8-E499FF249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r="21134"/>
          <a:stretch/>
        </p:blipFill>
        <p:spPr bwMode="auto">
          <a:xfrm>
            <a:off x="5228299" y="2440860"/>
            <a:ext cx="1626780" cy="193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leur, Water Lily, Lily, Lotus">
            <a:extLst>
              <a:ext uri="{FF2B5EF4-FFF2-40B4-BE49-F238E27FC236}">
                <a16:creationId xmlns:a16="http://schemas.microsoft.com/office/drawing/2014/main" id="{77177E6A-5A01-4FC8-AFAD-A914879FE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26" y="1347284"/>
            <a:ext cx="1019507" cy="83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238;p28">
            <a:extLst>
              <a:ext uri="{FF2B5EF4-FFF2-40B4-BE49-F238E27FC236}">
                <a16:creationId xmlns:a16="http://schemas.microsoft.com/office/drawing/2014/main" id="{3F7084FB-9223-4EF7-877A-FF34CAB26048}"/>
              </a:ext>
            </a:extLst>
          </p:cNvPr>
          <p:cNvPicPr preferRelativeResize="0"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Pain, Culturel, Culture, Curry">
            <a:extLst>
              <a:ext uri="{FF2B5EF4-FFF2-40B4-BE49-F238E27FC236}">
                <a16:creationId xmlns:a16="http://schemas.microsoft.com/office/drawing/2014/main" id="{1C6AD49F-A862-4D5B-BAB3-C3EB44ACA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39" y="2996931"/>
            <a:ext cx="1882853" cy="103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yoga3">
            <a:hlinkClick r:id="" action="ppaction://media"/>
            <a:extLst>
              <a:ext uri="{FF2B5EF4-FFF2-40B4-BE49-F238E27FC236}">
                <a16:creationId xmlns:a16="http://schemas.microsoft.com/office/drawing/2014/main" id="{657F9F0A-3EB3-44E5-AD5A-A6965FFC0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2554" y="4375793"/>
            <a:ext cx="609600" cy="6096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71" y="669316"/>
            <a:ext cx="534924" cy="5349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97" y="1461519"/>
            <a:ext cx="1507958" cy="100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 txBox="1"/>
          <p:nvPr/>
        </p:nvSpPr>
        <p:spPr>
          <a:xfrm>
            <a:off x="1621464" y="533382"/>
            <a:ext cx="5901071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You</a:t>
            </a:r>
            <a:r>
              <a:rPr lang="fr" sz="4400" dirty="0">
                <a:solidFill>
                  <a:schemeClr val="tx1"/>
                </a:solidFill>
                <a:latin typeface="Architects Daughter"/>
                <a:sym typeface="Barrio"/>
              </a:rPr>
              <a:t> need….</a:t>
            </a:r>
            <a:endParaRPr sz="4400" dirty="0">
              <a:solidFill>
                <a:schemeClr val="tx1"/>
              </a:solidFill>
              <a:latin typeface="Architects Daughter"/>
              <a:sym typeface="Barrio"/>
            </a:endParaRPr>
          </a:p>
        </p:txBody>
      </p:sp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799" y="1443504"/>
            <a:ext cx="1469700" cy="197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7262" y="1550146"/>
            <a:ext cx="1697375" cy="158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3694" y="1550145"/>
            <a:ext cx="2394064" cy="2178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"/>
          <p:cNvSpPr/>
          <p:nvPr/>
        </p:nvSpPr>
        <p:spPr>
          <a:xfrm>
            <a:off x="360950" y="3571275"/>
            <a:ext cx="3335700" cy="575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sz="24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omfortable 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clothes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4284200" y="3487800"/>
            <a:ext cx="1875300" cy="575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gym mat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19" name="Google Shape;11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2630" y="1550145"/>
            <a:ext cx="1345624" cy="18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"/>
          <p:cNvSpPr/>
          <p:nvPr/>
        </p:nvSpPr>
        <p:spPr>
          <a:xfrm>
            <a:off x="6747050" y="3487800"/>
            <a:ext cx="1469700" cy="575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chair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9151A69-3284-477F-BEBF-A5909879D2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83" y="599375"/>
            <a:ext cx="559308" cy="5593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72C469A-4B57-4143-99C3-D6DEF7DFFA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4" y="509352"/>
            <a:ext cx="556766" cy="556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8" grpId="0" animBg="1"/>
      <p:bldP spid="1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/>
          <p:nvPr/>
        </p:nvSpPr>
        <p:spPr>
          <a:xfrm>
            <a:off x="1690577" y="513909"/>
            <a:ext cx="5837274" cy="66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sym typeface="Barrio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sym typeface="Barrio"/>
              </a:rPr>
              <a:t>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sym typeface="Barrio"/>
              </a:rPr>
              <a:t>revise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sym typeface="Barrio"/>
              </a:rPr>
              <a:t>!</a:t>
            </a:r>
            <a:endParaRPr sz="3600" b="0" i="0" u="none" strike="noStrike" cap="none" dirty="0">
              <a:solidFill>
                <a:srgbClr val="000000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39" name="Google Shape;139;p8"/>
          <p:cNvSpPr/>
          <p:nvPr/>
        </p:nvSpPr>
        <p:spPr>
          <a:xfrm>
            <a:off x="3995265" y="1389664"/>
            <a:ext cx="735153" cy="467088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</a:t>
            </a:r>
            <a:r>
              <a:rPr lang="fr" sz="18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ead 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0" name="Google Shape;140;p8"/>
          <p:cNvSpPr/>
          <p:nvPr/>
        </p:nvSpPr>
        <p:spPr>
          <a:xfrm>
            <a:off x="7648519" y="1381384"/>
            <a:ext cx="1196760" cy="364221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</a:t>
            </a:r>
            <a:r>
              <a:rPr lang="fr" sz="18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houlder 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1" name="Google Shape;141;p8"/>
          <p:cNvSpPr/>
          <p:nvPr/>
        </p:nvSpPr>
        <p:spPr>
          <a:xfrm>
            <a:off x="7648519" y="2380850"/>
            <a:ext cx="832426" cy="364221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</a:t>
            </a:r>
            <a:r>
              <a:rPr lang="fr" sz="18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rm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2" name="Google Shape;142;p8"/>
          <p:cNvSpPr/>
          <p:nvPr/>
        </p:nvSpPr>
        <p:spPr>
          <a:xfrm>
            <a:off x="4688183" y="3854096"/>
            <a:ext cx="832426" cy="377123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</a:t>
            </a:r>
            <a:r>
              <a:rPr lang="fr" sz="18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and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3" name="Google Shape;143;p8"/>
          <p:cNvSpPr/>
          <p:nvPr/>
        </p:nvSpPr>
        <p:spPr>
          <a:xfrm>
            <a:off x="4090348" y="2123319"/>
            <a:ext cx="963304" cy="377123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</a:t>
            </a:r>
            <a:r>
              <a:rPr lang="fr" sz="18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inger 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7648519" y="2880583"/>
            <a:ext cx="876936" cy="364221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leg 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5" name="Google Shape;145;p8"/>
          <p:cNvSpPr/>
          <p:nvPr/>
        </p:nvSpPr>
        <p:spPr>
          <a:xfrm>
            <a:off x="7648519" y="3880048"/>
            <a:ext cx="832426" cy="364221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foot 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6" name="Google Shape;146;p8"/>
          <p:cNvSpPr/>
          <p:nvPr/>
        </p:nvSpPr>
        <p:spPr>
          <a:xfrm>
            <a:off x="2630361" y="3676180"/>
            <a:ext cx="832426" cy="377123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</a:t>
            </a:r>
            <a:r>
              <a:rPr lang="fr" sz="18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oe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7" name="Google Shape;147;p8"/>
          <p:cNvSpPr/>
          <p:nvPr/>
        </p:nvSpPr>
        <p:spPr>
          <a:xfrm>
            <a:off x="4957065" y="1403394"/>
            <a:ext cx="963304" cy="377123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thumb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8" name="Google Shape;148;p8"/>
          <p:cNvSpPr/>
          <p:nvPr/>
        </p:nvSpPr>
        <p:spPr>
          <a:xfrm>
            <a:off x="1012624" y="3464564"/>
            <a:ext cx="639025" cy="377123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e</a:t>
            </a:r>
            <a:r>
              <a:rPr lang="fr" sz="18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ye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48519" y="3380316"/>
            <a:ext cx="876936" cy="364221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knee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0" name="Google Shape;150;p8"/>
          <p:cNvSpPr/>
          <p:nvPr/>
        </p:nvSpPr>
        <p:spPr>
          <a:xfrm>
            <a:off x="7648519" y="1881117"/>
            <a:ext cx="1062935" cy="364221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sz="18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hest 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8" name="Google Shape;238;p28">
            <a:extLst>
              <a:ext uri="{FF2B5EF4-FFF2-40B4-BE49-F238E27FC236}">
                <a16:creationId xmlns:a16="http://schemas.microsoft.com/office/drawing/2014/main" id="{E36C04F0-3F9F-4B7A-A343-D6C3ABBDE8E1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70B3357-AFA3-4C54-B709-07C037929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4100" name="Picture 4" descr="L'Inde, Fille, Les Enfants, Enfant">
            <a:extLst>
              <a:ext uri="{FF2B5EF4-FFF2-40B4-BE49-F238E27FC236}">
                <a16:creationId xmlns:a16="http://schemas.microsoft.com/office/drawing/2014/main" id="{82EC0E99-1F8A-46F4-9C09-A5D6973C8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7" t="11371" r="19121"/>
          <a:stretch/>
        </p:blipFill>
        <p:spPr bwMode="auto">
          <a:xfrm>
            <a:off x="474653" y="1380068"/>
            <a:ext cx="1649467" cy="186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nfants, L'École, Rural, Joyeux, Groupe, Le Bonheur">
            <a:extLst>
              <a:ext uri="{FF2B5EF4-FFF2-40B4-BE49-F238E27FC236}">
                <a16:creationId xmlns:a16="http://schemas.microsoft.com/office/drawing/2014/main" id="{BEBA7908-F47B-4BCA-8358-831AD5E46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6" t="29740" r="12364" b="13333"/>
          <a:stretch/>
        </p:blipFill>
        <p:spPr bwMode="auto">
          <a:xfrm>
            <a:off x="6486344" y="1385627"/>
            <a:ext cx="1077048" cy="277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nfants, Frères Et Sœurs, Hindou, Inde, Observation">
            <a:extLst>
              <a:ext uri="{FF2B5EF4-FFF2-40B4-BE49-F238E27FC236}">
                <a16:creationId xmlns:a16="http://schemas.microsoft.com/office/drawing/2014/main" id="{09B0E686-03AF-4EDE-8254-B6B31B55E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9" t="39092" r="50451" b="10928"/>
          <a:stretch/>
        </p:blipFill>
        <p:spPr bwMode="auto">
          <a:xfrm>
            <a:off x="2514725" y="1380068"/>
            <a:ext cx="1395413" cy="214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2E3F400-C818-451A-8E21-4C900A140026}"/>
              </a:ext>
            </a:extLst>
          </p:cNvPr>
          <p:cNvSpPr/>
          <p:nvPr/>
        </p:nvSpPr>
        <p:spPr>
          <a:xfrm>
            <a:off x="1371600" y="2142467"/>
            <a:ext cx="331470" cy="24764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0274ABB-D6E8-41A9-A09E-5D7AAC76A1C7}"/>
              </a:ext>
            </a:extLst>
          </p:cNvPr>
          <p:cNvSpPr/>
          <p:nvPr/>
        </p:nvSpPr>
        <p:spPr>
          <a:xfrm>
            <a:off x="2934470" y="1447752"/>
            <a:ext cx="665490" cy="69471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  <a:endParaRPr lang="fr-FR" sz="4000" dirty="0">
              <a:latin typeface="Architects Daughter" panose="020B060402020202020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3AA09CC-F66E-441F-A7B5-0A3D0183CC65}"/>
              </a:ext>
            </a:extLst>
          </p:cNvPr>
          <p:cNvSpPr/>
          <p:nvPr/>
        </p:nvSpPr>
        <p:spPr>
          <a:xfrm>
            <a:off x="3326013" y="3227077"/>
            <a:ext cx="331470" cy="24764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</a:p>
        </p:txBody>
      </p:sp>
      <p:pic>
        <p:nvPicPr>
          <p:cNvPr id="4110" name="Picture 14" descr="Henné, Mains, Mehendi, Patron, Femmes">
            <a:extLst>
              <a:ext uri="{FF2B5EF4-FFF2-40B4-BE49-F238E27FC236}">
                <a16:creationId xmlns:a16="http://schemas.microsoft.com/office/drawing/2014/main" id="{7388CB37-4445-4659-B84B-2044D0D44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b="20688"/>
          <a:stretch/>
        </p:blipFill>
        <p:spPr bwMode="auto">
          <a:xfrm rot="16200000">
            <a:off x="4543840" y="2411797"/>
            <a:ext cx="1121112" cy="159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B7B057EA-9906-4BD1-A6FE-43C35B2FF350}"/>
              </a:ext>
            </a:extLst>
          </p:cNvPr>
          <p:cNvSpPr/>
          <p:nvPr/>
        </p:nvSpPr>
        <p:spPr>
          <a:xfrm>
            <a:off x="4816207" y="2814063"/>
            <a:ext cx="331470" cy="24764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9A562B7-FC26-4A26-A9B8-39DBC4EB0383}"/>
              </a:ext>
            </a:extLst>
          </p:cNvPr>
          <p:cNvSpPr/>
          <p:nvPr/>
        </p:nvSpPr>
        <p:spPr>
          <a:xfrm>
            <a:off x="4464223" y="3210563"/>
            <a:ext cx="331470" cy="24764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25C88C4-E98A-4BDE-82F1-1DA764980226}"/>
              </a:ext>
            </a:extLst>
          </p:cNvPr>
          <p:cNvSpPr/>
          <p:nvPr/>
        </p:nvSpPr>
        <p:spPr>
          <a:xfrm>
            <a:off x="4348827" y="2686002"/>
            <a:ext cx="934760" cy="9901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  <a:endParaRPr lang="fr-FR" sz="4000" dirty="0">
              <a:latin typeface="Architects Daughter" panose="020B0604020202020204" charset="0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7596B9C-F25E-422B-8ED3-DCCB29D02AEA}"/>
              </a:ext>
            </a:extLst>
          </p:cNvPr>
          <p:cNvSpPr/>
          <p:nvPr/>
        </p:nvSpPr>
        <p:spPr>
          <a:xfrm>
            <a:off x="6799075" y="3856873"/>
            <a:ext cx="331470" cy="24764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3854A56-6D70-4196-89FF-4309D9D3D149}"/>
              </a:ext>
            </a:extLst>
          </p:cNvPr>
          <p:cNvSpPr/>
          <p:nvPr/>
        </p:nvSpPr>
        <p:spPr>
          <a:xfrm>
            <a:off x="6602225" y="2621250"/>
            <a:ext cx="331470" cy="24764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741921F-F57F-44A6-86D9-FBF1340E58A4}"/>
              </a:ext>
            </a:extLst>
          </p:cNvPr>
          <p:cNvSpPr/>
          <p:nvPr/>
        </p:nvSpPr>
        <p:spPr>
          <a:xfrm>
            <a:off x="6864090" y="2621369"/>
            <a:ext cx="331470" cy="125630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94BFF1F-A1D5-4533-AF54-D9843D481BE6}"/>
              </a:ext>
            </a:extLst>
          </p:cNvPr>
          <p:cNvSpPr/>
          <p:nvPr/>
        </p:nvSpPr>
        <p:spPr>
          <a:xfrm rot="19575384">
            <a:off x="7190603" y="2095873"/>
            <a:ext cx="331470" cy="39843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AD2F149-BCF3-43D9-8FE4-10ACE332FDFE}"/>
              </a:ext>
            </a:extLst>
          </p:cNvPr>
          <p:cNvSpPr/>
          <p:nvPr/>
        </p:nvSpPr>
        <p:spPr>
          <a:xfrm>
            <a:off x="6816633" y="2103337"/>
            <a:ext cx="331470" cy="24764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B5CECFF-F47B-49CB-9450-D9C4FDA3B7EA}"/>
              </a:ext>
            </a:extLst>
          </p:cNvPr>
          <p:cNvSpPr/>
          <p:nvPr/>
        </p:nvSpPr>
        <p:spPr>
          <a:xfrm>
            <a:off x="7024868" y="1879677"/>
            <a:ext cx="331470" cy="24764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</a:p>
        </p:txBody>
      </p:sp>
      <p:sp>
        <p:nvSpPr>
          <p:cNvPr id="35" name="Google Shape;143;p8">
            <a:extLst>
              <a:ext uri="{FF2B5EF4-FFF2-40B4-BE49-F238E27FC236}">
                <a16:creationId xmlns:a16="http://schemas.microsoft.com/office/drawing/2014/main" id="{85E7A756-D82A-4CC4-80E3-174A71757D2C}"/>
              </a:ext>
            </a:extLst>
          </p:cNvPr>
          <p:cNvSpPr/>
          <p:nvPr/>
        </p:nvSpPr>
        <p:spPr>
          <a:xfrm>
            <a:off x="5254777" y="2137477"/>
            <a:ext cx="1189004" cy="377123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stomach 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E08EB9A-0D56-4D53-99B9-F3976878D5CF}"/>
              </a:ext>
            </a:extLst>
          </p:cNvPr>
          <p:cNvSpPr/>
          <p:nvPr/>
        </p:nvSpPr>
        <p:spPr>
          <a:xfrm>
            <a:off x="6798692" y="2296548"/>
            <a:ext cx="331470" cy="24764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chitects Daughter" panose="020B060402020202020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5" grpId="0" animBg="1"/>
      <p:bldP spid="5" grpId="1" animBg="1"/>
      <p:bldP spid="31" grpId="0" animBg="1"/>
      <p:bldP spid="31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35" grpId="0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402</Words>
  <Application>Microsoft Office PowerPoint</Application>
  <PresentationFormat>Affichage à l'écran (16:9)</PresentationFormat>
  <Paragraphs>206</Paragraphs>
  <Slides>29</Slides>
  <Notes>29</Notes>
  <HiddenSlides>0</HiddenSlides>
  <MMClips>7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Noto Sans Symbols</vt:lpstr>
      <vt:lpstr>Barrio</vt:lpstr>
      <vt:lpstr>Pacifico</vt:lpstr>
      <vt:lpstr>Arial</vt:lpstr>
      <vt:lpstr>Architects Daughter</vt:lpstr>
      <vt:lpstr>Wingdings</vt:lpstr>
      <vt:lpstr>Simple Light</vt:lpstr>
      <vt:lpstr>Présentation PowerPoint</vt:lpstr>
      <vt:lpstr>Présentation PowerPoint</vt:lpstr>
      <vt:lpstr>Présentation PowerPoint</vt:lpstr>
      <vt:lpstr>How are you today?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Challenge!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Sabrina Champion</dc:creator>
  <cp:lastModifiedBy>JOSSELYN BELLICAUD</cp:lastModifiedBy>
  <cp:revision>115</cp:revision>
  <dcterms:modified xsi:type="dcterms:W3CDTF">2020-09-29T08:40:30Z</dcterms:modified>
</cp:coreProperties>
</file>