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328" r:id="rId2"/>
    <p:sldId id="329" r:id="rId3"/>
    <p:sldId id="36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81" r:id="rId27"/>
    <p:sldId id="287" r:id="rId28"/>
    <p:sldId id="282" r:id="rId29"/>
    <p:sldId id="366" r:id="rId30"/>
    <p:sldId id="284" r:id="rId31"/>
    <p:sldId id="285" r:id="rId32"/>
    <p:sldId id="288" r:id="rId33"/>
    <p:sldId id="286" r:id="rId34"/>
    <p:sldId id="289" r:id="rId35"/>
    <p:sldId id="291" r:id="rId36"/>
    <p:sldId id="360" r:id="rId37"/>
    <p:sldId id="359" r:id="rId38"/>
    <p:sldId id="368" r:id="rId39"/>
  </p:sldIdLst>
  <p:sldSz cx="9144000" cy="5143500" type="screen16x9"/>
  <p:notesSz cx="6858000" cy="9144000"/>
  <p:embeddedFontLst>
    <p:embeddedFont>
      <p:font typeface="Barrio" panose="020B0604020202020204" charset="0"/>
      <p:regular r:id="rId41"/>
    </p:embeddedFont>
    <p:embeddedFont>
      <p:font typeface="Pacifico" panose="020B0604020202020204" charset="0"/>
      <p:regular r:id="rId42"/>
    </p:embeddedFont>
    <p:embeddedFont>
      <p:font typeface="Architects Daughter" panose="020B0604020202020204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jW9pS6pw9O6m6c3wQ2xYxHZci8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A27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2" autoAdjust="0"/>
    <p:restoredTop sz="81676" autoAdjust="0"/>
  </p:normalViewPr>
  <p:slideViewPr>
    <p:cSldViewPr snapToGrid="0">
      <p:cViewPr varScale="1">
        <p:scale>
          <a:sx n="100" d="100"/>
          <a:sy n="100" d="100"/>
        </p:scale>
        <p:origin x="1085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0cd6959e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80cd6959e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1395822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820ecae4b9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820ecae4b9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82028343bd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g82028343bd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8a4264ff6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8a4264ff6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8a29d381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8a29d381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8a29d381c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8a29d381c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820ecae4b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820ecae4b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8a29d381c0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8a29d381c0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820ecae4b9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820ecae4b9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8a29d381c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8a29d381c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0cd6959eb_2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80cd6959eb_2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4786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8a4264ff6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8a4264ff6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820ecae4b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820ecae4b9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820ecae4b9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820ecae4b9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820ecae4b9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820ecae4b9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8a4264ff66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8a4264ff66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8a4264ff66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8a4264ff66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820ecae4b9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820ecae4b9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8a29d381c0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8a29d381c0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8a29d381c0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8a29d381c0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8a29d381c0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8a29d381c0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3900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0cd6959e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80cd6959e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13333787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8a4264ff66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8a4264ff66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8a29d381c0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8a29d381c0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820ecae4b9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820ecae4b9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820ecae4b9_2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820ecae4b9_2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89f771d42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89f771d426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81f6039f09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Google Shape;660;g81f6039f09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882f6b5fc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882f6b5fc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1685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0cd6959e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80cd6959e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21713276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76dbc70f8c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76dbc70f8c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8521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820ecae4b9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820ecae4b9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 smtClean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89f771d42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89f771d42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1f6039f09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81f6039f09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81f6039f0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81f6039f0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82028343bd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g82028343bd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82028343bd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g82028343bd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3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●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○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■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●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○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■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●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○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■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●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○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■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●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○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■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●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○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■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3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03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8" name="Google Shape;8;p26"/>
          <p:cNvSpPr/>
          <p:nvPr userDrawn="1"/>
        </p:nvSpPr>
        <p:spPr>
          <a:xfrm>
            <a:off x="478900" y="538775"/>
            <a:ext cx="8455500" cy="7335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26"/>
          <p:cNvSpPr/>
          <p:nvPr userDrawn="1"/>
        </p:nvSpPr>
        <p:spPr>
          <a:xfrm>
            <a:off x="74550" y="4325075"/>
            <a:ext cx="9069300" cy="613500"/>
          </a:xfrm>
          <a:prstGeom prst="rtTriangle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6"/>
          <p:cNvSpPr/>
          <p:nvPr userDrawn="1"/>
        </p:nvSpPr>
        <p:spPr>
          <a:xfrm rot="10800000">
            <a:off x="74700" y="4317575"/>
            <a:ext cx="9069300" cy="628500"/>
          </a:xfrm>
          <a:prstGeom prst="rtTriangle">
            <a:avLst/>
          </a:prstGeom>
          <a:solidFill>
            <a:srgbClr val="76A5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6"/>
          <p:cNvSpPr/>
          <p:nvPr userDrawn="1"/>
        </p:nvSpPr>
        <p:spPr>
          <a:xfrm rot="-1282383">
            <a:off x="478897" y="472514"/>
            <a:ext cx="1170812" cy="67998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6"/>
          <p:cNvSpPr/>
          <p:nvPr userDrawn="1"/>
        </p:nvSpPr>
        <p:spPr>
          <a:xfrm rot="305775">
            <a:off x="7752934" y="494027"/>
            <a:ext cx="1030935" cy="82290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56DDDFF-BB1F-48C7-B4C0-68FE2456010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4563" y1="11494" x2="83495" y2="9195"/>
                        <a14:foregroundMark x1="95146" y1="5747" x2="71845" y2="26437"/>
                        <a14:foregroundMark x1="71845" y1="3831" x2="0" y2="4215"/>
                        <a14:foregroundMark x1="10680" y1="8429" x2="18447" y2="27969"/>
                        <a14:foregroundMark x1="5825" y1="37165" x2="4854" y2="40613"/>
                        <a14:foregroundMark x1="59223" y1="59770" x2="86408" y2="31418"/>
                        <a14:foregroundMark x1="89320" y1="17625" x2="90291" y2="31801"/>
                        <a14:foregroundMark x1="4854" y1="32567" x2="3883" y2="31801"/>
                        <a14:foregroundMark x1="81553" y1="45211" x2="81553" y2="45211"/>
                        <a14:foregroundMark x1="82524" y1="37548" x2="82524" y2="37548"/>
                        <a14:foregroundMark x1="86408" y1="33716" x2="86408" y2="3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9" y="3133181"/>
            <a:ext cx="636626" cy="1613198"/>
          </a:xfrm>
          <a:prstGeom prst="rect">
            <a:avLst/>
          </a:prstGeom>
        </p:spPr>
      </p:pic>
      <p:pic>
        <p:nvPicPr>
          <p:cNvPr id="14" name="Google Shape;111;p17"/>
          <p:cNvPicPr preferRelativeResize="0"/>
          <p:nvPr userDrawn="1"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87995" y="4340101"/>
            <a:ext cx="759427" cy="42717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2.png"/><Relationship Id="rId7" Type="http://schemas.microsoft.com/office/2007/relationships/hdphoto" Target="../media/hdphoto6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23.png"/><Relationship Id="rId4" Type="http://schemas.openxmlformats.org/officeDocument/2006/relationships/image" Target="../media/image38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12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12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11" Type="http://schemas.openxmlformats.org/officeDocument/2006/relationships/image" Target="../media/image36.png"/><Relationship Id="rId5" Type="http://schemas.openxmlformats.org/officeDocument/2006/relationships/image" Target="../media/image21.png"/><Relationship Id="rId10" Type="http://schemas.openxmlformats.org/officeDocument/2006/relationships/image" Target="../media/image43.png"/><Relationship Id="rId4" Type="http://schemas.openxmlformats.org/officeDocument/2006/relationships/image" Target="../media/image20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3.wdp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36.xml"/><Relationship Id="rId9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stock.adobe.com/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lipart.com/fr/index" TargetMode="External"/><Relationship Id="rId5" Type="http://schemas.openxmlformats.org/officeDocument/2006/relationships/hyperlink" Target="https://www.flaticon.com/" TargetMode="External"/><Relationship Id="rId4" Type="http://schemas.openxmlformats.org/officeDocument/2006/relationships/hyperlink" Target="https://pixabay.com/f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microsoft.com/office/2007/relationships/hdphoto" Target="../media/hdphoto5.wdp"/><Relationship Id="rId4" Type="http://schemas.openxmlformats.org/officeDocument/2006/relationships/image" Target="../media/image24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25"/>
          <p:cNvSpPr txBox="1"/>
          <p:nvPr/>
        </p:nvSpPr>
        <p:spPr>
          <a:xfrm>
            <a:off x="2353188" y="523566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 dirty="0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8" y="594854"/>
            <a:ext cx="517387" cy="517387"/>
          </a:xfrm>
          <a:prstGeom prst="rect">
            <a:avLst/>
          </a:prstGeom>
        </p:spPr>
      </p:pic>
      <p:pic>
        <p:nvPicPr>
          <p:cNvPr id="9" name="Google Shape;16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">
            <a:off x="7559403" y="492906"/>
            <a:ext cx="1378964" cy="796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 2"/>
          <p:cNvGrpSpPr/>
          <p:nvPr/>
        </p:nvGrpSpPr>
        <p:grpSpPr>
          <a:xfrm>
            <a:off x="4187786" y="1487134"/>
            <a:ext cx="4061099" cy="1947113"/>
            <a:chOff x="3787501" y="1524622"/>
            <a:chExt cx="4061099" cy="1947113"/>
          </a:xfrm>
        </p:grpSpPr>
        <p:sp>
          <p:nvSpPr>
            <p:cNvPr id="106" name="Google Shape;106;p25"/>
            <p:cNvSpPr/>
            <p:nvPr/>
          </p:nvSpPr>
          <p:spPr>
            <a:xfrm>
              <a:off x="3787501" y="1524622"/>
              <a:ext cx="3413399" cy="1113803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sz="1100" b="0" i="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English 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  <p:sp>
          <p:nvSpPr>
            <p:cNvPr id="11" name="Google Shape;106;p25"/>
            <p:cNvSpPr/>
            <p:nvPr/>
          </p:nvSpPr>
          <p:spPr>
            <a:xfrm>
              <a:off x="4896875" y="2716746"/>
              <a:ext cx="2951725" cy="754989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lang="fr-FR" sz="110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Class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59C57B5A-FDB4-4D33-83C8-046494DFDB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88" y="1332000"/>
            <a:ext cx="4028999" cy="284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7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2"/>
          <p:cNvSpPr/>
          <p:nvPr/>
        </p:nvSpPr>
        <p:spPr>
          <a:xfrm rot="1504025">
            <a:off x="8071286" y="607728"/>
            <a:ext cx="968148" cy="609306"/>
          </a:xfrm>
          <a:prstGeom prst="cloud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9" name="Google Shape;24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758" y="595560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07370" y="669582"/>
            <a:ext cx="530877" cy="5308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p32"/>
          <p:cNvGrpSpPr/>
          <p:nvPr/>
        </p:nvGrpSpPr>
        <p:grpSpPr>
          <a:xfrm>
            <a:off x="2772972" y="684817"/>
            <a:ext cx="435065" cy="575389"/>
            <a:chOff x="7662181" y="3803446"/>
            <a:chExt cx="302823" cy="360497"/>
          </a:xfrm>
        </p:grpSpPr>
        <p:sp>
          <p:nvSpPr>
            <p:cNvPr id="257" name="Google Shape;257;p32"/>
            <p:cNvSpPr/>
            <p:nvPr/>
          </p:nvSpPr>
          <p:spPr>
            <a:xfrm>
              <a:off x="7801388" y="4144161"/>
              <a:ext cx="22683" cy="19782"/>
            </a:xfrm>
            <a:custGeom>
              <a:avLst/>
              <a:gdLst/>
              <a:ahLst/>
              <a:cxnLst/>
              <a:rect l="l" t="t" r="r" b="b"/>
              <a:pathLst>
                <a:path w="868" h="757" extrusionOk="0">
                  <a:moveTo>
                    <a:pt x="567" y="1"/>
                  </a:moveTo>
                  <a:cubicBezTo>
                    <a:pt x="519" y="1"/>
                    <a:pt x="468" y="20"/>
                    <a:pt x="424" y="64"/>
                  </a:cubicBezTo>
                  <a:lnTo>
                    <a:pt x="87" y="401"/>
                  </a:lnTo>
                  <a:cubicBezTo>
                    <a:pt x="1" y="487"/>
                    <a:pt x="1" y="622"/>
                    <a:pt x="87" y="699"/>
                  </a:cubicBezTo>
                  <a:cubicBezTo>
                    <a:pt x="126" y="737"/>
                    <a:pt x="179" y="756"/>
                    <a:pt x="231" y="756"/>
                  </a:cubicBezTo>
                  <a:cubicBezTo>
                    <a:pt x="284" y="756"/>
                    <a:pt x="337" y="737"/>
                    <a:pt x="376" y="699"/>
                  </a:cubicBezTo>
                  <a:lnTo>
                    <a:pt x="712" y="362"/>
                  </a:lnTo>
                  <a:cubicBezTo>
                    <a:pt x="867" y="207"/>
                    <a:pt x="727" y="1"/>
                    <a:pt x="56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2"/>
            <p:cNvSpPr/>
            <p:nvPr/>
          </p:nvSpPr>
          <p:spPr>
            <a:xfrm>
              <a:off x="7662181" y="4059283"/>
              <a:ext cx="199286" cy="89399"/>
            </a:xfrm>
            <a:custGeom>
              <a:avLst/>
              <a:gdLst/>
              <a:ahLst/>
              <a:cxnLst/>
              <a:rect l="l" t="t" r="r" b="b"/>
              <a:pathLst>
                <a:path w="7626" h="3421" extrusionOk="0">
                  <a:moveTo>
                    <a:pt x="5930" y="1"/>
                  </a:moveTo>
                  <a:cubicBezTo>
                    <a:pt x="5533" y="1"/>
                    <a:pt x="5137" y="152"/>
                    <a:pt x="4837" y="456"/>
                  </a:cubicBezTo>
                  <a:lnTo>
                    <a:pt x="2616" y="2677"/>
                  </a:lnTo>
                  <a:cubicBezTo>
                    <a:pt x="2400" y="2894"/>
                    <a:pt x="2113" y="3002"/>
                    <a:pt x="1826" y="3002"/>
                  </a:cubicBezTo>
                  <a:cubicBezTo>
                    <a:pt x="1539" y="3002"/>
                    <a:pt x="1250" y="2894"/>
                    <a:pt x="1029" y="2677"/>
                  </a:cubicBezTo>
                  <a:lnTo>
                    <a:pt x="895" y="2543"/>
                  </a:lnTo>
                  <a:cubicBezTo>
                    <a:pt x="462" y="2101"/>
                    <a:pt x="462" y="1389"/>
                    <a:pt x="895" y="956"/>
                  </a:cubicBezTo>
                  <a:lnTo>
                    <a:pt x="1193" y="658"/>
                  </a:lnTo>
                  <a:cubicBezTo>
                    <a:pt x="1340" y="511"/>
                    <a:pt x="1200" y="302"/>
                    <a:pt x="1040" y="302"/>
                  </a:cubicBezTo>
                  <a:cubicBezTo>
                    <a:pt x="991" y="302"/>
                    <a:pt x="940" y="322"/>
                    <a:pt x="895" y="370"/>
                  </a:cubicBezTo>
                  <a:lnTo>
                    <a:pt x="606" y="658"/>
                  </a:lnTo>
                  <a:cubicBezTo>
                    <a:pt x="0" y="1264"/>
                    <a:pt x="0" y="2235"/>
                    <a:pt x="606" y="2841"/>
                  </a:cubicBezTo>
                  <a:lnTo>
                    <a:pt x="731" y="2966"/>
                  </a:lnTo>
                  <a:cubicBezTo>
                    <a:pt x="1034" y="3269"/>
                    <a:pt x="1428" y="3420"/>
                    <a:pt x="1823" y="3420"/>
                  </a:cubicBezTo>
                  <a:cubicBezTo>
                    <a:pt x="2217" y="3420"/>
                    <a:pt x="2611" y="3269"/>
                    <a:pt x="2914" y="2966"/>
                  </a:cubicBezTo>
                  <a:lnTo>
                    <a:pt x="5135" y="754"/>
                  </a:lnTo>
                  <a:cubicBezTo>
                    <a:pt x="5352" y="533"/>
                    <a:pt x="5638" y="423"/>
                    <a:pt x="5925" y="423"/>
                  </a:cubicBezTo>
                  <a:cubicBezTo>
                    <a:pt x="6212" y="423"/>
                    <a:pt x="6501" y="533"/>
                    <a:pt x="6722" y="754"/>
                  </a:cubicBezTo>
                  <a:cubicBezTo>
                    <a:pt x="7164" y="1187"/>
                    <a:pt x="7164" y="1899"/>
                    <a:pt x="6722" y="2341"/>
                  </a:cubicBezTo>
                  <a:lnTo>
                    <a:pt x="6049" y="3014"/>
                  </a:lnTo>
                  <a:cubicBezTo>
                    <a:pt x="5902" y="3161"/>
                    <a:pt x="6036" y="3370"/>
                    <a:pt x="6197" y="3370"/>
                  </a:cubicBezTo>
                  <a:cubicBezTo>
                    <a:pt x="6247" y="3370"/>
                    <a:pt x="6299" y="3350"/>
                    <a:pt x="6347" y="3303"/>
                  </a:cubicBezTo>
                  <a:lnTo>
                    <a:pt x="7020" y="2639"/>
                  </a:lnTo>
                  <a:cubicBezTo>
                    <a:pt x="7626" y="2033"/>
                    <a:pt x="7626" y="1052"/>
                    <a:pt x="7020" y="447"/>
                  </a:cubicBezTo>
                  <a:cubicBezTo>
                    <a:pt x="6718" y="150"/>
                    <a:pt x="6324" y="1"/>
                    <a:pt x="59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2"/>
            <p:cNvSpPr/>
            <p:nvPr/>
          </p:nvSpPr>
          <p:spPr>
            <a:xfrm>
              <a:off x="7673731" y="4032497"/>
              <a:ext cx="55819" cy="55401"/>
            </a:xfrm>
            <a:custGeom>
              <a:avLst/>
              <a:gdLst/>
              <a:ahLst/>
              <a:cxnLst/>
              <a:rect l="l" t="t" r="r" b="b"/>
              <a:pathLst>
                <a:path w="2136" h="2120" extrusionOk="0">
                  <a:moveTo>
                    <a:pt x="1347" y="0"/>
                  </a:moveTo>
                  <a:lnTo>
                    <a:pt x="68" y="1472"/>
                  </a:lnTo>
                  <a:cubicBezTo>
                    <a:pt x="1" y="1539"/>
                    <a:pt x="10" y="1645"/>
                    <a:pt x="78" y="1722"/>
                  </a:cubicBezTo>
                  <a:lnTo>
                    <a:pt x="424" y="2068"/>
                  </a:lnTo>
                  <a:cubicBezTo>
                    <a:pt x="459" y="2103"/>
                    <a:pt x="504" y="2119"/>
                    <a:pt x="550" y="2119"/>
                  </a:cubicBezTo>
                  <a:cubicBezTo>
                    <a:pt x="593" y="2119"/>
                    <a:pt x="637" y="2105"/>
                    <a:pt x="674" y="2077"/>
                  </a:cubicBezTo>
                  <a:lnTo>
                    <a:pt x="2135" y="798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2"/>
            <p:cNvSpPr/>
            <p:nvPr/>
          </p:nvSpPr>
          <p:spPr>
            <a:xfrm>
              <a:off x="7680264" y="4043055"/>
              <a:ext cx="49286" cy="44948"/>
            </a:xfrm>
            <a:custGeom>
              <a:avLst/>
              <a:gdLst/>
              <a:ahLst/>
              <a:cxnLst/>
              <a:rect l="l" t="t" r="r" b="b"/>
              <a:pathLst>
                <a:path w="1886" h="1720" extrusionOk="0">
                  <a:moveTo>
                    <a:pt x="1491" y="0"/>
                  </a:moveTo>
                  <a:lnTo>
                    <a:pt x="1" y="1491"/>
                  </a:lnTo>
                  <a:lnTo>
                    <a:pt x="174" y="1664"/>
                  </a:lnTo>
                  <a:cubicBezTo>
                    <a:pt x="210" y="1700"/>
                    <a:pt x="257" y="1719"/>
                    <a:pt x="305" y="1719"/>
                  </a:cubicBezTo>
                  <a:cubicBezTo>
                    <a:pt x="346" y="1719"/>
                    <a:pt x="388" y="1705"/>
                    <a:pt x="424" y="1673"/>
                  </a:cubicBezTo>
                  <a:lnTo>
                    <a:pt x="1885" y="394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2"/>
            <p:cNvSpPr/>
            <p:nvPr/>
          </p:nvSpPr>
          <p:spPr>
            <a:xfrm>
              <a:off x="7693331" y="3857096"/>
              <a:ext cx="211882" cy="211072"/>
            </a:xfrm>
            <a:custGeom>
              <a:avLst/>
              <a:gdLst/>
              <a:ahLst/>
              <a:cxnLst/>
              <a:rect l="l" t="t" r="r" b="b"/>
              <a:pathLst>
                <a:path w="8108" h="8077" extrusionOk="0">
                  <a:moveTo>
                    <a:pt x="6126" y="0"/>
                  </a:moveTo>
                  <a:lnTo>
                    <a:pt x="97" y="6991"/>
                  </a:lnTo>
                  <a:cubicBezTo>
                    <a:pt x="1" y="7107"/>
                    <a:pt x="10" y="7270"/>
                    <a:pt x="116" y="7376"/>
                  </a:cubicBezTo>
                  <a:lnTo>
                    <a:pt x="732" y="7991"/>
                  </a:lnTo>
                  <a:cubicBezTo>
                    <a:pt x="788" y="8048"/>
                    <a:pt x="861" y="8077"/>
                    <a:pt x="935" y="8077"/>
                  </a:cubicBezTo>
                  <a:cubicBezTo>
                    <a:pt x="999" y="8077"/>
                    <a:pt x="1063" y="8055"/>
                    <a:pt x="1116" y="8010"/>
                  </a:cubicBezTo>
                  <a:lnTo>
                    <a:pt x="8107" y="1981"/>
                  </a:lnTo>
                  <a:lnTo>
                    <a:pt x="8049" y="1943"/>
                  </a:lnTo>
                  <a:cubicBezTo>
                    <a:pt x="7261" y="1491"/>
                    <a:pt x="6617" y="837"/>
                    <a:pt x="6165" y="58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rgbClr val="CB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2"/>
            <p:cNvSpPr/>
            <p:nvPr/>
          </p:nvSpPr>
          <p:spPr>
            <a:xfrm>
              <a:off x="7704385" y="3886495"/>
              <a:ext cx="200828" cy="181542"/>
            </a:xfrm>
            <a:custGeom>
              <a:avLst/>
              <a:gdLst/>
              <a:ahLst/>
              <a:cxnLst/>
              <a:rect l="l" t="t" r="r" b="b"/>
              <a:pathLst>
                <a:path w="7685" h="6947" extrusionOk="0">
                  <a:moveTo>
                    <a:pt x="6559" y="0"/>
                  </a:moveTo>
                  <a:lnTo>
                    <a:pt x="1" y="6559"/>
                  </a:lnTo>
                  <a:lnTo>
                    <a:pt x="309" y="6866"/>
                  </a:lnTo>
                  <a:cubicBezTo>
                    <a:pt x="363" y="6920"/>
                    <a:pt x="432" y="6947"/>
                    <a:pt x="502" y="6947"/>
                  </a:cubicBezTo>
                  <a:cubicBezTo>
                    <a:pt x="569" y="6947"/>
                    <a:pt x="637" y="6923"/>
                    <a:pt x="693" y="6876"/>
                  </a:cubicBezTo>
                  <a:lnTo>
                    <a:pt x="7684" y="847"/>
                  </a:lnTo>
                  <a:lnTo>
                    <a:pt x="7626" y="818"/>
                  </a:lnTo>
                  <a:cubicBezTo>
                    <a:pt x="7232" y="587"/>
                    <a:pt x="6876" y="318"/>
                    <a:pt x="6559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2"/>
            <p:cNvSpPr/>
            <p:nvPr/>
          </p:nvSpPr>
          <p:spPr>
            <a:xfrm>
              <a:off x="7799376" y="3803446"/>
              <a:ext cx="165628" cy="138555"/>
            </a:xfrm>
            <a:custGeom>
              <a:avLst/>
              <a:gdLst/>
              <a:ahLst/>
              <a:cxnLst/>
              <a:rect l="l" t="t" r="r" b="b"/>
              <a:pathLst>
                <a:path w="6338" h="5302" extrusionOk="0">
                  <a:moveTo>
                    <a:pt x="3678" y="0"/>
                  </a:moveTo>
                  <a:cubicBezTo>
                    <a:pt x="3059" y="0"/>
                    <a:pt x="2438" y="236"/>
                    <a:pt x="1962" y="707"/>
                  </a:cubicBezTo>
                  <a:cubicBezTo>
                    <a:pt x="1" y="2669"/>
                    <a:pt x="953" y="3448"/>
                    <a:pt x="1799" y="4294"/>
                  </a:cubicBezTo>
                  <a:cubicBezTo>
                    <a:pt x="2297" y="4791"/>
                    <a:pt x="2749" y="5301"/>
                    <a:pt x="3398" y="5301"/>
                  </a:cubicBezTo>
                  <a:cubicBezTo>
                    <a:pt x="3903" y="5301"/>
                    <a:pt x="4527" y="4993"/>
                    <a:pt x="5386" y="4130"/>
                  </a:cubicBezTo>
                  <a:cubicBezTo>
                    <a:pt x="6338" y="3188"/>
                    <a:pt x="6338" y="1649"/>
                    <a:pt x="5386" y="707"/>
                  </a:cubicBezTo>
                  <a:cubicBezTo>
                    <a:pt x="4915" y="236"/>
                    <a:pt x="4297" y="0"/>
                    <a:pt x="3678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7833296" y="3810606"/>
              <a:ext cx="131708" cy="131394"/>
            </a:xfrm>
            <a:custGeom>
              <a:avLst/>
              <a:gdLst/>
              <a:ahLst/>
              <a:cxnLst/>
              <a:rect l="l" t="t" r="r" b="b"/>
              <a:pathLst>
                <a:path w="5040" h="5028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3982" y="933"/>
                    <a:pt x="3809" y="2077"/>
                    <a:pt x="3059" y="2827"/>
                  </a:cubicBezTo>
                  <a:cubicBezTo>
                    <a:pt x="2202" y="3689"/>
                    <a:pt x="1575" y="3999"/>
                    <a:pt x="1068" y="3999"/>
                  </a:cubicBezTo>
                  <a:cubicBezTo>
                    <a:pt x="652" y="3999"/>
                    <a:pt x="317" y="3792"/>
                    <a:pt x="1" y="3510"/>
                  </a:cubicBezTo>
                  <a:lnTo>
                    <a:pt x="1" y="3510"/>
                  </a:lnTo>
                  <a:cubicBezTo>
                    <a:pt x="155" y="3683"/>
                    <a:pt x="328" y="3856"/>
                    <a:pt x="501" y="4020"/>
                  </a:cubicBezTo>
                  <a:cubicBezTo>
                    <a:pt x="999" y="4517"/>
                    <a:pt x="1451" y="5027"/>
                    <a:pt x="2100" y="5027"/>
                  </a:cubicBezTo>
                  <a:cubicBezTo>
                    <a:pt x="2605" y="5027"/>
                    <a:pt x="3229" y="4719"/>
                    <a:pt x="4088" y="3856"/>
                  </a:cubicBezTo>
                  <a:cubicBezTo>
                    <a:pt x="5040" y="2914"/>
                    <a:pt x="5040" y="1375"/>
                    <a:pt x="4088" y="433"/>
                  </a:cubicBezTo>
                  <a:cubicBezTo>
                    <a:pt x="3915" y="260"/>
                    <a:pt x="3713" y="116"/>
                    <a:pt x="3501" y="0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2"/>
            <p:cNvSpPr/>
            <p:nvPr/>
          </p:nvSpPr>
          <p:spPr>
            <a:xfrm>
              <a:off x="7804158" y="3929457"/>
              <a:ext cx="28667" cy="28432"/>
            </a:xfrm>
            <a:custGeom>
              <a:avLst/>
              <a:gdLst/>
              <a:ahLst/>
              <a:cxnLst/>
              <a:rect l="l" t="t" r="r" b="b"/>
              <a:pathLst>
                <a:path w="1097" h="1088" extrusionOk="0">
                  <a:moveTo>
                    <a:pt x="549" y="1"/>
                  </a:moveTo>
                  <a:cubicBezTo>
                    <a:pt x="250" y="1"/>
                    <a:pt x="0" y="241"/>
                    <a:pt x="0" y="539"/>
                  </a:cubicBezTo>
                  <a:cubicBezTo>
                    <a:pt x="0" y="847"/>
                    <a:pt x="250" y="1087"/>
                    <a:pt x="549" y="1087"/>
                  </a:cubicBezTo>
                  <a:cubicBezTo>
                    <a:pt x="847" y="1087"/>
                    <a:pt x="1097" y="847"/>
                    <a:pt x="1097" y="539"/>
                  </a:cubicBezTo>
                  <a:cubicBezTo>
                    <a:pt x="1097" y="241"/>
                    <a:pt x="847" y="1"/>
                    <a:pt x="549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7806929" y="4129710"/>
              <a:ext cx="29922" cy="28929"/>
            </a:xfrm>
            <a:custGeom>
              <a:avLst/>
              <a:gdLst/>
              <a:ahLst/>
              <a:cxnLst/>
              <a:rect l="l" t="t" r="r" b="b"/>
              <a:pathLst>
                <a:path w="1145" h="1107" extrusionOk="0">
                  <a:moveTo>
                    <a:pt x="581" y="0"/>
                  </a:moveTo>
                  <a:cubicBezTo>
                    <a:pt x="525" y="0"/>
                    <a:pt x="469" y="27"/>
                    <a:pt x="433" y="79"/>
                  </a:cubicBezTo>
                  <a:lnTo>
                    <a:pt x="58" y="579"/>
                  </a:lnTo>
                  <a:cubicBezTo>
                    <a:pt x="0" y="656"/>
                    <a:pt x="10" y="752"/>
                    <a:pt x="68" y="819"/>
                  </a:cubicBezTo>
                  <a:lnTo>
                    <a:pt x="298" y="1050"/>
                  </a:lnTo>
                  <a:cubicBezTo>
                    <a:pt x="336" y="1087"/>
                    <a:pt x="385" y="1107"/>
                    <a:pt x="435" y="1107"/>
                  </a:cubicBezTo>
                  <a:cubicBezTo>
                    <a:pt x="475" y="1107"/>
                    <a:pt x="514" y="1095"/>
                    <a:pt x="548" y="1069"/>
                  </a:cubicBezTo>
                  <a:lnTo>
                    <a:pt x="1048" y="694"/>
                  </a:lnTo>
                  <a:cubicBezTo>
                    <a:pt x="1135" y="617"/>
                    <a:pt x="1145" y="482"/>
                    <a:pt x="1068" y="406"/>
                  </a:cubicBezTo>
                  <a:lnTo>
                    <a:pt x="712" y="59"/>
                  </a:lnTo>
                  <a:cubicBezTo>
                    <a:pt x="676" y="20"/>
                    <a:pt x="629" y="0"/>
                    <a:pt x="581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8" name="Google Shape;268;p32"/>
          <p:cNvSpPr/>
          <p:nvPr/>
        </p:nvSpPr>
        <p:spPr>
          <a:xfrm>
            <a:off x="1778012" y="2994754"/>
            <a:ext cx="1255800" cy="834000"/>
          </a:xfrm>
          <a:prstGeom prst="roundRect">
            <a:avLst>
              <a:gd name="adj" fmla="val 16667"/>
            </a:avLst>
          </a:prstGeom>
          <a:solidFill>
            <a:srgbClr val="C581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" sz="2400" dirty="0">
                <a:latin typeface="Architects Daughter" panose="020B0604020202020204" charset="0"/>
                <a:sym typeface="Architects Daughter"/>
              </a:rPr>
              <a:t>Sit </a:t>
            </a:r>
            <a:endParaRPr sz="2400" dirty="0">
              <a:latin typeface="Architects Daughter" panose="020B0604020202020204" charset="0"/>
              <a:sym typeface="Architects Daughter"/>
            </a:endParaRPr>
          </a:p>
          <a:p>
            <a:pPr algn="ctr"/>
            <a:r>
              <a:rPr lang="fr" sz="2400" dirty="0">
                <a:latin typeface="Architects Daughter" panose="020B0604020202020204" charset="0"/>
                <a:sym typeface="Architects Daughter"/>
              </a:rPr>
              <a:t>down  </a:t>
            </a:r>
            <a:endParaRPr sz="2400" dirty="0">
              <a:latin typeface="Architects Daughter" panose="020B0604020202020204" charset="0"/>
              <a:sym typeface="Architects Daughter"/>
            </a:endParaRPr>
          </a:p>
        </p:txBody>
      </p:sp>
      <p:sp>
        <p:nvSpPr>
          <p:cNvPr id="269" name="Google Shape;269;p32"/>
          <p:cNvSpPr/>
          <p:nvPr/>
        </p:nvSpPr>
        <p:spPr>
          <a:xfrm>
            <a:off x="4225300" y="2985985"/>
            <a:ext cx="1255800" cy="834000"/>
          </a:xfrm>
          <a:prstGeom prst="roundRect">
            <a:avLst>
              <a:gd name="adj" fmla="val 16667"/>
            </a:avLst>
          </a:prstGeom>
          <a:solidFill>
            <a:srgbClr val="C581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" sz="2400" dirty="0">
                <a:latin typeface="Architects Daughter" panose="020B0604020202020204" charset="0"/>
                <a:sym typeface="Architects Daughter"/>
              </a:rPr>
              <a:t>Stand up </a:t>
            </a:r>
            <a:endParaRPr sz="2400" dirty="0">
              <a:latin typeface="Architects Daughter" panose="020B0604020202020204" charset="0"/>
              <a:sym typeface="Architects Daughter"/>
            </a:endParaRPr>
          </a:p>
        </p:txBody>
      </p:sp>
      <p:sp>
        <p:nvSpPr>
          <p:cNvPr id="30" name="Google Shape;222;p31">
            <a:extLst>
              <a:ext uri="{FF2B5EF4-FFF2-40B4-BE49-F238E27FC236}">
                <a16:creationId xmlns:a16="http://schemas.microsoft.com/office/drawing/2014/main" id="{1BB194AC-11D8-46F4-9262-275087DAC06F}"/>
              </a:ext>
            </a:extLst>
          </p:cNvPr>
          <p:cNvSpPr/>
          <p:nvPr/>
        </p:nvSpPr>
        <p:spPr>
          <a:xfrm>
            <a:off x="1778012" y="1552448"/>
            <a:ext cx="1255800" cy="834002"/>
          </a:xfrm>
          <a:prstGeom prst="roundRect">
            <a:avLst>
              <a:gd name="adj" fmla="val 16667"/>
            </a:avLst>
          </a:prstGeom>
          <a:solidFill>
            <a:srgbClr val="C581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2400" dirty="0">
                <a:ea typeface="Architects Daughter"/>
                <a:cs typeface="Architects Daughter"/>
                <a:sym typeface="Architects Daughter"/>
              </a:rPr>
              <a:t>1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thumb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1" name="Google Shape;223;p31">
            <a:extLst>
              <a:ext uri="{FF2B5EF4-FFF2-40B4-BE49-F238E27FC236}">
                <a16:creationId xmlns:a16="http://schemas.microsoft.com/office/drawing/2014/main" id="{CEEA1AC3-B4E5-4B24-B751-D58E28D1B072}"/>
              </a:ext>
            </a:extLst>
          </p:cNvPr>
          <p:cNvSpPr/>
          <p:nvPr/>
        </p:nvSpPr>
        <p:spPr>
          <a:xfrm>
            <a:off x="3176138" y="1552448"/>
            <a:ext cx="1255800" cy="834002"/>
          </a:xfrm>
          <a:prstGeom prst="roundRect">
            <a:avLst>
              <a:gd name="adj" fmla="val 16667"/>
            </a:avLst>
          </a:prstGeom>
          <a:solidFill>
            <a:srgbClr val="C581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2400" dirty="0">
                <a:ea typeface="Architects Daughter"/>
                <a:cs typeface="Architects Daughter"/>
                <a:sym typeface="Architects Daughter"/>
              </a:rPr>
              <a:t>1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arm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2" name="Google Shape;224;p31">
            <a:extLst>
              <a:ext uri="{FF2B5EF4-FFF2-40B4-BE49-F238E27FC236}">
                <a16:creationId xmlns:a16="http://schemas.microsoft.com/office/drawing/2014/main" id="{4DD5F10A-E469-4410-8F7D-81827AFC3C8A}"/>
              </a:ext>
            </a:extLst>
          </p:cNvPr>
          <p:cNvSpPr/>
          <p:nvPr/>
        </p:nvSpPr>
        <p:spPr>
          <a:xfrm>
            <a:off x="4572000" y="1552448"/>
            <a:ext cx="1255800" cy="834002"/>
          </a:xfrm>
          <a:prstGeom prst="roundRect">
            <a:avLst>
              <a:gd name="adj" fmla="val 16667"/>
            </a:avLst>
          </a:prstGeom>
          <a:solidFill>
            <a:srgbClr val="C581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2400" dirty="0">
                <a:ea typeface="Architects Daughter"/>
                <a:cs typeface="Architects Daughter"/>
                <a:sym typeface="Architects Daughter"/>
              </a:rPr>
              <a:t>1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leg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3" name="Google Shape;225;p31">
            <a:extLst>
              <a:ext uri="{FF2B5EF4-FFF2-40B4-BE49-F238E27FC236}">
                <a16:creationId xmlns:a16="http://schemas.microsoft.com/office/drawing/2014/main" id="{D4854524-91B3-4CA9-B822-CF8DCF018105}"/>
              </a:ext>
            </a:extLst>
          </p:cNvPr>
          <p:cNvSpPr/>
          <p:nvPr/>
        </p:nvSpPr>
        <p:spPr>
          <a:xfrm>
            <a:off x="5967862" y="1552448"/>
            <a:ext cx="2649566" cy="834002"/>
          </a:xfrm>
          <a:prstGeom prst="roundRect">
            <a:avLst>
              <a:gd name="adj" fmla="val 16667"/>
            </a:avLst>
          </a:prstGeom>
          <a:solidFill>
            <a:srgbClr val="C581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2400" dirty="0">
                <a:ea typeface="Architects Daughter"/>
                <a:cs typeface="Architects Daughter"/>
                <a:sym typeface="Architects Daughter"/>
              </a:rPr>
              <a:t>1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nod of the head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4" name="Google Shape;238;p31">
            <a:extLst>
              <a:ext uri="{FF2B5EF4-FFF2-40B4-BE49-F238E27FC236}">
                <a16:creationId xmlns:a16="http://schemas.microsoft.com/office/drawing/2014/main" id="{A449EB2F-C27F-4590-AC29-4710E0B7F049}"/>
              </a:ext>
            </a:extLst>
          </p:cNvPr>
          <p:cNvSpPr/>
          <p:nvPr/>
        </p:nvSpPr>
        <p:spPr>
          <a:xfrm>
            <a:off x="5657038" y="2994754"/>
            <a:ext cx="2416586" cy="834001"/>
          </a:xfrm>
          <a:prstGeom prst="roundRect">
            <a:avLst>
              <a:gd name="adj" fmla="val 16667"/>
            </a:avLst>
          </a:prstGeom>
          <a:solidFill>
            <a:srgbClr val="C581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Keep Moving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35" name="Google Shape;239;p31">
            <a:extLst>
              <a:ext uri="{FF2B5EF4-FFF2-40B4-BE49-F238E27FC236}">
                <a16:creationId xmlns:a16="http://schemas.microsoft.com/office/drawing/2014/main" id="{00CDA205-EDE1-4A33-8C41-64D0B35635A6}"/>
              </a:ext>
            </a:extLst>
          </p:cNvPr>
          <p:cNvGrpSpPr/>
          <p:nvPr/>
        </p:nvGrpSpPr>
        <p:grpSpPr>
          <a:xfrm rot="-842945">
            <a:off x="8242307" y="2715145"/>
            <a:ext cx="351857" cy="331201"/>
            <a:chOff x="3610557" y="2780704"/>
            <a:chExt cx="325016" cy="336051"/>
          </a:xfrm>
        </p:grpSpPr>
        <p:sp>
          <p:nvSpPr>
            <p:cNvPr id="36" name="Google Shape;240;p31">
              <a:extLst>
                <a:ext uri="{FF2B5EF4-FFF2-40B4-BE49-F238E27FC236}">
                  <a16:creationId xmlns:a16="http://schemas.microsoft.com/office/drawing/2014/main" id="{B5FDE1F1-15FD-4B40-9A1E-B3F2A57D0EF6}"/>
                </a:ext>
              </a:extLst>
            </p:cNvPr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41;p31">
              <a:extLst>
                <a:ext uri="{FF2B5EF4-FFF2-40B4-BE49-F238E27FC236}">
                  <a16:creationId xmlns:a16="http://schemas.microsoft.com/office/drawing/2014/main" id="{7C8ED386-84CD-4F7B-95F2-6D48413A96BC}"/>
                </a:ext>
              </a:extLst>
            </p:cNvPr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42;p31">
              <a:extLst>
                <a:ext uri="{FF2B5EF4-FFF2-40B4-BE49-F238E27FC236}">
                  <a16:creationId xmlns:a16="http://schemas.microsoft.com/office/drawing/2014/main" id="{5EC13F17-DC93-4D61-A805-6AF0FAE0E8EB}"/>
                </a:ext>
              </a:extLst>
            </p:cNvPr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" name="Picture 15">
            <a:extLst>
              <a:ext uri="{FF2B5EF4-FFF2-40B4-BE49-F238E27FC236}">
                <a16:creationId xmlns:a16="http://schemas.microsoft.com/office/drawing/2014/main" id="{06787ADA-BFAE-4B23-B065-89DDD9341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518" y="2827259"/>
            <a:ext cx="848843" cy="115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6">
            <a:extLst>
              <a:ext uri="{FF2B5EF4-FFF2-40B4-BE49-F238E27FC236}">
                <a16:creationId xmlns:a16="http://schemas.microsoft.com/office/drawing/2014/main" id="{4F636C0A-64E9-41B4-9D7E-80593A80C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59" y="2880749"/>
            <a:ext cx="974272" cy="107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Google Shape;222;p31">
            <a:extLst>
              <a:ext uri="{FF2B5EF4-FFF2-40B4-BE49-F238E27FC236}">
                <a16:creationId xmlns:a16="http://schemas.microsoft.com/office/drawing/2014/main" id="{53B8CA7E-0FFD-495A-9E5B-93AE1CCB9405}"/>
              </a:ext>
            </a:extLst>
          </p:cNvPr>
          <p:cNvSpPr/>
          <p:nvPr/>
        </p:nvSpPr>
        <p:spPr>
          <a:xfrm>
            <a:off x="361346" y="1548986"/>
            <a:ext cx="1255800" cy="834000"/>
          </a:xfrm>
          <a:prstGeom prst="roundRect">
            <a:avLst>
              <a:gd name="adj" fmla="val 16667"/>
            </a:avLst>
          </a:prstGeom>
          <a:solidFill>
            <a:srgbClr val="C581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2400" dirty="0">
                <a:ea typeface="Architects Daughter"/>
                <a:cs typeface="Architects Daughter"/>
                <a:sym typeface="Architects Daughter"/>
              </a:rPr>
              <a:t>1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finger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9" name="Google Shape;218;p31"/>
          <p:cNvSpPr txBox="1"/>
          <p:nvPr/>
        </p:nvSpPr>
        <p:spPr>
          <a:xfrm>
            <a:off x="1412800" y="515138"/>
            <a:ext cx="6880800" cy="7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Action song</a:t>
            </a:r>
            <a:endParaRPr sz="4400" i="0" u="none" strike="noStrike" cap="none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 animBg="1"/>
      <p:bldP spid="2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3"/>
          <p:cNvSpPr/>
          <p:nvPr/>
        </p:nvSpPr>
        <p:spPr>
          <a:xfrm rot="1504025">
            <a:off x="8071286" y="607728"/>
            <a:ext cx="968148" cy="609306"/>
          </a:xfrm>
          <a:prstGeom prst="cloud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0" name="Google Shape;28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758" y="595560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07370" y="669582"/>
            <a:ext cx="530877" cy="5308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" name="Google Shape;287;p33"/>
          <p:cNvGrpSpPr/>
          <p:nvPr/>
        </p:nvGrpSpPr>
        <p:grpSpPr>
          <a:xfrm>
            <a:off x="2772972" y="684817"/>
            <a:ext cx="435065" cy="575389"/>
            <a:chOff x="7662181" y="3803446"/>
            <a:chExt cx="302823" cy="360497"/>
          </a:xfrm>
        </p:grpSpPr>
        <p:sp>
          <p:nvSpPr>
            <p:cNvPr id="288" name="Google Shape;288;p33"/>
            <p:cNvSpPr/>
            <p:nvPr/>
          </p:nvSpPr>
          <p:spPr>
            <a:xfrm>
              <a:off x="7801388" y="4144161"/>
              <a:ext cx="22683" cy="19782"/>
            </a:xfrm>
            <a:custGeom>
              <a:avLst/>
              <a:gdLst/>
              <a:ahLst/>
              <a:cxnLst/>
              <a:rect l="l" t="t" r="r" b="b"/>
              <a:pathLst>
                <a:path w="868" h="757" extrusionOk="0">
                  <a:moveTo>
                    <a:pt x="567" y="1"/>
                  </a:moveTo>
                  <a:cubicBezTo>
                    <a:pt x="519" y="1"/>
                    <a:pt x="468" y="20"/>
                    <a:pt x="424" y="64"/>
                  </a:cubicBezTo>
                  <a:lnTo>
                    <a:pt x="87" y="401"/>
                  </a:lnTo>
                  <a:cubicBezTo>
                    <a:pt x="1" y="487"/>
                    <a:pt x="1" y="622"/>
                    <a:pt x="87" y="699"/>
                  </a:cubicBezTo>
                  <a:cubicBezTo>
                    <a:pt x="126" y="737"/>
                    <a:pt x="179" y="756"/>
                    <a:pt x="231" y="756"/>
                  </a:cubicBezTo>
                  <a:cubicBezTo>
                    <a:pt x="284" y="756"/>
                    <a:pt x="337" y="737"/>
                    <a:pt x="376" y="699"/>
                  </a:cubicBezTo>
                  <a:lnTo>
                    <a:pt x="712" y="362"/>
                  </a:lnTo>
                  <a:cubicBezTo>
                    <a:pt x="867" y="207"/>
                    <a:pt x="727" y="1"/>
                    <a:pt x="56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3"/>
            <p:cNvSpPr/>
            <p:nvPr/>
          </p:nvSpPr>
          <p:spPr>
            <a:xfrm>
              <a:off x="7662181" y="4059283"/>
              <a:ext cx="199286" cy="89399"/>
            </a:xfrm>
            <a:custGeom>
              <a:avLst/>
              <a:gdLst/>
              <a:ahLst/>
              <a:cxnLst/>
              <a:rect l="l" t="t" r="r" b="b"/>
              <a:pathLst>
                <a:path w="7626" h="3421" extrusionOk="0">
                  <a:moveTo>
                    <a:pt x="5930" y="1"/>
                  </a:moveTo>
                  <a:cubicBezTo>
                    <a:pt x="5533" y="1"/>
                    <a:pt x="5137" y="152"/>
                    <a:pt x="4837" y="456"/>
                  </a:cubicBezTo>
                  <a:lnTo>
                    <a:pt x="2616" y="2677"/>
                  </a:lnTo>
                  <a:cubicBezTo>
                    <a:pt x="2400" y="2894"/>
                    <a:pt x="2113" y="3002"/>
                    <a:pt x="1826" y="3002"/>
                  </a:cubicBezTo>
                  <a:cubicBezTo>
                    <a:pt x="1539" y="3002"/>
                    <a:pt x="1250" y="2894"/>
                    <a:pt x="1029" y="2677"/>
                  </a:cubicBezTo>
                  <a:lnTo>
                    <a:pt x="895" y="2543"/>
                  </a:lnTo>
                  <a:cubicBezTo>
                    <a:pt x="462" y="2101"/>
                    <a:pt x="462" y="1389"/>
                    <a:pt x="895" y="956"/>
                  </a:cubicBezTo>
                  <a:lnTo>
                    <a:pt x="1193" y="658"/>
                  </a:lnTo>
                  <a:cubicBezTo>
                    <a:pt x="1340" y="511"/>
                    <a:pt x="1200" y="302"/>
                    <a:pt x="1040" y="302"/>
                  </a:cubicBezTo>
                  <a:cubicBezTo>
                    <a:pt x="991" y="302"/>
                    <a:pt x="940" y="322"/>
                    <a:pt x="895" y="370"/>
                  </a:cubicBezTo>
                  <a:lnTo>
                    <a:pt x="606" y="658"/>
                  </a:lnTo>
                  <a:cubicBezTo>
                    <a:pt x="0" y="1264"/>
                    <a:pt x="0" y="2235"/>
                    <a:pt x="606" y="2841"/>
                  </a:cubicBezTo>
                  <a:lnTo>
                    <a:pt x="731" y="2966"/>
                  </a:lnTo>
                  <a:cubicBezTo>
                    <a:pt x="1034" y="3269"/>
                    <a:pt x="1428" y="3420"/>
                    <a:pt x="1823" y="3420"/>
                  </a:cubicBezTo>
                  <a:cubicBezTo>
                    <a:pt x="2217" y="3420"/>
                    <a:pt x="2611" y="3269"/>
                    <a:pt x="2914" y="2966"/>
                  </a:cubicBezTo>
                  <a:lnTo>
                    <a:pt x="5135" y="754"/>
                  </a:lnTo>
                  <a:cubicBezTo>
                    <a:pt x="5352" y="533"/>
                    <a:pt x="5638" y="423"/>
                    <a:pt x="5925" y="423"/>
                  </a:cubicBezTo>
                  <a:cubicBezTo>
                    <a:pt x="6212" y="423"/>
                    <a:pt x="6501" y="533"/>
                    <a:pt x="6722" y="754"/>
                  </a:cubicBezTo>
                  <a:cubicBezTo>
                    <a:pt x="7164" y="1187"/>
                    <a:pt x="7164" y="1899"/>
                    <a:pt x="6722" y="2341"/>
                  </a:cubicBezTo>
                  <a:lnTo>
                    <a:pt x="6049" y="3014"/>
                  </a:lnTo>
                  <a:cubicBezTo>
                    <a:pt x="5902" y="3161"/>
                    <a:pt x="6036" y="3370"/>
                    <a:pt x="6197" y="3370"/>
                  </a:cubicBezTo>
                  <a:cubicBezTo>
                    <a:pt x="6247" y="3370"/>
                    <a:pt x="6299" y="3350"/>
                    <a:pt x="6347" y="3303"/>
                  </a:cubicBezTo>
                  <a:lnTo>
                    <a:pt x="7020" y="2639"/>
                  </a:lnTo>
                  <a:cubicBezTo>
                    <a:pt x="7626" y="2033"/>
                    <a:pt x="7626" y="1052"/>
                    <a:pt x="7020" y="447"/>
                  </a:cubicBezTo>
                  <a:cubicBezTo>
                    <a:pt x="6718" y="150"/>
                    <a:pt x="6324" y="1"/>
                    <a:pt x="59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3"/>
            <p:cNvSpPr/>
            <p:nvPr/>
          </p:nvSpPr>
          <p:spPr>
            <a:xfrm>
              <a:off x="7673731" y="4032497"/>
              <a:ext cx="55819" cy="55401"/>
            </a:xfrm>
            <a:custGeom>
              <a:avLst/>
              <a:gdLst/>
              <a:ahLst/>
              <a:cxnLst/>
              <a:rect l="l" t="t" r="r" b="b"/>
              <a:pathLst>
                <a:path w="2136" h="2120" extrusionOk="0">
                  <a:moveTo>
                    <a:pt x="1347" y="0"/>
                  </a:moveTo>
                  <a:lnTo>
                    <a:pt x="68" y="1472"/>
                  </a:lnTo>
                  <a:cubicBezTo>
                    <a:pt x="1" y="1539"/>
                    <a:pt x="10" y="1645"/>
                    <a:pt x="78" y="1722"/>
                  </a:cubicBezTo>
                  <a:lnTo>
                    <a:pt x="424" y="2068"/>
                  </a:lnTo>
                  <a:cubicBezTo>
                    <a:pt x="459" y="2103"/>
                    <a:pt x="504" y="2119"/>
                    <a:pt x="550" y="2119"/>
                  </a:cubicBezTo>
                  <a:cubicBezTo>
                    <a:pt x="593" y="2119"/>
                    <a:pt x="637" y="2105"/>
                    <a:pt x="674" y="2077"/>
                  </a:cubicBezTo>
                  <a:lnTo>
                    <a:pt x="2135" y="798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3"/>
            <p:cNvSpPr/>
            <p:nvPr/>
          </p:nvSpPr>
          <p:spPr>
            <a:xfrm>
              <a:off x="7680264" y="4043055"/>
              <a:ext cx="49286" cy="44948"/>
            </a:xfrm>
            <a:custGeom>
              <a:avLst/>
              <a:gdLst/>
              <a:ahLst/>
              <a:cxnLst/>
              <a:rect l="l" t="t" r="r" b="b"/>
              <a:pathLst>
                <a:path w="1886" h="1720" extrusionOk="0">
                  <a:moveTo>
                    <a:pt x="1491" y="0"/>
                  </a:moveTo>
                  <a:lnTo>
                    <a:pt x="1" y="1491"/>
                  </a:lnTo>
                  <a:lnTo>
                    <a:pt x="174" y="1664"/>
                  </a:lnTo>
                  <a:cubicBezTo>
                    <a:pt x="210" y="1700"/>
                    <a:pt x="257" y="1719"/>
                    <a:pt x="305" y="1719"/>
                  </a:cubicBezTo>
                  <a:cubicBezTo>
                    <a:pt x="346" y="1719"/>
                    <a:pt x="388" y="1705"/>
                    <a:pt x="424" y="1673"/>
                  </a:cubicBezTo>
                  <a:lnTo>
                    <a:pt x="1885" y="394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3"/>
            <p:cNvSpPr/>
            <p:nvPr/>
          </p:nvSpPr>
          <p:spPr>
            <a:xfrm>
              <a:off x="7693331" y="3857096"/>
              <a:ext cx="211882" cy="211072"/>
            </a:xfrm>
            <a:custGeom>
              <a:avLst/>
              <a:gdLst/>
              <a:ahLst/>
              <a:cxnLst/>
              <a:rect l="l" t="t" r="r" b="b"/>
              <a:pathLst>
                <a:path w="8108" h="8077" extrusionOk="0">
                  <a:moveTo>
                    <a:pt x="6126" y="0"/>
                  </a:moveTo>
                  <a:lnTo>
                    <a:pt x="97" y="6991"/>
                  </a:lnTo>
                  <a:cubicBezTo>
                    <a:pt x="1" y="7107"/>
                    <a:pt x="10" y="7270"/>
                    <a:pt x="116" y="7376"/>
                  </a:cubicBezTo>
                  <a:lnTo>
                    <a:pt x="732" y="7991"/>
                  </a:lnTo>
                  <a:cubicBezTo>
                    <a:pt x="788" y="8048"/>
                    <a:pt x="861" y="8077"/>
                    <a:pt x="935" y="8077"/>
                  </a:cubicBezTo>
                  <a:cubicBezTo>
                    <a:pt x="999" y="8077"/>
                    <a:pt x="1063" y="8055"/>
                    <a:pt x="1116" y="8010"/>
                  </a:cubicBezTo>
                  <a:lnTo>
                    <a:pt x="8107" y="1981"/>
                  </a:lnTo>
                  <a:lnTo>
                    <a:pt x="8049" y="1943"/>
                  </a:lnTo>
                  <a:cubicBezTo>
                    <a:pt x="7261" y="1491"/>
                    <a:pt x="6617" y="837"/>
                    <a:pt x="6165" y="58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rgbClr val="CB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3"/>
            <p:cNvSpPr/>
            <p:nvPr/>
          </p:nvSpPr>
          <p:spPr>
            <a:xfrm>
              <a:off x="7704385" y="3886495"/>
              <a:ext cx="200828" cy="181542"/>
            </a:xfrm>
            <a:custGeom>
              <a:avLst/>
              <a:gdLst/>
              <a:ahLst/>
              <a:cxnLst/>
              <a:rect l="l" t="t" r="r" b="b"/>
              <a:pathLst>
                <a:path w="7685" h="6947" extrusionOk="0">
                  <a:moveTo>
                    <a:pt x="6559" y="0"/>
                  </a:moveTo>
                  <a:lnTo>
                    <a:pt x="1" y="6559"/>
                  </a:lnTo>
                  <a:lnTo>
                    <a:pt x="309" y="6866"/>
                  </a:lnTo>
                  <a:cubicBezTo>
                    <a:pt x="363" y="6920"/>
                    <a:pt x="432" y="6947"/>
                    <a:pt x="502" y="6947"/>
                  </a:cubicBezTo>
                  <a:cubicBezTo>
                    <a:pt x="569" y="6947"/>
                    <a:pt x="637" y="6923"/>
                    <a:pt x="693" y="6876"/>
                  </a:cubicBezTo>
                  <a:lnTo>
                    <a:pt x="7684" y="847"/>
                  </a:lnTo>
                  <a:lnTo>
                    <a:pt x="7626" y="818"/>
                  </a:lnTo>
                  <a:cubicBezTo>
                    <a:pt x="7232" y="587"/>
                    <a:pt x="6876" y="318"/>
                    <a:pt x="6559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3"/>
            <p:cNvSpPr/>
            <p:nvPr/>
          </p:nvSpPr>
          <p:spPr>
            <a:xfrm>
              <a:off x="7799376" y="3803446"/>
              <a:ext cx="165628" cy="138555"/>
            </a:xfrm>
            <a:custGeom>
              <a:avLst/>
              <a:gdLst/>
              <a:ahLst/>
              <a:cxnLst/>
              <a:rect l="l" t="t" r="r" b="b"/>
              <a:pathLst>
                <a:path w="6338" h="5302" extrusionOk="0">
                  <a:moveTo>
                    <a:pt x="3678" y="0"/>
                  </a:moveTo>
                  <a:cubicBezTo>
                    <a:pt x="3059" y="0"/>
                    <a:pt x="2438" y="236"/>
                    <a:pt x="1962" y="707"/>
                  </a:cubicBezTo>
                  <a:cubicBezTo>
                    <a:pt x="1" y="2669"/>
                    <a:pt x="953" y="3448"/>
                    <a:pt x="1799" y="4294"/>
                  </a:cubicBezTo>
                  <a:cubicBezTo>
                    <a:pt x="2297" y="4791"/>
                    <a:pt x="2749" y="5301"/>
                    <a:pt x="3398" y="5301"/>
                  </a:cubicBezTo>
                  <a:cubicBezTo>
                    <a:pt x="3903" y="5301"/>
                    <a:pt x="4527" y="4993"/>
                    <a:pt x="5386" y="4130"/>
                  </a:cubicBezTo>
                  <a:cubicBezTo>
                    <a:pt x="6338" y="3188"/>
                    <a:pt x="6338" y="1649"/>
                    <a:pt x="5386" y="707"/>
                  </a:cubicBezTo>
                  <a:cubicBezTo>
                    <a:pt x="4915" y="236"/>
                    <a:pt x="4297" y="0"/>
                    <a:pt x="3678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3"/>
            <p:cNvSpPr/>
            <p:nvPr/>
          </p:nvSpPr>
          <p:spPr>
            <a:xfrm>
              <a:off x="7833296" y="3810606"/>
              <a:ext cx="131708" cy="131394"/>
            </a:xfrm>
            <a:custGeom>
              <a:avLst/>
              <a:gdLst/>
              <a:ahLst/>
              <a:cxnLst/>
              <a:rect l="l" t="t" r="r" b="b"/>
              <a:pathLst>
                <a:path w="5040" h="5028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3982" y="933"/>
                    <a:pt x="3809" y="2077"/>
                    <a:pt x="3059" y="2827"/>
                  </a:cubicBezTo>
                  <a:cubicBezTo>
                    <a:pt x="2202" y="3689"/>
                    <a:pt x="1575" y="3999"/>
                    <a:pt x="1068" y="3999"/>
                  </a:cubicBezTo>
                  <a:cubicBezTo>
                    <a:pt x="652" y="3999"/>
                    <a:pt x="317" y="3792"/>
                    <a:pt x="1" y="3510"/>
                  </a:cubicBezTo>
                  <a:lnTo>
                    <a:pt x="1" y="3510"/>
                  </a:lnTo>
                  <a:cubicBezTo>
                    <a:pt x="155" y="3683"/>
                    <a:pt x="328" y="3856"/>
                    <a:pt x="501" y="4020"/>
                  </a:cubicBezTo>
                  <a:cubicBezTo>
                    <a:pt x="999" y="4517"/>
                    <a:pt x="1451" y="5027"/>
                    <a:pt x="2100" y="5027"/>
                  </a:cubicBezTo>
                  <a:cubicBezTo>
                    <a:pt x="2605" y="5027"/>
                    <a:pt x="3229" y="4719"/>
                    <a:pt x="4088" y="3856"/>
                  </a:cubicBezTo>
                  <a:cubicBezTo>
                    <a:pt x="5040" y="2914"/>
                    <a:pt x="5040" y="1375"/>
                    <a:pt x="4088" y="433"/>
                  </a:cubicBezTo>
                  <a:cubicBezTo>
                    <a:pt x="3915" y="260"/>
                    <a:pt x="3713" y="116"/>
                    <a:pt x="3501" y="0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3"/>
            <p:cNvSpPr/>
            <p:nvPr/>
          </p:nvSpPr>
          <p:spPr>
            <a:xfrm>
              <a:off x="7804158" y="3929457"/>
              <a:ext cx="28667" cy="28432"/>
            </a:xfrm>
            <a:custGeom>
              <a:avLst/>
              <a:gdLst/>
              <a:ahLst/>
              <a:cxnLst/>
              <a:rect l="l" t="t" r="r" b="b"/>
              <a:pathLst>
                <a:path w="1097" h="1088" extrusionOk="0">
                  <a:moveTo>
                    <a:pt x="549" y="1"/>
                  </a:moveTo>
                  <a:cubicBezTo>
                    <a:pt x="250" y="1"/>
                    <a:pt x="0" y="241"/>
                    <a:pt x="0" y="539"/>
                  </a:cubicBezTo>
                  <a:cubicBezTo>
                    <a:pt x="0" y="847"/>
                    <a:pt x="250" y="1087"/>
                    <a:pt x="549" y="1087"/>
                  </a:cubicBezTo>
                  <a:cubicBezTo>
                    <a:pt x="847" y="1087"/>
                    <a:pt x="1097" y="847"/>
                    <a:pt x="1097" y="539"/>
                  </a:cubicBezTo>
                  <a:cubicBezTo>
                    <a:pt x="1097" y="241"/>
                    <a:pt x="847" y="1"/>
                    <a:pt x="549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3"/>
            <p:cNvSpPr/>
            <p:nvPr/>
          </p:nvSpPr>
          <p:spPr>
            <a:xfrm>
              <a:off x="7806929" y="4129710"/>
              <a:ext cx="29922" cy="28929"/>
            </a:xfrm>
            <a:custGeom>
              <a:avLst/>
              <a:gdLst/>
              <a:ahLst/>
              <a:cxnLst/>
              <a:rect l="l" t="t" r="r" b="b"/>
              <a:pathLst>
                <a:path w="1145" h="1107" extrusionOk="0">
                  <a:moveTo>
                    <a:pt x="581" y="0"/>
                  </a:moveTo>
                  <a:cubicBezTo>
                    <a:pt x="525" y="0"/>
                    <a:pt x="469" y="27"/>
                    <a:pt x="433" y="79"/>
                  </a:cubicBezTo>
                  <a:lnTo>
                    <a:pt x="58" y="579"/>
                  </a:lnTo>
                  <a:cubicBezTo>
                    <a:pt x="0" y="656"/>
                    <a:pt x="10" y="752"/>
                    <a:pt x="68" y="819"/>
                  </a:cubicBezTo>
                  <a:lnTo>
                    <a:pt x="298" y="1050"/>
                  </a:lnTo>
                  <a:cubicBezTo>
                    <a:pt x="336" y="1087"/>
                    <a:pt x="385" y="1107"/>
                    <a:pt x="435" y="1107"/>
                  </a:cubicBezTo>
                  <a:cubicBezTo>
                    <a:pt x="475" y="1107"/>
                    <a:pt x="514" y="1095"/>
                    <a:pt x="548" y="1069"/>
                  </a:cubicBezTo>
                  <a:lnTo>
                    <a:pt x="1048" y="694"/>
                  </a:lnTo>
                  <a:cubicBezTo>
                    <a:pt x="1135" y="617"/>
                    <a:pt x="1145" y="482"/>
                    <a:pt x="1068" y="406"/>
                  </a:cubicBezTo>
                  <a:lnTo>
                    <a:pt x="712" y="59"/>
                  </a:lnTo>
                  <a:cubicBezTo>
                    <a:pt x="676" y="20"/>
                    <a:pt x="629" y="0"/>
                    <a:pt x="581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1" name="Google Shape;301;p33"/>
          <p:cNvSpPr/>
          <p:nvPr/>
        </p:nvSpPr>
        <p:spPr>
          <a:xfrm>
            <a:off x="4513005" y="2958981"/>
            <a:ext cx="1617307" cy="834000"/>
          </a:xfrm>
          <a:prstGeom prst="roundRect">
            <a:avLst>
              <a:gd name="adj" fmla="val 16667"/>
            </a:avLst>
          </a:prstGeom>
          <a:solidFill>
            <a:srgbClr val="C581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Turn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 panose="020B0604020202020204" charset="0"/>
                <a:sym typeface="Architects Daughter"/>
              </a:rPr>
              <a:t>around</a:t>
            </a:r>
            <a:endParaRPr sz="2400" dirty="0">
              <a:latin typeface="Architects Daughter" panose="020B0604020202020204" charset="0"/>
              <a:sym typeface="Architects Daughter"/>
            </a:endParaRPr>
          </a:p>
        </p:txBody>
      </p:sp>
      <p:sp>
        <p:nvSpPr>
          <p:cNvPr id="30" name="Google Shape;268;p32">
            <a:extLst>
              <a:ext uri="{FF2B5EF4-FFF2-40B4-BE49-F238E27FC236}">
                <a16:creationId xmlns:a16="http://schemas.microsoft.com/office/drawing/2014/main" id="{9228773D-AD02-4C9D-8C7D-AF362A4A1C52}"/>
              </a:ext>
            </a:extLst>
          </p:cNvPr>
          <p:cNvSpPr/>
          <p:nvPr/>
        </p:nvSpPr>
        <p:spPr>
          <a:xfrm>
            <a:off x="400256" y="2591923"/>
            <a:ext cx="1255800" cy="834000"/>
          </a:xfrm>
          <a:prstGeom prst="roundRect">
            <a:avLst>
              <a:gd name="adj" fmla="val 16667"/>
            </a:avLst>
          </a:prstGeom>
          <a:solidFill>
            <a:srgbClr val="C581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" sz="2400" dirty="0">
                <a:latin typeface="Architects Daughter" panose="020B0604020202020204" charset="0"/>
                <a:sym typeface="Architects Daughter"/>
              </a:rPr>
              <a:t>Sit </a:t>
            </a:r>
            <a:endParaRPr sz="2400" dirty="0">
              <a:latin typeface="Architects Daughter" panose="020B0604020202020204" charset="0"/>
              <a:sym typeface="Architects Daughter"/>
            </a:endParaRPr>
          </a:p>
          <a:p>
            <a:pPr algn="ctr"/>
            <a:r>
              <a:rPr lang="fr" sz="2400" dirty="0">
                <a:latin typeface="Architects Daughter" panose="020B0604020202020204" charset="0"/>
                <a:sym typeface="Architects Daughter"/>
              </a:rPr>
              <a:t>down  </a:t>
            </a:r>
            <a:endParaRPr sz="2400" dirty="0">
              <a:latin typeface="Architects Daughter" panose="020B0604020202020204" charset="0"/>
              <a:sym typeface="Architects Daughter"/>
            </a:endParaRPr>
          </a:p>
        </p:txBody>
      </p:sp>
      <p:sp>
        <p:nvSpPr>
          <p:cNvPr id="31" name="Google Shape;269;p32">
            <a:extLst>
              <a:ext uri="{FF2B5EF4-FFF2-40B4-BE49-F238E27FC236}">
                <a16:creationId xmlns:a16="http://schemas.microsoft.com/office/drawing/2014/main" id="{AE0EF1A7-11FD-46CA-BB8A-1C432AE3E235}"/>
              </a:ext>
            </a:extLst>
          </p:cNvPr>
          <p:cNvSpPr/>
          <p:nvPr/>
        </p:nvSpPr>
        <p:spPr>
          <a:xfrm>
            <a:off x="1804504" y="2571750"/>
            <a:ext cx="1255800" cy="834000"/>
          </a:xfrm>
          <a:prstGeom prst="roundRect">
            <a:avLst>
              <a:gd name="adj" fmla="val 16667"/>
            </a:avLst>
          </a:prstGeom>
          <a:solidFill>
            <a:srgbClr val="C581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" sz="2400" dirty="0">
                <a:latin typeface="Architects Daughter" panose="020B0604020202020204" charset="0"/>
                <a:sym typeface="Architects Daughter"/>
              </a:rPr>
              <a:t>Stand up </a:t>
            </a:r>
            <a:endParaRPr sz="2400" dirty="0">
              <a:latin typeface="Architects Daughter" panose="020B0604020202020204" charset="0"/>
              <a:sym typeface="Architects Daughter"/>
            </a:endParaRPr>
          </a:p>
        </p:txBody>
      </p:sp>
      <p:sp>
        <p:nvSpPr>
          <p:cNvPr id="33" name="Google Shape;222;p31">
            <a:extLst>
              <a:ext uri="{FF2B5EF4-FFF2-40B4-BE49-F238E27FC236}">
                <a16:creationId xmlns:a16="http://schemas.microsoft.com/office/drawing/2014/main" id="{479D48D8-2EE5-487F-A1BA-9976C0AEC3E4}"/>
              </a:ext>
            </a:extLst>
          </p:cNvPr>
          <p:cNvSpPr/>
          <p:nvPr/>
        </p:nvSpPr>
        <p:spPr>
          <a:xfrm>
            <a:off x="1778012" y="1552448"/>
            <a:ext cx="1255800" cy="834002"/>
          </a:xfrm>
          <a:prstGeom prst="roundRect">
            <a:avLst>
              <a:gd name="adj" fmla="val 16667"/>
            </a:avLst>
          </a:prstGeom>
          <a:solidFill>
            <a:srgbClr val="C581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2400" dirty="0">
                <a:ea typeface="Architects Daughter"/>
                <a:cs typeface="Architects Daughter"/>
                <a:sym typeface="Architects Daughter"/>
              </a:rPr>
              <a:t>1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thumb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4" name="Google Shape;223;p31">
            <a:extLst>
              <a:ext uri="{FF2B5EF4-FFF2-40B4-BE49-F238E27FC236}">
                <a16:creationId xmlns:a16="http://schemas.microsoft.com/office/drawing/2014/main" id="{69861441-038E-4909-8BA9-CFAF631749AD}"/>
              </a:ext>
            </a:extLst>
          </p:cNvPr>
          <p:cNvSpPr/>
          <p:nvPr/>
        </p:nvSpPr>
        <p:spPr>
          <a:xfrm>
            <a:off x="3176138" y="1552448"/>
            <a:ext cx="1255800" cy="834002"/>
          </a:xfrm>
          <a:prstGeom prst="roundRect">
            <a:avLst>
              <a:gd name="adj" fmla="val 16667"/>
            </a:avLst>
          </a:prstGeom>
          <a:solidFill>
            <a:srgbClr val="C581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2400" dirty="0">
                <a:ea typeface="Architects Daughter"/>
                <a:cs typeface="Architects Daughter"/>
                <a:sym typeface="Architects Daughter"/>
              </a:rPr>
              <a:t>1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arm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5" name="Google Shape;224;p31">
            <a:extLst>
              <a:ext uri="{FF2B5EF4-FFF2-40B4-BE49-F238E27FC236}">
                <a16:creationId xmlns:a16="http://schemas.microsoft.com/office/drawing/2014/main" id="{418656EC-68E8-472E-92C8-7B256AB8843C}"/>
              </a:ext>
            </a:extLst>
          </p:cNvPr>
          <p:cNvSpPr/>
          <p:nvPr/>
        </p:nvSpPr>
        <p:spPr>
          <a:xfrm>
            <a:off x="4572000" y="1552448"/>
            <a:ext cx="1255800" cy="834002"/>
          </a:xfrm>
          <a:prstGeom prst="roundRect">
            <a:avLst>
              <a:gd name="adj" fmla="val 16667"/>
            </a:avLst>
          </a:prstGeom>
          <a:solidFill>
            <a:srgbClr val="C581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2400" dirty="0">
                <a:ea typeface="Architects Daughter"/>
                <a:cs typeface="Architects Daughter"/>
                <a:sym typeface="Architects Daughter"/>
              </a:rPr>
              <a:t>1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leg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6" name="Google Shape;225;p31">
            <a:extLst>
              <a:ext uri="{FF2B5EF4-FFF2-40B4-BE49-F238E27FC236}">
                <a16:creationId xmlns:a16="http://schemas.microsoft.com/office/drawing/2014/main" id="{C2FFB5FB-EA12-45E4-BC5E-19119D3352A7}"/>
              </a:ext>
            </a:extLst>
          </p:cNvPr>
          <p:cNvSpPr/>
          <p:nvPr/>
        </p:nvSpPr>
        <p:spPr>
          <a:xfrm>
            <a:off x="5967862" y="1552448"/>
            <a:ext cx="2649566" cy="834002"/>
          </a:xfrm>
          <a:prstGeom prst="roundRect">
            <a:avLst>
              <a:gd name="adj" fmla="val 16667"/>
            </a:avLst>
          </a:prstGeom>
          <a:solidFill>
            <a:srgbClr val="C581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2400" dirty="0">
                <a:ea typeface="Architects Daughter"/>
                <a:cs typeface="Architects Daughter"/>
                <a:sym typeface="Architects Daughter"/>
              </a:rPr>
              <a:t>1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nod of the head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7" name="Google Shape;238;p31">
            <a:extLst>
              <a:ext uri="{FF2B5EF4-FFF2-40B4-BE49-F238E27FC236}">
                <a16:creationId xmlns:a16="http://schemas.microsoft.com/office/drawing/2014/main" id="{369748D8-ED53-4E4C-99F5-333EC84341C4}"/>
              </a:ext>
            </a:extLst>
          </p:cNvPr>
          <p:cNvSpPr/>
          <p:nvPr/>
        </p:nvSpPr>
        <p:spPr>
          <a:xfrm>
            <a:off x="6342003" y="3375981"/>
            <a:ext cx="2416586" cy="834001"/>
          </a:xfrm>
          <a:prstGeom prst="roundRect">
            <a:avLst>
              <a:gd name="adj" fmla="val 16667"/>
            </a:avLst>
          </a:prstGeom>
          <a:solidFill>
            <a:srgbClr val="C581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Keep Moving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38" name="Google Shape;239;p31">
            <a:extLst>
              <a:ext uri="{FF2B5EF4-FFF2-40B4-BE49-F238E27FC236}">
                <a16:creationId xmlns:a16="http://schemas.microsoft.com/office/drawing/2014/main" id="{3B46FAB9-1A70-4B48-8928-A3A1F722D9D3}"/>
              </a:ext>
            </a:extLst>
          </p:cNvPr>
          <p:cNvGrpSpPr/>
          <p:nvPr/>
        </p:nvGrpSpPr>
        <p:grpSpPr>
          <a:xfrm rot="-842945">
            <a:off x="8242307" y="2715145"/>
            <a:ext cx="351857" cy="331201"/>
            <a:chOff x="3610557" y="2780704"/>
            <a:chExt cx="325016" cy="336051"/>
          </a:xfrm>
        </p:grpSpPr>
        <p:sp>
          <p:nvSpPr>
            <p:cNvPr id="39" name="Google Shape;240;p31">
              <a:extLst>
                <a:ext uri="{FF2B5EF4-FFF2-40B4-BE49-F238E27FC236}">
                  <a16:creationId xmlns:a16="http://schemas.microsoft.com/office/drawing/2014/main" id="{B05338F9-6050-4C86-858A-78F2B249066F}"/>
                </a:ext>
              </a:extLst>
            </p:cNvPr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41;p31">
              <a:extLst>
                <a:ext uri="{FF2B5EF4-FFF2-40B4-BE49-F238E27FC236}">
                  <a16:creationId xmlns:a16="http://schemas.microsoft.com/office/drawing/2014/main" id="{B4A574C8-33B5-49EA-84BE-ACD66C1C0B33}"/>
                </a:ext>
              </a:extLst>
            </p:cNvPr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42;p31">
              <a:extLst>
                <a:ext uri="{FF2B5EF4-FFF2-40B4-BE49-F238E27FC236}">
                  <a16:creationId xmlns:a16="http://schemas.microsoft.com/office/drawing/2014/main" id="{A27E0DD0-0FE6-44A3-828E-9F4BA3CC50D4}"/>
                </a:ext>
              </a:extLst>
            </p:cNvPr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Flèche : courbe vers la gauche 1">
            <a:extLst>
              <a:ext uri="{FF2B5EF4-FFF2-40B4-BE49-F238E27FC236}">
                <a16:creationId xmlns:a16="http://schemas.microsoft.com/office/drawing/2014/main" id="{1FB9B62E-EC57-45F1-8D69-E797B5875C3C}"/>
              </a:ext>
            </a:extLst>
          </p:cNvPr>
          <p:cNvSpPr/>
          <p:nvPr/>
        </p:nvSpPr>
        <p:spPr>
          <a:xfrm>
            <a:off x="7429500" y="2209800"/>
            <a:ext cx="45719" cy="4571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540BF29-5B5D-4540-BCA2-451B8894632B}"/>
              </a:ext>
            </a:extLst>
          </p:cNvPr>
          <p:cNvGrpSpPr/>
          <p:nvPr/>
        </p:nvGrpSpPr>
        <p:grpSpPr>
          <a:xfrm>
            <a:off x="3300580" y="2754832"/>
            <a:ext cx="1000734" cy="1149328"/>
            <a:chOff x="3300580" y="2754832"/>
            <a:chExt cx="1000734" cy="1149328"/>
          </a:xfrm>
        </p:grpSpPr>
        <p:pic>
          <p:nvPicPr>
            <p:cNvPr id="42" name="Picture 14">
              <a:extLst>
                <a:ext uri="{FF2B5EF4-FFF2-40B4-BE49-F238E27FC236}">
                  <a16:creationId xmlns:a16="http://schemas.microsoft.com/office/drawing/2014/main" id="{352FD050-F767-41BD-BD52-4696475AC6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45"/>
            <a:stretch/>
          </p:blipFill>
          <p:spPr bwMode="auto">
            <a:xfrm>
              <a:off x="3613764" y="2754832"/>
              <a:ext cx="521264" cy="1149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Flèche : courbe vers la gauche 2">
              <a:extLst>
                <a:ext uri="{FF2B5EF4-FFF2-40B4-BE49-F238E27FC236}">
                  <a16:creationId xmlns:a16="http://schemas.microsoft.com/office/drawing/2014/main" id="{DE90B234-8968-4275-BADA-AEB87AAF5142}"/>
                </a:ext>
              </a:extLst>
            </p:cNvPr>
            <p:cNvSpPr/>
            <p:nvPr/>
          </p:nvSpPr>
          <p:spPr>
            <a:xfrm>
              <a:off x="4000500" y="3084025"/>
              <a:ext cx="300814" cy="341898"/>
            </a:xfrm>
            <a:prstGeom prst="curvedLeftArrow">
              <a:avLst/>
            </a:prstGeom>
            <a:solidFill>
              <a:srgbClr val="C581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7" name="Flèche : courbe vers la gauche 46">
              <a:extLst>
                <a:ext uri="{FF2B5EF4-FFF2-40B4-BE49-F238E27FC236}">
                  <a16:creationId xmlns:a16="http://schemas.microsoft.com/office/drawing/2014/main" id="{8E642958-3704-49E1-AB8D-BEA8660594F8}"/>
                </a:ext>
              </a:extLst>
            </p:cNvPr>
            <p:cNvSpPr/>
            <p:nvPr/>
          </p:nvSpPr>
          <p:spPr>
            <a:xfrm rot="10800000">
              <a:off x="3300580" y="3047220"/>
              <a:ext cx="300814" cy="341898"/>
            </a:xfrm>
            <a:prstGeom prst="curvedLeftArrow">
              <a:avLst/>
            </a:prstGeom>
            <a:solidFill>
              <a:srgbClr val="C581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44" name="Google Shape;222;p31">
            <a:extLst>
              <a:ext uri="{FF2B5EF4-FFF2-40B4-BE49-F238E27FC236}">
                <a16:creationId xmlns:a16="http://schemas.microsoft.com/office/drawing/2014/main" id="{1D8329DF-6712-4ED0-A965-B70B101AF9E1}"/>
              </a:ext>
            </a:extLst>
          </p:cNvPr>
          <p:cNvSpPr/>
          <p:nvPr/>
        </p:nvSpPr>
        <p:spPr>
          <a:xfrm>
            <a:off x="361346" y="1548986"/>
            <a:ext cx="1255800" cy="834000"/>
          </a:xfrm>
          <a:prstGeom prst="roundRect">
            <a:avLst>
              <a:gd name="adj" fmla="val 16667"/>
            </a:avLst>
          </a:prstGeom>
          <a:solidFill>
            <a:srgbClr val="C581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2400" dirty="0">
                <a:ea typeface="Architects Daughter"/>
                <a:cs typeface="Architects Daughter"/>
                <a:sym typeface="Architects Daughter"/>
              </a:rPr>
              <a:t>1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finger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3" name="Google Shape;218;p31"/>
          <p:cNvSpPr txBox="1"/>
          <p:nvPr/>
        </p:nvSpPr>
        <p:spPr>
          <a:xfrm>
            <a:off x="1412800" y="515138"/>
            <a:ext cx="6880800" cy="7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Action song</a:t>
            </a:r>
            <a:endParaRPr sz="4400" i="0" u="none" strike="noStrike" cap="none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34"/>
          <p:cNvGrpSpPr/>
          <p:nvPr/>
        </p:nvGrpSpPr>
        <p:grpSpPr>
          <a:xfrm>
            <a:off x="2772972" y="684817"/>
            <a:ext cx="435065" cy="575389"/>
            <a:chOff x="7662181" y="3803446"/>
            <a:chExt cx="302823" cy="360497"/>
          </a:xfrm>
        </p:grpSpPr>
        <p:sp>
          <p:nvSpPr>
            <p:cNvPr id="320" name="Google Shape;320;p34"/>
            <p:cNvSpPr/>
            <p:nvPr/>
          </p:nvSpPr>
          <p:spPr>
            <a:xfrm>
              <a:off x="7801388" y="4144161"/>
              <a:ext cx="22683" cy="19782"/>
            </a:xfrm>
            <a:custGeom>
              <a:avLst/>
              <a:gdLst/>
              <a:ahLst/>
              <a:cxnLst/>
              <a:rect l="l" t="t" r="r" b="b"/>
              <a:pathLst>
                <a:path w="868" h="757" extrusionOk="0">
                  <a:moveTo>
                    <a:pt x="567" y="1"/>
                  </a:moveTo>
                  <a:cubicBezTo>
                    <a:pt x="519" y="1"/>
                    <a:pt x="468" y="20"/>
                    <a:pt x="424" y="64"/>
                  </a:cubicBezTo>
                  <a:lnTo>
                    <a:pt x="87" y="401"/>
                  </a:lnTo>
                  <a:cubicBezTo>
                    <a:pt x="1" y="487"/>
                    <a:pt x="1" y="622"/>
                    <a:pt x="87" y="699"/>
                  </a:cubicBezTo>
                  <a:cubicBezTo>
                    <a:pt x="126" y="737"/>
                    <a:pt x="179" y="756"/>
                    <a:pt x="231" y="756"/>
                  </a:cubicBezTo>
                  <a:cubicBezTo>
                    <a:pt x="284" y="756"/>
                    <a:pt x="337" y="737"/>
                    <a:pt x="376" y="699"/>
                  </a:cubicBezTo>
                  <a:lnTo>
                    <a:pt x="712" y="362"/>
                  </a:lnTo>
                  <a:cubicBezTo>
                    <a:pt x="867" y="207"/>
                    <a:pt x="727" y="1"/>
                    <a:pt x="56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4"/>
            <p:cNvSpPr/>
            <p:nvPr/>
          </p:nvSpPr>
          <p:spPr>
            <a:xfrm>
              <a:off x="7662181" y="4059283"/>
              <a:ext cx="199286" cy="89399"/>
            </a:xfrm>
            <a:custGeom>
              <a:avLst/>
              <a:gdLst/>
              <a:ahLst/>
              <a:cxnLst/>
              <a:rect l="l" t="t" r="r" b="b"/>
              <a:pathLst>
                <a:path w="7626" h="3421" extrusionOk="0">
                  <a:moveTo>
                    <a:pt x="5930" y="1"/>
                  </a:moveTo>
                  <a:cubicBezTo>
                    <a:pt x="5533" y="1"/>
                    <a:pt x="5137" y="152"/>
                    <a:pt x="4837" y="456"/>
                  </a:cubicBezTo>
                  <a:lnTo>
                    <a:pt x="2616" y="2677"/>
                  </a:lnTo>
                  <a:cubicBezTo>
                    <a:pt x="2400" y="2894"/>
                    <a:pt x="2113" y="3002"/>
                    <a:pt x="1826" y="3002"/>
                  </a:cubicBezTo>
                  <a:cubicBezTo>
                    <a:pt x="1539" y="3002"/>
                    <a:pt x="1250" y="2894"/>
                    <a:pt x="1029" y="2677"/>
                  </a:cubicBezTo>
                  <a:lnTo>
                    <a:pt x="895" y="2543"/>
                  </a:lnTo>
                  <a:cubicBezTo>
                    <a:pt x="462" y="2101"/>
                    <a:pt x="462" y="1389"/>
                    <a:pt x="895" y="956"/>
                  </a:cubicBezTo>
                  <a:lnTo>
                    <a:pt x="1193" y="658"/>
                  </a:lnTo>
                  <a:cubicBezTo>
                    <a:pt x="1340" y="511"/>
                    <a:pt x="1200" y="302"/>
                    <a:pt x="1040" y="302"/>
                  </a:cubicBezTo>
                  <a:cubicBezTo>
                    <a:pt x="991" y="302"/>
                    <a:pt x="940" y="322"/>
                    <a:pt x="895" y="370"/>
                  </a:cubicBezTo>
                  <a:lnTo>
                    <a:pt x="606" y="658"/>
                  </a:lnTo>
                  <a:cubicBezTo>
                    <a:pt x="0" y="1264"/>
                    <a:pt x="0" y="2235"/>
                    <a:pt x="606" y="2841"/>
                  </a:cubicBezTo>
                  <a:lnTo>
                    <a:pt x="731" y="2966"/>
                  </a:lnTo>
                  <a:cubicBezTo>
                    <a:pt x="1034" y="3269"/>
                    <a:pt x="1428" y="3420"/>
                    <a:pt x="1823" y="3420"/>
                  </a:cubicBezTo>
                  <a:cubicBezTo>
                    <a:pt x="2217" y="3420"/>
                    <a:pt x="2611" y="3269"/>
                    <a:pt x="2914" y="2966"/>
                  </a:cubicBezTo>
                  <a:lnTo>
                    <a:pt x="5135" y="754"/>
                  </a:lnTo>
                  <a:cubicBezTo>
                    <a:pt x="5352" y="533"/>
                    <a:pt x="5638" y="423"/>
                    <a:pt x="5925" y="423"/>
                  </a:cubicBezTo>
                  <a:cubicBezTo>
                    <a:pt x="6212" y="423"/>
                    <a:pt x="6501" y="533"/>
                    <a:pt x="6722" y="754"/>
                  </a:cubicBezTo>
                  <a:cubicBezTo>
                    <a:pt x="7164" y="1187"/>
                    <a:pt x="7164" y="1899"/>
                    <a:pt x="6722" y="2341"/>
                  </a:cubicBezTo>
                  <a:lnTo>
                    <a:pt x="6049" y="3014"/>
                  </a:lnTo>
                  <a:cubicBezTo>
                    <a:pt x="5902" y="3161"/>
                    <a:pt x="6036" y="3370"/>
                    <a:pt x="6197" y="3370"/>
                  </a:cubicBezTo>
                  <a:cubicBezTo>
                    <a:pt x="6247" y="3370"/>
                    <a:pt x="6299" y="3350"/>
                    <a:pt x="6347" y="3303"/>
                  </a:cubicBezTo>
                  <a:lnTo>
                    <a:pt x="7020" y="2639"/>
                  </a:lnTo>
                  <a:cubicBezTo>
                    <a:pt x="7626" y="2033"/>
                    <a:pt x="7626" y="1052"/>
                    <a:pt x="7020" y="447"/>
                  </a:cubicBezTo>
                  <a:cubicBezTo>
                    <a:pt x="6718" y="150"/>
                    <a:pt x="6324" y="1"/>
                    <a:pt x="59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4"/>
            <p:cNvSpPr/>
            <p:nvPr/>
          </p:nvSpPr>
          <p:spPr>
            <a:xfrm>
              <a:off x="7673731" y="4032497"/>
              <a:ext cx="55819" cy="55401"/>
            </a:xfrm>
            <a:custGeom>
              <a:avLst/>
              <a:gdLst/>
              <a:ahLst/>
              <a:cxnLst/>
              <a:rect l="l" t="t" r="r" b="b"/>
              <a:pathLst>
                <a:path w="2136" h="2120" extrusionOk="0">
                  <a:moveTo>
                    <a:pt x="1347" y="0"/>
                  </a:moveTo>
                  <a:lnTo>
                    <a:pt x="68" y="1472"/>
                  </a:lnTo>
                  <a:cubicBezTo>
                    <a:pt x="1" y="1539"/>
                    <a:pt x="10" y="1645"/>
                    <a:pt x="78" y="1722"/>
                  </a:cubicBezTo>
                  <a:lnTo>
                    <a:pt x="424" y="2068"/>
                  </a:lnTo>
                  <a:cubicBezTo>
                    <a:pt x="459" y="2103"/>
                    <a:pt x="504" y="2119"/>
                    <a:pt x="550" y="2119"/>
                  </a:cubicBezTo>
                  <a:cubicBezTo>
                    <a:pt x="593" y="2119"/>
                    <a:pt x="637" y="2105"/>
                    <a:pt x="674" y="2077"/>
                  </a:cubicBezTo>
                  <a:lnTo>
                    <a:pt x="2135" y="798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4"/>
            <p:cNvSpPr/>
            <p:nvPr/>
          </p:nvSpPr>
          <p:spPr>
            <a:xfrm>
              <a:off x="7680264" y="4043055"/>
              <a:ext cx="49286" cy="44948"/>
            </a:xfrm>
            <a:custGeom>
              <a:avLst/>
              <a:gdLst/>
              <a:ahLst/>
              <a:cxnLst/>
              <a:rect l="l" t="t" r="r" b="b"/>
              <a:pathLst>
                <a:path w="1886" h="1720" extrusionOk="0">
                  <a:moveTo>
                    <a:pt x="1491" y="0"/>
                  </a:moveTo>
                  <a:lnTo>
                    <a:pt x="1" y="1491"/>
                  </a:lnTo>
                  <a:lnTo>
                    <a:pt x="174" y="1664"/>
                  </a:lnTo>
                  <a:cubicBezTo>
                    <a:pt x="210" y="1700"/>
                    <a:pt x="257" y="1719"/>
                    <a:pt x="305" y="1719"/>
                  </a:cubicBezTo>
                  <a:cubicBezTo>
                    <a:pt x="346" y="1719"/>
                    <a:pt x="388" y="1705"/>
                    <a:pt x="424" y="1673"/>
                  </a:cubicBezTo>
                  <a:lnTo>
                    <a:pt x="1885" y="394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4"/>
            <p:cNvSpPr/>
            <p:nvPr/>
          </p:nvSpPr>
          <p:spPr>
            <a:xfrm>
              <a:off x="7693331" y="3857096"/>
              <a:ext cx="211882" cy="211072"/>
            </a:xfrm>
            <a:custGeom>
              <a:avLst/>
              <a:gdLst/>
              <a:ahLst/>
              <a:cxnLst/>
              <a:rect l="l" t="t" r="r" b="b"/>
              <a:pathLst>
                <a:path w="8108" h="8077" extrusionOk="0">
                  <a:moveTo>
                    <a:pt x="6126" y="0"/>
                  </a:moveTo>
                  <a:lnTo>
                    <a:pt x="97" y="6991"/>
                  </a:lnTo>
                  <a:cubicBezTo>
                    <a:pt x="1" y="7107"/>
                    <a:pt x="10" y="7270"/>
                    <a:pt x="116" y="7376"/>
                  </a:cubicBezTo>
                  <a:lnTo>
                    <a:pt x="732" y="7991"/>
                  </a:lnTo>
                  <a:cubicBezTo>
                    <a:pt x="788" y="8048"/>
                    <a:pt x="861" y="8077"/>
                    <a:pt x="935" y="8077"/>
                  </a:cubicBezTo>
                  <a:cubicBezTo>
                    <a:pt x="999" y="8077"/>
                    <a:pt x="1063" y="8055"/>
                    <a:pt x="1116" y="8010"/>
                  </a:cubicBezTo>
                  <a:lnTo>
                    <a:pt x="8107" y="1981"/>
                  </a:lnTo>
                  <a:lnTo>
                    <a:pt x="8049" y="1943"/>
                  </a:lnTo>
                  <a:cubicBezTo>
                    <a:pt x="7261" y="1491"/>
                    <a:pt x="6617" y="837"/>
                    <a:pt x="6165" y="58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rgbClr val="CB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4"/>
            <p:cNvSpPr/>
            <p:nvPr/>
          </p:nvSpPr>
          <p:spPr>
            <a:xfrm>
              <a:off x="7704385" y="3886495"/>
              <a:ext cx="200828" cy="181542"/>
            </a:xfrm>
            <a:custGeom>
              <a:avLst/>
              <a:gdLst/>
              <a:ahLst/>
              <a:cxnLst/>
              <a:rect l="l" t="t" r="r" b="b"/>
              <a:pathLst>
                <a:path w="7685" h="6947" extrusionOk="0">
                  <a:moveTo>
                    <a:pt x="6559" y="0"/>
                  </a:moveTo>
                  <a:lnTo>
                    <a:pt x="1" y="6559"/>
                  </a:lnTo>
                  <a:lnTo>
                    <a:pt x="309" y="6866"/>
                  </a:lnTo>
                  <a:cubicBezTo>
                    <a:pt x="363" y="6920"/>
                    <a:pt x="432" y="6947"/>
                    <a:pt x="502" y="6947"/>
                  </a:cubicBezTo>
                  <a:cubicBezTo>
                    <a:pt x="569" y="6947"/>
                    <a:pt x="637" y="6923"/>
                    <a:pt x="693" y="6876"/>
                  </a:cubicBezTo>
                  <a:lnTo>
                    <a:pt x="7684" y="847"/>
                  </a:lnTo>
                  <a:lnTo>
                    <a:pt x="7626" y="818"/>
                  </a:lnTo>
                  <a:cubicBezTo>
                    <a:pt x="7232" y="587"/>
                    <a:pt x="6876" y="318"/>
                    <a:pt x="6559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4"/>
            <p:cNvSpPr/>
            <p:nvPr/>
          </p:nvSpPr>
          <p:spPr>
            <a:xfrm>
              <a:off x="7799376" y="3803446"/>
              <a:ext cx="165628" cy="138555"/>
            </a:xfrm>
            <a:custGeom>
              <a:avLst/>
              <a:gdLst/>
              <a:ahLst/>
              <a:cxnLst/>
              <a:rect l="l" t="t" r="r" b="b"/>
              <a:pathLst>
                <a:path w="6338" h="5302" extrusionOk="0">
                  <a:moveTo>
                    <a:pt x="3678" y="0"/>
                  </a:moveTo>
                  <a:cubicBezTo>
                    <a:pt x="3059" y="0"/>
                    <a:pt x="2438" y="236"/>
                    <a:pt x="1962" y="707"/>
                  </a:cubicBezTo>
                  <a:cubicBezTo>
                    <a:pt x="1" y="2669"/>
                    <a:pt x="953" y="3448"/>
                    <a:pt x="1799" y="4294"/>
                  </a:cubicBezTo>
                  <a:cubicBezTo>
                    <a:pt x="2297" y="4791"/>
                    <a:pt x="2749" y="5301"/>
                    <a:pt x="3398" y="5301"/>
                  </a:cubicBezTo>
                  <a:cubicBezTo>
                    <a:pt x="3903" y="5301"/>
                    <a:pt x="4527" y="4993"/>
                    <a:pt x="5386" y="4130"/>
                  </a:cubicBezTo>
                  <a:cubicBezTo>
                    <a:pt x="6338" y="3188"/>
                    <a:pt x="6338" y="1649"/>
                    <a:pt x="5386" y="707"/>
                  </a:cubicBezTo>
                  <a:cubicBezTo>
                    <a:pt x="4915" y="236"/>
                    <a:pt x="4297" y="0"/>
                    <a:pt x="3678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4"/>
            <p:cNvSpPr/>
            <p:nvPr/>
          </p:nvSpPr>
          <p:spPr>
            <a:xfrm>
              <a:off x="7833296" y="3810606"/>
              <a:ext cx="131708" cy="131394"/>
            </a:xfrm>
            <a:custGeom>
              <a:avLst/>
              <a:gdLst/>
              <a:ahLst/>
              <a:cxnLst/>
              <a:rect l="l" t="t" r="r" b="b"/>
              <a:pathLst>
                <a:path w="5040" h="5028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3982" y="933"/>
                    <a:pt x="3809" y="2077"/>
                    <a:pt x="3059" y="2827"/>
                  </a:cubicBezTo>
                  <a:cubicBezTo>
                    <a:pt x="2202" y="3689"/>
                    <a:pt x="1575" y="3999"/>
                    <a:pt x="1068" y="3999"/>
                  </a:cubicBezTo>
                  <a:cubicBezTo>
                    <a:pt x="652" y="3999"/>
                    <a:pt x="317" y="3792"/>
                    <a:pt x="1" y="3510"/>
                  </a:cubicBezTo>
                  <a:lnTo>
                    <a:pt x="1" y="3510"/>
                  </a:lnTo>
                  <a:cubicBezTo>
                    <a:pt x="155" y="3683"/>
                    <a:pt x="328" y="3856"/>
                    <a:pt x="501" y="4020"/>
                  </a:cubicBezTo>
                  <a:cubicBezTo>
                    <a:pt x="999" y="4517"/>
                    <a:pt x="1451" y="5027"/>
                    <a:pt x="2100" y="5027"/>
                  </a:cubicBezTo>
                  <a:cubicBezTo>
                    <a:pt x="2605" y="5027"/>
                    <a:pt x="3229" y="4719"/>
                    <a:pt x="4088" y="3856"/>
                  </a:cubicBezTo>
                  <a:cubicBezTo>
                    <a:pt x="5040" y="2914"/>
                    <a:pt x="5040" y="1375"/>
                    <a:pt x="4088" y="433"/>
                  </a:cubicBezTo>
                  <a:cubicBezTo>
                    <a:pt x="3915" y="260"/>
                    <a:pt x="3713" y="116"/>
                    <a:pt x="3501" y="0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4"/>
            <p:cNvSpPr/>
            <p:nvPr/>
          </p:nvSpPr>
          <p:spPr>
            <a:xfrm>
              <a:off x="7804158" y="3929457"/>
              <a:ext cx="28667" cy="28432"/>
            </a:xfrm>
            <a:custGeom>
              <a:avLst/>
              <a:gdLst/>
              <a:ahLst/>
              <a:cxnLst/>
              <a:rect l="l" t="t" r="r" b="b"/>
              <a:pathLst>
                <a:path w="1097" h="1088" extrusionOk="0">
                  <a:moveTo>
                    <a:pt x="549" y="1"/>
                  </a:moveTo>
                  <a:cubicBezTo>
                    <a:pt x="250" y="1"/>
                    <a:pt x="0" y="241"/>
                    <a:pt x="0" y="539"/>
                  </a:cubicBezTo>
                  <a:cubicBezTo>
                    <a:pt x="0" y="847"/>
                    <a:pt x="250" y="1087"/>
                    <a:pt x="549" y="1087"/>
                  </a:cubicBezTo>
                  <a:cubicBezTo>
                    <a:pt x="847" y="1087"/>
                    <a:pt x="1097" y="847"/>
                    <a:pt x="1097" y="539"/>
                  </a:cubicBezTo>
                  <a:cubicBezTo>
                    <a:pt x="1097" y="241"/>
                    <a:pt x="847" y="1"/>
                    <a:pt x="549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4"/>
            <p:cNvSpPr/>
            <p:nvPr/>
          </p:nvSpPr>
          <p:spPr>
            <a:xfrm>
              <a:off x="7806929" y="4129710"/>
              <a:ext cx="29922" cy="28929"/>
            </a:xfrm>
            <a:custGeom>
              <a:avLst/>
              <a:gdLst/>
              <a:ahLst/>
              <a:cxnLst/>
              <a:rect l="l" t="t" r="r" b="b"/>
              <a:pathLst>
                <a:path w="1145" h="1107" extrusionOk="0">
                  <a:moveTo>
                    <a:pt x="581" y="0"/>
                  </a:moveTo>
                  <a:cubicBezTo>
                    <a:pt x="525" y="0"/>
                    <a:pt x="469" y="27"/>
                    <a:pt x="433" y="79"/>
                  </a:cubicBezTo>
                  <a:lnTo>
                    <a:pt x="58" y="579"/>
                  </a:lnTo>
                  <a:cubicBezTo>
                    <a:pt x="0" y="656"/>
                    <a:pt x="10" y="752"/>
                    <a:pt x="68" y="819"/>
                  </a:cubicBezTo>
                  <a:lnTo>
                    <a:pt x="298" y="1050"/>
                  </a:lnTo>
                  <a:cubicBezTo>
                    <a:pt x="336" y="1087"/>
                    <a:pt x="385" y="1107"/>
                    <a:pt x="435" y="1107"/>
                  </a:cubicBezTo>
                  <a:cubicBezTo>
                    <a:pt x="475" y="1107"/>
                    <a:pt x="514" y="1095"/>
                    <a:pt x="548" y="1069"/>
                  </a:cubicBezTo>
                  <a:lnTo>
                    <a:pt x="1048" y="694"/>
                  </a:lnTo>
                  <a:cubicBezTo>
                    <a:pt x="1135" y="617"/>
                    <a:pt x="1145" y="482"/>
                    <a:pt x="1068" y="406"/>
                  </a:cubicBezTo>
                  <a:lnTo>
                    <a:pt x="712" y="59"/>
                  </a:lnTo>
                  <a:cubicBezTo>
                    <a:pt x="676" y="20"/>
                    <a:pt x="629" y="0"/>
                    <a:pt x="581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301;p33">
            <a:extLst>
              <a:ext uri="{FF2B5EF4-FFF2-40B4-BE49-F238E27FC236}">
                <a16:creationId xmlns:a16="http://schemas.microsoft.com/office/drawing/2014/main" id="{310C4FE0-54A3-4A89-B5AC-CEB9ECB553E1}"/>
              </a:ext>
            </a:extLst>
          </p:cNvPr>
          <p:cNvSpPr/>
          <p:nvPr/>
        </p:nvSpPr>
        <p:spPr>
          <a:xfrm>
            <a:off x="4778082" y="1861037"/>
            <a:ext cx="1971587" cy="9630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Turn</a:t>
            </a:r>
            <a:endParaRPr sz="28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latin typeface="Architects Daughter" panose="020B0604020202020204" charset="0"/>
                <a:sym typeface="Architects Daughter"/>
              </a:rPr>
              <a:t>around</a:t>
            </a:r>
            <a:endParaRPr sz="2800" dirty="0">
              <a:latin typeface="Architects Daughter" panose="020B0604020202020204" charset="0"/>
              <a:sym typeface="Architects Daughter"/>
            </a:endParaRPr>
          </a:p>
        </p:txBody>
      </p:sp>
      <p:sp>
        <p:nvSpPr>
          <p:cNvPr id="31" name="Google Shape;268;p32">
            <a:extLst>
              <a:ext uri="{FF2B5EF4-FFF2-40B4-BE49-F238E27FC236}">
                <a16:creationId xmlns:a16="http://schemas.microsoft.com/office/drawing/2014/main" id="{BD89DD01-5916-4475-9A01-E8609833D3E8}"/>
              </a:ext>
            </a:extLst>
          </p:cNvPr>
          <p:cNvSpPr/>
          <p:nvPr/>
        </p:nvSpPr>
        <p:spPr>
          <a:xfrm>
            <a:off x="6848603" y="1379521"/>
            <a:ext cx="1530890" cy="963032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  <a:lumOff val="5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" sz="2800" dirty="0">
                <a:latin typeface="Architects Daughter" panose="020B0604020202020204" charset="0"/>
                <a:sym typeface="Architects Daughter"/>
              </a:rPr>
              <a:t>Sit </a:t>
            </a:r>
            <a:endParaRPr sz="2800" dirty="0">
              <a:latin typeface="Architects Daughter" panose="020B0604020202020204" charset="0"/>
              <a:sym typeface="Architects Daughter"/>
            </a:endParaRPr>
          </a:p>
          <a:p>
            <a:pPr algn="ctr"/>
            <a:r>
              <a:rPr lang="fr" sz="2800" dirty="0">
                <a:latin typeface="Architects Daughter" panose="020B0604020202020204" charset="0"/>
                <a:sym typeface="Architects Daughter"/>
              </a:rPr>
              <a:t>down  </a:t>
            </a:r>
            <a:endParaRPr sz="2800" dirty="0">
              <a:latin typeface="Architects Daughter" panose="020B0604020202020204" charset="0"/>
              <a:sym typeface="Architects Daughter"/>
            </a:endParaRPr>
          </a:p>
        </p:txBody>
      </p:sp>
      <p:sp>
        <p:nvSpPr>
          <p:cNvPr id="32" name="Google Shape;269;p32">
            <a:extLst>
              <a:ext uri="{FF2B5EF4-FFF2-40B4-BE49-F238E27FC236}">
                <a16:creationId xmlns:a16="http://schemas.microsoft.com/office/drawing/2014/main" id="{FDC7AC5F-BD05-4169-ADEB-0FE8EA60DF98}"/>
              </a:ext>
            </a:extLst>
          </p:cNvPr>
          <p:cNvSpPr/>
          <p:nvPr/>
        </p:nvSpPr>
        <p:spPr>
          <a:xfrm>
            <a:off x="434783" y="3278613"/>
            <a:ext cx="1530890" cy="963032"/>
          </a:xfrm>
          <a:prstGeom prst="roundRect">
            <a:avLst>
              <a:gd name="adj" fmla="val 16667"/>
            </a:avLst>
          </a:prstGeom>
          <a:solidFill>
            <a:srgbClr val="5D340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" sz="2800" dirty="0">
                <a:solidFill>
                  <a:schemeClr val="bg1"/>
                </a:solidFill>
                <a:latin typeface="Architects Daughter" panose="020B0604020202020204" charset="0"/>
                <a:sym typeface="Architects Daughter"/>
              </a:rPr>
              <a:t>Stand up </a:t>
            </a:r>
            <a:endParaRPr sz="2800" dirty="0">
              <a:solidFill>
                <a:schemeClr val="bg1"/>
              </a:solidFill>
              <a:latin typeface="Architects Daughter" panose="020B0604020202020204" charset="0"/>
              <a:sym typeface="Architects Daughter"/>
            </a:endParaRPr>
          </a:p>
        </p:txBody>
      </p:sp>
      <p:sp>
        <p:nvSpPr>
          <p:cNvPr id="33" name="Google Shape;221;p31">
            <a:extLst>
              <a:ext uri="{FF2B5EF4-FFF2-40B4-BE49-F238E27FC236}">
                <a16:creationId xmlns:a16="http://schemas.microsoft.com/office/drawing/2014/main" id="{D7306B31-EBDD-437A-ABBE-4B9DD0E452CC}"/>
              </a:ext>
            </a:extLst>
          </p:cNvPr>
          <p:cNvSpPr/>
          <p:nvPr/>
        </p:nvSpPr>
        <p:spPr>
          <a:xfrm>
            <a:off x="2417876" y="1228632"/>
            <a:ext cx="1530890" cy="96303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2800" dirty="0">
                <a:latin typeface="+mn-lt"/>
                <a:ea typeface="Architects Daughter"/>
                <a:cs typeface="Architects Daughter"/>
                <a:sym typeface="Architects Daughter"/>
              </a:rPr>
              <a:t>1</a:t>
            </a:r>
            <a:r>
              <a:rPr lang="fr" sz="2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finger </a:t>
            </a:r>
            <a:endParaRPr sz="28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4" name="Google Shape;222;p31">
            <a:extLst>
              <a:ext uri="{FF2B5EF4-FFF2-40B4-BE49-F238E27FC236}">
                <a16:creationId xmlns:a16="http://schemas.microsoft.com/office/drawing/2014/main" id="{1BBFD214-D803-4081-B344-A42CB00A6A92}"/>
              </a:ext>
            </a:extLst>
          </p:cNvPr>
          <p:cNvSpPr/>
          <p:nvPr/>
        </p:nvSpPr>
        <p:spPr>
          <a:xfrm>
            <a:off x="7117599" y="3289833"/>
            <a:ext cx="1530890" cy="9535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2800" dirty="0">
                <a:solidFill>
                  <a:schemeClr val="bg1"/>
                </a:solidFill>
                <a:ea typeface="Architects Daughter"/>
                <a:cs typeface="Architects Daughter"/>
                <a:sym typeface="Architects Daughter"/>
              </a:rPr>
              <a:t>1</a:t>
            </a:r>
            <a:endParaRPr sz="2800" dirty="0">
              <a:solidFill>
                <a:schemeClr val="bg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thumb </a:t>
            </a:r>
            <a:endParaRPr sz="2800" b="0" i="0" u="none" strike="noStrike" cap="none" dirty="0">
              <a:solidFill>
                <a:schemeClr val="bg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5" name="Google Shape;223;p31">
            <a:extLst>
              <a:ext uri="{FF2B5EF4-FFF2-40B4-BE49-F238E27FC236}">
                <a16:creationId xmlns:a16="http://schemas.microsoft.com/office/drawing/2014/main" id="{374AA11C-92D5-4DD2-8BFA-D9589F3EB0E5}"/>
              </a:ext>
            </a:extLst>
          </p:cNvPr>
          <p:cNvSpPr/>
          <p:nvPr/>
        </p:nvSpPr>
        <p:spPr>
          <a:xfrm>
            <a:off x="5487213" y="2957107"/>
            <a:ext cx="1530890" cy="96303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2800" dirty="0">
                <a:ea typeface="Architects Daughter"/>
                <a:cs typeface="Architects Daughter"/>
                <a:sym typeface="Architects Daughter"/>
              </a:rPr>
              <a:t>1</a:t>
            </a:r>
            <a:endParaRPr sz="28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arm </a:t>
            </a:r>
            <a:endParaRPr sz="28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6" name="Google Shape;224;p31">
            <a:extLst>
              <a:ext uri="{FF2B5EF4-FFF2-40B4-BE49-F238E27FC236}">
                <a16:creationId xmlns:a16="http://schemas.microsoft.com/office/drawing/2014/main" id="{CBF2A2C6-DAC9-459B-8DA3-36128F79F6A0}"/>
              </a:ext>
            </a:extLst>
          </p:cNvPr>
          <p:cNvSpPr/>
          <p:nvPr/>
        </p:nvSpPr>
        <p:spPr>
          <a:xfrm>
            <a:off x="335468" y="1393432"/>
            <a:ext cx="1530890" cy="96303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2800" dirty="0">
                <a:ea typeface="Architects Daughter"/>
                <a:cs typeface="Architects Daughter"/>
                <a:sym typeface="Architects Daughter"/>
              </a:rPr>
              <a:t>1</a:t>
            </a:r>
            <a:endParaRPr sz="28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leg </a:t>
            </a:r>
            <a:endParaRPr sz="28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7" name="Google Shape;225;p31">
            <a:extLst>
              <a:ext uri="{FF2B5EF4-FFF2-40B4-BE49-F238E27FC236}">
                <a16:creationId xmlns:a16="http://schemas.microsoft.com/office/drawing/2014/main" id="{37090570-E5B7-437E-8DEC-F72C6CEEB101}"/>
              </a:ext>
            </a:extLst>
          </p:cNvPr>
          <p:cNvSpPr/>
          <p:nvPr/>
        </p:nvSpPr>
        <p:spPr>
          <a:xfrm>
            <a:off x="2207498" y="3439859"/>
            <a:ext cx="3229967" cy="963035"/>
          </a:xfrm>
          <a:prstGeom prst="roundRect">
            <a:avLst>
              <a:gd name="adj" fmla="val 16667"/>
            </a:avLst>
          </a:prstGeom>
          <a:solidFill>
            <a:srgbClr val="F527B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2800" dirty="0">
                <a:ea typeface="Architects Daughter"/>
                <a:cs typeface="Architects Daughter"/>
                <a:sym typeface="Architects Daughter"/>
              </a:rPr>
              <a:t>1</a:t>
            </a:r>
            <a:endParaRPr sz="28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nod of the head</a:t>
            </a:r>
            <a:endParaRPr sz="28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8" name="Google Shape;238;p31">
            <a:extLst>
              <a:ext uri="{FF2B5EF4-FFF2-40B4-BE49-F238E27FC236}">
                <a16:creationId xmlns:a16="http://schemas.microsoft.com/office/drawing/2014/main" id="{3742FB89-E6E5-445C-95B7-9C3C1CD5E687}"/>
              </a:ext>
            </a:extLst>
          </p:cNvPr>
          <p:cNvSpPr/>
          <p:nvPr/>
        </p:nvSpPr>
        <p:spPr>
          <a:xfrm>
            <a:off x="1443153" y="2281907"/>
            <a:ext cx="2945952" cy="963034"/>
          </a:xfrm>
          <a:prstGeom prst="roundRect">
            <a:avLst>
              <a:gd name="adj" fmla="val 16667"/>
            </a:avLst>
          </a:prstGeom>
          <a:solidFill>
            <a:srgbClr val="4141E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Keep Moving</a:t>
            </a:r>
            <a:endParaRPr sz="28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39" name="Google Shape;239;p31">
            <a:extLst>
              <a:ext uri="{FF2B5EF4-FFF2-40B4-BE49-F238E27FC236}">
                <a16:creationId xmlns:a16="http://schemas.microsoft.com/office/drawing/2014/main" id="{AAE6FF74-227C-412E-98FB-F1F22C87276A}"/>
              </a:ext>
            </a:extLst>
          </p:cNvPr>
          <p:cNvGrpSpPr/>
          <p:nvPr/>
        </p:nvGrpSpPr>
        <p:grpSpPr>
          <a:xfrm rot="-842945">
            <a:off x="7978445" y="2518303"/>
            <a:ext cx="634311" cy="483071"/>
            <a:chOff x="3610557" y="2780704"/>
            <a:chExt cx="325016" cy="336051"/>
          </a:xfrm>
        </p:grpSpPr>
        <p:sp>
          <p:nvSpPr>
            <p:cNvPr id="40" name="Google Shape;240;p31">
              <a:extLst>
                <a:ext uri="{FF2B5EF4-FFF2-40B4-BE49-F238E27FC236}">
                  <a16:creationId xmlns:a16="http://schemas.microsoft.com/office/drawing/2014/main" id="{50A8A541-BE83-4ACB-8366-1D6F2BA70D95}"/>
                </a:ext>
              </a:extLst>
            </p:cNvPr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41;p31">
              <a:extLst>
                <a:ext uri="{FF2B5EF4-FFF2-40B4-BE49-F238E27FC236}">
                  <a16:creationId xmlns:a16="http://schemas.microsoft.com/office/drawing/2014/main" id="{C9F53D1B-9D03-4D97-B6FB-0024015F3F96}"/>
                </a:ext>
              </a:extLst>
            </p:cNvPr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42;p31">
              <a:extLst>
                <a:ext uri="{FF2B5EF4-FFF2-40B4-BE49-F238E27FC236}">
                  <a16:creationId xmlns:a16="http://schemas.microsoft.com/office/drawing/2014/main" id="{741FF35A-7992-4144-A271-16352C6FF145}"/>
                </a:ext>
              </a:extLst>
            </p:cNvPr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4" name="Imag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298" y="642341"/>
            <a:ext cx="540167" cy="540167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52" y="553775"/>
            <a:ext cx="572455" cy="572455"/>
          </a:xfrm>
          <a:prstGeom prst="rect">
            <a:avLst/>
          </a:prstGeom>
        </p:spPr>
      </p:pic>
      <p:sp>
        <p:nvSpPr>
          <p:cNvPr id="29" name="Google Shape;218;p31"/>
          <p:cNvSpPr txBox="1"/>
          <p:nvPr/>
        </p:nvSpPr>
        <p:spPr>
          <a:xfrm>
            <a:off x="1412800" y="515138"/>
            <a:ext cx="6880800" cy="7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Action song</a:t>
            </a:r>
            <a:endParaRPr sz="4400" i="0" u="none" strike="noStrike" cap="none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oogle Shape;343;p35"/>
          <p:cNvGrpSpPr/>
          <p:nvPr/>
        </p:nvGrpSpPr>
        <p:grpSpPr>
          <a:xfrm>
            <a:off x="848019" y="631655"/>
            <a:ext cx="435066" cy="575389"/>
            <a:chOff x="7662181" y="3803446"/>
            <a:chExt cx="302823" cy="360497"/>
          </a:xfrm>
        </p:grpSpPr>
        <p:sp>
          <p:nvSpPr>
            <p:cNvPr id="344" name="Google Shape;344;p35"/>
            <p:cNvSpPr/>
            <p:nvPr/>
          </p:nvSpPr>
          <p:spPr>
            <a:xfrm>
              <a:off x="7801388" y="4144161"/>
              <a:ext cx="22683" cy="19782"/>
            </a:xfrm>
            <a:custGeom>
              <a:avLst/>
              <a:gdLst/>
              <a:ahLst/>
              <a:cxnLst/>
              <a:rect l="l" t="t" r="r" b="b"/>
              <a:pathLst>
                <a:path w="868" h="757" extrusionOk="0">
                  <a:moveTo>
                    <a:pt x="567" y="1"/>
                  </a:moveTo>
                  <a:cubicBezTo>
                    <a:pt x="519" y="1"/>
                    <a:pt x="468" y="20"/>
                    <a:pt x="424" y="64"/>
                  </a:cubicBezTo>
                  <a:lnTo>
                    <a:pt x="87" y="401"/>
                  </a:lnTo>
                  <a:cubicBezTo>
                    <a:pt x="1" y="487"/>
                    <a:pt x="1" y="622"/>
                    <a:pt x="87" y="699"/>
                  </a:cubicBezTo>
                  <a:cubicBezTo>
                    <a:pt x="126" y="737"/>
                    <a:pt x="179" y="756"/>
                    <a:pt x="231" y="756"/>
                  </a:cubicBezTo>
                  <a:cubicBezTo>
                    <a:pt x="284" y="756"/>
                    <a:pt x="337" y="737"/>
                    <a:pt x="376" y="699"/>
                  </a:cubicBezTo>
                  <a:lnTo>
                    <a:pt x="712" y="362"/>
                  </a:lnTo>
                  <a:cubicBezTo>
                    <a:pt x="867" y="207"/>
                    <a:pt x="727" y="1"/>
                    <a:pt x="56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7662181" y="4059283"/>
              <a:ext cx="199286" cy="89399"/>
            </a:xfrm>
            <a:custGeom>
              <a:avLst/>
              <a:gdLst/>
              <a:ahLst/>
              <a:cxnLst/>
              <a:rect l="l" t="t" r="r" b="b"/>
              <a:pathLst>
                <a:path w="7626" h="3421" extrusionOk="0">
                  <a:moveTo>
                    <a:pt x="5930" y="1"/>
                  </a:moveTo>
                  <a:cubicBezTo>
                    <a:pt x="5533" y="1"/>
                    <a:pt x="5137" y="152"/>
                    <a:pt x="4837" y="456"/>
                  </a:cubicBezTo>
                  <a:lnTo>
                    <a:pt x="2616" y="2677"/>
                  </a:lnTo>
                  <a:cubicBezTo>
                    <a:pt x="2400" y="2894"/>
                    <a:pt x="2113" y="3002"/>
                    <a:pt x="1826" y="3002"/>
                  </a:cubicBezTo>
                  <a:cubicBezTo>
                    <a:pt x="1539" y="3002"/>
                    <a:pt x="1250" y="2894"/>
                    <a:pt x="1029" y="2677"/>
                  </a:cubicBezTo>
                  <a:lnTo>
                    <a:pt x="895" y="2543"/>
                  </a:lnTo>
                  <a:cubicBezTo>
                    <a:pt x="462" y="2101"/>
                    <a:pt x="462" y="1389"/>
                    <a:pt x="895" y="956"/>
                  </a:cubicBezTo>
                  <a:lnTo>
                    <a:pt x="1193" y="658"/>
                  </a:lnTo>
                  <a:cubicBezTo>
                    <a:pt x="1340" y="511"/>
                    <a:pt x="1200" y="302"/>
                    <a:pt x="1040" y="302"/>
                  </a:cubicBezTo>
                  <a:cubicBezTo>
                    <a:pt x="991" y="302"/>
                    <a:pt x="940" y="322"/>
                    <a:pt x="895" y="370"/>
                  </a:cubicBezTo>
                  <a:lnTo>
                    <a:pt x="606" y="658"/>
                  </a:lnTo>
                  <a:cubicBezTo>
                    <a:pt x="0" y="1264"/>
                    <a:pt x="0" y="2235"/>
                    <a:pt x="606" y="2841"/>
                  </a:cubicBezTo>
                  <a:lnTo>
                    <a:pt x="731" y="2966"/>
                  </a:lnTo>
                  <a:cubicBezTo>
                    <a:pt x="1034" y="3269"/>
                    <a:pt x="1428" y="3420"/>
                    <a:pt x="1823" y="3420"/>
                  </a:cubicBezTo>
                  <a:cubicBezTo>
                    <a:pt x="2217" y="3420"/>
                    <a:pt x="2611" y="3269"/>
                    <a:pt x="2914" y="2966"/>
                  </a:cubicBezTo>
                  <a:lnTo>
                    <a:pt x="5135" y="754"/>
                  </a:lnTo>
                  <a:cubicBezTo>
                    <a:pt x="5352" y="533"/>
                    <a:pt x="5638" y="423"/>
                    <a:pt x="5925" y="423"/>
                  </a:cubicBezTo>
                  <a:cubicBezTo>
                    <a:pt x="6212" y="423"/>
                    <a:pt x="6501" y="533"/>
                    <a:pt x="6722" y="754"/>
                  </a:cubicBezTo>
                  <a:cubicBezTo>
                    <a:pt x="7164" y="1187"/>
                    <a:pt x="7164" y="1899"/>
                    <a:pt x="6722" y="2341"/>
                  </a:cubicBezTo>
                  <a:lnTo>
                    <a:pt x="6049" y="3014"/>
                  </a:lnTo>
                  <a:cubicBezTo>
                    <a:pt x="5902" y="3161"/>
                    <a:pt x="6036" y="3370"/>
                    <a:pt x="6197" y="3370"/>
                  </a:cubicBezTo>
                  <a:cubicBezTo>
                    <a:pt x="6247" y="3370"/>
                    <a:pt x="6299" y="3350"/>
                    <a:pt x="6347" y="3303"/>
                  </a:cubicBezTo>
                  <a:lnTo>
                    <a:pt x="7020" y="2639"/>
                  </a:lnTo>
                  <a:cubicBezTo>
                    <a:pt x="7626" y="2033"/>
                    <a:pt x="7626" y="1052"/>
                    <a:pt x="7020" y="447"/>
                  </a:cubicBezTo>
                  <a:cubicBezTo>
                    <a:pt x="6718" y="150"/>
                    <a:pt x="6324" y="1"/>
                    <a:pt x="59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7673731" y="4032497"/>
              <a:ext cx="55819" cy="55401"/>
            </a:xfrm>
            <a:custGeom>
              <a:avLst/>
              <a:gdLst/>
              <a:ahLst/>
              <a:cxnLst/>
              <a:rect l="l" t="t" r="r" b="b"/>
              <a:pathLst>
                <a:path w="2136" h="2120" extrusionOk="0">
                  <a:moveTo>
                    <a:pt x="1347" y="0"/>
                  </a:moveTo>
                  <a:lnTo>
                    <a:pt x="68" y="1472"/>
                  </a:lnTo>
                  <a:cubicBezTo>
                    <a:pt x="1" y="1539"/>
                    <a:pt x="10" y="1645"/>
                    <a:pt x="78" y="1722"/>
                  </a:cubicBezTo>
                  <a:lnTo>
                    <a:pt x="424" y="2068"/>
                  </a:lnTo>
                  <a:cubicBezTo>
                    <a:pt x="459" y="2103"/>
                    <a:pt x="504" y="2119"/>
                    <a:pt x="550" y="2119"/>
                  </a:cubicBezTo>
                  <a:cubicBezTo>
                    <a:pt x="593" y="2119"/>
                    <a:pt x="637" y="2105"/>
                    <a:pt x="674" y="2077"/>
                  </a:cubicBezTo>
                  <a:lnTo>
                    <a:pt x="2135" y="798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5"/>
            <p:cNvSpPr/>
            <p:nvPr/>
          </p:nvSpPr>
          <p:spPr>
            <a:xfrm>
              <a:off x="7680264" y="4043055"/>
              <a:ext cx="49286" cy="44948"/>
            </a:xfrm>
            <a:custGeom>
              <a:avLst/>
              <a:gdLst/>
              <a:ahLst/>
              <a:cxnLst/>
              <a:rect l="l" t="t" r="r" b="b"/>
              <a:pathLst>
                <a:path w="1886" h="1720" extrusionOk="0">
                  <a:moveTo>
                    <a:pt x="1491" y="0"/>
                  </a:moveTo>
                  <a:lnTo>
                    <a:pt x="1" y="1491"/>
                  </a:lnTo>
                  <a:lnTo>
                    <a:pt x="174" y="1664"/>
                  </a:lnTo>
                  <a:cubicBezTo>
                    <a:pt x="210" y="1700"/>
                    <a:pt x="257" y="1719"/>
                    <a:pt x="305" y="1719"/>
                  </a:cubicBezTo>
                  <a:cubicBezTo>
                    <a:pt x="346" y="1719"/>
                    <a:pt x="388" y="1705"/>
                    <a:pt x="424" y="1673"/>
                  </a:cubicBezTo>
                  <a:lnTo>
                    <a:pt x="1885" y="394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7693331" y="3857096"/>
              <a:ext cx="211882" cy="211072"/>
            </a:xfrm>
            <a:custGeom>
              <a:avLst/>
              <a:gdLst/>
              <a:ahLst/>
              <a:cxnLst/>
              <a:rect l="l" t="t" r="r" b="b"/>
              <a:pathLst>
                <a:path w="8108" h="8077" extrusionOk="0">
                  <a:moveTo>
                    <a:pt x="6126" y="0"/>
                  </a:moveTo>
                  <a:lnTo>
                    <a:pt x="97" y="6991"/>
                  </a:lnTo>
                  <a:cubicBezTo>
                    <a:pt x="1" y="7107"/>
                    <a:pt x="10" y="7270"/>
                    <a:pt x="116" y="7376"/>
                  </a:cubicBezTo>
                  <a:lnTo>
                    <a:pt x="732" y="7991"/>
                  </a:lnTo>
                  <a:cubicBezTo>
                    <a:pt x="788" y="8048"/>
                    <a:pt x="861" y="8077"/>
                    <a:pt x="935" y="8077"/>
                  </a:cubicBezTo>
                  <a:cubicBezTo>
                    <a:pt x="999" y="8077"/>
                    <a:pt x="1063" y="8055"/>
                    <a:pt x="1116" y="8010"/>
                  </a:cubicBezTo>
                  <a:lnTo>
                    <a:pt x="8107" y="1981"/>
                  </a:lnTo>
                  <a:lnTo>
                    <a:pt x="8049" y="1943"/>
                  </a:lnTo>
                  <a:cubicBezTo>
                    <a:pt x="7261" y="1491"/>
                    <a:pt x="6617" y="837"/>
                    <a:pt x="6165" y="58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rgbClr val="CB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7704385" y="3886495"/>
              <a:ext cx="200828" cy="181542"/>
            </a:xfrm>
            <a:custGeom>
              <a:avLst/>
              <a:gdLst/>
              <a:ahLst/>
              <a:cxnLst/>
              <a:rect l="l" t="t" r="r" b="b"/>
              <a:pathLst>
                <a:path w="7685" h="6947" extrusionOk="0">
                  <a:moveTo>
                    <a:pt x="6559" y="0"/>
                  </a:moveTo>
                  <a:lnTo>
                    <a:pt x="1" y="6559"/>
                  </a:lnTo>
                  <a:lnTo>
                    <a:pt x="309" y="6866"/>
                  </a:lnTo>
                  <a:cubicBezTo>
                    <a:pt x="363" y="6920"/>
                    <a:pt x="432" y="6947"/>
                    <a:pt x="502" y="6947"/>
                  </a:cubicBezTo>
                  <a:cubicBezTo>
                    <a:pt x="569" y="6947"/>
                    <a:pt x="637" y="6923"/>
                    <a:pt x="693" y="6876"/>
                  </a:cubicBezTo>
                  <a:lnTo>
                    <a:pt x="7684" y="847"/>
                  </a:lnTo>
                  <a:lnTo>
                    <a:pt x="7626" y="818"/>
                  </a:lnTo>
                  <a:cubicBezTo>
                    <a:pt x="7232" y="587"/>
                    <a:pt x="6876" y="318"/>
                    <a:pt x="6559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7799376" y="3803446"/>
              <a:ext cx="165628" cy="138555"/>
            </a:xfrm>
            <a:custGeom>
              <a:avLst/>
              <a:gdLst/>
              <a:ahLst/>
              <a:cxnLst/>
              <a:rect l="l" t="t" r="r" b="b"/>
              <a:pathLst>
                <a:path w="6338" h="5302" extrusionOk="0">
                  <a:moveTo>
                    <a:pt x="3678" y="0"/>
                  </a:moveTo>
                  <a:cubicBezTo>
                    <a:pt x="3059" y="0"/>
                    <a:pt x="2438" y="236"/>
                    <a:pt x="1962" y="707"/>
                  </a:cubicBezTo>
                  <a:cubicBezTo>
                    <a:pt x="1" y="2669"/>
                    <a:pt x="953" y="3448"/>
                    <a:pt x="1799" y="4294"/>
                  </a:cubicBezTo>
                  <a:cubicBezTo>
                    <a:pt x="2297" y="4791"/>
                    <a:pt x="2749" y="5301"/>
                    <a:pt x="3398" y="5301"/>
                  </a:cubicBezTo>
                  <a:cubicBezTo>
                    <a:pt x="3903" y="5301"/>
                    <a:pt x="4527" y="4993"/>
                    <a:pt x="5386" y="4130"/>
                  </a:cubicBezTo>
                  <a:cubicBezTo>
                    <a:pt x="6338" y="3188"/>
                    <a:pt x="6338" y="1649"/>
                    <a:pt x="5386" y="707"/>
                  </a:cubicBezTo>
                  <a:cubicBezTo>
                    <a:pt x="4915" y="236"/>
                    <a:pt x="4297" y="0"/>
                    <a:pt x="3678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7833296" y="3810606"/>
              <a:ext cx="131708" cy="131394"/>
            </a:xfrm>
            <a:custGeom>
              <a:avLst/>
              <a:gdLst/>
              <a:ahLst/>
              <a:cxnLst/>
              <a:rect l="l" t="t" r="r" b="b"/>
              <a:pathLst>
                <a:path w="5040" h="5028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3982" y="933"/>
                    <a:pt x="3809" y="2077"/>
                    <a:pt x="3059" y="2827"/>
                  </a:cubicBezTo>
                  <a:cubicBezTo>
                    <a:pt x="2202" y="3689"/>
                    <a:pt x="1575" y="3999"/>
                    <a:pt x="1068" y="3999"/>
                  </a:cubicBezTo>
                  <a:cubicBezTo>
                    <a:pt x="652" y="3999"/>
                    <a:pt x="317" y="3792"/>
                    <a:pt x="1" y="3510"/>
                  </a:cubicBezTo>
                  <a:lnTo>
                    <a:pt x="1" y="3510"/>
                  </a:lnTo>
                  <a:cubicBezTo>
                    <a:pt x="155" y="3683"/>
                    <a:pt x="328" y="3856"/>
                    <a:pt x="501" y="4020"/>
                  </a:cubicBezTo>
                  <a:cubicBezTo>
                    <a:pt x="999" y="4517"/>
                    <a:pt x="1451" y="5027"/>
                    <a:pt x="2100" y="5027"/>
                  </a:cubicBezTo>
                  <a:cubicBezTo>
                    <a:pt x="2605" y="5027"/>
                    <a:pt x="3229" y="4719"/>
                    <a:pt x="4088" y="3856"/>
                  </a:cubicBezTo>
                  <a:cubicBezTo>
                    <a:pt x="5040" y="2914"/>
                    <a:pt x="5040" y="1375"/>
                    <a:pt x="4088" y="433"/>
                  </a:cubicBezTo>
                  <a:cubicBezTo>
                    <a:pt x="3915" y="260"/>
                    <a:pt x="3713" y="116"/>
                    <a:pt x="3501" y="0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5"/>
            <p:cNvSpPr/>
            <p:nvPr/>
          </p:nvSpPr>
          <p:spPr>
            <a:xfrm>
              <a:off x="7804158" y="3929457"/>
              <a:ext cx="28667" cy="28432"/>
            </a:xfrm>
            <a:custGeom>
              <a:avLst/>
              <a:gdLst/>
              <a:ahLst/>
              <a:cxnLst/>
              <a:rect l="l" t="t" r="r" b="b"/>
              <a:pathLst>
                <a:path w="1097" h="1088" extrusionOk="0">
                  <a:moveTo>
                    <a:pt x="549" y="1"/>
                  </a:moveTo>
                  <a:cubicBezTo>
                    <a:pt x="250" y="1"/>
                    <a:pt x="0" y="241"/>
                    <a:pt x="0" y="539"/>
                  </a:cubicBezTo>
                  <a:cubicBezTo>
                    <a:pt x="0" y="847"/>
                    <a:pt x="250" y="1087"/>
                    <a:pt x="549" y="1087"/>
                  </a:cubicBezTo>
                  <a:cubicBezTo>
                    <a:pt x="847" y="1087"/>
                    <a:pt x="1097" y="847"/>
                    <a:pt x="1097" y="539"/>
                  </a:cubicBezTo>
                  <a:cubicBezTo>
                    <a:pt x="1097" y="241"/>
                    <a:pt x="847" y="1"/>
                    <a:pt x="549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7806929" y="4129710"/>
              <a:ext cx="29922" cy="28929"/>
            </a:xfrm>
            <a:custGeom>
              <a:avLst/>
              <a:gdLst/>
              <a:ahLst/>
              <a:cxnLst/>
              <a:rect l="l" t="t" r="r" b="b"/>
              <a:pathLst>
                <a:path w="1145" h="1107" extrusionOk="0">
                  <a:moveTo>
                    <a:pt x="581" y="0"/>
                  </a:moveTo>
                  <a:cubicBezTo>
                    <a:pt x="525" y="0"/>
                    <a:pt x="469" y="27"/>
                    <a:pt x="433" y="79"/>
                  </a:cubicBezTo>
                  <a:lnTo>
                    <a:pt x="58" y="579"/>
                  </a:lnTo>
                  <a:cubicBezTo>
                    <a:pt x="0" y="656"/>
                    <a:pt x="10" y="752"/>
                    <a:pt x="68" y="819"/>
                  </a:cubicBezTo>
                  <a:lnTo>
                    <a:pt x="298" y="1050"/>
                  </a:lnTo>
                  <a:cubicBezTo>
                    <a:pt x="336" y="1087"/>
                    <a:pt x="385" y="1107"/>
                    <a:pt x="435" y="1107"/>
                  </a:cubicBezTo>
                  <a:cubicBezTo>
                    <a:pt x="475" y="1107"/>
                    <a:pt x="514" y="1095"/>
                    <a:pt x="548" y="1069"/>
                  </a:cubicBezTo>
                  <a:lnTo>
                    <a:pt x="1048" y="694"/>
                  </a:lnTo>
                  <a:cubicBezTo>
                    <a:pt x="1135" y="617"/>
                    <a:pt x="1145" y="482"/>
                    <a:pt x="1068" y="406"/>
                  </a:cubicBezTo>
                  <a:lnTo>
                    <a:pt x="712" y="59"/>
                  </a:lnTo>
                  <a:cubicBezTo>
                    <a:pt x="676" y="20"/>
                    <a:pt x="629" y="0"/>
                    <a:pt x="581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5" name="Google Shape;355;p35"/>
          <p:cNvSpPr/>
          <p:nvPr/>
        </p:nvSpPr>
        <p:spPr>
          <a:xfrm>
            <a:off x="2797111" y="1284300"/>
            <a:ext cx="3531114" cy="3006525"/>
          </a:xfrm>
          <a:prstGeom prst="roundRect">
            <a:avLst>
              <a:gd name="adj" fmla="val 16667"/>
            </a:avLst>
          </a:prstGeom>
          <a:solidFill>
            <a:srgbClr val="C581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One finger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One thumb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One arm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One leg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One nod of the head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Sit down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Stand up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Turn around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56" name="Google Shape;356;p35"/>
          <p:cNvSpPr txBox="1"/>
          <p:nvPr/>
        </p:nvSpPr>
        <p:spPr>
          <a:xfrm rot="1627971">
            <a:off x="6843203" y="2192360"/>
            <a:ext cx="1824724" cy="954226"/>
          </a:xfrm>
          <a:prstGeom prst="rect">
            <a:avLst/>
          </a:prstGeom>
          <a:noFill/>
          <a:ln w="28575" cap="flat" cmpd="sng">
            <a:solidFill>
              <a:srgbClr val="7030A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dirty="0">
                <a:solidFill>
                  <a:srgbClr val="7030A0"/>
                </a:solidFill>
                <a:latin typeface="Architects Daughter"/>
                <a:sym typeface="Barrio"/>
              </a:rPr>
              <a:t>KEEP </a:t>
            </a:r>
            <a:endParaRPr sz="2400" dirty="0">
              <a:solidFill>
                <a:srgbClr val="7030A0"/>
              </a:solidFill>
              <a:latin typeface="Architects Daughter"/>
              <a:sym typeface="Barri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dirty="0">
                <a:solidFill>
                  <a:srgbClr val="7030A0"/>
                </a:solidFill>
                <a:latin typeface="Architects Daughter"/>
                <a:sym typeface="Barrio"/>
              </a:rPr>
              <a:t>MOVING! </a:t>
            </a:r>
            <a:endParaRPr sz="2400" dirty="0">
              <a:solidFill>
                <a:srgbClr val="7030A0"/>
              </a:solidFill>
              <a:latin typeface="Architects Daughter"/>
              <a:sym typeface="Barrio"/>
            </a:endParaRPr>
          </a:p>
        </p:txBody>
      </p:sp>
      <p:grpSp>
        <p:nvGrpSpPr>
          <p:cNvPr id="357" name="Google Shape;357;p35"/>
          <p:cNvGrpSpPr/>
          <p:nvPr/>
        </p:nvGrpSpPr>
        <p:grpSpPr>
          <a:xfrm rot="-842945">
            <a:off x="6921364" y="1659846"/>
            <a:ext cx="351858" cy="331201"/>
            <a:chOff x="3610557" y="2780704"/>
            <a:chExt cx="325017" cy="336051"/>
          </a:xfrm>
        </p:grpSpPr>
        <p:sp>
          <p:nvSpPr>
            <p:cNvPr id="358" name="Google Shape;358;p35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5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35"/>
          <p:cNvGrpSpPr/>
          <p:nvPr/>
        </p:nvGrpSpPr>
        <p:grpSpPr>
          <a:xfrm rot="-842945">
            <a:off x="379155" y="2964333"/>
            <a:ext cx="351858" cy="331201"/>
            <a:chOff x="3610557" y="2780704"/>
            <a:chExt cx="325017" cy="336051"/>
          </a:xfrm>
        </p:grpSpPr>
        <p:sp>
          <p:nvSpPr>
            <p:cNvPr id="362" name="Google Shape;362;p35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5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5" name="Google Shape;365;p35"/>
          <p:cNvSpPr txBox="1"/>
          <p:nvPr/>
        </p:nvSpPr>
        <p:spPr>
          <a:xfrm rot="-783950">
            <a:off x="375045" y="1761335"/>
            <a:ext cx="2315650" cy="1206619"/>
          </a:xfrm>
          <a:prstGeom prst="rect">
            <a:avLst/>
          </a:prstGeom>
          <a:noFill/>
          <a:ln w="19050" cap="flat" cmpd="sng">
            <a:solidFill>
              <a:srgbClr val="7030A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7030A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“ We’ll all be happy and bright “</a:t>
            </a:r>
            <a:endParaRPr sz="2400" b="0" i="0" u="none" strike="noStrike" cap="none" dirty="0">
              <a:solidFill>
                <a:srgbClr val="7030A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415" y="643083"/>
            <a:ext cx="583716" cy="583716"/>
          </a:xfrm>
          <a:prstGeom prst="rect">
            <a:avLst/>
          </a:prstGeom>
        </p:spPr>
      </p:pic>
      <p:sp>
        <p:nvSpPr>
          <p:cNvPr id="27" name="Google Shape;218;p31"/>
          <p:cNvSpPr txBox="1"/>
          <p:nvPr/>
        </p:nvSpPr>
        <p:spPr>
          <a:xfrm>
            <a:off x="1412800" y="515138"/>
            <a:ext cx="6880800" cy="7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Action song</a:t>
            </a:r>
            <a:endParaRPr sz="4400" i="0" u="none" strike="noStrike" cap="none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250" autoRev="1" fill="remove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8" dur="250" autoRev="1" fill="remove"/>
                                        <p:tgtEl>
                                          <p:spTgt spid="3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9" dur="250" autoRev="1" fill="remove"/>
                                        <p:tgtEl>
                                          <p:spTgt spid="3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autoRev="1" fill="remove"/>
                                        <p:tgtEl>
                                          <p:spTgt spid="3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 animBg="1"/>
      <p:bldP spid="356" grpId="1" animBg="1"/>
      <p:bldP spid="356" grpId="2" animBg="1"/>
      <p:bldP spid="356" grpId="3" animBg="1"/>
      <p:bldP spid="356" grpId="4" animBg="1"/>
      <p:bldP spid="365" grpId="0" animBg="1"/>
      <p:bldP spid="36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7"/>
          <p:cNvSpPr txBox="1">
            <a:spLocks noGrp="1"/>
          </p:cNvSpPr>
          <p:nvPr>
            <p:ph type="title"/>
          </p:nvPr>
        </p:nvSpPr>
        <p:spPr>
          <a:xfrm>
            <a:off x="1538574" y="644394"/>
            <a:ext cx="6600873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Let’s look outside your </a:t>
            </a:r>
            <a:r>
              <a:rPr lang="fr" sz="36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body! 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383" name="Google Shape;383;p37"/>
          <p:cNvPicPr preferRelativeResize="0"/>
          <p:nvPr/>
        </p:nvPicPr>
        <p:blipFill rotWithShape="1">
          <a:blip r:embed="rId3">
            <a:alphaModFix/>
          </a:blip>
          <a:srcRect l="-1" t="3822" r="2146"/>
          <a:stretch/>
        </p:blipFill>
        <p:spPr>
          <a:xfrm>
            <a:off x="3517276" y="1485924"/>
            <a:ext cx="1873432" cy="260172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7"/>
          <p:cNvSpPr/>
          <p:nvPr/>
        </p:nvSpPr>
        <p:spPr>
          <a:xfrm>
            <a:off x="1101650" y="1485925"/>
            <a:ext cx="1700700" cy="96810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s</a:t>
            </a:r>
            <a:r>
              <a:rPr lang="fr" sz="2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kin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85" name="Google Shape;385;p37"/>
          <p:cNvSpPr/>
          <p:nvPr/>
        </p:nvSpPr>
        <p:spPr>
          <a:xfrm>
            <a:off x="5861725" y="1485925"/>
            <a:ext cx="1700700" cy="96810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muscles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386" name="Google Shape;38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902750"/>
            <a:ext cx="2921625" cy="137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10677" y="2735100"/>
            <a:ext cx="1390650" cy="13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Musculaire, La Force, Flexion, Corps">
            <a:extLst>
              <a:ext uri="{FF2B5EF4-FFF2-40B4-BE49-F238E27FC236}">
                <a16:creationId xmlns:a16="http://schemas.microsoft.com/office/drawing/2014/main" id="{5DCBC3BE-9E77-46EF-812F-3F285EF9F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726" y="2613387"/>
            <a:ext cx="1439602" cy="16693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Google Shape;238;p28"/>
          <p:cNvPicPr preferRelativeResize="0"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83952" y="512862"/>
            <a:ext cx="635396" cy="7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800" y="688510"/>
            <a:ext cx="530877" cy="5308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" grpId="0" animBg="1"/>
      <p:bldP spid="38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1691226" y="614975"/>
            <a:ext cx="5982687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Let’s look inside your </a:t>
            </a:r>
            <a:r>
              <a:rPr lang="fr" sz="36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body! 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1925" y="1382550"/>
            <a:ext cx="1914525" cy="2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/>
          <p:nvPr/>
        </p:nvSpPr>
        <p:spPr>
          <a:xfrm>
            <a:off x="994200" y="2053800"/>
            <a:ext cx="1700700" cy="9681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</a:t>
            </a:r>
            <a:r>
              <a:rPr lang="fr" sz="2400" dirty="0" smtClean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keleton</a:t>
            </a:r>
            <a:r>
              <a:rPr lang="fr" sz="2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74" name="Google Shape;374;p36"/>
          <p:cNvSpPr/>
          <p:nvPr/>
        </p:nvSpPr>
        <p:spPr>
          <a:xfrm>
            <a:off x="6339975" y="1970725"/>
            <a:ext cx="1700700" cy="9681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b</a:t>
            </a:r>
            <a:r>
              <a:rPr lang="fr" sz="2400" dirty="0" smtClean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ones</a:t>
            </a:r>
            <a:r>
              <a:rPr lang="fr" sz="2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9692B4E-42E9-41D5-BED2-638D85692ED0}"/>
              </a:ext>
            </a:extLst>
          </p:cNvPr>
          <p:cNvGrpSpPr/>
          <p:nvPr/>
        </p:nvGrpSpPr>
        <p:grpSpPr>
          <a:xfrm>
            <a:off x="3135675" y="2622750"/>
            <a:ext cx="2367300" cy="968100"/>
            <a:chOff x="3135675" y="2622750"/>
            <a:chExt cx="2367300" cy="968100"/>
          </a:xfrm>
        </p:grpSpPr>
        <p:sp>
          <p:nvSpPr>
            <p:cNvPr id="375" name="Google Shape;375;p36"/>
            <p:cNvSpPr/>
            <p:nvPr/>
          </p:nvSpPr>
          <p:spPr>
            <a:xfrm>
              <a:off x="3135675" y="2655975"/>
              <a:ext cx="2367300" cy="793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76" name="Google Shape;376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57150" y="2622750"/>
              <a:ext cx="1064057" cy="968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Google Shape;238;p28"/>
          <p:cNvPicPr preferRelativeResize="0"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83952" y="512862"/>
            <a:ext cx="635396" cy="7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800" y="688510"/>
            <a:ext cx="530877" cy="5308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8"/>
          <p:cNvSpPr txBox="1">
            <a:spLocks noGrp="1"/>
          </p:cNvSpPr>
          <p:nvPr>
            <p:ph type="title"/>
          </p:nvPr>
        </p:nvSpPr>
        <p:spPr>
          <a:xfrm>
            <a:off x="2126150" y="642988"/>
            <a:ext cx="5907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Let’s measure the </a:t>
            </a:r>
            <a:r>
              <a:rPr lang="fr" sz="36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bones!   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93" name="Google Shape;393;p38"/>
          <p:cNvSpPr txBox="1">
            <a:spLocks noGrp="1"/>
          </p:cNvSpPr>
          <p:nvPr>
            <p:ph type="body" idx="1"/>
          </p:nvPr>
        </p:nvSpPr>
        <p:spPr>
          <a:xfrm>
            <a:off x="311700" y="12543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94" name="Google Shape;394;p38"/>
          <p:cNvSpPr/>
          <p:nvPr/>
        </p:nvSpPr>
        <p:spPr>
          <a:xfrm>
            <a:off x="6405075" y="1523927"/>
            <a:ext cx="2021699" cy="42835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thumb bone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95" name="Google Shape;395;p38"/>
          <p:cNvSpPr/>
          <p:nvPr/>
        </p:nvSpPr>
        <p:spPr>
          <a:xfrm>
            <a:off x="704512" y="1523927"/>
            <a:ext cx="1700700" cy="406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arm bone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396" name="Google Shape;39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3477" y="1254337"/>
            <a:ext cx="2021700" cy="2888574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8"/>
          <p:cNvSpPr/>
          <p:nvPr/>
        </p:nvSpPr>
        <p:spPr>
          <a:xfrm>
            <a:off x="4369790" y="4035896"/>
            <a:ext cx="2397527" cy="633214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long</a:t>
            </a: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2400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than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0" name="Google Shape;396;p38">
            <a:extLst>
              <a:ext uri="{FF2B5EF4-FFF2-40B4-BE49-F238E27FC236}">
                <a16:creationId xmlns:a16="http://schemas.microsoft.com/office/drawing/2014/main" id="{A8F6E85B-456E-42E0-8E12-1D83C75970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3076"/>
          <a:stretch/>
        </p:blipFill>
        <p:spPr>
          <a:xfrm>
            <a:off x="1576361" y="1701713"/>
            <a:ext cx="539415" cy="2441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Bande Pouces, Bande, Mesure, De Mesure">
            <a:extLst>
              <a:ext uri="{FF2B5EF4-FFF2-40B4-BE49-F238E27FC236}">
                <a16:creationId xmlns:a16="http://schemas.microsoft.com/office/drawing/2014/main" id="{0E2682D1-1590-4A06-8F4C-5733D77CA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9419">
            <a:off x="4983" y="2697785"/>
            <a:ext cx="2562272" cy="128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oogle Shape;396;p38">
            <a:extLst>
              <a:ext uri="{FF2B5EF4-FFF2-40B4-BE49-F238E27FC236}">
                <a16:creationId xmlns:a16="http://schemas.microsoft.com/office/drawing/2014/main" id="{4F610A80-14E7-4A5F-BEDC-7F6002FB9DC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7075" t="12232" r="32323" b="72939"/>
          <a:stretch/>
        </p:blipFill>
        <p:spPr>
          <a:xfrm>
            <a:off x="7353300" y="2543450"/>
            <a:ext cx="214340" cy="4283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FC700199-4D5C-4C40-8BF4-A6B7CA36E2D8}"/>
              </a:ext>
            </a:extLst>
          </p:cNvPr>
          <p:cNvSpPr/>
          <p:nvPr/>
        </p:nvSpPr>
        <p:spPr>
          <a:xfrm>
            <a:off x="3340100" y="1523927"/>
            <a:ext cx="663799" cy="26189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F663917-C613-4A79-9B59-017AFB0B3988}"/>
              </a:ext>
            </a:extLst>
          </p:cNvPr>
          <p:cNvSpPr/>
          <p:nvPr/>
        </p:nvSpPr>
        <p:spPr>
          <a:xfrm>
            <a:off x="4572000" y="1612826"/>
            <a:ext cx="366787" cy="4318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 : en arc 3">
            <a:extLst>
              <a:ext uri="{FF2B5EF4-FFF2-40B4-BE49-F238E27FC236}">
                <a16:creationId xmlns:a16="http://schemas.microsoft.com/office/drawing/2014/main" id="{97D98E1A-38F3-4339-8140-9F6BED4533FC}"/>
              </a:ext>
            </a:extLst>
          </p:cNvPr>
          <p:cNvCxnSpPr>
            <a:cxnSpLocks/>
            <a:stCxn id="15" idx="6"/>
          </p:cNvCxnSpPr>
          <p:nvPr/>
        </p:nvCxnSpPr>
        <p:spPr>
          <a:xfrm>
            <a:off x="4938787" y="1828763"/>
            <a:ext cx="2109713" cy="927137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 : en arc 20">
            <a:extLst>
              <a:ext uri="{FF2B5EF4-FFF2-40B4-BE49-F238E27FC236}">
                <a16:creationId xmlns:a16="http://schemas.microsoft.com/office/drawing/2014/main" id="{4500C214-80B5-4FF2-A0E4-D4423EF37A5B}"/>
              </a:ext>
            </a:extLst>
          </p:cNvPr>
          <p:cNvCxnSpPr>
            <a:cxnSpLocks/>
          </p:cNvCxnSpPr>
          <p:nvPr/>
        </p:nvCxnSpPr>
        <p:spPr>
          <a:xfrm rot="10800000" flipV="1">
            <a:off x="2236865" y="2539925"/>
            <a:ext cx="1130873" cy="431873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D94D1DD-AD1F-414A-8A84-AE0ED72F3299}"/>
              </a:ext>
            </a:extLst>
          </p:cNvPr>
          <p:cNvGrpSpPr/>
          <p:nvPr/>
        </p:nvGrpSpPr>
        <p:grpSpPr>
          <a:xfrm>
            <a:off x="7500175" y="2524977"/>
            <a:ext cx="744529" cy="1168744"/>
            <a:chOff x="7500175" y="2524977"/>
            <a:chExt cx="744529" cy="1168744"/>
          </a:xfrm>
        </p:grpSpPr>
        <p:pic>
          <p:nvPicPr>
            <p:cNvPr id="24" name="Picture 2" descr="Bande Pouces, Bande, Mesure, De Mesure">
              <a:extLst>
                <a:ext uri="{FF2B5EF4-FFF2-40B4-BE49-F238E27FC236}">
                  <a16:creationId xmlns:a16="http://schemas.microsoft.com/office/drawing/2014/main" id="{4465633B-4314-4AD4-966B-3703825815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63" b="41885"/>
            <a:stretch/>
          </p:blipFill>
          <p:spPr bwMode="auto">
            <a:xfrm rot="6359419">
              <a:off x="7378735" y="2827752"/>
              <a:ext cx="987409" cy="744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Bande Pouces, Bande, Mesure, De Mesure">
              <a:extLst>
                <a:ext uri="{FF2B5EF4-FFF2-40B4-BE49-F238E27FC236}">
                  <a16:creationId xmlns:a16="http://schemas.microsoft.com/office/drawing/2014/main" id="{327AE121-0117-438D-A1FD-6161280BA3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81" r="94322"/>
            <a:stretch/>
          </p:blipFill>
          <p:spPr bwMode="auto">
            <a:xfrm rot="6359419">
              <a:off x="7601642" y="2438737"/>
              <a:ext cx="145479" cy="317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750" y="663152"/>
            <a:ext cx="530877" cy="53087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12" y="392249"/>
            <a:ext cx="727275" cy="727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 animBg="1"/>
      <p:bldP spid="395" grpId="0" animBg="1"/>
      <p:bldP spid="399" grpId="0" animBg="1"/>
      <p:bldP spid="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9"/>
          <p:cNvSpPr txBox="1">
            <a:spLocks noGrp="1"/>
          </p:cNvSpPr>
          <p:nvPr>
            <p:ph type="title"/>
          </p:nvPr>
        </p:nvSpPr>
        <p:spPr>
          <a:xfrm>
            <a:off x="2391588" y="642240"/>
            <a:ext cx="5907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Let’s compare </a:t>
            </a:r>
            <a:r>
              <a:rPr lang="fr" sz="36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sizes!   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05" name="Google Shape;405;p39"/>
          <p:cNvSpPr txBox="1">
            <a:spLocks noGrp="1"/>
          </p:cNvSpPr>
          <p:nvPr>
            <p:ph type="body" idx="1"/>
          </p:nvPr>
        </p:nvSpPr>
        <p:spPr>
          <a:xfrm>
            <a:off x="2659867" y="3847227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406" name="Google Shape;406;p39"/>
          <p:cNvSpPr/>
          <p:nvPr/>
        </p:nvSpPr>
        <p:spPr>
          <a:xfrm>
            <a:off x="1663985" y="1977318"/>
            <a:ext cx="1491694" cy="45816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t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oe bone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07" name="Google Shape;407;p39"/>
          <p:cNvSpPr/>
          <p:nvPr/>
        </p:nvSpPr>
        <p:spPr>
          <a:xfrm>
            <a:off x="6005390" y="1395441"/>
            <a:ext cx="1541630" cy="45816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leg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bone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09" name="Google Shape;409;p39"/>
          <p:cNvSpPr/>
          <p:nvPr/>
        </p:nvSpPr>
        <p:spPr>
          <a:xfrm>
            <a:off x="3576951" y="4050820"/>
            <a:ext cx="2141269" cy="458160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small</a:t>
            </a: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2400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than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8" name="Picture 2" descr="Bande Pouces, Bande, Mesure, De Mesure">
            <a:extLst>
              <a:ext uri="{FF2B5EF4-FFF2-40B4-BE49-F238E27FC236}">
                <a16:creationId xmlns:a16="http://schemas.microsoft.com/office/drawing/2014/main" id="{2EA475C9-C552-449E-AC4D-1E829DFCB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9419">
            <a:off x="5710646" y="2783122"/>
            <a:ext cx="2417210" cy="120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AE3DA5C4-ADD0-466F-9562-D3953F7FDB16}"/>
              </a:ext>
            </a:extLst>
          </p:cNvPr>
          <p:cNvGrpSpPr/>
          <p:nvPr/>
        </p:nvGrpSpPr>
        <p:grpSpPr>
          <a:xfrm>
            <a:off x="2120081" y="2594130"/>
            <a:ext cx="626202" cy="1168744"/>
            <a:chOff x="2520802" y="2658525"/>
            <a:chExt cx="626202" cy="1168744"/>
          </a:xfrm>
        </p:grpSpPr>
        <p:pic>
          <p:nvPicPr>
            <p:cNvPr id="11" name="Picture 2" descr="Bande Pouces, Bande, Mesure, De Mesure">
              <a:extLst>
                <a:ext uri="{FF2B5EF4-FFF2-40B4-BE49-F238E27FC236}">
                  <a16:creationId xmlns:a16="http://schemas.microsoft.com/office/drawing/2014/main" id="{5148D038-B9EA-4FBB-9A0E-1AFB0AE034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63" b="41885"/>
            <a:stretch/>
          </p:blipFill>
          <p:spPr bwMode="auto">
            <a:xfrm rot="15240581" flipH="1">
              <a:off x="2340198" y="3020464"/>
              <a:ext cx="987409" cy="626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Bande Pouces, Bande, Mesure, De Mesure">
              <a:extLst>
                <a:ext uri="{FF2B5EF4-FFF2-40B4-BE49-F238E27FC236}">
                  <a16:creationId xmlns:a16="http://schemas.microsoft.com/office/drawing/2014/main" id="{B58B357A-81AA-4396-8738-7660A29CDD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81" r="94322"/>
            <a:stretch/>
          </p:blipFill>
          <p:spPr bwMode="auto">
            <a:xfrm rot="15240581" flipH="1">
              <a:off x="2905518" y="2597551"/>
              <a:ext cx="145479" cy="267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8" name="Picture 8" descr="Os, Morts, Figure, Halloween, Humaine, Personnes">
            <a:extLst>
              <a:ext uri="{FF2B5EF4-FFF2-40B4-BE49-F238E27FC236}">
                <a16:creationId xmlns:a16="http://schemas.microsoft.com/office/drawing/2014/main" id="{3B64FC87-300E-4E3F-BEDB-65DAE100D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7" t="46004" r="51137"/>
          <a:stretch/>
        </p:blipFill>
        <p:spPr bwMode="auto">
          <a:xfrm>
            <a:off x="4310435" y="1457918"/>
            <a:ext cx="485372" cy="250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72E6F71E-E054-4388-A37C-A7F70C5B2716}"/>
              </a:ext>
            </a:extLst>
          </p:cNvPr>
          <p:cNvGrpSpPr/>
          <p:nvPr/>
        </p:nvGrpSpPr>
        <p:grpSpPr>
          <a:xfrm>
            <a:off x="3022444" y="2814793"/>
            <a:ext cx="1531034" cy="1093888"/>
            <a:chOff x="3423165" y="2879188"/>
            <a:chExt cx="1531034" cy="1093888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A8A6C884-14FE-4B40-BDBC-B1835F068BC2}"/>
                </a:ext>
              </a:extLst>
            </p:cNvPr>
            <p:cNvSpPr/>
            <p:nvPr/>
          </p:nvSpPr>
          <p:spPr>
            <a:xfrm rot="1345886">
              <a:off x="4833008" y="3721375"/>
              <a:ext cx="121191" cy="25170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0" name="Connecteur : en arc 19">
              <a:extLst>
                <a:ext uri="{FF2B5EF4-FFF2-40B4-BE49-F238E27FC236}">
                  <a16:creationId xmlns:a16="http://schemas.microsoft.com/office/drawing/2014/main" id="{C789A4BF-E8E4-4034-8836-CA4C7568D0EA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rot="10800000">
              <a:off x="3423165" y="2879188"/>
              <a:ext cx="1414428" cy="944916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7EA89AF-9A5F-4762-9475-C7BA54C6CC26}"/>
              </a:ext>
            </a:extLst>
          </p:cNvPr>
          <p:cNvGrpSpPr/>
          <p:nvPr/>
        </p:nvGrpSpPr>
        <p:grpSpPr>
          <a:xfrm>
            <a:off x="4289220" y="1395441"/>
            <a:ext cx="1869876" cy="1317113"/>
            <a:chOff x="4689941" y="1459836"/>
            <a:chExt cx="1869876" cy="1317113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62433332-9485-4AB3-8127-B44B8556C865}"/>
                </a:ext>
              </a:extLst>
            </p:cNvPr>
            <p:cNvSpPr/>
            <p:nvPr/>
          </p:nvSpPr>
          <p:spPr>
            <a:xfrm>
              <a:off x="4689941" y="1459836"/>
              <a:ext cx="422300" cy="12799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Connecteur : en arc 20">
              <a:extLst>
                <a:ext uri="{FF2B5EF4-FFF2-40B4-BE49-F238E27FC236}">
                  <a16:creationId xmlns:a16="http://schemas.microsoft.com/office/drawing/2014/main" id="{09854A1C-1585-494B-A425-BA5F6F069169}"/>
                </a:ext>
              </a:extLst>
            </p:cNvPr>
            <p:cNvCxnSpPr>
              <a:cxnSpLocks/>
              <a:stCxn id="18" idx="6"/>
            </p:cNvCxnSpPr>
            <p:nvPr/>
          </p:nvCxnSpPr>
          <p:spPr>
            <a:xfrm>
              <a:off x="5112241" y="2099787"/>
              <a:ext cx="1447576" cy="677162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8" descr="Os, Morts, Figure, Halloween, Humaine, Personnes">
            <a:extLst>
              <a:ext uri="{FF2B5EF4-FFF2-40B4-BE49-F238E27FC236}">
                <a16:creationId xmlns:a16="http://schemas.microsoft.com/office/drawing/2014/main" id="{9C900F1C-5312-4595-AF3E-884BF704C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4" t="93579" r="55173" b="1860"/>
          <a:stretch/>
        </p:blipFill>
        <p:spPr bwMode="auto">
          <a:xfrm>
            <a:off x="2725314" y="2621994"/>
            <a:ext cx="97176" cy="30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Os, Morts, Figure, Halloween, Humaine, Personnes">
            <a:extLst>
              <a:ext uri="{FF2B5EF4-FFF2-40B4-BE49-F238E27FC236}">
                <a16:creationId xmlns:a16="http://schemas.microsoft.com/office/drawing/2014/main" id="{B19E6FEE-E27F-4A3B-8F08-37E95ED16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4" t="46004" r="53434" b="27508"/>
          <a:stretch/>
        </p:blipFill>
        <p:spPr bwMode="auto">
          <a:xfrm>
            <a:off x="6192985" y="2059112"/>
            <a:ext cx="485372" cy="191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750" y="663152"/>
            <a:ext cx="530877" cy="530877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12" y="392249"/>
            <a:ext cx="727275" cy="727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" grpId="0" animBg="1"/>
      <p:bldP spid="407" grpId="0" animBg="1"/>
      <p:bldP spid="40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0"/>
          <p:cNvSpPr txBox="1">
            <a:spLocks noGrp="1"/>
          </p:cNvSpPr>
          <p:nvPr>
            <p:ph type="title"/>
          </p:nvPr>
        </p:nvSpPr>
        <p:spPr>
          <a:xfrm>
            <a:off x="1909710" y="629430"/>
            <a:ext cx="5972073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Let’s </a:t>
            </a:r>
            <a:r>
              <a:rPr lang="fr" sz="36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measure </a:t>
            </a: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the  </a:t>
            </a:r>
            <a:r>
              <a:rPr lang="fr" sz="36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bones!   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15" name="Google Shape;415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416" name="Google Shape;416;p40"/>
          <p:cNvSpPr/>
          <p:nvPr/>
        </p:nvSpPr>
        <p:spPr>
          <a:xfrm>
            <a:off x="6569176" y="1730079"/>
            <a:ext cx="1700700" cy="791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finger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bone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17" name="Google Shape;417;p40"/>
          <p:cNvSpPr/>
          <p:nvPr/>
        </p:nvSpPr>
        <p:spPr>
          <a:xfrm>
            <a:off x="5559774" y="3256637"/>
            <a:ext cx="1700700" cy="791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leg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bone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18" name="Google Shape;41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3423" y="1254325"/>
            <a:ext cx="2605225" cy="3495225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0"/>
          <p:cNvSpPr/>
          <p:nvPr/>
        </p:nvSpPr>
        <p:spPr>
          <a:xfrm>
            <a:off x="1382723" y="1780650"/>
            <a:ext cx="1700700" cy="791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arm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bone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20" name="Google Shape;420;p40"/>
          <p:cNvSpPr/>
          <p:nvPr/>
        </p:nvSpPr>
        <p:spPr>
          <a:xfrm>
            <a:off x="500961" y="3543440"/>
            <a:ext cx="1700700" cy="791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toe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bone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2" name="Picture 2" descr="Bande Pouces, Bande, Mesure, De Mesure">
            <a:extLst>
              <a:ext uri="{FF2B5EF4-FFF2-40B4-BE49-F238E27FC236}">
                <a16:creationId xmlns:a16="http://schemas.microsoft.com/office/drawing/2014/main" id="{70B18632-B48B-406A-B350-B3F74FF46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09884">
            <a:off x="2454851" y="2486020"/>
            <a:ext cx="1463312" cy="73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Bande Pouces, Bande, Mesure, De Mesure">
            <a:extLst>
              <a:ext uri="{FF2B5EF4-FFF2-40B4-BE49-F238E27FC236}">
                <a16:creationId xmlns:a16="http://schemas.microsoft.com/office/drawing/2014/main" id="{A7164D64-6C51-4108-B156-715858688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9467">
            <a:off x="4228486" y="3105920"/>
            <a:ext cx="1463312" cy="73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ande Pouces, Bande, Mesure, De Mesure">
            <a:extLst>
              <a:ext uri="{FF2B5EF4-FFF2-40B4-BE49-F238E27FC236}">
                <a16:creationId xmlns:a16="http://schemas.microsoft.com/office/drawing/2014/main" id="{83012534-23F2-4B48-8B3E-0766508DB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5201">
            <a:off x="5531994" y="1227993"/>
            <a:ext cx="1463312" cy="73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Bande Pouces, Bande, Mesure, De Mesure">
            <a:extLst>
              <a:ext uri="{FF2B5EF4-FFF2-40B4-BE49-F238E27FC236}">
                <a16:creationId xmlns:a16="http://schemas.microsoft.com/office/drawing/2014/main" id="{87E30F3B-234F-4E1C-AE5B-6D21CDBFE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20899">
            <a:off x="2192509" y="3817023"/>
            <a:ext cx="1463312" cy="73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12" y="392249"/>
            <a:ext cx="727275" cy="72727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648" y="636687"/>
            <a:ext cx="572455" cy="572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1"/>
          <p:cNvSpPr txBox="1">
            <a:spLocks noGrp="1"/>
          </p:cNvSpPr>
          <p:nvPr>
            <p:ph type="title"/>
          </p:nvPr>
        </p:nvSpPr>
        <p:spPr>
          <a:xfrm>
            <a:off x="2535896" y="593000"/>
            <a:ext cx="7456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Let’s </a:t>
            </a:r>
            <a:r>
              <a:rPr lang="fr" sz="36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compare sizes!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26" name="Google Shape;426;p41"/>
          <p:cNvSpPr/>
          <p:nvPr/>
        </p:nvSpPr>
        <p:spPr>
          <a:xfrm>
            <a:off x="5502550" y="2176200"/>
            <a:ext cx="1214100" cy="791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finger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bone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27" name="Google Shape;427;p41"/>
          <p:cNvSpPr/>
          <p:nvPr/>
        </p:nvSpPr>
        <p:spPr>
          <a:xfrm>
            <a:off x="2263200" y="2176200"/>
            <a:ext cx="1046400" cy="791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leg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bone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28" name="Google Shape;42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848" y="1254325"/>
            <a:ext cx="2605225" cy="349522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1"/>
          <p:cNvSpPr/>
          <p:nvPr/>
        </p:nvSpPr>
        <p:spPr>
          <a:xfrm>
            <a:off x="3882875" y="2176200"/>
            <a:ext cx="1046400" cy="791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arm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bone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30" name="Google Shape;430;p41"/>
          <p:cNvSpPr/>
          <p:nvPr/>
        </p:nvSpPr>
        <p:spPr>
          <a:xfrm>
            <a:off x="7548050" y="2176200"/>
            <a:ext cx="928500" cy="791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toe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bone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31" name="Google Shape;431;p41"/>
          <p:cNvSpPr txBox="1"/>
          <p:nvPr/>
        </p:nvSpPr>
        <p:spPr>
          <a:xfrm>
            <a:off x="3989875" y="1452050"/>
            <a:ext cx="6672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2" descr="Bande Pouces, Bande, Mesure, De Mesure">
            <a:extLst>
              <a:ext uri="{FF2B5EF4-FFF2-40B4-BE49-F238E27FC236}">
                <a16:creationId xmlns:a16="http://schemas.microsoft.com/office/drawing/2014/main" id="{83169E4A-D512-49B0-90AE-0D2B0D1F9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7" r="50407"/>
          <a:stretch/>
        </p:blipFill>
        <p:spPr bwMode="auto">
          <a:xfrm rot="6308284">
            <a:off x="4588177" y="2497918"/>
            <a:ext cx="1124234" cy="59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ande Pouces, Bande, Mesure, De Mesure">
            <a:extLst>
              <a:ext uri="{FF2B5EF4-FFF2-40B4-BE49-F238E27FC236}">
                <a16:creationId xmlns:a16="http://schemas.microsoft.com/office/drawing/2014/main" id="{B331E3F7-A2BC-475E-B4CC-24248BE68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1" r="30032"/>
          <a:stretch/>
        </p:blipFill>
        <p:spPr bwMode="auto">
          <a:xfrm rot="6308284">
            <a:off x="2709791" y="2617250"/>
            <a:ext cx="1586127" cy="80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Bande Pouces, Bande, Mesure, De Mesure">
            <a:extLst>
              <a:ext uri="{FF2B5EF4-FFF2-40B4-BE49-F238E27FC236}">
                <a16:creationId xmlns:a16="http://schemas.microsoft.com/office/drawing/2014/main" id="{1156936E-40E8-40BB-817F-0BC115A49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9" r="84405"/>
          <a:stretch/>
        </p:blipFill>
        <p:spPr bwMode="auto">
          <a:xfrm rot="6308284">
            <a:off x="6735652" y="2202844"/>
            <a:ext cx="353529" cy="3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ande Pouces, Bande, Mesure, De Mesure">
            <a:extLst>
              <a:ext uri="{FF2B5EF4-FFF2-40B4-BE49-F238E27FC236}">
                <a16:creationId xmlns:a16="http://schemas.microsoft.com/office/drawing/2014/main" id="{D3C8DE88-51DC-4DAE-8B16-5FDE1ADE8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67" r="92257"/>
          <a:stretch/>
        </p:blipFill>
        <p:spPr bwMode="auto">
          <a:xfrm rot="6308284">
            <a:off x="8657114" y="2100210"/>
            <a:ext cx="175517" cy="35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12" y="392249"/>
            <a:ext cx="727275" cy="72727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648" y="636687"/>
            <a:ext cx="572455" cy="572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" grpId="0" animBg="1"/>
      <p:bldP spid="427" grpId="0" animBg="1"/>
      <p:bldP spid="429" grpId="0" animBg="1"/>
      <p:bldP spid="4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/>
          <p:nvPr/>
        </p:nvSpPr>
        <p:spPr>
          <a:xfrm>
            <a:off x="2584370" y="472769"/>
            <a:ext cx="35439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36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Hello song </a:t>
            </a:r>
            <a:endParaRPr sz="3600" b="0" i="0" u="none" strike="noStrike" cap="none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116" name="Google Shape;116;p26"/>
          <p:cNvGrpSpPr/>
          <p:nvPr/>
        </p:nvGrpSpPr>
        <p:grpSpPr>
          <a:xfrm>
            <a:off x="721708" y="533320"/>
            <a:ext cx="619412" cy="637829"/>
            <a:chOff x="7662181" y="3803446"/>
            <a:chExt cx="302823" cy="360497"/>
          </a:xfrm>
        </p:grpSpPr>
        <p:sp>
          <p:nvSpPr>
            <p:cNvPr id="117" name="Google Shape;117;p26"/>
            <p:cNvSpPr/>
            <p:nvPr/>
          </p:nvSpPr>
          <p:spPr>
            <a:xfrm>
              <a:off x="7801388" y="4144161"/>
              <a:ext cx="22683" cy="19782"/>
            </a:xfrm>
            <a:custGeom>
              <a:avLst/>
              <a:gdLst/>
              <a:ahLst/>
              <a:cxnLst/>
              <a:rect l="l" t="t" r="r" b="b"/>
              <a:pathLst>
                <a:path w="868" h="757" extrusionOk="0">
                  <a:moveTo>
                    <a:pt x="567" y="1"/>
                  </a:moveTo>
                  <a:cubicBezTo>
                    <a:pt x="519" y="1"/>
                    <a:pt x="468" y="20"/>
                    <a:pt x="424" y="64"/>
                  </a:cubicBezTo>
                  <a:lnTo>
                    <a:pt x="87" y="401"/>
                  </a:lnTo>
                  <a:cubicBezTo>
                    <a:pt x="1" y="487"/>
                    <a:pt x="1" y="622"/>
                    <a:pt x="87" y="699"/>
                  </a:cubicBezTo>
                  <a:cubicBezTo>
                    <a:pt x="126" y="737"/>
                    <a:pt x="179" y="756"/>
                    <a:pt x="231" y="756"/>
                  </a:cubicBezTo>
                  <a:cubicBezTo>
                    <a:pt x="284" y="756"/>
                    <a:pt x="337" y="737"/>
                    <a:pt x="376" y="699"/>
                  </a:cubicBezTo>
                  <a:lnTo>
                    <a:pt x="712" y="362"/>
                  </a:lnTo>
                  <a:cubicBezTo>
                    <a:pt x="867" y="207"/>
                    <a:pt x="727" y="1"/>
                    <a:pt x="56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6"/>
            <p:cNvSpPr/>
            <p:nvPr/>
          </p:nvSpPr>
          <p:spPr>
            <a:xfrm>
              <a:off x="7662181" y="4059283"/>
              <a:ext cx="199286" cy="89399"/>
            </a:xfrm>
            <a:custGeom>
              <a:avLst/>
              <a:gdLst/>
              <a:ahLst/>
              <a:cxnLst/>
              <a:rect l="l" t="t" r="r" b="b"/>
              <a:pathLst>
                <a:path w="7626" h="3421" extrusionOk="0">
                  <a:moveTo>
                    <a:pt x="5930" y="1"/>
                  </a:moveTo>
                  <a:cubicBezTo>
                    <a:pt x="5533" y="1"/>
                    <a:pt x="5137" y="152"/>
                    <a:pt x="4837" y="456"/>
                  </a:cubicBezTo>
                  <a:lnTo>
                    <a:pt x="2616" y="2677"/>
                  </a:lnTo>
                  <a:cubicBezTo>
                    <a:pt x="2400" y="2894"/>
                    <a:pt x="2113" y="3002"/>
                    <a:pt x="1826" y="3002"/>
                  </a:cubicBezTo>
                  <a:cubicBezTo>
                    <a:pt x="1539" y="3002"/>
                    <a:pt x="1250" y="2894"/>
                    <a:pt x="1029" y="2677"/>
                  </a:cubicBezTo>
                  <a:lnTo>
                    <a:pt x="895" y="2543"/>
                  </a:lnTo>
                  <a:cubicBezTo>
                    <a:pt x="462" y="2101"/>
                    <a:pt x="462" y="1389"/>
                    <a:pt x="895" y="956"/>
                  </a:cubicBezTo>
                  <a:lnTo>
                    <a:pt x="1193" y="658"/>
                  </a:lnTo>
                  <a:cubicBezTo>
                    <a:pt x="1340" y="511"/>
                    <a:pt x="1200" y="302"/>
                    <a:pt x="1040" y="302"/>
                  </a:cubicBezTo>
                  <a:cubicBezTo>
                    <a:pt x="991" y="302"/>
                    <a:pt x="940" y="322"/>
                    <a:pt x="895" y="370"/>
                  </a:cubicBezTo>
                  <a:lnTo>
                    <a:pt x="606" y="658"/>
                  </a:lnTo>
                  <a:cubicBezTo>
                    <a:pt x="0" y="1264"/>
                    <a:pt x="0" y="2235"/>
                    <a:pt x="606" y="2841"/>
                  </a:cubicBezTo>
                  <a:lnTo>
                    <a:pt x="731" y="2966"/>
                  </a:lnTo>
                  <a:cubicBezTo>
                    <a:pt x="1034" y="3269"/>
                    <a:pt x="1428" y="3420"/>
                    <a:pt x="1823" y="3420"/>
                  </a:cubicBezTo>
                  <a:cubicBezTo>
                    <a:pt x="2217" y="3420"/>
                    <a:pt x="2611" y="3269"/>
                    <a:pt x="2914" y="2966"/>
                  </a:cubicBezTo>
                  <a:lnTo>
                    <a:pt x="5135" y="754"/>
                  </a:lnTo>
                  <a:cubicBezTo>
                    <a:pt x="5352" y="533"/>
                    <a:pt x="5638" y="423"/>
                    <a:pt x="5925" y="423"/>
                  </a:cubicBezTo>
                  <a:cubicBezTo>
                    <a:pt x="6212" y="423"/>
                    <a:pt x="6501" y="533"/>
                    <a:pt x="6722" y="754"/>
                  </a:cubicBezTo>
                  <a:cubicBezTo>
                    <a:pt x="7164" y="1187"/>
                    <a:pt x="7164" y="1899"/>
                    <a:pt x="6722" y="2341"/>
                  </a:cubicBezTo>
                  <a:lnTo>
                    <a:pt x="6049" y="3014"/>
                  </a:lnTo>
                  <a:cubicBezTo>
                    <a:pt x="5902" y="3161"/>
                    <a:pt x="6036" y="3370"/>
                    <a:pt x="6197" y="3370"/>
                  </a:cubicBezTo>
                  <a:cubicBezTo>
                    <a:pt x="6247" y="3370"/>
                    <a:pt x="6299" y="3350"/>
                    <a:pt x="6347" y="3303"/>
                  </a:cubicBezTo>
                  <a:lnTo>
                    <a:pt x="7020" y="2639"/>
                  </a:lnTo>
                  <a:cubicBezTo>
                    <a:pt x="7626" y="2033"/>
                    <a:pt x="7626" y="1052"/>
                    <a:pt x="7020" y="447"/>
                  </a:cubicBezTo>
                  <a:cubicBezTo>
                    <a:pt x="6718" y="150"/>
                    <a:pt x="6324" y="1"/>
                    <a:pt x="59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6"/>
            <p:cNvSpPr/>
            <p:nvPr/>
          </p:nvSpPr>
          <p:spPr>
            <a:xfrm>
              <a:off x="7673731" y="4032497"/>
              <a:ext cx="55819" cy="55401"/>
            </a:xfrm>
            <a:custGeom>
              <a:avLst/>
              <a:gdLst/>
              <a:ahLst/>
              <a:cxnLst/>
              <a:rect l="l" t="t" r="r" b="b"/>
              <a:pathLst>
                <a:path w="2136" h="2120" extrusionOk="0">
                  <a:moveTo>
                    <a:pt x="1347" y="0"/>
                  </a:moveTo>
                  <a:lnTo>
                    <a:pt x="68" y="1472"/>
                  </a:lnTo>
                  <a:cubicBezTo>
                    <a:pt x="1" y="1539"/>
                    <a:pt x="10" y="1645"/>
                    <a:pt x="78" y="1722"/>
                  </a:cubicBezTo>
                  <a:lnTo>
                    <a:pt x="424" y="2068"/>
                  </a:lnTo>
                  <a:cubicBezTo>
                    <a:pt x="459" y="2103"/>
                    <a:pt x="504" y="2119"/>
                    <a:pt x="550" y="2119"/>
                  </a:cubicBezTo>
                  <a:cubicBezTo>
                    <a:pt x="593" y="2119"/>
                    <a:pt x="637" y="2105"/>
                    <a:pt x="674" y="2077"/>
                  </a:cubicBezTo>
                  <a:lnTo>
                    <a:pt x="2135" y="798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6"/>
            <p:cNvSpPr/>
            <p:nvPr/>
          </p:nvSpPr>
          <p:spPr>
            <a:xfrm>
              <a:off x="7680264" y="4043055"/>
              <a:ext cx="49286" cy="44948"/>
            </a:xfrm>
            <a:custGeom>
              <a:avLst/>
              <a:gdLst/>
              <a:ahLst/>
              <a:cxnLst/>
              <a:rect l="l" t="t" r="r" b="b"/>
              <a:pathLst>
                <a:path w="1886" h="1720" extrusionOk="0">
                  <a:moveTo>
                    <a:pt x="1491" y="0"/>
                  </a:moveTo>
                  <a:lnTo>
                    <a:pt x="1" y="1491"/>
                  </a:lnTo>
                  <a:lnTo>
                    <a:pt x="174" y="1664"/>
                  </a:lnTo>
                  <a:cubicBezTo>
                    <a:pt x="210" y="1700"/>
                    <a:pt x="257" y="1719"/>
                    <a:pt x="305" y="1719"/>
                  </a:cubicBezTo>
                  <a:cubicBezTo>
                    <a:pt x="346" y="1719"/>
                    <a:pt x="388" y="1705"/>
                    <a:pt x="424" y="1673"/>
                  </a:cubicBezTo>
                  <a:lnTo>
                    <a:pt x="1885" y="394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6"/>
            <p:cNvSpPr/>
            <p:nvPr/>
          </p:nvSpPr>
          <p:spPr>
            <a:xfrm>
              <a:off x="7693331" y="3857096"/>
              <a:ext cx="211882" cy="211072"/>
            </a:xfrm>
            <a:custGeom>
              <a:avLst/>
              <a:gdLst/>
              <a:ahLst/>
              <a:cxnLst/>
              <a:rect l="l" t="t" r="r" b="b"/>
              <a:pathLst>
                <a:path w="8108" h="8077" extrusionOk="0">
                  <a:moveTo>
                    <a:pt x="6126" y="0"/>
                  </a:moveTo>
                  <a:lnTo>
                    <a:pt x="97" y="6991"/>
                  </a:lnTo>
                  <a:cubicBezTo>
                    <a:pt x="1" y="7107"/>
                    <a:pt x="10" y="7270"/>
                    <a:pt x="116" y="7376"/>
                  </a:cubicBezTo>
                  <a:lnTo>
                    <a:pt x="732" y="7991"/>
                  </a:lnTo>
                  <a:cubicBezTo>
                    <a:pt x="788" y="8048"/>
                    <a:pt x="861" y="8077"/>
                    <a:pt x="935" y="8077"/>
                  </a:cubicBezTo>
                  <a:cubicBezTo>
                    <a:pt x="999" y="8077"/>
                    <a:pt x="1063" y="8055"/>
                    <a:pt x="1116" y="8010"/>
                  </a:cubicBezTo>
                  <a:lnTo>
                    <a:pt x="8107" y="1981"/>
                  </a:lnTo>
                  <a:lnTo>
                    <a:pt x="8049" y="1943"/>
                  </a:lnTo>
                  <a:cubicBezTo>
                    <a:pt x="7261" y="1491"/>
                    <a:pt x="6617" y="837"/>
                    <a:pt x="6165" y="58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rgbClr val="CB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6"/>
            <p:cNvSpPr/>
            <p:nvPr/>
          </p:nvSpPr>
          <p:spPr>
            <a:xfrm>
              <a:off x="7704385" y="3886495"/>
              <a:ext cx="200828" cy="181542"/>
            </a:xfrm>
            <a:custGeom>
              <a:avLst/>
              <a:gdLst/>
              <a:ahLst/>
              <a:cxnLst/>
              <a:rect l="l" t="t" r="r" b="b"/>
              <a:pathLst>
                <a:path w="7685" h="6947" extrusionOk="0">
                  <a:moveTo>
                    <a:pt x="6559" y="0"/>
                  </a:moveTo>
                  <a:lnTo>
                    <a:pt x="1" y="6559"/>
                  </a:lnTo>
                  <a:lnTo>
                    <a:pt x="309" y="6866"/>
                  </a:lnTo>
                  <a:cubicBezTo>
                    <a:pt x="363" y="6920"/>
                    <a:pt x="432" y="6947"/>
                    <a:pt x="502" y="6947"/>
                  </a:cubicBezTo>
                  <a:cubicBezTo>
                    <a:pt x="569" y="6947"/>
                    <a:pt x="637" y="6923"/>
                    <a:pt x="693" y="6876"/>
                  </a:cubicBezTo>
                  <a:lnTo>
                    <a:pt x="7684" y="847"/>
                  </a:lnTo>
                  <a:lnTo>
                    <a:pt x="7626" y="818"/>
                  </a:lnTo>
                  <a:cubicBezTo>
                    <a:pt x="7232" y="587"/>
                    <a:pt x="6876" y="318"/>
                    <a:pt x="6559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6"/>
            <p:cNvSpPr/>
            <p:nvPr/>
          </p:nvSpPr>
          <p:spPr>
            <a:xfrm>
              <a:off x="7799376" y="3803446"/>
              <a:ext cx="165628" cy="138555"/>
            </a:xfrm>
            <a:custGeom>
              <a:avLst/>
              <a:gdLst/>
              <a:ahLst/>
              <a:cxnLst/>
              <a:rect l="l" t="t" r="r" b="b"/>
              <a:pathLst>
                <a:path w="6338" h="5302" extrusionOk="0">
                  <a:moveTo>
                    <a:pt x="3678" y="0"/>
                  </a:moveTo>
                  <a:cubicBezTo>
                    <a:pt x="3059" y="0"/>
                    <a:pt x="2438" y="236"/>
                    <a:pt x="1962" y="707"/>
                  </a:cubicBezTo>
                  <a:cubicBezTo>
                    <a:pt x="1" y="2669"/>
                    <a:pt x="953" y="3448"/>
                    <a:pt x="1799" y="4294"/>
                  </a:cubicBezTo>
                  <a:cubicBezTo>
                    <a:pt x="2297" y="4791"/>
                    <a:pt x="2749" y="5301"/>
                    <a:pt x="3398" y="5301"/>
                  </a:cubicBezTo>
                  <a:cubicBezTo>
                    <a:pt x="3903" y="5301"/>
                    <a:pt x="4527" y="4993"/>
                    <a:pt x="5386" y="4130"/>
                  </a:cubicBezTo>
                  <a:cubicBezTo>
                    <a:pt x="6338" y="3188"/>
                    <a:pt x="6338" y="1649"/>
                    <a:pt x="5386" y="707"/>
                  </a:cubicBezTo>
                  <a:cubicBezTo>
                    <a:pt x="4915" y="236"/>
                    <a:pt x="4297" y="0"/>
                    <a:pt x="3678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6"/>
            <p:cNvSpPr/>
            <p:nvPr/>
          </p:nvSpPr>
          <p:spPr>
            <a:xfrm>
              <a:off x="7833296" y="3810606"/>
              <a:ext cx="131708" cy="131394"/>
            </a:xfrm>
            <a:custGeom>
              <a:avLst/>
              <a:gdLst/>
              <a:ahLst/>
              <a:cxnLst/>
              <a:rect l="l" t="t" r="r" b="b"/>
              <a:pathLst>
                <a:path w="5040" h="5028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3982" y="933"/>
                    <a:pt x="3809" y="2077"/>
                    <a:pt x="3059" y="2827"/>
                  </a:cubicBezTo>
                  <a:cubicBezTo>
                    <a:pt x="2202" y="3689"/>
                    <a:pt x="1575" y="3999"/>
                    <a:pt x="1068" y="3999"/>
                  </a:cubicBezTo>
                  <a:cubicBezTo>
                    <a:pt x="652" y="3999"/>
                    <a:pt x="317" y="3792"/>
                    <a:pt x="1" y="3510"/>
                  </a:cubicBezTo>
                  <a:lnTo>
                    <a:pt x="1" y="3510"/>
                  </a:lnTo>
                  <a:cubicBezTo>
                    <a:pt x="155" y="3683"/>
                    <a:pt x="328" y="3856"/>
                    <a:pt x="501" y="4020"/>
                  </a:cubicBezTo>
                  <a:cubicBezTo>
                    <a:pt x="999" y="4517"/>
                    <a:pt x="1451" y="5027"/>
                    <a:pt x="2100" y="5027"/>
                  </a:cubicBezTo>
                  <a:cubicBezTo>
                    <a:pt x="2605" y="5027"/>
                    <a:pt x="3229" y="4719"/>
                    <a:pt x="4088" y="3856"/>
                  </a:cubicBezTo>
                  <a:cubicBezTo>
                    <a:pt x="5040" y="2914"/>
                    <a:pt x="5040" y="1375"/>
                    <a:pt x="4088" y="433"/>
                  </a:cubicBezTo>
                  <a:cubicBezTo>
                    <a:pt x="3915" y="260"/>
                    <a:pt x="3713" y="116"/>
                    <a:pt x="3501" y="0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6"/>
            <p:cNvSpPr/>
            <p:nvPr/>
          </p:nvSpPr>
          <p:spPr>
            <a:xfrm>
              <a:off x="7804158" y="3929457"/>
              <a:ext cx="28667" cy="28432"/>
            </a:xfrm>
            <a:custGeom>
              <a:avLst/>
              <a:gdLst/>
              <a:ahLst/>
              <a:cxnLst/>
              <a:rect l="l" t="t" r="r" b="b"/>
              <a:pathLst>
                <a:path w="1097" h="1088" extrusionOk="0">
                  <a:moveTo>
                    <a:pt x="549" y="1"/>
                  </a:moveTo>
                  <a:cubicBezTo>
                    <a:pt x="250" y="1"/>
                    <a:pt x="0" y="241"/>
                    <a:pt x="0" y="539"/>
                  </a:cubicBezTo>
                  <a:cubicBezTo>
                    <a:pt x="0" y="847"/>
                    <a:pt x="250" y="1087"/>
                    <a:pt x="549" y="1087"/>
                  </a:cubicBezTo>
                  <a:cubicBezTo>
                    <a:pt x="847" y="1087"/>
                    <a:pt x="1097" y="847"/>
                    <a:pt x="1097" y="539"/>
                  </a:cubicBezTo>
                  <a:cubicBezTo>
                    <a:pt x="1097" y="241"/>
                    <a:pt x="847" y="1"/>
                    <a:pt x="549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6"/>
            <p:cNvSpPr/>
            <p:nvPr/>
          </p:nvSpPr>
          <p:spPr>
            <a:xfrm>
              <a:off x="7806929" y="4129710"/>
              <a:ext cx="29922" cy="28929"/>
            </a:xfrm>
            <a:custGeom>
              <a:avLst/>
              <a:gdLst/>
              <a:ahLst/>
              <a:cxnLst/>
              <a:rect l="l" t="t" r="r" b="b"/>
              <a:pathLst>
                <a:path w="1145" h="1107" extrusionOk="0">
                  <a:moveTo>
                    <a:pt x="581" y="0"/>
                  </a:moveTo>
                  <a:cubicBezTo>
                    <a:pt x="525" y="0"/>
                    <a:pt x="469" y="27"/>
                    <a:pt x="433" y="79"/>
                  </a:cubicBezTo>
                  <a:lnTo>
                    <a:pt x="58" y="579"/>
                  </a:lnTo>
                  <a:cubicBezTo>
                    <a:pt x="0" y="656"/>
                    <a:pt x="10" y="752"/>
                    <a:pt x="68" y="819"/>
                  </a:cubicBezTo>
                  <a:lnTo>
                    <a:pt x="298" y="1050"/>
                  </a:lnTo>
                  <a:cubicBezTo>
                    <a:pt x="336" y="1087"/>
                    <a:pt x="385" y="1107"/>
                    <a:pt x="435" y="1107"/>
                  </a:cubicBezTo>
                  <a:cubicBezTo>
                    <a:pt x="475" y="1107"/>
                    <a:pt x="514" y="1095"/>
                    <a:pt x="548" y="1069"/>
                  </a:cubicBezTo>
                  <a:lnTo>
                    <a:pt x="1048" y="694"/>
                  </a:lnTo>
                  <a:cubicBezTo>
                    <a:pt x="1135" y="617"/>
                    <a:pt x="1145" y="482"/>
                    <a:pt x="1068" y="406"/>
                  </a:cubicBezTo>
                  <a:lnTo>
                    <a:pt x="712" y="59"/>
                  </a:lnTo>
                  <a:cubicBezTo>
                    <a:pt x="676" y="20"/>
                    <a:pt x="629" y="0"/>
                    <a:pt x="581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" name="Google Shape;135;p26"/>
          <p:cNvSpPr txBox="1"/>
          <p:nvPr/>
        </p:nvSpPr>
        <p:spPr>
          <a:xfrm>
            <a:off x="2201600" y="1585150"/>
            <a:ext cx="1660008" cy="20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657" y="630857"/>
            <a:ext cx="593910" cy="6542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88">
            <a:off x="650197" y="1876335"/>
            <a:ext cx="685581" cy="674869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517">
            <a:off x="4134208" y="3599923"/>
            <a:ext cx="552154" cy="543527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960">
            <a:off x="7806743" y="1952883"/>
            <a:ext cx="556746" cy="54804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33" y="1972238"/>
            <a:ext cx="1754868" cy="1354714"/>
          </a:xfrm>
          <a:prstGeom prst="rect">
            <a:avLst/>
          </a:prstGeom>
        </p:spPr>
      </p:pic>
      <p:pic>
        <p:nvPicPr>
          <p:cNvPr id="23" name="Google Shape;238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20857186">
            <a:off x="1726551" y="2075543"/>
            <a:ext cx="1568192" cy="13812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563;p53"/>
          <p:cNvGrpSpPr/>
          <p:nvPr/>
        </p:nvGrpSpPr>
        <p:grpSpPr>
          <a:xfrm rot="-842945">
            <a:off x="6901328" y="1446649"/>
            <a:ext cx="351858" cy="331202"/>
            <a:chOff x="3610557" y="2780704"/>
            <a:chExt cx="325017" cy="336052"/>
          </a:xfrm>
        </p:grpSpPr>
        <p:sp>
          <p:nvSpPr>
            <p:cNvPr id="24" name="Google Shape;564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65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66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567;p53"/>
          <p:cNvGrpSpPr/>
          <p:nvPr/>
        </p:nvGrpSpPr>
        <p:grpSpPr>
          <a:xfrm rot="-842945">
            <a:off x="1503415" y="3689788"/>
            <a:ext cx="351858" cy="363795"/>
            <a:chOff x="3610557" y="2780704"/>
            <a:chExt cx="325017" cy="336052"/>
          </a:xfrm>
        </p:grpSpPr>
        <p:sp>
          <p:nvSpPr>
            <p:cNvPr id="28" name="Google Shape;568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69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0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nOut-India1">
            <a:hlinkClick r:id="" action="ppaction://media"/>
            <a:extLst>
              <a:ext uri="{FF2B5EF4-FFF2-40B4-BE49-F238E27FC236}">
                <a16:creationId xmlns:a16="http://schemas.microsoft.com/office/drawing/2014/main" id="{2915BD7B-F9AD-451B-ACBA-F61567365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9908" y="4332817"/>
            <a:ext cx="609600" cy="63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8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2"/>
          <p:cNvSpPr txBox="1">
            <a:spLocks noGrp="1"/>
          </p:cNvSpPr>
          <p:nvPr>
            <p:ph type="title"/>
          </p:nvPr>
        </p:nvSpPr>
        <p:spPr>
          <a:xfrm>
            <a:off x="3032844" y="601468"/>
            <a:ext cx="4192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Matching </a:t>
            </a:r>
            <a:r>
              <a:rPr lang="fr-FR" sz="36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game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41" name="Google Shape;44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813" y="2777490"/>
            <a:ext cx="1475097" cy="194423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541;p49">
            <a:extLst>
              <a:ext uri="{FF2B5EF4-FFF2-40B4-BE49-F238E27FC236}">
                <a16:creationId xmlns:a16="http://schemas.microsoft.com/office/drawing/2014/main" id="{80896107-C690-4692-A54D-A89C9B116131}"/>
              </a:ext>
            </a:extLst>
          </p:cNvPr>
          <p:cNvSpPr/>
          <p:nvPr/>
        </p:nvSpPr>
        <p:spPr>
          <a:xfrm>
            <a:off x="469292" y="1452050"/>
            <a:ext cx="821701" cy="601208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T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he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5" name="Google Shape;544;p49">
            <a:extLst>
              <a:ext uri="{FF2B5EF4-FFF2-40B4-BE49-F238E27FC236}">
                <a16:creationId xmlns:a16="http://schemas.microsoft.com/office/drawing/2014/main" id="{7F632080-51AA-49B7-8D1C-E1AB06D6E52C}"/>
              </a:ext>
            </a:extLst>
          </p:cNvPr>
          <p:cNvSpPr/>
          <p:nvPr/>
        </p:nvSpPr>
        <p:spPr>
          <a:xfrm>
            <a:off x="3306896" y="1452050"/>
            <a:ext cx="821701" cy="601208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is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8" name="Google Shape;547;p49">
            <a:extLst>
              <a:ext uri="{FF2B5EF4-FFF2-40B4-BE49-F238E27FC236}">
                <a16:creationId xmlns:a16="http://schemas.microsoft.com/office/drawing/2014/main" id="{C588F696-B5A8-4D01-9EBF-55C487EF5CCF}"/>
              </a:ext>
            </a:extLst>
          </p:cNvPr>
          <p:cNvSpPr/>
          <p:nvPr/>
        </p:nvSpPr>
        <p:spPr>
          <a:xfrm>
            <a:off x="5265767" y="1452050"/>
            <a:ext cx="821701" cy="601208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than</a:t>
            </a:r>
            <a:endParaRPr sz="2400" dirty="0">
              <a:solidFill>
                <a:srgbClr val="0070C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23" name="Google Shape;552;p49">
            <a:extLst>
              <a:ext uri="{FF2B5EF4-FFF2-40B4-BE49-F238E27FC236}">
                <a16:creationId xmlns:a16="http://schemas.microsoft.com/office/drawing/2014/main" id="{456DAF84-E1DB-43FE-815A-7D32493683AC}"/>
              </a:ext>
            </a:extLst>
          </p:cNvPr>
          <p:cNvGrpSpPr/>
          <p:nvPr/>
        </p:nvGrpSpPr>
        <p:grpSpPr>
          <a:xfrm>
            <a:off x="1379691" y="3718668"/>
            <a:ext cx="936800" cy="923309"/>
            <a:chOff x="150178" y="1217926"/>
            <a:chExt cx="2743800" cy="2442900"/>
          </a:xfrm>
        </p:grpSpPr>
        <p:sp>
          <p:nvSpPr>
            <p:cNvPr id="24" name="Google Shape;553;p49">
              <a:extLst>
                <a:ext uri="{FF2B5EF4-FFF2-40B4-BE49-F238E27FC236}">
                  <a16:creationId xmlns:a16="http://schemas.microsoft.com/office/drawing/2014/main" id="{2F63AC55-B536-4AC0-BC52-6D40EEBE9873}"/>
                </a:ext>
              </a:extLst>
            </p:cNvPr>
            <p:cNvSpPr/>
            <p:nvPr/>
          </p:nvSpPr>
          <p:spPr>
            <a:xfrm rot="-1700669">
              <a:off x="543724" y="1865310"/>
              <a:ext cx="1970210" cy="1157590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BA7C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" name="Google Shape;554;p49">
              <a:extLst>
                <a:ext uri="{FF2B5EF4-FFF2-40B4-BE49-F238E27FC236}">
                  <a16:creationId xmlns:a16="http://schemas.microsoft.com/office/drawing/2014/main" id="{9282583F-371E-466E-81DB-E0A5035AF960}"/>
                </a:ext>
              </a:extLst>
            </p:cNvPr>
            <p:cNvGrpSpPr/>
            <p:nvPr/>
          </p:nvGrpSpPr>
          <p:grpSpPr>
            <a:xfrm>
              <a:off x="150178" y="1217926"/>
              <a:ext cx="2743800" cy="2442900"/>
              <a:chOff x="150178" y="1217926"/>
              <a:chExt cx="2743800" cy="2442900"/>
            </a:xfrm>
          </p:grpSpPr>
          <p:sp>
            <p:nvSpPr>
              <p:cNvPr id="26" name="Google Shape;555;p49">
                <a:extLst>
                  <a:ext uri="{FF2B5EF4-FFF2-40B4-BE49-F238E27FC236}">
                    <a16:creationId xmlns:a16="http://schemas.microsoft.com/office/drawing/2014/main" id="{DE8C686D-B9EE-41A8-AA42-D11F3FAC8A47}"/>
                  </a:ext>
                </a:extLst>
              </p:cNvPr>
              <p:cNvSpPr/>
              <p:nvPr/>
            </p:nvSpPr>
            <p:spPr>
              <a:xfrm rot="-1700888">
                <a:off x="379453" y="1667961"/>
                <a:ext cx="2285250" cy="1542830"/>
              </a:xfrm>
              <a:prstGeom prst="roundRect">
                <a:avLst>
                  <a:gd name="adj" fmla="val 16667"/>
                </a:avLst>
              </a:prstGeom>
              <a:solidFill>
                <a:srgbClr val="0097A7"/>
              </a:solidFill>
              <a:ln w="25400" cap="flat" cmpd="sng">
                <a:solidFill>
                  <a:srgbClr val="006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7" name="Google Shape;556;p49" descr="C:\Users\schapelet1\Downloads\notebook-426323_640.png">
                <a:extLst>
                  <a:ext uri="{FF2B5EF4-FFF2-40B4-BE49-F238E27FC236}">
                    <a16:creationId xmlns:a16="http://schemas.microsoft.com/office/drawing/2014/main" id="{55693AA6-FF8E-4D27-9B49-275BD9326717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-1700643">
                <a:off x="543739" y="1865340"/>
                <a:ext cx="1970114" cy="1157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8" name="Google Shape;557;p49">
            <a:extLst>
              <a:ext uri="{FF2B5EF4-FFF2-40B4-BE49-F238E27FC236}">
                <a16:creationId xmlns:a16="http://schemas.microsoft.com/office/drawing/2014/main" id="{69CC842E-5B83-4124-A1F7-DC0FEB4ADD8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590206">
            <a:off x="1883737" y="4114559"/>
            <a:ext cx="452725" cy="6716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55F45DBB-0E48-41E0-BE2C-315D4C77F084}"/>
              </a:ext>
            </a:extLst>
          </p:cNvPr>
          <p:cNvGrpSpPr/>
          <p:nvPr/>
        </p:nvGrpSpPr>
        <p:grpSpPr>
          <a:xfrm>
            <a:off x="2361028" y="1452050"/>
            <a:ext cx="821701" cy="601208"/>
            <a:chOff x="1678875" y="1039075"/>
            <a:chExt cx="1095000" cy="784800"/>
          </a:xfrm>
        </p:grpSpPr>
        <p:sp>
          <p:nvSpPr>
            <p:cNvPr id="13" name="Google Shape;542;p49">
              <a:extLst>
                <a:ext uri="{FF2B5EF4-FFF2-40B4-BE49-F238E27FC236}">
                  <a16:creationId xmlns:a16="http://schemas.microsoft.com/office/drawing/2014/main" id="{36896428-2BCD-4A3A-814E-EFA4BE72ED98}"/>
                </a:ext>
              </a:extLst>
            </p:cNvPr>
            <p:cNvSpPr/>
            <p:nvPr/>
          </p:nvSpPr>
          <p:spPr>
            <a:xfrm>
              <a:off x="1678875" y="1039075"/>
              <a:ext cx="1095000" cy="784800"/>
            </a:xfrm>
            <a:prstGeom prst="snip1Rect">
              <a:avLst>
                <a:gd name="adj" fmla="val 16667"/>
              </a:avLst>
            </a:prstGeom>
            <a:solidFill>
              <a:srgbClr val="FFFFFF"/>
            </a:solidFill>
            <a:ln w="38100" cap="flat" cmpd="sng">
              <a:solidFill>
                <a:srgbClr val="76A5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240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 </a:t>
              </a:r>
              <a:endParaRPr sz="2400"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6146" name="Picture 2" descr="Os, Chien, Squelette, Chien, Chien">
              <a:extLst>
                <a:ext uri="{FF2B5EF4-FFF2-40B4-BE49-F238E27FC236}">
                  <a16:creationId xmlns:a16="http://schemas.microsoft.com/office/drawing/2014/main" id="{97430533-FA76-471F-8C12-C11608D4E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038" y="1165860"/>
              <a:ext cx="791100" cy="54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Google Shape;541;p49">
            <a:extLst>
              <a:ext uri="{FF2B5EF4-FFF2-40B4-BE49-F238E27FC236}">
                <a16:creationId xmlns:a16="http://schemas.microsoft.com/office/drawing/2014/main" id="{A991900E-8511-4288-AE1C-F1E77E75B2AD}"/>
              </a:ext>
            </a:extLst>
          </p:cNvPr>
          <p:cNvSpPr/>
          <p:nvPr/>
        </p:nvSpPr>
        <p:spPr>
          <a:xfrm>
            <a:off x="6211635" y="1452050"/>
            <a:ext cx="821701" cy="601208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t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he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C840C2F-C0BF-47C3-9C42-DE334E381CE4}"/>
              </a:ext>
            </a:extLst>
          </p:cNvPr>
          <p:cNvGrpSpPr/>
          <p:nvPr/>
        </p:nvGrpSpPr>
        <p:grpSpPr>
          <a:xfrm>
            <a:off x="4252764" y="1452050"/>
            <a:ext cx="888836" cy="601208"/>
            <a:chOff x="4872387" y="2964807"/>
            <a:chExt cx="1184464" cy="784800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C6E29FB5-223A-4099-84BC-4C300DF4BB81}"/>
                </a:ext>
              </a:extLst>
            </p:cNvPr>
            <p:cNvGrpSpPr/>
            <p:nvPr/>
          </p:nvGrpSpPr>
          <p:grpSpPr>
            <a:xfrm>
              <a:off x="4872387" y="2964807"/>
              <a:ext cx="1184464" cy="784800"/>
              <a:chOff x="4872387" y="2964807"/>
              <a:chExt cx="1184464" cy="784800"/>
            </a:xfrm>
          </p:grpSpPr>
          <p:sp>
            <p:nvSpPr>
              <p:cNvPr id="32" name="Google Shape;543;p49">
                <a:extLst>
                  <a:ext uri="{FF2B5EF4-FFF2-40B4-BE49-F238E27FC236}">
                    <a16:creationId xmlns:a16="http://schemas.microsoft.com/office/drawing/2014/main" id="{4D27071B-F9BB-4E9D-BD21-82A0E56DE1CC}"/>
                  </a:ext>
                </a:extLst>
              </p:cNvPr>
              <p:cNvSpPr/>
              <p:nvPr/>
            </p:nvSpPr>
            <p:spPr>
              <a:xfrm>
                <a:off x="4872387" y="2964807"/>
                <a:ext cx="1184464" cy="784800"/>
              </a:xfrm>
              <a:prstGeom prst="snip1Rect">
                <a:avLst>
                  <a:gd name="adj" fmla="val 16667"/>
                </a:avLst>
              </a:prstGeom>
              <a:solidFill>
                <a:srgbClr val="FFFFFF"/>
              </a:solidFill>
              <a:ln w="38100" cap="flat" cmpd="sng">
                <a:solidFill>
                  <a:srgbClr val="76A5A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>
                  <a:latin typeface="Architects Daughter"/>
                  <a:ea typeface="Architects Daughter"/>
                  <a:cs typeface="Architects Daughter"/>
                  <a:sym typeface="Architects Daughter"/>
                </a:endParaRPr>
              </a:p>
            </p:txBody>
          </p:sp>
          <p:pic>
            <p:nvPicPr>
              <p:cNvPr id="34" name="Picture 2" descr="Bande Pouces, Bande, Mesure, De Mesure">
                <a:extLst>
                  <a:ext uri="{FF2B5EF4-FFF2-40B4-BE49-F238E27FC236}">
                    <a16:creationId xmlns:a16="http://schemas.microsoft.com/office/drawing/2014/main" id="{4F252A2A-98D6-4997-9E9E-0BA562B967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75385">
                <a:off x="4950721" y="3064122"/>
                <a:ext cx="1056626" cy="5283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EC6FDEDF-29CA-40FC-89A8-7A48694BF846}"/>
                </a:ext>
              </a:extLst>
            </p:cNvPr>
            <p:cNvGrpSpPr/>
            <p:nvPr/>
          </p:nvGrpSpPr>
          <p:grpSpPr>
            <a:xfrm rot="5400000" flipV="1">
              <a:off x="5594222" y="3277527"/>
              <a:ext cx="300826" cy="560032"/>
              <a:chOff x="2520802" y="2658525"/>
              <a:chExt cx="626202" cy="1168744"/>
            </a:xfrm>
          </p:grpSpPr>
          <p:pic>
            <p:nvPicPr>
              <p:cNvPr id="37" name="Picture 2" descr="Bande Pouces, Bande, Mesure, De Mesure">
                <a:extLst>
                  <a:ext uri="{FF2B5EF4-FFF2-40B4-BE49-F238E27FC236}">
                    <a16:creationId xmlns:a16="http://schemas.microsoft.com/office/drawing/2014/main" id="{36902977-9448-49C8-9BB3-E009722787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63" b="41885"/>
              <a:stretch/>
            </p:blipFill>
            <p:spPr bwMode="auto">
              <a:xfrm rot="15240581" flipH="1">
                <a:off x="2340198" y="3020464"/>
                <a:ext cx="987409" cy="626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Bande Pouces, Bande, Mesure, De Mesure">
                <a:extLst>
                  <a:ext uri="{FF2B5EF4-FFF2-40B4-BE49-F238E27FC236}">
                    <a16:creationId xmlns:a16="http://schemas.microsoft.com/office/drawing/2014/main" id="{F9FD7D70-54F7-4F2A-947A-CDB8F4898E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81" r="94322"/>
              <a:stretch/>
            </p:blipFill>
            <p:spPr bwMode="auto">
              <a:xfrm rot="15240581" flipH="1">
                <a:off x="2905518" y="2597551"/>
                <a:ext cx="145479" cy="2674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id="{504D0BF3-5572-4A8D-A3E1-861579B3DD1D}"/>
                </a:ext>
              </a:extLst>
            </p:cNvPr>
            <p:cNvCxnSpPr>
              <a:cxnSpLocks/>
            </p:cNvCxnSpPr>
            <p:nvPr/>
          </p:nvCxnSpPr>
          <p:spPr>
            <a:xfrm>
              <a:off x="5149438" y="3191372"/>
              <a:ext cx="298834" cy="1658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6D513FB3-2911-4B53-932B-8E15C0ED2C49}"/>
              </a:ext>
            </a:extLst>
          </p:cNvPr>
          <p:cNvGrpSpPr/>
          <p:nvPr/>
        </p:nvGrpSpPr>
        <p:grpSpPr>
          <a:xfrm>
            <a:off x="8103374" y="1452050"/>
            <a:ext cx="821701" cy="601208"/>
            <a:chOff x="1678875" y="1039075"/>
            <a:chExt cx="1095000" cy="784800"/>
          </a:xfrm>
        </p:grpSpPr>
        <p:sp>
          <p:nvSpPr>
            <p:cNvPr id="45" name="Google Shape;542;p49">
              <a:extLst>
                <a:ext uri="{FF2B5EF4-FFF2-40B4-BE49-F238E27FC236}">
                  <a16:creationId xmlns:a16="http://schemas.microsoft.com/office/drawing/2014/main" id="{7D055CE2-A761-40C1-A5A5-50C3224154CD}"/>
                </a:ext>
              </a:extLst>
            </p:cNvPr>
            <p:cNvSpPr/>
            <p:nvPr/>
          </p:nvSpPr>
          <p:spPr>
            <a:xfrm>
              <a:off x="1678875" y="1039075"/>
              <a:ext cx="1095000" cy="784800"/>
            </a:xfrm>
            <a:prstGeom prst="snip1Rect">
              <a:avLst>
                <a:gd name="adj" fmla="val 16667"/>
              </a:avLst>
            </a:prstGeom>
            <a:solidFill>
              <a:srgbClr val="FFFFFF"/>
            </a:solidFill>
            <a:ln w="38100" cap="flat" cmpd="sng">
              <a:solidFill>
                <a:srgbClr val="76A5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240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 </a:t>
              </a:r>
              <a:endParaRPr sz="2400"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46" name="Picture 2" descr="Os, Chien, Squelette, Chien, Chien">
              <a:extLst>
                <a:ext uri="{FF2B5EF4-FFF2-40B4-BE49-F238E27FC236}">
                  <a16:creationId xmlns:a16="http://schemas.microsoft.com/office/drawing/2014/main" id="{E87C44E2-478A-45AB-8F94-66359A7F49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038" y="1165860"/>
              <a:ext cx="791100" cy="54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Google Shape;545;p49">
            <a:extLst>
              <a:ext uri="{FF2B5EF4-FFF2-40B4-BE49-F238E27FC236}">
                <a16:creationId xmlns:a16="http://schemas.microsoft.com/office/drawing/2014/main" id="{1468ECA9-DB15-48D1-8E94-3F080FCCC516}"/>
              </a:ext>
            </a:extLst>
          </p:cNvPr>
          <p:cNvSpPr/>
          <p:nvPr/>
        </p:nvSpPr>
        <p:spPr>
          <a:xfrm>
            <a:off x="3131190" y="2699633"/>
            <a:ext cx="821701" cy="601208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arm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3" name="Google Shape;545;p49">
            <a:extLst>
              <a:ext uri="{FF2B5EF4-FFF2-40B4-BE49-F238E27FC236}">
                <a16:creationId xmlns:a16="http://schemas.microsoft.com/office/drawing/2014/main" id="{D7A0CE1D-0F16-4A26-B6B6-33DAAC508F2D}"/>
              </a:ext>
            </a:extLst>
          </p:cNvPr>
          <p:cNvSpPr/>
          <p:nvPr/>
        </p:nvSpPr>
        <p:spPr>
          <a:xfrm>
            <a:off x="4371799" y="2699633"/>
            <a:ext cx="1136224" cy="601208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thumb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5" name="Google Shape;542;p49">
            <a:extLst>
              <a:ext uri="{FF2B5EF4-FFF2-40B4-BE49-F238E27FC236}">
                <a16:creationId xmlns:a16="http://schemas.microsoft.com/office/drawing/2014/main" id="{12BD2F6B-BE8D-48B1-8977-5A0841B03639}"/>
              </a:ext>
            </a:extLst>
          </p:cNvPr>
          <p:cNvSpPr/>
          <p:nvPr/>
        </p:nvSpPr>
        <p:spPr>
          <a:xfrm>
            <a:off x="5963732" y="2699633"/>
            <a:ext cx="1027462" cy="601208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bone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7" name="Google Shape;544;p49">
            <a:extLst>
              <a:ext uri="{FF2B5EF4-FFF2-40B4-BE49-F238E27FC236}">
                <a16:creationId xmlns:a16="http://schemas.microsoft.com/office/drawing/2014/main" id="{14BAFCED-AF9A-4390-9EAA-4A4341DFB566}"/>
              </a:ext>
            </a:extLst>
          </p:cNvPr>
          <p:cNvSpPr/>
          <p:nvPr/>
        </p:nvSpPr>
        <p:spPr>
          <a:xfrm>
            <a:off x="7464721" y="2682995"/>
            <a:ext cx="1146934" cy="601208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long</a:t>
            </a: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8" name="Google Shape;542;p49">
            <a:extLst>
              <a:ext uri="{FF2B5EF4-FFF2-40B4-BE49-F238E27FC236}">
                <a16:creationId xmlns:a16="http://schemas.microsoft.com/office/drawing/2014/main" id="{B4A58B02-6FC3-4C4E-915A-48F0E2DD5791}"/>
              </a:ext>
            </a:extLst>
          </p:cNvPr>
          <p:cNvSpPr/>
          <p:nvPr/>
        </p:nvSpPr>
        <p:spPr>
          <a:xfrm>
            <a:off x="1723130" y="2699633"/>
            <a:ext cx="1027462" cy="601208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bone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4A58A40-A76A-4A9F-88D3-C744EBF38A14}"/>
              </a:ext>
            </a:extLst>
          </p:cNvPr>
          <p:cNvGrpSpPr/>
          <p:nvPr/>
        </p:nvGrpSpPr>
        <p:grpSpPr>
          <a:xfrm>
            <a:off x="1415160" y="1452050"/>
            <a:ext cx="821701" cy="601208"/>
            <a:chOff x="1415160" y="1452050"/>
            <a:chExt cx="821701" cy="601208"/>
          </a:xfrm>
        </p:grpSpPr>
        <p:sp>
          <p:nvSpPr>
            <p:cNvPr id="16" name="Google Shape;545;p49">
              <a:extLst>
                <a:ext uri="{FF2B5EF4-FFF2-40B4-BE49-F238E27FC236}">
                  <a16:creationId xmlns:a16="http://schemas.microsoft.com/office/drawing/2014/main" id="{CCB5CDE8-6439-4B00-9EAA-BE208E11C79F}"/>
                </a:ext>
              </a:extLst>
            </p:cNvPr>
            <p:cNvSpPr/>
            <p:nvPr/>
          </p:nvSpPr>
          <p:spPr>
            <a:xfrm>
              <a:off x="1415160" y="1452050"/>
              <a:ext cx="821701" cy="601208"/>
            </a:xfrm>
            <a:prstGeom prst="snip1Rect">
              <a:avLst>
                <a:gd name="adj" fmla="val 16667"/>
              </a:avLst>
            </a:prstGeom>
            <a:solidFill>
              <a:srgbClr val="FFFFFF"/>
            </a:solidFill>
            <a:ln w="38100" cap="flat" cmpd="sng">
              <a:solidFill>
                <a:srgbClr val="76A5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69" name="Google Shape;387;p37">
              <a:extLst>
                <a:ext uri="{FF2B5EF4-FFF2-40B4-BE49-F238E27FC236}">
                  <a16:creationId xmlns:a16="http://schemas.microsoft.com/office/drawing/2014/main" id="{2D906367-F30F-475E-AC45-1F88944D2A5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511768" y="1507383"/>
              <a:ext cx="617182" cy="4781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C5F4318D-3620-45E5-A1EB-25C102577D5D}"/>
              </a:ext>
            </a:extLst>
          </p:cNvPr>
          <p:cNvGrpSpPr/>
          <p:nvPr/>
        </p:nvGrpSpPr>
        <p:grpSpPr>
          <a:xfrm>
            <a:off x="7157503" y="1452050"/>
            <a:ext cx="821701" cy="601208"/>
            <a:chOff x="7157503" y="1452050"/>
            <a:chExt cx="821701" cy="601208"/>
          </a:xfrm>
        </p:grpSpPr>
        <p:sp>
          <p:nvSpPr>
            <p:cNvPr id="43" name="Google Shape;545;p49">
              <a:extLst>
                <a:ext uri="{FF2B5EF4-FFF2-40B4-BE49-F238E27FC236}">
                  <a16:creationId xmlns:a16="http://schemas.microsoft.com/office/drawing/2014/main" id="{C1B3AAD4-B618-40B8-B368-B49053C0EDA2}"/>
                </a:ext>
              </a:extLst>
            </p:cNvPr>
            <p:cNvSpPr/>
            <p:nvPr/>
          </p:nvSpPr>
          <p:spPr>
            <a:xfrm>
              <a:off x="7157503" y="1452050"/>
              <a:ext cx="821701" cy="601208"/>
            </a:xfrm>
            <a:prstGeom prst="snip1Rect">
              <a:avLst>
                <a:gd name="adj" fmla="val 16667"/>
              </a:avLst>
            </a:prstGeom>
            <a:solidFill>
              <a:srgbClr val="FFFFFF"/>
            </a:solidFill>
            <a:ln w="38100" cap="flat" cmpd="sng">
              <a:solidFill>
                <a:srgbClr val="76A5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71" name="Picture 11">
              <a:extLst>
                <a:ext uri="{FF2B5EF4-FFF2-40B4-BE49-F238E27FC236}">
                  <a16:creationId xmlns:a16="http://schemas.microsoft.com/office/drawing/2014/main" id="{499879BB-0F33-40F0-A751-AEE73AA7EA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2412" y="1480949"/>
              <a:ext cx="499087" cy="499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Imag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12" y="392249"/>
            <a:ext cx="727275" cy="727275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648" y="636687"/>
            <a:ext cx="572455" cy="572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8" grpId="0" animBg="1"/>
      <p:bldP spid="33" grpId="0" animBg="1"/>
      <p:bldP spid="49" grpId="0" animBg="1"/>
      <p:bldP spid="63" grpId="0" animBg="1"/>
      <p:bldP spid="65" grpId="0" animBg="1"/>
      <p:bldP spid="67" grpId="0" animBg="1"/>
      <p:bldP spid="6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3"/>
          <p:cNvSpPr txBox="1">
            <a:spLocks noGrp="1"/>
          </p:cNvSpPr>
          <p:nvPr>
            <p:ph type="title"/>
          </p:nvPr>
        </p:nvSpPr>
        <p:spPr>
          <a:xfrm>
            <a:off x="728758" y="657566"/>
            <a:ext cx="7885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Let’s discover different  body </a:t>
            </a:r>
            <a:r>
              <a:rPr lang="fr" sz="28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sizes!   </a:t>
            </a:r>
            <a:endParaRPr sz="28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52" name="Google Shape;452;p43"/>
          <p:cNvSpPr/>
          <p:nvPr/>
        </p:nvSpPr>
        <p:spPr>
          <a:xfrm>
            <a:off x="6084065" y="2390315"/>
            <a:ext cx="979800" cy="791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thin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53" name="Google Shape;453;p43"/>
          <p:cNvSpPr/>
          <p:nvPr/>
        </p:nvSpPr>
        <p:spPr>
          <a:xfrm>
            <a:off x="1382596" y="2335116"/>
            <a:ext cx="1046400" cy="791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fat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54" name="Google Shape;454;p43"/>
          <p:cNvSpPr txBox="1"/>
          <p:nvPr/>
        </p:nvSpPr>
        <p:spPr>
          <a:xfrm>
            <a:off x="3989875" y="1452050"/>
            <a:ext cx="6672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6" name="Google Shape;45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3893" y="1143929"/>
            <a:ext cx="2693861" cy="3462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67;p44">
            <a:extLst>
              <a:ext uri="{FF2B5EF4-FFF2-40B4-BE49-F238E27FC236}">
                <a16:creationId xmlns:a16="http://schemas.microsoft.com/office/drawing/2014/main" id="{DAEC9F37-450B-493F-9E43-6601C20C1F2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7307" y="1251649"/>
            <a:ext cx="1414065" cy="335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80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758" y="595560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86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33198" y="678478"/>
            <a:ext cx="530877" cy="530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4"/>
          <p:cNvSpPr txBox="1">
            <a:spLocks noGrp="1"/>
          </p:cNvSpPr>
          <p:nvPr>
            <p:ph type="title"/>
          </p:nvPr>
        </p:nvSpPr>
        <p:spPr>
          <a:xfrm>
            <a:off x="1723316" y="585524"/>
            <a:ext cx="6166042" cy="6259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Let’s </a:t>
            </a:r>
            <a:r>
              <a:rPr lang="fr" sz="4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compare!  </a:t>
            </a:r>
            <a:endParaRPr sz="4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62" name="Google Shape;462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3" name="Google Shape;463;p44"/>
          <p:cNvSpPr/>
          <p:nvPr/>
        </p:nvSpPr>
        <p:spPr>
          <a:xfrm>
            <a:off x="3498070" y="2171674"/>
            <a:ext cx="3289647" cy="572700"/>
          </a:xfrm>
          <a:prstGeom prst="wedgeRoundRectCallout">
            <a:avLst>
              <a:gd name="adj1" fmla="val 73431"/>
              <a:gd name="adj2" fmla="val -44565"/>
              <a:gd name="adj3" fmla="val 0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I am thinn</a:t>
            </a: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2400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than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Sam.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64" name="Google Shape;46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374" y="564134"/>
            <a:ext cx="572454" cy="57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201" y="1309673"/>
            <a:ext cx="3021097" cy="3298243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4"/>
          <p:cNvSpPr/>
          <p:nvPr/>
        </p:nvSpPr>
        <p:spPr>
          <a:xfrm>
            <a:off x="2460060" y="3028635"/>
            <a:ext cx="3693126" cy="668801"/>
          </a:xfrm>
          <a:prstGeom prst="wedgeRoundRectCallout">
            <a:avLst>
              <a:gd name="adj1" fmla="val -66922"/>
              <a:gd name="adj2" fmla="val -165819"/>
              <a:gd name="adj3" fmla="val 0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I am fatt</a:t>
            </a: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2400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than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Mansi .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67" name="Google Shape;46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2976" y="1274261"/>
            <a:ext cx="1414065" cy="335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86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26862" y="680626"/>
            <a:ext cx="530877" cy="530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5"/>
          <p:cNvSpPr txBox="1">
            <a:spLocks noGrp="1"/>
          </p:cNvSpPr>
          <p:nvPr>
            <p:ph type="title"/>
          </p:nvPr>
        </p:nvSpPr>
        <p:spPr>
          <a:xfrm>
            <a:off x="1468538" y="664571"/>
            <a:ext cx="643254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Let’s discover different  body </a:t>
            </a:r>
            <a:r>
              <a:rPr lang="fr" sz="28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sizes!   </a:t>
            </a:r>
            <a:endParaRPr sz="28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73" name="Google Shape;473;p45"/>
          <p:cNvSpPr/>
          <p:nvPr/>
        </p:nvSpPr>
        <p:spPr>
          <a:xfrm>
            <a:off x="1805736" y="3245475"/>
            <a:ext cx="1130648" cy="40016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small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75" name="Google Shape;475;p45"/>
          <p:cNvSpPr txBox="1"/>
          <p:nvPr/>
        </p:nvSpPr>
        <p:spPr>
          <a:xfrm>
            <a:off x="3989875" y="1452050"/>
            <a:ext cx="6672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465;p44">
            <a:extLst>
              <a:ext uri="{FF2B5EF4-FFF2-40B4-BE49-F238E27FC236}">
                <a16:creationId xmlns:a16="http://schemas.microsoft.com/office/drawing/2014/main" id="{E6CE532B-3443-4D28-93BB-CFDF6CCFE73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6084" y="2380209"/>
            <a:ext cx="1426213" cy="2138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67;p44">
            <a:extLst>
              <a:ext uri="{FF2B5EF4-FFF2-40B4-BE49-F238E27FC236}">
                <a16:creationId xmlns:a16="http://schemas.microsoft.com/office/drawing/2014/main" id="{6748A693-5BC9-43DE-AD04-A9A229568D6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4001" y="967975"/>
            <a:ext cx="1734922" cy="368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64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0374" y="578648"/>
            <a:ext cx="572454" cy="57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86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16796" y="702536"/>
            <a:ext cx="530877" cy="5308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e 1"/>
          <p:cNvGrpSpPr/>
          <p:nvPr/>
        </p:nvGrpSpPr>
        <p:grpSpPr>
          <a:xfrm>
            <a:off x="6472601" y="1452050"/>
            <a:ext cx="768026" cy="1567492"/>
            <a:chOff x="6472601" y="1452050"/>
            <a:chExt cx="768026" cy="1567492"/>
          </a:xfrm>
        </p:grpSpPr>
        <p:sp>
          <p:nvSpPr>
            <p:cNvPr id="474" name="Google Shape;474;p45"/>
            <p:cNvSpPr/>
            <p:nvPr/>
          </p:nvSpPr>
          <p:spPr>
            <a:xfrm>
              <a:off x="6472601" y="1452050"/>
              <a:ext cx="768026" cy="1567492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555630" y="1629354"/>
              <a:ext cx="601967" cy="131819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fr-FR" sz="5400" b="0" cap="none" spc="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chitects Daughter" panose="020B0604020202020204" charset="0"/>
                </a:rPr>
                <a:t>tall</a:t>
              </a:r>
              <a:endPara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chitects Daughter" panose="020B060402020202020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463;p44">
            <a:extLst>
              <a:ext uri="{FF2B5EF4-FFF2-40B4-BE49-F238E27FC236}">
                <a16:creationId xmlns:a16="http://schemas.microsoft.com/office/drawing/2014/main" id="{8A5147B1-FD7E-4CC2-ADA4-F28A890BD32B}"/>
              </a:ext>
            </a:extLst>
          </p:cNvPr>
          <p:cNvSpPr/>
          <p:nvPr/>
        </p:nvSpPr>
        <p:spPr>
          <a:xfrm>
            <a:off x="3498070" y="2171674"/>
            <a:ext cx="3289647" cy="572700"/>
          </a:xfrm>
          <a:prstGeom prst="wedgeRoundRectCallout">
            <a:avLst>
              <a:gd name="adj1" fmla="val 71492"/>
              <a:gd name="adj2" fmla="val -92836"/>
              <a:gd name="adj3" fmla="val 0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I am tall</a:t>
            </a: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2400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than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Sam.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0" name="Google Shape;465;p44">
            <a:extLst>
              <a:ext uri="{FF2B5EF4-FFF2-40B4-BE49-F238E27FC236}">
                <a16:creationId xmlns:a16="http://schemas.microsoft.com/office/drawing/2014/main" id="{8B997755-20BA-4056-AA73-9D8BC57AA84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702" y="2260556"/>
            <a:ext cx="1414065" cy="220495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66;p44">
            <a:extLst>
              <a:ext uri="{FF2B5EF4-FFF2-40B4-BE49-F238E27FC236}">
                <a16:creationId xmlns:a16="http://schemas.microsoft.com/office/drawing/2014/main" id="{C5136124-D343-4353-A0A9-51FDD1CCE609}"/>
              </a:ext>
            </a:extLst>
          </p:cNvPr>
          <p:cNvSpPr/>
          <p:nvPr/>
        </p:nvSpPr>
        <p:spPr>
          <a:xfrm>
            <a:off x="2126149" y="3028634"/>
            <a:ext cx="3823889" cy="668801"/>
          </a:xfrm>
          <a:prstGeom prst="wedgeRoundRectCallout">
            <a:avLst>
              <a:gd name="adj1" fmla="val -62316"/>
              <a:gd name="adj2" fmla="val -75201"/>
              <a:gd name="adj3" fmla="val 0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I am </a:t>
            </a:r>
            <a:r>
              <a:rPr lang="fr" sz="2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small</a:t>
            </a:r>
            <a:r>
              <a:rPr lang="fr" sz="2400" dirty="0" smtClean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r>
              <a:rPr lang="fr" sz="2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2400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than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Mansi .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2" name="Google Shape;467;p44">
            <a:extLst>
              <a:ext uri="{FF2B5EF4-FFF2-40B4-BE49-F238E27FC236}">
                <a16:creationId xmlns:a16="http://schemas.microsoft.com/office/drawing/2014/main" id="{92B48B18-0161-413F-A151-813E01457AC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4944" y="893135"/>
            <a:ext cx="1730591" cy="371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64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0374" y="564134"/>
            <a:ext cx="572454" cy="57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86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76072" y="671532"/>
            <a:ext cx="530877" cy="53087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461;p44"/>
          <p:cNvSpPr txBox="1">
            <a:spLocks noGrp="1"/>
          </p:cNvSpPr>
          <p:nvPr>
            <p:ph type="title"/>
          </p:nvPr>
        </p:nvSpPr>
        <p:spPr>
          <a:xfrm>
            <a:off x="1723316" y="585524"/>
            <a:ext cx="6166042" cy="6259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Let’s </a:t>
            </a:r>
            <a:r>
              <a:rPr lang="fr" sz="4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compare!  </a:t>
            </a:r>
            <a:endParaRPr sz="4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8"/>
          <p:cNvSpPr txBox="1">
            <a:spLocks noGrp="1"/>
          </p:cNvSpPr>
          <p:nvPr>
            <p:ph type="title"/>
          </p:nvPr>
        </p:nvSpPr>
        <p:spPr>
          <a:xfrm>
            <a:off x="3291017" y="652306"/>
            <a:ext cx="3564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Let’s </a:t>
            </a:r>
            <a:r>
              <a:rPr lang="fr" sz="4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think!</a:t>
            </a:r>
            <a:endParaRPr sz="4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07" name="Google Shape;507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48"/>
          <p:cNvSpPr/>
          <p:nvPr/>
        </p:nvSpPr>
        <p:spPr>
          <a:xfrm>
            <a:off x="572900" y="1716388"/>
            <a:ext cx="1413300" cy="791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long</a:t>
            </a: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09" name="Google Shape;509;p48"/>
          <p:cNvSpPr/>
          <p:nvPr/>
        </p:nvSpPr>
        <p:spPr>
          <a:xfrm>
            <a:off x="7256500" y="1716388"/>
            <a:ext cx="1413300" cy="791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tall</a:t>
            </a: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10" name="Google Shape;510;p48"/>
          <p:cNvSpPr/>
          <p:nvPr/>
        </p:nvSpPr>
        <p:spPr>
          <a:xfrm>
            <a:off x="5585600" y="1716388"/>
            <a:ext cx="1413300" cy="791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fatt</a:t>
            </a: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11" name="Google Shape;511;p48"/>
          <p:cNvSpPr/>
          <p:nvPr/>
        </p:nvSpPr>
        <p:spPr>
          <a:xfrm>
            <a:off x="3914700" y="1716388"/>
            <a:ext cx="1413300" cy="791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thinn</a:t>
            </a: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12" name="Google Shape;512;p48"/>
          <p:cNvSpPr/>
          <p:nvPr/>
        </p:nvSpPr>
        <p:spPr>
          <a:xfrm>
            <a:off x="2243800" y="1716388"/>
            <a:ext cx="1413300" cy="791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small</a:t>
            </a: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13" name="Google Shape;513;p48"/>
          <p:cNvSpPr txBox="1"/>
          <p:nvPr/>
        </p:nvSpPr>
        <p:spPr>
          <a:xfrm>
            <a:off x="485044" y="2825081"/>
            <a:ext cx="8272611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Remember : </a:t>
            </a:r>
            <a:endParaRPr lang="fr" sz="4000" dirty="0" smtClean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short </a:t>
            </a:r>
            <a:r>
              <a:rPr lang="fr" sz="40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adjective </a:t>
            </a:r>
            <a:r>
              <a:rPr lang="fr" sz="40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+ </a:t>
            </a:r>
            <a:r>
              <a:rPr lang="fr" sz="4000" dirty="0" smtClean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endParaRPr sz="40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0" y="620735"/>
            <a:ext cx="572455" cy="57245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150" y="636878"/>
            <a:ext cx="540167" cy="540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 animBg="1"/>
      <p:bldP spid="509" grpId="0" animBg="1"/>
      <p:bldP spid="510" grpId="0" animBg="1"/>
      <p:bldP spid="511" grpId="0" animBg="1"/>
      <p:bldP spid="512" grpId="0" animBg="1"/>
      <p:bldP spid="5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9"/>
          <p:cNvSpPr txBox="1">
            <a:spLocks noGrp="1"/>
          </p:cNvSpPr>
          <p:nvPr>
            <p:ph type="title"/>
          </p:nvPr>
        </p:nvSpPr>
        <p:spPr>
          <a:xfrm>
            <a:off x="3294250" y="617893"/>
            <a:ext cx="5570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Let’s </a:t>
            </a:r>
            <a:r>
              <a:rPr lang="fr" sz="4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play!</a:t>
            </a:r>
            <a:endParaRPr sz="4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20" name="Google Shape;520;p49"/>
          <p:cNvSpPr/>
          <p:nvPr/>
        </p:nvSpPr>
        <p:spPr>
          <a:xfrm>
            <a:off x="6015300" y="2640545"/>
            <a:ext cx="1543500" cy="512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s</a:t>
            </a:r>
            <a:r>
              <a:rPr lang="fr" sz="2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mall</a:t>
            </a:r>
            <a:r>
              <a:rPr lang="fr" sz="2400" dirty="0" smtClean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endParaRPr sz="2400" dirty="0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21" name="Google Shape;521;p49"/>
          <p:cNvSpPr/>
          <p:nvPr/>
        </p:nvSpPr>
        <p:spPr>
          <a:xfrm>
            <a:off x="3798751" y="1749764"/>
            <a:ext cx="796990" cy="514548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22" name="Google Shape;522;p49"/>
          <p:cNvSpPr/>
          <p:nvPr/>
        </p:nvSpPr>
        <p:spPr>
          <a:xfrm>
            <a:off x="1318135" y="1736348"/>
            <a:ext cx="1303744" cy="54919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2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tall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23" name="Google Shape;523;p49"/>
          <p:cNvSpPr/>
          <p:nvPr/>
        </p:nvSpPr>
        <p:spPr>
          <a:xfrm>
            <a:off x="6015300" y="3364870"/>
            <a:ext cx="1716000" cy="700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s</a:t>
            </a:r>
            <a:r>
              <a:rPr lang="fr" sz="2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trong</a:t>
            </a:r>
            <a:r>
              <a:rPr lang="fr" sz="2400" dirty="0" smtClean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endParaRPr sz="2400" dirty="0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24" name="Google Shape;524;p49"/>
          <p:cNvSpPr/>
          <p:nvPr/>
        </p:nvSpPr>
        <p:spPr>
          <a:xfrm>
            <a:off x="4849875" y="2640545"/>
            <a:ext cx="791100" cy="512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latin typeface="Architects Daughter"/>
                <a:ea typeface="Architects Daughter"/>
                <a:cs typeface="Architects Daughter"/>
                <a:sym typeface="Architects Daughter"/>
              </a:rPr>
              <a:t>=</a:t>
            </a:r>
            <a:endParaRPr sz="30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25" name="Google Shape;525;p49"/>
          <p:cNvSpPr/>
          <p:nvPr/>
        </p:nvSpPr>
        <p:spPr>
          <a:xfrm>
            <a:off x="2814765" y="1736348"/>
            <a:ext cx="791100" cy="52796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 panose="020B0604020202020204" charset="0"/>
              </a:rPr>
              <a:t>+</a:t>
            </a:r>
            <a:endParaRPr sz="2400" dirty="0">
              <a:latin typeface="Architects Daughter" panose="020B0604020202020204" charset="0"/>
            </a:endParaRPr>
          </a:p>
        </p:txBody>
      </p:sp>
      <p:sp>
        <p:nvSpPr>
          <p:cNvPr id="526" name="Google Shape;526;p49"/>
          <p:cNvSpPr/>
          <p:nvPr/>
        </p:nvSpPr>
        <p:spPr>
          <a:xfrm>
            <a:off x="4849875" y="1736347"/>
            <a:ext cx="791100" cy="541383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 panose="020B0604020202020204" charset="0"/>
              </a:rPr>
              <a:t>=</a:t>
            </a:r>
            <a:r>
              <a:rPr lang="fr" sz="2400" dirty="0"/>
              <a:t> </a:t>
            </a:r>
            <a:endParaRPr sz="2400" dirty="0"/>
          </a:p>
        </p:txBody>
      </p:sp>
      <p:sp>
        <p:nvSpPr>
          <p:cNvPr id="527" name="Google Shape;527;p49"/>
          <p:cNvSpPr/>
          <p:nvPr/>
        </p:nvSpPr>
        <p:spPr>
          <a:xfrm>
            <a:off x="6015300" y="1736347"/>
            <a:ext cx="1138200" cy="54919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t</a:t>
            </a:r>
            <a:r>
              <a:rPr lang="fr" sz="2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all</a:t>
            </a:r>
            <a:r>
              <a:rPr lang="fr" sz="2400" dirty="0" smtClean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endParaRPr sz="2400" dirty="0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28" name="Google Shape;528;p49"/>
          <p:cNvSpPr/>
          <p:nvPr/>
        </p:nvSpPr>
        <p:spPr>
          <a:xfrm>
            <a:off x="4885725" y="3552670"/>
            <a:ext cx="791100" cy="512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=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30" name="Google Shape;530;p49"/>
          <p:cNvSpPr/>
          <p:nvPr/>
        </p:nvSpPr>
        <p:spPr>
          <a:xfrm>
            <a:off x="2814765" y="2634405"/>
            <a:ext cx="791100" cy="512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+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31" name="Google Shape;531;p49"/>
          <p:cNvSpPr/>
          <p:nvPr/>
        </p:nvSpPr>
        <p:spPr>
          <a:xfrm>
            <a:off x="3780899" y="2640545"/>
            <a:ext cx="791100" cy="512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32" name="Google Shape;532;p49"/>
          <p:cNvSpPr/>
          <p:nvPr/>
        </p:nvSpPr>
        <p:spPr>
          <a:xfrm>
            <a:off x="1303735" y="3552670"/>
            <a:ext cx="1313345" cy="512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33" name="Google Shape;533;p49"/>
          <p:cNvSpPr/>
          <p:nvPr/>
        </p:nvSpPr>
        <p:spPr>
          <a:xfrm>
            <a:off x="2803439" y="3534600"/>
            <a:ext cx="791100" cy="512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+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34" name="Google Shape;534;p49"/>
          <p:cNvSpPr/>
          <p:nvPr/>
        </p:nvSpPr>
        <p:spPr>
          <a:xfrm>
            <a:off x="3780899" y="3552670"/>
            <a:ext cx="791100" cy="512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535" name="Google Shape;53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281" y="722003"/>
            <a:ext cx="572454" cy="572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552;p49">
            <a:extLst>
              <a:ext uri="{FF2B5EF4-FFF2-40B4-BE49-F238E27FC236}">
                <a16:creationId xmlns:a16="http://schemas.microsoft.com/office/drawing/2014/main" id="{2EC52B37-F7EC-4A71-9B42-5C5B379DC701}"/>
              </a:ext>
            </a:extLst>
          </p:cNvPr>
          <p:cNvGrpSpPr/>
          <p:nvPr/>
        </p:nvGrpSpPr>
        <p:grpSpPr>
          <a:xfrm>
            <a:off x="363157" y="3849044"/>
            <a:ext cx="936800" cy="923309"/>
            <a:chOff x="150178" y="1217926"/>
            <a:chExt cx="2743800" cy="2442900"/>
          </a:xfrm>
        </p:grpSpPr>
        <p:sp>
          <p:nvSpPr>
            <p:cNvPr id="20" name="Google Shape;553;p49">
              <a:extLst>
                <a:ext uri="{FF2B5EF4-FFF2-40B4-BE49-F238E27FC236}">
                  <a16:creationId xmlns:a16="http://schemas.microsoft.com/office/drawing/2014/main" id="{808C9D85-611A-4162-AA1C-741A89B1C81B}"/>
                </a:ext>
              </a:extLst>
            </p:cNvPr>
            <p:cNvSpPr/>
            <p:nvPr/>
          </p:nvSpPr>
          <p:spPr>
            <a:xfrm rot="-1700669">
              <a:off x="543724" y="1865310"/>
              <a:ext cx="1970210" cy="1157590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BA7C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" name="Google Shape;554;p49">
              <a:extLst>
                <a:ext uri="{FF2B5EF4-FFF2-40B4-BE49-F238E27FC236}">
                  <a16:creationId xmlns:a16="http://schemas.microsoft.com/office/drawing/2014/main" id="{E8A97FB8-D139-433E-BBEE-D7056A94B07A}"/>
                </a:ext>
              </a:extLst>
            </p:cNvPr>
            <p:cNvGrpSpPr/>
            <p:nvPr/>
          </p:nvGrpSpPr>
          <p:grpSpPr>
            <a:xfrm>
              <a:off x="150178" y="1217926"/>
              <a:ext cx="2743800" cy="2442900"/>
              <a:chOff x="150178" y="1217926"/>
              <a:chExt cx="2743800" cy="2442900"/>
            </a:xfrm>
          </p:grpSpPr>
          <p:sp>
            <p:nvSpPr>
              <p:cNvPr id="22" name="Google Shape;555;p49">
                <a:extLst>
                  <a:ext uri="{FF2B5EF4-FFF2-40B4-BE49-F238E27FC236}">
                    <a16:creationId xmlns:a16="http://schemas.microsoft.com/office/drawing/2014/main" id="{577D1DF9-E3FA-4250-8FE6-A988F642B44F}"/>
                  </a:ext>
                </a:extLst>
              </p:cNvPr>
              <p:cNvSpPr/>
              <p:nvPr/>
            </p:nvSpPr>
            <p:spPr>
              <a:xfrm rot="-1700888">
                <a:off x="379453" y="1667961"/>
                <a:ext cx="2285250" cy="1542830"/>
              </a:xfrm>
              <a:prstGeom prst="roundRect">
                <a:avLst>
                  <a:gd name="adj" fmla="val 16667"/>
                </a:avLst>
              </a:prstGeom>
              <a:solidFill>
                <a:srgbClr val="0097A7"/>
              </a:solidFill>
              <a:ln w="25400" cap="flat" cmpd="sng">
                <a:solidFill>
                  <a:srgbClr val="006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3" name="Google Shape;556;p49" descr="C:\Users\schapelet1\Downloads\notebook-426323_640.png">
                <a:extLst>
                  <a:ext uri="{FF2B5EF4-FFF2-40B4-BE49-F238E27FC236}">
                    <a16:creationId xmlns:a16="http://schemas.microsoft.com/office/drawing/2014/main" id="{D28A95E1-E1AB-4CDD-A0EF-4AA200FD048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-1700643">
                <a:off x="543739" y="1865340"/>
                <a:ext cx="1970114" cy="1157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4" name="Google Shape;557;p49">
            <a:extLst>
              <a:ext uri="{FF2B5EF4-FFF2-40B4-BE49-F238E27FC236}">
                <a16:creationId xmlns:a16="http://schemas.microsoft.com/office/drawing/2014/main" id="{A45C5865-32A9-4388-A5D3-532FC6A5932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590206">
            <a:off x="867203" y="4244935"/>
            <a:ext cx="452725" cy="671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81;p8" descr="Stylo, Écrit, Dessin À Main Levée, Crayon"/>
          <p:cNvPicPr preferRelativeResize="0"/>
          <p:nvPr/>
        </p:nvPicPr>
        <p:blipFill rotWithShape="1">
          <a:blip r:embed="rId6">
            <a:alphaModFix/>
          </a:blip>
          <a:srcRect r="39925" b="21171"/>
          <a:stretch/>
        </p:blipFill>
        <p:spPr>
          <a:xfrm>
            <a:off x="8024965" y="669574"/>
            <a:ext cx="491430" cy="48290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532;p49"/>
          <p:cNvSpPr/>
          <p:nvPr/>
        </p:nvSpPr>
        <p:spPr>
          <a:xfrm>
            <a:off x="1313335" y="2640545"/>
            <a:ext cx="1313345" cy="512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7" name="Google Shape;607;p55"/>
          <p:cNvSpPr txBox="1"/>
          <p:nvPr/>
        </p:nvSpPr>
        <p:spPr>
          <a:xfrm>
            <a:off x="2583286" y="486762"/>
            <a:ext cx="5996400" cy="5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Sentence building </a:t>
            </a:r>
            <a:endParaRPr sz="4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08" name="Google Shape;608;p55"/>
          <p:cNvSpPr/>
          <p:nvPr/>
        </p:nvSpPr>
        <p:spPr>
          <a:xfrm rot="1044927">
            <a:off x="3615572" y="1588226"/>
            <a:ext cx="1018383" cy="70023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I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09" name="Google Shape;609;p55"/>
          <p:cNvSpPr/>
          <p:nvPr/>
        </p:nvSpPr>
        <p:spPr>
          <a:xfrm rot="1348190">
            <a:off x="7127926" y="1895388"/>
            <a:ext cx="1198596" cy="700249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tall</a:t>
            </a: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endParaRPr sz="2400" dirty="0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10" name="Google Shape;610;p55"/>
          <p:cNvSpPr/>
          <p:nvPr/>
        </p:nvSpPr>
        <p:spPr>
          <a:xfrm rot="-897190">
            <a:off x="648897" y="1812464"/>
            <a:ext cx="1018489" cy="700192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am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11" name="Google Shape;611;p55"/>
          <p:cNvSpPr/>
          <p:nvPr/>
        </p:nvSpPr>
        <p:spPr>
          <a:xfrm rot="-623622">
            <a:off x="2029550" y="1588202"/>
            <a:ext cx="1107472" cy="70028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than</a:t>
            </a:r>
            <a:endParaRPr sz="2400" dirty="0">
              <a:solidFill>
                <a:srgbClr val="0070C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12" name="Google Shape;612;p55"/>
          <p:cNvSpPr/>
          <p:nvPr/>
        </p:nvSpPr>
        <p:spPr>
          <a:xfrm rot="607353">
            <a:off x="5118900" y="1716957"/>
            <a:ext cx="1712050" cy="70028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Sandrine.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13" name="Google Shape;613;p55"/>
          <p:cNvSpPr txBox="1"/>
          <p:nvPr/>
        </p:nvSpPr>
        <p:spPr>
          <a:xfrm>
            <a:off x="771800" y="3061075"/>
            <a:ext cx="79143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55"/>
          <p:cNvSpPr/>
          <p:nvPr/>
        </p:nvSpPr>
        <p:spPr>
          <a:xfrm>
            <a:off x="941875" y="3453525"/>
            <a:ext cx="798600" cy="39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55"/>
          <p:cNvSpPr/>
          <p:nvPr/>
        </p:nvSpPr>
        <p:spPr>
          <a:xfrm>
            <a:off x="1988965" y="3299598"/>
            <a:ext cx="1018200" cy="700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I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16" name="Google Shape;616;p55"/>
          <p:cNvSpPr/>
          <p:nvPr/>
        </p:nvSpPr>
        <p:spPr>
          <a:xfrm>
            <a:off x="3214785" y="3299591"/>
            <a:ext cx="1018500" cy="700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am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17" name="Google Shape;617;p55"/>
          <p:cNvSpPr/>
          <p:nvPr/>
        </p:nvSpPr>
        <p:spPr>
          <a:xfrm>
            <a:off x="4440901" y="3299607"/>
            <a:ext cx="1198500" cy="700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tall</a:t>
            </a: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endParaRPr sz="2400" dirty="0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18" name="Google Shape;618;p55"/>
          <p:cNvSpPr/>
          <p:nvPr/>
        </p:nvSpPr>
        <p:spPr>
          <a:xfrm>
            <a:off x="5761637" y="3299581"/>
            <a:ext cx="1107600" cy="700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than</a:t>
            </a:r>
            <a:endParaRPr sz="2400" dirty="0">
              <a:solidFill>
                <a:srgbClr val="0070C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19" name="Google Shape;619;p55"/>
          <p:cNvSpPr/>
          <p:nvPr/>
        </p:nvSpPr>
        <p:spPr>
          <a:xfrm>
            <a:off x="7009055" y="3299509"/>
            <a:ext cx="1690975" cy="700343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Sandrine.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620" name="Google Shape;620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281" y="722003"/>
            <a:ext cx="572454" cy="572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oogle Shape;552;p49">
            <a:extLst>
              <a:ext uri="{FF2B5EF4-FFF2-40B4-BE49-F238E27FC236}">
                <a16:creationId xmlns:a16="http://schemas.microsoft.com/office/drawing/2014/main" id="{82D8734C-A959-4659-A2E7-1E23207402B2}"/>
              </a:ext>
            </a:extLst>
          </p:cNvPr>
          <p:cNvGrpSpPr/>
          <p:nvPr/>
        </p:nvGrpSpPr>
        <p:grpSpPr>
          <a:xfrm>
            <a:off x="389203" y="3801107"/>
            <a:ext cx="936800" cy="923309"/>
            <a:chOff x="150178" y="1217926"/>
            <a:chExt cx="2743800" cy="2442900"/>
          </a:xfrm>
        </p:grpSpPr>
        <p:sp>
          <p:nvSpPr>
            <p:cNvPr id="18" name="Google Shape;553;p49">
              <a:extLst>
                <a:ext uri="{FF2B5EF4-FFF2-40B4-BE49-F238E27FC236}">
                  <a16:creationId xmlns:a16="http://schemas.microsoft.com/office/drawing/2014/main" id="{2A87C760-F99E-41F7-A188-F98BDE669B7C}"/>
                </a:ext>
              </a:extLst>
            </p:cNvPr>
            <p:cNvSpPr/>
            <p:nvPr/>
          </p:nvSpPr>
          <p:spPr>
            <a:xfrm rot="-1700669">
              <a:off x="543724" y="1865310"/>
              <a:ext cx="1970210" cy="1157590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BA7C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" name="Google Shape;554;p49">
              <a:extLst>
                <a:ext uri="{FF2B5EF4-FFF2-40B4-BE49-F238E27FC236}">
                  <a16:creationId xmlns:a16="http://schemas.microsoft.com/office/drawing/2014/main" id="{70EBC9BD-8E2B-4D79-9EB3-0A80F09CCE4E}"/>
                </a:ext>
              </a:extLst>
            </p:cNvPr>
            <p:cNvGrpSpPr/>
            <p:nvPr/>
          </p:nvGrpSpPr>
          <p:grpSpPr>
            <a:xfrm>
              <a:off x="150178" y="1217926"/>
              <a:ext cx="2743800" cy="2442900"/>
              <a:chOff x="150178" y="1217926"/>
              <a:chExt cx="2743800" cy="2442900"/>
            </a:xfrm>
          </p:grpSpPr>
          <p:sp>
            <p:nvSpPr>
              <p:cNvPr id="20" name="Google Shape;555;p49">
                <a:extLst>
                  <a:ext uri="{FF2B5EF4-FFF2-40B4-BE49-F238E27FC236}">
                    <a16:creationId xmlns:a16="http://schemas.microsoft.com/office/drawing/2014/main" id="{983E223F-CEB6-4F62-95E1-F7287F5B1B26}"/>
                  </a:ext>
                </a:extLst>
              </p:cNvPr>
              <p:cNvSpPr/>
              <p:nvPr/>
            </p:nvSpPr>
            <p:spPr>
              <a:xfrm rot="-1700888">
                <a:off x="379453" y="1667961"/>
                <a:ext cx="2285250" cy="1542830"/>
              </a:xfrm>
              <a:prstGeom prst="roundRect">
                <a:avLst>
                  <a:gd name="adj" fmla="val 16667"/>
                </a:avLst>
              </a:prstGeom>
              <a:solidFill>
                <a:srgbClr val="0097A7"/>
              </a:solidFill>
              <a:ln w="25400" cap="flat" cmpd="sng">
                <a:solidFill>
                  <a:srgbClr val="006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1" name="Google Shape;556;p49" descr="C:\Users\schapelet1\Downloads\notebook-426323_640.png">
                <a:extLst>
                  <a:ext uri="{FF2B5EF4-FFF2-40B4-BE49-F238E27FC236}">
                    <a16:creationId xmlns:a16="http://schemas.microsoft.com/office/drawing/2014/main" id="{110F51E5-683E-472A-8033-3675A9E942AA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-1700643">
                <a:off x="543739" y="1865340"/>
                <a:ext cx="1970114" cy="1157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2" name="Google Shape;557;p49">
            <a:extLst>
              <a:ext uri="{FF2B5EF4-FFF2-40B4-BE49-F238E27FC236}">
                <a16:creationId xmlns:a16="http://schemas.microsoft.com/office/drawing/2014/main" id="{D4798237-940D-487A-8EF9-EFDB8214742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590206">
            <a:off x="893249" y="4196998"/>
            <a:ext cx="452725" cy="671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81;p8" descr="Stylo, Écrit, Dessin À Main Levée, Crayon"/>
          <p:cNvPicPr preferRelativeResize="0"/>
          <p:nvPr/>
        </p:nvPicPr>
        <p:blipFill rotWithShape="1">
          <a:blip r:embed="rId6">
            <a:alphaModFix/>
          </a:blip>
          <a:srcRect r="39925" b="21171"/>
          <a:stretch/>
        </p:blipFill>
        <p:spPr>
          <a:xfrm>
            <a:off x="8091660" y="669574"/>
            <a:ext cx="491430" cy="482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0"/>
          <p:cNvSpPr txBox="1">
            <a:spLocks noGrp="1"/>
          </p:cNvSpPr>
          <p:nvPr>
            <p:ph type="title"/>
          </p:nvPr>
        </p:nvSpPr>
        <p:spPr>
          <a:xfrm>
            <a:off x="2361061" y="556159"/>
            <a:ext cx="6310434" cy="6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Different</a:t>
            </a:r>
            <a:r>
              <a:rPr lang="fr-FR" sz="4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bodies...</a:t>
            </a:r>
            <a:endParaRPr sz="4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41" name="Google Shape;541;p50"/>
          <p:cNvSpPr txBox="1">
            <a:spLocks noGrp="1"/>
          </p:cNvSpPr>
          <p:nvPr>
            <p:ph type="body" idx="1"/>
          </p:nvPr>
        </p:nvSpPr>
        <p:spPr>
          <a:xfrm>
            <a:off x="4107160" y="2866325"/>
            <a:ext cx="3183496" cy="15996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42" name="Google Shape;54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2400" y="1108111"/>
            <a:ext cx="2075100" cy="3505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657" y="535657"/>
            <a:ext cx="572454" cy="57245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73;p45">
            <a:extLst>
              <a:ext uri="{FF2B5EF4-FFF2-40B4-BE49-F238E27FC236}">
                <a16:creationId xmlns:a16="http://schemas.microsoft.com/office/drawing/2014/main" id="{BFD481EF-030F-4BF0-806E-C1574F6164BD}"/>
              </a:ext>
            </a:extLst>
          </p:cNvPr>
          <p:cNvSpPr/>
          <p:nvPr/>
        </p:nvSpPr>
        <p:spPr>
          <a:xfrm>
            <a:off x="1144886" y="2854537"/>
            <a:ext cx="1640650" cy="791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athletic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0" name="Google Shape;474;p45">
            <a:extLst>
              <a:ext uri="{FF2B5EF4-FFF2-40B4-BE49-F238E27FC236}">
                <a16:creationId xmlns:a16="http://schemas.microsoft.com/office/drawing/2014/main" id="{5B1DD361-5C5C-4F69-B48E-CC47C57C3358}"/>
              </a:ext>
            </a:extLst>
          </p:cNvPr>
          <p:cNvSpPr/>
          <p:nvPr/>
        </p:nvSpPr>
        <p:spPr>
          <a:xfrm>
            <a:off x="6182260" y="2142682"/>
            <a:ext cx="2075099" cy="791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muscular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1" name="Google Shape;467;p44">
            <a:extLst>
              <a:ext uri="{FF2B5EF4-FFF2-40B4-BE49-F238E27FC236}">
                <a16:creationId xmlns:a16="http://schemas.microsoft.com/office/drawing/2014/main" id="{503792D2-D13B-42C7-8BDD-74EE853CD6A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361062" y="1008230"/>
            <a:ext cx="1746097" cy="368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86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76072" y="671532"/>
            <a:ext cx="530877" cy="530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4" name="Google Shape;544;p50"/>
          <p:cNvSpPr/>
          <p:nvPr/>
        </p:nvSpPr>
        <p:spPr>
          <a:xfrm>
            <a:off x="3009013" y="1621588"/>
            <a:ext cx="3096961" cy="899700"/>
          </a:xfrm>
          <a:prstGeom prst="wedgeRoundRectCallout">
            <a:avLst>
              <a:gd name="adj1" fmla="val 75846"/>
              <a:gd name="adj2" fmla="val -17999"/>
              <a:gd name="adj3" fmla="val 0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I am </a:t>
            </a: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more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muscular </a:t>
            </a:r>
            <a:r>
              <a:rPr lang="fr" sz="2400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than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Mansi.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545" name="Google Shape;545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087" y="530345"/>
            <a:ext cx="572454" cy="57245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54;p51">
            <a:extLst>
              <a:ext uri="{FF2B5EF4-FFF2-40B4-BE49-F238E27FC236}">
                <a16:creationId xmlns:a16="http://schemas.microsoft.com/office/drawing/2014/main" id="{95CBE56F-4C33-40AA-96BB-E854DCE1B208}"/>
              </a:ext>
            </a:extLst>
          </p:cNvPr>
          <p:cNvSpPr/>
          <p:nvPr/>
        </p:nvSpPr>
        <p:spPr>
          <a:xfrm>
            <a:off x="2338574" y="2874274"/>
            <a:ext cx="3088450" cy="1283055"/>
          </a:xfrm>
          <a:prstGeom prst="wedgeRoundRectCallout">
            <a:avLst>
              <a:gd name="adj1" fmla="val -68667"/>
              <a:gd name="adj2" fmla="val -101214"/>
              <a:gd name="adj3" fmla="val 0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I </a:t>
            </a:r>
            <a:r>
              <a:rPr lang="fr" sz="2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am </a:t>
            </a: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more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athletic </a:t>
            </a:r>
            <a:r>
              <a:rPr lang="fr" sz="2400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than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Immanuel.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542" name="Google Shape;54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8651" y="1152475"/>
            <a:ext cx="2075100" cy="3505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67;p44">
            <a:extLst>
              <a:ext uri="{FF2B5EF4-FFF2-40B4-BE49-F238E27FC236}">
                <a16:creationId xmlns:a16="http://schemas.microsoft.com/office/drawing/2014/main" id="{01362954-2815-4391-8AD7-0AB4DF6A2A3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10797" y="967756"/>
            <a:ext cx="1719075" cy="368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86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76072" y="700560"/>
            <a:ext cx="530877" cy="5308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461;p44"/>
          <p:cNvSpPr txBox="1">
            <a:spLocks noGrp="1"/>
          </p:cNvSpPr>
          <p:nvPr>
            <p:ph type="title"/>
          </p:nvPr>
        </p:nvSpPr>
        <p:spPr>
          <a:xfrm>
            <a:off x="1723316" y="585524"/>
            <a:ext cx="6166042" cy="6259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Let’s </a:t>
            </a:r>
            <a:r>
              <a:rPr lang="fr" sz="4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compare!  </a:t>
            </a:r>
            <a:endParaRPr sz="4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  <p:extLst>
      <p:ext uri="{BB962C8B-B14F-4D97-AF65-F5344CB8AC3E}">
        <p14:creationId xmlns:p14="http://schemas.microsoft.com/office/powerpoint/2010/main" val="276996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25"/>
          <p:cNvSpPr txBox="1"/>
          <p:nvPr/>
        </p:nvSpPr>
        <p:spPr>
          <a:xfrm>
            <a:off x="2353188" y="523566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 dirty="0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8" y="594854"/>
            <a:ext cx="517387" cy="517387"/>
          </a:xfrm>
          <a:prstGeom prst="rect">
            <a:avLst/>
          </a:prstGeom>
        </p:spPr>
      </p:pic>
      <p:pic>
        <p:nvPicPr>
          <p:cNvPr id="9" name="Google Shape;16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">
            <a:off x="7559403" y="492906"/>
            <a:ext cx="1378964" cy="796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 2"/>
          <p:cNvGrpSpPr/>
          <p:nvPr/>
        </p:nvGrpSpPr>
        <p:grpSpPr>
          <a:xfrm>
            <a:off x="4187786" y="1487134"/>
            <a:ext cx="4061099" cy="1947113"/>
            <a:chOff x="3787501" y="1524622"/>
            <a:chExt cx="4061099" cy="1947113"/>
          </a:xfrm>
        </p:grpSpPr>
        <p:sp>
          <p:nvSpPr>
            <p:cNvPr id="106" name="Google Shape;106;p25"/>
            <p:cNvSpPr/>
            <p:nvPr/>
          </p:nvSpPr>
          <p:spPr>
            <a:xfrm>
              <a:off x="3787501" y="1524622"/>
              <a:ext cx="3413399" cy="1113803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sz="1100" b="0" i="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English 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  <p:sp>
          <p:nvSpPr>
            <p:cNvPr id="11" name="Google Shape;106;p25"/>
            <p:cNvSpPr/>
            <p:nvPr/>
          </p:nvSpPr>
          <p:spPr>
            <a:xfrm>
              <a:off x="4896875" y="2716746"/>
              <a:ext cx="2951725" cy="754989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lang="fr-FR" sz="110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Class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59C57B5A-FDB4-4D33-83C8-046494DFDB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88" y="1332000"/>
            <a:ext cx="4028999" cy="2846767"/>
          </a:xfrm>
          <a:prstGeom prst="rect">
            <a:avLst/>
          </a:prstGeom>
        </p:spPr>
      </p:pic>
      <p:sp>
        <p:nvSpPr>
          <p:cNvPr id="10" name="Google Shape;542;p43">
            <a:extLst>
              <a:ext uri="{FF2B5EF4-FFF2-40B4-BE49-F238E27FC236}">
                <a16:creationId xmlns:a16="http://schemas.microsoft.com/office/drawing/2014/main" id="{5442F89A-7642-490E-A71F-F5575D68C37C}"/>
              </a:ext>
            </a:extLst>
          </p:cNvPr>
          <p:cNvSpPr txBox="1"/>
          <p:nvPr/>
        </p:nvSpPr>
        <p:spPr>
          <a:xfrm>
            <a:off x="4388225" y="3714745"/>
            <a:ext cx="4988700" cy="552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from Mathilde and Sandrine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552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52"/>
          <p:cNvSpPr/>
          <p:nvPr/>
        </p:nvSpPr>
        <p:spPr>
          <a:xfrm>
            <a:off x="572900" y="1780650"/>
            <a:ext cx="3093900" cy="791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</a:t>
            </a:r>
            <a:r>
              <a:rPr lang="fr" sz="2400" dirty="0" smtClean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ore</a:t>
            </a:r>
            <a:r>
              <a:rPr lang="fr" sz="2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muscular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63" name="Google Shape;563;p52"/>
          <p:cNvSpPr/>
          <p:nvPr/>
        </p:nvSpPr>
        <p:spPr>
          <a:xfrm>
            <a:off x="5575950" y="1780650"/>
            <a:ext cx="3157800" cy="791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</a:t>
            </a:r>
            <a:r>
              <a:rPr lang="fr" sz="2400" dirty="0" smtClean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ore</a:t>
            </a:r>
            <a:r>
              <a:rPr lang="fr" sz="2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athletic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64" name="Google Shape;564;p52"/>
          <p:cNvSpPr txBox="1"/>
          <p:nvPr/>
        </p:nvSpPr>
        <p:spPr>
          <a:xfrm>
            <a:off x="1272320" y="2761700"/>
            <a:ext cx="63783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Remember : </a:t>
            </a:r>
            <a:endParaRPr lang="fr" sz="4000" dirty="0" smtClean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 dirty="0" smtClean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more</a:t>
            </a:r>
            <a:r>
              <a:rPr lang="fr" sz="40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40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+ long adjective</a:t>
            </a:r>
            <a:endParaRPr sz="40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0" y="620735"/>
            <a:ext cx="572455" cy="57245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150" y="636878"/>
            <a:ext cx="540167" cy="540167"/>
          </a:xfrm>
          <a:prstGeom prst="rect">
            <a:avLst/>
          </a:prstGeom>
        </p:spPr>
      </p:pic>
      <p:sp>
        <p:nvSpPr>
          <p:cNvPr id="10" name="Google Shape;506;p48"/>
          <p:cNvSpPr txBox="1">
            <a:spLocks noGrp="1"/>
          </p:cNvSpPr>
          <p:nvPr>
            <p:ph type="title"/>
          </p:nvPr>
        </p:nvSpPr>
        <p:spPr>
          <a:xfrm>
            <a:off x="3291017" y="652306"/>
            <a:ext cx="3564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Let’s </a:t>
            </a:r>
            <a:r>
              <a:rPr lang="fr" sz="4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think!</a:t>
            </a:r>
            <a:endParaRPr sz="4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3"/>
          <p:cNvSpPr txBox="1">
            <a:spLocks noGrp="1"/>
          </p:cNvSpPr>
          <p:nvPr>
            <p:ph type="title"/>
          </p:nvPr>
        </p:nvSpPr>
        <p:spPr>
          <a:xfrm>
            <a:off x="1551746" y="633413"/>
            <a:ext cx="644374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Let’s create </a:t>
            </a:r>
            <a:r>
              <a:rPr lang="fr" sz="4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adjectives!</a:t>
            </a:r>
            <a:endParaRPr sz="4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70" name="Google Shape;570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1" name="Google Shape;571;p53"/>
          <p:cNvSpPr/>
          <p:nvPr/>
        </p:nvSpPr>
        <p:spPr>
          <a:xfrm>
            <a:off x="5556550" y="2381175"/>
            <a:ext cx="2655300" cy="512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rgbClr val="FF000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m</a:t>
            </a:r>
            <a:r>
              <a:rPr lang="fr" sz="2400" dirty="0" smtClean="0">
                <a:solidFill>
                  <a:srgbClr val="FF000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ore</a:t>
            </a:r>
            <a:r>
              <a:rPr lang="fr" sz="2400" dirty="0" smtClean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athletic</a:t>
            </a:r>
            <a:endParaRPr sz="24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72" name="Google Shape;572;p53"/>
          <p:cNvSpPr/>
          <p:nvPr/>
        </p:nvSpPr>
        <p:spPr>
          <a:xfrm>
            <a:off x="2858600" y="1495219"/>
            <a:ext cx="1519200" cy="51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m</a:t>
            </a:r>
            <a:r>
              <a:rPr lang="fr" sz="2400" dirty="0" smtClean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uscular  </a:t>
            </a:r>
            <a:endParaRPr sz="24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73" name="Google Shape;573;p53"/>
          <p:cNvSpPr/>
          <p:nvPr/>
        </p:nvSpPr>
        <p:spPr>
          <a:xfrm>
            <a:off x="369875" y="1514340"/>
            <a:ext cx="1296000" cy="51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 smtClean="0">
                <a:solidFill>
                  <a:srgbClr val="FF000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more</a:t>
            </a:r>
            <a:endParaRPr sz="2400" dirty="0">
              <a:solidFill>
                <a:srgbClr val="FF000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74" name="Google Shape;574;p53"/>
          <p:cNvSpPr/>
          <p:nvPr/>
        </p:nvSpPr>
        <p:spPr>
          <a:xfrm>
            <a:off x="4572000" y="2381175"/>
            <a:ext cx="791100" cy="512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=</a:t>
            </a:r>
            <a:endParaRPr sz="30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75" name="Google Shape;575;p53"/>
          <p:cNvSpPr/>
          <p:nvPr/>
        </p:nvSpPr>
        <p:spPr>
          <a:xfrm>
            <a:off x="1834950" y="1495219"/>
            <a:ext cx="806400" cy="51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 panose="020B0604020202020204" charset="0"/>
              </a:rPr>
              <a:t>+</a:t>
            </a:r>
            <a:endParaRPr sz="2400">
              <a:latin typeface="Architects Daughter" panose="020B0604020202020204" charset="0"/>
            </a:endParaRPr>
          </a:p>
        </p:txBody>
      </p:sp>
      <p:sp>
        <p:nvSpPr>
          <p:cNvPr id="576" name="Google Shape;576;p53"/>
          <p:cNvSpPr/>
          <p:nvPr/>
        </p:nvSpPr>
        <p:spPr>
          <a:xfrm>
            <a:off x="4572000" y="1486919"/>
            <a:ext cx="791099" cy="51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dirty="0">
                <a:latin typeface="Architects Daughter" panose="020B0604020202020204" charset="0"/>
              </a:rPr>
              <a:t>=</a:t>
            </a:r>
            <a:r>
              <a:rPr lang="fr" sz="2400" dirty="0">
                <a:latin typeface="Architects Daughter" panose="020B0604020202020204" charset="0"/>
              </a:rPr>
              <a:t> </a:t>
            </a:r>
            <a:endParaRPr sz="2400" dirty="0">
              <a:latin typeface="Architects Daughter" panose="020B0604020202020204" charset="0"/>
            </a:endParaRPr>
          </a:p>
        </p:txBody>
      </p:sp>
      <p:sp>
        <p:nvSpPr>
          <p:cNvPr id="577" name="Google Shape;577;p53"/>
          <p:cNvSpPr/>
          <p:nvPr/>
        </p:nvSpPr>
        <p:spPr>
          <a:xfrm>
            <a:off x="5556550" y="1462225"/>
            <a:ext cx="2655300" cy="511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rgbClr val="FF000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m</a:t>
            </a:r>
            <a:r>
              <a:rPr lang="fr" sz="2400" dirty="0" smtClean="0">
                <a:solidFill>
                  <a:srgbClr val="FF000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ore</a:t>
            </a:r>
            <a:r>
              <a:rPr lang="fr" sz="2400" dirty="0" smtClean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muscular</a:t>
            </a:r>
            <a:endParaRPr sz="24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78" name="Google Shape;578;p53"/>
          <p:cNvSpPr/>
          <p:nvPr/>
        </p:nvSpPr>
        <p:spPr>
          <a:xfrm>
            <a:off x="382527" y="2381175"/>
            <a:ext cx="1297323" cy="512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79" name="Google Shape;579;p53"/>
          <p:cNvSpPr/>
          <p:nvPr/>
        </p:nvSpPr>
        <p:spPr>
          <a:xfrm>
            <a:off x="1857924" y="2381175"/>
            <a:ext cx="806476" cy="512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80" name="Google Shape;580;p53"/>
          <p:cNvSpPr/>
          <p:nvPr/>
        </p:nvSpPr>
        <p:spPr>
          <a:xfrm>
            <a:off x="2857850" y="2381175"/>
            <a:ext cx="1520700" cy="512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581" name="Google Shape;581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100" y="579775"/>
            <a:ext cx="572454" cy="572454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53"/>
          <p:cNvSpPr/>
          <p:nvPr/>
        </p:nvSpPr>
        <p:spPr>
          <a:xfrm>
            <a:off x="5556550" y="3301325"/>
            <a:ext cx="2655300" cy="512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rgbClr val="FF000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m</a:t>
            </a:r>
            <a:r>
              <a:rPr lang="fr" sz="2400" dirty="0" smtClean="0">
                <a:solidFill>
                  <a:srgbClr val="FF000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ore</a:t>
            </a:r>
            <a:r>
              <a:rPr lang="fr" sz="2400" dirty="0" smtClean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intelligent</a:t>
            </a:r>
            <a:endParaRPr sz="24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83" name="Google Shape;583;p53"/>
          <p:cNvSpPr/>
          <p:nvPr/>
        </p:nvSpPr>
        <p:spPr>
          <a:xfrm>
            <a:off x="4572000" y="3273900"/>
            <a:ext cx="791100" cy="512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=</a:t>
            </a:r>
            <a:endParaRPr sz="30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84" name="Google Shape;584;p53"/>
          <p:cNvSpPr/>
          <p:nvPr/>
        </p:nvSpPr>
        <p:spPr>
          <a:xfrm>
            <a:off x="2851011" y="3273900"/>
            <a:ext cx="1520700" cy="512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85" name="Google Shape;585;p53"/>
          <p:cNvSpPr/>
          <p:nvPr/>
        </p:nvSpPr>
        <p:spPr>
          <a:xfrm>
            <a:off x="1857924" y="3273900"/>
            <a:ext cx="806400" cy="512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86" name="Google Shape;586;p53"/>
          <p:cNvSpPr/>
          <p:nvPr/>
        </p:nvSpPr>
        <p:spPr>
          <a:xfrm>
            <a:off x="389760" y="3268375"/>
            <a:ext cx="1296000" cy="512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20" name="Google Shape;552;p49">
            <a:extLst>
              <a:ext uri="{FF2B5EF4-FFF2-40B4-BE49-F238E27FC236}">
                <a16:creationId xmlns:a16="http://schemas.microsoft.com/office/drawing/2014/main" id="{115D9936-138C-4251-82B9-5715DB8B6FE6}"/>
              </a:ext>
            </a:extLst>
          </p:cNvPr>
          <p:cNvGrpSpPr/>
          <p:nvPr/>
        </p:nvGrpSpPr>
        <p:grpSpPr>
          <a:xfrm>
            <a:off x="311700" y="3857491"/>
            <a:ext cx="936800" cy="923309"/>
            <a:chOff x="150178" y="1217926"/>
            <a:chExt cx="2743800" cy="2442900"/>
          </a:xfrm>
        </p:grpSpPr>
        <p:sp>
          <p:nvSpPr>
            <p:cNvPr id="21" name="Google Shape;553;p49">
              <a:extLst>
                <a:ext uri="{FF2B5EF4-FFF2-40B4-BE49-F238E27FC236}">
                  <a16:creationId xmlns:a16="http://schemas.microsoft.com/office/drawing/2014/main" id="{901DF52E-0FD2-4B8C-A6B8-089F7AFE7492}"/>
                </a:ext>
              </a:extLst>
            </p:cNvPr>
            <p:cNvSpPr/>
            <p:nvPr/>
          </p:nvSpPr>
          <p:spPr>
            <a:xfrm rot="-1700669">
              <a:off x="543724" y="1865310"/>
              <a:ext cx="1970210" cy="1157590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BA7C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chitects Daughter" panose="020B0604020202020204" charset="0"/>
                <a:sym typeface="Arial"/>
              </a:endParaRPr>
            </a:p>
          </p:txBody>
        </p:sp>
        <p:grpSp>
          <p:nvGrpSpPr>
            <p:cNvPr id="22" name="Google Shape;554;p49">
              <a:extLst>
                <a:ext uri="{FF2B5EF4-FFF2-40B4-BE49-F238E27FC236}">
                  <a16:creationId xmlns:a16="http://schemas.microsoft.com/office/drawing/2014/main" id="{3CD9BF31-D15D-4EBC-AF09-9D6B609E3EF7}"/>
                </a:ext>
              </a:extLst>
            </p:cNvPr>
            <p:cNvGrpSpPr/>
            <p:nvPr/>
          </p:nvGrpSpPr>
          <p:grpSpPr>
            <a:xfrm>
              <a:off x="150178" y="1217926"/>
              <a:ext cx="2743800" cy="2442900"/>
              <a:chOff x="150178" y="1217926"/>
              <a:chExt cx="2743800" cy="2442900"/>
            </a:xfrm>
          </p:grpSpPr>
          <p:sp>
            <p:nvSpPr>
              <p:cNvPr id="23" name="Google Shape;555;p49">
                <a:extLst>
                  <a:ext uri="{FF2B5EF4-FFF2-40B4-BE49-F238E27FC236}">
                    <a16:creationId xmlns:a16="http://schemas.microsoft.com/office/drawing/2014/main" id="{7364A5C3-9B5A-4B77-908E-D524E3E938C0}"/>
                  </a:ext>
                </a:extLst>
              </p:cNvPr>
              <p:cNvSpPr/>
              <p:nvPr/>
            </p:nvSpPr>
            <p:spPr>
              <a:xfrm rot="-1700888">
                <a:off x="379453" y="1667961"/>
                <a:ext cx="2285250" cy="1542830"/>
              </a:xfrm>
              <a:prstGeom prst="roundRect">
                <a:avLst>
                  <a:gd name="adj" fmla="val 16667"/>
                </a:avLst>
              </a:prstGeom>
              <a:solidFill>
                <a:srgbClr val="0097A7"/>
              </a:solidFill>
              <a:ln w="25400" cap="flat" cmpd="sng">
                <a:solidFill>
                  <a:srgbClr val="006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chitects Daughter" panose="020B0604020202020204" charset="0"/>
                  <a:sym typeface="Arial"/>
                </a:endParaRPr>
              </a:p>
            </p:txBody>
          </p:sp>
          <p:pic>
            <p:nvPicPr>
              <p:cNvPr id="24" name="Google Shape;556;p49" descr="C:\Users\schapelet1\Downloads\notebook-426323_640.png">
                <a:extLst>
                  <a:ext uri="{FF2B5EF4-FFF2-40B4-BE49-F238E27FC236}">
                    <a16:creationId xmlns:a16="http://schemas.microsoft.com/office/drawing/2014/main" id="{F2FF387A-2D25-40C6-9D1B-DDF2266C3B2C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-1700643">
                <a:off x="543739" y="1865340"/>
                <a:ext cx="1970114" cy="1157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5" name="Google Shape;557;p49">
            <a:extLst>
              <a:ext uri="{FF2B5EF4-FFF2-40B4-BE49-F238E27FC236}">
                <a16:creationId xmlns:a16="http://schemas.microsoft.com/office/drawing/2014/main" id="{28D32A3E-6D05-4BA0-9B3E-7C118C157E2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590206">
            <a:off x="815746" y="4253382"/>
            <a:ext cx="452725" cy="671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86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76072" y="700560"/>
            <a:ext cx="530877" cy="530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6" name="Google Shape;626;p56"/>
          <p:cNvSpPr txBox="1"/>
          <p:nvPr/>
        </p:nvSpPr>
        <p:spPr>
          <a:xfrm>
            <a:off x="2463209" y="490804"/>
            <a:ext cx="4632023" cy="5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Sentence building </a:t>
            </a:r>
            <a:endParaRPr sz="4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27" name="Google Shape;627;p56"/>
          <p:cNvSpPr/>
          <p:nvPr/>
        </p:nvSpPr>
        <p:spPr>
          <a:xfrm rot="1044927">
            <a:off x="4614672" y="1588201"/>
            <a:ext cx="1018383" cy="70023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I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28" name="Google Shape;628;p56"/>
          <p:cNvSpPr/>
          <p:nvPr/>
        </p:nvSpPr>
        <p:spPr>
          <a:xfrm rot="1348360">
            <a:off x="7644493" y="1775051"/>
            <a:ext cx="1374258" cy="700249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athletic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29" name="Google Shape;629;p56"/>
          <p:cNvSpPr/>
          <p:nvPr/>
        </p:nvSpPr>
        <p:spPr>
          <a:xfrm rot="-897190">
            <a:off x="591103" y="1635611"/>
            <a:ext cx="1018489" cy="700192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am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30" name="Google Shape;630;p56"/>
          <p:cNvSpPr/>
          <p:nvPr/>
        </p:nvSpPr>
        <p:spPr>
          <a:xfrm rot="-623622">
            <a:off x="3205049" y="1588175"/>
            <a:ext cx="1107472" cy="70028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than</a:t>
            </a:r>
            <a:endParaRPr sz="2400" dirty="0">
              <a:solidFill>
                <a:srgbClr val="0070C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31" name="Google Shape;631;p56"/>
          <p:cNvSpPr/>
          <p:nvPr/>
        </p:nvSpPr>
        <p:spPr>
          <a:xfrm rot="607168">
            <a:off x="5825981" y="1588207"/>
            <a:ext cx="1625487" cy="70028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S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andrine.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32" name="Google Shape;632;p56"/>
          <p:cNvSpPr txBox="1"/>
          <p:nvPr/>
        </p:nvSpPr>
        <p:spPr>
          <a:xfrm>
            <a:off x="818664" y="2701842"/>
            <a:ext cx="79143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56"/>
          <p:cNvSpPr/>
          <p:nvPr/>
        </p:nvSpPr>
        <p:spPr>
          <a:xfrm>
            <a:off x="301851" y="3124692"/>
            <a:ext cx="472653" cy="39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56"/>
          <p:cNvSpPr/>
          <p:nvPr/>
        </p:nvSpPr>
        <p:spPr>
          <a:xfrm>
            <a:off x="906964" y="3062673"/>
            <a:ext cx="1018200" cy="64725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I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35" name="Google Shape;635;p56"/>
          <p:cNvSpPr/>
          <p:nvPr/>
        </p:nvSpPr>
        <p:spPr>
          <a:xfrm>
            <a:off x="2043481" y="3062673"/>
            <a:ext cx="1018500" cy="64725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am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36" name="Google Shape;636;p56"/>
          <p:cNvSpPr/>
          <p:nvPr/>
        </p:nvSpPr>
        <p:spPr>
          <a:xfrm>
            <a:off x="4406215" y="3062673"/>
            <a:ext cx="1463100" cy="64725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athletic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37" name="Google Shape;637;p56"/>
          <p:cNvSpPr/>
          <p:nvPr/>
        </p:nvSpPr>
        <p:spPr>
          <a:xfrm>
            <a:off x="5987632" y="3062673"/>
            <a:ext cx="1107600" cy="64725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than</a:t>
            </a:r>
            <a:endParaRPr sz="2400" dirty="0">
              <a:solidFill>
                <a:srgbClr val="0070C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38" name="Google Shape;638;p56"/>
          <p:cNvSpPr/>
          <p:nvPr/>
        </p:nvSpPr>
        <p:spPr>
          <a:xfrm>
            <a:off x="7213547" y="3028842"/>
            <a:ext cx="1660352" cy="651752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Sandrine.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639" name="Google Shape;639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99" y="599079"/>
            <a:ext cx="572454" cy="572454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56"/>
          <p:cNvSpPr/>
          <p:nvPr/>
        </p:nvSpPr>
        <p:spPr>
          <a:xfrm>
            <a:off x="1876775" y="1798763"/>
            <a:ext cx="1107600" cy="58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more</a:t>
            </a:r>
            <a:endParaRPr sz="2400" dirty="0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41" name="Google Shape;641;p56"/>
          <p:cNvSpPr/>
          <p:nvPr/>
        </p:nvSpPr>
        <p:spPr>
          <a:xfrm>
            <a:off x="3180298" y="3062673"/>
            <a:ext cx="1107600" cy="64725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more</a:t>
            </a:r>
            <a:endParaRPr sz="2400" dirty="0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19" name="Google Shape;552;p49">
            <a:extLst>
              <a:ext uri="{FF2B5EF4-FFF2-40B4-BE49-F238E27FC236}">
                <a16:creationId xmlns:a16="http://schemas.microsoft.com/office/drawing/2014/main" id="{D8191CBA-35CA-478A-B706-E59E0A1EC5E4}"/>
              </a:ext>
            </a:extLst>
          </p:cNvPr>
          <p:cNvGrpSpPr/>
          <p:nvPr/>
        </p:nvGrpSpPr>
        <p:grpSpPr>
          <a:xfrm>
            <a:off x="202666" y="3911878"/>
            <a:ext cx="936800" cy="923309"/>
            <a:chOff x="150178" y="1217926"/>
            <a:chExt cx="2743800" cy="2442900"/>
          </a:xfrm>
        </p:grpSpPr>
        <p:sp>
          <p:nvSpPr>
            <p:cNvPr id="20" name="Google Shape;553;p49">
              <a:extLst>
                <a:ext uri="{FF2B5EF4-FFF2-40B4-BE49-F238E27FC236}">
                  <a16:creationId xmlns:a16="http://schemas.microsoft.com/office/drawing/2014/main" id="{5E6E9653-E06B-4440-9C9F-282E0C99608F}"/>
                </a:ext>
              </a:extLst>
            </p:cNvPr>
            <p:cNvSpPr/>
            <p:nvPr/>
          </p:nvSpPr>
          <p:spPr>
            <a:xfrm rot="-1700669">
              <a:off x="543724" y="1865310"/>
              <a:ext cx="1970210" cy="1157590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BA7C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" name="Google Shape;554;p49">
              <a:extLst>
                <a:ext uri="{FF2B5EF4-FFF2-40B4-BE49-F238E27FC236}">
                  <a16:creationId xmlns:a16="http://schemas.microsoft.com/office/drawing/2014/main" id="{67E4412C-FE02-4003-B453-D4249C78095C}"/>
                </a:ext>
              </a:extLst>
            </p:cNvPr>
            <p:cNvGrpSpPr/>
            <p:nvPr/>
          </p:nvGrpSpPr>
          <p:grpSpPr>
            <a:xfrm>
              <a:off x="150178" y="1217926"/>
              <a:ext cx="2743800" cy="2442900"/>
              <a:chOff x="150178" y="1217926"/>
              <a:chExt cx="2743800" cy="2442900"/>
            </a:xfrm>
          </p:grpSpPr>
          <p:sp>
            <p:nvSpPr>
              <p:cNvPr id="22" name="Google Shape;555;p49">
                <a:extLst>
                  <a:ext uri="{FF2B5EF4-FFF2-40B4-BE49-F238E27FC236}">
                    <a16:creationId xmlns:a16="http://schemas.microsoft.com/office/drawing/2014/main" id="{DFAB791F-D397-409C-92A4-60250788916E}"/>
                  </a:ext>
                </a:extLst>
              </p:cNvPr>
              <p:cNvSpPr/>
              <p:nvPr/>
            </p:nvSpPr>
            <p:spPr>
              <a:xfrm rot="-1700888">
                <a:off x="379453" y="1667961"/>
                <a:ext cx="2285250" cy="1542830"/>
              </a:xfrm>
              <a:prstGeom prst="roundRect">
                <a:avLst>
                  <a:gd name="adj" fmla="val 16667"/>
                </a:avLst>
              </a:prstGeom>
              <a:solidFill>
                <a:srgbClr val="0097A7"/>
              </a:solidFill>
              <a:ln w="25400" cap="flat" cmpd="sng">
                <a:solidFill>
                  <a:srgbClr val="006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3" name="Google Shape;556;p49" descr="C:\Users\schapelet1\Downloads\notebook-426323_640.png">
                <a:extLst>
                  <a:ext uri="{FF2B5EF4-FFF2-40B4-BE49-F238E27FC236}">
                    <a16:creationId xmlns:a16="http://schemas.microsoft.com/office/drawing/2014/main" id="{44246F4D-D9F8-4D71-AFCF-1D6F0257ADC5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-1700643">
                <a:off x="543739" y="1865340"/>
                <a:ext cx="1970114" cy="1157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4" name="Google Shape;557;p49">
            <a:extLst>
              <a:ext uri="{FF2B5EF4-FFF2-40B4-BE49-F238E27FC236}">
                <a16:creationId xmlns:a16="http://schemas.microsoft.com/office/drawing/2014/main" id="{56869989-5B96-4DA0-A318-7945F14B963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590206">
            <a:off x="706712" y="4307769"/>
            <a:ext cx="452725" cy="671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81;p8" descr="Stylo, Écrit, Dessin À Main Levée, Crayon"/>
          <p:cNvPicPr preferRelativeResize="0"/>
          <p:nvPr/>
        </p:nvPicPr>
        <p:blipFill rotWithShape="1">
          <a:blip r:embed="rId6">
            <a:alphaModFix/>
          </a:blip>
          <a:srcRect r="39925" b="21171"/>
          <a:stretch/>
        </p:blipFill>
        <p:spPr>
          <a:xfrm>
            <a:off x="8091660" y="669574"/>
            <a:ext cx="491430" cy="482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0182C3DA-C87B-4563-B5D4-752E6210EB8C}"/>
              </a:ext>
            </a:extLst>
          </p:cNvPr>
          <p:cNvSpPr/>
          <p:nvPr/>
        </p:nvSpPr>
        <p:spPr>
          <a:xfrm>
            <a:off x="7621340" y="1372866"/>
            <a:ext cx="1149126" cy="560971"/>
          </a:xfrm>
          <a:prstGeom prst="roundRect">
            <a:avLst/>
          </a:prstGeom>
          <a:solidFill>
            <a:srgbClr val="DCA27A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1" name="Google Shape;591;p54"/>
          <p:cNvSpPr txBox="1">
            <a:spLocks noGrp="1"/>
          </p:cNvSpPr>
          <p:nvPr>
            <p:ph type="title"/>
          </p:nvPr>
        </p:nvSpPr>
        <p:spPr>
          <a:xfrm>
            <a:off x="2102472" y="63819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Let’s think and </a:t>
            </a:r>
            <a:r>
              <a:rPr lang="fr" sz="4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play! </a:t>
            </a:r>
            <a:endParaRPr sz="4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93" name="Google Shape;593;p54"/>
          <p:cNvSpPr/>
          <p:nvPr/>
        </p:nvSpPr>
        <p:spPr>
          <a:xfrm rot="-819377">
            <a:off x="1567641" y="1548354"/>
            <a:ext cx="1261771" cy="51246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tall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94" name="Google Shape;594;p54"/>
          <p:cNvSpPr/>
          <p:nvPr/>
        </p:nvSpPr>
        <p:spPr>
          <a:xfrm rot="1106872">
            <a:off x="4448252" y="1468983"/>
            <a:ext cx="1261844" cy="51238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athletic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95" name="Google Shape;595;p54"/>
          <p:cNvSpPr/>
          <p:nvPr/>
        </p:nvSpPr>
        <p:spPr>
          <a:xfrm rot="808692">
            <a:off x="5827658" y="1382870"/>
            <a:ext cx="1261861" cy="512503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thin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96" name="Google Shape;596;p54"/>
          <p:cNvSpPr/>
          <p:nvPr/>
        </p:nvSpPr>
        <p:spPr>
          <a:xfrm rot="-819152">
            <a:off x="2545799" y="2363212"/>
            <a:ext cx="1586219" cy="51246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intelligent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597" name="Google Shape;59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77" y="2035370"/>
            <a:ext cx="2008167" cy="2754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0007" y="1921329"/>
            <a:ext cx="2169641" cy="2868531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54"/>
          <p:cNvSpPr/>
          <p:nvPr/>
        </p:nvSpPr>
        <p:spPr>
          <a:xfrm rot="-819377">
            <a:off x="3053541" y="3058658"/>
            <a:ext cx="1261771" cy="51246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dark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3" name="Google Shape;594;p54">
            <a:extLst>
              <a:ext uri="{FF2B5EF4-FFF2-40B4-BE49-F238E27FC236}">
                <a16:creationId xmlns:a16="http://schemas.microsoft.com/office/drawing/2014/main" id="{943C3644-B791-4AB6-B1BB-C690554C79B4}"/>
              </a:ext>
            </a:extLst>
          </p:cNvPr>
          <p:cNvSpPr/>
          <p:nvPr/>
        </p:nvSpPr>
        <p:spPr>
          <a:xfrm rot="1106872">
            <a:off x="4498772" y="2352547"/>
            <a:ext cx="1261844" cy="51238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fast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" name="Google Shape;601;p54">
            <a:extLst>
              <a:ext uri="{FF2B5EF4-FFF2-40B4-BE49-F238E27FC236}">
                <a16:creationId xmlns:a16="http://schemas.microsoft.com/office/drawing/2014/main" id="{56A93482-DF1D-4912-8F8D-5B634579072B}"/>
              </a:ext>
            </a:extLst>
          </p:cNvPr>
          <p:cNvSpPr/>
          <p:nvPr/>
        </p:nvSpPr>
        <p:spPr>
          <a:xfrm rot="-819377">
            <a:off x="2949521" y="1487444"/>
            <a:ext cx="1261771" cy="51246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big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5" name="Google Shape;594;p54">
            <a:extLst>
              <a:ext uri="{FF2B5EF4-FFF2-40B4-BE49-F238E27FC236}">
                <a16:creationId xmlns:a16="http://schemas.microsoft.com/office/drawing/2014/main" id="{DC3ADDE3-57AC-4173-B2F7-6E1DDA5EEA10}"/>
              </a:ext>
            </a:extLst>
          </p:cNvPr>
          <p:cNvSpPr/>
          <p:nvPr/>
        </p:nvSpPr>
        <p:spPr>
          <a:xfrm rot="1106872">
            <a:off x="4543698" y="3220875"/>
            <a:ext cx="1852256" cy="51238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muscular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6" name="Google Shape;593;p54">
            <a:extLst>
              <a:ext uri="{FF2B5EF4-FFF2-40B4-BE49-F238E27FC236}">
                <a16:creationId xmlns:a16="http://schemas.microsoft.com/office/drawing/2014/main" id="{8BD81441-C918-4F6C-8E1C-72EC66B106A5}"/>
              </a:ext>
            </a:extLst>
          </p:cNvPr>
          <p:cNvSpPr/>
          <p:nvPr/>
        </p:nvSpPr>
        <p:spPr>
          <a:xfrm>
            <a:off x="777391" y="4316157"/>
            <a:ext cx="1347015" cy="28036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tall</a:t>
            </a: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endParaRPr sz="2400" dirty="0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7" name="Google Shape;595;p54">
            <a:extLst>
              <a:ext uri="{FF2B5EF4-FFF2-40B4-BE49-F238E27FC236}">
                <a16:creationId xmlns:a16="http://schemas.microsoft.com/office/drawing/2014/main" id="{DE2C19E7-51C5-4667-ACFB-6F0E07639CA3}"/>
              </a:ext>
            </a:extLst>
          </p:cNvPr>
          <p:cNvSpPr/>
          <p:nvPr/>
        </p:nvSpPr>
        <p:spPr>
          <a:xfrm>
            <a:off x="767348" y="3565587"/>
            <a:ext cx="1347111" cy="28038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thinn</a:t>
            </a: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endParaRPr sz="2400" dirty="0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8" name="Google Shape;601;p54">
            <a:extLst>
              <a:ext uri="{FF2B5EF4-FFF2-40B4-BE49-F238E27FC236}">
                <a16:creationId xmlns:a16="http://schemas.microsoft.com/office/drawing/2014/main" id="{D94037B3-E9B0-4C01-A61B-BE1E1EB11CB8}"/>
              </a:ext>
            </a:extLst>
          </p:cNvPr>
          <p:cNvSpPr/>
          <p:nvPr/>
        </p:nvSpPr>
        <p:spPr>
          <a:xfrm>
            <a:off x="768914" y="2800793"/>
            <a:ext cx="1347015" cy="28036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dark</a:t>
            </a: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endParaRPr sz="2400" dirty="0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9" name="Google Shape;594;p54">
            <a:extLst>
              <a:ext uri="{FF2B5EF4-FFF2-40B4-BE49-F238E27FC236}">
                <a16:creationId xmlns:a16="http://schemas.microsoft.com/office/drawing/2014/main" id="{20F8E7B0-0586-406F-90F0-8841C62ECCE2}"/>
              </a:ext>
            </a:extLst>
          </p:cNvPr>
          <p:cNvSpPr/>
          <p:nvPr/>
        </p:nvSpPr>
        <p:spPr>
          <a:xfrm>
            <a:off x="789675" y="3190335"/>
            <a:ext cx="1347093" cy="28032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fast</a:t>
            </a:r>
            <a:r>
              <a:rPr lang="fr-FR" sz="2400" dirty="0" err="1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endParaRPr sz="2400" dirty="0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0" name="Google Shape;601;p54">
            <a:extLst>
              <a:ext uri="{FF2B5EF4-FFF2-40B4-BE49-F238E27FC236}">
                <a16:creationId xmlns:a16="http://schemas.microsoft.com/office/drawing/2014/main" id="{E82B8E90-B07B-4B7A-8D3C-73362DB471E3}"/>
              </a:ext>
            </a:extLst>
          </p:cNvPr>
          <p:cNvSpPr/>
          <p:nvPr/>
        </p:nvSpPr>
        <p:spPr>
          <a:xfrm>
            <a:off x="771992" y="3941447"/>
            <a:ext cx="1347015" cy="28036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bigg</a:t>
            </a: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endParaRPr sz="2400" dirty="0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1" name="Google Shape;594;p54">
            <a:extLst>
              <a:ext uri="{FF2B5EF4-FFF2-40B4-BE49-F238E27FC236}">
                <a16:creationId xmlns:a16="http://schemas.microsoft.com/office/drawing/2014/main" id="{DFCD6038-E520-4D4B-9445-5A80B7E620BC}"/>
              </a:ext>
            </a:extLst>
          </p:cNvPr>
          <p:cNvSpPr/>
          <p:nvPr/>
        </p:nvSpPr>
        <p:spPr>
          <a:xfrm>
            <a:off x="7223624" y="4015205"/>
            <a:ext cx="1261007" cy="68928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</a:t>
            </a: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ore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athletic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2" name="Google Shape;596;p54">
            <a:extLst>
              <a:ext uri="{FF2B5EF4-FFF2-40B4-BE49-F238E27FC236}">
                <a16:creationId xmlns:a16="http://schemas.microsoft.com/office/drawing/2014/main" id="{D642AB84-4590-424D-BE88-BA8FDC7C08C0}"/>
              </a:ext>
            </a:extLst>
          </p:cNvPr>
          <p:cNvSpPr/>
          <p:nvPr/>
        </p:nvSpPr>
        <p:spPr>
          <a:xfrm>
            <a:off x="7145944" y="3389558"/>
            <a:ext cx="1586218" cy="592808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</a:t>
            </a: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ore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intelligent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3" name="Google Shape;594;p54">
            <a:extLst>
              <a:ext uri="{FF2B5EF4-FFF2-40B4-BE49-F238E27FC236}">
                <a16:creationId xmlns:a16="http://schemas.microsoft.com/office/drawing/2014/main" id="{5C6B28CE-89BC-4A6E-93B5-1DF1227098F8}"/>
              </a:ext>
            </a:extLst>
          </p:cNvPr>
          <p:cNvSpPr/>
          <p:nvPr/>
        </p:nvSpPr>
        <p:spPr>
          <a:xfrm>
            <a:off x="7131100" y="2563099"/>
            <a:ext cx="1586219" cy="79249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more</a:t>
            </a: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24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muscular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D0323D7-85B6-4309-BF57-B139E4FF2F80}"/>
              </a:ext>
            </a:extLst>
          </p:cNvPr>
          <p:cNvSpPr/>
          <p:nvPr/>
        </p:nvSpPr>
        <p:spPr>
          <a:xfrm>
            <a:off x="352401" y="1384563"/>
            <a:ext cx="990783" cy="560971"/>
          </a:xfrm>
          <a:prstGeom prst="roundRect">
            <a:avLst/>
          </a:prstGeom>
          <a:solidFill>
            <a:srgbClr val="DCA27A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9" name="Google Shape;599;p54"/>
          <p:cNvSpPr txBox="1"/>
          <p:nvPr/>
        </p:nvSpPr>
        <p:spPr>
          <a:xfrm>
            <a:off x="300915" y="1535480"/>
            <a:ext cx="97365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algn="ctr" rtl="0">
              <a:spcBef>
                <a:spcPts val="0"/>
              </a:spcBef>
              <a:spcAft>
                <a:spcPts val="0"/>
              </a:spcAft>
              <a:buSzPts val="2200"/>
            </a:pPr>
            <a:r>
              <a:rPr lang="fr-FR" sz="20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+ </a:t>
            </a:r>
            <a:r>
              <a:rPr lang="fr-FR" sz="2000" dirty="0" smtClean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endParaRPr lang="fr-FR" sz="2000" dirty="0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5" name="Google Shape;599;p54">
            <a:extLst>
              <a:ext uri="{FF2B5EF4-FFF2-40B4-BE49-F238E27FC236}">
                <a16:creationId xmlns:a16="http://schemas.microsoft.com/office/drawing/2014/main" id="{5649E263-F262-4B2D-9C3C-C331497CA529}"/>
              </a:ext>
            </a:extLst>
          </p:cNvPr>
          <p:cNvSpPr txBox="1"/>
          <p:nvPr/>
        </p:nvSpPr>
        <p:spPr>
          <a:xfrm>
            <a:off x="7495461" y="1448594"/>
            <a:ext cx="1275005" cy="44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algn="ctr" rtl="0">
              <a:spcBef>
                <a:spcPts val="0"/>
              </a:spcBef>
              <a:spcAft>
                <a:spcPts val="0"/>
              </a:spcAft>
              <a:buSzPts val="2200"/>
            </a:pPr>
            <a:r>
              <a:rPr lang="fr-FR" sz="2000" dirty="0" smtClean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more</a:t>
            </a:r>
            <a:r>
              <a:rPr lang="fr-FR" sz="20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20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+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50" y="690591"/>
            <a:ext cx="567282" cy="567282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22" y="585497"/>
            <a:ext cx="572455" cy="572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" grpId="0" animBg="1"/>
      <p:bldP spid="594" grpId="0" animBg="1"/>
      <p:bldP spid="595" grpId="0" animBg="1"/>
      <p:bldP spid="596" grpId="0" animBg="1"/>
      <p:bldP spid="60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57"/>
          <p:cNvSpPr txBox="1">
            <a:spLocks noGrp="1"/>
          </p:cNvSpPr>
          <p:nvPr>
            <p:ph type="title"/>
          </p:nvPr>
        </p:nvSpPr>
        <p:spPr>
          <a:xfrm>
            <a:off x="1690577" y="635692"/>
            <a:ext cx="6039293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How are </a:t>
            </a:r>
            <a:r>
              <a:rPr lang="fr" sz="4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you? </a:t>
            </a:r>
            <a:endParaRPr sz="4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48" name="Google Shape;648;p57"/>
          <p:cNvSpPr/>
          <p:nvPr/>
        </p:nvSpPr>
        <p:spPr>
          <a:xfrm>
            <a:off x="726460" y="2227237"/>
            <a:ext cx="1400400" cy="572700"/>
          </a:xfrm>
          <a:prstGeom prst="roundRect">
            <a:avLst>
              <a:gd name="adj" fmla="val 16667"/>
            </a:avLst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I’m ….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A900977-768C-436A-ADDD-78DEDD4377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56" r="10677"/>
          <a:stretch/>
        </p:blipFill>
        <p:spPr>
          <a:xfrm rot="5400000">
            <a:off x="1614012" y="1960131"/>
            <a:ext cx="2892137" cy="1633421"/>
          </a:xfrm>
          <a:prstGeom prst="rect">
            <a:avLst/>
          </a:prstGeom>
        </p:spPr>
      </p:pic>
      <p:sp>
        <p:nvSpPr>
          <p:cNvPr id="7" name="Google Shape;648;p57">
            <a:extLst>
              <a:ext uri="{FF2B5EF4-FFF2-40B4-BE49-F238E27FC236}">
                <a16:creationId xmlns:a16="http://schemas.microsoft.com/office/drawing/2014/main" id="{8DC68366-BDAF-4970-A7AE-781BD6845149}"/>
              </a:ext>
            </a:extLst>
          </p:cNvPr>
          <p:cNvSpPr/>
          <p:nvPr/>
        </p:nvSpPr>
        <p:spPr>
          <a:xfrm>
            <a:off x="5998727" y="2571750"/>
            <a:ext cx="1400400" cy="572700"/>
          </a:xfrm>
          <a:prstGeom prst="roundRect">
            <a:avLst>
              <a:gd name="adj" fmla="val 16667"/>
            </a:avLst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happi</a:t>
            </a:r>
            <a:r>
              <a:rPr lang="fr-FR" sz="2400" dirty="0" err="1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9" name="Google Shape;648;p57">
            <a:extLst>
              <a:ext uri="{FF2B5EF4-FFF2-40B4-BE49-F238E27FC236}">
                <a16:creationId xmlns:a16="http://schemas.microsoft.com/office/drawing/2014/main" id="{94EFAD58-0FE6-4571-AEF9-7C832C923CC2}"/>
              </a:ext>
            </a:extLst>
          </p:cNvPr>
          <p:cNvSpPr/>
          <p:nvPr/>
        </p:nvSpPr>
        <p:spPr>
          <a:xfrm>
            <a:off x="5838288" y="1698319"/>
            <a:ext cx="2579252" cy="572700"/>
          </a:xfrm>
          <a:prstGeom prst="roundRect">
            <a:avLst>
              <a:gd name="adj" fmla="val 16667"/>
            </a:avLst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more</a:t>
            </a: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24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muscular</a:t>
            </a: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0" name="Google Shape;648;p57">
            <a:extLst>
              <a:ext uri="{FF2B5EF4-FFF2-40B4-BE49-F238E27FC236}">
                <a16:creationId xmlns:a16="http://schemas.microsoft.com/office/drawing/2014/main" id="{D0D35993-9210-4CF0-9E12-946C0A9F3188}"/>
              </a:ext>
            </a:extLst>
          </p:cNvPr>
          <p:cNvSpPr/>
          <p:nvPr/>
        </p:nvSpPr>
        <p:spPr>
          <a:xfrm>
            <a:off x="3932355" y="1560915"/>
            <a:ext cx="1633420" cy="572700"/>
          </a:xfrm>
          <a:prstGeom prst="roundRect">
            <a:avLst>
              <a:gd name="adj" fmla="val 16667"/>
            </a:avLst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strong</a:t>
            </a:r>
            <a:r>
              <a:rPr lang="fr-FR" sz="2400" dirty="0" err="1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1" name="Google Shape;648;p57">
            <a:extLst>
              <a:ext uri="{FF2B5EF4-FFF2-40B4-BE49-F238E27FC236}">
                <a16:creationId xmlns:a16="http://schemas.microsoft.com/office/drawing/2014/main" id="{AAD63606-F7C1-4C1D-BD8F-110B22C09744}"/>
              </a:ext>
            </a:extLst>
          </p:cNvPr>
          <p:cNvSpPr/>
          <p:nvPr/>
        </p:nvSpPr>
        <p:spPr>
          <a:xfrm>
            <a:off x="4048865" y="2429977"/>
            <a:ext cx="1400400" cy="572700"/>
          </a:xfrm>
          <a:prstGeom prst="roundRect">
            <a:avLst>
              <a:gd name="adj" fmla="val 16667"/>
            </a:avLst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fast</a:t>
            </a:r>
            <a:r>
              <a:rPr lang="fr-FR" sz="2400" dirty="0" err="1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2" name="Google Shape;648;p57">
            <a:extLst>
              <a:ext uri="{FF2B5EF4-FFF2-40B4-BE49-F238E27FC236}">
                <a16:creationId xmlns:a16="http://schemas.microsoft.com/office/drawing/2014/main" id="{8FBFEBEF-29E0-45D1-B732-9A3699A6AB04}"/>
              </a:ext>
            </a:extLst>
          </p:cNvPr>
          <p:cNvSpPr/>
          <p:nvPr/>
        </p:nvSpPr>
        <p:spPr>
          <a:xfrm>
            <a:off x="3766744" y="3296235"/>
            <a:ext cx="2286217" cy="572700"/>
          </a:xfrm>
          <a:prstGeom prst="roundRect">
            <a:avLst>
              <a:gd name="adj" fmla="val 16667"/>
            </a:avLst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more</a:t>
            </a: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24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athletic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663" y="682361"/>
            <a:ext cx="530877" cy="53087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8" y="518250"/>
            <a:ext cx="572455" cy="572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59"/>
          <p:cNvSpPr/>
          <p:nvPr/>
        </p:nvSpPr>
        <p:spPr>
          <a:xfrm>
            <a:off x="220717" y="265615"/>
            <a:ext cx="8923200" cy="1275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3" name="Google Shape;663;p59"/>
          <p:cNvGrpSpPr/>
          <p:nvPr/>
        </p:nvGrpSpPr>
        <p:grpSpPr>
          <a:xfrm>
            <a:off x="1648518" y="0"/>
            <a:ext cx="5846963" cy="5143500"/>
            <a:chOff x="1648518" y="0"/>
            <a:chExt cx="5846963" cy="5143500"/>
          </a:xfrm>
        </p:grpSpPr>
        <p:pic>
          <p:nvPicPr>
            <p:cNvPr id="664" name="Google Shape;664;p5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48518" y="0"/>
              <a:ext cx="5846963" cy="514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5" name="Google Shape;665;p59"/>
            <p:cNvSpPr txBox="1"/>
            <p:nvPr/>
          </p:nvSpPr>
          <p:spPr>
            <a:xfrm>
              <a:off x="3139176" y="265615"/>
              <a:ext cx="3352800" cy="84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fr" sz="3600" b="1" i="0" u="none" strike="noStrike" cap="none">
                  <a:solidFill>
                    <a:schemeClr val="lt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Today’s lesson</a:t>
              </a:r>
              <a:endParaRPr sz="3600" b="1" i="0" u="none" strike="noStrike" cap="non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666" name="Google Shape;666;p5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11759" y="265615"/>
              <a:ext cx="964175" cy="964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Google Shape;179;p28"/>
          <p:cNvSpPr txBox="1"/>
          <p:nvPr/>
        </p:nvSpPr>
        <p:spPr>
          <a:xfrm>
            <a:off x="1760474" y="1387200"/>
            <a:ext cx="6110203" cy="23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Parties du corps</a:t>
            </a:r>
            <a:r>
              <a:rPr lang="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: </a:t>
            </a: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dedans et dehors</a:t>
            </a:r>
            <a:endParaRPr sz="24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Chanson et jeux</a:t>
            </a:r>
            <a:endParaRPr sz="24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Comparaisons</a:t>
            </a:r>
            <a:endParaRPr sz="24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 smtClean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Récapitulons</a:t>
            </a:r>
            <a:r>
              <a:rPr lang="fr" sz="2400" dirty="0" smtClean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24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771" y="1395909"/>
            <a:ext cx="338650" cy="3386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23" y="1788879"/>
            <a:ext cx="338650" cy="3386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341" y="2143439"/>
            <a:ext cx="338650" cy="3386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341" y="2497999"/>
            <a:ext cx="338650" cy="338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3"/>
          <p:cNvSpPr txBox="1"/>
          <p:nvPr/>
        </p:nvSpPr>
        <p:spPr>
          <a:xfrm>
            <a:off x="2353494" y="512427"/>
            <a:ext cx="45867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Goodbye song </a:t>
            </a:r>
            <a:endParaRPr sz="4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563" name="Google Shape;563;p53"/>
          <p:cNvGrpSpPr/>
          <p:nvPr/>
        </p:nvGrpSpPr>
        <p:grpSpPr>
          <a:xfrm rot="-842945">
            <a:off x="6901328" y="1446649"/>
            <a:ext cx="351858" cy="331202"/>
            <a:chOff x="3610557" y="2780704"/>
            <a:chExt cx="325017" cy="336052"/>
          </a:xfrm>
        </p:grpSpPr>
        <p:sp>
          <p:nvSpPr>
            <p:cNvPr id="564" name="Google Shape;564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53"/>
          <p:cNvGrpSpPr/>
          <p:nvPr/>
        </p:nvGrpSpPr>
        <p:grpSpPr>
          <a:xfrm rot="-842945">
            <a:off x="1503415" y="3689788"/>
            <a:ext cx="351858" cy="363795"/>
            <a:chOff x="3610557" y="2780704"/>
            <a:chExt cx="325017" cy="336052"/>
          </a:xfrm>
        </p:grpSpPr>
        <p:sp>
          <p:nvSpPr>
            <p:cNvPr id="568" name="Google Shape;568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44" y="1737274"/>
            <a:ext cx="2137913" cy="1650416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88">
            <a:off x="650197" y="1876335"/>
            <a:ext cx="685581" cy="674869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517">
            <a:off x="4134208" y="3599923"/>
            <a:ext cx="552154" cy="543527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960">
            <a:off x="7806743" y="1952883"/>
            <a:ext cx="556746" cy="548047"/>
          </a:xfrm>
          <a:prstGeom prst="rect">
            <a:avLst/>
          </a:prstGeom>
        </p:spPr>
      </p:pic>
      <p:grpSp>
        <p:nvGrpSpPr>
          <p:cNvPr id="31" name="Google Shape;116;p26"/>
          <p:cNvGrpSpPr/>
          <p:nvPr/>
        </p:nvGrpSpPr>
        <p:grpSpPr>
          <a:xfrm>
            <a:off x="721708" y="533320"/>
            <a:ext cx="619412" cy="637829"/>
            <a:chOff x="7662181" y="3803446"/>
            <a:chExt cx="302823" cy="360497"/>
          </a:xfrm>
        </p:grpSpPr>
        <p:sp>
          <p:nvSpPr>
            <p:cNvPr id="32" name="Google Shape;117;p26"/>
            <p:cNvSpPr/>
            <p:nvPr/>
          </p:nvSpPr>
          <p:spPr>
            <a:xfrm>
              <a:off x="7801388" y="4144161"/>
              <a:ext cx="22683" cy="19782"/>
            </a:xfrm>
            <a:custGeom>
              <a:avLst/>
              <a:gdLst/>
              <a:ahLst/>
              <a:cxnLst/>
              <a:rect l="l" t="t" r="r" b="b"/>
              <a:pathLst>
                <a:path w="868" h="757" extrusionOk="0">
                  <a:moveTo>
                    <a:pt x="567" y="1"/>
                  </a:moveTo>
                  <a:cubicBezTo>
                    <a:pt x="519" y="1"/>
                    <a:pt x="468" y="20"/>
                    <a:pt x="424" y="64"/>
                  </a:cubicBezTo>
                  <a:lnTo>
                    <a:pt x="87" y="401"/>
                  </a:lnTo>
                  <a:cubicBezTo>
                    <a:pt x="1" y="487"/>
                    <a:pt x="1" y="622"/>
                    <a:pt x="87" y="699"/>
                  </a:cubicBezTo>
                  <a:cubicBezTo>
                    <a:pt x="126" y="737"/>
                    <a:pt x="179" y="756"/>
                    <a:pt x="231" y="756"/>
                  </a:cubicBezTo>
                  <a:cubicBezTo>
                    <a:pt x="284" y="756"/>
                    <a:pt x="337" y="737"/>
                    <a:pt x="376" y="699"/>
                  </a:cubicBezTo>
                  <a:lnTo>
                    <a:pt x="712" y="362"/>
                  </a:lnTo>
                  <a:cubicBezTo>
                    <a:pt x="867" y="207"/>
                    <a:pt x="727" y="1"/>
                    <a:pt x="56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18;p26"/>
            <p:cNvSpPr/>
            <p:nvPr/>
          </p:nvSpPr>
          <p:spPr>
            <a:xfrm>
              <a:off x="7662181" y="4059283"/>
              <a:ext cx="199286" cy="89399"/>
            </a:xfrm>
            <a:custGeom>
              <a:avLst/>
              <a:gdLst/>
              <a:ahLst/>
              <a:cxnLst/>
              <a:rect l="l" t="t" r="r" b="b"/>
              <a:pathLst>
                <a:path w="7626" h="3421" extrusionOk="0">
                  <a:moveTo>
                    <a:pt x="5930" y="1"/>
                  </a:moveTo>
                  <a:cubicBezTo>
                    <a:pt x="5533" y="1"/>
                    <a:pt x="5137" y="152"/>
                    <a:pt x="4837" y="456"/>
                  </a:cubicBezTo>
                  <a:lnTo>
                    <a:pt x="2616" y="2677"/>
                  </a:lnTo>
                  <a:cubicBezTo>
                    <a:pt x="2400" y="2894"/>
                    <a:pt x="2113" y="3002"/>
                    <a:pt x="1826" y="3002"/>
                  </a:cubicBezTo>
                  <a:cubicBezTo>
                    <a:pt x="1539" y="3002"/>
                    <a:pt x="1250" y="2894"/>
                    <a:pt x="1029" y="2677"/>
                  </a:cubicBezTo>
                  <a:lnTo>
                    <a:pt x="895" y="2543"/>
                  </a:lnTo>
                  <a:cubicBezTo>
                    <a:pt x="462" y="2101"/>
                    <a:pt x="462" y="1389"/>
                    <a:pt x="895" y="956"/>
                  </a:cubicBezTo>
                  <a:lnTo>
                    <a:pt x="1193" y="658"/>
                  </a:lnTo>
                  <a:cubicBezTo>
                    <a:pt x="1340" y="511"/>
                    <a:pt x="1200" y="302"/>
                    <a:pt x="1040" y="302"/>
                  </a:cubicBezTo>
                  <a:cubicBezTo>
                    <a:pt x="991" y="302"/>
                    <a:pt x="940" y="322"/>
                    <a:pt x="895" y="370"/>
                  </a:cubicBezTo>
                  <a:lnTo>
                    <a:pt x="606" y="658"/>
                  </a:lnTo>
                  <a:cubicBezTo>
                    <a:pt x="0" y="1264"/>
                    <a:pt x="0" y="2235"/>
                    <a:pt x="606" y="2841"/>
                  </a:cubicBezTo>
                  <a:lnTo>
                    <a:pt x="731" y="2966"/>
                  </a:lnTo>
                  <a:cubicBezTo>
                    <a:pt x="1034" y="3269"/>
                    <a:pt x="1428" y="3420"/>
                    <a:pt x="1823" y="3420"/>
                  </a:cubicBezTo>
                  <a:cubicBezTo>
                    <a:pt x="2217" y="3420"/>
                    <a:pt x="2611" y="3269"/>
                    <a:pt x="2914" y="2966"/>
                  </a:cubicBezTo>
                  <a:lnTo>
                    <a:pt x="5135" y="754"/>
                  </a:lnTo>
                  <a:cubicBezTo>
                    <a:pt x="5352" y="533"/>
                    <a:pt x="5638" y="423"/>
                    <a:pt x="5925" y="423"/>
                  </a:cubicBezTo>
                  <a:cubicBezTo>
                    <a:pt x="6212" y="423"/>
                    <a:pt x="6501" y="533"/>
                    <a:pt x="6722" y="754"/>
                  </a:cubicBezTo>
                  <a:cubicBezTo>
                    <a:pt x="7164" y="1187"/>
                    <a:pt x="7164" y="1899"/>
                    <a:pt x="6722" y="2341"/>
                  </a:cubicBezTo>
                  <a:lnTo>
                    <a:pt x="6049" y="3014"/>
                  </a:lnTo>
                  <a:cubicBezTo>
                    <a:pt x="5902" y="3161"/>
                    <a:pt x="6036" y="3370"/>
                    <a:pt x="6197" y="3370"/>
                  </a:cubicBezTo>
                  <a:cubicBezTo>
                    <a:pt x="6247" y="3370"/>
                    <a:pt x="6299" y="3350"/>
                    <a:pt x="6347" y="3303"/>
                  </a:cubicBezTo>
                  <a:lnTo>
                    <a:pt x="7020" y="2639"/>
                  </a:lnTo>
                  <a:cubicBezTo>
                    <a:pt x="7626" y="2033"/>
                    <a:pt x="7626" y="1052"/>
                    <a:pt x="7020" y="447"/>
                  </a:cubicBezTo>
                  <a:cubicBezTo>
                    <a:pt x="6718" y="150"/>
                    <a:pt x="6324" y="1"/>
                    <a:pt x="59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19;p26"/>
            <p:cNvSpPr/>
            <p:nvPr/>
          </p:nvSpPr>
          <p:spPr>
            <a:xfrm>
              <a:off x="7673731" y="4032497"/>
              <a:ext cx="55819" cy="55401"/>
            </a:xfrm>
            <a:custGeom>
              <a:avLst/>
              <a:gdLst/>
              <a:ahLst/>
              <a:cxnLst/>
              <a:rect l="l" t="t" r="r" b="b"/>
              <a:pathLst>
                <a:path w="2136" h="2120" extrusionOk="0">
                  <a:moveTo>
                    <a:pt x="1347" y="0"/>
                  </a:moveTo>
                  <a:lnTo>
                    <a:pt x="68" y="1472"/>
                  </a:lnTo>
                  <a:cubicBezTo>
                    <a:pt x="1" y="1539"/>
                    <a:pt x="10" y="1645"/>
                    <a:pt x="78" y="1722"/>
                  </a:cubicBezTo>
                  <a:lnTo>
                    <a:pt x="424" y="2068"/>
                  </a:lnTo>
                  <a:cubicBezTo>
                    <a:pt x="459" y="2103"/>
                    <a:pt x="504" y="2119"/>
                    <a:pt x="550" y="2119"/>
                  </a:cubicBezTo>
                  <a:cubicBezTo>
                    <a:pt x="593" y="2119"/>
                    <a:pt x="637" y="2105"/>
                    <a:pt x="674" y="2077"/>
                  </a:cubicBezTo>
                  <a:lnTo>
                    <a:pt x="2135" y="798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20;p26"/>
            <p:cNvSpPr/>
            <p:nvPr/>
          </p:nvSpPr>
          <p:spPr>
            <a:xfrm>
              <a:off x="7680264" y="4043055"/>
              <a:ext cx="49286" cy="44948"/>
            </a:xfrm>
            <a:custGeom>
              <a:avLst/>
              <a:gdLst/>
              <a:ahLst/>
              <a:cxnLst/>
              <a:rect l="l" t="t" r="r" b="b"/>
              <a:pathLst>
                <a:path w="1886" h="1720" extrusionOk="0">
                  <a:moveTo>
                    <a:pt x="1491" y="0"/>
                  </a:moveTo>
                  <a:lnTo>
                    <a:pt x="1" y="1491"/>
                  </a:lnTo>
                  <a:lnTo>
                    <a:pt x="174" y="1664"/>
                  </a:lnTo>
                  <a:cubicBezTo>
                    <a:pt x="210" y="1700"/>
                    <a:pt x="257" y="1719"/>
                    <a:pt x="305" y="1719"/>
                  </a:cubicBezTo>
                  <a:cubicBezTo>
                    <a:pt x="346" y="1719"/>
                    <a:pt x="388" y="1705"/>
                    <a:pt x="424" y="1673"/>
                  </a:cubicBezTo>
                  <a:lnTo>
                    <a:pt x="1885" y="394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21;p26"/>
            <p:cNvSpPr/>
            <p:nvPr/>
          </p:nvSpPr>
          <p:spPr>
            <a:xfrm>
              <a:off x="7693331" y="3857096"/>
              <a:ext cx="211882" cy="211072"/>
            </a:xfrm>
            <a:custGeom>
              <a:avLst/>
              <a:gdLst/>
              <a:ahLst/>
              <a:cxnLst/>
              <a:rect l="l" t="t" r="r" b="b"/>
              <a:pathLst>
                <a:path w="8108" h="8077" extrusionOk="0">
                  <a:moveTo>
                    <a:pt x="6126" y="0"/>
                  </a:moveTo>
                  <a:lnTo>
                    <a:pt x="97" y="6991"/>
                  </a:lnTo>
                  <a:cubicBezTo>
                    <a:pt x="1" y="7107"/>
                    <a:pt x="10" y="7270"/>
                    <a:pt x="116" y="7376"/>
                  </a:cubicBezTo>
                  <a:lnTo>
                    <a:pt x="732" y="7991"/>
                  </a:lnTo>
                  <a:cubicBezTo>
                    <a:pt x="788" y="8048"/>
                    <a:pt x="861" y="8077"/>
                    <a:pt x="935" y="8077"/>
                  </a:cubicBezTo>
                  <a:cubicBezTo>
                    <a:pt x="999" y="8077"/>
                    <a:pt x="1063" y="8055"/>
                    <a:pt x="1116" y="8010"/>
                  </a:cubicBezTo>
                  <a:lnTo>
                    <a:pt x="8107" y="1981"/>
                  </a:lnTo>
                  <a:lnTo>
                    <a:pt x="8049" y="1943"/>
                  </a:lnTo>
                  <a:cubicBezTo>
                    <a:pt x="7261" y="1491"/>
                    <a:pt x="6617" y="837"/>
                    <a:pt x="6165" y="58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rgbClr val="CB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22;p26"/>
            <p:cNvSpPr/>
            <p:nvPr/>
          </p:nvSpPr>
          <p:spPr>
            <a:xfrm>
              <a:off x="7704385" y="3886495"/>
              <a:ext cx="200828" cy="181542"/>
            </a:xfrm>
            <a:custGeom>
              <a:avLst/>
              <a:gdLst/>
              <a:ahLst/>
              <a:cxnLst/>
              <a:rect l="l" t="t" r="r" b="b"/>
              <a:pathLst>
                <a:path w="7685" h="6947" extrusionOk="0">
                  <a:moveTo>
                    <a:pt x="6559" y="0"/>
                  </a:moveTo>
                  <a:lnTo>
                    <a:pt x="1" y="6559"/>
                  </a:lnTo>
                  <a:lnTo>
                    <a:pt x="309" y="6866"/>
                  </a:lnTo>
                  <a:cubicBezTo>
                    <a:pt x="363" y="6920"/>
                    <a:pt x="432" y="6947"/>
                    <a:pt x="502" y="6947"/>
                  </a:cubicBezTo>
                  <a:cubicBezTo>
                    <a:pt x="569" y="6947"/>
                    <a:pt x="637" y="6923"/>
                    <a:pt x="693" y="6876"/>
                  </a:cubicBezTo>
                  <a:lnTo>
                    <a:pt x="7684" y="847"/>
                  </a:lnTo>
                  <a:lnTo>
                    <a:pt x="7626" y="818"/>
                  </a:lnTo>
                  <a:cubicBezTo>
                    <a:pt x="7232" y="587"/>
                    <a:pt x="6876" y="318"/>
                    <a:pt x="6559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23;p26"/>
            <p:cNvSpPr/>
            <p:nvPr/>
          </p:nvSpPr>
          <p:spPr>
            <a:xfrm>
              <a:off x="7799376" y="3803446"/>
              <a:ext cx="165628" cy="138555"/>
            </a:xfrm>
            <a:custGeom>
              <a:avLst/>
              <a:gdLst/>
              <a:ahLst/>
              <a:cxnLst/>
              <a:rect l="l" t="t" r="r" b="b"/>
              <a:pathLst>
                <a:path w="6338" h="5302" extrusionOk="0">
                  <a:moveTo>
                    <a:pt x="3678" y="0"/>
                  </a:moveTo>
                  <a:cubicBezTo>
                    <a:pt x="3059" y="0"/>
                    <a:pt x="2438" y="236"/>
                    <a:pt x="1962" y="707"/>
                  </a:cubicBezTo>
                  <a:cubicBezTo>
                    <a:pt x="1" y="2669"/>
                    <a:pt x="953" y="3448"/>
                    <a:pt x="1799" y="4294"/>
                  </a:cubicBezTo>
                  <a:cubicBezTo>
                    <a:pt x="2297" y="4791"/>
                    <a:pt x="2749" y="5301"/>
                    <a:pt x="3398" y="5301"/>
                  </a:cubicBezTo>
                  <a:cubicBezTo>
                    <a:pt x="3903" y="5301"/>
                    <a:pt x="4527" y="4993"/>
                    <a:pt x="5386" y="4130"/>
                  </a:cubicBezTo>
                  <a:cubicBezTo>
                    <a:pt x="6338" y="3188"/>
                    <a:pt x="6338" y="1649"/>
                    <a:pt x="5386" y="707"/>
                  </a:cubicBezTo>
                  <a:cubicBezTo>
                    <a:pt x="4915" y="236"/>
                    <a:pt x="4297" y="0"/>
                    <a:pt x="3678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24;p26"/>
            <p:cNvSpPr/>
            <p:nvPr/>
          </p:nvSpPr>
          <p:spPr>
            <a:xfrm>
              <a:off x="7833296" y="3810606"/>
              <a:ext cx="131708" cy="131394"/>
            </a:xfrm>
            <a:custGeom>
              <a:avLst/>
              <a:gdLst/>
              <a:ahLst/>
              <a:cxnLst/>
              <a:rect l="l" t="t" r="r" b="b"/>
              <a:pathLst>
                <a:path w="5040" h="5028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3982" y="933"/>
                    <a:pt x="3809" y="2077"/>
                    <a:pt x="3059" y="2827"/>
                  </a:cubicBezTo>
                  <a:cubicBezTo>
                    <a:pt x="2202" y="3689"/>
                    <a:pt x="1575" y="3999"/>
                    <a:pt x="1068" y="3999"/>
                  </a:cubicBezTo>
                  <a:cubicBezTo>
                    <a:pt x="652" y="3999"/>
                    <a:pt x="317" y="3792"/>
                    <a:pt x="1" y="3510"/>
                  </a:cubicBezTo>
                  <a:lnTo>
                    <a:pt x="1" y="3510"/>
                  </a:lnTo>
                  <a:cubicBezTo>
                    <a:pt x="155" y="3683"/>
                    <a:pt x="328" y="3856"/>
                    <a:pt x="501" y="4020"/>
                  </a:cubicBezTo>
                  <a:cubicBezTo>
                    <a:pt x="999" y="4517"/>
                    <a:pt x="1451" y="5027"/>
                    <a:pt x="2100" y="5027"/>
                  </a:cubicBezTo>
                  <a:cubicBezTo>
                    <a:pt x="2605" y="5027"/>
                    <a:pt x="3229" y="4719"/>
                    <a:pt x="4088" y="3856"/>
                  </a:cubicBezTo>
                  <a:cubicBezTo>
                    <a:pt x="5040" y="2914"/>
                    <a:pt x="5040" y="1375"/>
                    <a:pt x="4088" y="433"/>
                  </a:cubicBezTo>
                  <a:cubicBezTo>
                    <a:pt x="3915" y="260"/>
                    <a:pt x="3713" y="116"/>
                    <a:pt x="3501" y="0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25;p26"/>
            <p:cNvSpPr/>
            <p:nvPr/>
          </p:nvSpPr>
          <p:spPr>
            <a:xfrm>
              <a:off x="7804158" y="3929457"/>
              <a:ext cx="28667" cy="28432"/>
            </a:xfrm>
            <a:custGeom>
              <a:avLst/>
              <a:gdLst/>
              <a:ahLst/>
              <a:cxnLst/>
              <a:rect l="l" t="t" r="r" b="b"/>
              <a:pathLst>
                <a:path w="1097" h="1088" extrusionOk="0">
                  <a:moveTo>
                    <a:pt x="549" y="1"/>
                  </a:moveTo>
                  <a:cubicBezTo>
                    <a:pt x="250" y="1"/>
                    <a:pt x="0" y="241"/>
                    <a:pt x="0" y="539"/>
                  </a:cubicBezTo>
                  <a:cubicBezTo>
                    <a:pt x="0" y="847"/>
                    <a:pt x="250" y="1087"/>
                    <a:pt x="549" y="1087"/>
                  </a:cubicBezTo>
                  <a:cubicBezTo>
                    <a:pt x="847" y="1087"/>
                    <a:pt x="1097" y="847"/>
                    <a:pt x="1097" y="539"/>
                  </a:cubicBezTo>
                  <a:cubicBezTo>
                    <a:pt x="1097" y="241"/>
                    <a:pt x="847" y="1"/>
                    <a:pt x="549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26;p26"/>
            <p:cNvSpPr/>
            <p:nvPr/>
          </p:nvSpPr>
          <p:spPr>
            <a:xfrm>
              <a:off x="7806929" y="4129710"/>
              <a:ext cx="29922" cy="28929"/>
            </a:xfrm>
            <a:custGeom>
              <a:avLst/>
              <a:gdLst/>
              <a:ahLst/>
              <a:cxnLst/>
              <a:rect l="l" t="t" r="r" b="b"/>
              <a:pathLst>
                <a:path w="1145" h="1107" extrusionOk="0">
                  <a:moveTo>
                    <a:pt x="581" y="0"/>
                  </a:moveTo>
                  <a:cubicBezTo>
                    <a:pt x="525" y="0"/>
                    <a:pt x="469" y="27"/>
                    <a:pt x="433" y="79"/>
                  </a:cubicBezTo>
                  <a:lnTo>
                    <a:pt x="58" y="579"/>
                  </a:lnTo>
                  <a:cubicBezTo>
                    <a:pt x="0" y="656"/>
                    <a:pt x="10" y="752"/>
                    <a:pt x="68" y="819"/>
                  </a:cubicBezTo>
                  <a:lnTo>
                    <a:pt x="298" y="1050"/>
                  </a:lnTo>
                  <a:cubicBezTo>
                    <a:pt x="336" y="1087"/>
                    <a:pt x="385" y="1107"/>
                    <a:pt x="435" y="1107"/>
                  </a:cubicBezTo>
                  <a:cubicBezTo>
                    <a:pt x="475" y="1107"/>
                    <a:pt x="514" y="1095"/>
                    <a:pt x="548" y="1069"/>
                  </a:cubicBezTo>
                  <a:lnTo>
                    <a:pt x="1048" y="694"/>
                  </a:lnTo>
                  <a:cubicBezTo>
                    <a:pt x="1135" y="617"/>
                    <a:pt x="1145" y="482"/>
                    <a:pt x="1068" y="406"/>
                  </a:cubicBezTo>
                  <a:lnTo>
                    <a:pt x="712" y="59"/>
                  </a:lnTo>
                  <a:cubicBezTo>
                    <a:pt x="676" y="20"/>
                    <a:pt x="629" y="0"/>
                    <a:pt x="581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" name="Image 4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657" y="630857"/>
            <a:ext cx="593910" cy="654221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64" y="1215463"/>
            <a:ext cx="3708711" cy="3439087"/>
          </a:xfrm>
          <a:prstGeom prst="rect">
            <a:avLst/>
          </a:prstGeom>
        </p:spPr>
      </p:pic>
      <p:pic>
        <p:nvPicPr>
          <p:cNvPr id="2" name="inOut-India2">
            <a:hlinkClick r:id="" action="ppaction://media"/>
            <a:extLst>
              <a:ext uri="{FF2B5EF4-FFF2-40B4-BE49-F238E27FC236}">
                <a16:creationId xmlns:a16="http://schemas.microsoft.com/office/drawing/2014/main" id="{D5EA6F8C-43B3-4EAC-B2EE-EAD99661B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9908" y="4357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2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25"/>
          <p:cNvSpPr txBox="1"/>
          <p:nvPr/>
        </p:nvSpPr>
        <p:spPr>
          <a:xfrm>
            <a:off x="2353188" y="523566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 dirty="0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8" y="594854"/>
            <a:ext cx="517387" cy="517387"/>
          </a:xfrm>
          <a:prstGeom prst="rect">
            <a:avLst/>
          </a:prstGeom>
        </p:spPr>
      </p:pic>
      <p:pic>
        <p:nvPicPr>
          <p:cNvPr id="9" name="Google Shape;16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">
            <a:off x="7559403" y="492906"/>
            <a:ext cx="1378964" cy="7962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42;p43"/>
          <p:cNvSpPr txBox="1"/>
          <p:nvPr/>
        </p:nvSpPr>
        <p:spPr>
          <a:xfrm>
            <a:off x="4388225" y="3714745"/>
            <a:ext cx="4988700" cy="552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from Mathilde and Sandrine</a:t>
            </a:r>
            <a:endParaRPr dirty="0"/>
          </a:p>
        </p:txBody>
      </p:sp>
      <p:sp>
        <p:nvSpPr>
          <p:cNvPr id="12" name="Google Shape;541;p43"/>
          <p:cNvSpPr/>
          <p:nvPr/>
        </p:nvSpPr>
        <p:spPr>
          <a:xfrm>
            <a:off x="4388225" y="1612060"/>
            <a:ext cx="3850250" cy="18710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rPr>
              <a:t>Goodbye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CCDD60F-8A98-45A7-AB12-88519BC67A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88" y="1332000"/>
            <a:ext cx="4028999" cy="284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0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5"/>
          <p:cNvSpPr txBox="1"/>
          <p:nvPr/>
        </p:nvSpPr>
        <p:spPr>
          <a:xfrm>
            <a:off x="0" y="495075"/>
            <a:ext cx="91440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Ressources and contributions</a:t>
            </a:r>
            <a:endParaRPr sz="32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86" name="Google Shape;586;p55"/>
          <p:cNvSpPr txBox="1"/>
          <p:nvPr/>
        </p:nvSpPr>
        <p:spPr>
          <a:xfrm>
            <a:off x="551793" y="1283695"/>
            <a:ext cx="8040414" cy="302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algn="ctr">
              <a:buClr>
                <a:srgbClr val="FFFFFF"/>
              </a:buClr>
              <a:buSzPts val="2400"/>
            </a:pPr>
            <a:r>
              <a:rPr lang="en-US" sz="1600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Pictures</a:t>
            </a: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fr-FR" dirty="0">
                <a:latin typeface="Architects Daughter" panose="020B0604020202020204" charset="0"/>
                <a:hlinkClick r:id="rId3"/>
              </a:rPr>
              <a:t>https://stock.adobe.com/</a:t>
            </a:r>
            <a:r>
              <a:rPr lang="fr-FR" dirty="0">
                <a:latin typeface="Architects Daughter" panose="020B0604020202020204" charset="0"/>
              </a:rPr>
              <a:t>		</a:t>
            </a:r>
            <a:r>
              <a:rPr lang="fr-FR" dirty="0">
                <a:latin typeface="Architects Daughter" panose="020B0604020202020204" charset="0"/>
                <a:hlinkClick r:id="rId4"/>
              </a:rPr>
              <a:t>https://pixabay.com/fr/</a:t>
            </a:r>
            <a:endParaRPr lang="fr-FR" dirty="0">
              <a:latin typeface="Architects Daughter" panose="020B0604020202020204" charset="0"/>
            </a:endParaRP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fr-FR" dirty="0">
                <a:latin typeface="Architects Daughter" panose="020B0604020202020204" charset="0"/>
                <a:hlinkClick r:id="rId5"/>
              </a:rPr>
              <a:t>https://www.flaticon.com/</a:t>
            </a:r>
            <a:r>
              <a:rPr lang="fr-FR" dirty="0">
                <a:latin typeface="Architects Daughter" panose="020B0604020202020204" charset="0"/>
              </a:rPr>
              <a:t>		</a:t>
            </a:r>
            <a:r>
              <a:rPr lang="fr-FR" dirty="0">
                <a:latin typeface="Architects Daughter" panose="020B0604020202020204" charset="0"/>
                <a:hlinkClick r:id="rId6"/>
              </a:rPr>
              <a:t>https://www.clipart.com/fr/index</a:t>
            </a:r>
            <a:endParaRPr lang="fr-FR" dirty="0">
              <a:latin typeface="Architects Daughter" panose="020B0604020202020204" charset="0"/>
            </a:endParaRPr>
          </a:p>
          <a:p>
            <a:pPr marL="76200" algn="ctr">
              <a:buClr>
                <a:srgbClr val="FFFFFF"/>
              </a:buClr>
              <a:buSzPts val="2400"/>
            </a:pPr>
            <a:r>
              <a:rPr lang="en-US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Personal photos</a:t>
            </a: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en-US" sz="1000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  <a:endParaRPr sz="1000" dirty="0">
              <a:solidFill>
                <a:schemeClr val="tx1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Characters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Sam Lumni and her friends drawn by Manon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Audio recordings</a:t>
            </a:r>
            <a:endParaRPr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chitects Daughter"/>
              <a:buChar char="-"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Voices : Tess, Mansi, Lukas, Immanuel, Emily, Eddie, Sydny, Jacklyn, 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Richard, Dain, Erin</a:t>
            </a:r>
            <a:endParaRPr lang="fr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457200" indent="-317500" algn="ctr">
              <a:buClr>
                <a:srgbClr val="FFFFFF"/>
              </a:buClr>
              <a:buSzPts val="1400"/>
              <a:buFont typeface="Architects Daughter"/>
              <a:buChar char="-"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Music, melody and lyrics by Stephane and 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François</a:t>
            </a:r>
          </a:p>
          <a:p>
            <a:pPr marL="139700" algn="ctr">
              <a:buClr>
                <a:srgbClr val="FFFFFF"/>
              </a:buClr>
              <a:buSzPts val="1400"/>
            </a:pPr>
            <a:endParaRPr lang="fr" sz="1000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13970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fr-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C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onception</a:t>
            </a:r>
          </a:p>
          <a:p>
            <a:pPr marL="13970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Anna, Anne-Valérie, Mathilde, Sabrina et Sandrine</a:t>
            </a:r>
            <a:endParaRPr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" name="Google Shape;745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8488" y="570140"/>
            <a:ext cx="517387" cy="51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746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2">
            <a:off x="7559403" y="468192"/>
            <a:ext cx="1378964" cy="7962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453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2733072" y="642697"/>
            <a:ext cx="385703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How are </a:t>
            </a:r>
            <a:r>
              <a:rPr lang="fr" sz="4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you? </a:t>
            </a:r>
            <a:endParaRPr sz="4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51" name="Google Shape;151;p26"/>
          <p:cNvSpPr txBox="1"/>
          <p:nvPr/>
        </p:nvSpPr>
        <p:spPr>
          <a:xfrm>
            <a:off x="1530550" y="2537825"/>
            <a:ext cx="145200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" name="Google Shape;15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723" y="605459"/>
            <a:ext cx="572454" cy="57245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6"/>
          <p:cNvSpPr/>
          <p:nvPr/>
        </p:nvSpPr>
        <p:spPr>
          <a:xfrm>
            <a:off x="523250" y="1517450"/>
            <a:ext cx="1007400" cy="572400"/>
          </a:xfrm>
          <a:prstGeom prst="roundRect">
            <a:avLst>
              <a:gd name="adj" fmla="val 16667"/>
            </a:avLst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I’m...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54" name="Google Shape;154;p26"/>
          <p:cNvSpPr/>
          <p:nvPr/>
        </p:nvSpPr>
        <p:spPr>
          <a:xfrm>
            <a:off x="1648275" y="2250025"/>
            <a:ext cx="1334400" cy="627900"/>
          </a:xfrm>
          <a:prstGeom prst="roundRect">
            <a:avLst>
              <a:gd name="adj" fmla="val 16667"/>
            </a:avLst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tired.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7DEDEE-B524-43FB-A2C1-855A80B4BD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6222" r="30000"/>
          <a:stretch/>
        </p:blipFill>
        <p:spPr>
          <a:xfrm rot="5400000">
            <a:off x="3188968" y="1690276"/>
            <a:ext cx="2766063" cy="237529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003" y="684520"/>
            <a:ext cx="530877" cy="5308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AE95683C-F278-44C0-859A-5A5E4A208F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6222" r="30000"/>
          <a:stretch/>
        </p:blipFill>
        <p:spPr>
          <a:xfrm rot="5400000">
            <a:off x="3188968" y="1690276"/>
            <a:ext cx="2766063" cy="2375297"/>
          </a:xfrm>
          <a:prstGeom prst="rect">
            <a:avLst/>
          </a:prstGeom>
        </p:spPr>
      </p:pic>
      <p:sp>
        <p:nvSpPr>
          <p:cNvPr id="162" name="Google Shape;162;p27"/>
          <p:cNvSpPr txBox="1"/>
          <p:nvPr/>
        </p:nvSpPr>
        <p:spPr>
          <a:xfrm>
            <a:off x="1530550" y="2537825"/>
            <a:ext cx="145200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7"/>
          <p:cNvSpPr/>
          <p:nvPr/>
        </p:nvSpPr>
        <p:spPr>
          <a:xfrm>
            <a:off x="6931400" y="1494893"/>
            <a:ext cx="2236950" cy="1491318"/>
          </a:xfrm>
          <a:prstGeom prst="irregularSeal1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Stand up!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64" name="Google Shape;164;p27"/>
          <p:cNvSpPr/>
          <p:nvPr/>
        </p:nvSpPr>
        <p:spPr>
          <a:xfrm>
            <a:off x="5780200" y="2681725"/>
            <a:ext cx="3388150" cy="1747866"/>
          </a:xfrm>
          <a:prstGeom prst="irregularSeal1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Move your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body!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65" name="Google Shape;165;p27"/>
          <p:cNvSpPr/>
          <p:nvPr/>
        </p:nvSpPr>
        <p:spPr>
          <a:xfrm>
            <a:off x="5245700" y="797975"/>
            <a:ext cx="2537838" cy="2083104"/>
          </a:xfrm>
          <a:prstGeom prst="irregularSeal1">
            <a:avLst/>
          </a:prstGeom>
          <a:solidFill>
            <a:srgbClr val="A2C4C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Don’t sit down!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66" name="Google Shape;166;p27"/>
          <p:cNvSpPr/>
          <p:nvPr/>
        </p:nvSpPr>
        <p:spPr>
          <a:xfrm>
            <a:off x="-1" y="797975"/>
            <a:ext cx="3381372" cy="2655558"/>
          </a:xfrm>
          <a:prstGeom prst="irregularSeal1">
            <a:avLst/>
          </a:prstGeom>
          <a:solidFill>
            <a:srgbClr val="D5A6B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Don’t 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shake your </a:t>
            </a:r>
            <a:r>
              <a:rPr lang="fr" sz="2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head!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67" name="Google Shape;167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281" y="722003"/>
            <a:ext cx="572454" cy="57245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7"/>
          <p:cNvSpPr/>
          <p:nvPr/>
        </p:nvSpPr>
        <p:spPr>
          <a:xfrm>
            <a:off x="968025" y="2794876"/>
            <a:ext cx="2236950" cy="1713258"/>
          </a:xfrm>
          <a:prstGeom prst="irregularSeal1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Turn around!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69" name="Google Shape;169;p27"/>
          <p:cNvSpPr/>
          <p:nvPr/>
        </p:nvSpPr>
        <p:spPr>
          <a:xfrm>
            <a:off x="4784075" y="2681725"/>
            <a:ext cx="1685700" cy="483300"/>
          </a:xfrm>
          <a:prstGeom prst="wedgeRectCallout">
            <a:avLst>
              <a:gd name="adj1" fmla="val -64705"/>
              <a:gd name="adj2" fmla="val -48391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>
                <a:latin typeface="Architects Daughter"/>
                <a:ea typeface="Architects Daughter"/>
                <a:cs typeface="Architects Daughter"/>
                <a:sym typeface="Architects Daughter"/>
              </a:rPr>
              <a:t>fffffff</a:t>
            </a:r>
            <a:endParaRPr sz="23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724" y="661450"/>
            <a:ext cx="530877" cy="530877"/>
          </a:xfrm>
          <a:prstGeom prst="rect">
            <a:avLst/>
          </a:prstGeom>
        </p:spPr>
      </p:pic>
      <p:sp>
        <p:nvSpPr>
          <p:cNvPr id="14" name="Google Shape;148;p26"/>
          <p:cNvSpPr txBox="1">
            <a:spLocks noGrp="1"/>
          </p:cNvSpPr>
          <p:nvPr>
            <p:ph type="title"/>
          </p:nvPr>
        </p:nvSpPr>
        <p:spPr>
          <a:xfrm>
            <a:off x="2733072" y="642697"/>
            <a:ext cx="385703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How are </a:t>
            </a:r>
            <a:r>
              <a:rPr lang="fr" sz="4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you? </a:t>
            </a:r>
            <a:endParaRPr sz="4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/>
          <p:nvPr/>
        </p:nvSpPr>
        <p:spPr>
          <a:xfrm>
            <a:off x="220717" y="265615"/>
            <a:ext cx="8923200" cy="1275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5" name="Google Shape;175;p28"/>
          <p:cNvGrpSpPr/>
          <p:nvPr/>
        </p:nvGrpSpPr>
        <p:grpSpPr>
          <a:xfrm>
            <a:off x="1648518" y="0"/>
            <a:ext cx="6252632" cy="5143500"/>
            <a:chOff x="1648518" y="0"/>
            <a:chExt cx="6252632" cy="5143500"/>
          </a:xfrm>
        </p:grpSpPr>
        <p:pic>
          <p:nvPicPr>
            <p:cNvPr id="176" name="Google Shape;176;p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48518" y="0"/>
              <a:ext cx="5846963" cy="514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p28"/>
            <p:cNvSpPr txBox="1"/>
            <p:nvPr/>
          </p:nvSpPr>
          <p:spPr>
            <a:xfrm>
              <a:off x="2380850" y="265625"/>
              <a:ext cx="5520300" cy="84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fr-FR" sz="3000" b="1" dirty="0" err="1">
                  <a:solidFill>
                    <a:schemeClr val="lt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Today’s</a:t>
              </a:r>
              <a:r>
                <a:rPr lang="fr-FR" sz="3000" b="1" dirty="0">
                  <a:solidFill>
                    <a:schemeClr val="lt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 </a:t>
              </a:r>
              <a:r>
                <a:rPr lang="fr-FR" sz="3000" b="1" dirty="0" err="1">
                  <a:solidFill>
                    <a:schemeClr val="lt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lesson</a:t>
              </a:r>
              <a:endParaRPr sz="3000" b="1" i="0" u="none" strike="noStrike" cap="none" dirty="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178" name="Google Shape;178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11759" y="265615"/>
              <a:ext cx="964175" cy="964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9" name="Google Shape;179;p28"/>
          <p:cNvSpPr txBox="1"/>
          <p:nvPr/>
        </p:nvSpPr>
        <p:spPr>
          <a:xfrm>
            <a:off x="1790947" y="1491830"/>
            <a:ext cx="6110203" cy="23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Parties du corps</a:t>
            </a:r>
            <a:r>
              <a:rPr lang="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: </a:t>
            </a: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dedans et dehors</a:t>
            </a:r>
            <a:endParaRPr sz="24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Chanson et jeux</a:t>
            </a:r>
            <a:endParaRPr sz="24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Comparaisons</a:t>
            </a:r>
            <a:endParaRPr sz="24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Récapitulons</a:t>
            </a:r>
            <a:endParaRPr lang="fr" sz="24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7620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</a:pPr>
            <a:r>
              <a:rPr lang="fr" sz="2400" dirty="0" smtClean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24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/>
        </p:nvSpPr>
        <p:spPr>
          <a:xfrm>
            <a:off x="1701208" y="599375"/>
            <a:ext cx="6103090" cy="650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You need…</a:t>
            </a:r>
            <a:endParaRPr sz="4400" b="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85" name="Google Shape;18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74703">
            <a:off x="645376" y="2555276"/>
            <a:ext cx="1207555" cy="128539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9"/>
          <p:cNvSpPr/>
          <p:nvPr/>
        </p:nvSpPr>
        <p:spPr>
          <a:xfrm>
            <a:off x="6666205" y="1449824"/>
            <a:ext cx="2074350" cy="482700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whiteboard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87" name="Google Shape;187;p29"/>
          <p:cNvSpPr/>
          <p:nvPr/>
        </p:nvSpPr>
        <p:spPr>
          <a:xfrm>
            <a:off x="575217" y="3575098"/>
            <a:ext cx="1446900" cy="482700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pencil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89" name="Google Shape;189;p29"/>
          <p:cNvSpPr/>
          <p:nvPr/>
        </p:nvSpPr>
        <p:spPr>
          <a:xfrm>
            <a:off x="2991984" y="1449824"/>
            <a:ext cx="1145400" cy="482700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pen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90" name="Google Shape;19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5383" y="599375"/>
            <a:ext cx="559308" cy="559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534" y="535477"/>
            <a:ext cx="556765" cy="55676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89;p29">
            <a:extLst>
              <a:ext uri="{FF2B5EF4-FFF2-40B4-BE49-F238E27FC236}">
                <a16:creationId xmlns:a16="http://schemas.microsoft.com/office/drawing/2014/main" id="{06EE1A81-AA0B-49DC-BAC9-F17DE9C44688}"/>
              </a:ext>
            </a:extLst>
          </p:cNvPr>
          <p:cNvSpPr/>
          <p:nvPr/>
        </p:nvSpPr>
        <p:spPr>
          <a:xfrm>
            <a:off x="4752753" y="3276965"/>
            <a:ext cx="2074350" cy="938511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whiteboard marker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4" name="Google Shape;188;p29">
            <a:extLst>
              <a:ext uri="{FF2B5EF4-FFF2-40B4-BE49-F238E27FC236}">
                <a16:creationId xmlns:a16="http://schemas.microsoft.com/office/drawing/2014/main" id="{7887C78A-C8B1-4817-9920-9D462EC3171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9662575">
            <a:off x="2701709" y="2196949"/>
            <a:ext cx="725074" cy="95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8;p29">
            <a:extLst>
              <a:ext uri="{FF2B5EF4-FFF2-40B4-BE49-F238E27FC236}">
                <a16:creationId xmlns:a16="http://schemas.microsoft.com/office/drawing/2014/main" id="{3841D7DF-0D41-48A6-BDDA-5616F17665A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3234045">
            <a:off x="7369952" y="2930595"/>
            <a:ext cx="725074" cy="9503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oogle Shape;552;p49">
            <a:extLst>
              <a:ext uri="{FF2B5EF4-FFF2-40B4-BE49-F238E27FC236}">
                <a16:creationId xmlns:a16="http://schemas.microsoft.com/office/drawing/2014/main" id="{D01E3521-1DE0-4990-A8EF-C449DED17190}"/>
              </a:ext>
            </a:extLst>
          </p:cNvPr>
          <p:cNvGrpSpPr/>
          <p:nvPr/>
        </p:nvGrpSpPr>
        <p:grpSpPr>
          <a:xfrm rot="17829658">
            <a:off x="7945204" y="2099776"/>
            <a:ext cx="936800" cy="923309"/>
            <a:chOff x="150178" y="1217926"/>
            <a:chExt cx="2743800" cy="2442900"/>
          </a:xfrm>
        </p:grpSpPr>
        <p:sp>
          <p:nvSpPr>
            <p:cNvPr id="34" name="Google Shape;553;p49">
              <a:extLst>
                <a:ext uri="{FF2B5EF4-FFF2-40B4-BE49-F238E27FC236}">
                  <a16:creationId xmlns:a16="http://schemas.microsoft.com/office/drawing/2014/main" id="{EAFB581C-E215-487F-AE2D-F41D0F8669FD}"/>
                </a:ext>
              </a:extLst>
            </p:cNvPr>
            <p:cNvSpPr/>
            <p:nvPr/>
          </p:nvSpPr>
          <p:spPr>
            <a:xfrm rot="-1700669">
              <a:off x="543724" y="1865310"/>
              <a:ext cx="1970210" cy="1157590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BA7C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" name="Google Shape;554;p49">
              <a:extLst>
                <a:ext uri="{FF2B5EF4-FFF2-40B4-BE49-F238E27FC236}">
                  <a16:creationId xmlns:a16="http://schemas.microsoft.com/office/drawing/2014/main" id="{6296404A-2446-4065-B98E-832E26DCD322}"/>
                </a:ext>
              </a:extLst>
            </p:cNvPr>
            <p:cNvGrpSpPr/>
            <p:nvPr/>
          </p:nvGrpSpPr>
          <p:grpSpPr>
            <a:xfrm>
              <a:off x="150178" y="1217926"/>
              <a:ext cx="2743800" cy="2442900"/>
              <a:chOff x="150178" y="1217926"/>
              <a:chExt cx="2743800" cy="2442900"/>
            </a:xfrm>
          </p:grpSpPr>
          <p:sp>
            <p:nvSpPr>
              <p:cNvPr id="36" name="Google Shape;555;p49">
                <a:extLst>
                  <a:ext uri="{FF2B5EF4-FFF2-40B4-BE49-F238E27FC236}">
                    <a16:creationId xmlns:a16="http://schemas.microsoft.com/office/drawing/2014/main" id="{4A1626A8-1F93-4A12-A68B-4AEF0327CA6D}"/>
                  </a:ext>
                </a:extLst>
              </p:cNvPr>
              <p:cNvSpPr/>
              <p:nvPr/>
            </p:nvSpPr>
            <p:spPr>
              <a:xfrm rot="-1700888">
                <a:off x="379453" y="1667961"/>
                <a:ext cx="2285250" cy="1542830"/>
              </a:xfrm>
              <a:prstGeom prst="roundRect">
                <a:avLst>
                  <a:gd name="adj" fmla="val 16667"/>
                </a:avLst>
              </a:prstGeom>
              <a:solidFill>
                <a:srgbClr val="0097A7"/>
              </a:solidFill>
              <a:ln w="25400" cap="flat" cmpd="sng">
                <a:solidFill>
                  <a:srgbClr val="006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7" name="Google Shape;556;p49" descr="C:\Users\schapelet1\Downloads\notebook-426323_640.png">
                <a:extLst>
                  <a:ext uri="{FF2B5EF4-FFF2-40B4-BE49-F238E27FC236}">
                    <a16:creationId xmlns:a16="http://schemas.microsoft.com/office/drawing/2014/main" id="{F04AE90C-A315-4792-ACFD-5741B2462072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-1700643">
                <a:off x="543739" y="1865340"/>
                <a:ext cx="1970114" cy="1157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38" name="Google Shape;557;p49">
            <a:extLst>
              <a:ext uri="{FF2B5EF4-FFF2-40B4-BE49-F238E27FC236}">
                <a16:creationId xmlns:a16="http://schemas.microsoft.com/office/drawing/2014/main" id="{D1A9E35A-46DF-4321-8DF1-214E3EA4867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9631414">
            <a:off x="6944261" y="2137884"/>
            <a:ext cx="682623" cy="94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557;p49">
            <a:extLst>
              <a:ext uri="{FF2B5EF4-FFF2-40B4-BE49-F238E27FC236}">
                <a16:creationId xmlns:a16="http://schemas.microsoft.com/office/drawing/2014/main" id="{AFA485D1-BACB-4B79-A4DB-83AF8DD3D61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9631414">
            <a:off x="4885085" y="1430543"/>
            <a:ext cx="682623" cy="94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8;p29">
            <a:extLst>
              <a:ext uri="{FF2B5EF4-FFF2-40B4-BE49-F238E27FC236}">
                <a16:creationId xmlns:a16="http://schemas.microsoft.com/office/drawing/2014/main" id="{46282E7A-6CA3-4E2F-A431-1EC088EAD14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9662575">
            <a:off x="497760" y="1912774"/>
            <a:ext cx="725074" cy="9503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" name="Google Shape;552;p49">
            <a:extLst>
              <a:ext uri="{FF2B5EF4-FFF2-40B4-BE49-F238E27FC236}">
                <a16:creationId xmlns:a16="http://schemas.microsoft.com/office/drawing/2014/main" id="{E9B40BB9-ECD6-47C2-A2A6-3F10BBC409CA}"/>
              </a:ext>
            </a:extLst>
          </p:cNvPr>
          <p:cNvGrpSpPr/>
          <p:nvPr/>
        </p:nvGrpSpPr>
        <p:grpSpPr>
          <a:xfrm rot="17829658">
            <a:off x="1358097" y="1948708"/>
            <a:ext cx="936800" cy="923309"/>
            <a:chOff x="150178" y="1217926"/>
            <a:chExt cx="2743800" cy="2442900"/>
          </a:xfrm>
        </p:grpSpPr>
        <p:sp>
          <p:nvSpPr>
            <p:cNvPr id="50" name="Google Shape;553;p49">
              <a:extLst>
                <a:ext uri="{FF2B5EF4-FFF2-40B4-BE49-F238E27FC236}">
                  <a16:creationId xmlns:a16="http://schemas.microsoft.com/office/drawing/2014/main" id="{97481D56-010B-4048-A092-E9034C31A243}"/>
                </a:ext>
              </a:extLst>
            </p:cNvPr>
            <p:cNvSpPr/>
            <p:nvPr/>
          </p:nvSpPr>
          <p:spPr>
            <a:xfrm rot="-1700669">
              <a:off x="543724" y="1865310"/>
              <a:ext cx="1970210" cy="1157590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BA7C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" name="Google Shape;554;p49">
              <a:extLst>
                <a:ext uri="{FF2B5EF4-FFF2-40B4-BE49-F238E27FC236}">
                  <a16:creationId xmlns:a16="http://schemas.microsoft.com/office/drawing/2014/main" id="{DCCE4671-7FFA-46DB-A135-15DBA9DE9594}"/>
                </a:ext>
              </a:extLst>
            </p:cNvPr>
            <p:cNvGrpSpPr/>
            <p:nvPr/>
          </p:nvGrpSpPr>
          <p:grpSpPr>
            <a:xfrm>
              <a:off x="150178" y="1217926"/>
              <a:ext cx="2743800" cy="2442900"/>
              <a:chOff x="150178" y="1217926"/>
              <a:chExt cx="2743800" cy="2442900"/>
            </a:xfrm>
          </p:grpSpPr>
          <p:sp>
            <p:nvSpPr>
              <p:cNvPr id="52" name="Google Shape;555;p49">
                <a:extLst>
                  <a:ext uri="{FF2B5EF4-FFF2-40B4-BE49-F238E27FC236}">
                    <a16:creationId xmlns:a16="http://schemas.microsoft.com/office/drawing/2014/main" id="{5E879DC6-6359-4251-A417-2DEC6DDBEC1C}"/>
                  </a:ext>
                </a:extLst>
              </p:cNvPr>
              <p:cNvSpPr/>
              <p:nvPr/>
            </p:nvSpPr>
            <p:spPr>
              <a:xfrm rot="-1700888">
                <a:off x="379453" y="1667961"/>
                <a:ext cx="2285250" cy="1542830"/>
              </a:xfrm>
              <a:prstGeom prst="roundRect">
                <a:avLst>
                  <a:gd name="adj" fmla="val 16667"/>
                </a:avLst>
              </a:prstGeom>
              <a:solidFill>
                <a:srgbClr val="0097A7"/>
              </a:solidFill>
              <a:ln w="25400" cap="flat" cmpd="sng">
                <a:solidFill>
                  <a:srgbClr val="006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3" name="Google Shape;556;p49" descr="C:\Users\schapelet1\Downloads\notebook-426323_640.png">
                <a:extLst>
                  <a:ext uri="{FF2B5EF4-FFF2-40B4-BE49-F238E27FC236}">
                    <a16:creationId xmlns:a16="http://schemas.microsoft.com/office/drawing/2014/main" id="{9ACBC85E-14B9-40A1-8E3E-9FA164531DBD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-1700643">
                <a:off x="543739" y="1865340"/>
                <a:ext cx="1970114" cy="1157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54" name="Google Shape;557;p49">
            <a:extLst>
              <a:ext uri="{FF2B5EF4-FFF2-40B4-BE49-F238E27FC236}">
                <a16:creationId xmlns:a16="http://schemas.microsoft.com/office/drawing/2014/main" id="{D6D6E560-D31B-4A8B-9304-3B21E86DC00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9631414">
            <a:off x="916346" y="1844617"/>
            <a:ext cx="682623" cy="9469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Google Shape;552;p49">
            <a:extLst>
              <a:ext uri="{FF2B5EF4-FFF2-40B4-BE49-F238E27FC236}">
                <a16:creationId xmlns:a16="http://schemas.microsoft.com/office/drawing/2014/main" id="{F625746E-62E3-42FF-BF3A-64BEC02794D4}"/>
              </a:ext>
            </a:extLst>
          </p:cNvPr>
          <p:cNvGrpSpPr/>
          <p:nvPr/>
        </p:nvGrpSpPr>
        <p:grpSpPr>
          <a:xfrm rot="1715562">
            <a:off x="3009922" y="3284565"/>
            <a:ext cx="936800" cy="923309"/>
            <a:chOff x="150178" y="1217926"/>
            <a:chExt cx="2743800" cy="2442900"/>
          </a:xfrm>
        </p:grpSpPr>
        <p:sp>
          <p:nvSpPr>
            <p:cNvPr id="56" name="Google Shape;553;p49">
              <a:extLst>
                <a:ext uri="{FF2B5EF4-FFF2-40B4-BE49-F238E27FC236}">
                  <a16:creationId xmlns:a16="http://schemas.microsoft.com/office/drawing/2014/main" id="{996CB735-FBEC-4C8B-822B-DA0421C8C29A}"/>
                </a:ext>
              </a:extLst>
            </p:cNvPr>
            <p:cNvSpPr/>
            <p:nvPr/>
          </p:nvSpPr>
          <p:spPr>
            <a:xfrm rot="-1700669">
              <a:off x="543724" y="1865310"/>
              <a:ext cx="1970210" cy="1157590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BA7C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7" name="Google Shape;554;p49">
              <a:extLst>
                <a:ext uri="{FF2B5EF4-FFF2-40B4-BE49-F238E27FC236}">
                  <a16:creationId xmlns:a16="http://schemas.microsoft.com/office/drawing/2014/main" id="{FBF3CAC0-9A54-4184-A9B3-6A8C31005446}"/>
                </a:ext>
              </a:extLst>
            </p:cNvPr>
            <p:cNvGrpSpPr/>
            <p:nvPr/>
          </p:nvGrpSpPr>
          <p:grpSpPr>
            <a:xfrm>
              <a:off x="150178" y="1217926"/>
              <a:ext cx="2743800" cy="2442900"/>
              <a:chOff x="150178" y="1217926"/>
              <a:chExt cx="2743800" cy="2442900"/>
            </a:xfrm>
          </p:grpSpPr>
          <p:sp>
            <p:nvSpPr>
              <p:cNvPr id="58" name="Google Shape;555;p49">
                <a:extLst>
                  <a:ext uri="{FF2B5EF4-FFF2-40B4-BE49-F238E27FC236}">
                    <a16:creationId xmlns:a16="http://schemas.microsoft.com/office/drawing/2014/main" id="{6031CAFF-B7E4-48FC-ADC1-ADD35BC3D544}"/>
                  </a:ext>
                </a:extLst>
              </p:cNvPr>
              <p:cNvSpPr/>
              <p:nvPr/>
            </p:nvSpPr>
            <p:spPr>
              <a:xfrm rot="-1700888">
                <a:off x="379453" y="1667961"/>
                <a:ext cx="2285250" cy="1542830"/>
              </a:xfrm>
              <a:prstGeom prst="roundRect">
                <a:avLst>
                  <a:gd name="adj" fmla="val 16667"/>
                </a:avLst>
              </a:prstGeom>
              <a:solidFill>
                <a:srgbClr val="0097A7"/>
              </a:solidFill>
              <a:ln w="25400" cap="flat" cmpd="sng">
                <a:solidFill>
                  <a:srgbClr val="006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9" name="Google Shape;556;p49" descr="C:\Users\schapelet1\Downloads\notebook-426323_640.png">
                <a:extLst>
                  <a:ext uri="{FF2B5EF4-FFF2-40B4-BE49-F238E27FC236}">
                    <a16:creationId xmlns:a16="http://schemas.microsoft.com/office/drawing/2014/main" id="{C70DC2D8-6D74-466A-B36B-76555503334B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-1700643">
                <a:off x="543739" y="1865340"/>
                <a:ext cx="1970114" cy="1157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60" name="Google Shape;557;p49">
            <a:extLst>
              <a:ext uri="{FF2B5EF4-FFF2-40B4-BE49-F238E27FC236}">
                <a16:creationId xmlns:a16="http://schemas.microsoft.com/office/drawing/2014/main" id="{F6BA8E15-CA77-4B0D-BEAE-4988E1C98A5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9631414">
            <a:off x="3603567" y="2205039"/>
            <a:ext cx="682623" cy="94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85;p29">
            <a:extLst>
              <a:ext uri="{FF2B5EF4-FFF2-40B4-BE49-F238E27FC236}">
                <a16:creationId xmlns:a16="http://schemas.microsoft.com/office/drawing/2014/main" id="{EF08524F-6A73-41B1-9799-A03A52B925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860844">
            <a:off x="2902149" y="2065178"/>
            <a:ext cx="1207555" cy="1285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85;p29">
            <a:extLst>
              <a:ext uri="{FF2B5EF4-FFF2-40B4-BE49-F238E27FC236}">
                <a16:creationId xmlns:a16="http://schemas.microsoft.com/office/drawing/2014/main" id="{8C31E843-0ED5-4FCB-A77D-96B6FBBE2D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860844">
            <a:off x="7138239" y="1961264"/>
            <a:ext cx="1261966" cy="130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88;p29">
            <a:extLst>
              <a:ext uri="{FF2B5EF4-FFF2-40B4-BE49-F238E27FC236}">
                <a16:creationId xmlns:a16="http://schemas.microsoft.com/office/drawing/2014/main" id="{CF7F7AD3-3CB4-4EFF-816C-8714E2C9C0D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9662575">
            <a:off x="5213927" y="1416417"/>
            <a:ext cx="725074" cy="9503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" name="Google Shape;552;p49">
            <a:extLst>
              <a:ext uri="{FF2B5EF4-FFF2-40B4-BE49-F238E27FC236}">
                <a16:creationId xmlns:a16="http://schemas.microsoft.com/office/drawing/2014/main" id="{C48F5D8E-28F2-4B15-B9E9-75557D43C80A}"/>
              </a:ext>
            </a:extLst>
          </p:cNvPr>
          <p:cNvGrpSpPr/>
          <p:nvPr/>
        </p:nvGrpSpPr>
        <p:grpSpPr>
          <a:xfrm rot="1636902">
            <a:off x="5141874" y="2416314"/>
            <a:ext cx="936800" cy="923309"/>
            <a:chOff x="150178" y="1217926"/>
            <a:chExt cx="2743800" cy="2442900"/>
          </a:xfrm>
        </p:grpSpPr>
        <p:sp>
          <p:nvSpPr>
            <p:cNvPr id="65" name="Google Shape;553;p49">
              <a:extLst>
                <a:ext uri="{FF2B5EF4-FFF2-40B4-BE49-F238E27FC236}">
                  <a16:creationId xmlns:a16="http://schemas.microsoft.com/office/drawing/2014/main" id="{D92D1DD7-6766-4BD7-8CE9-19D3AF9D1171}"/>
                </a:ext>
              </a:extLst>
            </p:cNvPr>
            <p:cNvSpPr/>
            <p:nvPr/>
          </p:nvSpPr>
          <p:spPr>
            <a:xfrm rot="-1700669">
              <a:off x="543724" y="1865310"/>
              <a:ext cx="1970210" cy="1157590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BA7C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" name="Google Shape;554;p49">
              <a:extLst>
                <a:ext uri="{FF2B5EF4-FFF2-40B4-BE49-F238E27FC236}">
                  <a16:creationId xmlns:a16="http://schemas.microsoft.com/office/drawing/2014/main" id="{82799F29-47FB-4D6E-B834-62200D169D38}"/>
                </a:ext>
              </a:extLst>
            </p:cNvPr>
            <p:cNvGrpSpPr/>
            <p:nvPr/>
          </p:nvGrpSpPr>
          <p:grpSpPr>
            <a:xfrm>
              <a:off x="150178" y="1217926"/>
              <a:ext cx="2743800" cy="2442900"/>
              <a:chOff x="150178" y="1217926"/>
              <a:chExt cx="2743800" cy="2442900"/>
            </a:xfrm>
          </p:grpSpPr>
          <p:sp>
            <p:nvSpPr>
              <p:cNvPr id="67" name="Google Shape;555;p49">
                <a:extLst>
                  <a:ext uri="{FF2B5EF4-FFF2-40B4-BE49-F238E27FC236}">
                    <a16:creationId xmlns:a16="http://schemas.microsoft.com/office/drawing/2014/main" id="{F3CD837A-86FF-410D-9709-ED2142440E4A}"/>
                  </a:ext>
                </a:extLst>
              </p:cNvPr>
              <p:cNvSpPr/>
              <p:nvPr/>
            </p:nvSpPr>
            <p:spPr>
              <a:xfrm rot="-1700888">
                <a:off x="379453" y="1667961"/>
                <a:ext cx="2285250" cy="1542830"/>
              </a:xfrm>
              <a:prstGeom prst="roundRect">
                <a:avLst>
                  <a:gd name="adj" fmla="val 16667"/>
                </a:avLst>
              </a:prstGeom>
              <a:solidFill>
                <a:srgbClr val="0097A7"/>
              </a:solidFill>
              <a:ln w="25400" cap="flat" cmpd="sng">
                <a:solidFill>
                  <a:srgbClr val="006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8" name="Google Shape;556;p49" descr="C:\Users\schapelet1\Downloads\notebook-426323_640.png">
                <a:extLst>
                  <a:ext uri="{FF2B5EF4-FFF2-40B4-BE49-F238E27FC236}">
                    <a16:creationId xmlns:a16="http://schemas.microsoft.com/office/drawing/2014/main" id="{CA3CD9D6-99BA-424C-8860-BBB199DA044B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-1700643">
                <a:off x="543739" y="1865340"/>
                <a:ext cx="1970114" cy="1157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69" name="Google Shape;185;p29">
            <a:extLst>
              <a:ext uri="{FF2B5EF4-FFF2-40B4-BE49-F238E27FC236}">
                <a16:creationId xmlns:a16="http://schemas.microsoft.com/office/drawing/2014/main" id="{76B60FC1-FC27-428F-8046-338E6C100D2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860844">
            <a:off x="5367753" y="1245640"/>
            <a:ext cx="1207555" cy="1285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 txBox="1"/>
          <p:nvPr/>
        </p:nvSpPr>
        <p:spPr>
          <a:xfrm>
            <a:off x="1649795" y="484859"/>
            <a:ext cx="6001805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3600" b="0" i="0" u="none" strike="noStrike" cap="none" dirty="0">
                <a:solidFill>
                  <a:srgbClr val="434343"/>
                </a:solidFill>
                <a:latin typeface="Barrio"/>
                <a:ea typeface="Barrio"/>
                <a:cs typeface="Barrio"/>
                <a:sym typeface="Barrio"/>
              </a:rPr>
              <a:t>     </a:t>
            </a:r>
            <a:r>
              <a:rPr lang="fr" sz="4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Let’s </a:t>
            </a:r>
            <a:r>
              <a:rPr lang="fr" sz="4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play: ‘I spy...’</a:t>
            </a:r>
            <a:r>
              <a:rPr lang="fr" sz="4400" dirty="0" smtClean="0">
                <a:solidFill>
                  <a:srgbClr val="434343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  </a:t>
            </a:r>
            <a:endParaRPr sz="440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98" name="Google Shape;198;p30"/>
          <p:cNvPicPr preferRelativeResize="0"/>
          <p:nvPr/>
        </p:nvPicPr>
        <p:blipFill rotWithShape="1">
          <a:blip r:embed="rId3">
            <a:alphaModFix/>
          </a:blip>
          <a:srcRect t="3585"/>
          <a:stretch/>
        </p:blipFill>
        <p:spPr>
          <a:xfrm>
            <a:off x="7060600" y="2277198"/>
            <a:ext cx="1562406" cy="202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3422" y="2650658"/>
            <a:ext cx="1390650" cy="13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0"/>
          <p:cNvSpPr/>
          <p:nvPr/>
        </p:nvSpPr>
        <p:spPr>
          <a:xfrm>
            <a:off x="7651600" y="566787"/>
            <a:ext cx="1133460" cy="671328"/>
          </a:xfrm>
          <a:prstGeom prst="cloud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3" name="Google Shape;203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6396" y="595573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29995" y="637019"/>
            <a:ext cx="530877" cy="530877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0"/>
          <p:cNvSpPr/>
          <p:nvPr/>
        </p:nvSpPr>
        <p:spPr>
          <a:xfrm>
            <a:off x="737485" y="1455690"/>
            <a:ext cx="7761769" cy="646946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“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I</a:t>
            </a:r>
            <a:r>
              <a:rPr lang="fr" sz="2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spy with my little eye something beginning with…”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06" name="Google Shape;206;p30"/>
          <p:cNvSpPr/>
          <p:nvPr/>
        </p:nvSpPr>
        <p:spPr>
          <a:xfrm>
            <a:off x="1155553" y="2653833"/>
            <a:ext cx="1094631" cy="1008417"/>
          </a:xfrm>
          <a:prstGeom prst="roundRect">
            <a:avLst>
              <a:gd name="adj" fmla="val 16667"/>
            </a:avLst>
          </a:prstGeom>
          <a:solidFill>
            <a:srgbClr val="C2C8FE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</a:t>
            </a:r>
            <a:endParaRPr sz="40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07" name="Google Shape;207;p30"/>
          <p:cNvSpPr/>
          <p:nvPr/>
        </p:nvSpPr>
        <p:spPr>
          <a:xfrm>
            <a:off x="5249156" y="2252913"/>
            <a:ext cx="1216500" cy="340200"/>
          </a:xfrm>
          <a:prstGeom prst="roundRect">
            <a:avLst>
              <a:gd name="adj" fmla="val 16667"/>
            </a:avLst>
          </a:prstGeom>
          <a:solidFill>
            <a:srgbClr val="C2C8FE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Arm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09" name="Google Shape;209;p30"/>
          <p:cNvSpPr/>
          <p:nvPr/>
        </p:nvSpPr>
        <p:spPr>
          <a:xfrm>
            <a:off x="5249156" y="3311286"/>
            <a:ext cx="915600" cy="340200"/>
          </a:xfrm>
          <a:prstGeom prst="roundRect">
            <a:avLst>
              <a:gd name="adj" fmla="val 16667"/>
            </a:avLst>
          </a:prstGeom>
          <a:solidFill>
            <a:srgbClr val="C2C8FE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Leg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11" name="Google Shape;211;p30"/>
          <p:cNvSpPr/>
          <p:nvPr/>
        </p:nvSpPr>
        <p:spPr>
          <a:xfrm>
            <a:off x="5249156" y="2780191"/>
            <a:ext cx="1216500" cy="344017"/>
          </a:xfrm>
          <a:prstGeom prst="roundRect">
            <a:avLst>
              <a:gd name="adj" fmla="val 16667"/>
            </a:avLst>
          </a:prstGeom>
          <a:solidFill>
            <a:srgbClr val="C2C8FE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Finger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13" name="Google Shape;213;p30"/>
          <p:cNvSpPr/>
          <p:nvPr/>
        </p:nvSpPr>
        <p:spPr>
          <a:xfrm>
            <a:off x="5249156" y="3838563"/>
            <a:ext cx="1262400" cy="340200"/>
          </a:xfrm>
          <a:prstGeom prst="roundRect">
            <a:avLst>
              <a:gd name="adj" fmla="val 16667"/>
            </a:avLst>
          </a:prstGeom>
          <a:solidFill>
            <a:srgbClr val="C2C8FE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Thumb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2" name="Google Shape;206;p30">
            <a:extLst>
              <a:ext uri="{FF2B5EF4-FFF2-40B4-BE49-F238E27FC236}">
                <a16:creationId xmlns:a16="http://schemas.microsoft.com/office/drawing/2014/main" id="{C7F54905-ABE6-479A-9A2D-891380DFD40F}"/>
              </a:ext>
            </a:extLst>
          </p:cNvPr>
          <p:cNvSpPr/>
          <p:nvPr/>
        </p:nvSpPr>
        <p:spPr>
          <a:xfrm>
            <a:off x="1155552" y="2660736"/>
            <a:ext cx="1094631" cy="1008417"/>
          </a:xfrm>
          <a:prstGeom prst="roundRect">
            <a:avLst>
              <a:gd name="adj" fmla="val 16667"/>
            </a:avLst>
          </a:prstGeom>
          <a:solidFill>
            <a:srgbClr val="C2C8FE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F</a:t>
            </a:r>
            <a:endParaRPr sz="40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3" name="Google Shape;206;p30">
            <a:extLst>
              <a:ext uri="{FF2B5EF4-FFF2-40B4-BE49-F238E27FC236}">
                <a16:creationId xmlns:a16="http://schemas.microsoft.com/office/drawing/2014/main" id="{39339C61-0115-4049-97E8-2CA6FADBB7E4}"/>
              </a:ext>
            </a:extLst>
          </p:cNvPr>
          <p:cNvSpPr/>
          <p:nvPr/>
        </p:nvSpPr>
        <p:spPr>
          <a:xfrm>
            <a:off x="1155552" y="2651166"/>
            <a:ext cx="1094631" cy="1008417"/>
          </a:xfrm>
          <a:prstGeom prst="roundRect">
            <a:avLst>
              <a:gd name="adj" fmla="val 16667"/>
            </a:avLst>
          </a:prstGeom>
          <a:solidFill>
            <a:srgbClr val="C2C8FE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</a:t>
            </a:r>
            <a:endParaRPr sz="40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4" name="Google Shape;206;p30">
            <a:extLst>
              <a:ext uri="{FF2B5EF4-FFF2-40B4-BE49-F238E27FC236}">
                <a16:creationId xmlns:a16="http://schemas.microsoft.com/office/drawing/2014/main" id="{33DA4304-D118-4A9B-8E2B-576187C67ACA}"/>
              </a:ext>
            </a:extLst>
          </p:cNvPr>
          <p:cNvSpPr/>
          <p:nvPr/>
        </p:nvSpPr>
        <p:spPr>
          <a:xfrm>
            <a:off x="1155551" y="2644263"/>
            <a:ext cx="1094631" cy="1008417"/>
          </a:xfrm>
          <a:prstGeom prst="roundRect">
            <a:avLst>
              <a:gd name="adj" fmla="val 16667"/>
            </a:avLst>
          </a:prstGeom>
          <a:solidFill>
            <a:srgbClr val="C2C8FE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T</a:t>
            </a:r>
            <a:endParaRPr sz="40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B1763BB-2E06-4476-976D-4B7B9C3A0E39}"/>
              </a:ext>
            </a:extLst>
          </p:cNvPr>
          <p:cNvGrpSpPr/>
          <p:nvPr/>
        </p:nvGrpSpPr>
        <p:grpSpPr>
          <a:xfrm>
            <a:off x="2873698" y="2597181"/>
            <a:ext cx="1440374" cy="1452973"/>
            <a:chOff x="-1693395" y="1100423"/>
            <a:chExt cx="1440374" cy="1152525"/>
          </a:xfrm>
        </p:grpSpPr>
        <p:pic>
          <p:nvPicPr>
            <p:cNvPr id="201" name="Google Shape;201;p3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624621" y="1100423"/>
              <a:ext cx="1371600" cy="1152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741A03BE-760F-46AF-81A6-2186F10F54A4}"/>
                </a:ext>
              </a:extLst>
            </p:cNvPr>
            <p:cNvSpPr/>
            <p:nvPr/>
          </p:nvSpPr>
          <p:spPr>
            <a:xfrm>
              <a:off x="-1693395" y="1455690"/>
              <a:ext cx="672669" cy="38374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00" name="Google Shape;200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33526" y="2422619"/>
            <a:ext cx="1480546" cy="16787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B4B0F3FC-2CEF-4D7F-8F9D-925715453BEE}"/>
              </a:ext>
            </a:extLst>
          </p:cNvPr>
          <p:cNvGrpSpPr/>
          <p:nvPr/>
        </p:nvGrpSpPr>
        <p:grpSpPr>
          <a:xfrm rot="16200000">
            <a:off x="2754861" y="2542127"/>
            <a:ext cx="1655532" cy="1462891"/>
            <a:chOff x="-1629421" y="-209550"/>
            <a:chExt cx="1371600" cy="1152525"/>
          </a:xfrm>
        </p:grpSpPr>
        <p:pic>
          <p:nvPicPr>
            <p:cNvPr id="19" name="Google Shape;201;p30">
              <a:extLst>
                <a:ext uri="{FF2B5EF4-FFF2-40B4-BE49-F238E27FC236}">
                  <a16:creationId xmlns:a16="http://schemas.microsoft.com/office/drawing/2014/main" id="{C01CAF38-076C-4CBC-95CB-B439814AE62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629421" y="-209550"/>
              <a:ext cx="1371600" cy="1152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59113FB5-542C-4DF2-8E0B-87B5CB7120CE}"/>
                </a:ext>
              </a:extLst>
            </p:cNvPr>
            <p:cNvSpPr/>
            <p:nvPr/>
          </p:nvSpPr>
          <p:spPr>
            <a:xfrm>
              <a:off x="-1244009" y="-116958"/>
              <a:ext cx="680483" cy="68374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207" grpId="0" animBg="1"/>
      <p:bldP spid="209" grpId="0" animBg="1"/>
      <p:bldP spid="211" grpId="0" animBg="1"/>
      <p:bldP spid="213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1"/>
          <p:cNvSpPr txBox="1"/>
          <p:nvPr/>
        </p:nvSpPr>
        <p:spPr>
          <a:xfrm>
            <a:off x="1412800" y="515138"/>
            <a:ext cx="6880800" cy="7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Action song</a:t>
            </a:r>
            <a:endParaRPr sz="4400" i="0" u="none" strike="noStrike" cap="none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19" name="Google Shape;219;p31"/>
          <p:cNvSpPr/>
          <p:nvPr/>
        </p:nvSpPr>
        <p:spPr>
          <a:xfrm rot="1504025">
            <a:off x="8071286" y="607728"/>
            <a:ext cx="968148" cy="609306"/>
          </a:xfrm>
          <a:prstGeom prst="cloud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0" name="Google Shape;22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758" y="595560"/>
            <a:ext cx="520976" cy="61379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1"/>
          <p:cNvSpPr/>
          <p:nvPr/>
        </p:nvSpPr>
        <p:spPr>
          <a:xfrm>
            <a:off x="1802650" y="1551119"/>
            <a:ext cx="1255800" cy="834000"/>
          </a:xfrm>
          <a:prstGeom prst="roundRect">
            <a:avLst>
              <a:gd name="adj" fmla="val 16667"/>
            </a:avLst>
          </a:prstGeom>
          <a:solidFill>
            <a:srgbClr val="C581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2400" dirty="0">
                <a:ea typeface="Architects Daughter"/>
                <a:cs typeface="Architects Daughter"/>
                <a:sym typeface="Architects Daughter"/>
              </a:rPr>
              <a:t>1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thumb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23" name="Google Shape;223;p31"/>
          <p:cNvSpPr/>
          <p:nvPr/>
        </p:nvSpPr>
        <p:spPr>
          <a:xfrm>
            <a:off x="3198512" y="1551119"/>
            <a:ext cx="1255800" cy="834000"/>
          </a:xfrm>
          <a:prstGeom prst="roundRect">
            <a:avLst>
              <a:gd name="adj" fmla="val 16667"/>
            </a:avLst>
          </a:prstGeom>
          <a:solidFill>
            <a:srgbClr val="C581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2400" dirty="0">
                <a:ea typeface="Architects Daughter"/>
                <a:cs typeface="Architects Daughter"/>
                <a:sym typeface="Architects Daughter"/>
              </a:rPr>
              <a:t>1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arm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24" name="Google Shape;224;p31"/>
          <p:cNvSpPr/>
          <p:nvPr/>
        </p:nvSpPr>
        <p:spPr>
          <a:xfrm>
            <a:off x="4593819" y="1551119"/>
            <a:ext cx="1255800" cy="834000"/>
          </a:xfrm>
          <a:prstGeom prst="roundRect">
            <a:avLst>
              <a:gd name="adj" fmla="val 16667"/>
            </a:avLst>
          </a:prstGeom>
          <a:solidFill>
            <a:srgbClr val="C581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2400" dirty="0">
                <a:ea typeface="Architects Daughter"/>
                <a:cs typeface="Architects Daughter"/>
                <a:sym typeface="Architects Daughter"/>
              </a:rPr>
              <a:t>1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leg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25" name="Google Shape;225;p31"/>
          <p:cNvSpPr/>
          <p:nvPr/>
        </p:nvSpPr>
        <p:spPr>
          <a:xfrm>
            <a:off x="5989126" y="1552489"/>
            <a:ext cx="2649566" cy="832630"/>
          </a:xfrm>
          <a:prstGeom prst="roundRect">
            <a:avLst>
              <a:gd name="adj" fmla="val 16667"/>
            </a:avLst>
          </a:prstGeom>
          <a:solidFill>
            <a:srgbClr val="C581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2400" dirty="0">
                <a:ea typeface="Architects Daughter"/>
                <a:cs typeface="Architects Daughter"/>
                <a:sym typeface="Architects Daughter"/>
              </a:rPr>
              <a:t>1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nod of the head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26" name="Google Shape;226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07370" y="669582"/>
            <a:ext cx="530877" cy="5308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7" name="Google Shape;227;p31"/>
          <p:cNvGrpSpPr/>
          <p:nvPr/>
        </p:nvGrpSpPr>
        <p:grpSpPr>
          <a:xfrm>
            <a:off x="2772972" y="684817"/>
            <a:ext cx="435065" cy="575389"/>
            <a:chOff x="7662181" y="3803446"/>
            <a:chExt cx="302823" cy="360497"/>
          </a:xfrm>
        </p:grpSpPr>
        <p:sp>
          <p:nvSpPr>
            <p:cNvPr id="228" name="Google Shape;228;p31"/>
            <p:cNvSpPr/>
            <p:nvPr/>
          </p:nvSpPr>
          <p:spPr>
            <a:xfrm>
              <a:off x="7801388" y="4144161"/>
              <a:ext cx="22683" cy="19782"/>
            </a:xfrm>
            <a:custGeom>
              <a:avLst/>
              <a:gdLst/>
              <a:ahLst/>
              <a:cxnLst/>
              <a:rect l="l" t="t" r="r" b="b"/>
              <a:pathLst>
                <a:path w="868" h="757" extrusionOk="0">
                  <a:moveTo>
                    <a:pt x="567" y="1"/>
                  </a:moveTo>
                  <a:cubicBezTo>
                    <a:pt x="519" y="1"/>
                    <a:pt x="468" y="20"/>
                    <a:pt x="424" y="64"/>
                  </a:cubicBezTo>
                  <a:lnTo>
                    <a:pt x="87" y="401"/>
                  </a:lnTo>
                  <a:cubicBezTo>
                    <a:pt x="1" y="487"/>
                    <a:pt x="1" y="622"/>
                    <a:pt x="87" y="699"/>
                  </a:cubicBezTo>
                  <a:cubicBezTo>
                    <a:pt x="126" y="737"/>
                    <a:pt x="179" y="756"/>
                    <a:pt x="231" y="756"/>
                  </a:cubicBezTo>
                  <a:cubicBezTo>
                    <a:pt x="284" y="756"/>
                    <a:pt x="337" y="737"/>
                    <a:pt x="376" y="699"/>
                  </a:cubicBezTo>
                  <a:lnTo>
                    <a:pt x="712" y="362"/>
                  </a:lnTo>
                  <a:cubicBezTo>
                    <a:pt x="867" y="207"/>
                    <a:pt x="727" y="1"/>
                    <a:pt x="56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1"/>
            <p:cNvSpPr/>
            <p:nvPr/>
          </p:nvSpPr>
          <p:spPr>
            <a:xfrm>
              <a:off x="7662181" y="4059283"/>
              <a:ext cx="199286" cy="89399"/>
            </a:xfrm>
            <a:custGeom>
              <a:avLst/>
              <a:gdLst/>
              <a:ahLst/>
              <a:cxnLst/>
              <a:rect l="l" t="t" r="r" b="b"/>
              <a:pathLst>
                <a:path w="7626" h="3421" extrusionOk="0">
                  <a:moveTo>
                    <a:pt x="5930" y="1"/>
                  </a:moveTo>
                  <a:cubicBezTo>
                    <a:pt x="5533" y="1"/>
                    <a:pt x="5137" y="152"/>
                    <a:pt x="4837" y="456"/>
                  </a:cubicBezTo>
                  <a:lnTo>
                    <a:pt x="2616" y="2677"/>
                  </a:lnTo>
                  <a:cubicBezTo>
                    <a:pt x="2400" y="2894"/>
                    <a:pt x="2113" y="3002"/>
                    <a:pt x="1826" y="3002"/>
                  </a:cubicBezTo>
                  <a:cubicBezTo>
                    <a:pt x="1539" y="3002"/>
                    <a:pt x="1250" y="2894"/>
                    <a:pt x="1029" y="2677"/>
                  </a:cubicBezTo>
                  <a:lnTo>
                    <a:pt x="895" y="2543"/>
                  </a:lnTo>
                  <a:cubicBezTo>
                    <a:pt x="462" y="2101"/>
                    <a:pt x="462" y="1389"/>
                    <a:pt x="895" y="956"/>
                  </a:cubicBezTo>
                  <a:lnTo>
                    <a:pt x="1193" y="658"/>
                  </a:lnTo>
                  <a:cubicBezTo>
                    <a:pt x="1340" y="511"/>
                    <a:pt x="1200" y="302"/>
                    <a:pt x="1040" y="302"/>
                  </a:cubicBezTo>
                  <a:cubicBezTo>
                    <a:pt x="991" y="302"/>
                    <a:pt x="940" y="322"/>
                    <a:pt x="895" y="370"/>
                  </a:cubicBezTo>
                  <a:lnTo>
                    <a:pt x="606" y="658"/>
                  </a:lnTo>
                  <a:cubicBezTo>
                    <a:pt x="0" y="1264"/>
                    <a:pt x="0" y="2235"/>
                    <a:pt x="606" y="2841"/>
                  </a:cubicBezTo>
                  <a:lnTo>
                    <a:pt x="731" y="2966"/>
                  </a:lnTo>
                  <a:cubicBezTo>
                    <a:pt x="1034" y="3269"/>
                    <a:pt x="1428" y="3420"/>
                    <a:pt x="1823" y="3420"/>
                  </a:cubicBezTo>
                  <a:cubicBezTo>
                    <a:pt x="2217" y="3420"/>
                    <a:pt x="2611" y="3269"/>
                    <a:pt x="2914" y="2966"/>
                  </a:cubicBezTo>
                  <a:lnTo>
                    <a:pt x="5135" y="754"/>
                  </a:lnTo>
                  <a:cubicBezTo>
                    <a:pt x="5352" y="533"/>
                    <a:pt x="5638" y="423"/>
                    <a:pt x="5925" y="423"/>
                  </a:cubicBezTo>
                  <a:cubicBezTo>
                    <a:pt x="6212" y="423"/>
                    <a:pt x="6501" y="533"/>
                    <a:pt x="6722" y="754"/>
                  </a:cubicBezTo>
                  <a:cubicBezTo>
                    <a:pt x="7164" y="1187"/>
                    <a:pt x="7164" y="1899"/>
                    <a:pt x="6722" y="2341"/>
                  </a:cubicBezTo>
                  <a:lnTo>
                    <a:pt x="6049" y="3014"/>
                  </a:lnTo>
                  <a:cubicBezTo>
                    <a:pt x="5902" y="3161"/>
                    <a:pt x="6036" y="3370"/>
                    <a:pt x="6197" y="3370"/>
                  </a:cubicBezTo>
                  <a:cubicBezTo>
                    <a:pt x="6247" y="3370"/>
                    <a:pt x="6299" y="3350"/>
                    <a:pt x="6347" y="3303"/>
                  </a:cubicBezTo>
                  <a:lnTo>
                    <a:pt x="7020" y="2639"/>
                  </a:lnTo>
                  <a:cubicBezTo>
                    <a:pt x="7626" y="2033"/>
                    <a:pt x="7626" y="1052"/>
                    <a:pt x="7020" y="447"/>
                  </a:cubicBezTo>
                  <a:cubicBezTo>
                    <a:pt x="6718" y="150"/>
                    <a:pt x="6324" y="1"/>
                    <a:pt x="59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1"/>
            <p:cNvSpPr/>
            <p:nvPr/>
          </p:nvSpPr>
          <p:spPr>
            <a:xfrm>
              <a:off x="7673731" y="4032497"/>
              <a:ext cx="55819" cy="55401"/>
            </a:xfrm>
            <a:custGeom>
              <a:avLst/>
              <a:gdLst/>
              <a:ahLst/>
              <a:cxnLst/>
              <a:rect l="l" t="t" r="r" b="b"/>
              <a:pathLst>
                <a:path w="2136" h="2120" extrusionOk="0">
                  <a:moveTo>
                    <a:pt x="1347" y="0"/>
                  </a:moveTo>
                  <a:lnTo>
                    <a:pt x="68" y="1472"/>
                  </a:lnTo>
                  <a:cubicBezTo>
                    <a:pt x="1" y="1539"/>
                    <a:pt x="10" y="1645"/>
                    <a:pt x="78" y="1722"/>
                  </a:cubicBezTo>
                  <a:lnTo>
                    <a:pt x="424" y="2068"/>
                  </a:lnTo>
                  <a:cubicBezTo>
                    <a:pt x="459" y="2103"/>
                    <a:pt x="504" y="2119"/>
                    <a:pt x="550" y="2119"/>
                  </a:cubicBezTo>
                  <a:cubicBezTo>
                    <a:pt x="593" y="2119"/>
                    <a:pt x="637" y="2105"/>
                    <a:pt x="674" y="2077"/>
                  </a:cubicBezTo>
                  <a:lnTo>
                    <a:pt x="2135" y="798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31"/>
            <p:cNvSpPr/>
            <p:nvPr/>
          </p:nvSpPr>
          <p:spPr>
            <a:xfrm>
              <a:off x="7680264" y="4043055"/>
              <a:ext cx="49286" cy="44948"/>
            </a:xfrm>
            <a:custGeom>
              <a:avLst/>
              <a:gdLst/>
              <a:ahLst/>
              <a:cxnLst/>
              <a:rect l="l" t="t" r="r" b="b"/>
              <a:pathLst>
                <a:path w="1886" h="1720" extrusionOk="0">
                  <a:moveTo>
                    <a:pt x="1491" y="0"/>
                  </a:moveTo>
                  <a:lnTo>
                    <a:pt x="1" y="1491"/>
                  </a:lnTo>
                  <a:lnTo>
                    <a:pt x="174" y="1664"/>
                  </a:lnTo>
                  <a:cubicBezTo>
                    <a:pt x="210" y="1700"/>
                    <a:pt x="257" y="1719"/>
                    <a:pt x="305" y="1719"/>
                  </a:cubicBezTo>
                  <a:cubicBezTo>
                    <a:pt x="346" y="1719"/>
                    <a:pt x="388" y="1705"/>
                    <a:pt x="424" y="1673"/>
                  </a:cubicBezTo>
                  <a:lnTo>
                    <a:pt x="1885" y="394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31"/>
            <p:cNvSpPr/>
            <p:nvPr/>
          </p:nvSpPr>
          <p:spPr>
            <a:xfrm>
              <a:off x="7693331" y="3857096"/>
              <a:ext cx="211882" cy="211072"/>
            </a:xfrm>
            <a:custGeom>
              <a:avLst/>
              <a:gdLst/>
              <a:ahLst/>
              <a:cxnLst/>
              <a:rect l="l" t="t" r="r" b="b"/>
              <a:pathLst>
                <a:path w="8108" h="8077" extrusionOk="0">
                  <a:moveTo>
                    <a:pt x="6126" y="0"/>
                  </a:moveTo>
                  <a:lnTo>
                    <a:pt x="97" y="6991"/>
                  </a:lnTo>
                  <a:cubicBezTo>
                    <a:pt x="1" y="7107"/>
                    <a:pt x="10" y="7270"/>
                    <a:pt x="116" y="7376"/>
                  </a:cubicBezTo>
                  <a:lnTo>
                    <a:pt x="732" y="7991"/>
                  </a:lnTo>
                  <a:cubicBezTo>
                    <a:pt x="788" y="8048"/>
                    <a:pt x="861" y="8077"/>
                    <a:pt x="935" y="8077"/>
                  </a:cubicBezTo>
                  <a:cubicBezTo>
                    <a:pt x="999" y="8077"/>
                    <a:pt x="1063" y="8055"/>
                    <a:pt x="1116" y="8010"/>
                  </a:cubicBezTo>
                  <a:lnTo>
                    <a:pt x="8107" y="1981"/>
                  </a:lnTo>
                  <a:lnTo>
                    <a:pt x="8049" y="1943"/>
                  </a:lnTo>
                  <a:cubicBezTo>
                    <a:pt x="7261" y="1491"/>
                    <a:pt x="6617" y="837"/>
                    <a:pt x="6165" y="58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rgbClr val="CB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1"/>
            <p:cNvSpPr/>
            <p:nvPr/>
          </p:nvSpPr>
          <p:spPr>
            <a:xfrm>
              <a:off x="7704385" y="3886495"/>
              <a:ext cx="200828" cy="181542"/>
            </a:xfrm>
            <a:custGeom>
              <a:avLst/>
              <a:gdLst/>
              <a:ahLst/>
              <a:cxnLst/>
              <a:rect l="l" t="t" r="r" b="b"/>
              <a:pathLst>
                <a:path w="7685" h="6947" extrusionOk="0">
                  <a:moveTo>
                    <a:pt x="6559" y="0"/>
                  </a:moveTo>
                  <a:lnTo>
                    <a:pt x="1" y="6559"/>
                  </a:lnTo>
                  <a:lnTo>
                    <a:pt x="309" y="6866"/>
                  </a:lnTo>
                  <a:cubicBezTo>
                    <a:pt x="363" y="6920"/>
                    <a:pt x="432" y="6947"/>
                    <a:pt x="502" y="6947"/>
                  </a:cubicBezTo>
                  <a:cubicBezTo>
                    <a:pt x="569" y="6947"/>
                    <a:pt x="637" y="6923"/>
                    <a:pt x="693" y="6876"/>
                  </a:cubicBezTo>
                  <a:lnTo>
                    <a:pt x="7684" y="847"/>
                  </a:lnTo>
                  <a:lnTo>
                    <a:pt x="7626" y="818"/>
                  </a:lnTo>
                  <a:cubicBezTo>
                    <a:pt x="7232" y="587"/>
                    <a:pt x="6876" y="318"/>
                    <a:pt x="6559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1"/>
            <p:cNvSpPr/>
            <p:nvPr/>
          </p:nvSpPr>
          <p:spPr>
            <a:xfrm>
              <a:off x="7799376" y="3803446"/>
              <a:ext cx="165628" cy="138555"/>
            </a:xfrm>
            <a:custGeom>
              <a:avLst/>
              <a:gdLst/>
              <a:ahLst/>
              <a:cxnLst/>
              <a:rect l="l" t="t" r="r" b="b"/>
              <a:pathLst>
                <a:path w="6338" h="5302" extrusionOk="0">
                  <a:moveTo>
                    <a:pt x="3678" y="0"/>
                  </a:moveTo>
                  <a:cubicBezTo>
                    <a:pt x="3059" y="0"/>
                    <a:pt x="2438" y="236"/>
                    <a:pt x="1962" y="707"/>
                  </a:cubicBezTo>
                  <a:cubicBezTo>
                    <a:pt x="1" y="2669"/>
                    <a:pt x="953" y="3448"/>
                    <a:pt x="1799" y="4294"/>
                  </a:cubicBezTo>
                  <a:cubicBezTo>
                    <a:pt x="2297" y="4791"/>
                    <a:pt x="2749" y="5301"/>
                    <a:pt x="3398" y="5301"/>
                  </a:cubicBezTo>
                  <a:cubicBezTo>
                    <a:pt x="3903" y="5301"/>
                    <a:pt x="4527" y="4993"/>
                    <a:pt x="5386" y="4130"/>
                  </a:cubicBezTo>
                  <a:cubicBezTo>
                    <a:pt x="6338" y="3188"/>
                    <a:pt x="6338" y="1649"/>
                    <a:pt x="5386" y="707"/>
                  </a:cubicBezTo>
                  <a:cubicBezTo>
                    <a:pt x="4915" y="236"/>
                    <a:pt x="4297" y="0"/>
                    <a:pt x="3678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31"/>
            <p:cNvSpPr/>
            <p:nvPr/>
          </p:nvSpPr>
          <p:spPr>
            <a:xfrm>
              <a:off x="7833296" y="3810606"/>
              <a:ext cx="131708" cy="131394"/>
            </a:xfrm>
            <a:custGeom>
              <a:avLst/>
              <a:gdLst/>
              <a:ahLst/>
              <a:cxnLst/>
              <a:rect l="l" t="t" r="r" b="b"/>
              <a:pathLst>
                <a:path w="5040" h="5028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3982" y="933"/>
                    <a:pt x="3809" y="2077"/>
                    <a:pt x="3059" y="2827"/>
                  </a:cubicBezTo>
                  <a:cubicBezTo>
                    <a:pt x="2202" y="3689"/>
                    <a:pt x="1575" y="3999"/>
                    <a:pt x="1068" y="3999"/>
                  </a:cubicBezTo>
                  <a:cubicBezTo>
                    <a:pt x="652" y="3999"/>
                    <a:pt x="317" y="3792"/>
                    <a:pt x="1" y="3510"/>
                  </a:cubicBezTo>
                  <a:lnTo>
                    <a:pt x="1" y="3510"/>
                  </a:lnTo>
                  <a:cubicBezTo>
                    <a:pt x="155" y="3683"/>
                    <a:pt x="328" y="3856"/>
                    <a:pt x="501" y="4020"/>
                  </a:cubicBezTo>
                  <a:cubicBezTo>
                    <a:pt x="999" y="4517"/>
                    <a:pt x="1451" y="5027"/>
                    <a:pt x="2100" y="5027"/>
                  </a:cubicBezTo>
                  <a:cubicBezTo>
                    <a:pt x="2605" y="5027"/>
                    <a:pt x="3229" y="4719"/>
                    <a:pt x="4088" y="3856"/>
                  </a:cubicBezTo>
                  <a:cubicBezTo>
                    <a:pt x="5040" y="2914"/>
                    <a:pt x="5040" y="1375"/>
                    <a:pt x="4088" y="433"/>
                  </a:cubicBezTo>
                  <a:cubicBezTo>
                    <a:pt x="3915" y="260"/>
                    <a:pt x="3713" y="116"/>
                    <a:pt x="3501" y="0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1"/>
            <p:cNvSpPr/>
            <p:nvPr/>
          </p:nvSpPr>
          <p:spPr>
            <a:xfrm>
              <a:off x="7804158" y="3929457"/>
              <a:ext cx="28667" cy="28432"/>
            </a:xfrm>
            <a:custGeom>
              <a:avLst/>
              <a:gdLst/>
              <a:ahLst/>
              <a:cxnLst/>
              <a:rect l="l" t="t" r="r" b="b"/>
              <a:pathLst>
                <a:path w="1097" h="1088" extrusionOk="0">
                  <a:moveTo>
                    <a:pt x="549" y="1"/>
                  </a:moveTo>
                  <a:cubicBezTo>
                    <a:pt x="250" y="1"/>
                    <a:pt x="0" y="241"/>
                    <a:pt x="0" y="539"/>
                  </a:cubicBezTo>
                  <a:cubicBezTo>
                    <a:pt x="0" y="847"/>
                    <a:pt x="250" y="1087"/>
                    <a:pt x="549" y="1087"/>
                  </a:cubicBezTo>
                  <a:cubicBezTo>
                    <a:pt x="847" y="1087"/>
                    <a:pt x="1097" y="847"/>
                    <a:pt x="1097" y="539"/>
                  </a:cubicBezTo>
                  <a:cubicBezTo>
                    <a:pt x="1097" y="241"/>
                    <a:pt x="847" y="1"/>
                    <a:pt x="549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1"/>
            <p:cNvSpPr/>
            <p:nvPr/>
          </p:nvSpPr>
          <p:spPr>
            <a:xfrm>
              <a:off x="7806929" y="4129710"/>
              <a:ext cx="29922" cy="28929"/>
            </a:xfrm>
            <a:custGeom>
              <a:avLst/>
              <a:gdLst/>
              <a:ahLst/>
              <a:cxnLst/>
              <a:rect l="l" t="t" r="r" b="b"/>
              <a:pathLst>
                <a:path w="1145" h="1107" extrusionOk="0">
                  <a:moveTo>
                    <a:pt x="581" y="0"/>
                  </a:moveTo>
                  <a:cubicBezTo>
                    <a:pt x="525" y="0"/>
                    <a:pt x="469" y="27"/>
                    <a:pt x="433" y="79"/>
                  </a:cubicBezTo>
                  <a:lnTo>
                    <a:pt x="58" y="579"/>
                  </a:lnTo>
                  <a:cubicBezTo>
                    <a:pt x="0" y="656"/>
                    <a:pt x="10" y="752"/>
                    <a:pt x="68" y="819"/>
                  </a:cubicBezTo>
                  <a:lnTo>
                    <a:pt x="298" y="1050"/>
                  </a:lnTo>
                  <a:cubicBezTo>
                    <a:pt x="336" y="1087"/>
                    <a:pt x="385" y="1107"/>
                    <a:pt x="435" y="1107"/>
                  </a:cubicBezTo>
                  <a:cubicBezTo>
                    <a:pt x="475" y="1107"/>
                    <a:pt x="514" y="1095"/>
                    <a:pt x="548" y="1069"/>
                  </a:cubicBezTo>
                  <a:lnTo>
                    <a:pt x="1048" y="694"/>
                  </a:lnTo>
                  <a:cubicBezTo>
                    <a:pt x="1135" y="617"/>
                    <a:pt x="1145" y="482"/>
                    <a:pt x="1068" y="406"/>
                  </a:cubicBezTo>
                  <a:lnTo>
                    <a:pt x="712" y="59"/>
                  </a:lnTo>
                  <a:cubicBezTo>
                    <a:pt x="676" y="20"/>
                    <a:pt x="629" y="0"/>
                    <a:pt x="581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8" name="Google Shape;238;p31"/>
          <p:cNvSpPr/>
          <p:nvPr/>
        </p:nvSpPr>
        <p:spPr>
          <a:xfrm>
            <a:off x="3043401" y="3840556"/>
            <a:ext cx="2416586" cy="834001"/>
          </a:xfrm>
          <a:prstGeom prst="roundRect">
            <a:avLst>
              <a:gd name="adj" fmla="val 16667"/>
            </a:avLst>
          </a:prstGeom>
          <a:solidFill>
            <a:srgbClr val="C581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Keep Moving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239" name="Google Shape;239;p31"/>
          <p:cNvGrpSpPr/>
          <p:nvPr/>
        </p:nvGrpSpPr>
        <p:grpSpPr>
          <a:xfrm rot="-842945">
            <a:off x="7080483" y="3921670"/>
            <a:ext cx="657077" cy="597234"/>
            <a:chOff x="3610557" y="2780704"/>
            <a:chExt cx="325016" cy="336051"/>
          </a:xfrm>
        </p:grpSpPr>
        <p:sp>
          <p:nvSpPr>
            <p:cNvPr id="240" name="Google Shape;240;p31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1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1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35" name="Picture 11">
            <a:extLst>
              <a:ext uri="{FF2B5EF4-FFF2-40B4-BE49-F238E27FC236}">
                <a16:creationId xmlns:a16="http://schemas.microsoft.com/office/drawing/2014/main" id="{229B38E9-74B9-4751-A0CA-A7288627C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376" y="2483825"/>
            <a:ext cx="1258025" cy="125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8FB870AE-83A1-4C86-BEDB-CDC9B7794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26" y="2500892"/>
            <a:ext cx="1255801" cy="125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>
            <a:extLst>
              <a:ext uri="{FF2B5EF4-FFF2-40B4-BE49-F238E27FC236}">
                <a16:creationId xmlns:a16="http://schemas.microsoft.com/office/drawing/2014/main" id="{98EC4B55-41E3-4DF3-AA2C-0A40E041A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609" y="2582880"/>
            <a:ext cx="682803" cy="98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5D9A67AF-481B-445D-AB51-BCF0916D58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0" r="12511"/>
          <a:stretch/>
        </p:blipFill>
        <p:spPr bwMode="auto">
          <a:xfrm>
            <a:off x="3297456" y="2709582"/>
            <a:ext cx="1085821" cy="80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129FC996-1F8B-45BF-8A0F-FEE241E89EB7}"/>
              </a:ext>
            </a:extLst>
          </p:cNvPr>
          <p:cNvGrpSpPr/>
          <p:nvPr/>
        </p:nvGrpSpPr>
        <p:grpSpPr>
          <a:xfrm>
            <a:off x="6808974" y="2557824"/>
            <a:ext cx="1363636" cy="990600"/>
            <a:chOff x="6808974" y="2544176"/>
            <a:chExt cx="1363636" cy="990600"/>
          </a:xfrm>
        </p:grpSpPr>
        <p:pic>
          <p:nvPicPr>
            <p:cNvPr id="1037" name="Picture 13">
              <a:extLst>
                <a:ext uri="{FF2B5EF4-FFF2-40B4-BE49-F238E27FC236}">
                  <a16:creationId xmlns:a16="http://schemas.microsoft.com/office/drawing/2014/main" id="{5EE8E12D-4B83-40D2-B362-8DE8176C730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8974" y="2544176"/>
              <a:ext cx="990600" cy="99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Flèche : double flèche horizontale 2">
              <a:extLst>
                <a:ext uri="{FF2B5EF4-FFF2-40B4-BE49-F238E27FC236}">
                  <a16:creationId xmlns:a16="http://schemas.microsoft.com/office/drawing/2014/main" id="{B2668BA5-0D79-45C0-8BA5-8CF92289D098}"/>
                </a:ext>
              </a:extLst>
            </p:cNvPr>
            <p:cNvSpPr/>
            <p:nvPr/>
          </p:nvSpPr>
          <p:spPr>
            <a:xfrm rot="5400000">
              <a:off x="7669677" y="2904786"/>
              <a:ext cx="741186" cy="264680"/>
            </a:xfrm>
            <a:prstGeom prst="leftRightArrow">
              <a:avLst/>
            </a:prstGeom>
            <a:solidFill>
              <a:srgbClr val="C581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Google Shape;222;p31">
            <a:extLst>
              <a:ext uri="{FF2B5EF4-FFF2-40B4-BE49-F238E27FC236}">
                <a16:creationId xmlns:a16="http://schemas.microsoft.com/office/drawing/2014/main" id="{FE7096D4-935B-4454-90F9-E37E42477FC2}"/>
              </a:ext>
            </a:extLst>
          </p:cNvPr>
          <p:cNvSpPr/>
          <p:nvPr/>
        </p:nvSpPr>
        <p:spPr>
          <a:xfrm>
            <a:off x="361346" y="1548986"/>
            <a:ext cx="1255800" cy="834000"/>
          </a:xfrm>
          <a:prstGeom prst="roundRect">
            <a:avLst>
              <a:gd name="adj" fmla="val 16667"/>
            </a:avLst>
          </a:prstGeom>
          <a:solidFill>
            <a:srgbClr val="C581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2400" dirty="0">
                <a:ea typeface="Architects Daughter"/>
                <a:cs typeface="Architects Daughter"/>
                <a:sym typeface="Architects Daughter"/>
              </a:rPr>
              <a:t>1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finger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550</Words>
  <Application>Microsoft Office PowerPoint</Application>
  <PresentationFormat>Affichage à l'écran (16:9)</PresentationFormat>
  <Paragraphs>288</Paragraphs>
  <Slides>38</Slides>
  <Notes>38</Notes>
  <HiddenSlides>1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4" baseType="lpstr">
      <vt:lpstr>Barrio</vt:lpstr>
      <vt:lpstr>Pacifico</vt:lpstr>
      <vt:lpstr>Arial</vt:lpstr>
      <vt:lpstr>Architects Daughter</vt:lpstr>
      <vt:lpstr>Wingdings</vt:lpstr>
      <vt:lpstr>Simple Light</vt:lpstr>
      <vt:lpstr>Présentation PowerPoint</vt:lpstr>
      <vt:lpstr>Présentation PowerPoint</vt:lpstr>
      <vt:lpstr>Présentation PowerPoint</vt:lpstr>
      <vt:lpstr>How are you? </vt:lpstr>
      <vt:lpstr>How are you?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Let’s look outside your body! </vt:lpstr>
      <vt:lpstr>Let’s look inside your body! </vt:lpstr>
      <vt:lpstr>Let’s measure the bones!   </vt:lpstr>
      <vt:lpstr>Let’s compare sizes!   </vt:lpstr>
      <vt:lpstr>Let’s measure the  bones!   </vt:lpstr>
      <vt:lpstr>Let’s compare sizes!</vt:lpstr>
      <vt:lpstr>Matching game</vt:lpstr>
      <vt:lpstr>Let’s discover different  body sizes!   </vt:lpstr>
      <vt:lpstr>Let’s compare!  </vt:lpstr>
      <vt:lpstr>Let’s discover different  body sizes!   </vt:lpstr>
      <vt:lpstr>Let’s compare!  </vt:lpstr>
      <vt:lpstr>Let’s think!</vt:lpstr>
      <vt:lpstr>Let’s play!</vt:lpstr>
      <vt:lpstr>Présentation PowerPoint</vt:lpstr>
      <vt:lpstr>Different bodies...</vt:lpstr>
      <vt:lpstr>Let’s compare!  </vt:lpstr>
      <vt:lpstr>Let’s think!</vt:lpstr>
      <vt:lpstr>Let’s create adjectives!</vt:lpstr>
      <vt:lpstr>Présentation PowerPoint</vt:lpstr>
      <vt:lpstr>Let’s think and play! </vt:lpstr>
      <vt:lpstr>How are you? 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Sabrina Champion</dc:creator>
  <cp:lastModifiedBy>JOSSELYN BELLICAUD</cp:lastModifiedBy>
  <cp:revision>117</cp:revision>
  <dcterms:modified xsi:type="dcterms:W3CDTF">2020-09-29T08:39:44Z</dcterms:modified>
</cp:coreProperties>
</file>