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</p:sldMasterIdLst>
  <p:notesMasterIdLst>
    <p:notesMasterId r:id="rId37"/>
  </p:notesMasterIdLst>
  <p:sldIdLst>
    <p:sldId id="327" r:id="rId3"/>
    <p:sldId id="329" r:id="rId4"/>
    <p:sldId id="330" r:id="rId5"/>
    <p:sldId id="363" r:id="rId6"/>
    <p:sldId id="260" r:id="rId7"/>
    <p:sldId id="291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2" r:id="rId24"/>
    <p:sldId id="283" r:id="rId25"/>
    <p:sldId id="284" r:id="rId26"/>
    <p:sldId id="286" r:id="rId27"/>
    <p:sldId id="287" r:id="rId28"/>
    <p:sldId id="292" r:id="rId29"/>
    <p:sldId id="362" r:id="rId30"/>
    <p:sldId id="288" r:id="rId31"/>
    <p:sldId id="290" r:id="rId32"/>
    <p:sldId id="289" r:id="rId33"/>
    <p:sldId id="360" r:id="rId34"/>
    <p:sldId id="359" r:id="rId35"/>
    <p:sldId id="364" r:id="rId36"/>
  </p:sldIdLst>
  <p:sldSz cx="9144000" cy="5143500" type="screen16x9"/>
  <p:notesSz cx="6858000" cy="9144000"/>
  <p:embeddedFontLst>
    <p:embeddedFont>
      <p:font typeface="Barrio" panose="020B0604020202020204" charset="0"/>
      <p:regular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Pacifico" panose="020B0604020202020204" charset="0"/>
      <p:regular r:id="rId43"/>
    </p:embeddedFont>
    <p:embeddedFont>
      <p:font typeface="Architects Daughter" panose="020B0604020202020204" charset="0"/>
      <p:regular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AAF4"/>
    <a:srgbClr val="C0109A"/>
    <a:srgbClr val="FF5AA1"/>
    <a:srgbClr val="E49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3" autoAdjust="0"/>
    <p:restoredTop sz="88766" autoAdjust="0"/>
  </p:normalViewPr>
  <p:slideViewPr>
    <p:cSldViewPr snapToGrid="0">
      <p:cViewPr varScale="1">
        <p:scale>
          <a:sx n="109" d="100"/>
          <a:sy n="109" d="100"/>
        </p:scale>
        <p:origin x="571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0cd6959e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80cd6959e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1395822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8" name="Google Shape;23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1" name="Google Shape;421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8a981b02f8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7" name="Google Shape;437;g8a981b02f8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8a981b02f8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5" name="Google Shape;465;g8a981b02f8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0cd6959eb_2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80cd6959eb_2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4786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8a981b02f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8a981b02f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89fb431cc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2" name="Google Shape;562;g89fb431cc5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89fb431cc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6" name="Google Shape;596;g89fb431cc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820352d59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8" name="Google Shape;618;g820352d593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89fb431cc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7" name="Google Shape;677;g89fb431cc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>
              <a:sym typeface="Wingdings" panose="05000000000000000000" pitchFamily="2" charset="2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89fb431c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89fb431cc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>
              <a:sym typeface="Wingdings" panose="05000000000000000000" pitchFamily="2" charset="2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89fb431cc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0" name="Google Shape;700;g89fb431cc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943767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509642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2" name="Google Shape;722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>
              <a:sym typeface="Wingdings" panose="05000000000000000000" pitchFamily="2" charset="2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44" name="Google Shape;744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0cd6959e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80cd6959e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16058536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81f5af57e0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4" name="Google Shape;734;g81f5af57e0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882f6b5fc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882f6b5fc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1685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0cd6959e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80cd6959e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21713276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76dbc70f8c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76dbc70f8c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4668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0cd6959eb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80cd6959eb_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62339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81f5af57e0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g81f5af57e0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4" name="Google Shape;2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●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○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■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●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○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■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●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○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■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●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○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■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●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○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■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●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○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■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5" name="Google Shape;85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●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○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■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●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○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■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●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○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■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7" name="Google Shape;97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790600" y="6842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●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○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■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●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○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■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●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○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Font typeface="Arial"/>
              <a:buChar char="■"/>
              <a:defRPr sz="1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00" name="Google Shape;100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1" name="Google Shape;10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●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○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■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●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○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■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●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○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Char char="■"/>
              <a:defRPr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■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●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○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Char char="■"/>
              <a:defRPr sz="4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●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○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■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●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○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■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●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○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Char char="■"/>
              <a:defRPr sz="4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210375" y="145875"/>
            <a:ext cx="8455500" cy="7335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1"/>
          <p:cNvSpPr/>
          <p:nvPr/>
        </p:nvSpPr>
        <p:spPr>
          <a:xfrm>
            <a:off x="74550" y="4325075"/>
            <a:ext cx="9069300" cy="613500"/>
          </a:xfrm>
          <a:prstGeom prst="rtTriangle">
            <a:avLst/>
          </a:prstGeom>
          <a:solidFill>
            <a:srgbClr val="45818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>
            <a:off x="44775" y="4317575"/>
            <a:ext cx="9069300" cy="628500"/>
          </a:xfrm>
          <a:prstGeom prst="rtTriangle">
            <a:avLst/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"/>
          <p:cNvSpPr/>
          <p:nvPr/>
        </p:nvSpPr>
        <p:spPr>
          <a:xfrm rot="-1282383">
            <a:off x="128422" y="125239"/>
            <a:ext cx="1170812" cy="67998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849591" y="3869380"/>
            <a:ext cx="1059899" cy="10598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"/>
          <p:cNvSpPr/>
          <p:nvPr/>
        </p:nvSpPr>
        <p:spPr>
          <a:xfrm rot="1060623">
            <a:off x="7577820" y="235239"/>
            <a:ext cx="1170828" cy="679990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sp>
        <p:nvSpPr>
          <p:cNvPr id="56" name="Google Shape;56;p13"/>
          <p:cNvSpPr/>
          <p:nvPr/>
        </p:nvSpPr>
        <p:spPr>
          <a:xfrm>
            <a:off x="478900" y="538775"/>
            <a:ext cx="8455500" cy="7335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74550" y="4325075"/>
            <a:ext cx="9069300" cy="613500"/>
          </a:xfrm>
          <a:prstGeom prst="rtTriangle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3"/>
          <p:cNvSpPr/>
          <p:nvPr/>
        </p:nvSpPr>
        <p:spPr>
          <a:xfrm rot="10800000">
            <a:off x="74700" y="4317575"/>
            <a:ext cx="9069300" cy="628500"/>
          </a:xfrm>
          <a:prstGeom prst="rtTriangle">
            <a:avLst/>
          </a:prstGeom>
          <a:solidFill>
            <a:srgbClr val="76A5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3"/>
          <p:cNvSpPr/>
          <p:nvPr/>
        </p:nvSpPr>
        <p:spPr>
          <a:xfrm rot="-1282383">
            <a:off x="478897" y="472514"/>
            <a:ext cx="1170812" cy="67998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3"/>
          <p:cNvSpPr/>
          <p:nvPr/>
        </p:nvSpPr>
        <p:spPr>
          <a:xfrm rot="305775">
            <a:off x="7752934" y="494027"/>
            <a:ext cx="1030935" cy="82290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12;p1"/>
          <p:cNvPicPr preferRelativeResize="0"/>
          <p:nvPr userDrawn="1"/>
        </p:nvPicPr>
        <p:blipFill rotWithShape="1">
          <a:blip r:embed="rId11">
            <a:alphaModFix/>
          </a:blip>
          <a:srcRect/>
          <a:stretch/>
        </p:blipFill>
        <p:spPr>
          <a:xfrm>
            <a:off x="7849591" y="3869380"/>
            <a:ext cx="1059899" cy="105989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</p:sldLayoutIdLst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6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4.jpg"/><Relationship Id="rId21" Type="http://schemas.openxmlformats.org/officeDocument/2006/relationships/image" Target="../media/image8.png"/><Relationship Id="rId7" Type="http://schemas.openxmlformats.org/officeDocument/2006/relationships/image" Target="../media/image25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6.png"/><Relationship Id="rId20" Type="http://schemas.openxmlformats.org/officeDocument/2006/relationships/image" Target="../media/image5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jpg"/><Relationship Id="rId4" Type="http://schemas.openxmlformats.org/officeDocument/2006/relationships/image" Target="../media/image35.jp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3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24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21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8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37.png"/><Relationship Id="rId5" Type="http://schemas.openxmlformats.org/officeDocument/2006/relationships/image" Target="../media/image57.png"/><Relationship Id="rId10" Type="http://schemas.openxmlformats.org/officeDocument/2006/relationships/image" Target="../media/image36.png"/><Relationship Id="rId4" Type="http://schemas.openxmlformats.org/officeDocument/2006/relationships/image" Target="../media/image25.png"/><Relationship Id="rId9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8.png"/><Relationship Id="rId4" Type="http://schemas.openxmlformats.org/officeDocument/2006/relationships/image" Target="../media/image5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8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35.jp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4.png"/><Relationship Id="rId1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37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7.png"/><Relationship Id="rId5" Type="http://schemas.openxmlformats.org/officeDocument/2006/relationships/image" Target="../media/image42.png"/><Relationship Id="rId15" Type="http://schemas.openxmlformats.org/officeDocument/2006/relationships/image" Target="../media/image46.png"/><Relationship Id="rId10" Type="http://schemas.openxmlformats.org/officeDocument/2006/relationships/image" Target="../media/image25.png"/><Relationship Id="rId4" Type="http://schemas.openxmlformats.org/officeDocument/2006/relationships/image" Target="../media/image38.png"/><Relationship Id="rId9" Type="http://schemas.openxmlformats.org/officeDocument/2006/relationships/image" Target="../media/image28.png"/><Relationship Id="rId14" Type="http://schemas.openxmlformats.org/officeDocument/2006/relationships/image" Target="../media/image3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3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43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53.png"/><Relationship Id="rId10" Type="http://schemas.openxmlformats.org/officeDocument/2006/relationships/image" Target="../media/image56.png"/><Relationship Id="rId4" Type="http://schemas.openxmlformats.org/officeDocument/2006/relationships/image" Target="../media/image25.png"/><Relationship Id="rId9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52.png"/><Relationship Id="rId10" Type="http://schemas.openxmlformats.org/officeDocument/2006/relationships/image" Target="../media/image35.jpg"/><Relationship Id="rId4" Type="http://schemas.openxmlformats.org/officeDocument/2006/relationships/image" Target="../media/image25.png"/><Relationship Id="rId9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39.png"/><Relationship Id="rId17" Type="http://schemas.openxmlformats.org/officeDocument/2006/relationships/image" Target="../media/image54.png"/><Relationship Id="rId2" Type="http://schemas.openxmlformats.org/officeDocument/2006/relationships/audio" Target="../media/media2.mp3"/><Relationship Id="rId16" Type="http://schemas.openxmlformats.org/officeDocument/2006/relationships/image" Target="../media/image53.png"/><Relationship Id="rId1" Type="http://schemas.microsoft.com/office/2007/relationships/media" Target="../media/media2.mp3"/><Relationship Id="rId6" Type="http://schemas.openxmlformats.org/officeDocument/2006/relationships/image" Target="../media/image25.png"/><Relationship Id="rId11" Type="http://schemas.openxmlformats.org/officeDocument/2006/relationships/image" Target="../media/image21.png"/><Relationship Id="rId5" Type="http://schemas.openxmlformats.org/officeDocument/2006/relationships/image" Target="../media/image8.png"/><Relationship Id="rId15" Type="http://schemas.openxmlformats.org/officeDocument/2006/relationships/image" Target="../media/image43.pn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52.png"/><Relationship Id="rId1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57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image" Target="../media/image68.png"/><Relationship Id="rId4" Type="http://schemas.openxmlformats.org/officeDocument/2006/relationships/notesSlide" Target="../notesSlides/notesSlide31.xml"/><Relationship Id="rId9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stock.adobe.com/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lipart.com/fr/index" TargetMode="External"/><Relationship Id="rId5" Type="http://schemas.openxmlformats.org/officeDocument/2006/relationships/hyperlink" Target="https://www.flaticon.com/" TargetMode="External"/><Relationship Id="rId4" Type="http://schemas.openxmlformats.org/officeDocument/2006/relationships/hyperlink" Target="https://pixabay.com/fr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3.wdp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25"/>
          <p:cNvSpPr txBox="1"/>
          <p:nvPr/>
        </p:nvSpPr>
        <p:spPr>
          <a:xfrm>
            <a:off x="2251588" y="155700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 dirty="0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01" y="234207"/>
            <a:ext cx="517387" cy="517387"/>
          </a:xfrm>
          <a:prstGeom prst="rect">
            <a:avLst/>
          </a:prstGeom>
        </p:spPr>
      </p:pic>
      <p:pic>
        <p:nvPicPr>
          <p:cNvPr id="9" name="Google Shape;16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">
            <a:off x="7428580" y="218589"/>
            <a:ext cx="1378964" cy="796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 2"/>
          <p:cNvGrpSpPr/>
          <p:nvPr/>
        </p:nvGrpSpPr>
        <p:grpSpPr>
          <a:xfrm>
            <a:off x="4187786" y="1487134"/>
            <a:ext cx="4061099" cy="1947113"/>
            <a:chOff x="3787501" y="1524622"/>
            <a:chExt cx="4061099" cy="1947113"/>
          </a:xfrm>
        </p:grpSpPr>
        <p:sp>
          <p:nvSpPr>
            <p:cNvPr id="106" name="Google Shape;106;p25"/>
            <p:cNvSpPr/>
            <p:nvPr/>
          </p:nvSpPr>
          <p:spPr>
            <a:xfrm>
              <a:off x="3787501" y="1524622"/>
              <a:ext cx="3413399" cy="1113803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sz="1100" b="0" i="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English 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  <p:sp>
          <p:nvSpPr>
            <p:cNvPr id="11" name="Google Shape;106;p25"/>
            <p:cNvSpPr/>
            <p:nvPr/>
          </p:nvSpPr>
          <p:spPr>
            <a:xfrm>
              <a:off x="4896875" y="2716746"/>
              <a:ext cx="2951725" cy="754989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lang="fr-FR" sz="110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Class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59C57B5A-FDB4-4D33-83C8-046494DFDB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88" y="1332000"/>
            <a:ext cx="4028999" cy="284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0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 dirty="0"/>
          </a:p>
        </p:txBody>
      </p:sp>
      <p:sp>
        <p:nvSpPr>
          <p:cNvPr id="230" name="Google Shape;230;p32"/>
          <p:cNvSpPr txBox="1"/>
          <p:nvPr/>
        </p:nvSpPr>
        <p:spPr>
          <a:xfrm>
            <a:off x="2638706" y="91624"/>
            <a:ext cx="300000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b="0" i="0" u="none" strike="noStrike" cap="none" dirty="0">
                <a:solidFill>
                  <a:srgbClr val="000000"/>
                </a:solidFill>
                <a:latin typeface="Architects Daughter" panose="020B0604020202020204" charset="0"/>
                <a:sym typeface="Arial"/>
              </a:rPr>
              <a:t>Feelings</a:t>
            </a:r>
            <a:r>
              <a:rPr lang="fr-FR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1" name="Google Shape;231;p32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036471" y="1599920"/>
            <a:ext cx="2867492" cy="239110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2"/>
          <p:cNvSpPr/>
          <p:nvPr/>
        </p:nvSpPr>
        <p:spPr>
          <a:xfrm>
            <a:off x="6726360" y="1660795"/>
            <a:ext cx="2210700" cy="8109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36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thirsty </a:t>
            </a:r>
            <a:endParaRPr sz="36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34" name="Google Shape;234;p32"/>
          <p:cNvSpPr/>
          <p:nvPr/>
        </p:nvSpPr>
        <p:spPr>
          <a:xfrm>
            <a:off x="6562625" y="2942000"/>
            <a:ext cx="2210700" cy="7062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thirty? 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35" name="Google Shape;235;p32"/>
          <p:cNvSpPr txBox="1"/>
          <p:nvPr/>
        </p:nvSpPr>
        <p:spPr>
          <a:xfrm>
            <a:off x="7272937" y="2456772"/>
            <a:ext cx="816822" cy="540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8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or</a:t>
            </a:r>
            <a:endParaRPr sz="1800" dirty="0"/>
          </a:p>
        </p:txBody>
      </p:sp>
      <p:sp>
        <p:nvSpPr>
          <p:cNvPr id="10" name="Explosion : 8 points 9">
            <a:extLst>
              <a:ext uri="{FF2B5EF4-FFF2-40B4-BE49-F238E27FC236}">
                <a16:creationId xmlns:a16="http://schemas.microsoft.com/office/drawing/2014/main" id="{0BFE6CF5-090E-4538-B9F4-98B2FB4E2903}"/>
              </a:ext>
            </a:extLst>
          </p:cNvPr>
          <p:cNvSpPr/>
          <p:nvPr/>
        </p:nvSpPr>
        <p:spPr>
          <a:xfrm rot="20704240">
            <a:off x="5376131" y="286257"/>
            <a:ext cx="2435697" cy="1628985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Architects Daughter" panose="020B0604020202020204" charset="0"/>
              </a:rPr>
              <a:t>NEW!</a:t>
            </a:r>
            <a:endParaRPr lang="fr-FR" dirty="0"/>
          </a:p>
        </p:txBody>
      </p:sp>
      <p:sp>
        <p:nvSpPr>
          <p:cNvPr id="11" name="Google Shape;207;p30">
            <a:extLst>
              <a:ext uri="{FF2B5EF4-FFF2-40B4-BE49-F238E27FC236}">
                <a16:creationId xmlns:a16="http://schemas.microsoft.com/office/drawing/2014/main" id="{2248F40C-8285-4CE0-8D0D-6CF77D6A964C}"/>
              </a:ext>
            </a:extLst>
          </p:cNvPr>
          <p:cNvSpPr/>
          <p:nvPr/>
        </p:nvSpPr>
        <p:spPr>
          <a:xfrm>
            <a:off x="1010449" y="2223675"/>
            <a:ext cx="1168489" cy="7848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36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I’m...</a:t>
            </a:r>
            <a:endParaRPr sz="36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2" name="Google Shape;223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79720" y="283944"/>
            <a:ext cx="530877" cy="53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24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300" y="263150"/>
            <a:ext cx="633900" cy="57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/>
          <p:nvPr/>
        </p:nvSpPr>
        <p:spPr>
          <a:xfrm>
            <a:off x="1383030" y="122120"/>
            <a:ext cx="620649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Feelings</a:t>
            </a:r>
            <a:r>
              <a:rPr lang="fr-FR" sz="360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3" name="Google Shape;243;p33"/>
          <p:cNvPicPr preferRelativeResize="0"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423830" y="1657250"/>
            <a:ext cx="2400475" cy="1991250"/>
          </a:xfrm>
          <a:prstGeom prst="rect">
            <a:avLst/>
          </a:prstGeom>
        </p:spPr>
      </p:pic>
      <p:pic>
        <p:nvPicPr>
          <p:cNvPr id="244" name="Google Shape;244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99695" y="288382"/>
            <a:ext cx="530877" cy="5308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Bulle narrative : rectangle à coins arrondis 5">
            <a:extLst>
              <a:ext uri="{FF2B5EF4-FFF2-40B4-BE49-F238E27FC236}">
                <a16:creationId xmlns:a16="http://schemas.microsoft.com/office/drawing/2014/main" id="{8326E5FC-3F27-44D7-BCC6-ACF2D363E4EE}"/>
              </a:ext>
            </a:extLst>
          </p:cNvPr>
          <p:cNvSpPr/>
          <p:nvPr/>
        </p:nvSpPr>
        <p:spPr>
          <a:xfrm>
            <a:off x="1517360" y="3054551"/>
            <a:ext cx="2841808" cy="777092"/>
          </a:xfrm>
          <a:prstGeom prst="wedgeRoundRectCallout">
            <a:avLst>
              <a:gd name="adj1" fmla="val 82362"/>
              <a:gd name="adj2" fmla="val -30461"/>
              <a:gd name="adj3" fmla="val 16667"/>
            </a:avLst>
          </a:prstGeom>
          <a:solidFill>
            <a:srgbClr val="E49FF7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Architects Daughter" panose="020B0604020202020204" charset="0"/>
              </a:rPr>
              <a:t>No, </a:t>
            </a:r>
            <a:r>
              <a:rPr lang="fr-FR" sz="3200" dirty="0" err="1">
                <a:latin typeface="Architects Daughter" panose="020B0604020202020204" charset="0"/>
              </a:rPr>
              <a:t>I’m</a:t>
            </a:r>
            <a:r>
              <a:rPr lang="fr-FR" sz="3200" dirty="0">
                <a:latin typeface="Architects Daughter" panose="020B0604020202020204" charset="0"/>
              </a:rPr>
              <a:t> not</a:t>
            </a:r>
            <a:r>
              <a:rPr lang="fr-FR" sz="3200" dirty="0" smtClean="0">
                <a:latin typeface="Architects Daughter" panose="020B0604020202020204" charset="0"/>
              </a:rPr>
              <a:t>!</a:t>
            </a:r>
            <a:endParaRPr lang="fr-FR" sz="3200" dirty="0">
              <a:latin typeface="Architects Daughter" panose="020B060402020202020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DF4BB7C-9E45-4F10-9076-F7DDF8AAA5A8}"/>
              </a:ext>
            </a:extLst>
          </p:cNvPr>
          <p:cNvGrpSpPr/>
          <p:nvPr/>
        </p:nvGrpSpPr>
        <p:grpSpPr>
          <a:xfrm>
            <a:off x="315874" y="1018520"/>
            <a:ext cx="4828404" cy="1277460"/>
            <a:chOff x="327750" y="1204483"/>
            <a:chExt cx="4808940" cy="884467"/>
          </a:xfrm>
        </p:grpSpPr>
        <p:sp>
          <p:nvSpPr>
            <p:cNvPr id="8" name="Google Shape;250;p34">
              <a:extLst>
                <a:ext uri="{FF2B5EF4-FFF2-40B4-BE49-F238E27FC236}">
                  <a16:creationId xmlns:a16="http://schemas.microsoft.com/office/drawing/2014/main" id="{295FBB13-806F-4A6E-8930-8F38DF020634}"/>
                </a:ext>
              </a:extLst>
            </p:cNvPr>
            <p:cNvSpPr txBox="1"/>
            <p:nvPr/>
          </p:nvSpPr>
          <p:spPr>
            <a:xfrm>
              <a:off x="675487" y="1362611"/>
              <a:ext cx="4125789" cy="7263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fr" sz="3600" i="0" u="none" strike="noStrike" cap="none" dirty="0">
                  <a:solidFill>
                    <a:schemeClr val="dk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A</a:t>
              </a:r>
              <a:r>
                <a:rPr lang="fr" sz="3600" dirty="0">
                  <a:solidFill>
                    <a:schemeClr val="dk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r</a:t>
              </a:r>
              <a:r>
                <a:rPr lang="fr" sz="3600" i="0" u="none" strike="noStrike" cap="none" dirty="0">
                  <a:solidFill>
                    <a:schemeClr val="dk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e you     </a:t>
              </a:r>
              <a:r>
                <a:rPr lang="fr" sz="3600" dirty="0">
                  <a:solidFill>
                    <a:schemeClr val="dk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 </a:t>
              </a:r>
              <a:r>
                <a:rPr lang="fr" sz="3600" i="0" u="none" strike="noStrike" cap="none" dirty="0">
                  <a:solidFill>
                    <a:schemeClr val="dk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?</a:t>
              </a:r>
              <a:endParaRPr sz="140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sp>
          <p:nvSpPr>
            <p:cNvPr id="9" name="Bulle narrative : ronde 8">
              <a:extLst>
                <a:ext uri="{FF2B5EF4-FFF2-40B4-BE49-F238E27FC236}">
                  <a16:creationId xmlns:a16="http://schemas.microsoft.com/office/drawing/2014/main" id="{930D136E-E134-46CC-B222-073C71FE6101}"/>
                </a:ext>
              </a:extLst>
            </p:cNvPr>
            <p:cNvSpPr/>
            <p:nvPr/>
          </p:nvSpPr>
          <p:spPr>
            <a:xfrm>
              <a:off x="327750" y="1204483"/>
              <a:ext cx="4808940" cy="784800"/>
            </a:xfrm>
            <a:prstGeom prst="wedgeEllipseCallout">
              <a:avLst>
                <a:gd name="adj1" fmla="val -55535"/>
                <a:gd name="adj2" fmla="val 50849"/>
              </a:avLst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026" name="Picture 2" descr="Boire, L'Eau, Silhouette, L'Homme">
            <a:extLst>
              <a:ext uri="{FF2B5EF4-FFF2-40B4-BE49-F238E27FC236}">
                <a16:creationId xmlns:a16="http://schemas.microsoft.com/office/drawing/2014/main" id="{CB0021D7-5333-4C97-89CA-9FC408012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471" y="1075872"/>
            <a:ext cx="591752" cy="94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199;p29"/>
          <p:cNvPicPr preferRelativeResize="0"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47908" y="190973"/>
            <a:ext cx="520976" cy="613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4"/>
          <p:cNvPicPr preferRelativeResize="0"/>
          <p:nvPr/>
        </p:nvPicPr>
        <p:blipFill rotWithShape="1">
          <a:blip r:embed="rId3">
            <a:extLst/>
          </a:blip>
          <a:srcRect/>
          <a:stretch/>
        </p:blipFill>
        <p:spPr>
          <a:xfrm>
            <a:off x="3747900" y="1923443"/>
            <a:ext cx="2322825" cy="2329975"/>
          </a:xfrm>
          <a:prstGeom prst="rect">
            <a:avLst/>
          </a:prstGeom>
        </p:spPr>
      </p:pic>
      <p:sp>
        <p:nvSpPr>
          <p:cNvPr id="253" name="Google Shape;253;p34"/>
          <p:cNvSpPr/>
          <p:nvPr/>
        </p:nvSpPr>
        <p:spPr>
          <a:xfrm>
            <a:off x="5886750" y="1059625"/>
            <a:ext cx="3024000" cy="1661400"/>
          </a:xfrm>
          <a:prstGeom prst="cloudCallout">
            <a:avLst>
              <a:gd name="adj1" fmla="val -43912"/>
              <a:gd name="adj2" fmla="val 71790"/>
            </a:avLst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5895" y="275307"/>
            <a:ext cx="530877" cy="53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130" y="1219200"/>
            <a:ext cx="2195642" cy="1286509"/>
          </a:xfrm>
          <a:prstGeom prst="rect">
            <a:avLst/>
          </a:prstGeom>
        </p:spPr>
      </p:pic>
      <p:sp>
        <p:nvSpPr>
          <p:cNvPr id="9" name="Bulle narrative : rectangle à coins arrondis 8">
            <a:extLst>
              <a:ext uri="{FF2B5EF4-FFF2-40B4-BE49-F238E27FC236}">
                <a16:creationId xmlns:a16="http://schemas.microsoft.com/office/drawing/2014/main" id="{62FCE5B8-A40B-4B41-BD69-F4DA38421D07}"/>
              </a:ext>
            </a:extLst>
          </p:cNvPr>
          <p:cNvSpPr/>
          <p:nvPr/>
        </p:nvSpPr>
        <p:spPr>
          <a:xfrm>
            <a:off x="327750" y="2956955"/>
            <a:ext cx="2350725" cy="676597"/>
          </a:xfrm>
          <a:prstGeom prst="wedgeRoundRectCallout">
            <a:avLst>
              <a:gd name="adj1" fmla="val 94484"/>
              <a:gd name="adj2" fmla="val 16296"/>
              <a:gd name="adj3" fmla="val 16667"/>
            </a:avLst>
          </a:prstGeom>
          <a:solidFill>
            <a:srgbClr val="E49FF7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Architects Daughter" panose="020B0604020202020204" charset="0"/>
              </a:rPr>
              <a:t>Yes I </a:t>
            </a:r>
            <a:r>
              <a:rPr lang="fr-FR" sz="3200" dirty="0" err="1" smtClean="0">
                <a:latin typeface="Architects Daughter" panose="020B0604020202020204" charset="0"/>
              </a:rPr>
              <a:t>am</a:t>
            </a:r>
            <a:r>
              <a:rPr lang="fr-FR" sz="3200" dirty="0" smtClean="0">
                <a:latin typeface="Architects Daughter" panose="020B0604020202020204" charset="0"/>
              </a:rPr>
              <a:t>!</a:t>
            </a:r>
            <a:endParaRPr lang="fr-FR" sz="3200" dirty="0">
              <a:latin typeface="Architects Daughter" panose="020B060402020202020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4EDF19AF-EAC6-4D52-9A7E-97B41F50A944}"/>
              </a:ext>
            </a:extLst>
          </p:cNvPr>
          <p:cNvGrpSpPr/>
          <p:nvPr/>
        </p:nvGrpSpPr>
        <p:grpSpPr>
          <a:xfrm>
            <a:off x="327750" y="1059625"/>
            <a:ext cx="4808940" cy="1082911"/>
            <a:chOff x="327750" y="1204483"/>
            <a:chExt cx="4808940" cy="784800"/>
          </a:xfrm>
        </p:grpSpPr>
        <p:sp>
          <p:nvSpPr>
            <p:cNvPr id="250" name="Google Shape;250;p34"/>
            <p:cNvSpPr txBox="1"/>
            <p:nvPr/>
          </p:nvSpPr>
          <p:spPr>
            <a:xfrm>
              <a:off x="523575" y="1320129"/>
              <a:ext cx="4277700" cy="669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fr" sz="3600" i="0" u="none" strike="noStrike" cap="none" dirty="0">
                  <a:solidFill>
                    <a:schemeClr val="dk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A</a:t>
              </a:r>
              <a:r>
                <a:rPr lang="fr" sz="3600" dirty="0">
                  <a:solidFill>
                    <a:schemeClr val="dk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r</a:t>
              </a:r>
              <a:r>
                <a:rPr lang="fr" sz="3600" i="0" u="none" strike="noStrike" cap="none" dirty="0">
                  <a:solidFill>
                    <a:schemeClr val="dk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e you    </a:t>
              </a:r>
              <a:r>
                <a:rPr lang="fr" sz="3600" dirty="0">
                  <a:solidFill>
                    <a:schemeClr val="dk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 </a:t>
              </a:r>
              <a:r>
                <a:rPr lang="fr" sz="3600" i="0" u="none" strike="noStrike" cap="none" dirty="0">
                  <a:solidFill>
                    <a:schemeClr val="dk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?</a:t>
              </a:r>
              <a:endParaRPr sz="140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sp>
          <p:nvSpPr>
            <p:cNvPr id="3" name="Bulle narrative : ronde 2">
              <a:extLst>
                <a:ext uri="{FF2B5EF4-FFF2-40B4-BE49-F238E27FC236}">
                  <a16:creationId xmlns:a16="http://schemas.microsoft.com/office/drawing/2014/main" id="{C9D1CA19-9B74-460C-AA0A-FD6C49860C93}"/>
                </a:ext>
              </a:extLst>
            </p:cNvPr>
            <p:cNvSpPr/>
            <p:nvPr/>
          </p:nvSpPr>
          <p:spPr>
            <a:xfrm>
              <a:off x="327750" y="1204483"/>
              <a:ext cx="4808940" cy="784800"/>
            </a:xfrm>
            <a:prstGeom prst="wedgeEllipseCallout">
              <a:avLst>
                <a:gd name="adj1" fmla="val -55535"/>
                <a:gd name="adj2" fmla="val 50849"/>
              </a:avLst>
            </a:prstGeom>
            <a:no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050" name="Picture 2" descr="Ver Faim, Couteau, Fourche, Manger">
            <a:extLst>
              <a:ext uri="{FF2B5EF4-FFF2-40B4-BE49-F238E27FC236}">
                <a16:creationId xmlns:a16="http://schemas.microsoft.com/office/drawing/2014/main" id="{97EDC772-B5BA-4CF6-8C24-7CACB0961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082" y="1142159"/>
            <a:ext cx="607066" cy="784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oogle Shape;199;p29"/>
          <p:cNvPicPr preferRelativeResize="0"/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47908" y="190973"/>
            <a:ext cx="520976" cy="61379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41;p33"/>
          <p:cNvSpPr txBox="1"/>
          <p:nvPr/>
        </p:nvSpPr>
        <p:spPr>
          <a:xfrm>
            <a:off x="1383030" y="122120"/>
            <a:ext cx="6206490" cy="8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Feelings</a:t>
            </a:r>
            <a:r>
              <a:rPr lang="fr-FR" sz="360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9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5"/>
          <p:cNvSpPr txBox="1"/>
          <p:nvPr/>
        </p:nvSpPr>
        <p:spPr>
          <a:xfrm>
            <a:off x="1195804" y="140150"/>
            <a:ext cx="6463215" cy="7009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3600" dirty="0" err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</a:t>
            </a:r>
            <a:r>
              <a:rPr lang="fr-FR" sz="36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3600" dirty="0" err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revise</a:t>
            </a:r>
            <a:r>
              <a:rPr lang="fr-FR" sz="36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f</a:t>
            </a:r>
            <a:r>
              <a:rPr lang="fr" sz="36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ood and </a:t>
            </a:r>
            <a:r>
              <a:rPr lang="fr" sz="3600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drinks!</a:t>
            </a:r>
            <a:endParaRPr sz="140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62" name="Google Shape;262;p35"/>
          <p:cNvSpPr/>
          <p:nvPr/>
        </p:nvSpPr>
        <p:spPr>
          <a:xfrm>
            <a:off x="384093" y="1155507"/>
            <a:ext cx="3793625" cy="634282"/>
          </a:xfrm>
          <a:prstGeom prst="wedgeEllipseCallout">
            <a:avLst>
              <a:gd name="adj1" fmla="val -63767"/>
              <a:gd name="adj2" fmla="val 58561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32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What’s </a:t>
            </a:r>
            <a:r>
              <a:rPr lang="fr" sz="32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this? </a:t>
            </a:r>
            <a:endParaRPr sz="32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63" name="Google Shape;263;p35"/>
          <p:cNvSpPr/>
          <p:nvPr/>
        </p:nvSpPr>
        <p:spPr>
          <a:xfrm>
            <a:off x="6548413" y="1165685"/>
            <a:ext cx="2406900" cy="648229"/>
          </a:xfrm>
          <a:prstGeom prst="wedgeEllipseCallout">
            <a:avLst>
              <a:gd name="adj1" fmla="val 57623"/>
              <a:gd name="adj2" fmla="val 37512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32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It’s ...</a:t>
            </a:r>
            <a:endParaRPr sz="32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90" name="Google Shape;29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7674" y="1992048"/>
            <a:ext cx="1734327" cy="1305072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5"/>
          <p:cNvSpPr/>
          <p:nvPr/>
        </p:nvSpPr>
        <p:spPr>
          <a:xfrm>
            <a:off x="5051359" y="2333540"/>
            <a:ext cx="1911420" cy="438087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 err="1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milk</a:t>
            </a:r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</a:p>
        </p:txBody>
      </p:sp>
      <p:pic>
        <p:nvPicPr>
          <p:cNvPr id="292" name="Google Shape;29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0304" y="1938715"/>
            <a:ext cx="1269067" cy="1411739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35"/>
          <p:cNvSpPr/>
          <p:nvPr/>
        </p:nvSpPr>
        <p:spPr>
          <a:xfrm>
            <a:off x="5130709" y="2340535"/>
            <a:ext cx="1966258" cy="470895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 </a:t>
            </a:r>
            <a:r>
              <a:rPr lang="fr-FR" sz="2400" dirty="0" err="1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yoghurt</a:t>
            </a:r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</a:p>
        </p:txBody>
      </p:sp>
      <p:pic>
        <p:nvPicPr>
          <p:cNvPr id="297" name="Google Shape;29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38601" y="1966760"/>
            <a:ext cx="1772472" cy="1355648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5"/>
          <p:cNvSpPr/>
          <p:nvPr/>
        </p:nvSpPr>
        <p:spPr>
          <a:xfrm>
            <a:off x="5130709" y="2383923"/>
            <a:ext cx="1824435" cy="433871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 cake </a:t>
            </a:r>
          </a:p>
        </p:txBody>
      </p:sp>
      <p:pic>
        <p:nvPicPr>
          <p:cNvPr id="299" name="Google Shape;29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65644" y="1913122"/>
            <a:ext cx="1718387" cy="1462924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35"/>
          <p:cNvSpPr/>
          <p:nvPr/>
        </p:nvSpPr>
        <p:spPr>
          <a:xfrm>
            <a:off x="5022965" y="2347436"/>
            <a:ext cx="2014699" cy="433603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 </a:t>
            </a:r>
            <a:r>
              <a:rPr lang="fr-FR" sz="2400" dirty="0" err="1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sweet</a:t>
            </a:r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</a:p>
        </p:txBody>
      </p:sp>
      <p:pic>
        <p:nvPicPr>
          <p:cNvPr id="301" name="Google Shape;301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14428" y="323435"/>
            <a:ext cx="530877" cy="53087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283;p35">
            <a:extLst>
              <a:ext uri="{FF2B5EF4-FFF2-40B4-BE49-F238E27FC236}">
                <a16:creationId xmlns:a16="http://schemas.microsoft.com/office/drawing/2014/main" id="{88B44B76-88CF-46A0-B51F-5A3F96684377}"/>
              </a:ext>
            </a:extLst>
          </p:cNvPr>
          <p:cNvSpPr/>
          <p:nvPr/>
        </p:nvSpPr>
        <p:spPr>
          <a:xfrm>
            <a:off x="3028478" y="3715192"/>
            <a:ext cx="1279013" cy="438813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an </a:t>
            </a:r>
            <a:r>
              <a:rPr lang="fr-FR" sz="2400" dirty="0" err="1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egg</a:t>
            </a:r>
            <a:endParaRPr lang="fr-FR" sz="24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6" name="Google Shape;298;p35">
            <a:extLst>
              <a:ext uri="{FF2B5EF4-FFF2-40B4-BE49-F238E27FC236}">
                <a16:creationId xmlns:a16="http://schemas.microsoft.com/office/drawing/2014/main" id="{90E935CD-0E12-4EB7-AEA3-834F625E7128}"/>
              </a:ext>
            </a:extLst>
          </p:cNvPr>
          <p:cNvSpPr/>
          <p:nvPr/>
        </p:nvSpPr>
        <p:spPr>
          <a:xfrm>
            <a:off x="5130709" y="3662912"/>
            <a:ext cx="1335340" cy="489043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 cake </a:t>
            </a:r>
          </a:p>
        </p:txBody>
      </p:sp>
      <p:sp>
        <p:nvSpPr>
          <p:cNvPr id="47" name="Google Shape;300;p35">
            <a:extLst>
              <a:ext uri="{FF2B5EF4-FFF2-40B4-BE49-F238E27FC236}">
                <a16:creationId xmlns:a16="http://schemas.microsoft.com/office/drawing/2014/main" id="{5BA94392-0DFE-47C0-8620-9539605C5749}"/>
              </a:ext>
            </a:extLst>
          </p:cNvPr>
          <p:cNvSpPr/>
          <p:nvPr/>
        </p:nvSpPr>
        <p:spPr>
          <a:xfrm>
            <a:off x="4952379" y="2370443"/>
            <a:ext cx="2014699" cy="433603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butter</a:t>
            </a:r>
          </a:p>
        </p:txBody>
      </p:sp>
      <p:pic>
        <p:nvPicPr>
          <p:cNvPr id="48" name="Google Shape;261;p35">
            <a:extLst>
              <a:ext uri="{FF2B5EF4-FFF2-40B4-BE49-F238E27FC236}">
                <a16:creationId xmlns:a16="http://schemas.microsoft.com/office/drawing/2014/main" id="{58107F02-FE58-41B5-B2E3-975FC93CC11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926664" y="1873026"/>
            <a:ext cx="1796347" cy="1543117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264;p35">
            <a:extLst>
              <a:ext uri="{FF2B5EF4-FFF2-40B4-BE49-F238E27FC236}">
                <a16:creationId xmlns:a16="http://schemas.microsoft.com/office/drawing/2014/main" id="{FFB1F348-8335-4636-8A8A-99F430CD981B}"/>
              </a:ext>
            </a:extLst>
          </p:cNvPr>
          <p:cNvSpPr/>
          <p:nvPr/>
        </p:nvSpPr>
        <p:spPr>
          <a:xfrm>
            <a:off x="4625405" y="2377391"/>
            <a:ext cx="2539090" cy="438813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2400" b="0" i="0" u="none" strike="noStrike" cap="none" dirty="0">
                <a:solidFill>
                  <a:srgbClr val="00000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 hamburger</a:t>
            </a:r>
          </a:p>
        </p:txBody>
      </p:sp>
      <p:pic>
        <p:nvPicPr>
          <p:cNvPr id="50" name="Google Shape;266;p35">
            <a:extLst>
              <a:ext uri="{FF2B5EF4-FFF2-40B4-BE49-F238E27FC236}">
                <a16:creationId xmlns:a16="http://schemas.microsoft.com/office/drawing/2014/main" id="{5DC0F5AC-9AAE-4076-B6F7-1B371E3AFC1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45814" y="1965489"/>
            <a:ext cx="2158047" cy="135819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267;p35">
            <a:extLst>
              <a:ext uri="{FF2B5EF4-FFF2-40B4-BE49-F238E27FC236}">
                <a16:creationId xmlns:a16="http://schemas.microsoft.com/office/drawing/2014/main" id="{1D0A6993-9E0D-4C83-8BE8-504E1CED7DFA}"/>
              </a:ext>
            </a:extLst>
          </p:cNvPr>
          <p:cNvSpPr/>
          <p:nvPr/>
        </p:nvSpPr>
        <p:spPr>
          <a:xfrm>
            <a:off x="4878477" y="2427333"/>
            <a:ext cx="2231718" cy="368178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 pizza</a:t>
            </a:r>
          </a:p>
        </p:txBody>
      </p:sp>
      <p:pic>
        <p:nvPicPr>
          <p:cNvPr id="52" name="Google Shape;268;p35">
            <a:extLst>
              <a:ext uri="{FF2B5EF4-FFF2-40B4-BE49-F238E27FC236}">
                <a16:creationId xmlns:a16="http://schemas.microsoft.com/office/drawing/2014/main" id="{F21D0ED6-4779-4D1F-9AF4-6F0488732FDA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r="8502" b="2245"/>
          <a:stretch/>
        </p:blipFill>
        <p:spPr>
          <a:xfrm>
            <a:off x="1646951" y="1969967"/>
            <a:ext cx="2355772" cy="1349235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269;p35">
            <a:extLst>
              <a:ext uri="{FF2B5EF4-FFF2-40B4-BE49-F238E27FC236}">
                <a16:creationId xmlns:a16="http://schemas.microsoft.com/office/drawing/2014/main" id="{C0053F3F-7594-43D9-9930-0AA6CCCB8012}"/>
              </a:ext>
            </a:extLst>
          </p:cNvPr>
          <p:cNvSpPr/>
          <p:nvPr/>
        </p:nvSpPr>
        <p:spPr>
          <a:xfrm>
            <a:off x="4779176" y="2413386"/>
            <a:ext cx="2310161" cy="368178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 banana</a:t>
            </a:r>
          </a:p>
        </p:txBody>
      </p:sp>
      <p:pic>
        <p:nvPicPr>
          <p:cNvPr id="54" name="Google Shape;270;p35">
            <a:extLst>
              <a:ext uri="{FF2B5EF4-FFF2-40B4-BE49-F238E27FC236}">
                <a16:creationId xmlns:a16="http://schemas.microsoft.com/office/drawing/2014/main" id="{0EAE37C6-0E66-42EA-8852-2F67F54554C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168495" y="1966844"/>
            <a:ext cx="1312685" cy="135548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271;p35">
            <a:extLst>
              <a:ext uri="{FF2B5EF4-FFF2-40B4-BE49-F238E27FC236}">
                <a16:creationId xmlns:a16="http://schemas.microsoft.com/office/drawing/2014/main" id="{54380CF3-A1D4-46A4-B2CA-94D8B92B0184}"/>
              </a:ext>
            </a:extLst>
          </p:cNvPr>
          <p:cNvSpPr/>
          <p:nvPr/>
        </p:nvSpPr>
        <p:spPr>
          <a:xfrm>
            <a:off x="4879194" y="2369190"/>
            <a:ext cx="2110127" cy="438812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an </a:t>
            </a:r>
            <a:r>
              <a:rPr lang="fr-FR" sz="2400" dirty="0" err="1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apple</a:t>
            </a:r>
            <a:endParaRPr lang="fr-FR" sz="24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56" name="Google Shape;272;p35">
            <a:extLst>
              <a:ext uri="{FF2B5EF4-FFF2-40B4-BE49-F238E27FC236}">
                <a16:creationId xmlns:a16="http://schemas.microsoft.com/office/drawing/2014/main" id="{804A27C0-FA80-481C-8A70-EE200C94B644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622490" y="1866507"/>
            <a:ext cx="2404694" cy="1556155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273;p35">
            <a:extLst>
              <a:ext uri="{FF2B5EF4-FFF2-40B4-BE49-F238E27FC236}">
                <a16:creationId xmlns:a16="http://schemas.microsoft.com/office/drawing/2014/main" id="{23CE7289-41CD-4B39-9563-A8080D56D151}"/>
              </a:ext>
            </a:extLst>
          </p:cNvPr>
          <p:cNvSpPr/>
          <p:nvPr/>
        </p:nvSpPr>
        <p:spPr>
          <a:xfrm>
            <a:off x="4945752" y="2345038"/>
            <a:ext cx="2148269" cy="438813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 </a:t>
            </a:r>
            <a:r>
              <a:rPr lang="fr-FR" sz="2400" dirty="0" err="1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fish</a:t>
            </a:r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</a:p>
        </p:txBody>
      </p:sp>
      <p:pic>
        <p:nvPicPr>
          <p:cNvPr id="58" name="Google Shape;274;p35">
            <a:extLst>
              <a:ext uri="{FF2B5EF4-FFF2-40B4-BE49-F238E27FC236}">
                <a16:creationId xmlns:a16="http://schemas.microsoft.com/office/drawing/2014/main" id="{1AE54883-FBBD-4EE7-B80F-D0D007668FC2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952038" y="2131209"/>
            <a:ext cx="1745598" cy="102675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275;p35">
            <a:extLst>
              <a:ext uri="{FF2B5EF4-FFF2-40B4-BE49-F238E27FC236}">
                <a16:creationId xmlns:a16="http://schemas.microsoft.com/office/drawing/2014/main" id="{CED96803-7D65-4938-A0B7-A1D5DA7EEAAC}"/>
              </a:ext>
            </a:extLst>
          </p:cNvPr>
          <p:cNvSpPr/>
          <p:nvPr/>
        </p:nvSpPr>
        <p:spPr>
          <a:xfrm>
            <a:off x="4761393" y="2357108"/>
            <a:ext cx="2381649" cy="438813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 err="1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meat</a:t>
            </a:r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</a:p>
        </p:txBody>
      </p:sp>
      <p:pic>
        <p:nvPicPr>
          <p:cNvPr id="60" name="Google Shape;278;p35">
            <a:extLst>
              <a:ext uri="{FF2B5EF4-FFF2-40B4-BE49-F238E27FC236}">
                <a16:creationId xmlns:a16="http://schemas.microsoft.com/office/drawing/2014/main" id="{448DB9E1-C1FD-4E6E-AF50-11F1A8C39371}"/>
              </a:ext>
            </a:extLst>
          </p:cNvPr>
          <p:cNvPicPr preferRelativeResize="0"/>
          <p:nvPr/>
        </p:nvPicPr>
        <p:blipFill>
          <a:blip r:embed="rId14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2047265" y="2200796"/>
            <a:ext cx="2021079" cy="134923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279;p35">
            <a:extLst>
              <a:ext uri="{FF2B5EF4-FFF2-40B4-BE49-F238E27FC236}">
                <a16:creationId xmlns:a16="http://schemas.microsoft.com/office/drawing/2014/main" id="{C5E3EBDA-803E-484F-955F-B72A94D9B21D}"/>
              </a:ext>
            </a:extLst>
          </p:cNvPr>
          <p:cNvSpPr/>
          <p:nvPr/>
        </p:nvSpPr>
        <p:spPr>
          <a:xfrm>
            <a:off x="4705204" y="2345448"/>
            <a:ext cx="2437838" cy="438813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 </a:t>
            </a:r>
            <a:r>
              <a:rPr lang="fr-FR" sz="2400" dirty="0" err="1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carrot</a:t>
            </a:r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</a:p>
        </p:txBody>
      </p:sp>
      <p:pic>
        <p:nvPicPr>
          <p:cNvPr id="62" name="Google Shape;280;p35">
            <a:extLst>
              <a:ext uri="{FF2B5EF4-FFF2-40B4-BE49-F238E27FC236}">
                <a16:creationId xmlns:a16="http://schemas.microsoft.com/office/drawing/2014/main" id="{B24B8157-43D3-4D71-B5F8-888F13197E42}"/>
              </a:ext>
            </a:extLst>
          </p:cNvPr>
          <p:cNvPicPr preferRelativeResize="0"/>
          <p:nvPr/>
        </p:nvPicPr>
        <p:blipFill>
          <a:blip r:embed="rId1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1568831" y="2114678"/>
            <a:ext cx="2406180" cy="1616325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281;p35">
            <a:extLst>
              <a:ext uri="{FF2B5EF4-FFF2-40B4-BE49-F238E27FC236}">
                <a16:creationId xmlns:a16="http://schemas.microsoft.com/office/drawing/2014/main" id="{DF2FC182-A8F1-4CBB-B17F-621DAE1E60AC}"/>
              </a:ext>
            </a:extLst>
          </p:cNvPr>
          <p:cNvSpPr/>
          <p:nvPr/>
        </p:nvSpPr>
        <p:spPr>
          <a:xfrm>
            <a:off x="4704492" y="2333333"/>
            <a:ext cx="2416749" cy="438813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 err="1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bread</a:t>
            </a:r>
            <a:endParaRPr lang="fr-FR" sz="24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64" name="Google Shape;282;p35">
            <a:extLst>
              <a:ext uri="{FF2B5EF4-FFF2-40B4-BE49-F238E27FC236}">
                <a16:creationId xmlns:a16="http://schemas.microsoft.com/office/drawing/2014/main" id="{F35955A5-DFAD-4508-8320-A1991D4331CE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2126948" y="2052234"/>
            <a:ext cx="1092627" cy="1320176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283;p35">
            <a:extLst>
              <a:ext uri="{FF2B5EF4-FFF2-40B4-BE49-F238E27FC236}">
                <a16:creationId xmlns:a16="http://schemas.microsoft.com/office/drawing/2014/main" id="{205A7F35-7EC3-4D60-9DF8-11D52AF30279}"/>
              </a:ext>
            </a:extLst>
          </p:cNvPr>
          <p:cNvSpPr/>
          <p:nvPr/>
        </p:nvSpPr>
        <p:spPr>
          <a:xfrm>
            <a:off x="4906014" y="2318867"/>
            <a:ext cx="2009742" cy="438813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an </a:t>
            </a:r>
            <a:r>
              <a:rPr lang="fr-FR" sz="2400" dirty="0" err="1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egg</a:t>
            </a:r>
            <a:endParaRPr lang="fr-FR" sz="24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66" name="Google Shape;284;p35">
            <a:extLst>
              <a:ext uri="{FF2B5EF4-FFF2-40B4-BE49-F238E27FC236}">
                <a16:creationId xmlns:a16="http://schemas.microsoft.com/office/drawing/2014/main" id="{99873E32-6B2D-4A8F-BAF1-7C2CEEA302CF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957674" y="2147080"/>
            <a:ext cx="1682220" cy="1510232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285;p35">
            <a:extLst>
              <a:ext uri="{FF2B5EF4-FFF2-40B4-BE49-F238E27FC236}">
                <a16:creationId xmlns:a16="http://schemas.microsoft.com/office/drawing/2014/main" id="{C4FF1F4F-A03F-4981-A224-5C69311A0C03}"/>
              </a:ext>
            </a:extLst>
          </p:cNvPr>
          <p:cNvSpPr/>
          <p:nvPr/>
        </p:nvSpPr>
        <p:spPr>
          <a:xfrm>
            <a:off x="4948719" y="2318867"/>
            <a:ext cx="1829491" cy="438813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water</a:t>
            </a:r>
          </a:p>
        </p:txBody>
      </p:sp>
      <p:pic>
        <p:nvPicPr>
          <p:cNvPr id="68" name="Google Shape;286;p35">
            <a:extLst>
              <a:ext uri="{FF2B5EF4-FFF2-40B4-BE49-F238E27FC236}">
                <a16:creationId xmlns:a16="http://schemas.microsoft.com/office/drawing/2014/main" id="{3708B6CF-843E-4686-A47A-E97E2EADEC24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000115" y="2165098"/>
            <a:ext cx="1483664" cy="1368879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287;p35">
            <a:extLst>
              <a:ext uri="{FF2B5EF4-FFF2-40B4-BE49-F238E27FC236}">
                <a16:creationId xmlns:a16="http://schemas.microsoft.com/office/drawing/2014/main" id="{6665E571-2D2E-46DE-BD04-C6754F9D747A}"/>
              </a:ext>
            </a:extLst>
          </p:cNvPr>
          <p:cNvSpPr/>
          <p:nvPr/>
        </p:nvSpPr>
        <p:spPr>
          <a:xfrm>
            <a:off x="4958811" y="2328285"/>
            <a:ext cx="1872279" cy="470104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2400" dirty="0" err="1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juice</a:t>
            </a:r>
            <a:endParaRPr lang="fr-FR" sz="24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70" name="Google Shape;288;p35">
            <a:extLst>
              <a:ext uri="{FF2B5EF4-FFF2-40B4-BE49-F238E27FC236}">
                <a16:creationId xmlns:a16="http://schemas.microsoft.com/office/drawing/2014/main" id="{539515C0-701D-4F25-BED2-ABAFDCA479C5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2281206" y="1984516"/>
            <a:ext cx="1114724" cy="146081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289;p35">
            <a:extLst>
              <a:ext uri="{FF2B5EF4-FFF2-40B4-BE49-F238E27FC236}">
                <a16:creationId xmlns:a16="http://schemas.microsoft.com/office/drawing/2014/main" id="{B7A64C09-0564-4088-BB77-9DD37BA16635}"/>
              </a:ext>
            </a:extLst>
          </p:cNvPr>
          <p:cNvSpPr/>
          <p:nvPr/>
        </p:nvSpPr>
        <p:spPr>
          <a:xfrm>
            <a:off x="4890890" y="2330527"/>
            <a:ext cx="2047831" cy="466741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soda</a:t>
            </a:r>
          </a:p>
        </p:txBody>
      </p:sp>
      <p:pic>
        <p:nvPicPr>
          <p:cNvPr id="72" name="Google Shape;294;p35">
            <a:extLst>
              <a:ext uri="{FF2B5EF4-FFF2-40B4-BE49-F238E27FC236}">
                <a16:creationId xmlns:a16="http://schemas.microsoft.com/office/drawing/2014/main" id="{A3B5B217-D0E6-4554-8743-C2DBFE395DA1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781592" y="2078421"/>
            <a:ext cx="2171700" cy="1434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199;p29"/>
          <p:cNvPicPr preferRelativeResize="0"/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47908" y="190973"/>
            <a:ext cx="520976" cy="613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" grpId="0" animBg="1"/>
      <p:bldP spid="291" grpId="1" animBg="1"/>
      <p:bldP spid="293" grpId="0" animBg="1"/>
      <p:bldP spid="293" grpId="1" animBg="1"/>
      <p:bldP spid="298" grpId="0" animBg="1"/>
      <p:bldP spid="298" grpId="1" animBg="1"/>
      <p:bldP spid="300" grpId="0" animBg="1"/>
      <p:bldP spid="300" grpId="1" animBg="1"/>
      <p:bldP spid="44" grpId="0" animBg="1"/>
      <p:bldP spid="46" grpId="0" animBg="1"/>
      <p:bldP spid="47" grpId="0" animBg="1"/>
      <p:bldP spid="47" grpId="1" animBg="1"/>
      <p:bldP spid="49" grpId="0" animBg="1"/>
      <p:bldP spid="49" grpId="1" animBg="1"/>
      <p:bldP spid="51" grpId="0" animBg="1"/>
      <p:bldP spid="51" grpId="1" animBg="1"/>
      <p:bldP spid="53" grpId="0" animBg="1"/>
      <p:bldP spid="53" grpId="1" animBg="1"/>
      <p:bldP spid="55" grpId="0" animBg="1"/>
      <p:bldP spid="55" grpId="1" animBg="1"/>
      <p:bldP spid="57" grpId="0" animBg="1"/>
      <p:bldP spid="57" grpId="1" animBg="1"/>
      <p:bldP spid="59" grpId="0" animBg="1"/>
      <p:bldP spid="59" grpId="1" animBg="1"/>
      <p:bldP spid="61" grpId="0" animBg="1"/>
      <p:bldP spid="61" grpId="1" animBg="1"/>
      <p:bldP spid="63" grpId="0" animBg="1"/>
      <p:bldP spid="63" grpId="1" animBg="1"/>
      <p:bldP spid="65" grpId="0" animBg="1"/>
      <p:bldP spid="65" grpId="1" animBg="1"/>
      <p:bldP spid="67" grpId="0" animBg="1"/>
      <p:bldP spid="67" grpId="1" animBg="1"/>
      <p:bldP spid="69" grpId="0" animBg="1"/>
      <p:bldP spid="69" grpId="1" animBg="1"/>
      <p:bldP spid="71" grpId="0" animBg="1"/>
      <p:bldP spid="7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6"/>
          <p:cNvSpPr txBox="1"/>
          <p:nvPr/>
        </p:nvSpPr>
        <p:spPr>
          <a:xfrm>
            <a:off x="2550545" y="144843"/>
            <a:ext cx="3727425" cy="8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3600" i="0" u="none" strike="noStrike" cap="none" dirty="0" err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</a:t>
            </a:r>
            <a:r>
              <a:rPr lang="fr-FR" sz="360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3600" i="0" u="none" strike="noStrike" cap="none" dirty="0" err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complete</a:t>
            </a:r>
            <a:r>
              <a:rPr lang="fr-FR" sz="360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</a:p>
        </p:txBody>
      </p:sp>
      <p:pic>
        <p:nvPicPr>
          <p:cNvPr id="321" name="Google Shape;32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5549" y="349359"/>
            <a:ext cx="530877" cy="53087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283;p35">
            <a:extLst>
              <a:ext uri="{FF2B5EF4-FFF2-40B4-BE49-F238E27FC236}">
                <a16:creationId xmlns:a16="http://schemas.microsoft.com/office/drawing/2014/main" id="{E897D372-E0BB-474D-B090-7729A176C2D9}"/>
              </a:ext>
            </a:extLst>
          </p:cNvPr>
          <p:cNvSpPr/>
          <p:nvPr/>
        </p:nvSpPr>
        <p:spPr>
          <a:xfrm>
            <a:off x="2939394" y="1367282"/>
            <a:ext cx="1279013" cy="438813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an </a:t>
            </a:r>
            <a:r>
              <a:rPr lang="fr-FR" sz="2400" dirty="0" err="1">
                <a:solidFill>
                  <a:srgbClr val="FF000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e</a:t>
            </a:r>
            <a:r>
              <a:rPr lang="fr-FR" sz="2400" dirty="0" err="1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gg</a:t>
            </a:r>
            <a:endParaRPr lang="fr-FR" sz="24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9" name="Google Shape;298;p35">
            <a:extLst>
              <a:ext uri="{FF2B5EF4-FFF2-40B4-BE49-F238E27FC236}">
                <a16:creationId xmlns:a16="http://schemas.microsoft.com/office/drawing/2014/main" id="{52C223C4-B985-4A24-B610-4D10BCBBB5C0}"/>
              </a:ext>
            </a:extLst>
          </p:cNvPr>
          <p:cNvSpPr/>
          <p:nvPr/>
        </p:nvSpPr>
        <p:spPr>
          <a:xfrm>
            <a:off x="5153732" y="1350737"/>
            <a:ext cx="1279013" cy="466741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 </a:t>
            </a:r>
            <a:r>
              <a:rPr lang="fr-FR" sz="2400" dirty="0">
                <a:solidFill>
                  <a:srgbClr val="FF000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c</a:t>
            </a:r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ake </a:t>
            </a:r>
          </a:p>
        </p:txBody>
      </p:sp>
      <p:sp>
        <p:nvSpPr>
          <p:cNvPr id="20" name="Google Shape;283;p35">
            <a:extLst>
              <a:ext uri="{FF2B5EF4-FFF2-40B4-BE49-F238E27FC236}">
                <a16:creationId xmlns:a16="http://schemas.microsoft.com/office/drawing/2014/main" id="{785032EC-07EB-44F1-93EE-EB2AAB7CE759}"/>
              </a:ext>
            </a:extLst>
          </p:cNvPr>
          <p:cNvSpPr/>
          <p:nvPr/>
        </p:nvSpPr>
        <p:spPr>
          <a:xfrm>
            <a:off x="406885" y="2430110"/>
            <a:ext cx="842737" cy="629313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32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an</a:t>
            </a:r>
          </a:p>
        </p:txBody>
      </p:sp>
      <p:sp>
        <p:nvSpPr>
          <p:cNvPr id="21" name="Google Shape;283;p35">
            <a:extLst>
              <a:ext uri="{FF2B5EF4-FFF2-40B4-BE49-F238E27FC236}">
                <a16:creationId xmlns:a16="http://schemas.microsoft.com/office/drawing/2014/main" id="{03491C02-60F4-4CC6-8CB4-65FA6CAE17EC}"/>
              </a:ext>
            </a:extLst>
          </p:cNvPr>
          <p:cNvSpPr/>
          <p:nvPr/>
        </p:nvSpPr>
        <p:spPr>
          <a:xfrm>
            <a:off x="4385540" y="2479857"/>
            <a:ext cx="842737" cy="629313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32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</a:t>
            </a:r>
          </a:p>
        </p:txBody>
      </p:sp>
      <p:sp>
        <p:nvSpPr>
          <p:cNvPr id="25" name="Google Shape;291;p35">
            <a:extLst>
              <a:ext uri="{FF2B5EF4-FFF2-40B4-BE49-F238E27FC236}">
                <a16:creationId xmlns:a16="http://schemas.microsoft.com/office/drawing/2014/main" id="{0741494F-3C51-4390-BE77-27F5D8B0A195}"/>
              </a:ext>
            </a:extLst>
          </p:cNvPr>
          <p:cNvSpPr/>
          <p:nvPr/>
        </p:nvSpPr>
        <p:spPr>
          <a:xfrm>
            <a:off x="1213478" y="3646243"/>
            <a:ext cx="1279013" cy="438813"/>
          </a:xfrm>
          <a:prstGeom prst="roundRect">
            <a:avLst>
              <a:gd name="adj" fmla="val 16667"/>
            </a:avLst>
          </a:prstGeom>
          <a:solidFill>
            <a:srgbClr val="7CAA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 err="1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egg</a:t>
            </a:r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</a:p>
        </p:txBody>
      </p:sp>
      <p:sp>
        <p:nvSpPr>
          <p:cNvPr id="27" name="Google Shape;291;p35">
            <a:extLst>
              <a:ext uri="{FF2B5EF4-FFF2-40B4-BE49-F238E27FC236}">
                <a16:creationId xmlns:a16="http://schemas.microsoft.com/office/drawing/2014/main" id="{40672336-2121-459B-A2C9-59046469F9BB}"/>
              </a:ext>
            </a:extLst>
          </p:cNvPr>
          <p:cNvSpPr/>
          <p:nvPr/>
        </p:nvSpPr>
        <p:spPr>
          <a:xfrm>
            <a:off x="4692840" y="3646245"/>
            <a:ext cx="1279013" cy="438813"/>
          </a:xfrm>
          <a:prstGeom prst="roundRect">
            <a:avLst>
              <a:gd name="adj" fmla="val 16667"/>
            </a:avLst>
          </a:prstGeom>
          <a:solidFill>
            <a:srgbClr val="7CAA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2400" dirty="0" err="1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apple</a:t>
            </a:r>
            <a:endParaRPr lang="fr-FR" sz="24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0" name="Google Shape;291;p35">
            <a:extLst>
              <a:ext uri="{FF2B5EF4-FFF2-40B4-BE49-F238E27FC236}">
                <a16:creationId xmlns:a16="http://schemas.microsoft.com/office/drawing/2014/main" id="{E0874A2A-FFED-4326-9825-1140E2C75FC1}"/>
              </a:ext>
            </a:extLst>
          </p:cNvPr>
          <p:cNvSpPr/>
          <p:nvPr/>
        </p:nvSpPr>
        <p:spPr>
          <a:xfrm>
            <a:off x="6383928" y="3646243"/>
            <a:ext cx="1279013" cy="438813"/>
          </a:xfrm>
          <a:prstGeom prst="roundRect">
            <a:avLst>
              <a:gd name="adj" fmla="val 16667"/>
            </a:avLst>
          </a:prstGeom>
          <a:solidFill>
            <a:srgbClr val="7CAA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pizza</a:t>
            </a:r>
          </a:p>
        </p:txBody>
      </p:sp>
      <p:sp>
        <p:nvSpPr>
          <p:cNvPr id="36" name="Google Shape;291;p35">
            <a:extLst>
              <a:ext uri="{FF2B5EF4-FFF2-40B4-BE49-F238E27FC236}">
                <a16:creationId xmlns:a16="http://schemas.microsoft.com/office/drawing/2014/main" id="{21985697-783E-412B-9250-EF3F3EA7C319}"/>
              </a:ext>
            </a:extLst>
          </p:cNvPr>
          <p:cNvSpPr/>
          <p:nvPr/>
        </p:nvSpPr>
        <p:spPr>
          <a:xfrm>
            <a:off x="5321341" y="2973171"/>
            <a:ext cx="1279013" cy="438813"/>
          </a:xfrm>
          <a:prstGeom prst="roundRect">
            <a:avLst>
              <a:gd name="adj" fmla="val 16667"/>
            </a:avLst>
          </a:prstGeom>
          <a:solidFill>
            <a:srgbClr val="7CAAF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2400" dirty="0">
                <a:solidFill>
                  <a:srgbClr val="FF000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p</a:t>
            </a:r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izza</a:t>
            </a:r>
          </a:p>
        </p:txBody>
      </p:sp>
      <p:sp>
        <p:nvSpPr>
          <p:cNvPr id="37" name="Google Shape;291;p35">
            <a:extLst>
              <a:ext uri="{FF2B5EF4-FFF2-40B4-BE49-F238E27FC236}">
                <a16:creationId xmlns:a16="http://schemas.microsoft.com/office/drawing/2014/main" id="{F71B9438-D816-4363-B72C-9844887110DF}"/>
              </a:ext>
            </a:extLst>
          </p:cNvPr>
          <p:cNvSpPr/>
          <p:nvPr/>
        </p:nvSpPr>
        <p:spPr>
          <a:xfrm>
            <a:off x="5321341" y="2210628"/>
            <a:ext cx="1279013" cy="438813"/>
          </a:xfrm>
          <a:prstGeom prst="roundRect">
            <a:avLst>
              <a:gd name="adj" fmla="val 16667"/>
            </a:avLst>
          </a:prstGeom>
          <a:solidFill>
            <a:srgbClr val="7CAAF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f</a:t>
            </a:r>
            <a:r>
              <a:rPr lang="fr-FR" sz="2400" dirty="0" err="1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ish</a:t>
            </a:r>
            <a:endParaRPr lang="fr-FR" sz="24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8" name="Google Shape;291;p35">
            <a:extLst>
              <a:ext uri="{FF2B5EF4-FFF2-40B4-BE49-F238E27FC236}">
                <a16:creationId xmlns:a16="http://schemas.microsoft.com/office/drawing/2014/main" id="{9D5651C2-F49E-4BE7-9DF3-9FA41D6F2F74}"/>
              </a:ext>
            </a:extLst>
          </p:cNvPr>
          <p:cNvSpPr/>
          <p:nvPr/>
        </p:nvSpPr>
        <p:spPr>
          <a:xfrm>
            <a:off x="1327548" y="2211304"/>
            <a:ext cx="1279013" cy="438813"/>
          </a:xfrm>
          <a:prstGeom prst="roundRect">
            <a:avLst>
              <a:gd name="adj" fmla="val 16667"/>
            </a:avLst>
          </a:prstGeom>
          <a:solidFill>
            <a:srgbClr val="7CAAF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 err="1">
                <a:solidFill>
                  <a:srgbClr val="FF000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e</a:t>
            </a:r>
            <a:r>
              <a:rPr lang="fr-FR" sz="2400" dirty="0" err="1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gg</a:t>
            </a:r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</a:p>
        </p:txBody>
      </p:sp>
      <p:sp>
        <p:nvSpPr>
          <p:cNvPr id="40" name="Google Shape;291;p35">
            <a:extLst>
              <a:ext uri="{FF2B5EF4-FFF2-40B4-BE49-F238E27FC236}">
                <a16:creationId xmlns:a16="http://schemas.microsoft.com/office/drawing/2014/main" id="{351822B9-B4B3-4467-A7E4-F44DF21BEBDA}"/>
              </a:ext>
            </a:extLst>
          </p:cNvPr>
          <p:cNvSpPr/>
          <p:nvPr/>
        </p:nvSpPr>
        <p:spPr>
          <a:xfrm>
            <a:off x="1327548" y="2972924"/>
            <a:ext cx="1279013" cy="438813"/>
          </a:xfrm>
          <a:prstGeom prst="roundRect">
            <a:avLst>
              <a:gd name="adj" fmla="val 16667"/>
            </a:avLst>
          </a:prstGeom>
          <a:solidFill>
            <a:srgbClr val="7CAAF4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</a:t>
            </a:r>
            <a:r>
              <a:rPr lang="fr-FR" sz="2400" dirty="0" err="1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pple</a:t>
            </a:r>
            <a:endParaRPr lang="fr-FR" sz="24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5" name="Google Shape;291;p35">
            <a:extLst>
              <a:ext uri="{FF2B5EF4-FFF2-40B4-BE49-F238E27FC236}">
                <a16:creationId xmlns:a16="http://schemas.microsoft.com/office/drawing/2014/main" id="{B1AE728A-BA11-4E84-93BB-BBC20661BF8A}"/>
              </a:ext>
            </a:extLst>
          </p:cNvPr>
          <p:cNvSpPr/>
          <p:nvPr/>
        </p:nvSpPr>
        <p:spPr>
          <a:xfrm>
            <a:off x="2659670" y="2558710"/>
            <a:ext cx="1279013" cy="438813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 err="1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vowels</a:t>
            </a:r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</a:p>
        </p:txBody>
      </p:sp>
      <p:sp>
        <p:nvSpPr>
          <p:cNvPr id="46" name="Google Shape;291;p35">
            <a:extLst>
              <a:ext uri="{FF2B5EF4-FFF2-40B4-BE49-F238E27FC236}">
                <a16:creationId xmlns:a16="http://schemas.microsoft.com/office/drawing/2014/main" id="{C8CEAD20-D8FB-4DFA-BEB6-6B4FD2F98153}"/>
              </a:ext>
            </a:extLst>
          </p:cNvPr>
          <p:cNvSpPr/>
          <p:nvPr/>
        </p:nvSpPr>
        <p:spPr>
          <a:xfrm>
            <a:off x="6704413" y="2558709"/>
            <a:ext cx="1812178" cy="438813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consonants </a:t>
            </a:r>
          </a:p>
        </p:txBody>
      </p:sp>
      <p:sp>
        <p:nvSpPr>
          <p:cNvPr id="26" name="Google Shape;291;p35">
            <a:extLst>
              <a:ext uri="{FF2B5EF4-FFF2-40B4-BE49-F238E27FC236}">
                <a16:creationId xmlns:a16="http://schemas.microsoft.com/office/drawing/2014/main" id="{251F3099-BBCE-4F5E-B861-F6CB31F8B41C}"/>
              </a:ext>
            </a:extLst>
          </p:cNvPr>
          <p:cNvSpPr/>
          <p:nvPr/>
        </p:nvSpPr>
        <p:spPr>
          <a:xfrm>
            <a:off x="2748723" y="3663292"/>
            <a:ext cx="1532042" cy="438813"/>
          </a:xfrm>
          <a:prstGeom prst="roundRect">
            <a:avLst>
              <a:gd name="adj" fmla="val 16667"/>
            </a:avLst>
          </a:prstGeom>
          <a:solidFill>
            <a:srgbClr val="7CAA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fr-FR" sz="2400" dirty="0">
                <a:latin typeface="Architects Daughter" panose="020B0604020202020204" charset="0"/>
                <a:cs typeface="Architects Daughter"/>
                <a:sym typeface="Architects Daughter"/>
              </a:rPr>
              <a:t> </a:t>
            </a:r>
            <a:r>
              <a:rPr lang="fr-FR" sz="2400" dirty="0" err="1">
                <a:latin typeface="Architects Daughter" panose="020B0604020202020204" charset="0"/>
                <a:cs typeface="Architects Daughter"/>
                <a:sym typeface="Architects Daughter"/>
              </a:rPr>
              <a:t>fish</a:t>
            </a:r>
            <a:endParaRPr lang="fr-FR" sz="2400" dirty="0">
              <a:latin typeface="Architects Daughter" panose="020B0604020202020204" charset="0"/>
              <a:cs typeface="Architects Daughter"/>
              <a:sym typeface="Architects Daughter"/>
            </a:endParaRPr>
          </a:p>
        </p:txBody>
      </p:sp>
      <p:pic>
        <p:nvPicPr>
          <p:cNvPr id="18" name="Google Shape;190;p29">
            <a:extLst>
              <a:ext uri="{FF2B5EF4-FFF2-40B4-BE49-F238E27FC236}">
                <a16:creationId xmlns:a16="http://schemas.microsoft.com/office/drawing/2014/main" id="{08ED7C9C-751B-49F7-8325-7F7779AF3DC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489456">
            <a:off x="7881969" y="4379602"/>
            <a:ext cx="759427" cy="42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56" y="217007"/>
            <a:ext cx="572455" cy="5724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1" grpId="0" animBg="1"/>
      <p:bldP spid="25" grpId="0" animBg="1"/>
      <p:bldP spid="25" grpId="1" animBg="1"/>
      <p:bldP spid="27" grpId="0" animBg="1"/>
      <p:bldP spid="27" grpId="1" animBg="1"/>
      <p:bldP spid="30" grpId="0" animBg="1"/>
      <p:bldP spid="30" grpId="1" animBg="1"/>
      <p:bldP spid="36" grpId="0" animBg="1"/>
      <p:bldP spid="37" grpId="0" animBg="1"/>
      <p:bldP spid="38" grpId="0" animBg="1"/>
      <p:bldP spid="40" grpId="0" animBg="1"/>
      <p:bldP spid="45" grpId="0" animBg="1"/>
      <p:bldP spid="46" grpId="0" animBg="1"/>
      <p:bldP spid="26" grpId="0" animBg="1"/>
      <p:bldP spid="2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0"/>
          <p:cNvSpPr txBox="1"/>
          <p:nvPr/>
        </p:nvSpPr>
        <p:spPr>
          <a:xfrm>
            <a:off x="1548250" y="108233"/>
            <a:ext cx="5507400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 </a:t>
            </a:r>
            <a:r>
              <a:rPr lang="fr" sz="4400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like</a:t>
            </a:r>
            <a:endParaRPr sz="4400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dirty="0">
              <a:solidFill>
                <a:schemeClr val="dk1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395" name="Google Shape;395;p40"/>
          <p:cNvSpPr/>
          <p:nvPr/>
        </p:nvSpPr>
        <p:spPr>
          <a:xfrm>
            <a:off x="2203587" y="876025"/>
            <a:ext cx="1848000" cy="955275"/>
          </a:xfrm>
          <a:prstGeom prst="wedgeEllipseCallout">
            <a:avLst>
              <a:gd name="adj1" fmla="val -75838"/>
              <a:gd name="adj2" fmla="val 43090"/>
            </a:avLst>
          </a:prstGeom>
          <a:solidFill>
            <a:srgbClr val="7CAA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8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 </a:t>
            </a:r>
            <a:r>
              <a:rPr lang="fr" sz="28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like…</a:t>
            </a:r>
            <a:endParaRPr sz="28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96" name="Google Shape;396;p40"/>
          <p:cNvSpPr/>
          <p:nvPr/>
        </p:nvSpPr>
        <p:spPr>
          <a:xfrm>
            <a:off x="2727734" y="1647925"/>
            <a:ext cx="2324312" cy="1149400"/>
          </a:xfrm>
          <a:prstGeom prst="wedgeEllipseCallout">
            <a:avLst>
              <a:gd name="adj1" fmla="val -90040"/>
              <a:gd name="adj2" fmla="val -19487"/>
            </a:avLst>
          </a:prstGeom>
          <a:solidFill>
            <a:srgbClr val="7CAA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8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YUMMY! </a:t>
            </a:r>
            <a:endParaRPr sz="28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97" name="Google Shape;397;p40"/>
          <p:cNvSpPr/>
          <p:nvPr/>
        </p:nvSpPr>
        <p:spPr>
          <a:xfrm>
            <a:off x="2033825" y="2773550"/>
            <a:ext cx="3130500" cy="1373700"/>
          </a:xfrm>
          <a:prstGeom prst="wedgeEllipseCallout">
            <a:avLst>
              <a:gd name="adj1" fmla="val -57147"/>
              <a:gd name="adj2" fmla="val -74651"/>
            </a:avLst>
          </a:prstGeom>
          <a:solidFill>
            <a:srgbClr val="7CAA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8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What</a:t>
            </a:r>
            <a:r>
              <a:rPr lang="fr" sz="2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do </a:t>
            </a:r>
            <a:r>
              <a:rPr lang="fr" sz="28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you like? </a:t>
            </a:r>
            <a:endParaRPr sz="28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399" name="Google Shape;399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1642" y="1110050"/>
            <a:ext cx="1201613" cy="126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5" y="778875"/>
            <a:ext cx="2419350" cy="429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083" y="290273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11485" y="322549"/>
            <a:ext cx="530877" cy="53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959BC133-892E-4CE5-BF2D-B7094205A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837" y="-38100"/>
            <a:ext cx="1021875" cy="102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oogle Shape;288;p35">
            <a:extLst>
              <a:ext uri="{FF2B5EF4-FFF2-40B4-BE49-F238E27FC236}">
                <a16:creationId xmlns:a16="http://schemas.microsoft.com/office/drawing/2014/main" id="{F44BBF06-0718-486E-BA68-886C6CA312A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26774" y="2882684"/>
            <a:ext cx="754903" cy="1155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97;p35">
            <a:extLst>
              <a:ext uri="{FF2B5EF4-FFF2-40B4-BE49-F238E27FC236}">
                <a16:creationId xmlns:a16="http://schemas.microsoft.com/office/drawing/2014/main" id="{36B196A3-0C63-45BF-AD2E-E18C7F5E3B6E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60332" y="1997769"/>
            <a:ext cx="1542190" cy="1147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1"/>
          <p:cNvSpPr/>
          <p:nvPr/>
        </p:nvSpPr>
        <p:spPr>
          <a:xfrm>
            <a:off x="4013346" y="990150"/>
            <a:ext cx="1655754" cy="1001773"/>
          </a:xfrm>
          <a:prstGeom prst="wedgeEllipseCallout">
            <a:avLst>
              <a:gd name="adj1" fmla="val 147534"/>
              <a:gd name="adj2" fmla="val 9345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 </a:t>
            </a:r>
            <a:r>
              <a:rPr lang="fr" sz="24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like...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11" name="Google Shape;411;p41"/>
          <p:cNvSpPr/>
          <p:nvPr/>
        </p:nvSpPr>
        <p:spPr>
          <a:xfrm>
            <a:off x="5531031" y="1679601"/>
            <a:ext cx="1752819" cy="1026455"/>
          </a:xfrm>
          <a:prstGeom prst="wedgeEllipseCallout">
            <a:avLst>
              <a:gd name="adj1" fmla="val 66171"/>
              <a:gd name="adj2" fmla="val -42231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YUMMY!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13" name="Google Shape;413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466" y="1624538"/>
            <a:ext cx="2119200" cy="137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1"/>
          <p:cNvPicPr preferRelativeResize="0"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7772" y="558800"/>
            <a:ext cx="2056228" cy="380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083" y="290273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23517" y="322549"/>
            <a:ext cx="530877" cy="53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1F7BEC59-2190-4B2D-AA70-A2FA0A1B7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0011" y="-13226"/>
            <a:ext cx="1003377" cy="100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9FD07489-252F-43E8-A98E-6121E43E8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745" y="2697576"/>
            <a:ext cx="1418672" cy="1647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AC2C01F8-E52A-4D1D-A341-1CD8D3CA7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7F6F8"/>
              </a:clrFrom>
              <a:clrTo>
                <a:srgbClr val="F7F6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418" y="2445468"/>
            <a:ext cx="1543209" cy="124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xplosion : 8 points 12">
            <a:extLst>
              <a:ext uri="{FF2B5EF4-FFF2-40B4-BE49-F238E27FC236}">
                <a16:creationId xmlns:a16="http://schemas.microsoft.com/office/drawing/2014/main" id="{5A277484-4BC5-44FD-9434-128CCB7FE94D}"/>
              </a:ext>
            </a:extLst>
          </p:cNvPr>
          <p:cNvSpPr/>
          <p:nvPr/>
        </p:nvSpPr>
        <p:spPr>
          <a:xfrm rot="20704240">
            <a:off x="1456880" y="242192"/>
            <a:ext cx="1951059" cy="1607506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Architects Daughter" panose="020B0604020202020204" charset="0"/>
              </a:rPr>
              <a:t>NEW</a:t>
            </a:r>
            <a:r>
              <a:rPr lang="fr-FR" sz="3200" dirty="0">
                <a:latin typeface="Architects Daughter" panose="020B0604020202020204" charset="0"/>
              </a:rPr>
              <a:t>!</a:t>
            </a:r>
            <a:endParaRPr lang="fr-FR" dirty="0"/>
          </a:p>
        </p:txBody>
      </p:sp>
      <p:sp>
        <p:nvSpPr>
          <p:cNvPr id="2" name="Parchemin : horizontal 1">
            <a:extLst>
              <a:ext uri="{FF2B5EF4-FFF2-40B4-BE49-F238E27FC236}">
                <a16:creationId xmlns:a16="http://schemas.microsoft.com/office/drawing/2014/main" id="{AA8DA30A-B279-43A3-9BAD-0E631D71D35A}"/>
              </a:ext>
            </a:extLst>
          </p:cNvPr>
          <p:cNvSpPr/>
          <p:nvPr/>
        </p:nvSpPr>
        <p:spPr>
          <a:xfrm>
            <a:off x="342466" y="1852551"/>
            <a:ext cx="3636885" cy="1647490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Architects Daughter" panose="020B0604020202020204" charset="0"/>
                <a:cs typeface="Architects Daughter" panose="020B0604020202020204" charset="0"/>
              </a:rPr>
              <a:t>INDIAN FOOD</a:t>
            </a:r>
          </a:p>
        </p:txBody>
      </p:sp>
      <p:sp>
        <p:nvSpPr>
          <p:cNvPr id="412" name="Google Shape;412;p41"/>
          <p:cNvSpPr/>
          <p:nvPr/>
        </p:nvSpPr>
        <p:spPr>
          <a:xfrm>
            <a:off x="4540794" y="2993534"/>
            <a:ext cx="2743056" cy="1245600"/>
          </a:xfrm>
          <a:prstGeom prst="wedgeEllipseCallout">
            <a:avLst>
              <a:gd name="adj1" fmla="val 66549"/>
              <a:gd name="adj2" fmla="val -104204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What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do </a:t>
            </a: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you like? 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5" name="Google Shape;394;p40"/>
          <p:cNvSpPr txBox="1"/>
          <p:nvPr/>
        </p:nvSpPr>
        <p:spPr>
          <a:xfrm>
            <a:off x="1548250" y="108233"/>
            <a:ext cx="5507400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 </a:t>
            </a:r>
            <a:r>
              <a:rPr lang="fr" sz="4400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like</a:t>
            </a:r>
            <a:endParaRPr sz="4400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endParaRPr sz="4400" dirty="0">
              <a:solidFill>
                <a:schemeClr val="dk1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" grpId="0" animBg="1"/>
      <p:bldP spid="411" grpId="0" animBg="1"/>
      <p:bldP spid="2" grpId="0" animBg="1"/>
      <p:bldP spid="4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2"/>
          <p:cNvSpPr txBox="1"/>
          <p:nvPr/>
        </p:nvSpPr>
        <p:spPr>
          <a:xfrm>
            <a:off x="1361100" y="108177"/>
            <a:ext cx="5507400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 </a:t>
            </a:r>
            <a:r>
              <a:rPr lang="fr" sz="44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don’t </a:t>
            </a:r>
            <a:r>
              <a:rPr lang="fr" sz="4400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like…</a:t>
            </a:r>
            <a:endParaRPr sz="440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25" name="Google Shape;425;p42"/>
          <p:cNvSpPr/>
          <p:nvPr/>
        </p:nvSpPr>
        <p:spPr>
          <a:xfrm>
            <a:off x="2096200" y="1033525"/>
            <a:ext cx="2018600" cy="1373700"/>
          </a:xfrm>
          <a:prstGeom prst="wedgeEllipseCallout">
            <a:avLst>
              <a:gd name="adj1" fmla="val -83811"/>
              <a:gd name="adj2" fmla="val -4967"/>
            </a:avLst>
          </a:prstGeom>
          <a:solidFill>
            <a:srgbClr val="7CAA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32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 don’t </a:t>
            </a:r>
            <a:r>
              <a:rPr lang="fr" sz="32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like…</a:t>
            </a:r>
            <a:endParaRPr sz="32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27" name="Google Shape;42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8047" y="597170"/>
            <a:ext cx="2419350" cy="42976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2"/>
          <p:cNvSpPr/>
          <p:nvPr/>
        </p:nvSpPr>
        <p:spPr>
          <a:xfrm>
            <a:off x="2001474" y="2524750"/>
            <a:ext cx="2799125" cy="1334400"/>
          </a:xfrm>
          <a:prstGeom prst="wedgeEllipseCallout">
            <a:avLst>
              <a:gd name="adj1" fmla="val -58982"/>
              <a:gd name="adj2" fmla="val -84292"/>
            </a:avLst>
          </a:prstGeom>
          <a:solidFill>
            <a:srgbClr val="7CAA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I like junk food.</a:t>
            </a:r>
            <a:endParaRPr sz="32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29" name="Google Shape;429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9250" y="1380500"/>
            <a:ext cx="2603400" cy="1857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p42"/>
          <p:cNvCxnSpPr>
            <a:cxnSpLocks/>
          </p:cNvCxnSpPr>
          <p:nvPr/>
        </p:nvCxnSpPr>
        <p:spPr>
          <a:xfrm flipH="1">
            <a:off x="5471886" y="1277257"/>
            <a:ext cx="2133600" cy="1960818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1" name="Google Shape;431;p42"/>
          <p:cNvCxnSpPr>
            <a:cxnSpLocks/>
          </p:cNvCxnSpPr>
          <p:nvPr/>
        </p:nvCxnSpPr>
        <p:spPr>
          <a:xfrm>
            <a:off x="5471886" y="1380500"/>
            <a:ext cx="2032000" cy="1857575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33" name="Google Shape;433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083" y="290273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42650" y="349200"/>
            <a:ext cx="530877" cy="53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29ABDE0B-B2F2-43BE-817A-A59794EA2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300" y="185052"/>
            <a:ext cx="960650" cy="9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3"/>
          <p:cNvSpPr txBox="1"/>
          <p:nvPr/>
        </p:nvSpPr>
        <p:spPr>
          <a:xfrm>
            <a:off x="2798213" y="108785"/>
            <a:ext cx="3564487" cy="719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J</a:t>
            </a:r>
            <a:r>
              <a:rPr lang="fr" sz="44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unk food</a:t>
            </a:r>
            <a:r>
              <a:rPr lang="fr" sz="440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180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40" name="Google Shape;440;p43"/>
          <p:cNvSpPr txBox="1"/>
          <p:nvPr/>
        </p:nvSpPr>
        <p:spPr>
          <a:xfrm rot="500710">
            <a:off x="1452073" y="4015990"/>
            <a:ext cx="1955404" cy="840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41" name="Google Shape;441;p43"/>
          <p:cNvSpPr/>
          <p:nvPr/>
        </p:nvSpPr>
        <p:spPr>
          <a:xfrm>
            <a:off x="6034813" y="4047075"/>
            <a:ext cx="1780200" cy="779700"/>
          </a:xfrm>
          <a:prstGeom prst="cloudCallout">
            <a:avLst>
              <a:gd name="adj1" fmla="val 72480"/>
              <a:gd name="adj2" fmla="val -33846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" sz="21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Yummy!</a:t>
            </a:r>
            <a:endParaRPr sz="21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46" name="Google Shape;44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931" y="324345"/>
            <a:ext cx="572454" cy="57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52471" y="345133"/>
            <a:ext cx="530877" cy="53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70;p45">
            <a:extLst>
              <a:ext uri="{FF2B5EF4-FFF2-40B4-BE49-F238E27FC236}">
                <a16:creationId xmlns:a16="http://schemas.microsoft.com/office/drawing/2014/main" id="{FE6FB3BE-9702-40B3-B2E8-FE2A300864D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9821" y="1034687"/>
            <a:ext cx="4853250" cy="307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61;p35">
            <a:extLst>
              <a:ext uri="{FF2B5EF4-FFF2-40B4-BE49-F238E27FC236}">
                <a16:creationId xmlns:a16="http://schemas.microsoft.com/office/drawing/2014/main" id="{BF18E611-AE81-44E2-9ED2-27D7D91A605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54935" y="3144377"/>
            <a:ext cx="997072" cy="795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66;p35">
            <a:extLst>
              <a:ext uri="{FF2B5EF4-FFF2-40B4-BE49-F238E27FC236}">
                <a16:creationId xmlns:a16="http://schemas.microsoft.com/office/drawing/2014/main" id="{8C27359A-4104-4585-B153-312C7C64DEA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744985" y="2606924"/>
            <a:ext cx="1192818" cy="695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88;p35">
            <a:extLst>
              <a:ext uri="{FF2B5EF4-FFF2-40B4-BE49-F238E27FC236}">
                <a16:creationId xmlns:a16="http://schemas.microsoft.com/office/drawing/2014/main" id="{3F66482B-5B0B-4BBF-943A-DB1252B313D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40410" y="1453743"/>
            <a:ext cx="777500" cy="11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94;p35">
            <a:extLst>
              <a:ext uri="{FF2B5EF4-FFF2-40B4-BE49-F238E27FC236}">
                <a16:creationId xmlns:a16="http://schemas.microsoft.com/office/drawing/2014/main" id="{3262B44F-F22E-4BE1-818A-426356185BB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17480" y="1740224"/>
            <a:ext cx="1071705" cy="832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97;p35">
            <a:extLst>
              <a:ext uri="{FF2B5EF4-FFF2-40B4-BE49-F238E27FC236}">
                <a16:creationId xmlns:a16="http://schemas.microsoft.com/office/drawing/2014/main" id="{58D535E7-7507-4EA0-AE54-56D2DE73A832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52641" y="1453743"/>
            <a:ext cx="1404589" cy="981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99;p35">
            <a:extLst>
              <a:ext uri="{FF2B5EF4-FFF2-40B4-BE49-F238E27FC236}">
                <a16:creationId xmlns:a16="http://schemas.microsoft.com/office/drawing/2014/main" id="{48B028C9-A333-499B-AC9B-D4185D39D88C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084844" y="2397196"/>
            <a:ext cx="1283453" cy="9225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4"/>
          <p:cNvSpPr/>
          <p:nvPr/>
        </p:nvSpPr>
        <p:spPr>
          <a:xfrm>
            <a:off x="4107616" y="1009288"/>
            <a:ext cx="2312384" cy="1373700"/>
          </a:xfrm>
          <a:prstGeom prst="wedgeEllipseCallout">
            <a:avLst>
              <a:gd name="adj1" fmla="val 77871"/>
              <a:gd name="adj2" fmla="val -1936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32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 don’t </a:t>
            </a:r>
            <a:r>
              <a:rPr lang="fr" sz="3200" b="0" i="0" u="none" strike="noStrike" cap="none" dirty="0" smtClean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like…</a:t>
            </a:r>
            <a:endParaRPr sz="32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56" name="Google Shape;45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5451" y="628649"/>
            <a:ext cx="2050682" cy="359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4575" y="1191425"/>
            <a:ext cx="2465800" cy="2244175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44"/>
          <p:cNvSpPr/>
          <p:nvPr/>
        </p:nvSpPr>
        <p:spPr>
          <a:xfrm>
            <a:off x="3700174" y="2579349"/>
            <a:ext cx="3467775" cy="1474383"/>
          </a:xfrm>
          <a:prstGeom prst="wedgeEllipseCallout">
            <a:avLst>
              <a:gd name="adj1" fmla="val 50058"/>
              <a:gd name="adj2" fmla="val -96155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I like healthy food. </a:t>
            </a:r>
            <a:endParaRPr sz="32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cxnSp>
        <p:nvCxnSpPr>
          <p:cNvPr id="459" name="Google Shape;459;p44"/>
          <p:cNvCxnSpPr/>
          <p:nvPr/>
        </p:nvCxnSpPr>
        <p:spPr>
          <a:xfrm>
            <a:off x="954950" y="1164250"/>
            <a:ext cx="2655600" cy="26949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60" name="Google Shape;460;p44"/>
          <p:cNvCxnSpPr/>
          <p:nvPr/>
        </p:nvCxnSpPr>
        <p:spPr>
          <a:xfrm flipH="1">
            <a:off x="915675" y="1242750"/>
            <a:ext cx="2786400" cy="24723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62" name="Google Shape;462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083" y="290273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82BFB173-8286-4079-A78F-81B07C870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641" y="93350"/>
            <a:ext cx="933426" cy="9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oogle Shape;447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71645" y="331731"/>
            <a:ext cx="530877" cy="530877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423;p42"/>
          <p:cNvSpPr txBox="1"/>
          <p:nvPr/>
        </p:nvSpPr>
        <p:spPr>
          <a:xfrm>
            <a:off x="1361100" y="108177"/>
            <a:ext cx="5507400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 </a:t>
            </a:r>
            <a:r>
              <a:rPr lang="fr" sz="44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don’t </a:t>
            </a:r>
            <a:r>
              <a:rPr lang="fr" sz="4400" dirty="0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like…</a:t>
            </a:r>
            <a:endParaRPr sz="440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/>
          <p:nvPr/>
        </p:nvSpPr>
        <p:spPr>
          <a:xfrm>
            <a:off x="2488195" y="106052"/>
            <a:ext cx="35439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36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Hello song </a:t>
            </a:r>
            <a:endParaRPr sz="3600" b="0" i="0" u="none" strike="noStrike" cap="none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116" name="Google Shape;116;p26"/>
          <p:cNvGrpSpPr/>
          <p:nvPr/>
        </p:nvGrpSpPr>
        <p:grpSpPr>
          <a:xfrm>
            <a:off x="373575" y="176389"/>
            <a:ext cx="619412" cy="637829"/>
            <a:chOff x="7662181" y="3803446"/>
            <a:chExt cx="302823" cy="360497"/>
          </a:xfrm>
        </p:grpSpPr>
        <p:sp>
          <p:nvSpPr>
            <p:cNvPr id="117" name="Google Shape;117;p26"/>
            <p:cNvSpPr/>
            <p:nvPr/>
          </p:nvSpPr>
          <p:spPr>
            <a:xfrm>
              <a:off x="7801388" y="4144161"/>
              <a:ext cx="22683" cy="19782"/>
            </a:xfrm>
            <a:custGeom>
              <a:avLst/>
              <a:gdLst/>
              <a:ahLst/>
              <a:cxnLst/>
              <a:rect l="l" t="t" r="r" b="b"/>
              <a:pathLst>
                <a:path w="868" h="757" extrusionOk="0">
                  <a:moveTo>
                    <a:pt x="567" y="1"/>
                  </a:moveTo>
                  <a:cubicBezTo>
                    <a:pt x="519" y="1"/>
                    <a:pt x="468" y="20"/>
                    <a:pt x="424" y="64"/>
                  </a:cubicBezTo>
                  <a:lnTo>
                    <a:pt x="87" y="401"/>
                  </a:lnTo>
                  <a:cubicBezTo>
                    <a:pt x="1" y="487"/>
                    <a:pt x="1" y="622"/>
                    <a:pt x="87" y="699"/>
                  </a:cubicBezTo>
                  <a:cubicBezTo>
                    <a:pt x="126" y="737"/>
                    <a:pt x="179" y="756"/>
                    <a:pt x="231" y="756"/>
                  </a:cubicBezTo>
                  <a:cubicBezTo>
                    <a:pt x="284" y="756"/>
                    <a:pt x="337" y="737"/>
                    <a:pt x="376" y="699"/>
                  </a:cubicBezTo>
                  <a:lnTo>
                    <a:pt x="712" y="362"/>
                  </a:lnTo>
                  <a:cubicBezTo>
                    <a:pt x="867" y="207"/>
                    <a:pt x="727" y="1"/>
                    <a:pt x="56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6"/>
            <p:cNvSpPr/>
            <p:nvPr/>
          </p:nvSpPr>
          <p:spPr>
            <a:xfrm>
              <a:off x="7662181" y="4059283"/>
              <a:ext cx="199286" cy="89399"/>
            </a:xfrm>
            <a:custGeom>
              <a:avLst/>
              <a:gdLst/>
              <a:ahLst/>
              <a:cxnLst/>
              <a:rect l="l" t="t" r="r" b="b"/>
              <a:pathLst>
                <a:path w="7626" h="3421" extrusionOk="0">
                  <a:moveTo>
                    <a:pt x="5930" y="1"/>
                  </a:moveTo>
                  <a:cubicBezTo>
                    <a:pt x="5533" y="1"/>
                    <a:pt x="5137" y="152"/>
                    <a:pt x="4837" y="456"/>
                  </a:cubicBezTo>
                  <a:lnTo>
                    <a:pt x="2616" y="2677"/>
                  </a:lnTo>
                  <a:cubicBezTo>
                    <a:pt x="2400" y="2894"/>
                    <a:pt x="2113" y="3002"/>
                    <a:pt x="1826" y="3002"/>
                  </a:cubicBezTo>
                  <a:cubicBezTo>
                    <a:pt x="1539" y="3002"/>
                    <a:pt x="1250" y="2894"/>
                    <a:pt x="1029" y="2677"/>
                  </a:cubicBezTo>
                  <a:lnTo>
                    <a:pt x="895" y="2543"/>
                  </a:lnTo>
                  <a:cubicBezTo>
                    <a:pt x="462" y="2101"/>
                    <a:pt x="462" y="1389"/>
                    <a:pt x="895" y="956"/>
                  </a:cubicBezTo>
                  <a:lnTo>
                    <a:pt x="1193" y="658"/>
                  </a:lnTo>
                  <a:cubicBezTo>
                    <a:pt x="1340" y="511"/>
                    <a:pt x="1200" y="302"/>
                    <a:pt x="1040" y="302"/>
                  </a:cubicBezTo>
                  <a:cubicBezTo>
                    <a:pt x="991" y="302"/>
                    <a:pt x="940" y="322"/>
                    <a:pt x="895" y="370"/>
                  </a:cubicBezTo>
                  <a:lnTo>
                    <a:pt x="606" y="658"/>
                  </a:lnTo>
                  <a:cubicBezTo>
                    <a:pt x="0" y="1264"/>
                    <a:pt x="0" y="2235"/>
                    <a:pt x="606" y="2841"/>
                  </a:cubicBezTo>
                  <a:lnTo>
                    <a:pt x="731" y="2966"/>
                  </a:lnTo>
                  <a:cubicBezTo>
                    <a:pt x="1034" y="3269"/>
                    <a:pt x="1428" y="3420"/>
                    <a:pt x="1823" y="3420"/>
                  </a:cubicBezTo>
                  <a:cubicBezTo>
                    <a:pt x="2217" y="3420"/>
                    <a:pt x="2611" y="3269"/>
                    <a:pt x="2914" y="2966"/>
                  </a:cubicBezTo>
                  <a:lnTo>
                    <a:pt x="5135" y="754"/>
                  </a:lnTo>
                  <a:cubicBezTo>
                    <a:pt x="5352" y="533"/>
                    <a:pt x="5638" y="423"/>
                    <a:pt x="5925" y="423"/>
                  </a:cubicBezTo>
                  <a:cubicBezTo>
                    <a:pt x="6212" y="423"/>
                    <a:pt x="6501" y="533"/>
                    <a:pt x="6722" y="754"/>
                  </a:cubicBezTo>
                  <a:cubicBezTo>
                    <a:pt x="7164" y="1187"/>
                    <a:pt x="7164" y="1899"/>
                    <a:pt x="6722" y="2341"/>
                  </a:cubicBezTo>
                  <a:lnTo>
                    <a:pt x="6049" y="3014"/>
                  </a:lnTo>
                  <a:cubicBezTo>
                    <a:pt x="5902" y="3161"/>
                    <a:pt x="6036" y="3370"/>
                    <a:pt x="6197" y="3370"/>
                  </a:cubicBezTo>
                  <a:cubicBezTo>
                    <a:pt x="6247" y="3370"/>
                    <a:pt x="6299" y="3350"/>
                    <a:pt x="6347" y="3303"/>
                  </a:cubicBezTo>
                  <a:lnTo>
                    <a:pt x="7020" y="2639"/>
                  </a:lnTo>
                  <a:cubicBezTo>
                    <a:pt x="7626" y="2033"/>
                    <a:pt x="7626" y="1052"/>
                    <a:pt x="7020" y="447"/>
                  </a:cubicBezTo>
                  <a:cubicBezTo>
                    <a:pt x="6718" y="150"/>
                    <a:pt x="6324" y="1"/>
                    <a:pt x="59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6"/>
            <p:cNvSpPr/>
            <p:nvPr/>
          </p:nvSpPr>
          <p:spPr>
            <a:xfrm>
              <a:off x="7673731" y="4032497"/>
              <a:ext cx="55819" cy="55401"/>
            </a:xfrm>
            <a:custGeom>
              <a:avLst/>
              <a:gdLst/>
              <a:ahLst/>
              <a:cxnLst/>
              <a:rect l="l" t="t" r="r" b="b"/>
              <a:pathLst>
                <a:path w="2136" h="2120" extrusionOk="0">
                  <a:moveTo>
                    <a:pt x="1347" y="0"/>
                  </a:moveTo>
                  <a:lnTo>
                    <a:pt x="68" y="1472"/>
                  </a:lnTo>
                  <a:cubicBezTo>
                    <a:pt x="1" y="1539"/>
                    <a:pt x="10" y="1645"/>
                    <a:pt x="78" y="1722"/>
                  </a:cubicBezTo>
                  <a:lnTo>
                    <a:pt x="424" y="2068"/>
                  </a:lnTo>
                  <a:cubicBezTo>
                    <a:pt x="459" y="2103"/>
                    <a:pt x="504" y="2119"/>
                    <a:pt x="550" y="2119"/>
                  </a:cubicBezTo>
                  <a:cubicBezTo>
                    <a:pt x="593" y="2119"/>
                    <a:pt x="637" y="2105"/>
                    <a:pt x="674" y="2077"/>
                  </a:cubicBezTo>
                  <a:lnTo>
                    <a:pt x="2135" y="798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6"/>
            <p:cNvSpPr/>
            <p:nvPr/>
          </p:nvSpPr>
          <p:spPr>
            <a:xfrm>
              <a:off x="7680264" y="4043055"/>
              <a:ext cx="49286" cy="44948"/>
            </a:xfrm>
            <a:custGeom>
              <a:avLst/>
              <a:gdLst/>
              <a:ahLst/>
              <a:cxnLst/>
              <a:rect l="l" t="t" r="r" b="b"/>
              <a:pathLst>
                <a:path w="1886" h="1720" extrusionOk="0">
                  <a:moveTo>
                    <a:pt x="1491" y="0"/>
                  </a:moveTo>
                  <a:lnTo>
                    <a:pt x="1" y="1491"/>
                  </a:lnTo>
                  <a:lnTo>
                    <a:pt x="174" y="1664"/>
                  </a:lnTo>
                  <a:cubicBezTo>
                    <a:pt x="210" y="1700"/>
                    <a:pt x="257" y="1719"/>
                    <a:pt x="305" y="1719"/>
                  </a:cubicBezTo>
                  <a:cubicBezTo>
                    <a:pt x="346" y="1719"/>
                    <a:pt x="388" y="1705"/>
                    <a:pt x="424" y="1673"/>
                  </a:cubicBezTo>
                  <a:lnTo>
                    <a:pt x="1885" y="394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6"/>
            <p:cNvSpPr/>
            <p:nvPr/>
          </p:nvSpPr>
          <p:spPr>
            <a:xfrm>
              <a:off x="7693331" y="3857096"/>
              <a:ext cx="211882" cy="211072"/>
            </a:xfrm>
            <a:custGeom>
              <a:avLst/>
              <a:gdLst/>
              <a:ahLst/>
              <a:cxnLst/>
              <a:rect l="l" t="t" r="r" b="b"/>
              <a:pathLst>
                <a:path w="8108" h="8077" extrusionOk="0">
                  <a:moveTo>
                    <a:pt x="6126" y="0"/>
                  </a:moveTo>
                  <a:lnTo>
                    <a:pt x="97" y="6991"/>
                  </a:lnTo>
                  <a:cubicBezTo>
                    <a:pt x="1" y="7107"/>
                    <a:pt x="10" y="7270"/>
                    <a:pt x="116" y="7376"/>
                  </a:cubicBezTo>
                  <a:lnTo>
                    <a:pt x="732" y="7991"/>
                  </a:lnTo>
                  <a:cubicBezTo>
                    <a:pt x="788" y="8048"/>
                    <a:pt x="861" y="8077"/>
                    <a:pt x="935" y="8077"/>
                  </a:cubicBezTo>
                  <a:cubicBezTo>
                    <a:pt x="999" y="8077"/>
                    <a:pt x="1063" y="8055"/>
                    <a:pt x="1116" y="8010"/>
                  </a:cubicBezTo>
                  <a:lnTo>
                    <a:pt x="8107" y="1981"/>
                  </a:lnTo>
                  <a:lnTo>
                    <a:pt x="8049" y="1943"/>
                  </a:lnTo>
                  <a:cubicBezTo>
                    <a:pt x="7261" y="1491"/>
                    <a:pt x="6617" y="837"/>
                    <a:pt x="6165" y="58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rgbClr val="CB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6"/>
            <p:cNvSpPr/>
            <p:nvPr/>
          </p:nvSpPr>
          <p:spPr>
            <a:xfrm>
              <a:off x="7704385" y="3886495"/>
              <a:ext cx="200828" cy="181542"/>
            </a:xfrm>
            <a:custGeom>
              <a:avLst/>
              <a:gdLst/>
              <a:ahLst/>
              <a:cxnLst/>
              <a:rect l="l" t="t" r="r" b="b"/>
              <a:pathLst>
                <a:path w="7685" h="6947" extrusionOk="0">
                  <a:moveTo>
                    <a:pt x="6559" y="0"/>
                  </a:moveTo>
                  <a:lnTo>
                    <a:pt x="1" y="6559"/>
                  </a:lnTo>
                  <a:lnTo>
                    <a:pt x="309" y="6866"/>
                  </a:lnTo>
                  <a:cubicBezTo>
                    <a:pt x="363" y="6920"/>
                    <a:pt x="432" y="6947"/>
                    <a:pt x="502" y="6947"/>
                  </a:cubicBezTo>
                  <a:cubicBezTo>
                    <a:pt x="569" y="6947"/>
                    <a:pt x="637" y="6923"/>
                    <a:pt x="693" y="6876"/>
                  </a:cubicBezTo>
                  <a:lnTo>
                    <a:pt x="7684" y="847"/>
                  </a:lnTo>
                  <a:lnTo>
                    <a:pt x="7626" y="818"/>
                  </a:lnTo>
                  <a:cubicBezTo>
                    <a:pt x="7232" y="587"/>
                    <a:pt x="6876" y="318"/>
                    <a:pt x="6559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6"/>
            <p:cNvSpPr/>
            <p:nvPr/>
          </p:nvSpPr>
          <p:spPr>
            <a:xfrm>
              <a:off x="7799376" y="3803446"/>
              <a:ext cx="165628" cy="138555"/>
            </a:xfrm>
            <a:custGeom>
              <a:avLst/>
              <a:gdLst/>
              <a:ahLst/>
              <a:cxnLst/>
              <a:rect l="l" t="t" r="r" b="b"/>
              <a:pathLst>
                <a:path w="6338" h="5302" extrusionOk="0">
                  <a:moveTo>
                    <a:pt x="3678" y="0"/>
                  </a:moveTo>
                  <a:cubicBezTo>
                    <a:pt x="3059" y="0"/>
                    <a:pt x="2438" y="236"/>
                    <a:pt x="1962" y="707"/>
                  </a:cubicBezTo>
                  <a:cubicBezTo>
                    <a:pt x="1" y="2669"/>
                    <a:pt x="953" y="3448"/>
                    <a:pt x="1799" y="4294"/>
                  </a:cubicBezTo>
                  <a:cubicBezTo>
                    <a:pt x="2297" y="4791"/>
                    <a:pt x="2749" y="5301"/>
                    <a:pt x="3398" y="5301"/>
                  </a:cubicBezTo>
                  <a:cubicBezTo>
                    <a:pt x="3903" y="5301"/>
                    <a:pt x="4527" y="4993"/>
                    <a:pt x="5386" y="4130"/>
                  </a:cubicBezTo>
                  <a:cubicBezTo>
                    <a:pt x="6338" y="3188"/>
                    <a:pt x="6338" y="1649"/>
                    <a:pt x="5386" y="707"/>
                  </a:cubicBezTo>
                  <a:cubicBezTo>
                    <a:pt x="4915" y="236"/>
                    <a:pt x="4297" y="0"/>
                    <a:pt x="3678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6"/>
            <p:cNvSpPr/>
            <p:nvPr/>
          </p:nvSpPr>
          <p:spPr>
            <a:xfrm>
              <a:off x="7833296" y="3810606"/>
              <a:ext cx="131708" cy="131394"/>
            </a:xfrm>
            <a:custGeom>
              <a:avLst/>
              <a:gdLst/>
              <a:ahLst/>
              <a:cxnLst/>
              <a:rect l="l" t="t" r="r" b="b"/>
              <a:pathLst>
                <a:path w="5040" h="5028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3982" y="933"/>
                    <a:pt x="3809" y="2077"/>
                    <a:pt x="3059" y="2827"/>
                  </a:cubicBezTo>
                  <a:cubicBezTo>
                    <a:pt x="2202" y="3689"/>
                    <a:pt x="1575" y="3999"/>
                    <a:pt x="1068" y="3999"/>
                  </a:cubicBezTo>
                  <a:cubicBezTo>
                    <a:pt x="652" y="3999"/>
                    <a:pt x="317" y="3792"/>
                    <a:pt x="1" y="3510"/>
                  </a:cubicBezTo>
                  <a:lnTo>
                    <a:pt x="1" y="3510"/>
                  </a:lnTo>
                  <a:cubicBezTo>
                    <a:pt x="155" y="3683"/>
                    <a:pt x="328" y="3856"/>
                    <a:pt x="501" y="4020"/>
                  </a:cubicBezTo>
                  <a:cubicBezTo>
                    <a:pt x="999" y="4517"/>
                    <a:pt x="1451" y="5027"/>
                    <a:pt x="2100" y="5027"/>
                  </a:cubicBezTo>
                  <a:cubicBezTo>
                    <a:pt x="2605" y="5027"/>
                    <a:pt x="3229" y="4719"/>
                    <a:pt x="4088" y="3856"/>
                  </a:cubicBezTo>
                  <a:cubicBezTo>
                    <a:pt x="5040" y="2914"/>
                    <a:pt x="5040" y="1375"/>
                    <a:pt x="4088" y="433"/>
                  </a:cubicBezTo>
                  <a:cubicBezTo>
                    <a:pt x="3915" y="260"/>
                    <a:pt x="3713" y="116"/>
                    <a:pt x="3501" y="0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6"/>
            <p:cNvSpPr/>
            <p:nvPr/>
          </p:nvSpPr>
          <p:spPr>
            <a:xfrm>
              <a:off x="7804158" y="3929457"/>
              <a:ext cx="28667" cy="28432"/>
            </a:xfrm>
            <a:custGeom>
              <a:avLst/>
              <a:gdLst/>
              <a:ahLst/>
              <a:cxnLst/>
              <a:rect l="l" t="t" r="r" b="b"/>
              <a:pathLst>
                <a:path w="1097" h="1088" extrusionOk="0">
                  <a:moveTo>
                    <a:pt x="549" y="1"/>
                  </a:moveTo>
                  <a:cubicBezTo>
                    <a:pt x="250" y="1"/>
                    <a:pt x="0" y="241"/>
                    <a:pt x="0" y="539"/>
                  </a:cubicBezTo>
                  <a:cubicBezTo>
                    <a:pt x="0" y="847"/>
                    <a:pt x="250" y="1087"/>
                    <a:pt x="549" y="1087"/>
                  </a:cubicBezTo>
                  <a:cubicBezTo>
                    <a:pt x="847" y="1087"/>
                    <a:pt x="1097" y="847"/>
                    <a:pt x="1097" y="539"/>
                  </a:cubicBezTo>
                  <a:cubicBezTo>
                    <a:pt x="1097" y="241"/>
                    <a:pt x="847" y="1"/>
                    <a:pt x="549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6"/>
            <p:cNvSpPr/>
            <p:nvPr/>
          </p:nvSpPr>
          <p:spPr>
            <a:xfrm>
              <a:off x="7806929" y="4129710"/>
              <a:ext cx="29922" cy="28929"/>
            </a:xfrm>
            <a:custGeom>
              <a:avLst/>
              <a:gdLst/>
              <a:ahLst/>
              <a:cxnLst/>
              <a:rect l="l" t="t" r="r" b="b"/>
              <a:pathLst>
                <a:path w="1145" h="1107" extrusionOk="0">
                  <a:moveTo>
                    <a:pt x="581" y="0"/>
                  </a:moveTo>
                  <a:cubicBezTo>
                    <a:pt x="525" y="0"/>
                    <a:pt x="469" y="27"/>
                    <a:pt x="433" y="79"/>
                  </a:cubicBezTo>
                  <a:lnTo>
                    <a:pt x="58" y="579"/>
                  </a:lnTo>
                  <a:cubicBezTo>
                    <a:pt x="0" y="656"/>
                    <a:pt x="10" y="752"/>
                    <a:pt x="68" y="819"/>
                  </a:cubicBezTo>
                  <a:lnTo>
                    <a:pt x="298" y="1050"/>
                  </a:lnTo>
                  <a:cubicBezTo>
                    <a:pt x="336" y="1087"/>
                    <a:pt x="385" y="1107"/>
                    <a:pt x="435" y="1107"/>
                  </a:cubicBezTo>
                  <a:cubicBezTo>
                    <a:pt x="475" y="1107"/>
                    <a:pt x="514" y="1095"/>
                    <a:pt x="548" y="1069"/>
                  </a:cubicBezTo>
                  <a:lnTo>
                    <a:pt x="1048" y="694"/>
                  </a:lnTo>
                  <a:cubicBezTo>
                    <a:pt x="1135" y="617"/>
                    <a:pt x="1145" y="482"/>
                    <a:pt x="1068" y="406"/>
                  </a:cubicBezTo>
                  <a:lnTo>
                    <a:pt x="712" y="59"/>
                  </a:lnTo>
                  <a:cubicBezTo>
                    <a:pt x="676" y="20"/>
                    <a:pt x="629" y="0"/>
                    <a:pt x="581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" name="Google Shape;135;p26"/>
          <p:cNvSpPr txBox="1"/>
          <p:nvPr/>
        </p:nvSpPr>
        <p:spPr>
          <a:xfrm>
            <a:off x="2201600" y="1585150"/>
            <a:ext cx="1660008" cy="20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014" y="328782"/>
            <a:ext cx="593910" cy="6542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88">
            <a:off x="650197" y="1876335"/>
            <a:ext cx="685581" cy="674869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517">
            <a:off x="4134208" y="3599923"/>
            <a:ext cx="552154" cy="543527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960">
            <a:off x="7806743" y="1952883"/>
            <a:ext cx="556746" cy="54804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33" y="1972238"/>
            <a:ext cx="1754868" cy="1354714"/>
          </a:xfrm>
          <a:prstGeom prst="rect">
            <a:avLst/>
          </a:prstGeom>
        </p:spPr>
      </p:pic>
      <p:pic>
        <p:nvPicPr>
          <p:cNvPr id="23" name="Google Shape;238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20857186">
            <a:off x="1726551" y="2075543"/>
            <a:ext cx="1568192" cy="13812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563;p53"/>
          <p:cNvGrpSpPr/>
          <p:nvPr/>
        </p:nvGrpSpPr>
        <p:grpSpPr>
          <a:xfrm rot="-842945">
            <a:off x="6901328" y="1446649"/>
            <a:ext cx="351858" cy="331202"/>
            <a:chOff x="3610557" y="2780704"/>
            <a:chExt cx="325017" cy="336052"/>
          </a:xfrm>
        </p:grpSpPr>
        <p:sp>
          <p:nvSpPr>
            <p:cNvPr id="24" name="Google Shape;564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65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66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567;p53"/>
          <p:cNvGrpSpPr/>
          <p:nvPr/>
        </p:nvGrpSpPr>
        <p:grpSpPr>
          <a:xfrm rot="-842945">
            <a:off x="1503415" y="3689788"/>
            <a:ext cx="351858" cy="363795"/>
            <a:chOff x="3610557" y="2780704"/>
            <a:chExt cx="325017" cy="336052"/>
          </a:xfrm>
        </p:grpSpPr>
        <p:sp>
          <p:nvSpPr>
            <p:cNvPr id="28" name="Google Shape;568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69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0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inOut-India1">
            <a:hlinkClick r:id="" action="ppaction://media"/>
            <a:extLst>
              <a:ext uri="{FF2B5EF4-FFF2-40B4-BE49-F238E27FC236}">
                <a16:creationId xmlns:a16="http://schemas.microsoft.com/office/drawing/2014/main" id="{2915BD7B-F9AD-451B-ACBA-F61567365D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9908" y="4332817"/>
            <a:ext cx="609600" cy="63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8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5"/>
          <p:cNvSpPr txBox="1"/>
          <p:nvPr/>
        </p:nvSpPr>
        <p:spPr>
          <a:xfrm>
            <a:off x="1085700" y="127437"/>
            <a:ext cx="6972600" cy="687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Healthy </a:t>
            </a:r>
            <a:r>
              <a:rPr lang="fr" sz="440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44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food</a:t>
            </a:r>
            <a:r>
              <a:rPr lang="fr" sz="440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180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68" name="Google Shape;468;p45"/>
          <p:cNvSpPr txBox="1"/>
          <p:nvPr/>
        </p:nvSpPr>
        <p:spPr>
          <a:xfrm rot="500710">
            <a:off x="1452073" y="4015990"/>
            <a:ext cx="1955404" cy="840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469" name="Google Shape;469;p45"/>
          <p:cNvSpPr/>
          <p:nvPr/>
        </p:nvSpPr>
        <p:spPr>
          <a:xfrm>
            <a:off x="6034813" y="4047075"/>
            <a:ext cx="1780200" cy="779700"/>
          </a:xfrm>
          <a:prstGeom prst="cloudCallout">
            <a:avLst>
              <a:gd name="adj1" fmla="val 72480"/>
              <a:gd name="adj2" fmla="val -33846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fr" sz="21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Yummy!</a:t>
            </a:r>
            <a:endParaRPr sz="21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70" name="Google Shape;47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7525" y="1072725"/>
            <a:ext cx="4853250" cy="307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342045">
            <a:off x="4824800" y="1609025"/>
            <a:ext cx="1098026" cy="68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838103">
            <a:off x="4654800" y="2593963"/>
            <a:ext cx="880652" cy="5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5"/>
          <p:cNvPicPr preferRelativeResize="0"/>
          <p:nvPr/>
        </p:nvPicPr>
        <p:blipFill>
          <a:blip r:embed="rId6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 rot="-560329">
            <a:off x="3691099" y="3085098"/>
            <a:ext cx="1285327" cy="8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404722">
            <a:off x="2716000" y="2813353"/>
            <a:ext cx="859525" cy="92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98500" y="2300663"/>
            <a:ext cx="859524" cy="85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5"/>
          <p:cNvPicPr preferRelativeResize="0"/>
          <p:nvPr/>
        </p:nvPicPr>
        <p:blipFill>
          <a:blip r:embed="rId9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 rot="-7893314">
            <a:off x="2968568" y="1313047"/>
            <a:ext cx="1223998" cy="7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4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60663" y="1158842"/>
            <a:ext cx="1780200" cy="2001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4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627850" y="2180025"/>
            <a:ext cx="783874" cy="85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4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486975" y="1992300"/>
            <a:ext cx="442874" cy="48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4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69656" y="303428"/>
            <a:ext cx="572454" cy="57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447;p43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850763" y="369535"/>
            <a:ext cx="530877" cy="530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46"/>
          <p:cNvSpPr txBox="1">
            <a:spLocks noGrp="1"/>
          </p:cNvSpPr>
          <p:nvPr>
            <p:ph type="title"/>
          </p:nvPr>
        </p:nvSpPr>
        <p:spPr>
          <a:xfrm>
            <a:off x="1518740" y="238062"/>
            <a:ext cx="6271445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Healthy or junk </a:t>
            </a:r>
            <a:r>
              <a:rPr lang="fr" sz="4400" dirty="0" smtClean="0">
                <a:latin typeface="Architects Daughter"/>
                <a:ea typeface="Architects Daughter"/>
                <a:cs typeface="Architects Daughter"/>
                <a:sym typeface="Architects Daughter"/>
              </a:rPr>
              <a:t>food?</a:t>
            </a:r>
            <a:endParaRPr sz="4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92" name="Google Shape;49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326" y="1182850"/>
            <a:ext cx="729113" cy="652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10372" y="1194478"/>
            <a:ext cx="802661" cy="652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42068">
            <a:off x="1592177" y="1176923"/>
            <a:ext cx="709954" cy="571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17592" y="1055691"/>
            <a:ext cx="1108816" cy="982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74393" y="1263004"/>
            <a:ext cx="555749" cy="492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50628" y="1132152"/>
            <a:ext cx="485612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69656" y="303428"/>
            <a:ext cx="572454" cy="57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4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04895" y="339090"/>
            <a:ext cx="530877" cy="53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470;p45">
            <a:extLst>
              <a:ext uri="{FF2B5EF4-FFF2-40B4-BE49-F238E27FC236}">
                <a16:creationId xmlns:a16="http://schemas.microsoft.com/office/drawing/2014/main" id="{06FB0BC2-066C-4BC6-AB73-A6F0BD272D28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25870" y="2571750"/>
            <a:ext cx="4184411" cy="143187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46"/>
          <p:cNvSpPr txBox="1"/>
          <p:nvPr/>
        </p:nvSpPr>
        <p:spPr>
          <a:xfrm>
            <a:off x="755883" y="3991791"/>
            <a:ext cx="2762269" cy="35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Healthy food</a:t>
            </a:r>
            <a:endParaRPr sz="28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6" name="Google Shape;470;p45">
            <a:extLst>
              <a:ext uri="{FF2B5EF4-FFF2-40B4-BE49-F238E27FC236}">
                <a16:creationId xmlns:a16="http://schemas.microsoft.com/office/drawing/2014/main" id="{85475CB2-44F8-4EB5-8295-1121898BF4DD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779819" y="2578900"/>
            <a:ext cx="4184411" cy="143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490;p46">
            <a:extLst>
              <a:ext uri="{FF2B5EF4-FFF2-40B4-BE49-F238E27FC236}">
                <a16:creationId xmlns:a16="http://schemas.microsoft.com/office/drawing/2014/main" id="{EAA24AE9-DB43-45AB-976F-85A5CC7CA1B5}"/>
              </a:ext>
            </a:extLst>
          </p:cNvPr>
          <p:cNvSpPr txBox="1"/>
          <p:nvPr/>
        </p:nvSpPr>
        <p:spPr>
          <a:xfrm>
            <a:off x="5409832" y="3998941"/>
            <a:ext cx="2762269" cy="351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Junk </a:t>
            </a:r>
            <a:r>
              <a:rPr lang="fr" sz="2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food</a:t>
            </a:r>
            <a:endParaRPr sz="28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0" name="Google Shape;266;p35">
            <a:extLst>
              <a:ext uri="{FF2B5EF4-FFF2-40B4-BE49-F238E27FC236}">
                <a16:creationId xmlns:a16="http://schemas.microsoft.com/office/drawing/2014/main" id="{42679772-05EE-47CD-B29B-BF686D09F5F4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964020" y="1263004"/>
            <a:ext cx="877004" cy="480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99;p35">
            <a:extLst>
              <a:ext uri="{FF2B5EF4-FFF2-40B4-BE49-F238E27FC236}">
                <a16:creationId xmlns:a16="http://schemas.microsoft.com/office/drawing/2014/main" id="{643C235B-3B00-46A7-8479-97E08A3AFB5A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91543" y="1132152"/>
            <a:ext cx="943642" cy="637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79;p45">
            <a:extLst>
              <a:ext uri="{FF2B5EF4-FFF2-40B4-BE49-F238E27FC236}">
                <a16:creationId xmlns:a16="http://schemas.microsoft.com/office/drawing/2014/main" id="{D5B32BB5-73FD-404A-8B7B-E271910B432D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351683" y="1133605"/>
            <a:ext cx="485612" cy="61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480;p45">
            <a:extLst>
              <a:ext uri="{FF2B5EF4-FFF2-40B4-BE49-F238E27FC236}">
                <a16:creationId xmlns:a16="http://schemas.microsoft.com/office/drawing/2014/main" id="{560A181A-434B-4A9C-A89C-68EE757AB724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080317" y="1271846"/>
            <a:ext cx="404339" cy="440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492;p46">
            <a:extLst>
              <a:ext uri="{FF2B5EF4-FFF2-40B4-BE49-F238E27FC236}">
                <a16:creationId xmlns:a16="http://schemas.microsoft.com/office/drawing/2014/main" id="{E35D8765-3DF5-4EFC-9C0B-0B8C9B0BB26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1221" y="3007014"/>
            <a:ext cx="729113" cy="652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93;p46">
            <a:extLst>
              <a:ext uri="{FF2B5EF4-FFF2-40B4-BE49-F238E27FC236}">
                <a16:creationId xmlns:a16="http://schemas.microsoft.com/office/drawing/2014/main" id="{3CA78B2D-7F4A-422C-B174-66B9D144031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1784" y="2468761"/>
            <a:ext cx="802661" cy="652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97;p46">
            <a:extLst>
              <a:ext uri="{FF2B5EF4-FFF2-40B4-BE49-F238E27FC236}">
                <a16:creationId xmlns:a16="http://schemas.microsoft.com/office/drawing/2014/main" id="{C0124915-1C84-47E5-81DB-F6CF9F6FA9B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48855" y="2323702"/>
            <a:ext cx="485612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66;p35">
            <a:extLst>
              <a:ext uri="{FF2B5EF4-FFF2-40B4-BE49-F238E27FC236}">
                <a16:creationId xmlns:a16="http://schemas.microsoft.com/office/drawing/2014/main" id="{21465ED2-BEF1-4565-B0A7-7EB7640469E2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10922" y="3320214"/>
            <a:ext cx="877004" cy="480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99;p35">
            <a:extLst>
              <a:ext uri="{FF2B5EF4-FFF2-40B4-BE49-F238E27FC236}">
                <a16:creationId xmlns:a16="http://schemas.microsoft.com/office/drawing/2014/main" id="{611E33E7-3897-49CC-B226-A8B33B334CCB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90989" y="2650006"/>
            <a:ext cx="943642" cy="637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494;p46">
            <a:extLst>
              <a:ext uri="{FF2B5EF4-FFF2-40B4-BE49-F238E27FC236}">
                <a16:creationId xmlns:a16="http://schemas.microsoft.com/office/drawing/2014/main" id="{655E9FB8-8CAD-4BC6-ACE4-14916B38508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42068">
            <a:off x="1863097" y="3337113"/>
            <a:ext cx="709954" cy="571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495;p46">
            <a:extLst>
              <a:ext uri="{FF2B5EF4-FFF2-40B4-BE49-F238E27FC236}">
                <a16:creationId xmlns:a16="http://schemas.microsoft.com/office/drawing/2014/main" id="{EB05D3CC-5F05-403C-85B0-9D73B2EC314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1475" y="1927966"/>
            <a:ext cx="1108816" cy="982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496;p46">
            <a:extLst>
              <a:ext uri="{FF2B5EF4-FFF2-40B4-BE49-F238E27FC236}">
                <a16:creationId xmlns:a16="http://schemas.microsoft.com/office/drawing/2014/main" id="{26D067B4-F96D-4549-ABF6-A9A43BA1E2B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77173" y="2983369"/>
            <a:ext cx="555749" cy="492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79;p45">
            <a:extLst>
              <a:ext uri="{FF2B5EF4-FFF2-40B4-BE49-F238E27FC236}">
                <a16:creationId xmlns:a16="http://schemas.microsoft.com/office/drawing/2014/main" id="{5A1E2DD5-4516-4E08-A6B0-F2248E1166AE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037064" y="2578900"/>
            <a:ext cx="485612" cy="61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80;p45">
            <a:extLst>
              <a:ext uri="{FF2B5EF4-FFF2-40B4-BE49-F238E27FC236}">
                <a16:creationId xmlns:a16="http://schemas.microsoft.com/office/drawing/2014/main" id="{166F0B34-C4B8-42E4-A833-730DDE3A99F0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783097" y="2992211"/>
            <a:ext cx="404339" cy="440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solidFill>
                  <a:srgbClr val="00000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  <a:endParaRPr sz="2400">
              <a:solidFill>
                <a:srgbClr val="00000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>
              <a:latin typeface="Architects Daughter" panose="020B0604020202020204" charset="0"/>
            </a:endParaRPr>
          </a:p>
        </p:txBody>
      </p:sp>
      <p:sp>
        <p:nvSpPr>
          <p:cNvPr id="565" name="Google Shape;565;p50"/>
          <p:cNvSpPr txBox="1"/>
          <p:nvPr/>
        </p:nvSpPr>
        <p:spPr>
          <a:xfrm>
            <a:off x="1791128" y="109892"/>
            <a:ext cx="5426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Sentence building</a:t>
            </a:r>
            <a:endParaRPr sz="4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566" name="Google Shape;566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656" y="303428"/>
            <a:ext cx="572454" cy="572454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50"/>
          <p:cNvSpPr/>
          <p:nvPr/>
        </p:nvSpPr>
        <p:spPr>
          <a:xfrm>
            <a:off x="311700" y="1039088"/>
            <a:ext cx="1095000" cy="784800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I </a:t>
            </a:r>
            <a:endParaRPr sz="240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69" name="Google Shape;569;p50"/>
          <p:cNvSpPr/>
          <p:nvPr/>
        </p:nvSpPr>
        <p:spPr>
          <a:xfrm>
            <a:off x="6214600" y="1039113"/>
            <a:ext cx="1095000" cy="784800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like</a:t>
            </a:r>
            <a:endParaRPr sz="240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70" name="Google Shape;570;p50"/>
          <p:cNvSpPr/>
          <p:nvPr/>
        </p:nvSpPr>
        <p:spPr>
          <a:xfrm>
            <a:off x="4991375" y="1039075"/>
            <a:ext cx="1095000" cy="784800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I </a:t>
            </a:r>
            <a:endParaRPr sz="240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73" name="Google Shape;573;p50"/>
          <p:cNvSpPr/>
          <p:nvPr/>
        </p:nvSpPr>
        <p:spPr>
          <a:xfrm>
            <a:off x="7437813" y="1039075"/>
            <a:ext cx="1095000" cy="784800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cake.</a:t>
            </a:r>
            <a:endParaRPr sz="240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74" name="Google Shape;574;p50"/>
          <p:cNvSpPr/>
          <p:nvPr/>
        </p:nvSpPr>
        <p:spPr>
          <a:xfrm>
            <a:off x="4290750" y="1386650"/>
            <a:ext cx="572400" cy="32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chitects Daughter" panose="020B0604020202020204" charset="0"/>
            </a:endParaRPr>
          </a:p>
        </p:txBody>
      </p:sp>
      <p:sp>
        <p:nvSpPr>
          <p:cNvPr id="575" name="Google Shape;575;p50"/>
          <p:cNvSpPr/>
          <p:nvPr/>
        </p:nvSpPr>
        <p:spPr>
          <a:xfrm rot="1680692">
            <a:off x="4636415" y="3336679"/>
            <a:ext cx="1094949" cy="784813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cake </a:t>
            </a:r>
            <a:endParaRPr sz="240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582" name="Google Shape;582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53635" y="345005"/>
            <a:ext cx="530877" cy="5308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2C6280B8-0EC9-42A8-B251-B216FFF1220B}"/>
              </a:ext>
            </a:extLst>
          </p:cNvPr>
          <p:cNvGrpSpPr/>
          <p:nvPr/>
        </p:nvGrpSpPr>
        <p:grpSpPr>
          <a:xfrm>
            <a:off x="2989012" y="1026805"/>
            <a:ext cx="1095000" cy="784800"/>
            <a:chOff x="2989012" y="1026805"/>
            <a:chExt cx="1095000" cy="784800"/>
          </a:xfrm>
        </p:grpSpPr>
        <p:sp>
          <p:nvSpPr>
            <p:cNvPr id="571" name="Google Shape;571;p50"/>
            <p:cNvSpPr/>
            <p:nvPr/>
          </p:nvSpPr>
          <p:spPr>
            <a:xfrm>
              <a:off x="2989012" y="1026805"/>
              <a:ext cx="1095000" cy="784800"/>
            </a:xfrm>
            <a:prstGeom prst="snip1Rect">
              <a:avLst>
                <a:gd name="adj" fmla="val 16667"/>
              </a:avLst>
            </a:prstGeom>
            <a:solidFill>
              <a:srgbClr val="FFFFFF"/>
            </a:solidFill>
            <a:ln w="38100" cap="flat" cmpd="sng">
              <a:solidFill>
                <a:srgbClr val="76A5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583" name="Google Shape;583;p5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181850" y="1204353"/>
              <a:ext cx="736952" cy="52037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4" name="Google Shape;584;p50"/>
          <p:cNvSpPr/>
          <p:nvPr/>
        </p:nvSpPr>
        <p:spPr>
          <a:xfrm>
            <a:off x="311700" y="2082713"/>
            <a:ext cx="1095000" cy="784800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I </a:t>
            </a:r>
            <a:endParaRPr sz="240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88" name="Google Shape;588;p50"/>
          <p:cNvSpPr/>
          <p:nvPr/>
        </p:nvSpPr>
        <p:spPr>
          <a:xfrm>
            <a:off x="4971725" y="2082725"/>
            <a:ext cx="1134300" cy="784800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I  </a:t>
            </a:r>
            <a:endParaRPr sz="240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89" name="Google Shape;589;p50"/>
          <p:cNvSpPr/>
          <p:nvPr/>
        </p:nvSpPr>
        <p:spPr>
          <a:xfrm rot="-901273">
            <a:off x="2075783" y="3373895"/>
            <a:ext cx="1134361" cy="784912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fish </a:t>
            </a:r>
            <a:endParaRPr sz="24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90" name="Google Shape;590;p50"/>
          <p:cNvSpPr/>
          <p:nvPr/>
        </p:nvSpPr>
        <p:spPr>
          <a:xfrm>
            <a:off x="6219713" y="2082713"/>
            <a:ext cx="1134300" cy="784800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like  </a:t>
            </a:r>
            <a:endParaRPr sz="240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91" name="Google Shape;591;p50"/>
          <p:cNvSpPr/>
          <p:nvPr/>
        </p:nvSpPr>
        <p:spPr>
          <a:xfrm>
            <a:off x="7467700" y="2082713"/>
            <a:ext cx="1134300" cy="784800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fish. </a:t>
            </a:r>
            <a:endParaRPr sz="240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92" name="Google Shape;592;p50"/>
          <p:cNvSpPr/>
          <p:nvPr/>
        </p:nvSpPr>
        <p:spPr>
          <a:xfrm>
            <a:off x="4309488" y="2313425"/>
            <a:ext cx="572400" cy="32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chitects Daughter" panose="020B060402020202020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770110FA-C771-44AD-889D-F80D4175110E}"/>
              </a:ext>
            </a:extLst>
          </p:cNvPr>
          <p:cNvGrpSpPr/>
          <p:nvPr/>
        </p:nvGrpSpPr>
        <p:grpSpPr>
          <a:xfrm>
            <a:off x="2994200" y="2074333"/>
            <a:ext cx="1134300" cy="784800"/>
            <a:chOff x="2994200" y="2074333"/>
            <a:chExt cx="1134300" cy="784800"/>
          </a:xfrm>
        </p:grpSpPr>
        <p:sp>
          <p:nvSpPr>
            <p:cNvPr id="587" name="Google Shape;587;p50"/>
            <p:cNvSpPr/>
            <p:nvPr/>
          </p:nvSpPr>
          <p:spPr>
            <a:xfrm>
              <a:off x="2994200" y="2074333"/>
              <a:ext cx="1134300" cy="784800"/>
            </a:xfrm>
            <a:prstGeom prst="snip1Rect">
              <a:avLst>
                <a:gd name="adj" fmla="val 16667"/>
              </a:avLst>
            </a:prstGeom>
            <a:solidFill>
              <a:srgbClr val="FFFFFF"/>
            </a:solidFill>
            <a:ln w="38100" cap="flat" cmpd="sng">
              <a:solidFill>
                <a:srgbClr val="76A5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2400">
                  <a:latin typeface="Architects Daughter" panose="020B0604020202020204" charset="0"/>
                  <a:ea typeface="Architects Daughter"/>
                  <a:cs typeface="Architects Daughter"/>
                  <a:sym typeface="Architects Daughter"/>
                </a:rPr>
                <a:t> </a:t>
              </a:r>
              <a:endParaRPr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593" name="Google Shape;593;p5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0">
              <a:off x="3177374" y="2144086"/>
              <a:ext cx="767952" cy="6620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9ED60ED8-0080-4E3E-B837-D3D19C3D1D51}"/>
              </a:ext>
            </a:extLst>
          </p:cNvPr>
          <p:cNvGrpSpPr/>
          <p:nvPr/>
        </p:nvGrpSpPr>
        <p:grpSpPr>
          <a:xfrm>
            <a:off x="1678875" y="1010754"/>
            <a:ext cx="1095000" cy="836514"/>
            <a:chOff x="1678875" y="1010754"/>
            <a:chExt cx="1095000" cy="836514"/>
          </a:xfrm>
        </p:grpSpPr>
        <p:sp>
          <p:nvSpPr>
            <p:cNvPr id="568" name="Google Shape;568;p50"/>
            <p:cNvSpPr/>
            <p:nvPr/>
          </p:nvSpPr>
          <p:spPr>
            <a:xfrm>
              <a:off x="1678875" y="1039075"/>
              <a:ext cx="1095000" cy="784800"/>
            </a:xfrm>
            <a:prstGeom prst="snip1Rect">
              <a:avLst>
                <a:gd name="adj" fmla="val 16667"/>
              </a:avLst>
            </a:prstGeom>
            <a:solidFill>
              <a:srgbClr val="FFFFFF"/>
            </a:solidFill>
            <a:ln w="381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2400">
                  <a:latin typeface="Architects Daughter" panose="020B0604020202020204" charset="0"/>
                  <a:ea typeface="Architects Daughter"/>
                  <a:cs typeface="Architects Daughter"/>
                  <a:sym typeface="Architects Daughter"/>
                </a:rPr>
                <a:t> </a:t>
              </a:r>
              <a:endParaRPr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32" name="Picture 2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2D815245-F55D-4297-844F-C589ACE038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6449" y="1010754"/>
              <a:ext cx="836514" cy="836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10AF584-EE38-4350-8294-5091EAFB488C}"/>
              </a:ext>
            </a:extLst>
          </p:cNvPr>
          <p:cNvGrpSpPr/>
          <p:nvPr/>
        </p:nvGrpSpPr>
        <p:grpSpPr>
          <a:xfrm>
            <a:off x="1633300" y="2013314"/>
            <a:ext cx="1134300" cy="840486"/>
            <a:chOff x="1633300" y="2013314"/>
            <a:chExt cx="1134300" cy="840486"/>
          </a:xfrm>
        </p:grpSpPr>
        <p:sp>
          <p:nvSpPr>
            <p:cNvPr id="585" name="Google Shape;585;p50"/>
            <p:cNvSpPr/>
            <p:nvPr/>
          </p:nvSpPr>
          <p:spPr>
            <a:xfrm>
              <a:off x="1633300" y="2069000"/>
              <a:ext cx="1134300" cy="784800"/>
            </a:xfrm>
            <a:prstGeom prst="snip1Rect">
              <a:avLst>
                <a:gd name="adj" fmla="val 16667"/>
              </a:avLst>
            </a:prstGeom>
            <a:solidFill>
              <a:srgbClr val="FFFFFF"/>
            </a:solidFill>
            <a:ln w="381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2400">
                  <a:latin typeface="Architects Daughter" panose="020B0604020202020204" charset="0"/>
                  <a:ea typeface="Architects Daughter"/>
                  <a:cs typeface="Architects Daughter"/>
                  <a:sym typeface="Architects Daughter"/>
                </a:rPr>
                <a:t> </a:t>
              </a:r>
              <a:endParaRPr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33" name="Picture 2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016F78C1-1788-4BDA-804B-6B20F1D180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9179" y="2013314"/>
              <a:ext cx="836514" cy="836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" grpId="0" animBg="1"/>
      <p:bldP spid="569" grpId="0" animBg="1"/>
      <p:bldP spid="570" grpId="0" animBg="1"/>
      <p:bldP spid="573" grpId="0" animBg="1"/>
      <p:bldP spid="574" grpId="0" animBg="1"/>
      <p:bldP spid="584" grpId="0" animBg="1"/>
      <p:bldP spid="588" grpId="0" animBg="1"/>
      <p:bldP spid="590" grpId="0" animBg="1"/>
      <p:bldP spid="591" grpId="0" animBg="1"/>
      <p:bldP spid="59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656" y="303428"/>
            <a:ext cx="572454" cy="57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2024" y="360313"/>
            <a:ext cx="530877" cy="530877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51"/>
          <p:cNvSpPr/>
          <p:nvPr/>
        </p:nvSpPr>
        <p:spPr>
          <a:xfrm>
            <a:off x="1042100" y="1308150"/>
            <a:ext cx="2463750" cy="932038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I like cake.  </a:t>
            </a:r>
            <a:endParaRPr sz="32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09" name="Google Shape;609;p51"/>
          <p:cNvSpPr/>
          <p:nvPr/>
        </p:nvSpPr>
        <p:spPr>
          <a:xfrm>
            <a:off x="5502476" y="1308150"/>
            <a:ext cx="2219124" cy="932038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I like fish.  </a:t>
            </a:r>
            <a:endParaRPr sz="32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10" name="Google Shape;610;p51"/>
          <p:cNvSpPr/>
          <p:nvPr/>
        </p:nvSpPr>
        <p:spPr>
          <a:xfrm>
            <a:off x="3822563" y="1308150"/>
            <a:ext cx="1363208" cy="932036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rgbClr val="FF000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+ </a:t>
            </a:r>
            <a:endParaRPr sz="2400" dirty="0">
              <a:solidFill>
                <a:srgbClr val="FF000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13" name="Google Shape;613;p51"/>
          <p:cNvSpPr/>
          <p:nvPr/>
        </p:nvSpPr>
        <p:spPr>
          <a:xfrm>
            <a:off x="1904818" y="2947082"/>
            <a:ext cx="889500" cy="53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chitects Daughter" panose="020B0604020202020204" charset="0"/>
            </a:endParaRPr>
          </a:p>
        </p:txBody>
      </p:sp>
      <p:sp>
        <p:nvSpPr>
          <p:cNvPr id="614" name="Google Shape;614;p51"/>
          <p:cNvSpPr/>
          <p:nvPr/>
        </p:nvSpPr>
        <p:spPr>
          <a:xfrm>
            <a:off x="2982599" y="2803659"/>
            <a:ext cx="5188943" cy="932037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I like cake </a:t>
            </a:r>
            <a:r>
              <a:rPr lang="fr" sz="3200" dirty="0">
                <a:solidFill>
                  <a:srgbClr val="FF000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and</a:t>
            </a:r>
            <a:r>
              <a:rPr lang="fr" sz="32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fish.</a:t>
            </a:r>
            <a:endParaRPr sz="32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15" name="Google Shape;615;p51"/>
          <p:cNvSpPr/>
          <p:nvPr/>
        </p:nvSpPr>
        <p:spPr>
          <a:xfrm>
            <a:off x="3822571" y="1308150"/>
            <a:ext cx="1363200" cy="932038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dirty="0">
                <a:solidFill>
                  <a:srgbClr val="FF000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and</a:t>
            </a:r>
            <a:r>
              <a:rPr lang="fr" sz="2400" dirty="0">
                <a:solidFill>
                  <a:srgbClr val="FF000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  <a:endParaRPr sz="2400" dirty="0">
              <a:solidFill>
                <a:srgbClr val="FF000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1" name="Google Shape;565;p50"/>
          <p:cNvSpPr txBox="1"/>
          <p:nvPr/>
        </p:nvSpPr>
        <p:spPr>
          <a:xfrm>
            <a:off x="1791128" y="109892"/>
            <a:ext cx="5426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Sentence building</a:t>
            </a:r>
            <a:endParaRPr sz="4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8" grpId="0" animBg="1"/>
      <p:bldP spid="609" grpId="0" animBg="1"/>
      <p:bldP spid="610" grpId="0" animBg="1"/>
      <p:bldP spid="610" grpId="1" animBg="1"/>
      <p:bldP spid="613" grpId="0" animBg="1"/>
      <p:bldP spid="614" grpId="0" animBg="1"/>
      <p:bldP spid="6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Google Shape;622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656" y="303428"/>
            <a:ext cx="572454" cy="572454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Google Shape;623;p52"/>
          <p:cNvSpPr/>
          <p:nvPr/>
        </p:nvSpPr>
        <p:spPr>
          <a:xfrm>
            <a:off x="170250" y="1054100"/>
            <a:ext cx="1095000" cy="852312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I </a:t>
            </a:r>
            <a:endParaRPr sz="24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25" name="Google Shape;625;p52"/>
          <p:cNvSpPr/>
          <p:nvPr/>
        </p:nvSpPr>
        <p:spPr>
          <a:xfrm>
            <a:off x="5483800" y="1121612"/>
            <a:ext cx="1095000" cy="784800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don’t</a:t>
            </a:r>
            <a:endParaRPr sz="240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26" name="Google Shape;626;p52"/>
          <p:cNvSpPr/>
          <p:nvPr/>
        </p:nvSpPr>
        <p:spPr>
          <a:xfrm>
            <a:off x="4406225" y="1121612"/>
            <a:ext cx="957300" cy="784800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I  </a:t>
            </a:r>
            <a:endParaRPr sz="24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29" name="Google Shape;629;p52"/>
          <p:cNvSpPr/>
          <p:nvPr/>
        </p:nvSpPr>
        <p:spPr>
          <a:xfrm>
            <a:off x="6731413" y="1121612"/>
            <a:ext cx="1095000" cy="784800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like</a:t>
            </a:r>
            <a:endParaRPr sz="240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30" name="Google Shape;630;p52"/>
          <p:cNvSpPr/>
          <p:nvPr/>
        </p:nvSpPr>
        <p:spPr>
          <a:xfrm>
            <a:off x="3805545" y="1353582"/>
            <a:ext cx="572400" cy="27884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2C4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chitects Daughter" panose="020B0604020202020204" charset="0"/>
            </a:endParaRPr>
          </a:p>
        </p:txBody>
      </p:sp>
      <p:sp>
        <p:nvSpPr>
          <p:cNvPr id="631" name="Google Shape;631;p52"/>
          <p:cNvSpPr/>
          <p:nvPr/>
        </p:nvSpPr>
        <p:spPr>
          <a:xfrm rot="448048">
            <a:off x="4939009" y="3359642"/>
            <a:ext cx="1294983" cy="784856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meat</a:t>
            </a:r>
            <a:endParaRPr sz="240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39" name="Google Shape;639;p52"/>
          <p:cNvSpPr/>
          <p:nvPr/>
        </p:nvSpPr>
        <p:spPr>
          <a:xfrm>
            <a:off x="7926700" y="1121612"/>
            <a:ext cx="1134300" cy="784800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meat.</a:t>
            </a:r>
            <a:endParaRPr sz="240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640" name="Google Shape;640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9993" y="324217"/>
            <a:ext cx="530877" cy="5308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23C4DF93-15E6-44CD-958E-5A2C59AA0DE3}"/>
              </a:ext>
            </a:extLst>
          </p:cNvPr>
          <p:cNvGrpSpPr/>
          <p:nvPr/>
        </p:nvGrpSpPr>
        <p:grpSpPr>
          <a:xfrm>
            <a:off x="2611938" y="1054100"/>
            <a:ext cx="1095000" cy="852312"/>
            <a:chOff x="2611938" y="1054100"/>
            <a:chExt cx="1095000" cy="988500"/>
          </a:xfrm>
        </p:grpSpPr>
        <p:sp>
          <p:nvSpPr>
            <p:cNvPr id="627" name="Google Shape;627;p52"/>
            <p:cNvSpPr/>
            <p:nvPr/>
          </p:nvSpPr>
          <p:spPr>
            <a:xfrm>
              <a:off x="2611938" y="1054100"/>
              <a:ext cx="1095000" cy="988500"/>
            </a:xfrm>
            <a:prstGeom prst="snip1Rect">
              <a:avLst>
                <a:gd name="adj" fmla="val 16667"/>
              </a:avLst>
            </a:prstGeom>
            <a:solidFill>
              <a:srgbClr val="FFFFFF"/>
            </a:solidFill>
            <a:ln w="38100" cap="flat" cmpd="sng">
              <a:solidFill>
                <a:srgbClr val="76A5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641" name="Google Shape;641;p5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719137" y="1283963"/>
              <a:ext cx="880650" cy="5287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2" name="Google Shape;642;p52"/>
          <p:cNvSpPr/>
          <p:nvPr/>
        </p:nvSpPr>
        <p:spPr>
          <a:xfrm>
            <a:off x="170250" y="2144038"/>
            <a:ext cx="1095000" cy="852312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I </a:t>
            </a:r>
            <a:endParaRPr sz="240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B6BAACB-31A8-498D-A208-33FB257D16FA}"/>
              </a:ext>
            </a:extLst>
          </p:cNvPr>
          <p:cNvGrpSpPr/>
          <p:nvPr/>
        </p:nvGrpSpPr>
        <p:grpSpPr>
          <a:xfrm>
            <a:off x="2582513" y="2144038"/>
            <a:ext cx="1095000" cy="852312"/>
            <a:chOff x="2582513" y="2114650"/>
            <a:chExt cx="1095000" cy="988500"/>
          </a:xfrm>
        </p:grpSpPr>
        <p:sp>
          <p:nvSpPr>
            <p:cNvPr id="646" name="Google Shape;646;p52"/>
            <p:cNvSpPr/>
            <p:nvPr/>
          </p:nvSpPr>
          <p:spPr>
            <a:xfrm>
              <a:off x="2582513" y="2114650"/>
              <a:ext cx="1095000" cy="988500"/>
            </a:xfrm>
            <a:prstGeom prst="snip1Rect">
              <a:avLst>
                <a:gd name="adj" fmla="val 16667"/>
              </a:avLst>
            </a:prstGeom>
            <a:solidFill>
              <a:srgbClr val="FFFFFF"/>
            </a:solidFill>
            <a:ln w="38100" cap="flat" cmpd="sng">
              <a:solidFill>
                <a:srgbClr val="76A5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647" name="Google Shape;647;p5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719137" y="2259476"/>
              <a:ext cx="856099" cy="6877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48" name="Google Shape;648;p52"/>
          <p:cNvSpPr/>
          <p:nvPr/>
        </p:nvSpPr>
        <p:spPr>
          <a:xfrm>
            <a:off x="3760826" y="2461743"/>
            <a:ext cx="572400" cy="27884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2C4C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chitects Daughter" panose="020B0604020202020204" charset="0"/>
            </a:endParaRPr>
          </a:p>
        </p:txBody>
      </p:sp>
      <p:sp>
        <p:nvSpPr>
          <p:cNvPr id="649" name="Google Shape;649;p52"/>
          <p:cNvSpPr/>
          <p:nvPr/>
        </p:nvSpPr>
        <p:spPr>
          <a:xfrm>
            <a:off x="4386304" y="2211550"/>
            <a:ext cx="408300" cy="784800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I  </a:t>
            </a:r>
            <a:endParaRPr sz="240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50" name="Google Shape;650;p52"/>
          <p:cNvSpPr/>
          <p:nvPr/>
        </p:nvSpPr>
        <p:spPr>
          <a:xfrm>
            <a:off x="4847675" y="2211550"/>
            <a:ext cx="957300" cy="784800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don’t</a:t>
            </a:r>
            <a:endParaRPr sz="240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51" name="Google Shape;651;p52"/>
          <p:cNvSpPr/>
          <p:nvPr/>
        </p:nvSpPr>
        <p:spPr>
          <a:xfrm>
            <a:off x="5858047" y="2211550"/>
            <a:ext cx="880500" cy="784800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like</a:t>
            </a:r>
            <a:endParaRPr sz="240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52" name="Google Shape;652;p52"/>
          <p:cNvSpPr/>
          <p:nvPr/>
        </p:nvSpPr>
        <p:spPr>
          <a:xfrm>
            <a:off x="6791625" y="2211550"/>
            <a:ext cx="2106000" cy="784800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hamburgers.</a:t>
            </a:r>
            <a:endParaRPr sz="24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53" name="Google Shape;653;p52"/>
          <p:cNvSpPr/>
          <p:nvPr/>
        </p:nvSpPr>
        <p:spPr>
          <a:xfrm rot="-264711">
            <a:off x="2198376" y="3297015"/>
            <a:ext cx="2105940" cy="910211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 smtClean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hamburgers</a:t>
            </a:r>
            <a:endParaRPr sz="24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AF9EDAAE-4532-41DE-BD18-82D796FE7233}"/>
              </a:ext>
            </a:extLst>
          </p:cNvPr>
          <p:cNvGrpSpPr/>
          <p:nvPr/>
        </p:nvGrpSpPr>
        <p:grpSpPr>
          <a:xfrm>
            <a:off x="1364925" y="1054100"/>
            <a:ext cx="1134300" cy="852312"/>
            <a:chOff x="1364925" y="1054100"/>
            <a:chExt cx="1134300" cy="988500"/>
          </a:xfrm>
        </p:grpSpPr>
        <p:sp>
          <p:nvSpPr>
            <p:cNvPr id="624" name="Google Shape;624;p52"/>
            <p:cNvSpPr/>
            <p:nvPr/>
          </p:nvSpPr>
          <p:spPr>
            <a:xfrm>
              <a:off x="1364925" y="1054100"/>
              <a:ext cx="1134300" cy="988500"/>
            </a:xfrm>
            <a:prstGeom prst="snip1Rect">
              <a:avLst>
                <a:gd name="adj" fmla="val 16667"/>
              </a:avLst>
            </a:prstGeom>
            <a:solidFill>
              <a:srgbClr val="FFFFFF"/>
            </a:solidFill>
            <a:ln w="38100" cap="flat" cmpd="sng">
              <a:solidFill>
                <a:srgbClr val="76A5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2400">
                  <a:latin typeface="Architects Daughter" panose="020B0604020202020204" charset="0"/>
                  <a:ea typeface="Architects Daughter"/>
                  <a:cs typeface="Architects Daughter"/>
                  <a:sym typeface="Architects Daughter"/>
                </a:rPr>
                <a:t> </a:t>
              </a:r>
              <a:endParaRPr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36" name="Picture 3">
              <a:extLst>
                <a:ext uri="{FF2B5EF4-FFF2-40B4-BE49-F238E27FC236}">
                  <a16:creationId xmlns:a16="http://schemas.microsoft.com/office/drawing/2014/main" id="{438FCBEB-1E20-4A38-AC9D-2732DFD560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9481" y="1198882"/>
              <a:ext cx="757027" cy="75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8B90FAFD-49D2-4273-AD6C-B9726DBD9BC3}"/>
              </a:ext>
            </a:extLst>
          </p:cNvPr>
          <p:cNvGrpSpPr/>
          <p:nvPr/>
        </p:nvGrpSpPr>
        <p:grpSpPr>
          <a:xfrm>
            <a:off x="1364925" y="2166423"/>
            <a:ext cx="1134300" cy="829927"/>
            <a:chOff x="1364925" y="2099888"/>
            <a:chExt cx="1134300" cy="988500"/>
          </a:xfrm>
        </p:grpSpPr>
        <p:sp>
          <p:nvSpPr>
            <p:cNvPr id="643" name="Google Shape;643;p52"/>
            <p:cNvSpPr/>
            <p:nvPr/>
          </p:nvSpPr>
          <p:spPr>
            <a:xfrm>
              <a:off x="1364925" y="2099888"/>
              <a:ext cx="1134300" cy="988500"/>
            </a:xfrm>
            <a:prstGeom prst="snip1Rect">
              <a:avLst>
                <a:gd name="adj" fmla="val 16667"/>
              </a:avLst>
            </a:prstGeom>
            <a:solidFill>
              <a:srgbClr val="FFFFFF"/>
            </a:solidFill>
            <a:ln w="38100" cap="flat" cmpd="sng">
              <a:solidFill>
                <a:srgbClr val="76A5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2400">
                  <a:latin typeface="Architects Daughter" panose="020B0604020202020204" charset="0"/>
                  <a:ea typeface="Architects Daughter"/>
                  <a:cs typeface="Architects Daughter"/>
                  <a:sym typeface="Architects Daughter"/>
                </a:rPr>
                <a:t> </a:t>
              </a:r>
              <a:endParaRPr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5326A22A-6ABB-4804-A2C3-7EB3EFADA2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7809" y="2239184"/>
              <a:ext cx="757027" cy="757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Google Shape;565;p50"/>
          <p:cNvSpPr txBox="1"/>
          <p:nvPr/>
        </p:nvSpPr>
        <p:spPr>
          <a:xfrm>
            <a:off x="1791128" y="109892"/>
            <a:ext cx="5426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Sentence building</a:t>
            </a:r>
            <a:endParaRPr sz="4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" grpId="0" animBg="1"/>
      <p:bldP spid="625" grpId="0" animBg="1"/>
      <p:bldP spid="626" grpId="0" animBg="1"/>
      <p:bldP spid="629" grpId="0" animBg="1"/>
      <p:bldP spid="630" grpId="0" animBg="1"/>
      <p:bldP spid="639" grpId="0" animBg="1"/>
      <p:bldP spid="642" grpId="0" animBg="1"/>
      <p:bldP spid="648" grpId="0" animBg="1"/>
      <p:bldP spid="649" grpId="0" animBg="1"/>
      <p:bldP spid="650" grpId="0" animBg="1"/>
      <p:bldP spid="651" grpId="0" animBg="1"/>
      <p:bldP spid="65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1" name="Google Shape;681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656" y="303428"/>
            <a:ext cx="572454" cy="57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94055" y="324217"/>
            <a:ext cx="530877" cy="530877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54"/>
          <p:cNvSpPr/>
          <p:nvPr/>
        </p:nvSpPr>
        <p:spPr>
          <a:xfrm>
            <a:off x="1042110" y="2006466"/>
            <a:ext cx="1744151" cy="565284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I  like fish.  </a:t>
            </a:r>
            <a:endParaRPr sz="24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90" name="Google Shape;690;p54"/>
          <p:cNvSpPr/>
          <p:nvPr/>
        </p:nvSpPr>
        <p:spPr>
          <a:xfrm>
            <a:off x="5813593" y="2002494"/>
            <a:ext cx="2742886" cy="568767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I don’t like meat.  </a:t>
            </a:r>
            <a:endParaRPr sz="240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91" name="Google Shape;691;p54"/>
          <p:cNvSpPr/>
          <p:nvPr/>
        </p:nvSpPr>
        <p:spPr>
          <a:xfrm>
            <a:off x="4001249" y="2004724"/>
            <a:ext cx="1035830" cy="564309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rgbClr val="FF000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but</a:t>
            </a:r>
            <a:endParaRPr sz="2400" dirty="0">
              <a:solidFill>
                <a:srgbClr val="FF000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94" name="Google Shape;694;p54"/>
          <p:cNvSpPr/>
          <p:nvPr/>
        </p:nvSpPr>
        <p:spPr>
          <a:xfrm>
            <a:off x="2049147" y="3159008"/>
            <a:ext cx="889500" cy="53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A2C4C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chitects Daughter" panose="020B0604020202020204" charset="0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82E6CE25-E99C-411A-B3C3-E80244CF7A80}"/>
              </a:ext>
            </a:extLst>
          </p:cNvPr>
          <p:cNvGrpSpPr/>
          <p:nvPr/>
        </p:nvGrpSpPr>
        <p:grpSpPr>
          <a:xfrm>
            <a:off x="3121124" y="3200011"/>
            <a:ext cx="4698371" cy="661800"/>
            <a:chOff x="3121124" y="3200011"/>
            <a:chExt cx="4698371" cy="661800"/>
          </a:xfrm>
        </p:grpSpPr>
        <p:sp>
          <p:nvSpPr>
            <p:cNvPr id="695" name="Google Shape;695;p54"/>
            <p:cNvSpPr/>
            <p:nvPr/>
          </p:nvSpPr>
          <p:spPr>
            <a:xfrm>
              <a:off x="3121124" y="3279761"/>
              <a:ext cx="4698371" cy="438712"/>
            </a:xfrm>
            <a:prstGeom prst="round1Rect">
              <a:avLst>
                <a:gd name="adj" fmla="val 16667"/>
              </a:avLst>
            </a:prstGeom>
            <a:solidFill>
              <a:srgbClr val="FFFFFF"/>
            </a:solidFill>
            <a:ln w="3810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2400" dirty="0">
                  <a:latin typeface="Architects Daughter" panose="020B0604020202020204" charset="0"/>
                  <a:ea typeface="Architects Daughter"/>
                  <a:cs typeface="Architects Daughter"/>
                  <a:sym typeface="Architects Daughter"/>
                </a:rPr>
                <a:t>I like fish </a:t>
              </a:r>
              <a:r>
                <a:rPr lang="fr" sz="2400" dirty="0">
                  <a:solidFill>
                    <a:srgbClr val="FF0000"/>
                  </a:solidFill>
                  <a:latin typeface="Architects Daughter" panose="020B0604020202020204" charset="0"/>
                  <a:ea typeface="Architects Daughter"/>
                  <a:cs typeface="Architects Daughter"/>
                  <a:sym typeface="Architects Daughter"/>
                </a:rPr>
                <a:t>but</a:t>
              </a:r>
              <a:r>
                <a:rPr lang="fr" sz="2400" dirty="0">
                  <a:latin typeface="Architects Daughter" panose="020B0604020202020204" charset="0"/>
                  <a:ea typeface="Architects Daughter"/>
                  <a:cs typeface="Architects Daughter"/>
                  <a:sym typeface="Architects Daughter"/>
                </a:rPr>
                <a:t> I don’t like meat.</a:t>
              </a:r>
              <a:endParaRPr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endParaRPr>
            </a:p>
          </p:txBody>
        </p:sp>
        <p:sp>
          <p:nvSpPr>
            <p:cNvPr id="697" name="Google Shape;697;p54"/>
            <p:cNvSpPr/>
            <p:nvPr/>
          </p:nvSpPr>
          <p:spPr>
            <a:xfrm>
              <a:off x="3121124" y="3200011"/>
              <a:ext cx="4604700" cy="661800"/>
            </a:xfrm>
            <a:prstGeom prst="round1Rect">
              <a:avLst>
                <a:gd name="adj" fmla="val 16667"/>
              </a:avLst>
            </a:prstGeom>
            <a:noFill/>
            <a:ln w="381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chitects Daughter" panose="020B0604020202020204" charset="0"/>
              </a:endParaRPr>
            </a:p>
          </p:txBody>
        </p:sp>
      </p:grpSp>
      <p:sp>
        <p:nvSpPr>
          <p:cNvPr id="20" name="Google Shape;623;p52">
            <a:extLst>
              <a:ext uri="{FF2B5EF4-FFF2-40B4-BE49-F238E27FC236}">
                <a16:creationId xmlns:a16="http://schemas.microsoft.com/office/drawing/2014/main" id="{5923BBA1-F2B1-416D-922D-D867D6FC4A3D}"/>
              </a:ext>
            </a:extLst>
          </p:cNvPr>
          <p:cNvSpPr/>
          <p:nvPr/>
        </p:nvSpPr>
        <p:spPr>
          <a:xfrm>
            <a:off x="5559731" y="1082203"/>
            <a:ext cx="815533" cy="719399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I </a:t>
            </a:r>
            <a:endParaRPr sz="24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2AE77A6-CDAA-4A88-ADC8-06015705CDF3}"/>
              </a:ext>
            </a:extLst>
          </p:cNvPr>
          <p:cNvGrpSpPr/>
          <p:nvPr/>
        </p:nvGrpSpPr>
        <p:grpSpPr>
          <a:xfrm>
            <a:off x="7589605" y="1070582"/>
            <a:ext cx="1035830" cy="719399"/>
            <a:chOff x="2623609" y="1004034"/>
            <a:chExt cx="999942" cy="656816"/>
          </a:xfrm>
        </p:grpSpPr>
        <p:sp>
          <p:nvSpPr>
            <p:cNvPr id="22" name="Google Shape;627;p52">
              <a:extLst>
                <a:ext uri="{FF2B5EF4-FFF2-40B4-BE49-F238E27FC236}">
                  <a16:creationId xmlns:a16="http://schemas.microsoft.com/office/drawing/2014/main" id="{FEDAC3B2-95FA-428C-B225-39E2CFA6F9C3}"/>
                </a:ext>
              </a:extLst>
            </p:cNvPr>
            <p:cNvSpPr/>
            <p:nvPr/>
          </p:nvSpPr>
          <p:spPr>
            <a:xfrm>
              <a:off x="2623609" y="1004034"/>
              <a:ext cx="999942" cy="656816"/>
            </a:xfrm>
            <a:prstGeom prst="snip1Rect">
              <a:avLst>
                <a:gd name="adj" fmla="val 16667"/>
              </a:avLst>
            </a:prstGeom>
            <a:solidFill>
              <a:srgbClr val="FFFFFF"/>
            </a:solidFill>
            <a:ln w="38100" cap="flat" cmpd="sng">
              <a:solidFill>
                <a:srgbClr val="76A5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1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23" name="Google Shape;641;p52">
              <a:extLst>
                <a:ext uri="{FF2B5EF4-FFF2-40B4-BE49-F238E27FC236}">
                  <a16:creationId xmlns:a16="http://schemas.microsoft.com/office/drawing/2014/main" id="{80C17A37-122A-4106-AE55-AE77F0469BC2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752784" y="1158885"/>
              <a:ext cx="804200" cy="35133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BD801C86-3389-4732-A3D3-F9C2629B92DE}"/>
              </a:ext>
            </a:extLst>
          </p:cNvPr>
          <p:cNvGrpSpPr/>
          <p:nvPr/>
        </p:nvGrpSpPr>
        <p:grpSpPr>
          <a:xfrm>
            <a:off x="6446576" y="1069543"/>
            <a:ext cx="1073006" cy="811809"/>
            <a:chOff x="1480580" y="1011034"/>
            <a:chExt cx="1035830" cy="741187"/>
          </a:xfrm>
        </p:grpSpPr>
        <p:sp>
          <p:nvSpPr>
            <p:cNvPr id="21" name="Google Shape;624;p52">
              <a:extLst>
                <a:ext uri="{FF2B5EF4-FFF2-40B4-BE49-F238E27FC236}">
                  <a16:creationId xmlns:a16="http://schemas.microsoft.com/office/drawing/2014/main" id="{079B7200-088D-4571-9693-5A06758E8CE7}"/>
                </a:ext>
              </a:extLst>
            </p:cNvPr>
            <p:cNvSpPr/>
            <p:nvPr/>
          </p:nvSpPr>
          <p:spPr>
            <a:xfrm>
              <a:off x="1480580" y="1011034"/>
              <a:ext cx="1035830" cy="656816"/>
            </a:xfrm>
            <a:prstGeom prst="snip1Rect">
              <a:avLst>
                <a:gd name="adj" fmla="val 16667"/>
              </a:avLst>
            </a:prstGeom>
            <a:solidFill>
              <a:srgbClr val="FFFFFF"/>
            </a:solidFill>
            <a:ln w="38100" cap="flat" cmpd="sng">
              <a:solidFill>
                <a:srgbClr val="76A5A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2400">
                  <a:latin typeface="Architects Daughter" panose="020B0604020202020204" charset="0"/>
                  <a:ea typeface="Architects Daughter"/>
                  <a:cs typeface="Architects Daughter"/>
                  <a:sym typeface="Architects Daughter"/>
                </a:rPr>
                <a:t> </a:t>
              </a:r>
              <a:endParaRPr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41A28536-A826-4151-9A64-0FC1E5E661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876" y="1060912"/>
              <a:ext cx="691309" cy="691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Google Shape;584;p50">
            <a:extLst>
              <a:ext uri="{FF2B5EF4-FFF2-40B4-BE49-F238E27FC236}">
                <a16:creationId xmlns:a16="http://schemas.microsoft.com/office/drawing/2014/main" id="{60B64475-9F9B-4046-B1D2-0BD15D6CFD62}"/>
              </a:ext>
            </a:extLst>
          </p:cNvPr>
          <p:cNvSpPr/>
          <p:nvPr/>
        </p:nvSpPr>
        <p:spPr>
          <a:xfrm>
            <a:off x="435365" y="1072589"/>
            <a:ext cx="847345" cy="757179"/>
          </a:xfrm>
          <a:prstGeom prst="snip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I </a:t>
            </a:r>
            <a:endParaRPr sz="24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7107D661-6D1A-41ED-A5EC-3C7C05D9FB2B}"/>
              </a:ext>
            </a:extLst>
          </p:cNvPr>
          <p:cNvGrpSpPr/>
          <p:nvPr/>
        </p:nvGrpSpPr>
        <p:grpSpPr>
          <a:xfrm>
            <a:off x="2548441" y="1082203"/>
            <a:ext cx="1035829" cy="757179"/>
            <a:chOff x="2994200" y="2074333"/>
            <a:chExt cx="1134300" cy="784800"/>
          </a:xfrm>
        </p:grpSpPr>
        <p:sp>
          <p:nvSpPr>
            <p:cNvPr id="29" name="Google Shape;587;p50">
              <a:extLst>
                <a:ext uri="{FF2B5EF4-FFF2-40B4-BE49-F238E27FC236}">
                  <a16:creationId xmlns:a16="http://schemas.microsoft.com/office/drawing/2014/main" id="{02E5FA82-097B-47AA-9E94-C97392B52F14}"/>
                </a:ext>
              </a:extLst>
            </p:cNvPr>
            <p:cNvSpPr/>
            <p:nvPr/>
          </p:nvSpPr>
          <p:spPr>
            <a:xfrm>
              <a:off x="2994200" y="2074333"/>
              <a:ext cx="1134300" cy="784800"/>
            </a:xfrm>
            <a:prstGeom prst="snip1Rect">
              <a:avLst>
                <a:gd name="adj" fmla="val 16667"/>
              </a:avLst>
            </a:prstGeom>
            <a:solidFill>
              <a:srgbClr val="FFFFFF"/>
            </a:solidFill>
            <a:ln w="381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2400">
                  <a:latin typeface="Architects Daughter" panose="020B0604020202020204" charset="0"/>
                  <a:ea typeface="Architects Daughter"/>
                  <a:cs typeface="Architects Daughter"/>
                  <a:sym typeface="Architects Daughter"/>
                </a:rPr>
                <a:t> </a:t>
              </a:r>
              <a:endParaRPr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30" name="Google Shape;593;p50">
              <a:extLst>
                <a:ext uri="{FF2B5EF4-FFF2-40B4-BE49-F238E27FC236}">
                  <a16:creationId xmlns:a16="http://schemas.microsoft.com/office/drawing/2014/main" id="{72295D6F-932E-497D-BC2F-626B2FE9713C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0">
              <a:off x="3177374" y="2144086"/>
              <a:ext cx="767952" cy="662069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</p:pic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4493ED2-98A2-4372-8783-9606EC35E41E}"/>
              </a:ext>
            </a:extLst>
          </p:cNvPr>
          <p:cNvGrpSpPr/>
          <p:nvPr/>
        </p:nvGrpSpPr>
        <p:grpSpPr>
          <a:xfrm>
            <a:off x="1397661" y="1018305"/>
            <a:ext cx="1035829" cy="810906"/>
            <a:chOff x="1633300" y="2013314"/>
            <a:chExt cx="1134300" cy="840486"/>
          </a:xfrm>
        </p:grpSpPr>
        <p:sp>
          <p:nvSpPr>
            <p:cNvPr id="32" name="Google Shape;585;p50">
              <a:extLst>
                <a:ext uri="{FF2B5EF4-FFF2-40B4-BE49-F238E27FC236}">
                  <a16:creationId xmlns:a16="http://schemas.microsoft.com/office/drawing/2014/main" id="{3AE20155-6549-4616-9CED-0F7594AE5596}"/>
                </a:ext>
              </a:extLst>
            </p:cNvPr>
            <p:cNvSpPr/>
            <p:nvPr/>
          </p:nvSpPr>
          <p:spPr>
            <a:xfrm>
              <a:off x="1633300" y="2069000"/>
              <a:ext cx="1134300" cy="784800"/>
            </a:xfrm>
            <a:prstGeom prst="snip1Rect">
              <a:avLst>
                <a:gd name="adj" fmla="val 16667"/>
              </a:avLst>
            </a:prstGeom>
            <a:solidFill>
              <a:srgbClr val="FFFFFF"/>
            </a:solidFill>
            <a:ln w="38100" cap="flat" cmpd="sng">
              <a:solidFill>
                <a:srgbClr val="FF99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2400">
                  <a:latin typeface="Architects Daughter" panose="020B0604020202020204" charset="0"/>
                  <a:ea typeface="Architects Daughter"/>
                  <a:cs typeface="Architects Daughter"/>
                  <a:sym typeface="Architects Daughter"/>
                </a:rPr>
                <a:t> </a:t>
              </a:r>
              <a:endParaRPr sz="2400"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33" name="Picture 2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B9FB393B-B9FE-49D2-9809-70758CD872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9179" y="2013314"/>
              <a:ext cx="836514" cy="836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Google Shape;691;p54">
            <a:extLst>
              <a:ext uri="{FF2B5EF4-FFF2-40B4-BE49-F238E27FC236}">
                <a16:creationId xmlns:a16="http://schemas.microsoft.com/office/drawing/2014/main" id="{FC499E44-567D-4C4A-B352-687A43C459FA}"/>
              </a:ext>
            </a:extLst>
          </p:cNvPr>
          <p:cNvSpPr/>
          <p:nvPr/>
        </p:nvSpPr>
        <p:spPr>
          <a:xfrm>
            <a:off x="4025877" y="1120517"/>
            <a:ext cx="1035830" cy="719399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rgbClr val="FF000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/</a:t>
            </a:r>
            <a:endParaRPr sz="2400" dirty="0">
              <a:solidFill>
                <a:srgbClr val="FF000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41" name="Google Shape;691;p54">
            <a:extLst>
              <a:ext uri="{FF2B5EF4-FFF2-40B4-BE49-F238E27FC236}">
                <a16:creationId xmlns:a16="http://schemas.microsoft.com/office/drawing/2014/main" id="{D9442FD0-791C-4281-AF53-E8EB303C6B68}"/>
              </a:ext>
            </a:extLst>
          </p:cNvPr>
          <p:cNvSpPr/>
          <p:nvPr/>
        </p:nvSpPr>
        <p:spPr>
          <a:xfrm>
            <a:off x="4025877" y="1119983"/>
            <a:ext cx="1035830" cy="719399"/>
          </a:xfrm>
          <a:prstGeom prst="round1Rect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rgbClr val="FF000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but</a:t>
            </a:r>
            <a:endParaRPr sz="2400" dirty="0">
              <a:solidFill>
                <a:srgbClr val="FF000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5" name="Google Shape;690;p54">
            <a:extLst>
              <a:ext uri="{FF2B5EF4-FFF2-40B4-BE49-F238E27FC236}">
                <a16:creationId xmlns:a16="http://schemas.microsoft.com/office/drawing/2014/main" id="{E2489CE0-A0BE-4390-A3FA-F3896406C550}"/>
              </a:ext>
            </a:extLst>
          </p:cNvPr>
          <p:cNvSpPr/>
          <p:nvPr/>
        </p:nvSpPr>
        <p:spPr>
          <a:xfrm>
            <a:off x="3054480" y="3092005"/>
            <a:ext cx="4765016" cy="878246"/>
          </a:xfrm>
          <a:prstGeom prst="round1Rect">
            <a:avLst>
              <a:gd name="adj" fmla="val 16667"/>
            </a:avLst>
          </a:prstGeom>
          <a:noFill/>
          <a:ln w="38100" cap="flat" cmpd="sng">
            <a:solidFill>
              <a:srgbClr val="76A5A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36" name="Google Shape;565;p50"/>
          <p:cNvSpPr txBox="1"/>
          <p:nvPr/>
        </p:nvSpPr>
        <p:spPr>
          <a:xfrm>
            <a:off x="1791128" y="109892"/>
            <a:ext cx="5426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Sentence building</a:t>
            </a:r>
            <a:endParaRPr sz="4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9" grpId="0" animBg="1"/>
      <p:bldP spid="690" grpId="0" animBg="1"/>
      <p:bldP spid="691" grpId="0" animBg="1"/>
      <p:bldP spid="694" grpId="0" animBg="1"/>
      <p:bldP spid="20" grpId="0" animBg="1"/>
      <p:bldP spid="27" grpId="0" animBg="1"/>
      <p:bldP spid="34" grpId="0" animBg="1"/>
      <p:bldP spid="41" grpId="0" animBg="1"/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656" y="303428"/>
            <a:ext cx="572454" cy="57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2023" y="324217"/>
            <a:ext cx="530877" cy="530877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55"/>
          <p:cNvSpPr txBox="1"/>
          <p:nvPr/>
        </p:nvSpPr>
        <p:spPr>
          <a:xfrm>
            <a:off x="1791133" y="70288"/>
            <a:ext cx="5426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4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Question?</a:t>
            </a:r>
            <a:endParaRPr sz="4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712" name="Google Shape;712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43743" y="3456768"/>
            <a:ext cx="940877" cy="67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62219">
            <a:off x="2750860" y="3432295"/>
            <a:ext cx="849044" cy="73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455593">
            <a:off x="586359" y="3423434"/>
            <a:ext cx="659868" cy="709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3866146" y="3509135"/>
            <a:ext cx="1006859" cy="618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AF030722-E380-4818-8D89-38ECCB229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" y="1078140"/>
            <a:ext cx="1155492" cy="115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97C6FA98-6DE3-462B-AA42-8FE035575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993" y="1175608"/>
            <a:ext cx="986710" cy="986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E19CCE57-AD24-4B38-973D-5C439EFB64D4}"/>
              </a:ext>
            </a:extLst>
          </p:cNvPr>
          <p:cNvSpPr/>
          <p:nvPr/>
        </p:nvSpPr>
        <p:spPr>
          <a:xfrm>
            <a:off x="1624122" y="1029321"/>
            <a:ext cx="2472444" cy="784800"/>
          </a:xfrm>
          <a:prstGeom prst="wedgeEllipseCallout">
            <a:avLst>
              <a:gd name="adj1" fmla="val -64269"/>
              <a:gd name="adj2" fmla="val 65413"/>
            </a:avLst>
          </a:prstGeom>
          <a:solidFill>
            <a:srgbClr val="FF5AA1"/>
          </a:solidFill>
          <a:ln>
            <a:solidFill>
              <a:srgbClr val="C01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Architects Daughter" panose="020B0604020202020204" charset="0"/>
              </a:rPr>
              <a:t>Yes I do!</a:t>
            </a:r>
          </a:p>
        </p:txBody>
      </p:sp>
      <p:sp>
        <p:nvSpPr>
          <p:cNvPr id="24" name="Bulle narrative : ronde 23">
            <a:extLst>
              <a:ext uri="{FF2B5EF4-FFF2-40B4-BE49-F238E27FC236}">
                <a16:creationId xmlns:a16="http://schemas.microsoft.com/office/drawing/2014/main" id="{2A4E406E-7CFC-4FBF-91E2-92CBBF170A93}"/>
              </a:ext>
            </a:extLst>
          </p:cNvPr>
          <p:cNvSpPr/>
          <p:nvPr/>
        </p:nvSpPr>
        <p:spPr>
          <a:xfrm>
            <a:off x="5047436" y="1078140"/>
            <a:ext cx="2518410" cy="784800"/>
          </a:xfrm>
          <a:prstGeom prst="wedgeEllipseCallout">
            <a:avLst>
              <a:gd name="adj1" fmla="val 63275"/>
              <a:gd name="adj2" fmla="val 5958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Architects Daughter" panose="020B0604020202020204" charset="0"/>
              </a:rPr>
              <a:t>No I </a:t>
            </a:r>
            <a:r>
              <a:rPr lang="fr-FR" sz="2800" dirty="0" err="1">
                <a:latin typeface="Architects Daughter" panose="020B0604020202020204" charset="0"/>
              </a:rPr>
              <a:t>don’t</a:t>
            </a:r>
            <a:r>
              <a:rPr lang="fr-FR" sz="2800" dirty="0">
                <a:latin typeface="Architects Daughter" panose="020B0604020202020204" charset="0"/>
              </a:rPr>
              <a:t>!</a:t>
            </a:r>
          </a:p>
        </p:txBody>
      </p:sp>
      <p:sp>
        <p:nvSpPr>
          <p:cNvPr id="3" name="Bulle narrative : rectangle 2">
            <a:extLst>
              <a:ext uri="{FF2B5EF4-FFF2-40B4-BE49-F238E27FC236}">
                <a16:creationId xmlns:a16="http://schemas.microsoft.com/office/drawing/2014/main" id="{7B259931-85EA-4E3A-BDF6-779AAB7FDFCE}"/>
              </a:ext>
            </a:extLst>
          </p:cNvPr>
          <p:cNvSpPr/>
          <p:nvPr/>
        </p:nvSpPr>
        <p:spPr>
          <a:xfrm>
            <a:off x="5458669" y="3424106"/>
            <a:ext cx="2357366" cy="618959"/>
          </a:xfrm>
          <a:prstGeom prst="wedgeRectCallout">
            <a:avLst>
              <a:gd name="adj1" fmla="val 49464"/>
              <a:gd name="adj2" fmla="val 86957"/>
            </a:avLst>
          </a:prstGeom>
          <a:solidFill>
            <a:srgbClr val="7CAAF4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Architects Daughter" panose="020B0604020202020204" charset="0"/>
              </a:rPr>
              <a:t>Do </a:t>
            </a:r>
            <a:r>
              <a:rPr lang="fr-FR" sz="2800" dirty="0" err="1">
                <a:latin typeface="Architects Daughter" panose="020B0604020202020204" charset="0"/>
              </a:rPr>
              <a:t>you</a:t>
            </a:r>
            <a:r>
              <a:rPr lang="fr-FR" sz="2800" dirty="0">
                <a:latin typeface="Architects Daughter" panose="020B0604020202020204" charset="0"/>
              </a:rPr>
              <a:t> </a:t>
            </a:r>
            <a:r>
              <a:rPr lang="fr-FR" sz="2800" dirty="0" err="1">
                <a:latin typeface="Architects Daughter" panose="020B0604020202020204" charset="0"/>
              </a:rPr>
              <a:t>like</a:t>
            </a:r>
            <a:r>
              <a:rPr lang="fr-FR" sz="2800" dirty="0" smtClean="0">
                <a:latin typeface="Architects Daughter" panose="020B0604020202020204" charset="0"/>
              </a:rPr>
              <a:t>...</a:t>
            </a:r>
            <a:endParaRPr lang="fr-FR" sz="2800" dirty="0">
              <a:latin typeface="Architects Daughter" panose="020B0604020202020204" charset="0"/>
            </a:endParaRPr>
          </a:p>
        </p:txBody>
      </p:sp>
      <p:pic>
        <p:nvPicPr>
          <p:cNvPr id="26" name="Google Shape;714;p55">
            <a:extLst>
              <a:ext uri="{FF2B5EF4-FFF2-40B4-BE49-F238E27FC236}">
                <a16:creationId xmlns:a16="http://schemas.microsoft.com/office/drawing/2014/main" id="{98D26DC1-B9B1-4872-854E-ADA90FF61F6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455593">
            <a:off x="706581" y="2135060"/>
            <a:ext cx="659868" cy="709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712;p55">
            <a:extLst>
              <a:ext uri="{FF2B5EF4-FFF2-40B4-BE49-F238E27FC236}">
                <a16:creationId xmlns:a16="http://schemas.microsoft.com/office/drawing/2014/main" id="{D212942D-7F56-45E1-AD8F-E487BC567F5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37578" y="2162318"/>
            <a:ext cx="940877" cy="67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713;p55">
            <a:extLst>
              <a:ext uri="{FF2B5EF4-FFF2-40B4-BE49-F238E27FC236}">
                <a16:creationId xmlns:a16="http://schemas.microsoft.com/office/drawing/2014/main" id="{ED34C661-7765-48EE-8DE5-134A40DC5B34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62219">
            <a:off x="6792711" y="2084367"/>
            <a:ext cx="849044" cy="738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715;p55">
            <a:extLst>
              <a:ext uri="{FF2B5EF4-FFF2-40B4-BE49-F238E27FC236}">
                <a16:creationId xmlns:a16="http://schemas.microsoft.com/office/drawing/2014/main" id="{2368C675-9104-424F-A93C-47C4C4CD4D9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811980" y="2262270"/>
            <a:ext cx="1006859" cy="61895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Bulle narrative : ronde 20">
            <a:extLst>
              <a:ext uri="{FF2B5EF4-FFF2-40B4-BE49-F238E27FC236}">
                <a16:creationId xmlns:a16="http://schemas.microsoft.com/office/drawing/2014/main" id="{8435086F-5C28-4266-962C-64C862E89747}"/>
              </a:ext>
            </a:extLst>
          </p:cNvPr>
          <p:cNvSpPr/>
          <p:nvPr/>
        </p:nvSpPr>
        <p:spPr>
          <a:xfrm>
            <a:off x="396956" y="3431197"/>
            <a:ext cx="2719952" cy="763586"/>
          </a:xfrm>
          <a:prstGeom prst="wedgeEllipseCallout">
            <a:avLst>
              <a:gd name="adj1" fmla="val -64269"/>
              <a:gd name="adj2" fmla="val 65413"/>
            </a:avLst>
          </a:prstGeom>
          <a:solidFill>
            <a:srgbClr val="FF5AA1"/>
          </a:solidFill>
          <a:ln>
            <a:solidFill>
              <a:srgbClr val="C01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 err="1">
                <a:latin typeface="Architects Daughter" panose="020B0604020202020204" charset="0"/>
              </a:rPr>
              <a:t>my</a:t>
            </a:r>
            <a:r>
              <a:rPr lang="fr-FR" sz="2000" dirty="0">
                <a:latin typeface="Architects Daughter" panose="020B0604020202020204" charset="0"/>
              </a:rPr>
              <a:t> </a:t>
            </a:r>
            <a:r>
              <a:rPr lang="fr-FR" sz="2000" dirty="0" err="1">
                <a:latin typeface="Architects Daughter" panose="020B0604020202020204" charset="0"/>
              </a:rPr>
              <a:t>favourite</a:t>
            </a:r>
            <a:r>
              <a:rPr lang="fr-FR" sz="2000" dirty="0">
                <a:latin typeface="Architects Daughter" panose="020B0604020202020204" charset="0"/>
              </a:rPr>
              <a:t> </a:t>
            </a:r>
            <a:r>
              <a:rPr lang="fr-FR" sz="2000" dirty="0" err="1">
                <a:latin typeface="Architects Daughter" panose="020B0604020202020204" charset="0"/>
              </a:rPr>
              <a:t>food</a:t>
            </a:r>
            <a:r>
              <a:rPr lang="fr-FR" sz="2000" dirty="0">
                <a:latin typeface="Architects Daughter" panose="020B0604020202020204" charset="0"/>
              </a:rPr>
              <a:t> </a:t>
            </a:r>
            <a:r>
              <a:rPr lang="fr-FR" sz="2000" dirty="0" err="1">
                <a:latin typeface="Architects Daughter" panose="020B0604020202020204" charset="0"/>
              </a:rPr>
              <a:t>is</a:t>
            </a:r>
            <a:r>
              <a:rPr lang="fr-FR" sz="2000" dirty="0">
                <a:latin typeface="Architects Daughter" panose="020B0604020202020204" charset="0"/>
              </a:rPr>
              <a:t>...</a:t>
            </a:r>
          </a:p>
        </p:txBody>
      </p:sp>
      <p:sp>
        <p:nvSpPr>
          <p:cNvPr id="30" name="Bulle narrative : ronde 29">
            <a:extLst>
              <a:ext uri="{FF2B5EF4-FFF2-40B4-BE49-F238E27FC236}">
                <a16:creationId xmlns:a16="http://schemas.microsoft.com/office/drawing/2014/main" id="{19EE56C0-AB60-41CD-965D-A60F53449C83}"/>
              </a:ext>
            </a:extLst>
          </p:cNvPr>
          <p:cNvSpPr/>
          <p:nvPr/>
        </p:nvSpPr>
        <p:spPr>
          <a:xfrm>
            <a:off x="383186" y="3430804"/>
            <a:ext cx="2719952" cy="770690"/>
          </a:xfrm>
          <a:prstGeom prst="wedgeEllipseCallout">
            <a:avLst>
              <a:gd name="adj1" fmla="val -64269"/>
              <a:gd name="adj2" fmla="val 6541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Architects Daughter" panose="020B0604020202020204" charset="0"/>
              </a:rPr>
              <a:t>but</a:t>
            </a:r>
          </a:p>
        </p:txBody>
      </p:sp>
      <p:pic>
        <p:nvPicPr>
          <p:cNvPr id="31" name="Google Shape;715;p55">
            <a:extLst>
              <a:ext uri="{FF2B5EF4-FFF2-40B4-BE49-F238E27FC236}">
                <a16:creationId xmlns:a16="http://schemas.microsoft.com/office/drawing/2014/main" id="{9C3CA8A9-F7F1-432E-96A9-EF7CE1780E6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1983428" y="1591421"/>
            <a:ext cx="4732156" cy="2320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FE024C02-53A3-4667-BB2E-CA5CB6F324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674" y="2030842"/>
            <a:ext cx="940876" cy="94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94CA1ACE-DA4A-4505-8394-87D2AC4D0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498" y="2044117"/>
            <a:ext cx="940876" cy="94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BBE9B09B-7D6E-4D04-B3D1-AFA8771CD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611" y="2044117"/>
            <a:ext cx="940876" cy="94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C1C94DA7-2A7F-4191-97F5-C0A8C2127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436" y="2044117"/>
            <a:ext cx="940876" cy="94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4" grpId="0" animBg="1"/>
      <p:bldP spid="24" grpId="1" animBg="1"/>
      <p:bldP spid="24" grpId="2" animBg="1"/>
      <p:bldP spid="3" grpId="0" animBg="1"/>
      <p:bldP spid="21" grpId="0" animBg="1"/>
      <p:bldP spid="30" grpId="0" animBg="1"/>
      <p:bldP spid="3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3" name="Google Shape;703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656" y="303428"/>
            <a:ext cx="572454" cy="572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2024" y="324217"/>
            <a:ext cx="530877" cy="530877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55"/>
          <p:cNvSpPr txBox="1"/>
          <p:nvPr/>
        </p:nvSpPr>
        <p:spPr>
          <a:xfrm>
            <a:off x="1791133" y="70288"/>
            <a:ext cx="5426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fr-FR" sz="4400" b="0" i="0" u="none" strike="noStrike" cap="none" dirty="0" err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Your</a:t>
            </a:r>
            <a:r>
              <a:rPr lang="fr-FR" sz="4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b="0" i="0" u="none" strike="noStrike" cap="none" dirty="0" err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turn</a:t>
            </a:r>
            <a:r>
              <a:rPr lang="fr-FR" sz="4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endParaRPr sz="4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9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AF030722-E380-4818-8D89-38ECCB229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12" y="2559529"/>
            <a:ext cx="683856" cy="68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ulle narrative : ronde 1">
            <a:extLst>
              <a:ext uri="{FF2B5EF4-FFF2-40B4-BE49-F238E27FC236}">
                <a16:creationId xmlns:a16="http://schemas.microsoft.com/office/drawing/2014/main" id="{E19CCE57-AD24-4B38-973D-5C439EFB64D4}"/>
              </a:ext>
            </a:extLst>
          </p:cNvPr>
          <p:cNvSpPr/>
          <p:nvPr/>
        </p:nvSpPr>
        <p:spPr>
          <a:xfrm>
            <a:off x="396955" y="3250882"/>
            <a:ext cx="3726811" cy="943901"/>
          </a:xfrm>
          <a:prstGeom prst="wedgeEllipseCallout">
            <a:avLst>
              <a:gd name="adj1" fmla="val -64269"/>
              <a:gd name="adj2" fmla="val 65413"/>
            </a:avLst>
          </a:prstGeom>
          <a:solidFill>
            <a:srgbClr val="FF5AA1"/>
          </a:solidFill>
          <a:ln>
            <a:solidFill>
              <a:srgbClr val="C010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err="1">
                <a:latin typeface="Architects Daughter" panose="020B0604020202020204" charset="0"/>
              </a:rPr>
              <a:t>my</a:t>
            </a:r>
            <a:r>
              <a:rPr lang="fr-FR" sz="2800" dirty="0">
                <a:latin typeface="Architects Daughter" panose="020B0604020202020204" charset="0"/>
              </a:rPr>
              <a:t> </a:t>
            </a:r>
            <a:r>
              <a:rPr lang="fr-FR" sz="2800" dirty="0" err="1">
                <a:latin typeface="Architects Daughter" panose="020B0604020202020204" charset="0"/>
              </a:rPr>
              <a:t>favourite</a:t>
            </a:r>
            <a:r>
              <a:rPr lang="fr-FR" sz="2800" dirty="0">
                <a:latin typeface="Architects Daughter" panose="020B0604020202020204" charset="0"/>
              </a:rPr>
              <a:t> </a:t>
            </a:r>
            <a:r>
              <a:rPr lang="fr-FR" sz="2800" dirty="0" err="1">
                <a:latin typeface="Architects Daughter" panose="020B0604020202020204" charset="0"/>
              </a:rPr>
              <a:t>food</a:t>
            </a:r>
            <a:r>
              <a:rPr lang="fr-FR" sz="2800" dirty="0">
                <a:latin typeface="Architects Daughter" panose="020B0604020202020204" charset="0"/>
              </a:rPr>
              <a:t> </a:t>
            </a:r>
            <a:r>
              <a:rPr lang="fr-FR" sz="2800" dirty="0" err="1">
                <a:latin typeface="Architects Daughter" panose="020B0604020202020204" charset="0"/>
              </a:rPr>
              <a:t>is</a:t>
            </a:r>
            <a:r>
              <a:rPr lang="fr-FR" sz="2800" dirty="0">
                <a:latin typeface="Architects Daughter" panose="020B0604020202020204" charset="0"/>
              </a:rPr>
              <a:t>...</a:t>
            </a:r>
          </a:p>
        </p:txBody>
      </p:sp>
      <p:sp>
        <p:nvSpPr>
          <p:cNvPr id="3" name="Bulle narrative : rectangle 2">
            <a:extLst>
              <a:ext uri="{FF2B5EF4-FFF2-40B4-BE49-F238E27FC236}">
                <a16:creationId xmlns:a16="http://schemas.microsoft.com/office/drawing/2014/main" id="{7B259931-85EA-4E3A-BDF6-779AAB7FDFCE}"/>
              </a:ext>
            </a:extLst>
          </p:cNvPr>
          <p:cNvSpPr/>
          <p:nvPr/>
        </p:nvSpPr>
        <p:spPr>
          <a:xfrm>
            <a:off x="5239066" y="1406673"/>
            <a:ext cx="3600873" cy="957077"/>
          </a:xfrm>
          <a:prstGeom prst="wedgeRectCallout">
            <a:avLst>
              <a:gd name="adj1" fmla="val 57928"/>
              <a:gd name="adj2" fmla="val 104649"/>
            </a:avLst>
          </a:prstGeom>
          <a:solidFill>
            <a:srgbClr val="7CAAF4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>
                <a:latin typeface="Architects Daughter" panose="020B0604020202020204" charset="0"/>
              </a:rPr>
              <a:t>And </a:t>
            </a:r>
            <a:r>
              <a:rPr lang="fr-FR" sz="2400" dirty="0" err="1">
                <a:latin typeface="Architects Daughter" panose="020B0604020202020204" charset="0"/>
              </a:rPr>
              <a:t>you</a:t>
            </a:r>
            <a:r>
              <a:rPr lang="fr-FR" sz="2400" dirty="0">
                <a:latin typeface="Architects Daughter" panose="020B0604020202020204" charset="0"/>
              </a:rPr>
              <a:t>? </a:t>
            </a:r>
            <a:r>
              <a:rPr lang="fr-FR" sz="2400" dirty="0" err="1">
                <a:latin typeface="Architects Daughter" panose="020B0604020202020204" charset="0"/>
              </a:rPr>
              <a:t>What</a:t>
            </a:r>
            <a:r>
              <a:rPr lang="fr-FR" sz="2400" dirty="0">
                <a:latin typeface="Architects Daughter" panose="020B0604020202020204" charset="0"/>
              </a:rPr>
              <a:t> </a:t>
            </a:r>
            <a:r>
              <a:rPr lang="fr-FR" sz="2400" dirty="0" err="1">
                <a:latin typeface="Architects Daughter" panose="020B0604020202020204" charset="0"/>
              </a:rPr>
              <a:t>is</a:t>
            </a:r>
            <a:r>
              <a:rPr lang="fr-FR" sz="2400" dirty="0">
                <a:latin typeface="Architects Daughter" panose="020B0604020202020204" charset="0"/>
              </a:rPr>
              <a:t> </a:t>
            </a:r>
            <a:r>
              <a:rPr lang="fr-FR" sz="2400" dirty="0" err="1">
                <a:latin typeface="Architects Daughter" panose="020B0604020202020204" charset="0"/>
              </a:rPr>
              <a:t>your</a:t>
            </a:r>
            <a:r>
              <a:rPr lang="fr-FR" sz="2400" dirty="0">
                <a:latin typeface="Architects Daughter" panose="020B0604020202020204" charset="0"/>
              </a:rPr>
              <a:t> favorite </a:t>
            </a:r>
            <a:r>
              <a:rPr lang="fr-FR" sz="2400" dirty="0" err="1">
                <a:latin typeface="Architects Daughter" panose="020B0604020202020204" charset="0"/>
              </a:rPr>
              <a:t>food</a:t>
            </a:r>
            <a:r>
              <a:rPr lang="fr-FR" sz="2400" dirty="0">
                <a:latin typeface="Architects Daughter" panose="020B0604020202020204" charset="0"/>
              </a:rPr>
              <a:t>?</a:t>
            </a:r>
          </a:p>
        </p:txBody>
      </p:sp>
      <p:pic>
        <p:nvPicPr>
          <p:cNvPr id="18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740320F6-99C6-4D16-A488-344D010AA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78" y="2573006"/>
            <a:ext cx="683856" cy="68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3F7852FA-7797-41B7-9651-3AE1F1415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496" y="2573006"/>
            <a:ext cx="683856" cy="68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80474DFE-CD98-4512-ADD3-AC394C373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352" y="2593800"/>
            <a:ext cx="683856" cy="68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oogle Shape;493;p46">
            <a:extLst>
              <a:ext uri="{FF2B5EF4-FFF2-40B4-BE49-F238E27FC236}">
                <a16:creationId xmlns:a16="http://schemas.microsoft.com/office/drawing/2014/main" id="{1A40CB8B-8FDB-45E7-8EBE-05DC405EC5B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04855" y="2618525"/>
            <a:ext cx="2034649" cy="1617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92;p46">
            <a:extLst>
              <a:ext uri="{FF2B5EF4-FFF2-40B4-BE49-F238E27FC236}">
                <a16:creationId xmlns:a16="http://schemas.microsoft.com/office/drawing/2014/main" id="{45821D9D-7AC6-49FC-9996-3BC43D5112C6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69264" y="1519851"/>
            <a:ext cx="1162514" cy="957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493;p46">
            <a:extLst>
              <a:ext uri="{FF2B5EF4-FFF2-40B4-BE49-F238E27FC236}">
                <a16:creationId xmlns:a16="http://schemas.microsoft.com/office/drawing/2014/main" id="{ABDAF1DA-1E88-4982-9DA6-13288A17AC0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5345" y="1870083"/>
            <a:ext cx="1026684" cy="7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494;p46">
            <a:extLst>
              <a:ext uri="{FF2B5EF4-FFF2-40B4-BE49-F238E27FC236}">
                <a16:creationId xmlns:a16="http://schemas.microsoft.com/office/drawing/2014/main" id="{F5989178-7820-483C-88FC-DCBF0A375C1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342068">
            <a:off x="2216453" y="986440"/>
            <a:ext cx="1131967" cy="837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496;p46">
            <a:extLst>
              <a:ext uri="{FF2B5EF4-FFF2-40B4-BE49-F238E27FC236}">
                <a16:creationId xmlns:a16="http://schemas.microsoft.com/office/drawing/2014/main" id="{904E817C-9C41-47C8-91B2-E096551FF3F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128950" y="1081580"/>
            <a:ext cx="886099" cy="72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479;p45">
            <a:extLst>
              <a:ext uri="{FF2B5EF4-FFF2-40B4-BE49-F238E27FC236}">
                <a16:creationId xmlns:a16="http://schemas.microsoft.com/office/drawing/2014/main" id="{AB480DBC-B849-4C24-8BD1-8CA393317A0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60924" y="959835"/>
            <a:ext cx="774271" cy="899052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Bulle narrative : rectangle 46">
            <a:extLst>
              <a:ext uri="{FF2B5EF4-FFF2-40B4-BE49-F238E27FC236}">
                <a16:creationId xmlns:a16="http://schemas.microsoft.com/office/drawing/2014/main" id="{DE389CD2-E5DB-4109-9770-D1B00DC6AE27}"/>
              </a:ext>
            </a:extLst>
          </p:cNvPr>
          <p:cNvSpPr/>
          <p:nvPr/>
        </p:nvSpPr>
        <p:spPr>
          <a:xfrm>
            <a:off x="5239067" y="1417174"/>
            <a:ext cx="3600873" cy="957077"/>
          </a:xfrm>
          <a:prstGeom prst="wedgeRectCallout">
            <a:avLst>
              <a:gd name="adj1" fmla="val 57928"/>
              <a:gd name="adj2" fmla="val 104649"/>
            </a:avLst>
          </a:prstGeom>
          <a:solidFill>
            <a:srgbClr val="7CAAF4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Architects Daughter" panose="020B0604020202020204" charset="0"/>
              </a:rPr>
              <a:t>Do </a:t>
            </a:r>
            <a:r>
              <a:rPr lang="fr-FR" sz="2800" dirty="0" err="1">
                <a:latin typeface="Architects Daughter" panose="020B0604020202020204" charset="0"/>
              </a:rPr>
              <a:t>you</a:t>
            </a:r>
            <a:r>
              <a:rPr lang="fr-FR" sz="2800" dirty="0">
                <a:latin typeface="Architects Daughter" panose="020B0604020202020204" charset="0"/>
              </a:rPr>
              <a:t> like .... ?</a:t>
            </a:r>
          </a:p>
        </p:txBody>
      </p:sp>
      <p:sp>
        <p:nvSpPr>
          <p:cNvPr id="48" name="Bulle narrative : ronde 47">
            <a:extLst>
              <a:ext uri="{FF2B5EF4-FFF2-40B4-BE49-F238E27FC236}">
                <a16:creationId xmlns:a16="http://schemas.microsoft.com/office/drawing/2014/main" id="{EB921E3C-51A6-4C8A-91D2-D6FF1F831BDC}"/>
              </a:ext>
            </a:extLst>
          </p:cNvPr>
          <p:cNvSpPr/>
          <p:nvPr/>
        </p:nvSpPr>
        <p:spPr>
          <a:xfrm>
            <a:off x="97340" y="3102977"/>
            <a:ext cx="3726811" cy="943901"/>
          </a:xfrm>
          <a:prstGeom prst="wedgeEllipseCallout">
            <a:avLst>
              <a:gd name="adj1" fmla="val -64269"/>
              <a:gd name="adj2" fmla="val 6541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latin typeface="Architects Daughter" panose="020B0604020202020204" charset="0"/>
              </a:rPr>
              <a:t>but</a:t>
            </a:r>
          </a:p>
        </p:txBody>
      </p:sp>
      <p:sp>
        <p:nvSpPr>
          <p:cNvPr id="49" name="Bulle narrative : ronde 48">
            <a:extLst>
              <a:ext uri="{FF2B5EF4-FFF2-40B4-BE49-F238E27FC236}">
                <a16:creationId xmlns:a16="http://schemas.microsoft.com/office/drawing/2014/main" id="{63831305-69E6-44E2-BD81-063FD354FC6B}"/>
              </a:ext>
            </a:extLst>
          </p:cNvPr>
          <p:cNvSpPr/>
          <p:nvPr/>
        </p:nvSpPr>
        <p:spPr>
          <a:xfrm>
            <a:off x="1169264" y="4028301"/>
            <a:ext cx="3726811" cy="943901"/>
          </a:xfrm>
          <a:prstGeom prst="wedgeEllipseCallout">
            <a:avLst>
              <a:gd name="adj1" fmla="val -64269"/>
              <a:gd name="adj2" fmla="val 65413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>
                <a:solidFill>
                  <a:schemeClr val="tx1"/>
                </a:solidFill>
                <a:latin typeface="Architects Daughter" panose="020B0604020202020204" charset="0"/>
              </a:rPr>
              <a:t>Yes I do..... </a:t>
            </a:r>
          </a:p>
        </p:txBody>
      </p:sp>
    </p:spTree>
    <p:extLst>
      <p:ext uri="{BB962C8B-B14F-4D97-AF65-F5344CB8AC3E}">
        <p14:creationId xmlns:p14="http://schemas.microsoft.com/office/powerpoint/2010/main" val="406623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1"/>
          <p:cNvSpPr txBox="1"/>
          <p:nvPr/>
        </p:nvSpPr>
        <p:spPr>
          <a:xfrm>
            <a:off x="2610626" y="117022"/>
            <a:ext cx="3486034" cy="7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dirty="0" err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</a:t>
            </a:r>
            <a:r>
              <a:rPr lang="fr-FR" sz="44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dirty="0" err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listen</a:t>
            </a:r>
            <a:r>
              <a:rPr lang="fr-FR" sz="44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endParaRPr sz="440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17" name="Google Shape;417;p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7083" y="290273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5549" y="250357"/>
            <a:ext cx="530877" cy="53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ing 2 _Mansi">
            <a:hlinkClick r:id="" action="ppaction://media"/>
            <a:extLst>
              <a:ext uri="{FF2B5EF4-FFF2-40B4-BE49-F238E27FC236}">
                <a16:creationId xmlns:a16="http://schemas.microsoft.com/office/drawing/2014/main" id="{4CEC427A-F9A5-4023-8FA4-839AFD7E33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6681" y="4361150"/>
            <a:ext cx="609600" cy="609600"/>
          </a:xfrm>
          <a:prstGeom prst="rect">
            <a:avLst/>
          </a:prstGeom>
        </p:spPr>
      </p:pic>
      <p:pic>
        <p:nvPicPr>
          <p:cNvPr id="15" name="Google Shape;470;p45">
            <a:extLst>
              <a:ext uri="{FF2B5EF4-FFF2-40B4-BE49-F238E27FC236}">
                <a16:creationId xmlns:a16="http://schemas.microsoft.com/office/drawing/2014/main" id="{D0972CED-E6ED-4E9D-B6A4-E77B1A16D58A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25052" y="2911646"/>
            <a:ext cx="3343044" cy="110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470;p45">
            <a:extLst>
              <a:ext uri="{FF2B5EF4-FFF2-40B4-BE49-F238E27FC236}">
                <a16:creationId xmlns:a16="http://schemas.microsoft.com/office/drawing/2014/main" id="{34CBC3BD-DDBA-44F6-9D4F-8D17A4E25A9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1481" y="1180521"/>
            <a:ext cx="3343044" cy="110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470;p45">
            <a:extLst>
              <a:ext uri="{FF2B5EF4-FFF2-40B4-BE49-F238E27FC236}">
                <a16:creationId xmlns:a16="http://schemas.microsoft.com/office/drawing/2014/main" id="{C5F8F97D-A088-4AAA-8930-93B429C9999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78752" y="1180521"/>
            <a:ext cx="3343044" cy="1107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F049208C-FF9B-4052-82F0-8A662B99D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138" y="2839871"/>
            <a:ext cx="683856" cy="68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16E65C59-D456-467D-8057-BFD357892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864" y="2810226"/>
            <a:ext cx="786224" cy="78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6C6C0A79-6F91-40CA-9F16-A470FE43A562}"/>
              </a:ext>
            </a:extLst>
          </p:cNvPr>
          <p:cNvGrpSpPr/>
          <p:nvPr/>
        </p:nvGrpSpPr>
        <p:grpSpPr>
          <a:xfrm>
            <a:off x="7241024" y="2857109"/>
            <a:ext cx="1562149" cy="683856"/>
            <a:chOff x="5267485" y="3504055"/>
            <a:chExt cx="1562149" cy="683856"/>
          </a:xfrm>
        </p:grpSpPr>
        <p:pic>
          <p:nvPicPr>
            <p:cNvPr id="19" name="Picture 2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53FD4097-64A2-43D2-B6AA-8FD90D9B78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7485" y="3504055"/>
              <a:ext cx="683856" cy="683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2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FAD9DFB3-4333-4DA8-B792-1CC8243AB3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12" y="3504055"/>
              <a:ext cx="683856" cy="683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29C0542B-00E9-44D9-BCBE-0685EFE23B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195" y="3504055"/>
              <a:ext cx="683856" cy="683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CCDBD7A5-F818-49F7-8DE1-67B60FDE4B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778" y="3504055"/>
              <a:ext cx="683856" cy="683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4" name="Google Shape;414;p41"/>
          <p:cNvPicPr preferRelativeResize="0"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-127513" y="1420446"/>
            <a:ext cx="1699960" cy="309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66;p35">
            <a:extLst>
              <a:ext uri="{FF2B5EF4-FFF2-40B4-BE49-F238E27FC236}">
                <a16:creationId xmlns:a16="http://schemas.microsoft.com/office/drawing/2014/main" id="{29A1BF64-8F40-4226-BA2F-CC045ED306AB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590523" y="1473723"/>
            <a:ext cx="877004" cy="480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493;p46">
            <a:extLst>
              <a:ext uri="{FF2B5EF4-FFF2-40B4-BE49-F238E27FC236}">
                <a16:creationId xmlns:a16="http://schemas.microsoft.com/office/drawing/2014/main" id="{734059CA-7A16-4508-A2C9-7C7D84A057F3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784315" y="1280699"/>
            <a:ext cx="802661" cy="652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494;p46">
            <a:extLst>
              <a:ext uri="{FF2B5EF4-FFF2-40B4-BE49-F238E27FC236}">
                <a16:creationId xmlns:a16="http://schemas.microsoft.com/office/drawing/2014/main" id="{F9E335E4-7313-4319-873D-2AF61A6AE01B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21127057">
            <a:off x="5030258" y="1134840"/>
            <a:ext cx="709954" cy="571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641;p52">
            <a:extLst>
              <a:ext uri="{FF2B5EF4-FFF2-40B4-BE49-F238E27FC236}">
                <a16:creationId xmlns:a16="http://schemas.microsoft.com/office/drawing/2014/main" id="{B2AE117A-229F-4208-A483-2B18BF0791CF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911086" y="1763730"/>
            <a:ext cx="880650" cy="455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413;p41">
            <a:extLst>
              <a:ext uri="{FF2B5EF4-FFF2-40B4-BE49-F238E27FC236}">
                <a16:creationId xmlns:a16="http://schemas.microsoft.com/office/drawing/2014/main" id="{7BA2E586-5CF8-4BB3-92ED-6B97AC32A611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469427" y="2964340"/>
            <a:ext cx="1328596" cy="796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A41A01A8-11A4-479A-B96F-1E7F2A9CA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10" y="2327771"/>
            <a:ext cx="985054" cy="114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4C7979B5-6485-43CA-ACC3-B827BFCA2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826" y="977023"/>
            <a:ext cx="683856" cy="683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>
            <a:extLst>
              <a:ext uri="{FF2B5EF4-FFF2-40B4-BE49-F238E27FC236}">
                <a16:creationId xmlns:a16="http://schemas.microsoft.com/office/drawing/2014/main" id="{F0B4781C-4771-44FE-AFB1-394E04081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091" y="948085"/>
            <a:ext cx="786224" cy="78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e 36">
            <a:extLst>
              <a:ext uri="{FF2B5EF4-FFF2-40B4-BE49-F238E27FC236}">
                <a16:creationId xmlns:a16="http://schemas.microsoft.com/office/drawing/2014/main" id="{5E5ADC6C-B3A3-4544-A9E3-BABAB38AA376}"/>
              </a:ext>
            </a:extLst>
          </p:cNvPr>
          <p:cNvGrpSpPr/>
          <p:nvPr/>
        </p:nvGrpSpPr>
        <p:grpSpPr>
          <a:xfrm>
            <a:off x="2315499" y="3677294"/>
            <a:ext cx="1562149" cy="683856"/>
            <a:chOff x="5267485" y="3504055"/>
            <a:chExt cx="1562149" cy="683856"/>
          </a:xfrm>
        </p:grpSpPr>
        <p:pic>
          <p:nvPicPr>
            <p:cNvPr id="38" name="Picture 2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21DB72F9-122D-406E-B8A0-022E9B42C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67485" y="3504055"/>
              <a:ext cx="683856" cy="683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452BFC76-2C4A-4CC6-9731-BCA5BF49CE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2612" y="3504055"/>
              <a:ext cx="683856" cy="683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D05FAEE1-59A9-46E2-9DA4-65FB7339E5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54195" y="3504055"/>
              <a:ext cx="683856" cy="683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3DF0E52D-CC94-4392-8A4D-E9ACFCF28A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5778" y="3504055"/>
              <a:ext cx="683856" cy="6838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0588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12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17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6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56"/>
          <p:cNvSpPr txBox="1"/>
          <p:nvPr/>
        </p:nvSpPr>
        <p:spPr>
          <a:xfrm>
            <a:off x="2433150" y="156975"/>
            <a:ext cx="3963600" cy="7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</a:t>
            </a:r>
            <a:r>
              <a:rPr lang="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et’s </a:t>
            </a:r>
            <a:r>
              <a:rPr lang="fr" sz="44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recap!</a:t>
            </a:r>
            <a:endParaRPr sz="1800" i="0" u="none" strike="noStrike" cap="none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25" name="Google Shape;725;p56"/>
          <p:cNvSpPr/>
          <p:nvPr/>
        </p:nvSpPr>
        <p:spPr>
          <a:xfrm>
            <a:off x="2017725" y="1318161"/>
            <a:ext cx="4499925" cy="2307253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chitects Daughter"/>
              <a:buChar char="❏"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I’m hungry / I’m thirst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y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chitects Daughter"/>
              <a:buChar char="❏"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healthy food / junk food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chitects Daughter"/>
              <a:buChar char="❏"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 like …. / I don’t like….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chitects Daughter"/>
              <a:buChar char="❏"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nd / </a:t>
            </a: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but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chitects Daughter"/>
              <a:buChar char="❏"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Do you like? </a:t>
            </a: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chitects Daughter"/>
              <a:buChar char="❏"/>
            </a:pPr>
            <a:r>
              <a:rPr lang="fr-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F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avourite food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726" name="Google Shape;726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30900" y="975072"/>
            <a:ext cx="1195375" cy="75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96749" y="809430"/>
            <a:ext cx="2303769" cy="3765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56"/>
          <p:cNvPicPr preferRelativeResize="0"/>
          <p:nvPr/>
        </p:nvPicPr>
        <p:blipFill rotWithShape="1">
          <a:blip r:embed="rId5">
            <a:alphaModFix/>
          </a:blip>
          <a:srcRect r="18652"/>
          <a:stretch/>
        </p:blipFill>
        <p:spPr>
          <a:xfrm>
            <a:off x="129381" y="876475"/>
            <a:ext cx="1767444" cy="3703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52074" y="3492296"/>
            <a:ext cx="827028" cy="75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19;p55">
            <a:extLst>
              <a:ext uri="{FF2B5EF4-FFF2-40B4-BE49-F238E27FC236}">
                <a16:creationId xmlns:a16="http://schemas.microsoft.com/office/drawing/2014/main" id="{FD1E2F66-7D0D-4DBD-A0A3-7662821E89B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94538" y="3659624"/>
            <a:ext cx="940900" cy="643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38;p28"/>
          <p:cNvPicPr preferRelativeResize="0"/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377707" y="102905"/>
            <a:ext cx="635396" cy="7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383" y="269263"/>
            <a:ext cx="540167" cy="5401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25"/>
          <p:cNvSpPr txBox="1"/>
          <p:nvPr/>
        </p:nvSpPr>
        <p:spPr>
          <a:xfrm>
            <a:off x="2353188" y="155701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 dirty="0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86" y="234207"/>
            <a:ext cx="517387" cy="517387"/>
          </a:xfrm>
          <a:prstGeom prst="rect">
            <a:avLst/>
          </a:prstGeom>
        </p:spPr>
      </p:pic>
      <p:pic>
        <p:nvPicPr>
          <p:cNvPr id="9" name="Google Shape;16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">
            <a:off x="7401696" y="251319"/>
            <a:ext cx="1378964" cy="7962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42;p43"/>
          <p:cNvSpPr txBox="1"/>
          <p:nvPr/>
        </p:nvSpPr>
        <p:spPr>
          <a:xfrm>
            <a:off x="4388225" y="3714745"/>
            <a:ext cx="4988700" cy="552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by Mathilde and Sandrine</a:t>
            </a:r>
            <a:endParaRPr dirty="0"/>
          </a:p>
        </p:txBody>
      </p:sp>
      <p:grpSp>
        <p:nvGrpSpPr>
          <p:cNvPr id="3" name="Groupe 2"/>
          <p:cNvGrpSpPr/>
          <p:nvPr/>
        </p:nvGrpSpPr>
        <p:grpSpPr>
          <a:xfrm>
            <a:off x="4187786" y="1487134"/>
            <a:ext cx="4061099" cy="1947113"/>
            <a:chOff x="3787501" y="1524622"/>
            <a:chExt cx="4061099" cy="1947113"/>
          </a:xfrm>
        </p:grpSpPr>
        <p:sp>
          <p:nvSpPr>
            <p:cNvPr id="106" name="Google Shape;106;p25"/>
            <p:cNvSpPr/>
            <p:nvPr/>
          </p:nvSpPr>
          <p:spPr>
            <a:xfrm>
              <a:off x="3787501" y="1524622"/>
              <a:ext cx="3413399" cy="1113803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sz="1100" b="0" i="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English 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  <p:sp>
          <p:nvSpPr>
            <p:cNvPr id="11" name="Google Shape;106;p25"/>
            <p:cNvSpPr/>
            <p:nvPr/>
          </p:nvSpPr>
          <p:spPr>
            <a:xfrm>
              <a:off x="4896875" y="2716746"/>
              <a:ext cx="2951725" cy="754989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lang="fr-FR" sz="110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Class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58CCD628-FE51-4F48-B0E0-F350C58D269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88" y="1332000"/>
            <a:ext cx="4028999" cy="284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9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58"/>
          <p:cNvSpPr txBox="1"/>
          <p:nvPr/>
        </p:nvSpPr>
        <p:spPr>
          <a:xfrm>
            <a:off x="1772525" y="97512"/>
            <a:ext cx="5232600" cy="6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dirty="0" smtClean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Challenge!</a:t>
            </a:r>
            <a:endParaRPr sz="2800" i="0" u="none" strike="noStrike" cap="none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748" name="Google Shape;748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3825" y="962025"/>
            <a:ext cx="4762500" cy="3219450"/>
          </a:xfrm>
          <a:prstGeom prst="rect">
            <a:avLst/>
          </a:prstGeom>
          <a:noFill/>
          <a:ln>
            <a:noFill/>
          </a:ln>
        </p:spPr>
      </p:pic>
      <p:sp>
        <p:nvSpPr>
          <p:cNvPr id="750" name="Google Shape;750;p58"/>
          <p:cNvSpPr/>
          <p:nvPr/>
        </p:nvSpPr>
        <p:spPr>
          <a:xfrm>
            <a:off x="3100325" y="1888650"/>
            <a:ext cx="2577000" cy="1366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Draw your </a:t>
            </a:r>
            <a:endParaRPr sz="24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ideal plate</a:t>
            </a:r>
            <a:endParaRPr sz="24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or drink </a:t>
            </a:r>
            <a:endParaRPr sz="24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751" name="Google Shape;751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714820">
            <a:off x="7099840" y="582444"/>
            <a:ext cx="1888126" cy="1444818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58"/>
          <p:cNvSpPr/>
          <p:nvPr/>
        </p:nvSpPr>
        <p:spPr>
          <a:xfrm rot="878233">
            <a:off x="5027121" y="1415732"/>
            <a:ext cx="3887845" cy="2312036"/>
          </a:xfrm>
          <a:prstGeom prst="irregularSeal1">
            <a:avLst/>
          </a:prstGeom>
          <a:solidFill>
            <a:srgbClr val="F9CB9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2000" dirty="0">
                <a:latin typeface="Architects Daughter" panose="020B0604020202020204" charset="0"/>
                <a:ea typeface="Barrio"/>
                <a:cs typeface="Barrio"/>
                <a:sym typeface="Barrio"/>
              </a:rPr>
              <a:t>Ask an adult to post </a:t>
            </a:r>
            <a:r>
              <a:rPr lang="fr" sz="2000" b="0" i="0" u="none" strike="noStrike" cap="none" dirty="0">
                <a:solidFill>
                  <a:srgbClr val="000000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it </a:t>
            </a:r>
            <a:r>
              <a:rPr lang="fr" sz="2000" dirty="0">
                <a:latin typeface="Architects Daughter" panose="020B0604020202020204" charset="0"/>
                <a:ea typeface="Barrio"/>
                <a:cs typeface="Barrio"/>
                <a:sym typeface="Barrio"/>
              </a:rPr>
              <a:t>on</a:t>
            </a:r>
            <a:endParaRPr sz="2000" b="0" i="0" u="none" strike="noStrike" cap="none" dirty="0">
              <a:solidFill>
                <a:srgbClr val="000000"/>
              </a:solidFill>
              <a:latin typeface="Architects Daughter" panose="020B0604020202020204" charset="0"/>
              <a:ea typeface="Barrio"/>
              <a:cs typeface="Barrio"/>
              <a:sym typeface="Barri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fr" sz="2000" b="0" i="0" u="none" strike="noStrike" cap="none" dirty="0">
                <a:solidFill>
                  <a:srgbClr val="000000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#Englishlumni</a:t>
            </a:r>
            <a:endParaRPr sz="2000" b="0" i="0" u="none" strike="noStrike" cap="none" dirty="0">
              <a:solidFill>
                <a:srgbClr val="000000"/>
              </a:solidFill>
              <a:latin typeface="Architects Daughter" panose="020B0604020202020204" charset="0"/>
              <a:ea typeface="Barrio"/>
              <a:cs typeface="Barrio"/>
              <a:sym typeface="Barrio"/>
            </a:endParaRPr>
          </a:p>
        </p:txBody>
      </p:sp>
      <p:pic>
        <p:nvPicPr>
          <p:cNvPr id="753" name="Google Shape;753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7100" y="2571750"/>
            <a:ext cx="1069500" cy="1274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68" y="279369"/>
            <a:ext cx="460143" cy="460143"/>
          </a:xfrm>
          <a:prstGeom prst="rect">
            <a:avLst/>
          </a:prstGeom>
        </p:spPr>
      </p:pic>
      <p:pic>
        <p:nvPicPr>
          <p:cNvPr id="11" name="Google Shape;179;p8" descr="Tirage Au Sort, Dessin, Main, Humain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8593587">
            <a:off x="7893386" y="258243"/>
            <a:ext cx="551155" cy="599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20" y="1304853"/>
            <a:ext cx="1297755" cy="1035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57"/>
          <p:cNvSpPr/>
          <p:nvPr/>
        </p:nvSpPr>
        <p:spPr>
          <a:xfrm>
            <a:off x="220717" y="265615"/>
            <a:ext cx="8923200" cy="12750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37" name="Google Shape;737;p57"/>
          <p:cNvGrpSpPr/>
          <p:nvPr/>
        </p:nvGrpSpPr>
        <p:grpSpPr>
          <a:xfrm>
            <a:off x="1648518" y="0"/>
            <a:ext cx="5846963" cy="5143500"/>
            <a:chOff x="1648518" y="0"/>
            <a:chExt cx="5846963" cy="5143500"/>
          </a:xfrm>
        </p:grpSpPr>
        <p:pic>
          <p:nvPicPr>
            <p:cNvPr id="738" name="Google Shape;738;p5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48518" y="0"/>
              <a:ext cx="5846963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0" name="Google Shape;740;p5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911759" y="265615"/>
              <a:ext cx="964175" cy="964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Google Shape;142;p27"/>
          <p:cNvSpPr txBox="1"/>
          <p:nvPr/>
        </p:nvSpPr>
        <p:spPr>
          <a:xfrm>
            <a:off x="2788301" y="381391"/>
            <a:ext cx="4093065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buSzPts val="3600"/>
            </a:pPr>
            <a:r>
              <a:rPr lang="fr-FR" sz="2800" b="1" dirty="0" err="1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Today’s</a:t>
            </a:r>
            <a:r>
              <a:rPr lang="fr-FR" sz="2800" b="1" dirty="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2800" b="1" dirty="0" err="1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lesson</a:t>
            </a:r>
            <a:endParaRPr lang="fr-FR" sz="2800" b="1" dirty="0">
              <a:solidFill>
                <a:schemeClr val="lt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0" name="Google Shape;166;p27"/>
          <p:cNvSpPr txBox="1"/>
          <p:nvPr/>
        </p:nvSpPr>
        <p:spPr>
          <a:xfrm>
            <a:off x="2836117" y="928671"/>
            <a:ext cx="3692400" cy="2773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Sentiments</a:t>
            </a:r>
            <a:endParaRPr sz="24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L’alimentation</a:t>
            </a:r>
            <a:endParaRPr sz="24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J’aime / </a:t>
            </a:r>
            <a:r>
              <a:rPr lang="fr-FR" sz="2400" dirty="0" smtClean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je n’aime </a:t>
            </a: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pas</a:t>
            </a:r>
            <a:endParaRPr sz="24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Sain ou </a:t>
            </a:r>
            <a:r>
              <a:rPr lang="fr-FR" sz="2400" dirty="0" smtClean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non?</a:t>
            </a:r>
            <a:endParaRPr lang="fr-FR" sz="24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Exprimer ses goûts</a:t>
            </a:r>
            <a:endParaRPr lang="fr" sz="24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Récapitulons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 smtClean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Challenge </a:t>
            </a:r>
            <a:endParaRPr sz="24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356" y="948400"/>
            <a:ext cx="338650" cy="3386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180" y="1308720"/>
            <a:ext cx="338650" cy="3386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356" y="1669040"/>
            <a:ext cx="338650" cy="33865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356" y="2041464"/>
            <a:ext cx="338650" cy="33865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676">
            <a:off x="2968191" y="2412619"/>
            <a:ext cx="338650" cy="33865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676">
            <a:off x="2959015" y="2772939"/>
            <a:ext cx="338650" cy="33865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676">
            <a:off x="2968191" y="3140058"/>
            <a:ext cx="338650" cy="338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7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25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3"/>
          <p:cNvSpPr txBox="1"/>
          <p:nvPr/>
        </p:nvSpPr>
        <p:spPr>
          <a:xfrm>
            <a:off x="2311347" y="156109"/>
            <a:ext cx="45867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Goodbye song </a:t>
            </a:r>
            <a:endParaRPr sz="44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563" name="Google Shape;563;p53"/>
          <p:cNvGrpSpPr/>
          <p:nvPr/>
        </p:nvGrpSpPr>
        <p:grpSpPr>
          <a:xfrm rot="-842945">
            <a:off x="6901328" y="1446649"/>
            <a:ext cx="351858" cy="331202"/>
            <a:chOff x="3610557" y="2780704"/>
            <a:chExt cx="325017" cy="336052"/>
          </a:xfrm>
        </p:grpSpPr>
        <p:sp>
          <p:nvSpPr>
            <p:cNvPr id="564" name="Google Shape;564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53"/>
          <p:cNvGrpSpPr/>
          <p:nvPr/>
        </p:nvGrpSpPr>
        <p:grpSpPr>
          <a:xfrm rot="-842945">
            <a:off x="1503415" y="3689788"/>
            <a:ext cx="351858" cy="363795"/>
            <a:chOff x="3610557" y="2780704"/>
            <a:chExt cx="325017" cy="336052"/>
          </a:xfrm>
        </p:grpSpPr>
        <p:sp>
          <p:nvSpPr>
            <p:cNvPr id="568" name="Google Shape;568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44" y="1737274"/>
            <a:ext cx="2137913" cy="1650416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88">
            <a:off x="650197" y="1876335"/>
            <a:ext cx="685581" cy="674869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517">
            <a:off x="4134208" y="3599923"/>
            <a:ext cx="552154" cy="543527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960">
            <a:off x="7806743" y="1952883"/>
            <a:ext cx="556746" cy="548047"/>
          </a:xfrm>
          <a:prstGeom prst="rect">
            <a:avLst/>
          </a:prstGeom>
        </p:spPr>
      </p:pic>
      <p:grpSp>
        <p:nvGrpSpPr>
          <p:cNvPr id="31" name="Google Shape;116;p26"/>
          <p:cNvGrpSpPr/>
          <p:nvPr/>
        </p:nvGrpSpPr>
        <p:grpSpPr>
          <a:xfrm>
            <a:off x="377206" y="215102"/>
            <a:ext cx="619412" cy="637829"/>
            <a:chOff x="7662181" y="3803446"/>
            <a:chExt cx="302823" cy="360497"/>
          </a:xfrm>
        </p:grpSpPr>
        <p:sp>
          <p:nvSpPr>
            <p:cNvPr id="32" name="Google Shape;117;p26"/>
            <p:cNvSpPr/>
            <p:nvPr/>
          </p:nvSpPr>
          <p:spPr>
            <a:xfrm>
              <a:off x="7801388" y="4144161"/>
              <a:ext cx="22683" cy="19782"/>
            </a:xfrm>
            <a:custGeom>
              <a:avLst/>
              <a:gdLst/>
              <a:ahLst/>
              <a:cxnLst/>
              <a:rect l="l" t="t" r="r" b="b"/>
              <a:pathLst>
                <a:path w="868" h="757" extrusionOk="0">
                  <a:moveTo>
                    <a:pt x="567" y="1"/>
                  </a:moveTo>
                  <a:cubicBezTo>
                    <a:pt x="519" y="1"/>
                    <a:pt x="468" y="20"/>
                    <a:pt x="424" y="64"/>
                  </a:cubicBezTo>
                  <a:lnTo>
                    <a:pt x="87" y="401"/>
                  </a:lnTo>
                  <a:cubicBezTo>
                    <a:pt x="1" y="487"/>
                    <a:pt x="1" y="622"/>
                    <a:pt x="87" y="699"/>
                  </a:cubicBezTo>
                  <a:cubicBezTo>
                    <a:pt x="126" y="737"/>
                    <a:pt x="179" y="756"/>
                    <a:pt x="231" y="756"/>
                  </a:cubicBezTo>
                  <a:cubicBezTo>
                    <a:pt x="284" y="756"/>
                    <a:pt x="337" y="737"/>
                    <a:pt x="376" y="699"/>
                  </a:cubicBezTo>
                  <a:lnTo>
                    <a:pt x="712" y="362"/>
                  </a:lnTo>
                  <a:cubicBezTo>
                    <a:pt x="867" y="207"/>
                    <a:pt x="727" y="1"/>
                    <a:pt x="56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18;p26"/>
            <p:cNvSpPr/>
            <p:nvPr/>
          </p:nvSpPr>
          <p:spPr>
            <a:xfrm>
              <a:off x="7662181" y="4059283"/>
              <a:ext cx="199286" cy="89399"/>
            </a:xfrm>
            <a:custGeom>
              <a:avLst/>
              <a:gdLst/>
              <a:ahLst/>
              <a:cxnLst/>
              <a:rect l="l" t="t" r="r" b="b"/>
              <a:pathLst>
                <a:path w="7626" h="3421" extrusionOk="0">
                  <a:moveTo>
                    <a:pt x="5930" y="1"/>
                  </a:moveTo>
                  <a:cubicBezTo>
                    <a:pt x="5533" y="1"/>
                    <a:pt x="5137" y="152"/>
                    <a:pt x="4837" y="456"/>
                  </a:cubicBezTo>
                  <a:lnTo>
                    <a:pt x="2616" y="2677"/>
                  </a:lnTo>
                  <a:cubicBezTo>
                    <a:pt x="2400" y="2894"/>
                    <a:pt x="2113" y="3002"/>
                    <a:pt x="1826" y="3002"/>
                  </a:cubicBezTo>
                  <a:cubicBezTo>
                    <a:pt x="1539" y="3002"/>
                    <a:pt x="1250" y="2894"/>
                    <a:pt x="1029" y="2677"/>
                  </a:cubicBezTo>
                  <a:lnTo>
                    <a:pt x="895" y="2543"/>
                  </a:lnTo>
                  <a:cubicBezTo>
                    <a:pt x="462" y="2101"/>
                    <a:pt x="462" y="1389"/>
                    <a:pt x="895" y="956"/>
                  </a:cubicBezTo>
                  <a:lnTo>
                    <a:pt x="1193" y="658"/>
                  </a:lnTo>
                  <a:cubicBezTo>
                    <a:pt x="1340" y="511"/>
                    <a:pt x="1200" y="302"/>
                    <a:pt x="1040" y="302"/>
                  </a:cubicBezTo>
                  <a:cubicBezTo>
                    <a:pt x="991" y="302"/>
                    <a:pt x="940" y="322"/>
                    <a:pt x="895" y="370"/>
                  </a:cubicBezTo>
                  <a:lnTo>
                    <a:pt x="606" y="658"/>
                  </a:lnTo>
                  <a:cubicBezTo>
                    <a:pt x="0" y="1264"/>
                    <a:pt x="0" y="2235"/>
                    <a:pt x="606" y="2841"/>
                  </a:cubicBezTo>
                  <a:lnTo>
                    <a:pt x="731" y="2966"/>
                  </a:lnTo>
                  <a:cubicBezTo>
                    <a:pt x="1034" y="3269"/>
                    <a:pt x="1428" y="3420"/>
                    <a:pt x="1823" y="3420"/>
                  </a:cubicBezTo>
                  <a:cubicBezTo>
                    <a:pt x="2217" y="3420"/>
                    <a:pt x="2611" y="3269"/>
                    <a:pt x="2914" y="2966"/>
                  </a:cubicBezTo>
                  <a:lnTo>
                    <a:pt x="5135" y="754"/>
                  </a:lnTo>
                  <a:cubicBezTo>
                    <a:pt x="5352" y="533"/>
                    <a:pt x="5638" y="423"/>
                    <a:pt x="5925" y="423"/>
                  </a:cubicBezTo>
                  <a:cubicBezTo>
                    <a:pt x="6212" y="423"/>
                    <a:pt x="6501" y="533"/>
                    <a:pt x="6722" y="754"/>
                  </a:cubicBezTo>
                  <a:cubicBezTo>
                    <a:pt x="7164" y="1187"/>
                    <a:pt x="7164" y="1899"/>
                    <a:pt x="6722" y="2341"/>
                  </a:cubicBezTo>
                  <a:lnTo>
                    <a:pt x="6049" y="3014"/>
                  </a:lnTo>
                  <a:cubicBezTo>
                    <a:pt x="5902" y="3161"/>
                    <a:pt x="6036" y="3370"/>
                    <a:pt x="6197" y="3370"/>
                  </a:cubicBezTo>
                  <a:cubicBezTo>
                    <a:pt x="6247" y="3370"/>
                    <a:pt x="6299" y="3350"/>
                    <a:pt x="6347" y="3303"/>
                  </a:cubicBezTo>
                  <a:lnTo>
                    <a:pt x="7020" y="2639"/>
                  </a:lnTo>
                  <a:cubicBezTo>
                    <a:pt x="7626" y="2033"/>
                    <a:pt x="7626" y="1052"/>
                    <a:pt x="7020" y="447"/>
                  </a:cubicBezTo>
                  <a:cubicBezTo>
                    <a:pt x="6718" y="150"/>
                    <a:pt x="6324" y="1"/>
                    <a:pt x="59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19;p26"/>
            <p:cNvSpPr/>
            <p:nvPr/>
          </p:nvSpPr>
          <p:spPr>
            <a:xfrm>
              <a:off x="7673731" y="4032497"/>
              <a:ext cx="55819" cy="55401"/>
            </a:xfrm>
            <a:custGeom>
              <a:avLst/>
              <a:gdLst/>
              <a:ahLst/>
              <a:cxnLst/>
              <a:rect l="l" t="t" r="r" b="b"/>
              <a:pathLst>
                <a:path w="2136" h="2120" extrusionOk="0">
                  <a:moveTo>
                    <a:pt x="1347" y="0"/>
                  </a:moveTo>
                  <a:lnTo>
                    <a:pt x="68" y="1472"/>
                  </a:lnTo>
                  <a:cubicBezTo>
                    <a:pt x="1" y="1539"/>
                    <a:pt x="10" y="1645"/>
                    <a:pt x="78" y="1722"/>
                  </a:cubicBezTo>
                  <a:lnTo>
                    <a:pt x="424" y="2068"/>
                  </a:lnTo>
                  <a:cubicBezTo>
                    <a:pt x="459" y="2103"/>
                    <a:pt x="504" y="2119"/>
                    <a:pt x="550" y="2119"/>
                  </a:cubicBezTo>
                  <a:cubicBezTo>
                    <a:pt x="593" y="2119"/>
                    <a:pt x="637" y="2105"/>
                    <a:pt x="674" y="2077"/>
                  </a:cubicBezTo>
                  <a:lnTo>
                    <a:pt x="2135" y="798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20;p26"/>
            <p:cNvSpPr/>
            <p:nvPr/>
          </p:nvSpPr>
          <p:spPr>
            <a:xfrm>
              <a:off x="7680264" y="4043055"/>
              <a:ext cx="49286" cy="44948"/>
            </a:xfrm>
            <a:custGeom>
              <a:avLst/>
              <a:gdLst/>
              <a:ahLst/>
              <a:cxnLst/>
              <a:rect l="l" t="t" r="r" b="b"/>
              <a:pathLst>
                <a:path w="1886" h="1720" extrusionOk="0">
                  <a:moveTo>
                    <a:pt x="1491" y="0"/>
                  </a:moveTo>
                  <a:lnTo>
                    <a:pt x="1" y="1491"/>
                  </a:lnTo>
                  <a:lnTo>
                    <a:pt x="174" y="1664"/>
                  </a:lnTo>
                  <a:cubicBezTo>
                    <a:pt x="210" y="1700"/>
                    <a:pt x="257" y="1719"/>
                    <a:pt x="305" y="1719"/>
                  </a:cubicBezTo>
                  <a:cubicBezTo>
                    <a:pt x="346" y="1719"/>
                    <a:pt x="388" y="1705"/>
                    <a:pt x="424" y="1673"/>
                  </a:cubicBezTo>
                  <a:lnTo>
                    <a:pt x="1885" y="394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21;p26"/>
            <p:cNvSpPr/>
            <p:nvPr/>
          </p:nvSpPr>
          <p:spPr>
            <a:xfrm>
              <a:off x="7693331" y="3857096"/>
              <a:ext cx="211882" cy="211072"/>
            </a:xfrm>
            <a:custGeom>
              <a:avLst/>
              <a:gdLst/>
              <a:ahLst/>
              <a:cxnLst/>
              <a:rect l="l" t="t" r="r" b="b"/>
              <a:pathLst>
                <a:path w="8108" h="8077" extrusionOk="0">
                  <a:moveTo>
                    <a:pt x="6126" y="0"/>
                  </a:moveTo>
                  <a:lnTo>
                    <a:pt x="97" y="6991"/>
                  </a:lnTo>
                  <a:cubicBezTo>
                    <a:pt x="1" y="7107"/>
                    <a:pt x="10" y="7270"/>
                    <a:pt x="116" y="7376"/>
                  </a:cubicBezTo>
                  <a:lnTo>
                    <a:pt x="732" y="7991"/>
                  </a:lnTo>
                  <a:cubicBezTo>
                    <a:pt x="788" y="8048"/>
                    <a:pt x="861" y="8077"/>
                    <a:pt x="935" y="8077"/>
                  </a:cubicBezTo>
                  <a:cubicBezTo>
                    <a:pt x="999" y="8077"/>
                    <a:pt x="1063" y="8055"/>
                    <a:pt x="1116" y="8010"/>
                  </a:cubicBezTo>
                  <a:lnTo>
                    <a:pt x="8107" y="1981"/>
                  </a:lnTo>
                  <a:lnTo>
                    <a:pt x="8049" y="1943"/>
                  </a:lnTo>
                  <a:cubicBezTo>
                    <a:pt x="7261" y="1491"/>
                    <a:pt x="6617" y="837"/>
                    <a:pt x="6165" y="58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rgbClr val="CB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22;p26"/>
            <p:cNvSpPr/>
            <p:nvPr/>
          </p:nvSpPr>
          <p:spPr>
            <a:xfrm>
              <a:off x="7704385" y="3886495"/>
              <a:ext cx="200828" cy="181542"/>
            </a:xfrm>
            <a:custGeom>
              <a:avLst/>
              <a:gdLst/>
              <a:ahLst/>
              <a:cxnLst/>
              <a:rect l="l" t="t" r="r" b="b"/>
              <a:pathLst>
                <a:path w="7685" h="6947" extrusionOk="0">
                  <a:moveTo>
                    <a:pt x="6559" y="0"/>
                  </a:moveTo>
                  <a:lnTo>
                    <a:pt x="1" y="6559"/>
                  </a:lnTo>
                  <a:lnTo>
                    <a:pt x="309" y="6866"/>
                  </a:lnTo>
                  <a:cubicBezTo>
                    <a:pt x="363" y="6920"/>
                    <a:pt x="432" y="6947"/>
                    <a:pt x="502" y="6947"/>
                  </a:cubicBezTo>
                  <a:cubicBezTo>
                    <a:pt x="569" y="6947"/>
                    <a:pt x="637" y="6923"/>
                    <a:pt x="693" y="6876"/>
                  </a:cubicBezTo>
                  <a:lnTo>
                    <a:pt x="7684" y="847"/>
                  </a:lnTo>
                  <a:lnTo>
                    <a:pt x="7626" y="818"/>
                  </a:lnTo>
                  <a:cubicBezTo>
                    <a:pt x="7232" y="587"/>
                    <a:pt x="6876" y="318"/>
                    <a:pt x="6559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23;p26"/>
            <p:cNvSpPr/>
            <p:nvPr/>
          </p:nvSpPr>
          <p:spPr>
            <a:xfrm>
              <a:off x="7799376" y="3803446"/>
              <a:ext cx="165628" cy="138555"/>
            </a:xfrm>
            <a:custGeom>
              <a:avLst/>
              <a:gdLst/>
              <a:ahLst/>
              <a:cxnLst/>
              <a:rect l="l" t="t" r="r" b="b"/>
              <a:pathLst>
                <a:path w="6338" h="5302" extrusionOk="0">
                  <a:moveTo>
                    <a:pt x="3678" y="0"/>
                  </a:moveTo>
                  <a:cubicBezTo>
                    <a:pt x="3059" y="0"/>
                    <a:pt x="2438" y="236"/>
                    <a:pt x="1962" y="707"/>
                  </a:cubicBezTo>
                  <a:cubicBezTo>
                    <a:pt x="1" y="2669"/>
                    <a:pt x="953" y="3448"/>
                    <a:pt x="1799" y="4294"/>
                  </a:cubicBezTo>
                  <a:cubicBezTo>
                    <a:pt x="2297" y="4791"/>
                    <a:pt x="2749" y="5301"/>
                    <a:pt x="3398" y="5301"/>
                  </a:cubicBezTo>
                  <a:cubicBezTo>
                    <a:pt x="3903" y="5301"/>
                    <a:pt x="4527" y="4993"/>
                    <a:pt x="5386" y="4130"/>
                  </a:cubicBezTo>
                  <a:cubicBezTo>
                    <a:pt x="6338" y="3188"/>
                    <a:pt x="6338" y="1649"/>
                    <a:pt x="5386" y="707"/>
                  </a:cubicBezTo>
                  <a:cubicBezTo>
                    <a:pt x="4915" y="236"/>
                    <a:pt x="4297" y="0"/>
                    <a:pt x="3678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24;p26"/>
            <p:cNvSpPr/>
            <p:nvPr/>
          </p:nvSpPr>
          <p:spPr>
            <a:xfrm>
              <a:off x="7833296" y="3810606"/>
              <a:ext cx="131708" cy="131394"/>
            </a:xfrm>
            <a:custGeom>
              <a:avLst/>
              <a:gdLst/>
              <a:ahLst/>
              <a:cxnLst/>
              <a:rect l="l" t="t" r="r" b="b"/>
              <a:pathLst>
                <a:path w="5040" h="5028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3982" y="933"/>
                    <a:pt x="3809" y="2077"/>
                    <a:pt x="3059" y="2827"/>
                  </a:cubicBezTo>
                  <a:cubicBezTo>
                    <a:pt x="2202" y="3689"/>
                    <a:pt x="1575" y="3999"/>
                    <a:pt x="1068" y="3999"/>
                  </a:cubicBezTo>
                  <a:cubicBezTo>
                    <a:pt x="652" y="3999"/>
                    <a:pt x="317" y="3792"/>
                    <a:pt x="1" y="3510"/>
                  </a:cubicBezTo>
                  <a:lnTo>
                    <a:pt x="1" y="3510"/>
                  </a:lnTo>
                  <a:cubicBezTo>
                    <a:pt x="155" y="3683"/>
                    <a:pt x="328" y="3856"/>
                    <a:pt x="501" y="4020"/>
                  </a:cubicBezTo>
                  <a:cubicBezTo>
                    <a:pt x="999" y="4517"/>
                    <a:pt x="1451" y="5027"/>
                    <a:pt x="2100" y="5027"/>
                  </a:cubicBezTo>
                  <a:cubicBezTo>
                    <a:pt x="2605" y="5027"/>
                    <a:pt x="3229" y="4719"/>
                    <a:pt x="4088" y="3856"/>
                  </a:cubicBezTo>
                  <a:cubicBezTo>
                    <a:pt x="5040" y="2914"/>
                    <a:pt x="5040" y="1375"/>
                    <a:pt x="4088" y="433"/>
                  </a:cubicBezTo>
                  <a:cubicBezTo>
                    <a:pt x="3915" y="260"/>
                    <a:pt x="3713" y="116"/>
                    <a:pt x="3501" y="0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25;p26"/>
            <p:cNvSpPr/>
            <p:nvPr/>
          </p:nvSpPr>
          <p:spPr>
            <a:xfrm>
              <a:off x="7804158" y="3929457"/>
              <a:ext cx="28667" cy="28432"/>
            </a:xfrm>
            <a:custGeom>
              <a:avLst/>
              <a:gdLst/>
              <a:ahLst/>
              <a:cxnLst/>
              <a:rect l="l" t="t" r="r" b="b"/>
              <a:pathLst>
                <a:path w="1097" h="1088" extrusionOk="0">
                  <a:moveTo>
                    <a:pt x="549" y="1"/>
                  </a:moveTo>
                  <a:cubicBezTo>
                    <a:pt x="250" y="1"/>
                    <a:pt x="0" y="241"/>
                    <a:pt x="0" y="539"/>
                  </a:cubicBezTo>
                  <a:cubicBezTo>
                    <a:pt x="0" y="847"/>
                    <a:pt x="250" y="1087"/>
                    <a:pt x="549" y="1087"/>
                  </a:cubicBezTo>
                  <a:cubicBezTo>
                    <a:pt x="847" y="1087"/>
                    <a:pt x="1097" y="847"/>
                    <a:pt x="1097" y="539"/>
                  </a:cubicBezTo>
                  <a:cubicBezTo>
                    <a:pt x="1097" y="241"/>
                    <a:pt x="847" y="1"/>
                    <a:pt x="549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26;p26"/>
            <p:cNvSpPr/>
            <p:nvPr/>
          </p:nvSpPr>
          <p:spPr>
            <a:xfrm>
              <a:off x="7806929" y="4129710"/>
              <a:ext cx="29922" cy="28929"/>
            </a:xfrm>
            <a:custGeom>
              <a:avLst/>
              <a:gdLst/>
              <a:ahLst/>
              <a:cxnLst/>
              <a:rect l="l" t="t" r="r" b="b"/>
              <a:pathLst>
                <a:path w="1145" h="1107" extrusionOk="0">
                  <a:moveTo>
                    <a:pt x="581" y="0"/>
                  </a:moveTo>
                  <a:cubicBezTo>
                    <a:pt x="525" y="0"/>
                    <a:pt x="469" y="27"/>
                    <a:pt x="433" y="79"/>
                  </a:cubicBezTo>
                  <a:lnTo>
                    <a:pt x="58" y="579"/>
                  </a:lnTo>
                  <a:cubicBezTo>
                    <a:pt x="0" y="656"/>
                    <a:pt x="10" y="752"/>
                    <a:pt x="68" y="819"/>
                  </a:cubicBezTo>
                  <a:lnTo>
                    <a:pt x="298" y="1050"/>
                  </a:lnTo>
                  <a:cubicBezTo>
                    <a:pt x="336" y="1087"/>
                    <a:pt x="385" y="1107"/>
                    <a:pt x="435" y="1107"/>
                  </a:cubicBezTo>
                  <a:cubicBezTo>
                    <a:pt x="475" y="1107"/>
                    <a:pt x="514" y="1095"/>
                    <a:pt x="548" y="1069"/>
                  </a:cubicBezTo>
                  <a:lnTo>
                    <a:pt x="1048" y="694"/>
                  </a:lnTo>
                  <a:cubicBezTo>
                    <a:pt x="1135" y="617"/>
                    <a:pt x="1145" y="482"/>
                    <a:pt x="1068" y="406"/>
                  </a:cubicBezTo>
                  <a:lnTo>
                    <a:pt x="712" y="59"/>
                  </a:lnTo>
                  <a:cubicBezTo>
                    <a:pt x="676" y="20"/>
                    <a:pt x="629" y="0"/>
                    <a:pt x="581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" name="Image 4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647" y="293252"/>
            <a:ext cx="593910" cy="654221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364" y="1215463"/>
            <a:ext cx="3708711" cy="3439087"/>
          </a:xfrm>
          <a:prstGeom prst="rect">
            <a:avLst/>
          </a:prstGeom>
        </p:spPr>
      </p:pic>
      <p:pic>
        <p:nvPicPr>
          <p:cNvPr id="2" name="inOut-India2">
            <a:hlinkClick r:id="" action="ppaction://media"/>
            <a:extLst>
              <a:ext uri="{FF2B5EF4-FFF2-40B4-BE49-F238E27FC236}">
                <a16:creationId xmlns:a16="http://schemas.microsoft.com/office/drawing/2014/main" id="{D5EA6F8C-43B3-4EAC-B2EE-EAD99661B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9908" y="4357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2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25"/>
          <p:cNvSpPr txBox="1"/>
          <p:nvPr/>
        </p:nvSpPr>
        <p:spPr>
          <a:xfrm>
            <a:off x="2216150" y="155701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 dirty="0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07" y="234207"/>
            <a:ext cx="517387" cy="517387"/>
          </a:xfrm>
          <a:prstGeom prst="rect">
            <a:avLst/>
          </a:prstGeom>
        </p:spPr>
      </p:pic>
      <p:pic>
        <p:nvPicPr>
          <p:cNvPr id="9" name="Google Shape;16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">
            <a:off x="7401696" y="200265"/>
            <a:ext cx="1378964" cy="7962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42;p43"/>
          <p:cNvSpPr txBox="1"/>
          <p:nvPr/>
        </p:nvSpPr>
        <p:spPr>
          <a:xfrm>
            <a:off x="4388225" y="3714745"/>
            <a:ext cx="4988700" cy="552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from Mathilde and Sandrine</a:t>
            </a:r>
            <a:endParaRPr dirty="0"/>
          </a:p>
        </p:txBody>
      </p:sp>
      <p:sp>
        <p:nvSpPr>
          <p:cNvPr id="12" name="Google Shape;541;p43"/>
          <p:cNvSpPr/>
          <p:nvPr/>
        </p:nvSpPr>
        <p:spPr>
          <a:xfrm>
            <a:off x="4388225" y="1612060"/>
            <a:ext cx="3850250" cy="18710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rPr>
              <a:t>Goodbye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CCDD60F-8A98-45A7-AB12-88519BC67A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88" y="1332000"/>
            <a:ext cx="4028999" cy="284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0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5"/>
          <p:cNvSpPr txBox="1"/>
          <p:nvPr/>
        </p:nvSpPr>
        <p:spPr>
          <a:xfrm>
            <a:off x="-84221" y="92388"/>
            <a:ext cx="91440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Ressources and contributions</a:t>
            </a:r>
            <a:endParaRPr sz="32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86" name="Google Shape;586;p55"/>
          <p:cNvSpPr txBox="1"/>
          <p:nvPr/>
        </p:nvSpPr>
        <p:spPr>
          <a:xfrm>
            <a:off x="551793" y="1283695"/>
            <a:ext cx="8040414" cy="302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algn="ctr">
              <a:buClr>
                <a:srgbClr val="FFFFFF"/>
              </a:buClr>
              <a:buSzPts val="2400"/>
            </a:pPr>
            <a:r>
              <a:rPr lang="en-US" sz="1600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Pictures</a:t>
            </a: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fr-FR" dirty="0">
                <a:latin typeface="Architects Daughter" panose="020B0604020202020204" charset="0"/>
                <a:hlinkClick r:id="rId3"/>
              </a:rPr>
              <a:t>https://stock.adobe.com/</a:t>
            </a:r>
            <a:r>
              <a:rPr lang="fr-FR" dirty="0">
                <a:latin typeface="Architects Daughter" panose="020B0604020202020204" charset="0"/>
              </a:rPr>
              <a:t>		</a:t>
            </a:r>
            <a:r>
              <a:rPr lang="fr-FR" dirty="0">
                <a:latin typeface="Architects Daughter" panose="020B0604020202020204" charset="0"/>
                <a:hlinkClick r:id="rId4"/>
              </a:rPr>
              <a:t>https://pixabay.com/fr/</a:t>
            </a:r>
            <a:endParaRPr lang="fr-FR" dirty="0">
              <a:latin typeface="Architects Daughter" panose="020B0604020202020204" charset="0"/>
            </a:endParaRP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fr-FR" dirty="0">
                <a:latin typeface="Architects Daughter" panose="020B0604020202020204" charset="0"/>
                <a:hlinkClick r:id="rId5"/>
              </a:rPr>
              <a:t>https://www.flaticon.com/</a:t>
            </a:r>
            <a:r>
              <a:rPr lang="fr-FR" dirty="0">
                <a:latin typeface="Architects Daughter" panose="020B0604020202020204" charset="0"/>
              </a:rPr>
              <a:t>		</a:t>
            </a:r>
            <a:r>
              <a:rPr lang="fr-FR" dirty="0">
                <a:latin typeface="Architects Daughter" panose="020B0604020202020204" charset="0"/>
                <a:hlinkClick r:id="rId6"/>
              </a:rPr>
              <a:t>https://www.clipart.com/fr/index</a:t>
            </a:r>
            <a:endParaRPr lang="fr-FR" dirty="0">
              <a:latin typeface="Architects Daughter" panose="020B0604020202020204" charset="0"/>
            </a:endParaRPr>
          </a:p>
          <a:p>
            <a:pPr marL="76200" algn="ctr">
              <a:buClr>
                <a:srgbClr val="FFFFFF"/>
              </a:buClr>
              <a:buSzPts val="2400"/>
            </a:pPr>
            <a:r>
              <a:rPr lang="en-US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Personal photos</a:t>
            </a: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en-US" sz="1000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  <a:endParaRPr sz="1000" dirty="0">
              <a:solidFill>
                <a:schemeClr val="tx1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Characters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Sam Lumni and her friends drawn by Manon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Audio recordings</a:t>
            </a:r>
            <a:endParaRPr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chitects Daughter"/>
              <a:buChar char="-"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Voices : Tess, Mansi, Lukas, Immanuel, Emily, Eddie, Sydny, Jacklyn, 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Richard, Dain, Erin</a:t>
            </a:r>
            <a:endParaRPr lang="fr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457200" indent="-317500" algn="ctr">
              <a:buClr>
                <a:srgbClr val="FFFFFF"/>
              </a:buClr>
              <a:buSzPts val="1400"/>
              <a:buFont typeface="Architects Daughter"/>
              <a:buChar char="-"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Music, melody and lyrics by Stephane and 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François</a:t>
            </a:r>
          </a:p>
          <a:p>
            <a:pPr marL="139700" algn="ctr">
              <a:buClr>
                <a:srgbClr val="FFFFFF"/>
              </a:buClr>
              <a:buSzPts val="1400"/>
            </a:pPr>
            <a:endParaRPr lang="fr" sz="1000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13970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fr-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C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onception</a:t>
            </a:r>
          </a:p>
          <a:p>
            <a:pPr marL="13970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Anna, Anne-Valérie, Mathilde, Sabrina et Sandrine</a:t>
            </a:r>
            <a:endParaRPr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" name="Google Shape;745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2325" y="232550"/>
            <a:ext cx="517387" cy="517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746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2">
            <a:off x="7477935" y="207839"/>
            <a:ext cx="1378964" cy="7962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0072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0357" y="19476"/>
            <a:ext cx="8923283" cy="12750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6" name="Groupe 5"/>
          <p:cNvGrpSpPr/>
          <p:nvPr/>
        </p:nvGrpSpPr>
        <p:grpSpPr>
          <a:xfrm>
            <a:off x="1648518" y="0"/>
            <a:ext cx="5846963" cy="5143500"/>
            <a:chOff x="1648518" y="0"/>
            <a:chExt cx="5846963" cy="51435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518" y="0"/>
              <a:ext cx="5846963" cy="5143500"/>
            </a:xfrm>
            <a:prstGeom prst="rect">
              <a:avLst/>
            </a:prstGeom>
          </p:spPr>
        </p:pic>
        <p:sp>
          <p:nvSpPr>
            <p:cNvPr id="142" name="Google Shape;142;p27"/>
            <p:cNvSpPr txBox="1"/>
            <p:nvPr/>
          </p:nvSpPr>
          <p:spPr>
            <a:xfrm>
              <a:off x="2788301" y="381391"/>
              <a:ext cx="4093065" cy="84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 algn="ctr">
                <a:buSzPts val="3600"/>
              </a:pPr>
              <a:r>
                <a:rPr lang="fr-FR" sz="2800" b="1" dirty="0" err="1">
                  <a:solidFill>
                    <a:schemeClr val="lt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Today’s</a:t>
              </a:r>
              <a:r>
                <a:rPr lang="fr-FR" sz="2800" b="1" dirty="0">
                  <a:solidFill>
                    <a:schemeClr val="lt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 </a:t>
              </a:r>
              <a:r>
                <a:rPr lang="fr-FR" sz="2800" b="1" dirty="0" err="1">
                  <a:solidFill>
                    <a:schemeClr val="lt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lesson</a:t>
              </a:r>
              <a:endParaRPr lang="fr-FR" sz="2800" b="1" dirty="0">
                <a:solidFill>
                  <a:schemeClr val="lt1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759" y="265615"/>
              <a:ext cx="964176" cy="964176"/>
            </a:xfrm>
            <a:prstGeom prst="rect">
              <a:avLst/>
            </a:prstGeom>
          </p:spPr>
        </p:pic>
      </p:grpSp>
      <p:sp>
        <p:nvSpPr>
          <p:cNvPr id="12" name="Google Shape;166;p27"/>
          <p:cNvSpPr txBox="1"/>
          <p:nvPr/>
        </p:nvSpPr>
        <p:spPr>
          <a:xfrm>
            <a:off x="2875935" y="962713"/>
            <a:ext cx="3692400" cy="2773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Sentiments</a:t>
            </a:r>
            <a:endParaRPr sz="24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L’alimentation</a:t>
            </a:r>
            <a:endParaRPr sz="24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J’aime / </a:t>
            </a:r>
            <a:r>
              <a:rPr lang="fr-FR" sz="2400" dirty="0" smtClean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je n’aime </a:t>
            </a: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pas</a:t>
            </a:r>
            <a:endParaRPr sz="24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Sain ou </a:t>
            </a:r>
            <a:r>
              <a:rPr lang="fr-FR" sz="2400" dirty="0" smtClean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non?</a:t>
            </a:r>
            <a:endParaRPr lang="fr-FR" sz="24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Exprimer ses goûts</a:t>
            </a:r>
            <a:endParaRPr lang="fr" sz="24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Récapitulons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 smtClean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Challenge </a:t>
            </a:r>
            <a:endParaRPr sz="2400" dirty="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  <p:extLst>
      <p:ext uri="{BB962C8B-B14F-4D97-AF65-F5344CB8AC3E}">
        <p14:creationId xmlns:p14="http://schemas.microsoft.com/office/powerpoint/2010/main" val="4004116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/>
          <p:nvPr/>
        </p:nvSpPr>
        <p:spPr>
          <a:xfrm>
            <a:off x="0" y="127598"/>
            <a:ext cx="91440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You need …</a:t>
            </a:r>
            <a:endParaRPr sz="4400" b="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 rot="20719518">
            <a:off x="622666" y="1131879"/>
            <a:ext cx="1379511" cy="1817742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8"/>
          <p:cNvSpPr/>
          <p:nvPr/>
        </p:nvSpPr>
        <p:spPr>
          <a:xfrm>
            <a:off x="2082374" y="1558050"/>
            <a:ext cx="2142462" cy="482700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cop_bo_k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74" name="Google Shape;174;p28"/>
          <p:cNvSpPr/>
          <p:nvPr/>
        </p:nvSpPr>
        <p:spPr>
          <a:xfrm>
            <a:off x="376402" y="3176089"/>
            <a:ext cx="1609757" cy="482700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penc_l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75" name="Google Shape;17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53483" y="279800"/>
            <a:ext cx="559308" cy="559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3034" y="127602"/>
            <a:ext cx="556765" cy="5567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28"/>
          <p:cNvGrpSpPr/>
          <p:nvPr/>
        </p:nvGrpSpPr>
        <p:grpSpPr>
          <a:xfrm>
            <a:off x="4604689" y="1334811"/>
            <a:ext cx="1725773" cy="1660736"/>
            <a:chOff x="150178" y="1217926"/>
            <a:chExt cx="2743800" cy="2442900"/>
          </a:xfrm>
        </p:grpSpPr>
        <p:sp>
          <p:nvSpPr>
            <p:cNvPr id="178" name="Google Shape;178;p28"/>
            <p:cNvSpPr/>
            <p:nvPr/>
          </p:nvSpPr>
          <p:spPr>
            <a:xfrm rot="-1700669">
              <a:off x="543724" y="1865310"/>
              <a:ext cx="1970210" cy="1157590"/>
            </a:xfrm>
            <a:prstGeom prst="rect">
              <a:avLst/>
            </a:prstGeom>
            <a:solidFill>
              <a:srgbClr val="FFFFFF"/>
            </a:solidFill>
            <a:ln w="25400" cap="flat" cmpd="sng">
              <a:solidFill>
                <a:srgbClr val="BA7C2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9" name="Google Shape;179;p28"/>
            <p:cNvGrpSpPr/>
            <p:nvPr/>
          </p:nvGrpSpPr>
          <p:grpSpPr>
            <a:xfrm>
              <a:off x="150178" y="1217926"/>
              <a:ext cx="2743800" cy="2442900"/>
              <a:chOff x="150178" y="1217926"/>
              <a:chExt cx="2743800" cy="2442900"/>
            </a:xfrm>
          </p:grpSpPr>
          <p:sp>
            <p:nvSpPr>
              <p:cNvPr id="180" name="Google Shape;180;p28"/>
              <p:cNvSpPr/>
              <p:nvPr/>
            </p:nvSpPr>
            <p:spPr>
              <a:xfrm rot="-1700888">
                <a:off x="379453" y="1667961"/>
                <a:ext cx="2285250" cy="1542830"/>
              </a:xfrm>
              <a:prstGeom prst="roundRect">
                <a:avLst>
                  <a:gd name="adj" fmla="val 16667"/>
                </a:avLst>
              </a:prstGeom>
              <a:solidFill>
                <a:srgbClr val="0097A7"/>
              </a:solidFill>
              <a:ln w="25400" cap="flat" cmpd="sng">
                <a:solidFill>
                  <a:srgbClr val="006E7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1" name="Google Shape;181;p28" descr="C:\Users\schapelet1\Downloads\notebook-426323_640.png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-1700643">
                <a:off x="543739" y="1865340"/>
                <a:ext cx="1970114" cy="115764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82" name="Google Shape;182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449748">
            <a:off x="2532215" y="2400345"/>
            <a:ext cx="1270508" cy="159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244133" y="2289607"/>
            <a:ext cx="998244" cy="1356712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8"/>
          <p:cNvSpPr/>
          <p:nvPr/>
        </p:nvSpPr>
        <p:spPr>
          <a:xfrm>
            <a:off x="4120738" y="3197258"/>
            <a:ext cx="2438578" cy="482700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whitebo_rd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85" name="Google Shape;185;p28"/>
          <p:cNvSpPr/>
          <p:nvPr/>
        </p:nvSpPr>
        <p:spPr>
          <a:xfrm>
            <a:off x="6559316" y="1165613"/>
            <a:ext cx="2293200" cy="820500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2400"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mark_r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" grpId="0" animBg="1"/>
      <p:bldP spid="18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7B6BC6E2-2670-4767-BE03-43BA8CFA2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357" y="151643"/>
            <a:ext cx="3565216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4400" dirty="0" err="1">
                <a:latin typeface="Architects Daughter" panose="020B0604020202020204" charset="0"/>
              </a:rPr>
              <a:t>Let’s</a:t>
            </a:r>
            <a:r>
              <a:rPr kumimoji="0" lang="fr-FR" altLang="fr-FR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chitects Daughter" panose="020B0604020202020204" charset="0"/>
              </a:rPr>
              <a:t> </a:t>
            </a:r>
            <a:r>
              <a:rPr kumimoji="0" lang="fr-FR" altLang="fr-FR" sz="4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rchitects Daughter" panose="020B0604020202020204" charset="0"/>
              </a:rPr>
              <a:t>travel</a:t>
            </a:r>
            <a:r>
              <a:rPr kumimoji="0" lang="fr-FR" altLang="fr-FR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chitects Daughter" panose="020B0604020202020204" charset="0"/>
              </a:rPr>
              <a:t>!</a:t>
            </a: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2DD3F25-AD97-47D7-85E5-068FD4CD8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8640763"/>
            <a:ext cx="16668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A9F48908-5171-4065-B12F-EE00EE1C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-8640763"/>
            <a:ext cx="12573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D614A569-857F-4E77-AD39-044E9CEBD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622" y="783874"/>
            <a:ext cx="1947950" cy="389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oogle Shape;195;p29">
            <a:extLst>
              <a:ext uri="{FF2B5EF4-FFF2-40B4-BE49-F238E27FC236}">
                <a16:creationId xmlns:a16="http://schemas.microsoft.com/office/drawing/2014/main" id="{1172A6CC-D727-4D44-983C-F1883B1410E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3602" y="362999"/>
            <a:ext cx="2221800" cy="389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38;p28"/>
          <p:cNvPicPr preferRelativeResize="0"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356655" y="151643"/>
            <a:ext cx="635396" cy="7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9879" y="248950"/>
            <a:ext cx="534924" cy="5349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147260" y="904829"/>
            <a:ext cx="6646460" cy="4236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Google Shape;324;p39">
            <a:extLst>
              <a:ext uri="{FF2B5EF4-FFF2-40B4-BE49-F238E27FC236}">
                <a16:creationId xmlns:a16="http://schemas.microsoft.com/office/drawing/2014/main" id="{58C038A2-9FFE-6249-8F90-100CA6CDE2AA}"/>
              </a:ext>
            </a:extLst>
          </p:cNvPr>
          <p:cNvPicPr preferRelativeResize="0"/>
          <p:nvPr/>
        </p:nvPicPr>
        <p:blipFill rotWithShape="1"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1123419" y="840193"/>
            <a:ext cx="6646460" cy="41370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lèche : courbe vers le bas 5">
            <a:extLst>
              <a:ext uri="{FF2B5EF4-FFF2-40B4-BE49-F238E27FC236}">
                <a16:creationId xmlns:a16="http://schemas.microsoft.com/office/drawing/2014/main" id="{5805A1EB-3318-4120-8720-6A2937E31B43}"/>
              </a:ext>
            </a:extLst>
          </p:cNvPr>
          <p:cNvSpPr/>
          <p:nvPr/>
        </p:nvSpPr>
        <p:spPr>
          <a:xfrm rot="1815358">
            <a:off x="4284497" y="1775795"/>
            <a:ext cx="1720692" cy="451972"/>
          </a:xfrm>
          <a:prstGeom prst="curvedDownArrow">
            <a:avLst>
              <a:gd name="adj1" fmla="val 14529"/>
              <a:gd name="adj2" fmla="val 50000"/>
              <a:gd name="adj3" fmla="val 25000"/>
            </a:avLst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2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489456">
            <a:off x="7881969" y="4379602"/>
            <a:ext cx="759427" cy="42717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9"/>
          <p:cNvSpPr txBox="1"/>
          <p:nvPr/>
        </p:nvSpPr>
        <p:spPr>
          <a:xfrm>
            <a:off x="3061300" y="104221"/>
            <a:ext cx="3000000" cy="635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i="0" u="none" strike="noStrike" cap="none" dirty="0" err="1">
                <a:solidFill>
                  <a:schemeClr val="dk1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Greetings</a:t>
            </a:r>
            <a:endParaRPr lang="fr-FR" sz="4400" i="0" u="none" strike="noStrike" cap="none" dirty="0">
              <a:solidFill>
                <a:srgbClr val="00000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92" name="Google Shape;192;p29"/>
          <p:cNvSpPr/>
          <p:nvPr/>
        </p:nvSpPr>
        <p:spPr>
          <a:xfrm>
            <a:off x="6328356" y="931025"/>
            <a:ext cx="1490400" cy="1014600"/>
          </a:xfrm>
          <a:prstGeom prst="wedgeEllipseCallout">
            <a:avLst>
              <a:gd name="adj1" fmla="val -72705"/>
              <a:gd name="adj2" fmla="val 31791"/>
            </a:avLst>
          </a:prstGeom>
          <a:solidFill>
            <a:srgbClr val="F4CC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32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Hello Sam! </a:t>
            </a:r>
            <a:endParaRPr sz="32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93" name="Google Shape;193;p29"/>
          <p:cNvSpPr/>
          <p:nvPr/>
        </p:nvSpPr>
        <p:spPr>
          <a:xfrm>
            <a:off x="6493512" y="2156400"/>
            <a:ext cx="2650488" cy="1282500"/>
          </a:xfrm>
          <a:prstGeom prst="wedgeEllipseCallout">
            <a:avLst>
              <a:gd name="adj1" fmla="val -62265"/>
              <a:gd name="adj2" fmla="val -52009"/>
            </a:avLst>
          </a:prstGeom>
          <a:solidFill>
            <a:srgbClr val="F4CCCC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32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How are you?</a:t>
            </a:r>
            <a:endParaRPr sz="32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94" name="Google Shape;194;p29"/>
          <p:cNvSpPr/>
          <p:nvPr/>
        </p:nvSpPr>
        <p:spPr>
          <a:xfrm>
            <a:off x="6397825" y="3859050"/>
            <a:ext cx="1490400" cy="588600"/>
          </a:xfrm>
          <a:prstGeom prst="cloudCallout">
            <a:avLst>
              <a:gd name="adj1" fmla="val 63543"/>
              <a:gd name="adj2" fmla="val -17560"/>
            </a:avLst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" sz="18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I’m cool</a:t>
            </a:r>
            <a:endParaRPr sz="18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95" name="Google Shape;19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1412" y="697289"/>
            <a:ext cx="2221800" cy="389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0573" y="648850"/>
            <a:ext cx="2221801" cy="4030028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9"/>
          <p:cNvSpPr/>
          <p:nvPr/>
        </p:nvSpPr>
        <p:spPr>
          <a:xfrm>
            <a:off x="688012" y="1014574"/>
            <a:ext cx="1777787" cy="958889"/>
          </a:xfrm>
          <a:prstGeom prst="wedgeEllipseCallout">
            <a:avLst>
              <a:gd name="adj1" fmla="val 67341"/>
              <a:gd name="adj2" fmla="val 33345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Hi Mansi!</a:t>
            </a:r>
            <a:endParaRPr sz="32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98" name="Google Shape;198;p29"/>
          <p:cNvSpPr/>
          <p:nvPr/>
        </p:nvSpPr>
        <p:spPr>
          <a:xfrm>
            <a:off x="22662" y="2227800"/>
            <a:ext cx="2221800" cy="1035476"/>
          </a:xfrm>
          <a:prstGeom prst="wedgeEllipseCallout">
            <a:avLst>
              <a:gd name="adj1" fmla="val 74855"/>
              <a:gd name="adj2" fmla="val -82708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I’m hungry!  </a:t>
            </a:r>
            <a:endParaRPr sz="32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99" name="Google Shape;199;p29"/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47908" y="190973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88225" y="326426"/>
            <a:ext cx="530877" cy="530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/>
          <p:nvPr/>
        </p:nvSpPr>
        <p:spPr>
          <a:xfrm>
            <a:off x="2812525" y="129679"/>
            <a:ext cx="30000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F</a:t>
            </a:r>
            <a:r>
              <a:rPr lang="fr" sz="44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eelings  </a:t>
            </a:r>
            <a:endParaRPr sz="440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07" name="Google Shape;207;p30"/>
          <p:cNvSpPr/>
          <p:nvPr/>
        </p:nvSpPr>
        <p:spPr>
          <a:xfrm>
            <a:off x="536325" y="1412825"/>
            <a:ext cx="1168489" cy="7848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36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I’m...</a:t>
            </a:r>
            <a:endParaRPr sz="36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08" name="Google Shape;208;p30"/>
          <p:cNvPicPr preferRelativeResize="0"/>
          <p:nvPr/>
        </p:nvPicPr>
        <p:blipFill rotWithShape="1">
          <a:blip r:embed="rId3">
            <a:extLst/>
          </a:blip>
          <a:srcRect/>
          <a:stretch/>
        </p:blipFill>
        <p:spPr>
          <a:xfrm>
            <a:off x="1742386" y="1412825"/>
            <a:ext cx="3196376" cy="2856449"/>
          </a:xfrm>
          <a:prstGeom prst="rect">
            <a:avLst/>
          </a:prstGeom>
        </p:spPr>
      </p:pic>
      <p:sp>
        <p:nvSpPr>
          <p:cNvPr id="210" name="Google Shape;210;p30"/>
          <p:cNvSpPr/>
          <p:nvPr/>
        </p:nvSpPr>
        <p:spPr>
          <a:xfrm>
            <a:off x="5993342" y="2584764"/>
            <a:ext cx="1971778" cy="7848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36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hungry! </a:t>
            </a:r>
            <a:endParaRPr sz="36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11" name="Google Shape;211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65120" y="340657"/>
            <a:ext cx="530877" cy="53087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xplosion : 8 points 1">
            <a:extLst>
              <a:ext uri="{FF2B5EF4-FFF2-40B4-BE49-F238E27FC236}">
                <a16:creationId xmlns:a16="http://schemas.microsoft.com/office/drawing/2014/main" id="{A1B1C334-27DF-4DC2-8D01-94E1241AAAE1}"/>
              </a:ext>
            </a:extLst>
          </p:cNvPr>
          <p:cNvSpPr/>
          <p:nvPr/>
        </p:nvSpPr>
        <p:spPr>
          <a:xfrm rot="20704240">
            <a:off x="5170426" y="366654"/>
            <a:ext cx="2672862" cy="1856968"/>
          </a:xfrm>
          <a:prstGeom prst="irregularSeal1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latin typeface="Architects Daughter" panose="020B0604020202020204" charset="0"/>
              </a:rPr>
              <a:t>NEW!</a:t>
            </a:r>
            <a:endParaRPr lang="fr-FR" dirty="0"/>
          </a:p>
        </p:txBody>
      </p:sp>
      <p:pic>
        <p:nvPicPr>
          <p:cNvPr id="8" name="Google Shape;190;p29">
            <a:extLst>
              <a:ext uri="{FF2B5EF4-FFF2-40B4-BE49-F238E27FC236}">
                <a16:creationId xmlns:a16="http://schemas.microsoft.com/office/drawing/2014/main" id="{87D6F819-B18F-4635-B5AC-E2DC83EAFB3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489456">
            <a:off x="7881969" y="4379602"/>
            <a:ext cx="759427" cy="42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99;p29"/>
          <p:cNvPicPr preferRelativeResize="0"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447908" y="190973"/>
            <a:ext cx="520976" cy="613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/>
          <p:cNvSpPr txBox="1"/>
          <p:nvPr/>
        </p:nvSpPr>
        <p:spPr>
          <a:xfrm>
            <a:off x="1321225" y="116031"/>
            <a:ext cx="66585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-FR" sz="4400" dirty="0" err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</a:t>
            </a:r>
            <a:r>
              <a:rPr lang="fr-FR" sz="44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-FR" sz="4400" dirty="0" err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</a:t>
            </a:r>
            <a:r>
              <a:rPr lang="fr-FR" sz="4400" dirty="0" err="1" smtClean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isten</a:t>
            </a:r>
            <a:r>
              <a:rPr lang="fr-FR" sz="4400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!</a:t>
            </a:r>
            <a:r>
              <a:rPr lang="fr-FR" sz="4400" i="0" u="none" strike="noStrike" cap="none" dirty="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endParaRPr sz="4400" i="0" u="none" strike="noStrike" cap="none" dirty="0">
              <a:solidFill>
                <a:schemeClr val="dk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17" name="Google Shape;217;p31"/>
          <p:cNvPicPr preferRelativeResize="0"/>
          <p:nvPr/>
        </p:nvPicPr>
        <p:blipFill rotWithShape="1">
          <a:blip r:embed="rId3">
            <a:extLst/>
          </a:blip>
          <a:srcRect/>
          <a:stretch/>
        </p:blipFill>
        <p:spPr>
          <a:xfrm>
            <a:off x="6197699" y="1248563"/>
            <a:ext cx="2312898" cy="2129963"/>
          </a:xfrm>
          <a:prstGeom prst="rect">
            <a:avLst/>
          </a:prstGeom>
        </p:spPr>
      </p:pic>
      <p:sp>
        <p:nvSpPr>
          <p:cNvPr id="219" name="Google Shape;219;p31"/>
          <p:cNvSpPr/>
          <p:nvPr/>
        </p:nvSpPr>
        <p:spPr>
          <a:xfrm>
            <a:off x="3690200" y="1248563"/>
            <a:ext cx="2077050" cy="7848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-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h</a:t>
            </a:r>
            <a:r>
              <a:rPr lang="fr" sz="36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ungry? </a:t>
            </a:r>
            <a:endParaRPr sz="36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20" name="Google Shape;220;p31"/>
          <p:cNvSpPr/>
          <p:nvPr/>
        </p:nvSpPr>
        <p:spPr>
          <a:xfrm>
            <a:off x="3690200" y="2933213"/>
            <a:ext cx="1920549" cy="784800"/>
          </a:xfrm>
          <a:prstGeom prst="roundRect">
            <a:avLst>
              <a:gd name="adj" fmla="val 16667"/>
            </a:avLst>
          </a:prstGeom>
          <a:solidFill>
            <a:srgbClr val="FCE5C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36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angry? </a:t>
            </a:r>
            <a:endParaRPr sz="36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21" name="Google Shape;221;p31"/>
          <p:cNvPicPr preferRelativeResize="0"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26200" y="1248563"/>
            <a:ext cx="2077050" cy="2077050"/>
          </a:xfrm>
          <a:prstGeom prst="rect">
            <a:avLst/>
          </a:prstGeom>
        </p:spPr>
      </p:pic>
      <p:sp>
        <p:nvSpPr>
          <p:cNvPr id="222" name="Google Shape;222;p31"/>
          <p:cNvSpPr txBox="1"/>
          <p:nvPr/>
        </p:nvSpPr>
        <p:spPr>
          <a:xfrm>
            <a:off x="4333524" y="2175630"/>
            <a:ext cx="633900" cy="646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8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or</a:t>
            </a:r>
            <a:endParaRPr sz="28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223" name="Google Shape;223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79720" y="283944"/>
            <a:ext cx="530877" cy="53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2300" y="263150"/>
            <a:ext cx="633900" cy="572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2475</TotalTime>
  <Words>471</Words>
  <Application>Microsoft Office PowerPoint</Application>
  <PresentationFormat>Affichage à l'écran (16:9)</PresentationFormat>
  <Paragraphs>210</Paragraphs>
  <Slides>34</Slides>
  <Notes>33</Notes>
  <HiddenSlides>1</HiddenSlides>
  <MMClips>3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34</vt:i4>
      </vt:variant>
    </vt:vector>
  </HeadingPairs>
  <TitlesOfParts>
    <vt:vector size="42" baseType="lpstr">
      <vt:lpstr>Barrio</vt:lpstr>
      <vt:lpstr>Comic Sans MS</vt:lpstr>
      <vt:lpstr>Pacifico</vt:lpstr>
      <vt:lpstr>Arial</vt:lpstr>
      <vt:lpstr>Architects Daughter</vt:lpstr>
      <vt:lpstr>Wingdings</vt:lpstr>
      <vt:lpstr>Simple Light</vt:lpstr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Healthy or junk food?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Sabrina Champion</dc:creator>
  <cp:lastModifiedBy>JOSSELYN BELLICAUD</cp:lastModifiedBy>
  <cp:revision>118</cp:revision>
  <dcterms:modified xsi:type="dcterms:W3CDTF">2020-09-29T08:39:01Z</dcterms:modified>
</cp:coreProperties>
</file>