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</p:sldMasterIdLst>
  <p:notesMasterIdLst>
    <p:notesMasterId r:id="rId38"/>
  </p:notesMasterIdLst>
  <p:sldIdLst>
    <p:sldId id="327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3" r:id="rId35"/>
    <p:sldId id="404" r:id="rId36"/>
    <p:sldId id="406" r:id="rId37"/>
  </p:sldIdLst>
  <p:sldSz cx="9144000" cy="5143500" type="screen16x9"/>
  <p:notesSz cx="6858000" cy="9144000"/>
  <p:embeddedFontLst>
    <p:embeddedFont>
      <p:font typeface="Barrio" panose="020B0604020202020204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Webdings" panose="05030102010509060703" pitchFamily="18" charset="2"/>
      <p:regular r:id="rId44"/>
    </p:embeddedFont>
    <p:embeddedFont>
      <p:font typeface="Pacifico" panose="020B0604020202020204" charset="0"/>
      <p:regular r:id="rId45"/>
    </p:embeddedFont>
    <p:embeddedFont>
      <p:font typeface="Architects Daughter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08" autoAdjust="0"/>
    <p:restoredTop sz="94343" autoAdjust="0"/>
  </p:normalViewPr>
  <p:slideViewPr>
    <p:cSldViewPr snapToGrid="0">
      <p:cViewPr varScale="1">
        <p:scale>
          <a:sx n="116" d="100"/>
          <a:sy n="116" d="100"/>
        </p:scale>
        <p:origin x="84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1412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39582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0cd6959eb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80cd6959eb_2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="1" baseline="0" dirty="0"/>
          </a:p>
        </p:txBody>
      </p:sp>
    </p:spTree>
    <p:extLst>
      <p:ext uri="{BB962C8B-B14F-4D97-AF65-F5344CB8AC3E}">
        <p14:creationId xmlns:p14="http://schemas.microsoft.com/office/powerpoint/2010/main" val="2375213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80cd6959eb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80cd6959eb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6389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0cd6959eb_2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80cd6959eb_2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" baseline="0" dirty="0"/>
          </a:p>
        </p:txBody>
      </p:sp>
    </p:spTree>
    <p:extLst>
      <p:ext uri="{BB962C8B-B14F-4D97-AF65-F5344CB8AC3E}">
        <p14:creationId xmlns:p14="http://schemas.microsoft.com/office/powerpoint/2010/main" val="1437674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0150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6465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4340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42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285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0cd6959eb_2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80cd6959eb_2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9952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0cd6959eb_2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80cd6959eb_2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93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cd6959e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80cd6959e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9397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0cd6959eb_2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80cd6959eb_2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1086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80cd6959eb_2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g80cd6959eb_2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3960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80cd6959eb_2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80cd6959eb_2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4096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0cd6959eb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80cd6959eb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093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0cd6959eb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80cd6959eb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328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0cd6959eb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80cd6959eb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350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0cd6959eb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80cd6959eb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540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0cd6959eb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80cd6959eb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0787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402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10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233892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27842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82f6b5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82f6b5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89868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672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09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0cd6959eb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80cd6959eb_2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984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602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0cd6959eb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80cd6959eb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56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0cd6959eb_2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80cd6959eb_2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0363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0cd6959eb_2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80cd6959eb_2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558063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0cd6959eb_2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80cd6959eb_2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96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17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62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56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879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88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55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28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58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18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04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42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/>
          <p:nvPr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"/>
          <p:cNvSpPr/>
          <p:nvPr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56DDDFF-BB1F-48C7-B4C0-68FE245601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4563" y1="11494" x2="83495" y2="9195"/>
                        <a14:foregroundMark x1="95146" y1="5747" x2="71845" y2="26437"/>
                        <a14:foregroundMark x1="71845" y1="3831" x2="0" y2="4215"/>
                        <a14:foregroundMark x1="10680" y1="8429" x2="18447" y2="27969"/>
                        <a14:foregroundMark x1="5825" y1="37165" x2="4854" y2="40613"/>
                        <a14:foregroundMark x1="59223" y1="59770" x2="86408" y2="31418"/>
                        <a14:foregroundMark x1="89320" y1="17625" x2="90291" y2="31801"/>
                        <a14:foregroundMark x1="4854" y1="32567" x2="3883" y2="31801"/>
                        <a14:foregroundMark x1="81553" y1="45211" x2="81553" y2="45211"/>
                        <a14:foregroundMark x1="82524" y1="37548" x2="82524" y2="37548"/>
                        <a14:foregroundMark x1="86408" y1="33716" x2="86408" y2="3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9" y="3133181"/>
            <a:ext cx="636626" cy="1613198"/>
          </a:xfrm>
          <a:prstGeom prst="rect">
            <a:avLst/>
          </a:prstGeom>
        </p:spPr>
      </p:pic>
      <p:pic>
        <p:nvPicPr>
          <p:cNvPr id="13" name="Google Shape;111;p17"/>
          <p:cNvPicPr preferRelativeResize="0"/>
          <p:nvPr userDrawn="1"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87995" y="4340101"/>
            <a:ext cx="759427" cy="42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794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34.png"/><Relationship Id="rId5" Type="http://schemas.openxmlformats.org/officeDocument/2006/relationships/image" Target="../media/image37.jpg"/><Relationship Id="rId1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openxmlformats.org/officeDocument/2006/relationships/image" Target="../media/image8.png"/><Relationship Id="rId5" Type="http://schemas.openxmlformats.org/officeDocument/2006/relationships/image" Target="../media/image38.jp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11" Type="http://schemas.openxmlformats.org/officeDocument/2006/relationships/image" Target="../media/image8.png"/><Relationship Id="rId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5.png"/><Relationship Id="rId11" Type="http://schemas.openxmlformats.org/officeDocument/2006/relationships/image" Target="../media/image8.png"/><Relationship Id="rId5" Type="http://schemas.openxmlformats.org/officeDocument/2006/relationships/image" Target="../media/image44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8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40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25.pn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4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9.png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10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8.png"/><Relationship Id="rId2" Type="http://schemas.microsoft.com/office/2007/relationships/media" Target="../media/media11.wav"/><Relationship Id="rId16" Type="http://schemas.openxmlformats.org/officeDocument/2006/relationships/image" Target="../media/image67.png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microsoft.com/office/2007/relationships/media" Target="../media/media11.wav"/><Relationship Id="rId16" Type="http://schemas.openxmlformats.org/officeDocument/2006/relationships/image" Target="../media/image67.png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microsoft.com/office/2007/relationships/media" Target="../media/media11.wav"/><Relationship Id="rId16" Type="http://schemas.openxmlformats.org/officeDocument/2006/relationships/image" Target="../media/image67.png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audio" Target="../media/media12.m4a"/><Relationship Id="rId16" Type="http://schemas.openxmlformats.org/officeDocument/2006/relationships/image" Target="../media/image66.png"/><Relationship Id="rId20" Type="http://schemas.openxmlformats.org/officeDocument/2006/relationships/image" Target="../media/image9.png"/><Relationship Id="rId1" Type="http://schemas.microsoft.com/office/2007/relationships/media" Target="../media/media12.m4a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43.png"/><Relationship Id="rId10" Type="http://schemas.openxmlformats.org/officeDocument/2006/relationships/image" Target="../media/image61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0.png"/><Relationship Id="rId7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9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stock.adobe.com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5824" y="1197966"/>
            <a:ext cx="4615499" cy="3261170"/>
          </a:xfrm>
          <a:prstGeom prst="rect">
            <a:avLst/>
          </a:prstGeom>
        </p:spPr>
      </p:pic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9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/>
        </p:nvSpPr>
        <p:spPr>
          <a:xfrm>
            <a:off x="1723738" y="546098"/>
            <a:ext cx="2751719" cy="75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This is …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sym typeface="Arial"/>
            </a:endParaRPr>
          </a:p>
        </p:txBody>
      </p:sp>
      <p:sp>
        <p:nvSpPr>
          <p:cNvPr id="7" name="Google Shape;230;p34"/>
          <p:cNvSpPr/>
          <p:nvPr/>
        </p:nvSpPr>
        <p:spPr>
          <a:xfrm>
            <a:off x="639675" y="1367555"/>
            <a:ext cx="2375035" cy="1135527"/>
          </a:xfrm>
          <a:prstGeom prst="wedgeEllipseCallout">
            <a:avLst>
              <a:gd name="adj1" fmla="val 54806"/>
              <a:gd name="adj2" fmla="val 2627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smtClean="0">
                <a:solidFill>
                  <a:srgbClr val="000000"/>
                </a:solidFill>
                <a:latin typeface="Architects Daughter" panose="020B0604020202020204" charset="0"/>
                <a:ea typeface="Barrio"/>
                <a:cs typeface="Architects Daughter" panose="020B0604020202020204" charset="0"/>
                <a:sym typeface="Barrio"/>
              </a:rPr>
              <a:t>Sam </a:t>
            </a:r>
            <a:r>
              <a:rPr lang="fr-FR" sz="2400" dirty="0" err="1">
                <a:solidFill>
                  <a:srgbClr val="000000"/>
                </a:solidFill>
                <a:latin typeface="Architects Daughter" panose="020B0604020202020204" charset="0"/>
                <a:ea typeface="Barrio"/>
                <a:cs typeface="Architects Daughter" panose="020B0604020202020204" charset="0"/>
                <a:sym typeface="Barrio"/>
              </a:rPr>
              <a:t>L</a:t>
            </a:r>
            <a:r>
              <a:rPr lang="fr-FR" sz="2400" b="0" i="0" u="none" strike="noStrike" cap="none" dirty="0" err="1" smtClean="0">
                <a:solidFill>
                  <a:srgbClr val="000000"/>
                </a:solidFill>
                <a:latin typeface="Architects Daughter" panose="020B0604020202020204" charset="0"/>
                <a:ea typeface="Barrio"/>
                <a:cs typeface="Architects Daughter" panose="020B0604020202020204" charset="0"/>
                <a:sym typeface="Barrio"/>
              </a:rPr>
              <a:t>umn</a:t>
            </a:r>
            <a:r>
              <a:rPr lang="fr-FR" sz="2800" b="0" i="0" u="none" strike="noStrike" cap="none" dirty="0" err="1" smtClean="0">
                <a:solidFill>
                  <a:srgbClr val="000000"/>
                </a:solidFill>
                <a:latin typeface="Architects Daughter" panose="020B0604020202020204" charset="0"/>
                <a:ea typeface="Barrio"/>
                <a:cs typeface="Architects Daughter" panose="020B0604020202020204" charset="0"/>
                <a:sym typeface="Barrio"/>
              </a:rPr>
              <a:t>i</a:t>
            </a:r>
            <a:endParaRPr lang="fr-FR" dirty="0">
              <a:latin typeface="Architects Daughter" panose="020B0604020202020204" charset="0"/>
              <a:cs typeface="Architects Daughter" panose="020B0604020202020204" charset="0"/>
            </a:endParaRPr>
          </a:p>
        </p:txBody>
      </p:sp>
      <p:sp>
        <p:nvSpPr>
          <p:cNvPr id="8" name="Google Shape;230;p34"/>
          <p:cNvSpPr/>
          <p:nvPr/>
        </p:nvSpPr>
        <p:spPr>
          <a:xfrm>
            <a:off x="6587141" y="1296596"/>
            <a:ext cx="1541935" cy="1126485"/>
          </a:xfrm>
          <a:prstGeom prst="wedgeEllipseCallout">
            <a:avLst>
              <a:gd name="adj1" fmla="val -104375"/>
              <a:gd name="adj2" fmla="val -8501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ea typeface="Barrio"/>
                <a:cs typeface="Architects Daughter" panose="020B0604020202020204" charset="0"/>
                <a:sym typeface="Barrio"/>
              </a:rPr>
              <a:t>11</a:t>
            </a:r>
            <a:endParaRPr dirty="0">
              <a:cs typeface="Architects Daughter" panose="020B0604020202020204" charset="0"/>
            </a:endParaRPr>
          </a:p>
        </p:txBody>
      </p:sp>
      <p:sp>
        <p:nvSpPr>
          <p:cNvPr id="9" name="Google Shape;230;p34"/>
          <p:cNvSpPr/>
          <p:nvPr/>
        </p:nvSpPr>
        <p:spPr>
          <a:xfrm>
            <a:off x="865857" y="2896794"/>
            <a:ext cx="2328770" cy="1206138"/>
          </a:xfrm>
          <a:prstGeom prst="wedgeEllipseCallout">
            <a:avLst>
              <a:gd name="adj1" fmla="val 47668"/>
              <a:gd name="adj2" fmla="val -4797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 panose="020B0604020202020204" charset="0"/>
                <a:ea typeface="Barrio"/>
                <a:cs typeface="Architects Daughter" panose="020B0604020202020204" charset="0"/>
                <a:sym typeface="Barrio"/>
              </a:rPr>
              <a:t>England</a:t>
            </a:r>
          </a:p>
        </p:txBody>
      </p:sp>
      <p:sp>
        <p:nvSpPr>
          <p:cNvPr id="10" name="Google Shape;230;p34"/>
          <p:cNvSpPr/>
          <p:nvPr/>
        </p:nvSpPr>
        <p:spPr>
          <a:xfrm>
            <a:off x="5416729" y="2716348"/>
            <a:ext cx="2807500" cy="1199768"/>
          </a:xfrm>
          <a:prstGeom prst="wedgeEllipseCallout">
            <a:avLst>
              <a:gd name="adj1" fmla="val -63090"/>
              <a:gd name="adj2" fmla="val -69768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 panose="020B0604020202020204" charset="0"/>
                <a:ea typeface="Barrio"/>
                <a:cs typeface="Architects Daughter" panose="020B0604020202020204" charset="0"/>
                <a:sym typeface="Barrio"/>
              </a:rPr>
              <a:t>Manchester</a:t>
            </a:r>
            <a:endParaRPr dirty="0">
              <a:latin typeface="Architects Daughter" panose="020B0604020202020204" charset="0"/>
              <a:cs typeface="Architects Daughter" panose="020B0604020202020204" charset="0"/>
            </a:endParaRPr>
          </a:p>
        </p:txBody>
      </p:sp>
      <p:pic>
        <p:nvPicPr>
          <p:cNvPr id="15" name="Google Shape;238;p28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92" y="-148669"/>
            <a:ext cx="2571750" cy="5143500"/>
          </a:xfrm>
          <a:prstGeom prst="rect">
            <a:avLst/>
          </a:prstGeom>
        </p:spPr>
      </p:pic>
      <p:pic>
        <p:nvPicPr>
          <p:cNvPr id="3" name="S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808" y="4336859"/>
            <a:ext cx="609600" cy="609600"/>
          </a:xfrm>
          <a:prstGeom prst="rect">
            <a:avLst/>
          </a:prstGeom>
        </p:spPr>
      </p:pic>
      <p:pic>
        <p:nvPicPr>
          <p:cNvPr id="12" name="Sam">
            <a:hlinkClick r:id="" action="ppaction://media"/>
            <a:extLst>
              <a:ext uri="{FF2B5EF4-FFF2-40B4-BE49-F238E27FC236}">
                <a16:creationId xmlns:a16="http://schemas.microsoft.com/office/drawing/2014/main" id="{BF41BE09-029F-4EF1-8645-576F178A4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873" y="4336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65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/>
          <p:nvPr/>
        </p:nvSpPr>
        <p:spPr>
          <a:xfrm>
            <a:off x="2799780" y="489191"/>
            <a:ext cx="4180692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Sam’s friends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6" name="Google Shape;316;p38"/>
          <p:cNvSpPr/>
          <p:nvPr/>
        </p:nvSpPr>
        <p:spPr>
          <a:xfrm>
            <a:off x="232637" y="3518020"/>
            <a:ext cx="1507550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Immanuel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7" name="Google Shape;317;p38"/>
          <p:cNvSpPr/>
          <p:nvPr/>
        </p:nvSpPr>
        <p:spPr>
          <a:xfrm>
            <a:off x="1339712" y="1719633"/>
            <a:ext cx="1248112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Emma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3338669" y="1396614"/>
            <a:ext cx="1248112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Jamie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9" name="Google Shape;319;p38"/>
          <p:cNvSpPr/>
          <p:nvPr/>
        </p:nvSpPr>
        <p:spPr>
          <a:xfrm>
            <a:off x="6512599" y="1360878"/>
            <a:ext cx="1432752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Jackie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Google Shape;318;p38"/>
          <p:cNvSpPr/>
          <p:nvPr/>
        </p:nvSpPr>
        <p:spPr>
          <a:xfrm>
            <a:off x="5518977" y="2076574"/>
            <a:ext cx="1248112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Oliver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" name="Google Shape;318;p38"/>
          <p:cNvSpPr/>
          <p:nvPr/>
        </p:nvSpPr>
        <p:spPr>
          <a:xfrm>
            <a:off x="6080579" y="3067133"/>
            <a:ext cx="1248112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Mansi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1" name="Google Shape;318;p38"/>
          <p:cNvSpPr/>
          <p:nvPr/>
        </p:nvSpPr>
        <p:spPr>
          <a:xfrm>
            <a:off x="3006376" y="3771127"/>
            <a:ext cx="1248112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Jenna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7" name="Google Shape;238;p28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4651" y="48074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37" y="1727945"/>
            <a:ext cx="1237464" cy="247492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2" y="1307907"/>
            <a:ext cx="1166475" cy="23329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04" y="983451"/>
            <a:ext cx="1256665" cy="251333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99" y="1094538"/>
            <a:ext cx="1171265" cy="234253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5" y="1976779"/>
            <a:ext cx="1319119" cy="263823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79" y="1132050"/>
            <a:ext cx="1201938" cy="240387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5" y="-158322"/>
            <a:ext cx="981207" cy="196241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64" y="2026918"/>
            <a:ext cx="1189246" cy="2378492"/>
          </a:xfrm>
          <a:prstGeom prst="rect">
            <a:avLst/>
          </a:prstGeom>
        </p:spPr>
      </p:pic>
      <p:pic>
        <p:nvPicPr>
          <p:cNvPr id="2" name="audio n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0692" y="4360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9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3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6" grpId="0" animBg="1"/>
      <p:bldP spid="317" grpId="0" animBg="1"/>
      <p:bldP spid="318" grpId="0" animBg="1"/>
      <p:bldP spid="319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7908"/>
            <a:ext cx="9144000" cy="510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2">
            <a:off x="8083092" y="5"/>
            <a:ext cx="1378964" cy="796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necteur droit avec flèche 2"/>
          <p:cNvCxnSpPr>
            <a:cxnSpLocks/>
          </p:cNvCxnSpPr>
          <p:nvPr/>
        </p:nvCxnSpPr>
        <p:spPr>
          <a:xfrm>
            <a:off x="1907503" y="885699"/>
            <a:ext cx="471660" cy="3647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578734" y="1577852"/>
            <a:ext cx="976475" cy="9139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cxnSpLocks/>
          </p:cNvCxnSpPr>
          <p:nvPr/>
        </p:nvCxnSpPr>
        <p:spPr>
          <a:xfrm flipV="1">
            <a:off x="4626669" y="3650061"/>
            <a:ext cx="243505" cy="4566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 flipV="1">
            <a:off x="5977527" y="2190684"/>
            <a:ext cx="199250" cy="5385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cxnSpLocks/>
          </p:cNvCxnSpPr>
          <p:nvPr/>
        </p:nvCxnSpPr>
        <p:spPr>
          <a:xfrm flipV="1">
            <a:off x="6755125" y="2650575"/>
            <a:ext cx="198889" cy="4275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 flipH="1">
            <a:off x="7904336" y="2571750"/>
            <a:ext cx="497543" cy="1078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4300336" y="1066800"/>
            <a:ext cx="652667" cy="1232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>
          <a:xfrm>
            <a:off x="3843130" y="796283"/>
            <a:ext cx="442380" cy="2936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/>
          <p:cNvGrpSpPr/>
          <p:nvPr/>
        </p:nvGrpSpPr>
        <p:grpSpPr>
          <a:xfrm>
            <a:off x="177701" y="2243363"/>
            <a:ext cx="1670212" cy="1672565"/>
            <a:chOff x="177701" y="2243363"/>
            <a:chExt cx="1670212" cy="1672565"/>
          </a:xfrm>
        </p:grpSpPr>
        <p:sp>
          <p:nvSpPr>
            <p:cNvPr id="13" name="Google Shape;317;p38"/>
            <p:cNvSpPr/>
            <p:nvPr/>
          </p:nvSpPr>
          <p:spPr>
            <a:xfrm>
              <a:off x="177701" y="2425976"/>
              <a:ext cx="1248112" cy="68213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Emma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USA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30" y="2243363"/>
              <a:ext cx="836283" cy="1672565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5314917" y="3101948"/>
            <a:ext cx="2049177" cy="1847239"/>
            <a:chOff x="5314917" y="3101948"/>
            <a:chExt cx="2049177" cy="1847239"/>
          </a:xfrm>
        </p:grpSpPr>
        <p:sp>
          <p:nvSpPr>
            <p:cNvPr id="12" name="Google Shape;316;p38"/>
            <p:cNvSpPr/>
            <p:nvPr/>
          </p:nvSpPr>
          <p:spPr>
            <a:xfrm>
              <a:off x="5314917" y="3101948"/>
              <a:ext cx="1639097" cy="62367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Immanuel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Singapore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934" y="3308867"/>
              <a:ext cx="820160" cy="1640320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7010035" y="1334870"/>
            <a:ext cx="1991428" cy="1773242"/>
            <a:chOff x="7010035" y="1334870"/>
            <a:chExt cx="1991428" cy="1773242"/>
          </a:xfrm>
        </p:grpSpPr>
        <p:sp>
          <p:nvSpPr>
            <p:cNvPr id="17" name="Google Shape;319;p38"/>
            <p:cNvSpPr/>
            <p:nvPr/>
          </p:nvSpPr>
          <p:spPr>
            <a:xfrm>
              <a:off x="7469044" y="2089909"/>
              <a:ext cx="1532419" cy="6067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Jackie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Australia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035" y="1334870"/>
              <a:ext cx="886621" cy="1773242"/>
            </a:xfrm>
            <a:prstGeom prst="rect">
              <a:avLst/>
            </a:prstGeom>
          </p:spPr>
        </p:pic>
      </p:grpSp>
      <p:grpSp>
        <p:nvGrpSpPr>
          <p:cNvPr id="33" name="Groupe 32"/>
          <p:cNvGrpSpPr/>
          <p:nvPr/>
        </p:nvGrpSpPr>
        <p:grpSpPr>
          <a:xfrm>
            <a:off x="2040303" y="148421"/>
            <a:ext cx="2053660" cy="1869034"/>
            <a:chOff x="2182310" y="305979"/>
            <a:chExt cx="2053660" cy="1869034"/>
          </a:xfrm>
        </p:grpSpPr>
        <p:sp>
          <p:nvSpPr>
            <p:cNvPr id="15" name="Google Shape;318;p38"/>
            <p:cNvSpPr/>
            <p:nvPr/>
          </p:nvSpPr>
          <p:spPr>
            <a:xfrm>
              <a:off x="2182310" y="305979"/>
              <a:ext cx="1622000" cy="60676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Jamie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Scotland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506" y="314085"/>
              <a:ext cx="930464" cy="1860928"/>
            </a:xfrm>
            <a:prstGeom prst="rect">
              <a:avLst/>
            </a:prstGeom>
          </p:spPr>
        </p:pic>
      </p:grpSp>
      <p:grpSp>
        <p:nvGrpSpPr>
          <p:cNvPr id="25" name="Groupe 24"/>
          <p:cNvGrpSpPr/>
          <p:nvPr/>
        </p:nvGrpSpPr>
        <p:grpSpPr>
          <a:xfrm>
            <a:off x="4267332" y="1523473"/>
            <a:ext cx="1696959" cy="1745206"/>
            <a:chOff x="4267332" y="1523473"/>
            <a:chExt cx="1696959" cy="1745206"/>
          </a:xfrm>
        </p:grpSpPr>
        <p:sp>
          <p:nvSpPr>
            <p:cNvPr id="21" name="Google Shape;318;p38"/>
            <p:cNvSpPr/>
            <p:nvPr/>
          </p:nvSpPr>
          <p:spPr>
            <a:xfrm>
              <a:off x="4716179" y="2297960"/>
              <a:ext cx="1248112" cy="62367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Mansi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India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332" y="1523473"/>
              <a:ext cx="872603" cy="1745206"/>
            </a:xfrm>
            <a:prstGeom prst="rect">
              <a:avLst/>
            </a:prstGeom>
          </p:spPr>
        </p:pic>
      </p:grpSp>
      <p:grpSp>
        <p:nvGrpSpPr>
          <p:cNvPr id="34" name="Groupe 33"/>
          <p:cNvGrpSpPr/>
          <p:nvPr/>
        </p:nvGrpSpPr>
        <p:grpSpPr>
          <a:xfrm>
            <a:off x="73770" y="533361"/>
            <a:ext cx="1849320" cy="1775826"/>
            <a:chOff x="73770" y="533361"/>
            <a:chExt cx="1849320" cy="1775826"/>
          </a:xfrm>
        </p:grpSpPr>
        <p:sp>
          <p:nvSpPr>
            <p:cNvPr id="19" name="Google Shape;318;p38"/>
            <p:cNvSpPr/>
            <p:nvPr/>
          </p:nvSpPr>
          <p:spPr>
            <a:xfrm>
              <a:off x="384653" y="533361"/>
              <a:ext cx="1538437" cy="61591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Oliver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Canada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0" y="555658"/>
              <a:ext cx="876765" cy="1753529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4953003" y="93188"/>
            <a:ext cx="1897745" cy="1962414"/>
            <a:chOff x="4953003" y="93188"/>
            <a:chExt cx="1897745" cy="1962414"/>
          </a:xfrm>
        </p:grpSpPr>
        <p:sp>
          <p:nvSpPr>
            <p:cNvPr id="23" name="Google Shape;318;p38"/>
            <p:cNvSpPr/>
            <p:nvPr/>
          </p:nvSpPr>
          <p:spPr>
            <a:xfrm>
              <a:off x="4953003" y="591711"/>
              <a:ext cx="1248112" cy="59044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-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Sam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-FR" sz="2400" dirty="0" err="1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England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541" y="93188"/>
              <a:ext cx="981207" cy="1962414"/>
            </a:xfrm>
            <a:prstGeom prst="rect">
              <a:avLst/>
            </a:prstGeom>
          </p:spPr>
        </p:pic>
      </p:grpSp>
      <p:grpSp>
        <p:nvGrpSpPr>
          <p:cNvPr id="29" name="Groupe 28"/>
          <p:cNvGrpSpPr/>
          <p:nvPr/>
        </p:nvGrpSpPr>
        <p:grpSpPr>
          <a:xfrm>
            <a:off x="3286978" y="2754594"/>
            <a:ext cx="2297210" cy="1968047"/>
            <a:chOff x="3286978" y="2754594"/>
            <a:chExt cx="2297210" cy="1968047"/>
          </a:xfrm>
        </p:grpSpPr>
        <p:sp>
          <p:nvSpPr>
            <p:cNvPr id="22" name="Google Shape;318;p38"/>
            <p:cNvSpPr/>
            <p:nvPr/>
          </p:nvSpPr>
          <p:spPr>
            <a:xfrm>
              <a:off x="3443582" y="4106724"/>
              <a:ext cx="2140606" cy="61591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-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Jenna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-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South </a:t>
              </a:r>
              <a:r>
                <a:rPr lang="fr-FR" sz="2400" dirty="0" err="1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Africa</a:t>
              </a:r>
              <a:r>
                <a:rPr lang="fr-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6978" y="2754594"/>
              <a:ext cx="914964" cy="1829928"/>
            </a:xfrm>
            <a:prstGeom prst="rect">
              <a:avLst/>
            </a:prstGeom>
          </p:spPr>
        </p:pic>
      </p:grpSp>
      <p:pic>
        <p:nvPicPr>
          <p:cNvPr id="37" name="audio localis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6171" y="4515992"/>
            <a:ext cx="40103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9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4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4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45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46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2630"/>
            <a:ext cx="9144000" cy="1313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Google Shape;342;p40" descr="Une image contenant capture d’écran, dessin&#10;&#10;Description générée automatiquement"/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655" y="657770"/>
            <a:ext cx="1643674" cy="10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34;p40"/>
          <p:cNvSpPr/>
          <p:nvPr/>
        </p:nvSpPr>
        <p:spPr>
          <a:xfrm>
            <a:off x="138279" y="3101281"/>
            <a:ext cx="2086425" cy="57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Architects Daughter"/>
                <a:sym typeface="Architects Daughter"/>
              </a:rPr>
              <a:t>England</a:t>
            </a:r>
            <a:endParaRPr sz="3600" b="0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" name="Google Shape;341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7884" y="552423"/>
            <a:ext cx="1656000" cy="1044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8" name="Google Shape;335;p40"/>
          <p:cNvSpPr/>
          <p:nvPr/>
        </p:nvSpPr>
        <p:spPr>
          <a:xfrm>
            <a:off x="5057835" y="3558306"/>
            <a:ext cx="2068216" cy="576000"/>
          </a:xfrm>
          <a:prstGeom prst="roundRect">
            <a:avLst>
              <a:gd name="adj" fmla="val 16667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Architects Daughter"/>
                <a:sym typeface="Architects Daughter"/>
              </a:rPr>
              <a:t>Scotland</a:t>
            </a:r>
            <a:endParaRPr sz="3600"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" name="Google Shape;238;p28"/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435646" y="17728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6" y="928886"/>
            <a:ext cx="530877" cy="5308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87" y="18966"/>
            <a:ext cx="1889123" cy="377824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t="10494" r="21523"/>
          <a:stretch/>
        </p:blipFill>
        <p:spPr>
          <a:xfrm>
            <a:off x="1725457" y="130629"/>
            <a:ext cx="1888600" cy="4208730"/>
          </a:xfrm>
          <a:prstGeom prst="rect">
            <a:avLst/>
          </a:prstGeom>
        </p:spPr>
      </p:pic>
      <p:pic>
        <p:nvPicPr>
          <p:cNvPr id="3" name="Sam+Jam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6803" y="4336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3779"/>
            <a:ext cx="9144000" cy="1313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oogle Shape;340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422" y="398139"/>
            <a:ext cx="1656000" cy="104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86" y="398139"/>
            <a:ext cx="1915159" cy="10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Google Shape;334;p40"/>
          <p:cNvSpPr/>
          <p:nvPr/>
        </p:nvSpPr>
        <p:spPr>
          <a:xfrm>
            <a:off x="4635946" y="3663300"/>
            <a:ext cx="2086425" cy="57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Architects Daughter"/>
                <a:sym typeface="Architects Daughter"/>
              </a:rPr>
              <a:t>Canada</a:t>
            </a:r>
            <a:endParaRPr sz="3600" b="0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334;p40"/>
          <p:cNvSpPr/>
          <p:nvPr/>
        </p:nvSpPr>
        <p:spPr>
          <a:xfrm>
            <a:off x="2534638" y="2672603"/>
            <a:ext cx="2086425" cy="57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Architects Daughter"/>
                <a:sym typeface="Architects Daughter"/>
              </a:rPr>
              <a:t>The USA</a:t>
            </a:r>
            <a:endParaRPr sz="3600" b="0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" name="Google Shape;238;p28"/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435646" y="220080"/>
            <a:ext cx="520976" cy="63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25" y="960736"/>
            <a:ext cx="530877" cy="5308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3" y="-100679"/>
            <a:ext cx="2171595" cy="434318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51" y="103669"/>
            <a:ext cx="2035967" cy="4071932"/>
          </a:xfrm>
          <a:prstGeom prst="rect">
            <a:avLst/>
          </a:prstGeom>
        </p:spPr>
      </p:pic>
      <p:pic>
        <p:nvPicPr>
          <p:cNvPr id="2" name="Emma+oli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3063" y="4306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83779"/>
            <a:ext cx="9144000" cy="1313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Google Shape;33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3448" y="446376"/>
            <a:ext cx="1656000" cy="1044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343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014" y="398139"/>
            <a:ext cx="1656000" cy="104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Google Shape;334;p40"/>
          <p:cNvSpPr/>
          <p:nvPr/>
        </p:nvSpPr>
        <p:spPr>
          <a:xfrm>
            <a:off x="5335994" y="3649601"/>
            <a:ext cx="2441678" cy="57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Architects Daughter"/>
                <a:sym typeface="Architects Daughter"/>
              </a:rPr>
              <a:t>Singapore</a:t>
            </a:r>
            <a:endParaRPr sz="3600" b="0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" name="Google Shape;334;p40"/>
          <p:cNvSpPr/>
          <p:nvPr/>
        </p:nvSpPr>
        <p:spPr>
          <a:xfrm>
            <a:off x="276014" y="3649601"/>
            <a:ext cx="2086425" cy="57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Architects Daughter"/>
                <a:sym typeface="Architects Daughter"/>
              </a:rPr>
              <a:t>India</a:t>
            </a:r>
            <a:endParaRPr sz="3600" b="0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" name="Google Shape;238;p28"/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435646" y="17728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6" y="920139"/>
            <a:ext cx="530877" cy="53087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50" y="-15191"/>
            <a:ext cx="1976396" cy="39527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02" y="-508803"/>
            <a:ext cx="2367202" cy="4734404"/>
          </a:xfrm>
          <a:prstGeom prst="rect">
            <a:avLst/>
          </a:prstGeom>
        </p:spPr>
      </p:pic>
      <p:pic>
        <p:nvPicPr>
          <p:cNvPr id="2" name="Mansi+Immanu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414" y="4321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83779"/>
            <a:ext cx="9144000" cy="1313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oogle Shape;338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8854" y="553572"/>
            <a:ext cx="1656000" cy="104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5" y="398139"/>
            <a:ext cx="1656000" cy="1102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Google Shape;334;p40"/>
          <p:cNvSpPr/>
          <p:nvPr/>
        </p:nvSpPr>
        <p:spPr>
          <a:xfrm>
            <a:off x="295125" y="3663919"/>
            <a:ext cx="3245570" cy="57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Architects Daughter"/>
                <a:sym typeface="Architects Daughter"/>
              </a:rPr>
              <a:t>South Africa</a:t>
            </a:r>
            <a:endParaRPr sz="3600" b="0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334;p40"/>
          <p:cNvSpPr/>
          <p:nvPr/>
        </p:nvSpPr>
        <p:spPr>
          <a:xfrm>
            <a:off x="5319099" y="3663919"/>
            <a:ext cx="2441678" cy="57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3600" b="0" i="0" u="none" strike="noStrike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Architects Daughter"/>
                <a:sym typeface="Architects Daughter"/>
              </a:rPr>
              <a:t>Australia</a:t>
            </a:r>
            <a:endParaRPr sz="3600" b="0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5" name="Google Shape;238;p28"/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435646" y="132816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15" y="969537"/>
            <a:ext cx="530877" cy="5308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96" y="0"/>
            <a:ext cx="2024435" cy="404887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65" y="-159543"/>
            <a:ext cx="1973063" cy="3946126"/>
          </a:xfrm>
          <a:prstGeom prst="rect">
            <a:avLst/>
          </a:prstGeom>
        </p:spPr>
      </p:pic>
      <p:pic>
        <p:nvPicPr>
          <p:cNvPr id="2" name="Jenna+Jac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024" y="4389758"/>
            <a:ext cx="503802" cy="5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5297555" y="1499371"/>
            <a:ext cx="3066860" cy="862649"/>
            <a:chOff x="5297555" y="1499371"/>
            <a:chExt cx="3066860" cy="862649"/>
          </a:xfrm>
        </p:grpSpPr>
        <p:sp>
          <p:nvSpPr>
            <p:cNvPr id="3" name="Google Shape;337;p40"/>
            <p:cNvSpPr/>
            <p:nvPr/>
          </p:nvSpPr>
          <p:spPr>
            <a:xfrm>
              <a:off x="6780415" y="1499371"/>
              <a:ext cx="1584000" cy="468792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Australia</a:t>
              </a:r>
              <a:endParaRPr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4" name="Google Shape;338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97555" y="1499371"/>
              <a:ext cx="1296000" cy="8626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23" name="Groupe 22"/>
          <p:cNvGrpSpPr/>
          <p:nvPr/>
        </p:nvGrpSpPr>
        <p:grpSpPr>
          <a:xfrm>
            <a:off x="371468" y="1488918"/>
            <a:ext cx="3821665" cy="879535"/>
            <a:chOff x="276308" y="398139"/>
            <a:chExt cx="3821665" cy="879535"/>
          </a:xfrm>
        </p:grpSpPr>
        <p:sp>
          <p:nvSpPr>
            <p:cNvPr id="2" name="Google Shape;336;p40"/>
            <p:cNvSpPr/>
            <p:nvPr/>
          </p:nvSpPr>
          <p:spPr>
            <a:xfrm>
              <a:off x="1767045" y="398139"/>
              <a:ext cx="2330928" cy="468792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America (USA)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5" name="Google Shape;340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6308" y="413674"/>
              <a:ext cx="1296000" cy="86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pic>
        <p:nvPicPr>
          <p:cNvPr id="6" name="Google Shape;343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7555" y="3047565"/>
            <a:ext cx="1296000" cy="8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Google Shape;344;p40"/>
          <p:cNvSpPr/>
          <p:nvPr/>
        </p:nvSpPr>
        <p:spPr>
          <a:xfrm>
            <a:off x="6922746" y="3078441"/>
            <a:ext cx="1080000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India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276308" y="3040974"/>
            <a:ext cx="3821665" cy="900116"/>
            <a:chOff x="276308" y="3256636"/>
            <a:chExt cx="3821665" cy="900116"/>
          </a:xfrm>
        </p:grpSpPr>
        <p:sp>
          <p:nvSpPr>
            <p:cNvPr id="9" name="Google Shape;335;p40"/>
            <p:cNvSpPr/>
            <p:nvPr/>
          </p:nvSpPr>
          <p:spPr>
            <a:xfrm>
              <a:off x="1829973" y="3256636"/>
              <a:ext cx="2268000" cy="468792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South Africa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08" y="3294103"/>
              <a:ext cx="1296000" cy="8626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Google Shape;365;p41"/>
          <p:cNvSpPr/>
          <p:nvPr/>
        </p:nvSpPr>
        <p:spPr>
          <a:xfrm>
            <a:off x="1862205" y="2109267"/>
            <a:ext cx="2330928" cy="468792"/>
          </a:xfrm>
          <a:prstGeom prst="roundRect">
            <a:avLst>
              <a:gd name="adj" fmla="val 16667"/>
            </a:avLst>
          </a:prstGeom>
          <a:solidFill>
            <a:srgbClr val="FFCC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merican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" name="Google Shape;365;p41"/>
          <p:cNvSpPr/>
          <p:nvPr/>
        </p:nvSpPr>
        <p:spPr>
          <a:xfrm>
            <a:off x="6922746" y="3688660"/>
            <a:ext cx="1080000" cy="468792"/>
          </a:xfrm>
          <a:prstGeom prst="roundRect">
            <a:avLst>
              <a:gd name="adj" fmla="val 16667"/>
            </a:avLst>
          </a:prstGeom>
          <a:solidFill>
            <a:srgbClr val="FFCC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Indian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" name="Google Shape;365;p41"/>
          <p:cNvSpPr/>
          <p:nvPr/>
        </p:nvSpPr>
        <p:spPr>
          <a:xfrm>
            <a:off x="1829973" y="3642266"/>
            <a:ext cx="2268000" cy="468792"/>
          </a:xfrm>
          <a:prstGeom prst="roundRect">
            <a:avLst>
              <a:gd name="adj" fmla="val 16667"/>
            </a:avLst>
          </a:prstGeom>
          <a:solidFill>
            <a:srgbClr val="FFCC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South </a:t>
            </a:r>
            <a:r>
              <a:rPr lang="fr-FR" sz="2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African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" name="Google Shape;365;p41"/>
          <p:cNvSpPr/>
          <p:nvPr/>
        </p:nvSpPr>
        <p:spPr>
          <a:xfrm>
            <a:off x="6791853" y="2063196"/>
            <a:ext cx="1584000" cy="468792"/>
          </a:xfrm>
          <a:prstGeom prst="roundRect">
            <a:avLst>
              <a:gd name="adj" fmla="val 16667"/>
            </a:avLst>
          </a:prstGeom>
          <a:solidFill>
            <a:srgbClr val="FFCC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Australian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46" y="695267"/>
            <a:ext cx="530877" cy="530877"/>
          </a:xfrm>
          <a:prstGeom prst="rect">
            <a:avLst/>
          </a:prstGeom>
        </p:spPr>
      </p:pic>
      <p:sp>
        <p:nvSpPr>
          <p:cNvPr id="26" name="Google Shape;365;p35"/>
          <p:cNvSpPr txBox="1"/>
          <p:nvPr/>
        </p:nvSpPr>
        <p:spPr>
          <a:xfrm>
            <a:off x="3070963" y="614146"/>
            <a:ext cx="3522592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Let’s </a:t>
            </a:r>
            <a:r>
              <a:rPr lang="fr" sz="4400" dirty="0" smtClean="0">
                <a:latin typeface="Architects Daughter" panose="020B0604020202020204" charset="0"/>
                <a:ea typeface="Barrio"/>
                <a:cs typeface="Barrio"/>
                <a:sym typeface="Barrio"/>
              </a:rPr>
              <a:t>recap! </a:t>
            </a:r>
            <a:endParaRPr sz="4400" dirty="0"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5" y="575600"/>
            <a:ext cx="536143" cy="5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1"/>
          <p:cNvSpPr/>
          <p:nvPr/>
        </p:nvSpPr>
        <p:spPr>
          <a:xfrm>
            <a:off x="2251806" y="3045191"/>
            <a:ext cx="1512000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England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3" name="Google Shape;353;p41"/>
          <p:cNvSpPr/>
          <p:nvPr/>
        </p:nvSpPr>
        <p:spPr>
          <a:xfrm>
            <a:off x="6422743" y="2976192"/>
            <a:ext cx="1656000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Scotland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1" name="Google Shape;351;p41"/>
          <p:cNvSpPr/>
          <p:nvPr/>
        </p:nvSpPr>
        <p:spPr>
          <a:xfrm>
            <a:off x="2251806" y="1481051"/>
            <a:ext cx="2016000" cy="468792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Singapore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57" name="Google Shape;35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651" y="1715447"/>
            <a:ext cx="1296000" cy="86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9" name="Google Shape;35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007" y="3076007"/>
            <a:ext cx="1296000" cy="8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60" name="Google Shape;360;p41" descr="Une image contenant capture d’écran, dessin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651" y="3076007"/>
            <a:ext cx="1296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/>
          <p:nvPr/>
        </p:nvSpPr>
        <p:spPr>
          <a:xfrm>
            <a:off x="2251806" y="2147447"/>
            <a:ext cx="2016000" cy="468792"/>
          </a:xfrm>
          <a:prstGeom prst="roundRect">
            <a:avLst>
              <a:gd name="adj" fmla="val 16667"/>
            </a:avLst>
          </a:prstGeom>
          <a:solidFill>
            <a:srgbClr val="FFCC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Singaporean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6422743" y="3625324"/>
            <a:ext cx="1656000" cy="468792"/>
          </a:xfrm>
          <a:prstGeom prst="roundRect">
            <a:avLst>
              <a:gd name="adj" fmla="val 16667"/>
            </a:avLst>
          </a:prstGeom>
          <a:solidFill>
            <a:srgbClr val="FFCC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Scottish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2251806" y="3705611"/>
            <a:ext cx="1512000" cy="468792"/>
          </a:xfrm>
          <a:prstGeom prst="roundRect">
            <a:avLst>
              <a:gd name="adj" fmla="val 16667"/>
            </a:avLst>
          </a:prstGeom>
          <a:solidFill>
            <a:srgbClr val="FFCC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English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43" y="697965"/>
            <a:ext cx="530877" cy="530877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4932007" y="1478069"/>
            <a:ext cx="3074736" cy="1104202"/>
            <a:chOff x="4932007" y="1478069"/>
            <a:chExt cx="3074736" cy="1104202"/>
          </a:xfrm>
        </p:grpSpPr>
        <p:sp>
          <p:nvSpPr>
            <p:cNvPr id="19" name="Google Shape;335;p40"/>
            <p:cNvSpPr/>
            <p:nvPr/>
          </p:nvSpPr>
          <p:spPr>
            <a:xfrm>
              <a:off x="6422743" y="1478069"/>
              <a:ext cx="1584000" cy="468792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24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Canada</a:t>
              </a:r>
              <a:endParaRPr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07" y="1715447"/>
              <a:ext cx="1296000" cy="8668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1" name="Google Shape;365;p41"/>
          <p:cNvSpPr/>
          <p:nvPr/>
        </p:nvSpPr>
        <p:spPr>
          <a:xfrm>
            <a:off x="6422743" y="2109933"/>
            <a:ext cx="1584000" cy="468792"/>
          </a:xfrm>
          <a:prstGeom prst="roundRect">
            <a:avLst>
              <a:gd name="adj" fmla="val 16667"/>
            </a:avLst>
          </a:prstGeom>
          <a:solidFill>
            <a:srgbClr val="FFCC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Canadian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" name="Google Shape;365;p35"/>
          <p:cNvSpPr txBox="1"/>
          <p:nvPr/>
        </p:nvSpPr>
        <p:spPr>
          <a:xfrm>
            <a:off x="3070963" y="614146"/>
            <a:ext cx="3522592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Let’s </a:t>
            </a:r>
            <a:r>
              <a:rPr lang="fr" sz="4400" dirty="0" smtClean="0">
                <a:latin typeface="Architects Daughter" panose="020B0604020202020204" charset="0"/>
                <a:ea typeface="Barrio"/>
                <a:cs typeface="Barrio"/>
                <a:sym typeface="Barrio"/>
              </a:rPr>
              <a:t>recap! </a:t>
            </a:r>
            <a:endParaRPr sz="4400" dirty="0"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5" y="575600"/>
            <a:ext cx="536143" cy="5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7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3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2836" y="1606931"/>
            <a:ext cx="1296000" cy="86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9" name="Google Shape;35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0836" y="3196323"/>
            <a:ext cx="1296000" cy="8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" name="Google Shape;365;p35"/>
          <p:cNvSpPr txBox="1"/>
          <p:nvPr/>
        </p:nvSpPr>
        <p:spPr>
          <a:xfrm>
            <a:off x="2936986" y="657135"/>
            <a:ext cx="3486497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c</a:t>
            </a:r>
            <a:r>
              <a:rPr lang="fr" sz="44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ountry quiz</a:t>
            </a:r>
            <a:endParaRPr sz="4400" dirty="0"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23" name="Google Shape;343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1688" y="1606931"/>
            <a:ext cx="1296000" cy="8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92" y="659334"/>
            <a:ext cx="540167" cy="54016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6" y="541944"/>
            <a:ext cx="572455" cy="572455"/>
          </a:xfrm>
          <a:prstGeom prst="rect">
            <a:avLst/>
          </a:prstGeom>
        </p:spPr>
      </p:pic>
      <p:pic>
        <p:nvPicPr>
          <p:cNvPr id="14" name="Google Shape;360;p41" descr="Une image contenant capture d’écran, dessi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7651" y="3076007"/>
            <a:ext cx="1296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75" y="2943188"/>
            <a:ext cx="1296000" cy="866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26" y="1583730"/>
            <a:ext cx="1296000" cy="8626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oogle Shape;340;p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7797" y="1824374"/>
            <a:ext cx="1279238" cy="8510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Google Shape;338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11990" y="2844518"/>
            <a:ext cx="1444586" cy="93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11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2584370" y="472769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16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117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33" y="1972238"/>
            <a:ext cx="1754868" cy="1354714"/>
          </a:xfrm>
          <a:prstGeom prst="rect">
            <a:avLst/>
          </a:prstGeom>
        </p:spPr>
      </p:pic>
      <p:pic>
        <p:nvPicPr>
          <p:cNvPr id="5" name="Intro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817" y="4337648"/>
            <a:ext cx="609600" cy="609600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0857186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2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2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27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38;p28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47049" y="546475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43" y="697965"/>
            <a:ext cx="530877" cy="530877"/>
          </a:xfrm>
          <a:prstGeom prst="rect">
            <a:avLst/>
          </a:prstGeom>
        </p:spPr>
      </p:pic>
      <p:sp>
        <p:nvSpPr>
          <p:cNvPr id="24" name="Google Shape;365;p35"/>
          <p:cNvSpPr txBox="1"/>
          <p:nvPr/>
        </p:nvSpPr>
        <p:spPr>
          <a:xfrm>
            <a:off x="2865623" y="572455"/>
            <a:ext cx="3967761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nationality quiz</a:t>
            </a:r>
            <a:endParaRPr sz="4400" dirty="0"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2" y="587100"/>
            <a:ext cx="572455" cy="572455"/>
          </a:xfrm>
          <a:prstGeom prst="rect">
            <a:avLst/>
          </a:prstGeom>
        </p:spPr>
      </p:pic>
      <p:pic>
        <p:nvPicPr>
          <p:cNvPr id="14" name="Google Shape;357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2836" y="1606931"/>
            <a:ext cx="1296000" cy="86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359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857" y="2038931"/>
            <a:ext cx="1296000" cy="8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Google Shape;343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01504" y="1577359"/>
            <a:ext cx="1296000" cy="8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Google Shape;360;p41" descr="Une image contenant capture d’écran, dessin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21746" y="3194972"/>
            <a:ext cx="1296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46" y="1751174"/>
            <a:ext cx="1296000" cy="866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61" y="3196323"/>
            <a:ext cx="1296000" cy="8626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Google Shape;340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49217" y="2931663"/>
            <a:ext cx="1279238" cy="8510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" name="Google Shape;338;p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11990" y="2844518"/>
            <a:ext cx="1444586" cy="93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15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2"/>
          <p:cNvSpPr txBox="1"/>
          <p:nvPr/>
        </p:nvSpPr>
        <p:spPr>
          <a:xfrm>
            <a:off x="2624911" y="577003"/>
            <a:ext cx="3894175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Barrio"/>
                <a:ea typeface="Barrio"/>
                <a:cs typeface="Barrio"/>
                <a:sym typeface="Barrio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Question </a:t>
            </a:r>
            <a:r>
              <a:rPr lang="fr" sz="4400" dirty="0" smtClean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t</a:t>
            </a:r>
            <a:r>
              <a:rPr lang="fr" sz="4400" b="0" i="0" u="none" strike="noStrike" cap="none" dirty="0" smtClean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ime!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6" name="Google Shape;376;p42"/>
          <p:cNvSpPr/>
          <p:nvPr/>
        </p:nvSpPr>
        <p:spPr>
          <a:xfrm>
            <a:off x="981457" y="1466193"/>
            <a:ext cx="3149481" cy="436106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What’s her name?</a:t>
            </a:r>
            <a:endParaRPr sz="2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7" name="Google Shape;377;p42"/>
          <p:cNvSpPr/>
          <p:nvPr/>
        </p:nvSpPr>
        <p:spPr>
          <a:xfrm>
            <a:off x="1933573" y="2118797"/>
            <a:ext cx="4928077" cy="436106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Where does she come from?</a:t>
            </a:r>
            <a:endParaRPr sz="2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8" name="Google Shape;378;p42"/>
          <p:cNvSpPr/>
          <p:nvPr/>
        </p:nvSpPr>
        <p:spPr>
          <a:xfrm>
            <a:off x="981457" y="3567593"/>
            <a:ext cx="3149481" cy="436106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How old is she?</a:t>
            </a:r>
            <a:endParaRPr sz="2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9" name="Google Shape;379;p42"/>
          <p:cNvSpPr/>
          <p:nvPr/>
        </p:nvSpPr>
        <p:spPr>
          <a:xfrm>
            <a:off x="5177447" y="3503714"/>
            <a:ext cx="1955664" cy="44718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She is 12.</a:t>
            </a:r>
            <a:endParaRPr sz="2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80" name="Google Shape;380;p42"/>
          <p:cNvSpPr/>
          <p:nvPr/>
        </p:nvSpPr>
        <p:spPr>
          <a:xfrm>
            <a:off x="4397611" y="1460656"/>
            <a:ext cx="3276600" cy="44718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Her name is Jackie.</a:t>
            </a:r>
            <a:endParaRPr sz="2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81" name="Google Shape;381;p42"/>
          <p:cNvSpPr/>
          <p:nvPr/>
        </p:nvSpPr>
        <p:spPr>
          <a:xfrm>
            <a:off x="971247" y="2717676"/>
            <a:ext cx="7201505" cy="487796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She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comes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from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Australia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 </a:t>
            </a: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She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is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Australia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" name="Google Shape;338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5345" y="589779"/>
            <a:ext cx="100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Jack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737" y="4273472"/>
            <a:ext cx="609600" cy="60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7" y="1384787"/>
            <a:ext cx="517512" cy="5175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29" y="2040886"/>
            <a:ext cx="495730" cy="4957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8" y="3507969"/>
            <a:ext cx="495730" cy="495730"/>
          </a:xfrm>
          <a:prstGeom prst="rect">
            <a:avLst/>
          </a:prstGeom>
        </p:spPr>
      </p:pic>
      <p:pic>
        <p:nvPicPr>
          <p:cNvPr id="16" name="Google Shape;238;p28"/>
          <p:cNvPicPr preferRelativeResize="0"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44849" y="55349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90" y="594832"/>
            <a:ext cx="572455" cy="572455"/>
          </a:xfrm>
          <a:prstGeom prst="rect">
            <a:avLst/>
          </a:prstGeom>
        </p:spPr>
      </p:pic>
      <p:pic>
        <p:nvPicPr>
          <p:cNvPr id="19" name="Jack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3594" y="4273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2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76" grpId="0" animBg="1"/>
      <p:bldP spid="377" grpId="0" animBg="1"/>
      <p:bldP spid="3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4"/>
          <p:cNvSpPr txBox="1"/>
          <p:nvPr/>
        </p:nvSpPr>
        <p:spPr>
          <a:xfrm>
            <a:off x="2681279" y="506355"/>
            <a:ext cx="3304377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Jamie’s pets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413" name="Google Shape;413;p44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876800" y="2673671"/>
            <a:ext cx="1108856" cy="156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4"/>
          <p:cNvPicPr preferRelativeResize="0"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6137" r="3781"/>
          <a:stretch/>
        </p:blipFill>
        <p:spPr>
          <a:xfrm>
            <a:off x="2181967" y="3007400"/>
            <a:ext cx="1450716" cy="114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4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238" t="16935" r="3970" b="9961"/>
          <a:stretch/>
        </p:blipFill>
        <p:spPr>
          <a:xfrm>
            <a:off x="3457567" y="1571423"/>
            <a:ext cx="1310051" cy="80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56" y="1571423"/>
            <a:ext cx="1431760" cy="841159"/>
          </a:xfrm>
          <a:prstGeom prst="rect">
            <a:avLst/>
          </a:prstGeom>
        </p:spPr>
      </p:pic>
      <p:pic>
        <p:nvPicPr>
          <p:cNvPr id="16" name="Google Shape;359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97734" y="577280"/>
            <a:ext cx="1007604" cy="64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Jamie 1 Scotl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3812" y="4365121"/>
            <a:ext cx="609600" cy="6096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73" y="2562189"/>
            <a:ext cx="1527213" cy="1017744"/>
          </a:xfrm>
          <a:prstGeom prst="rect">
            <a:avLst/>
          </a:prstGeom>
        </p:spPr>
      </p:pic>
      <p:pic>
        <p:nvPicPr>
          <p:cNvPr id="20" name="Image 19" descr="C:\Users\schapelet1\Downloads\dog-1210559_640.jpg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1000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3" y="1414647"/>
            <a:ext cx="1951355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38;p28"/>
          <p:cNvPicPr preferRelativeResize="0"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930116" y="52388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565228"/>
            <a:ext cx="572455" cy="572455"/>
          </a:xfrm>
          <a:prstGeom prst="rect">
            <a:avLst/>
          </a:prstGeom>
        </p:spPr>
      </p:pic>
      <p:sp>
        <p:nvSpPr>
          <p:cNvPr id="4" name="Bouée 3"/>
          <p:cNvSpPr/>
          <p:nvPr/>
        </p:nvSpPr>
        <p:spPr>
          <a:xfrm>
            <a:off x="4594578" y="2451889"/>
            <a:ext cx="1930400" cy="2009811"/>
          </a:xfrm>
          <a:prstGeom prst="donut">
            <a:avLst>
              <a:gd name="adj" fmla="val 23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Bouée 13"/>
          <p:cNvSpPr/>
          <p:nvPr/>
        </p:nvSpPr>
        <p:spPr>
          <a:xfrm>
            <a:off x="6991208" y="2373685"/>
            <a:ext cx="1670538" cy="1540381"/>
          </a:xfrm>
          <a:prstGeom prst="donut">
            <a:avLst>
              <a:gd name="adj" fmla="val 23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5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134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134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6"/>
          <p:cNvSpPr txBox="1"/>
          <p:nvPr/>
        </p:nvSpPr>
        <p:spPr>
          <a:xfrm>
            <a:off x="2065880" y="546098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Hobbies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438" name="Google Shape;438;p46" descr="Livr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654" y="184555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 descr="Théât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4439" y="299815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6" descr="Ballon de foo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8887" y="3010537"/>
            <a:ext cx="1174205" cy="107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 descr="Raquette et balle de tenni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4549" y="1330260"/>
            <a:ext cx="1132061" cy="102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6" descr="Ballon de rugb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747" y="2688142"/>
            <a:ext cx="1488926" cy="13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6" descr="Manette de jeu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80483" y="347058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6" descr="Hockey sur gla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21730" y="203595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6" descr="Notation musical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34439" y="152230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 descr="Dans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69022" y="33255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 descr="Surfer"/>
          <p:cNvPicPr preferRelativeResize="0"/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638524" y="2436701"/>
            <a:ext cx="665429" cy="60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84" y="2336133"/>
            <a:ext cx="1208071" cy="8588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06" y="1330261"/>
            <a:ext cx="1606962" cy="80348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9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 descr="Livr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743" y="181650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 descr="Théât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6888" y="335645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6" descr="Ballon de foo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0896" y="3165946"/>
            <a:ext cx="1174205" cy="107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 descr="Raquette et balle de tenni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81638" y="1301210"/>
            <a:ext cx="1132061" cy="102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6" descr="Ballon de rugb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1978" y="2897217"/>
            <a:ext cx="1488926" cy="13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6" descr="Manette de jeu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05265" y="347047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6" descr="Hockey sur gla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67901" y="225154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6" descr="Notation musical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51528" y="14932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 descr="Dans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55632" y="332387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 descr="Surfer"/>
          <p:cNvPicPr preferRelativeResize="0"/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082624" y="2563293"/>
            <a:ext cx="665429" cy="60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14" y="2516547"/>
            <a:ext cx="1208071" cy="8588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95" y="1301211"/>
            <a:ext cx="1606962" cy="803481"/>
          </a:xfrm>
          <a:prstGeom prst="rect">
            <a:avLst/>
          </a:prstGeom>
        </p:spPr>
      </p:pic>
      <p:pic>
        <p:nvPicPr>
          <p:cNvPr id="31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E5CFF9DC-B876-F446-A725-4E54780B8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8037" y="4431972"/>
            <a:ext cx="526889" cy="52688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D5B37F2-161E-4B4E-876B-7177C0A10EE0}"/>
              </a:ext>
            </a:extLst>
          </p:cNvPr>
          <p:cNvSpPr/>
          <p:nvPr/>
        </p:nvSpPr>
        <p:spPr>
          <a:xfrm>
            <a:off x="1167" y="1564262"/>
            <a:ext cx="2047886" cy="155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E931F082-35A9-6743-A910-960B3A96F4D2}"/>
              </a:ext>
            </a:extLst>
          </p:cNvPr>
          <p:cNvSpPr/>
          <p:nvPr/>
        </p:nvSpPr>
        <p:spPr>
          <a:xfrm>
            <a:off x="439283" y="1476114"/>
            <a:ext cx="1380887" cy="13510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29B5DC1F-CA6A-0045-AFD2-A7BFFC81B499}"/>
              </a:ext>
            </a:extLst>
          </p:cNvPr>
          <p:cNvSpPr/>
          <p:nvPr/>
        </p:nvSpPr>
        <p:spPr>
          <a:xfrm>
            <a:off x="809027" y="184575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1</a:t>
            </a:r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07A09F8E-6AC5-B64A-898A-873DBB81959E}"/>
              </a:ext>
            </a:extLst>
          </p:cNvPr>
          <p:cNvSpPr/>
          <p:nvPr/>
        </p:nvSpPr>
        <p:spPr>
          <a:xfrm>
            <a:off x="809027" y="184575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2</a:t>
            </a:r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CA55C204-3A45-3841-9579-9B2305491DD8}"/>
              </a:ext>
            </a:extLst>
          </p:cNvPr>
          <p:cNvSpPr/>
          <p:nvPr/>
        </p:nvSpPr>
        <p:spPr>
          <a:xfrm>
            <a:off x="809027" y="184575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3</a:t>
            </a:r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4BFAB490-05B9-1E49-8E12-15A5492C4275}"/>
              </a:ext>
            </a:extLst>
          </p:cNvPr>
          <p:cNvSpPr/>
          <p:nvPr/>
        </p:nvSpPr>
        <p:spPr>
          <a:xfrm>
            <a:off x="809027" y="184575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4</a:t>
            </a:r>
          </a:p>
        </p:txBody>
      </p:sp>
      <p:sp>
        <p:nvSpPr>
          <p:cNvPr id="38" name="Oval 45">
            <a:extLst>
              <a:ext uri="{FF2B5EF4-FFF2-40B4-BE49-F238E27FC236}">
                <a16:creationId xmlns:a16="http://schemas.microsoft.com/office/drawing/2014/main" id="{5D6F23F0-0324-AA48-8EE2-311214647681}"/>
              </a:ext>
            </a:extLst>
          </p:cNvPr>
          <p:cNvSpPr/>
          <p:nvPr/>
        </p:nvSpPr>
        <p:spPr>
          <a:xfrm>
            <a:off x="809027" y="184575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5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612120"/>
            <a:ext cx="572455" cy="57245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716571"/>
            <a:ext cx="530877" cy="530877"/>
          </a:xfrm>
          <a:prstGeom prst="rect">
            <a:avLst/>
          </a:prstGeom>
        </p:spPr>
      </p:pic>
      <p:sp>
        <p:nvSpPr>
          <p:cNvPr id="26" name="Google Shape;436;p46"/>
          <p:cNvSpPr txBox="1"/>
          <p:nvPr/>
        </p:nvSpPr>
        <p:spPr>
          <a:xfrm>
            <a:off x="2065880" y="546098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Hobbies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</p:spTree>
    <p:extLst>
      <p:ext uri="{BB962C8B-B14F-4D97-AF65-F5344CB8AC3E}">
        <p14:creationId xmlns:p14="http://schemas.microsoft.com/office/powerpoint/2010/main" val="23406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7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 descr="Livr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371" y="188867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 descr="Théât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4516" y="342862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6" descr="Ballon de foo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0875" y="3167589"/>
            <a:ext cx="1174205" cy="107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 descr="Raquette et balle de tenni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49266" y="1373378"/>
            <a:ext cx="1132061" cy="102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6" descr="Ballon de rugb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9571" y="2845194"/>
            <a:ext cx="1488926" cy="13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6" descr="Manette de jeu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65200" y="351369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6" descr="Hockey sur gla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35529" y="232371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6" descr="Notation musical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30743" y="15884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 descr="Dans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52323" y="349847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 descr="Surfer"/>
          <p:cNvPicPr preferRelativeResize="0"/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950252" y="2635461"/>
            <a:ext cx="864071" cy="63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42" y="2588715"/>
            <a:ext cx="1208071" cy="8588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23" y="1373379"/>
            <a:ext cx="1606962" cy="80348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24" y="3575660"/>
            <a:ext cx="338650" cy="338650"/>
          </a:xfrm>
          <a:prstGeom prst="rect">
            <a:avLst/>
          </a:prstGeom>
        </p:spPr>
      </p:pic>
      <p:pic>
        <p:nvPicPr>
          <p:cNvPr id="31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E5CFF9DC-B876-F446-A725-4E54780B8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5700" y="4506954"/>
            <a:ext cx="304800" cy="3048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D5B37F2-161E-4B4E-876B-7177C0A10EE0}"/>
              </a:ext>
            </a:extLst>
          </p:cNvPr>
          <p:cNvSpPr/>
          <p:nvPr/>
        </p:nvSpPr>
        <p:spPr>
          <a:xfrm>
            <a:off x="5130108" y="1302509"/>
            <a:ext cx="2047886" cy="155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E931F082-35A9-6743-A910-960B3A96F4D2}"/>
              </a:ext>
            </a:extLst>
          </p:cNvPr>
          <p:cNvSpPr/>
          <p:nvPr/>
        </p:nvSpPr>
        <p:spPr>
          <a:xfrm>
            <a:off x="5492459" y="1433456"/>
            <a:ext cx="1380887" cy="13510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29B5DC1F-CA6A-0045-AFD2-A7BFFC81B499}"/>
              </a:ext>
            </a:extLst>
          </p:cNvPr>
          <p:cNvSpPr/>
          <p:nvPr/>
        </p:nvSpPr>
        <p:spPr>
          <a:xfrm>
            <a:off x="5869030" y="1804297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1</a:t>
            </a:r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07A09F8E-6AC5-B64A-898A-873DBB81959E}"/>
              </a:ext>
            </a:extLst>
          </p:cNvPr>
          <p:cNvSpPr/>
          <p:nvPr/>
        </p:nvSpPr>
        <p:spPr>
          <a:xfrm>
            <a:off x="5869030" y="1804297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2</a:t>
            </a:r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CA55C204-3A45-3841-9579-9B2305491DD8}"/>
              </a:ext>
            </a:extLst>
          </p:cNvPr>
          <p:cNvSpPr/>
          <p:nvPr/>
        </p:nvSpPr>
        <p:spPr>
          <a:xfrm>
            <a:off x="5869030" y="1804297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3</a:t>
            </a:r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4BFAB490-05B9-1E49-8E12-15A5492C4275}"/>
              </a:ext>
            </a:extLst>
          </p:cNvPr>
          <p:cNvSpPr/>
          <p:nvPr/>
        </p:nvSpPr>
        <p:spPr>
          <a:xfrm>
            <a:off x="5869030" y="1804297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4</a:t>
            </a:r>
          </a:p>
        </p:txBody>
      </p:sp>
      <p:sp>
        <p:nvSpPr>
          <p:cNvPr id="38" name="Oval 45">
            <a:extLst>
              <a:ext uri="{FF2B5EF4-FFF2-40B4-BE49-F238E27FC236}">
                <a16:creationId xmlns:a16="http://schemas.microsoft.com/office/drawing/2014/main" id="{5D6F23F0-0324-AA48-8EE2-311214647681}"/>
              </a:ext>
            </a:extLst>
          </p:cNvPr>
          <p:cNvSpPr/>
          <p:nvPr/>
        </p:nvSpPr>
        <p:spPr>
          <a:xfrm>
            <a:off x="5869030" y="1804297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5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565228"/>
            <a:ext cx="572455" cy="57245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sp>
        <p:nvSpPr>
          <p:cNvPr id="27" name="Google Shape;436;p46"/>
          <p:cNvSpPr txBox="1"/>
          <p:nvPr/>
        </p:nvSpPr>
        <p:spPr>
          <a:xfrm>
            <a:off x="2065880" y="546098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Hobbies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</p:spTree>
    <p:extLst>
      <p:ext uri="{BB962C8B-B14F-4D97-AF65-F5344CB8AC3E}">
        <p14:creationId xmlns:p14="http://schemas.microsoft.com/office/powerpoint/2010/main" val="169756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7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 descr="Livr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163" y="184581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 descr="Théât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7297" y="333902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6" descr="Ballon de foo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8606" y="3225478"/>
            <a:ext cx="1174205" cy="107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 descr="Raquette et balle de tenni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6822" y="1544879"/>
            <a:ext cx="1132061" cy="102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6" descr="Ballon de rugb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368" y="2903083"/>
            <a:ext cx="1488926" cy="13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6" descr="Manette de jeu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60903" y="338340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6" descr="Hockey sur gla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99227" y="220902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6" descr="Notation musical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75834" y="149376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 descr="Dans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99879" y="330654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 descr="Surfer"/>
          <p:cNvPicPr preferRelativeResize="0"/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750275" y="2556030"/>
            <a:ext cx="665429" cy="60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15" y="2449556"/>
            <a:ext cx="1208071" cy="8588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79" y="1544880"/>
            <a:ext cx="1606962" cy="80348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80" y="3747161"/>
            <a:ext cx="338650" cy="338650"/>
          </a:xfrm>
          <a:prstGeom prst="rect">
            <a:avLst/>
          </a:prstGeom>
        </p:spPr>
      </p:pic>
      <p:pic>
        <p:nvPicPr>
          <p:cNvPr id="31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E5CFF9DC-B876-F446-A725-4E54780B8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61879" y="4539931"/>
            <a:ext cx="304800" cy="3048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D5B37F2-161E-4B4E-876B-7177C0A10EE0}"/>
              </a:ext>
            </a:extLst>
          </p:cNvPr>
          <p:cNvSpPr/>
          <p:nvPr/>
        </p:nvSpPr>
        <p:spPr>
          <a:xfrm>
            <a:off x="4118400" y="1682550"/>
            <a:ext cx="2047886" cy="155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E931F082-35A9-6743-A910-960B3A96F4D2}"/>
              </a:ext>
            </a:extLst>
          </p:cNvPr>
          <p:cNvSpPr/>
          <p:nvPr/>
        </p:nvSpPr>
        <p:spPr>
          <a:xfrm>
            <a:off x="4613843" y="2043791"/>
            <a:ext cx="1380887" cy="13510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29B5DC1F-CA6A-0045-AFD2-A7BFFC81B499}"/>
              </a:ext>
            </a:extLst>
          </p:cNvPr>
          <p:cNvSpPr/>
          <p:nvPr/>
        </p:nvSpPr>
        <p:spPr>
          <a:xfrm>
            <a:off x="4993288" y="242810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1</a:t>
            </a:r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07A09F8E-6AC5-B64A-898A-873DBB81959E}"/>
              </a:ext>
            </a:extLst>
          </p:cNvPr>
          <p:cNvSpPr/>
          <p:nvPr/>
        </p:nvSpPr>
        <p:spPr>
          <a:xfrm>
            <a:off x="4993288" y="242810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2</a:t>
            </a:r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CA55C204-3A45-3841-9579-9B2305491DD8}"/>
              </a:ext>
            </a:extLst>
          </p:cNvPr>
          <p:cNvSpPr/>
          <p:nvPr/>
        </p:nvSpPr>
        <p:spPr>
          <a:xfrm>
            <a:off x="4993288" y="242810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3</a:t>
            </a:r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4BFAB490-05B9-1E49-8E12-15A5492C4275}"/>
              </a:ext>
            </a:extLst>
          </p:cNvPr>
          <p:cNvSpPr/>
          <p:nvPr/>
        </p:nvSpPr>
        <p:spPr>
          <a:xfrm>
            <a:off x="4993288" y="242810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4</a:t>
            </a:r>
          </a:p>
        </p:txBody>
      </p:sp>
      <p:sp>
        <p:nvSpPr>
          <p:cNvPr id="38" name="Oval 45">
            <a:extLst>
              <a:ext uri="{FF2B5EF4-FFF2-40B4-BE49-F238E27FC236}">
                <a16:creationId xmlns:a16="http://schemas.microsoft.com/office/drawing/2014/main" id="{5D6F23F0-0324-AA48-8EE2-311214647681}"/>
              </a:ext>
            </a:extLst>
          </p:cNvPr>
          <p:cNvSpPr/>
          <p:nvPr/>
        </p:nvSpPr>
        <p:spPr>
          <a:xfrm>
            <a:off x="4993288" y="2428103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5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565228"/>
            <a:ext cx="572455" cy="57245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28" y="658342"/>
            <a:ext cx="530877" cy="530877"/>
          </a:xfrm>
          <a:prstGeom prst="rect">
            <a:avLst/>
          </a:prstGeom>
        </p:spPr>
      </p:pic>
      <p:sp>
        <p:nvSpPr>
          <p:cNvPr id="28" name="Google Shape;436;p46"/>
          <p:cNvSpPr txBox="1"/>
          <p:nvPr/>
        </p:nvSpPr>
        <p:spPr>
          <a:xfrm>
            <a:off x="2065880" y="546098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Hobbies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</p:spTree>
    <p:extLst>
      <p:ext uri="{BB962C8B-B14F-4D97-AF65-F5344CB8AC3E}">
        <p14:creationId xmlns:p14="http://schemas.microsoft.com/office/powerpoint/2010/main" val="7067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7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6"/>
          <p:cNvSpPr txBox="1"/>
          <p:nvPr/>
        </p:nvSpPr>
        <p:spPr>
          <a:xfrm>
            <a:off x="2257828" y="555390"/>
            <a:ext cx="4229155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Mansi’s </a:t>
            </a:r>
            <a:r>
              <a:rPr lang="fr" sz="4400" b="0" i="0" u="none" strike="noStrike" cap="none" dirty="0" smtClean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hobbies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438" name="Google Shape;438;p46" descr="Livr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798" y="193946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 descr="Théât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7943" y="34794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6" descr="Ballon de foo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1951" y="3288904"/>
            <a:ext cx="1174205" cy="107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 descr="Raquette et balle de tenni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02693" y="1424168"/>
            <a:ext cx="1132061" cy="102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6" descr="Ballon de rugb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9127" y="3068937"/>
            <a:ext cx="1488926" cy="13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6" descr="Manette de jeu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18627" y="35644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6" descr="Hockey sur gla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88956" y="237450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6" descr="Notation musical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72583" y="161620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 descr="Dans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47434" y="321902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 descr="Surfer"/>
          <p:cNvPicPr preferRelativeResize="0"/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645394" y="2570237"/>
            <a:ext cx="665429" cy="60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43;p4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61239" y="591251"/>
            <a:ext cx="100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69" y="2639505"/>
            <a:ext cx="1208071" cy="8588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50" y="1424169"/>
            <a:ext cx="1606962" cy="803481"/>
          </a:xfrm>
          <a:prstGeom prst="rect">
            <a:avLst/>
          </a:prstGeom>
        </p:spPr>
      </p:pic>
      <p:pic>
        <p:nvPicPr>
          <p:cNvPr id="4" name="Recording 1_Mans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6198" y="4401062"/>
            <a:ext cx="609600" cy="6096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06" y="650386"/>
            <a:ext cx="572455" cy="572455"/>
          </a:xfrm>
          <a:prstGeom prst="rect">
            <a:avLst/>
          </a:prstGeom>
        </p:spPr>
      </p:pic>
      <p:pic>
        <p:nvPicPr>
          <p:cNvPr id="34" name="Google Shape;238;p28"/>
          <p:cNvPicPr preferRelativeResize="0"/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Recording 1_Mansi">
            <a:hlinkClick r:id="" action="ppaction://media"/>
            <a:extLst>
              <a:ext uri="{FF2B5EF4-FFF2-40B4-BE49-F238E27FC236}">
                <a16:creationId xmlns:a16="http://schemas.microsoft.com/office/drawing/2014/main" id="{7603BA68-AC3B-4E8F-B366-C7093B47C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13540" y="4373937"/>
            <a:ext cx="609600" cy="609600"/>
          </a:xfrm>
          <a:prstGeom prst="rect">
            <a:avLst/>
          </a:prstGeom>
        </p:spPr>
      </p:pic>
      <p:sp>
        <p:nvSpPr>
          <p:cNvPr id="21" name="Bouée 20"/>
          <p:cNvSpPr/>
          <p:nvPr/>
        </p:nvSpPr>
        <p:spPr>
          <a:xfrm>
            <a:off x="6987861" y="3068936"/>
            <a:ext cx="1162755" cy="1172796"/>
          </a:xfrm>
          <a:prstGeom prst="donut">
            <a:avLst>
              <a:gd name="adj" fmla="val 23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Bouée 21"/>
          <p:cNvSpPr/>
          <p:nvPr/>
        </p:nvSpPr>
        <p:spPr>
          <a:xfrm>
            <a:off x="5482639" y="1509437"/>
            <a:ext cx="1162755" cy="1172796"/>
          </a:xfrm>
          <a:prstGeom prst="donut">
            <a:avLst>
              <a:gd name="adj" fmla="val 23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Bouée 22"/>
          <p:cNvSpPr/>
          <p:nvPr/>
        </p:nvSpPr>
        <p:spPr>
          <a:xfrm>
            <a:off x="1874183" y="1280374"/>
            <a:ext cx="2110795" cy="1172796"/>
          </a:xfrm>
          <a:prstGeom prst="donut">
            <a:avLst>
              <a:gd name="adj" fmla="val 23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Bouée 23"/>
          <p:cNvSpPr/>
          <p:nvPr/>
        </p:nvSpPr>
        <p:spPr>
          <a:xfrm>
            <a:off x="5398325" y="3342394"/>
            <a:ext cx="1393636" cy="1172796"/>
          </a:xfrm>
          <a:prstGeom prst="donut">
            <a:avLst>
              <a:gd name="adj" fmla="val 23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Bouée 24"/>
          <p:cNvSpPr/>
          <p:nvPr/>
        </p:nvSpPr>
        <p:spPr>
          <a:xfrm>
            <a:off x="665382" y="1825909"/>
            <a:ext cx="1230302" cy="1172796"/>
          </a:xfrm>
          <a:prstGeom prst="donut">
            <a:avLst>
              <a:gd name="adj" fmla="val 23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Bouée 25"/>
          <p:cNvSpPr/>
          <p:nvPr/>
        </p:nvSpPr>
        <p:spPr>
          <a:xfrm>
            <a:off x="2228948" y="2451508"/>
            <a:ext cx="1915603" cy="1234813"/>
          </a:xfrm>
          <a:prstGeom prst="donut">
            <a:avLst>
              <a:gd name="adj" fmla="val 23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2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75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947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7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7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7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2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6;p46"/>
          <p:cNvSpPr txBox="1"/>
          <p:nvPr/>
        </p:nvSpPr>
        <p:spPr>
          <a:xfrm>
            <a:off x="1889687" y="510280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L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et’s </a:t>
            </a:r>
            <a:r>
              <a:rPr lang="fr" sz="4400" b="0" i="0" u="none" strike="noStrike" cap="none" dirty="0" smtClean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recap!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92" y="659334"/>
            <a:ext cx="540167" cy="540167"/>
          </a:xfrm>
          <a:prstGeom prst="rect">
            <a:avLst/>
          </a:prstGeom>
        </p:spPr>
      </p:pic>
      <p:pic>
        <p:nvPicPr>
          <p:cNvPr id="5" name="Google Shape;238;p28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2055" y="1924363"/>
            <a:ext cx="1555302" cy="19489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08" y="2117502"/>
            <a:ext cx="1268099" cy="1755829"/>
          </a:xfrm>
          <a:prstGeom prst="rect">
            <a:avLst/>
          </a:prstGeom>
        </p:spPr>
      </p:pic>
      <p:sp>
        <p:nvSpPr>
          <p:cNvPr id="8" name="Rectangle avec coin rogné 7"/>
          <p:cNvSpPr/>
          <p:nvPr/>
        </p:nvSpPr>
        <p:spPr>
          <a:xfrm>
            <a:off x="2144503" y="2995416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rPr>
              <a:t>her</a:t>
            </a:r>
            <a:endParaRPr lang="fr-FR" sz="4400" dirty="0">
              <a:solidFill>
                <a:schemeClr val="tx1"/>
              </a:solidFill>
              <a:latin typeface="Architects Daughter" panose="020B0604020202020204" charset="0"/>
              <a:cs typeface="Architects Daughter" panose="020B0604020202020204" charset="0"/>
            </a:endParaRPr>
          </a:p>
        </p:txBody>
      </p:sp>
      <p:sp>
        <p:nvSpPr>
          <p:cNvPr id="9" name="Rectangle avec coin rogné 8"/>
          <p:cNvSpPr/>
          <p:nvPr/>
        </p:nvSpPr>
        <p:spPr>
          <a:xfrm>
            <a:off x="5411810" y="3017546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rPr>
              <a:t>his</a:t>
            </a:r>
            <a:endParaRPr lang="fr-FR" sz="4400" dirty="0">
              <a:solidFill>
                <a:schemeClr val="tx1"/>
              </a:solidFill>
              <a:latin typeface="Architects Daughter" panose="020B0604020202020204" charset="0"/>
              <a:cs typeface="Architects Daughter" panose="020B0604020202020204" charset="0"/>
            </a:endParaRPr>
          </a:p>
        </p:txBody>
      </p:sp>
      <p:sp>
        <p:nvSpPr>
          <p:cNvPr id="10" name="Rectangle avec coin rogné 9"/>
          <p:cNvSpPr/>
          <p:nvPr/>
        </p:nvSpPr>
        <p:spPr>
          <a:xfrm>
            <a:off x="2144503" y="1924363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rPr>
              <a:t>she</a:t>
            </a:r>
            <a:endParaRPr lang="fr-FR" sz="4400" dirty="0">
              <a:solidFill>
                <a:schemeClr val="tx1"/>
              </a:solidFill>
              <a:latin typeface="Architects Daughter" panose="020B0604020202020204" charset="0"/>
              <a:cs typeface="Architects Daughter" panose="020B0604020202020204" charset="0"/>
            </a:endParaRPr>
          </a:p>
        </p:txBody>
      </p:sp>
      <p:sp>
        <p:nvSpPr>
          <p:cNvPr id="11" name="Rectangle avec coin rogné 10"/>
          <p:cNvSpPr/>
          <p:nvPr/>
        </p:nvSpPr>
        <p:spPr>
          <a:xfrm>
            <a:off x="5411810" y="1924363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rPr>
              <a:t>he</a:t>
            </a:r>
            <a:endParaRPr lang="fr-FR" sz="4400" dirty="0">
              <a:solidFill>
                <a:schemeClr val="tx1"/>
              </a:solidFill>
              <a:latin typeface="Architects Daughter" panose="020B0604020202020204" charset="0"/>
              <a:cs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16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6;p46"/>
          <p:cNvSpPr txBox="1"/>
          <p:nvPr/>
        </p:nvSpPr>
        <p:spPr>
          <a:xfrm>
            <a:off x="2198936" y="477771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S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entence building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15" name="Google Shape;238;p28"/>
          <p:cNvPicPr preferRelativeResize="0"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930116" y="560817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565228"/>
            <a:ext cx="572455" cy="572455"/>
          </a:xfrm>
          <a:prstGeom prst="rect">
            <a:avLst/>
          </a:prstGeom>
        </p:spPr>
      </p:pic>
      <p:sp>
        <p:nvSpPr>
          <p:cNvPr id="17" name="Rectangle avec coin rogné 16"/>
          <p:cNvSpPr/>
          <p:nvPr/>
        </p:nvSpPr>
        <p:spPr>
          <a:xfrm>
            <a:off x="1375069" y="1397544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her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8" name="Rectangle avec coin rogné 17"/>
          <p:cNvSpPr/>
          <p:nvPr/>
        </p:nvSpPr>
        <p:spPr>
          <a:xfrm>
            <a:off x="5713291" y="1397544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……</a:t>
            </a:r>
          </a:p>
        </p:txBody>
      </p:sp>
      <p:sp>
        <p:nvSpPr>
          <p:cNvPr id="19" name="Rectangle avec coin rogné 18"/>
          <p:cNvSpPr/>
          <p:nvPr/>
        </p:nvSpPr>
        <p:spPr>
          <a:xfrm>
            <a:off x="4267217" y="1397544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is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821143" y="1397544"/>
            <a:ext cx="1289538" cy="884414"/>
            <a:chOff x="2821143" y="1397544"/>
            <a:chExt cx="1289538" cy="884414"/>
          </a:xfrm>
        </p:grpSpPr>
        <p:sp>
          <p:nvSpPr>
            <p:cNvPr id="26" name="Rectangle avec coin rogné 25"/>
            <p:cNvSpPr/>
            <p:nvPr/>
          </p:nvSpPr>
          <p:spPr>
            <a:xfrm>
              <a:off x="2821143" y="1403403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chitects Daughter" panose="020B0604020202020204" charset="0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705" y="1397544"/>
              <a:ext cx="884414" cy="884414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1374059" y="3380773"/>
            <a:ext cx="5750598" cy="870006"/>
            <a:chOff x="1374059" y="3380773"/>
            <a:chExt cx="5750598" cy="870006"/>
          </a:xfrm>
        </p:grpSpPr>
        <p:sp>
          <p:nvSpPr>
            <p:cNvPr id="25" name="Rectangle avec coin rogné 24"/>
            <p:cNvSpPr/>
            <p:nvPr/>
          </p:nvSpPr>
          <p:spPr>
            <a:xfrm>
              <a:off x="4348099" y="3394994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chemeClr val="tx1"/>
                  </a:solidFill>
                  <a:latin typeface="Architects Daughter" panose="020B0604020202020204" charset="0"/>
                </a:rPr>
                <a:t>in</a:t>
              </a:r>
            </a:p>
          </p:txBody>
        </p:sp>
        <p:sp>
          <p:nvSpPr>
            <p:cNvPr id="28" name="Rectangle avec coin rogné 27"/>
            <p:cNvSpPr/>
            <p:nvPr/>
          </p:nvSpPr>
          <p:spPr>
            <a:xfrm>
              <a:off x="1374059" y="3386632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she</a:t>
              </a:r>
              <a:endParaRPr lang="fr-FR" sz="40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sp>
          <p:nvSpPr>
            <p:cNvPr id="29" name="Rectangle avec coin rogné 28"/>
            <p:cNvSpPr/>
            <p:nvPr/>
          </p:nvSpPr>
          <p:spPr>
            <a:xfrm>
              <a:off x="2861079" y="3380773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chitects Daughter" panose="020B0604020202020204" charset="0"/>
              </a:endParaRPr>
            </a:p>
          </p:txBody>
        </p:sp>
        <p:sp>
          <p:nvSpPr>
            <p:cNvPr id="30" name="Rectangle avec coin rogné 29"/>
            <p:cNvSpPr/>
            <p:nvPr/>
          </p:nvSpPr>
          <p:spPr>
            <a:xfrm>
              <a:off x="5835119" y="3394994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chitects Daughter" panose="020B0604020202020204" charset="0"/>
              </a:endParaRPr>
            </a:p>
          </p:txBody>
        </p:sp>
        <p:pic>
          <p:nvPicPr>
            <p:cNvPr id="31" name="Google Shape;338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21615" y="3507969"/>
              <a:ext cx="1116546" cy="6341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554" y="3417776"/>
              <a:ext cx="792000" cy="792000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1374059" y="2392088"/>
            <a:ext cx="4229592" cy="855785"/>
            <a:chOff x="1374059" y="2392088"/>
            <a:chExt cx="4229592" cy="855785"/>
          </a:xfrm>
        </p:grpSpPr>
        <p:sp>
          <p:nvSpPr>
            <p:cNvPr id="23" name="Rectangle avec coin rogné 22"/>
            <p:cNvSpPr/>
            <p:nvPr/>
          </p:nvSpPr>
          <p:spPr>
            <a:xfrm>
              <a:off x="4314113" y="2392088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40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sp>
          <p:nvSpPr>
            <p:cNvPr id="24" name="Rectangle avec coin rogné 23"/>
            <p:cNvSpPr/>
            <p:nvPr/>
          </p:nvSpPr>
          <p:spPr>
            <a:xfrm>
              <a:off x="1374059" y="2392088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she</a:t>
              </a:r>
              <a:endParaRPr lang="fr-FR" sz="40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sp>
          <p:nvSpPr>
            <p:cNvPr id="27" name="Rectangle avec coin rogné 26"/>
            <p:cNvSpPr/>
            <p:nvPr/>
          </p:nvSpPr>
          <p:spPr>
            <a:xfrm>
              <a:off x="2844086" y="2392088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is</a:t>
              </a:r>
              <a:endParaRPr lang="fr-FR" sz="40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779" y="2452773"/>
              <a:ext cx="734414" cy="734414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383" y="1752140"/>
            <a:ext cx="1268099" cy="17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4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2;p43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Anne-Valérie and Anna</a:t>
            </a:r>
            <a:endParaRPr dirty="0"/>
          </a:p>
        </p:txBody>
      </p:sp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5824" y="1225242"/>
            <a:ext cx="4615499" cy="32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565228"/>
            <a:ext cx="572455" cy="572455"/>
          </a:xfrm>
          <a:prstGeom prst="rect">
            <a:avLst/>
          </a:prstGeom>
        </p:spPr>
      </p:pic>
      <p:sp>
        <p:nvSpPr>
          <p:cNvPr id="17" name="Rectangle avec coin rogné 16"/>
          <p:cNvSpPr/>
          <p:nvPr/>
        </p:nvSpPr>
        <p:spPr>
          <a:xfrm>
            <a:off x="1375069" y="1397544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his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8" name="Rectangle avec coin rogné 17"/>
          <p:cNvSpPr/>
          <p:nvPr/>
        </p:nvSpPr>
        <p:spPr>
          <a:xfrm>
            <a:off x="5713291" y="1397544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……</a:t>
            </a:r>
          </a:p>
        </p:txBody>
      </p:sp>
      <p:sp>
        <p:nvSpPr>
          <p:cNvPr id="19" name="Rectangle avec coin rogné 18"/>
          <p:cNvSpPr/>
          <p:nvPr/>
        </p:nvSpPr>
        <p:spPr>
          <a:xfrm>
            <a:off x="4267217" y="1397544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is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821143" y="1397544"/>
            <a:ext cx="1289538" cy="884414"/>
            <a:chOff x="2821143" y="1397544"/>
            <a:chExt cx="1289538" cy="884414"/>
          </a:xfrm>
        </p:grpSpPr>
        <p:sp>
          <p:nvSpPr>
            <p:cNvPr id="26" name="Rectangle avec coin rogné 25"/>
            <p:cNvSpPr/>
            <p:nvPr/>
          </p:nvSpPr>
          <p:spPr>
            <a:xfrm>
              <a:off x="2821143" y="1403403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chitects Daughter" panose="020B0604020202020204" charset="0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705" y="1397544"/>
              <a:ext cx="884414" cy="884414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1375069" y="3411777"/>
            <a:ext cx="4229592" cy="855785"/>
            <a:chOff x="1375069" y="3411777"/>
            <a:chExt cx="4229592" cy="855785"/>
          </a:xfrm>
        </p:grpSpPr>
        <p:grpSp>
          <p:nvGrpSpPr>
            <p:cNvPr id="2" name="Groupe 1"/>
            <p:cNvGrpSpPr/>
            <p:nvPr/>
          </p:nvGrpSpPr>
          <p:grpSpPr>
            <a:xfrm>
              <a:off x="1375069" y="3411777"/>
              <a:ext cx="4229592" cy="855785"/>
              <a:chOff x="1374059" y="2392088"/>
              <a:chExt cx="4229592" cy="855785"/>
            </a:xfrm>
          </p:grpSpPr>
          <p:sp>
            <p:nvSpPr>
              <p:cNvPr id="23" name="Rectangle avec coin rogné 22"/>
              <p:cNvSpPr/>
              <p:nvPr/>
            </p:nvSpPr>
            <p:spPr>
              <a:xfrm>
                <a:off x="4314113" y="2392088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40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sp>
            <p:nvSpPr>
              <p:cNvPr id="24" name="Rectangle avec coin rogné 23"/>
              <p:cNvSpPr/>
              <p:nvPr/>
            </p:nvSpPr>
            <p:spPr>
              <a:xfrm>
                <a:off x="1374059" y="2392088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he</a:t>
                </a:r>
                <a:endParaRPr lang="fr-FR" sz="40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sp>
            <p:nvSpPr>
              <p:cNvPr id="27" name="Rectangle avec coin rogné 26"/>
              <p:cNvSpPr/>
              <p:nvPr/>
            </p:nvSpPr>
            <p:spPr>
              <a:xfrm>
                <a:off x="2844086" y="2392088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is</a:t>
                </a:r>
                <a:endParaRPr lang="fr-FR" sz="40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</p:grp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779" y="3481446"/>
              <a:ext cx="734414" cy="734414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1375069" y="2384977"/>
            <a:ext cx="5750598" cy="892276"/>
            <a:chOff x="1375069" y="2384977"/>
            <a:chExt cx="5750598" cy="892276"/>
          </a:xfrm>
        </p:grpSpPr>
        <p:grpSp>
          <p:nvGrpSpPr>
            <p:cNvPr id="5" name="Groupe 4"/>
            <p:cNvGrpSpPr/>
            <p:nvPr/>
          </p:nvGrpSpPr>
          <p:grpSpPr>
            <a:xfrm>
              <a:off x="1375069" y="2384977"/>
              <a:ext cx="5750598" cy="870006"/>
              <a:chOff x="1374059" y="3380773"/>
              <a:chExt cx="5750598" cy="870006"/>
            </a:xfrm>
          </p:grpSpPr>
          <p:sp>
            <p:nvSpPr>
              <p:cNvPr id="25" name="Rectangle avec coin rogné 24"/>
              <p:cNvSpPr/>
              <p:nvPr/>
            </p:nvSpPr>
            <p:spPr>
              <a:xfrm>
                <a:off x="4348099" y="3394994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dirty="0">
                    <a:solidFill>
                      <a:schemeClr val="tx1"/>
                    </a:solidFill>
                    <a:latin typeface="Architects Daughter" panose="020B0604020202020204" charset="0"/>
                  </a:rPr>
                  <a:t>in</a:t>
                </a:r>
              </a:p>
            </p:txBody>
          </p:sp>
          <p:sp>
            <p:nvSpPr>
              <p:cNvPr id="28" name="Rectangle avec coin rogné 27"/>
              <p:cNvSpPr/>
              <p:nvPr/>
            </p:nvSpPr>
            <p:spPr>
              <a:xfrm>
                <a:off x="1374059" y="3386632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he</a:t>
                </a:r>
                <a:endParaRPr lang="fr-FR" sz="40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sp>
            <p:nvSpPr>
              <p:cNvPr id="29" name="Rectangle avec coin rogné 28"/>
              <p:cNvSpPr/>
              <p:nvPr/>
            </p:nvSpPr>
            <p:spPr>
              <a:xfrm>
                <a:off x="2861079" y="3380773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chitects Daughter" panose="020B0604020202020204" charset="0"/>
                </a:endParaRPr>
              </a:p>
            </p:txBody>
          </p:sp>
          <p:sp>
            <p:nvSpPr>
              <p:cNvPr id="30" name="Rectangle avec coin rogné 29"/>
              <p:cNvSpPr/>
              <p:nvPr/>
            </p:nvSpPr>
            <p:spPr>
              <a:xfrm>
                <a:off x="5835119" y="3394994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chitects Daughter" panose="020B0604020202020204" charset="0"/>
                </a:endParaRPr>
              </a:p>
            </p:txBody>
          </p:sp>
        </p:grp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50" y="2409612"/>
              <a:ext cx="792000" cy="792000"/>
            </a:xfrm>
            <a:prstGeom prst="rect">
              <a:avLst/>
            </a:prstGeom>
          </p:spPr>
        </p:pic>
        <p:pic>
          <p:nvPicPr>
            <p:cNvPr id="34" name="Google Shape;518;p5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215850" y="2437506"/>
              <a:ext cx="530096" cy="8397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055" y="1532478"/>
            <a:ext cx="1555302" cy="1948968"/>
          </a:xfrm>
          <a:prstGeom prst="rect">
            <a:avLst/>
          </a:prstGeom>
        </p:spPr>
      </p:pic>
      <p:sp>
        <p:nvSpPr>
          <p:cNvPr id="31" name="Google Shape;436;p46"/>
          <p:cNvSpPr txBox="1"/>
          <p:nvPr/>
        </p:nvSpPr>
        <p:spPr>
          <a:xfrm>
            <a:off x="2198936" y="455950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S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entence building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</p:spTree>
    <p:extLst>
      <p:ext uri="{BB962C8B-B14F-4D97-AF65-F5344CB8AC3E}">
        <p14:creationId xmlns:p14="http://schemas.microsoft.com/office/powerpoint/2010/main" val="39107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5994">
            <a:off x="234038" y="2348279"/>
            <a:ext cx="810350" cy="101545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41300">
            <a:off x="335959" y="1346412"/>
            <a:ext cx="666893" cy="92338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565228"/>
            <a:ext cx="572455" cy="57245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1056658" y="3267750"/>
            <a:ext cx="7207635" cy="1022829"/>
            <a:chOff x="803994" y="3261082"/>
            <a:chExt cx="7207635" cy="1022829"/>
          </a:xfrm>
        </p:grpSpPr>
        <p:grpSp>
          <p:nvGrpSpPr>
            <p:cNvPr id="10" name="Groupe 9"/>
            <p:cNvGrpSpPr/>
            <p:nvPr/>
          </p:nvGrpSpPr>
          <p:grpSpPr>
            <a:xfrm>
              <a:off x="803994" y="3369068"/>
              <a:ext cx="7207635" cy="914843"/>
              <a:chOff x="803994" y="3369068"/>
              <a:chExt cx="7207635" cy="914843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803994" y="3369068"/>
                <a:ext cx="7207635" cy="870006"/>
                <a:chOff x="1397556" y="3400852"/>
                <a:chExt cx="7207635" cy="870006"/>
              </a:xfrm>
            </p:grpSpPr>
            <p:sp>
              <p:nvSpPr>
                <p:cNvPr id="35" name="Rectangle avec coin rogné 34"/>
                <p:cNvSpPr/>
                <p:nvPr/>
              </p:nvSpPr>
              <p:spPr>
                <a:xfrm>
                  <a:off x="4371596" y="3415073"/>
                  <a:ext cx="1289538" cy="855785"/>
                </a:xfrm>
                <a:prstGeom prst="snip1Rect">
                  <a:avLst/>
                </a:prstGeom>
                <a:ln w="3810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 sz="4000" dirty="0">
                    <a:solidFill>
                      <a:schemeClr val="tx1"/>
                    </a:solidFill>
                    <a:latin typeface="Architects Daughter" panose="020B0604020202020204" charset="0"/>
                  </a:endParaRPr>
                </a:p>
              </p:txBody>
            </p:sp>
            <p:sp>
              <p:nvSpPr>
                <p:cNvPr id="36" name="Rectangle avec coin rogné 35"/>
                <p:cNvSpPr/>
                <p:nvPr/>
              </p:nvSpPr>
              <p:spPr>
                <a:xfrm>
                  <a:off x="1397556" y="3406711"/>
                  <a:ext cx="1289538" cy="855785"/>
                </a:xfrm>
                <a:prstGeom prst="snip1Rect">
                  <a:avLst/>
                </a:prstGeom>
                <a:ln w="3810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4000" dirty="0" err="1">
                      <a:solidFill>
                        <a:schemeClr val="tx1"/>
                      </a:solidFill>
                      <a:latin typeface="Architects Daughter" panose="020B0604020202020204" charset="0"/>
                    </a:rPr>
                    <a:t>she</a:t>
                  </a:r>
                  <a:endParaRPr lang="fr-FR" sz="4000" dirty="0">
                    <a:solidFill>
                      <a:schemeClr val="tx1"/>
                    </a:solidFill>
                    <a:latin typeface="Architects Daughter" panose="020B0604020202020204" charset="0"/>
                  </a:endParaRPr>
                </a:p>
              </p:txBody>
            </p:sp>
            <p:sp>
              <p:nvSpPr>
                <p:cNvPr id="37" name="Rectangle avec coin rogné 36"/>
                <p:cNvSpPr/>
                <p:nvPr/>
              </p:nvSpPr>
              <p:spPr>
                <a:xfrm>
                  <a:off x="2884576" y="3400852"/>
                  <a:ext cx="1289538" cy="855785"/>
                </a:xfrm>
                <a:prstGeom prst="snip1Rect">
                  <a:avLst/>
                </a:prstGeom>
                <a:ln w="3810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>
                    <a:latin typeface="Architects Daughter" panose="020B0604020202020204" charset="0"/>
                  </a:endParaRPr>
                </a:p>
              </p:txBody>
            </p:sp>
            <p:sp>
              <p:nvSpPr>
                <p:cNvPr id="38" name="Rectangle avec coin rogné 37"/>
                <p:cNvSpPr/>
                <p:nvPr/>
              </p:nvSpPr>
              <p:spPr>
                <a:xfrm>
                  <a:off x="5858616" y="3415073"/>
                  <a:ext cx="1289538" cy="855785"/>
                </a:xfrm>
                <a:prstGeom prst="snip1Rect">
                  <a:avLst/>
                </a:prstGeom>
                <a:ln w="3810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4000" dirty="0">
                      <a:latin typeface="Architects Daughter" panose="020B0604020202020204" charset="0"/>
                    </a:rPr>
                    <a:t>and</a:t>
                  </a:r>
                </a:p>
              </p:txBody>
            </p:sp>
            <p:sp>
              <p:nvSpPr>
                <p:cNvPr id="39" name="Rectangle avec coin rogné 38"/>
                <p:cNvSpPr/>
                <p:nvPr/>
              </p:nvSpPr>
              <p:spPr>
                <a:xfrm>
                  <a:off x="7315653" y="3415073"/>
                  <a:ext cx="1289538" cy="855785"/>
                </a:xfrm>
                <a:prstGeom prst="snip1Rect">
                  <a:avLst/>
                </a:prstGeom>
                <a:ln w="3810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>
                    <a:latin typeface="Architects Daughter" panose="020B0604020202020204" charset="0"/>
                  </a:endParaRPr>
                </a:p>
              </p:txBody>
            </p:sp>
          </p:grpSp>
          <p:pic>
            <p:nvPicPr>
              <p:cNvPr id="40" name="Google Shape;438;p46" descr="Livres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938846" y="3369511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449;p46" descr="Dans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936922" y="3428126"/>
                <a:ext cx="859876" cy="8557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2521605" y="3261082"/>
              <a:ext cx="78969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" sz="6000" dirty="0">
                  <a:solidFill>
                    <a:srgbClr val="FF0000"/>
                  </a:solidFill>
                  <a:latin typeface="Architects Daughter" panose="020B0604020202020204" charset="0"/>
                  <a:ea typeface="Barrio"/>
                  <a:cs typeface="Barrio"/>
                  <a:sym typeface="Webdings" panose="05030102010509060703" pitchFamily="18" charset="2"/>
                </a:rPr>
                <a:t></a:t>
              </a:r>
              <a:endParaRPr lang="fr-FR" sz="6000" dirty="0">
                <a:solidFill>
                  <a:srgbClr val="FF0000"/>
                </a:solidFill>
                <a:latin typeface="Architects Daughter" panose="020B060402020202020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051020" y="2356809"/>
            <a:ext cx="5750598" cy="870006"/>
            <a:chOff x="798356" y="2350141"/>
            <a:chExt cx="5750598" cy="870006"/>
          </a:xfrm>
        </p:grpSpPr>
        <p:grpSp>
          <p:nvGrpSpPr>
            <p:cNvPr id="5" name="Groupe 4"/>
            <p:cNvGrpSpPr/>
            <p:nvPr/>
          </p:nvGrpSpPr>
          <p:grpSpPr>
            <a:xfrm>
              <a:off x="798356" y="2350141"/>
              <a:ext cx="5750598" cy="870006"/>
              <a:chOff x="1374059" y="3380773"/>
              <a:chExt cx="5750598" cy="870006"/>
            </a:xfrm>
          </p:grpSpPr>
          <p:sp>
            <p:nvSpPr>
              <p:cNvPr id="25" name="Rectangle avec coin rogné 24"/>
              <p:cNvSpPr/>
              <p:nvPr/>
            </p:nvSpPr>
            <p:spPr>
              <a:xfrm>
                <a:off x="4348099" y="3394994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8" name="Rectangle avec coin rogné 27"/>
              <p:cNvSpPr/>
              <p:nvPr/>
            </p:nvSpPr>
            <p:spPr>
              <a:xfrm>
                <a:off x="1374059" y="3386632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he</a:t>
                </a:r>
                <a:endParaRPr lang="fr-FR" sz="40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sp>
            <p:nvSpPr>
              <p:cNvPr id="29" name="Rectangle avec coin rogné 28"/>
              <p:cNvSpPr/>
              <p:nvPr/>
            </p:nvSpPr>
            <p:spPr>
              <a:xfrm>
                <a:off x="2861079" y="3380773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chitects Daughter" panose="020B0604020202020204" charset="0"/>
                </a:endParaRPr>
              </a:p>
            </p:txBody>
          </p:sp>
          <p:sp>
            <p:nvSpPr>
              <p:cNvPr id="30" name="Rectangle avec coin rogné 29"/>
              <p:cNvSpPr/>
              <p:nvPr/>
            </p:nvSpPr>
            <p:spPr>
              <a:xfrm>
                <a:off x="5835119" y="3394994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chitects Daughter" panose="020B0604020202020204" charset="0"/>
                </a:endParaRPr>
              </a:p>
            </p:txBody>
          </p:sp>
        </p:grpSp>
        <p:pic>
          <p:nvPicPr>
            <p:cNvPr id="43" name="Google Shape;415;p44"/>
            <p:cNvPicPr preferRelativeResize="0"/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l="4238" t="16935" r="3970" b="9961"/>
            <a:stretch/>
          </p:blipFill>
          <p:spPr>
            <a:xfrm>
              <a:off x="5336191" y="2432014"/>
              <a:ext cx="1102289" cy="7265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37795" y="2469088"/>
              <a:ext cx="9573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4000" dirty="0">
                  <a:solidFill>
                    <a:schemeClr val="tx1"/>
                  </a:solidFill>
                  <a:latin typeface="Architects Daughter" panose="020B0604020202020204" charset="0"/>
                </a:rPr>
                <a:t>has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034171" y="1372428"/>
            <a:ext cx="5627760" cy="861644"/>
            <a:chOff x="781507" y="1365760"/>
            <a:chExt cx="5627760" cy="861644"/>
          </a:xfrm>
        </p:grpSpPr>
        <p:grpSp>
          <p:nvGrpSpPr>
            <p:cNvPr id="4" name="Groupe 3"/>
            <p:cNvGrpSpPr/>
            <p:nvPr/>
          </p:nvGrpSpPr>
          <p:grpSpPr>
            <a:xfrm>
              <a:off x="781507" y="1365760"/>
              <a:ext cx="5627760" cy="861644"/>
              <a:chOff x="1375069" y="1397544"/>
              <a:chExt cx="5627760" cy="861644"/>
            </a:xfrm>
          </p:grpSpPr>
          <p:sp>
            <p:nvSpPr>
              <p:cNvPr id="17" name="Rectangle avec coin rogné 16"/>
              <p:cNvSpPr/>
              <p:nvPr/>
            </p:nvSpPr>
            <p:spPr>
              <a:xfrm>
                <a:off x="1375069" y="1397544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she</a:t>
                </a:r>
                <a:endParaRPr lang="fr-FR" sz="40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sp>
            <p:nvSpPr>
              <p:cNvPr id="18" name="Rectangle avec coin rogné 17"/>
              <p:cNvSpPr/>
              <p:nvPr/>
            </p:nvSpPr>
            <p:spPr>
              <a:xfrm>
                <a:off x="5713291" y="1397544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40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sp>
            <p:nvSpPr>
              <p:cNvPr id="19" name="Rectangle avec coin rogné 18"/>
              <p:cNvSpPr/>
              <p:nvPr/>
            </p:nvSpPr>
            <p:spPr>
              <a:xfrm>
                <a:off x="4267217" y="1397544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dirty="0">
                    <a:solidFill>
                      <a:schemeClr val="tx1"/>
                    </a:solidFill>
                    <a:latin typeface="Architects Daughter" panose="020B0604020202020204" charset="0"/>
                  </a:rPr>
                  <a:t>5</a:t>
                </a:r>
              </a:p>
            </p:txBody>
          </p:sp>
          <p:sp>
            <p:nvSpPr>
              <p:cNvPr id="26" name="Rectangle avec coin rogné 25"/>
              <p:cNvSpPr/>
              <p:nvPr/>
            </p:nvSpPr>
            <p:spPr>
              <a:xfrm>
                <a:off x="2821143" y="1403403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chitects Daughter" panose="020B0604020202020204" charset="0"/>
                </a:endParaRPr>
              </a:p>
            </p:txBody>
          </p:sp>
        </p:grpSp>
        <p:pic>
          <p:nvPicPr>
            <p:cNvPr id="42" name="Google Shape;413;p44"/>
            <p:cNvPicPr preferRelativeResize="0"/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5387659" y="1365760"/>
              <a:ext cx="514404" cy="838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ectangle 43"/>
            <p:cNvSpPr/>
            <p:nvPr/>
          </p:nvSpPr>
          <p:spPr>
            <a:xfrm>
              <a:off x="2406556" y="1472014"/>
              <a:ext cx="9573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4000" dirty="0">
                  <a:solidFill>
                    <a:schemeClr val="tx1"/>
                  </a:solidFill>
                  <a:latin typeface="Architects Daughter" panose="020B0604020202020204" charset="0"/>
                </a:rPr>
                <a:t>has</a:t>
              </a:r>
            </a:p>
          </p:txBody>
        </p:sp>
      </p:grpSp>
      <p:pic>
        <p:nvPicPr>
          <p:cNvPr id="45" name="Image 4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41300">
            <a:off x="328729" y="3442377"/>
            <a:ext cx="671444" cy="929691"/>
          </a:xfrm>
          <a:prstGeom prst="rect">
            <a:avLst/>
          </a:prstGeom>
        </p:spPr>
      </p:pic>
      <p:sp>
        <p:nvSpPr>
          <p:cNvPr id="46" name="Google Shape;436;p46"/>
          <p:cNvSpPr txBox="1"/>
          <p:nvPr/>
        </p:nvSpPr>
        <p:spPr>
          <a:xfrm>
            <a:off x="1982498" y="537850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S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entence building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</p:spTree>
    <p:extLst>
      <p:ext uri="{BB962C8B-B14F-4D97-AF65-F5344CB8AC3E}">
        <p14:creationId xmlns:p14="http://schemas.microsoft.com/office/powerpoint/2010/main" val="27785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6;p46"/>
          <p:cNvSpPr txBox="1"/>
          <p:nvPr/>
        </p:nvSpPr>
        <p:spPr>
          <a:xfrm>
            <a:off x="1722054" y="560817"/>
            <a:ext cx="5857026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400" b="0" i="0" u="none" strike="noStrike" cap="none" dirty="0" smtClean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Challenge!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308321" y="1459917"/>
            <a:ext cx="8612798" cy="3211001"/>
            <a:chOff x="439824" y="1407901"/>
            <a:chExt cx="8612798" cy="3211001"/>
          </a:xfrm>
        </p:grpSpPr>
        <p:sp>
          <p:nvSpPr>
            <p:cNvPr id="59" name="Rectangle avec coin rogné 58"/>
            <p:cNvSpPr/>
            <p:nvPr/>
          </p:nvSpPr>
          <p:spPr>
            <a:xfrm rot="1705385">
              <a:off x="7763084" y="2349277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39" name="Rectangle avec coin rogné 38"/>
            <p:cNvSpPr/>
            <p:nvPr/>
          </p:nvSpPr>
          <p:spPr>
            <a:xfrm>
              <a:off x="848171" y="2493153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 dirty="0"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18" name="Rectangle avec coin rogné 17"/>
            <p:cNvSpPr/>
            <p:nvPr/>
          </p:nvSpPr>
          <p:spPr>
            <a:xfrm rot="544443">
              <a:off x="3901419" y="3746319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17" name="Rectangle avec coin rogné 16"/>
            <p:cNvSpPr/>
            <p:nvPr/>
          </p:nvSpPr>
          <p:spPr>
            <a:xfrm rot="1310355">
              <a:off x="2054857" y="2632532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  <a:cs typeface="Architects Daughter" panose="020B0604020202020204" charset="0"/>
                </a:rPr>
                <a:t>she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19" name="Rectangle avec coin rogné 18"/>
            <p:cNvSpPr/>
            <p:nvPr/>
          </p:nvSpPr>
          <p:spPr>
            <a:xfrm rot="21348274">
              <a:off x="2091725" y="3763117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25" name="Rectangle avec coin rogné 24"/>
            <p:cNvSpPr/>
            <p:nvPr/>
          </p:nvSpPr>
          <p:spPr>
            <a:xfrm rot="20962878">
              <a:off x="3911722" y="1407901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38" name="Rectangle avec coin rogné 37"/>
            <p:cNvSpPr/>
            <p:nvPr/>
          </p:nvSpPr>
          <p:spPr>
            <a:xfrm rot="896153">
              <a:off x="6896396" y="3305337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>
                  <a:latin typeface="Architects Daughter" panose="020B0604020202020204" charset="0"/>
                  <a:cs typeface="Architects Daughter" panose="020B0604020202020204" charset="0"/>
                </a:rPr>
                <a:t>and</a:t>
              </a: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593987" y="3181216"/>
              <a:ext cx="1289538" cy="1107996"/>
              <a:chOff x="2291014" y="3261082"/>
              <a:chExt cx="1289538" cy="1107996"/>
            </a:xfrm>
          </p:grpSpPr>
          <p:sp>
            <p:nvSpPr>
              <p:cNvPr id="37" name="Rectangle avec coin rogné 36"/>
              <p:cNvSpPr/>
              <p:nvPr/>
            </p:nvSpPr>
            <p:spPr>
              <a:xfrm>
                <a:off x="2291014" y="3369068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800" dirty="0">
                  <a:latin typeface="Architects Daughter" panose="020B0604020202020204" charset="0"/>
                  <a:cs typeface="Architects Daughter" panose="020B060402020202020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21605" y="3261082"/>
                <a:ext cx="789695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" sz="6600" dirty="0">
                    <a:solidFill>
                      <a:srgbClr val="FF0000"/>
                    </a:solidFill>
                    <a:latin typeface="Architects Daughter" panose="020B0604020202020204" charset="0"/>
                    <a:ea typeface="Barrio"/>
                    <a:cs typeface="Architects Daughter" panose="020B0604020202020204" charset="0"/>
                    <a:sym typeface="Webdings" panose="05030102010509060703" pitchFamily="18" charset="2"/>
                  </a:rPr>
                  <a:t></a:t>
                </a:r>
                <a:endParaRPr lang="fr-FR" sz="6600" dirty="0">
                  <a:solidFill>
                    <a:srgbClr val="FF0000"/>
                  </a:solidFill>
                  <a:latin typeface="Architects Daughter" panose="020B0604020202020204" charset="0"/>
                  <a:cs typeface="Architects Daughter" panose="020B0604020202020204" charset="0"/>
                </a:endParaRPr>
              </a:p>
            </p:txBody>
          </p:sp>
        </p:grpSp>
        <p:grpSp>
          <p:nvGrpSpPr>
            <p:cNvPr id="2" name="Groupe 1"/>
            <p:cNvGrpSpPr/>
            <p:nvPr/>
          </p:nvGrpSpPr>
          <p:grpSpPr>
            <a:xfrm rot="1398927">
              <a:off x="5116591" y="3214988"/>
              <a:ext cx="1289538" cy="855785"/>
              <a:chOff x="-1133839" y="4105202"/>
              <a:chExt cx="1289538" cy="855785"/>
            </a:xfrm>
          </p:grpSpPr>
          <p:sp>
            <p:nvSpPr>
              <p:cNvPr id="26" name="Rectangle avec coin rogné 25"/>
              <p:cNvSpPr/>
              <p:nvPr/>
            </p:nvSpPr>
            <p:spPr>
              <a:xfrm>
                <a:off x="-1133839" y="4105202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800" dirty="0">
                  <a:latin typeface="Architects Daughter" panose="020B0604020202020204" charset="0"/>
                  <a:cs typeface="Architects Daughter" panose="020B060402020202020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-1032724" y="4163299"/>
                <a:ext cx="1034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400" dirty="0">
                    <a:solidFill>
                      <a:schemeClr val="tx1"/>
                    </a:solidFill>
                    <a:latin typeface="Architects Daughter" panose="020B0604020202020204" charset="0"/>
                    <a:cs typeface="Architects Daughter" panose="020B0604020202020204" charset="0"/>
                  </a:rPr>
                  <a:t>has</a:t>
                </a:r>
              </a:p>
            </p:txBody>
          </p:sp>
        </p:grpSp>
        <p:sp>
          <p:nvSpPr>
            <p:cNvPr id="33" name="Rectangle avec coin rogné 32"/>
            <p:cNvSpPr/>
            <p:nvPr/>
          </p:nvSpPr>
          <p:spPr>
            <a:xfrm rot="20325419">
              <a:off x="4353782" y="2057635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  <a:cs typeface="Architects Daughter" panose="020B0604020202020204" charset="0"/>
                </a:rPr>
                <a:t>his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45" name="Rectangle avec coin rogné 44"/>
            <p:cNvSpPr/>
            <p:nvPr/>
          </p:nvSpPr>
          <p:spPr>
            <a:xfrm rot="20914441">
              <a:off x="5979864" y="2409262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  <a:cs typeface="Architects Daughter" panose="020B0604020202020204" charset="0"/>
                </a:rPr>
                <a:t>is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52" name="Rectangle avec coin rogné 51"/>
            <p:cNvSpPr/>
            <p:nvPr/>
          </p:nvSpPr>
          <p:spPr>
            <a:xfrm rot="20619364">
              <a:off x="3263143" y="2680839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>
                  <a:solidFill>
                    <a:schemeClr val="tx1"/>
                  </a:solidFill>
                  <a:latin typeface="Architects Daughter" panose="020B0604020202020204" charset="0"/>
                  <a:cs typeface="Architects Daughter" panose="020B0604020202020204" charset="0"/>
                </a:rPr>
                <a:t>in</a:t>
              </a:r>
            </a:p>
          </p:txBody>
        </p:sp>
        <p:sp>
          <p:nvSpPr>
            <p:cNvPr id="53" name="Rectangle avec coin rogné 52"/>
            <p:cNvSpPr/>
            <p:nvPr/>
          </p:nvSpPr>
          <p:spPr>
            <a:xfrm rot="20157340">
              <a:off x="439824" y="1659806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  <a:cs typeface="Architects Daughter" panose="020B0604020202020204" charset="0"/>
                </a:rPr>
                <a:t>he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sp>
          <p:nvSpPr>
            <p:cNvPr id="56" name="Rectangle avec coin rogné 55"/>
            <p:cNvSpPr/>
            <p:nvPr/>
          </p:nvSpPr>
          <p:spPr>
            <a:xfrm>
              <a:off x="7338653" y="1574060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  <a:cs typeface="Architects Daughter" panose="020B0604020202020204" charset="0"/>
                </a:rPr>
                <a:t>her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  <a:cs typeface="Architects Daughter" panose="020B0604020202020204" charset="0"/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 rot="866191">
              <a:off x="5740010" y="1535169"/>
              <a:ext cx="1289538" cy="855785"/>
              <a:chOff x="3226498" y="2871154"/>
              <a:chExt cx="1289538" cy="855785"/>
            </a:xfrm>
          </p:grpSpPr>
          <p:sp>
            <p:nvSpPr>
              <p:cNvPr id="55" name="Rectangle avec coin rogné 54"/>
              <p:cNvSpPr/>
              <p:nvPr/>
            </p:nvSpPr>
            <p:spPr>
              <a:xfrm>
                <a:off x="3226498" y="2871154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800" dirty="0">
                  <a:latin typeface="Architects Daughter" panose="020B0604020202020204" charset="0"/>
                  <a:cs typeface="Architects Daughter" panose="020B0604020202020204" charset="0"/>
                </a:endParaRPr>
              </a:p>
            </p:txBody>
          </p:sp>
          <p:pic>
            <p:nvPicPr>
              <p:cNvPr id="57" name="Image 5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7840" y="2912126"/>
                <a:ext cx="771574" cy="771574"/>
              </a:xfrm>
              <a:prstGeom prst="rect">
                <a:avLst/>
              </a:prstGeom>
            </p:spPr>
          </p:pic>
        </p:grpSp>
        <p:grpSp>
          <p:nvGrpSpPr>
            <p:cNvPr id="15" name="Groupe 14"/>
            <p:cNvGrpSpPr/>
            <p:nvPr/>
          </p:nvGrpSpPr>
          <p:grpSpPr>
            <a:xfrm>
              <a:off x="2375174" y="1434227"/>
              <a:ext cx="1289538" cy="855785"/>
              <a:chOff x="464314" y="2955396"/>
              <a:chExt cx="1289538" cy="855785"/>
            </a:xfrm>
          </p:grpSpPr>
          <p:sp>
            <p:nvSpPr>
              <p:cNvPr id="35" name="Rectangle avec coin rogné 34"/>
              <p:cNvSpPr/>
              <p:nvPr/>
            </p:nvSpPr>
            <p:spPr>
              <a:xfrm>
                <a:off x="464314" y="2955396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4400" dirty="0">
                  <a:solidFill>
                    <a:schemeClr val="tx1"/>
                  </a:solidFill>
                  <a:latin typeface="Architects Daughter" panose="020B0604020202020204" charset="0"/>
                  <a:cs typeface="Architects Daughter" panose="020B0604020202020204" charset="0"/>
                </a:endParaRPr>
              </a:p>
            </p:txBody>
          </p:sp>
          <p:pic>
            <p:nvPicPr>
              <p:cNvPr id="58" name="Image 5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599" y="3008836"/>
                <a:ext cx="734414" cy="734414"/>
              </a:xfrm>
              <a:prstGeom prst="rect">
                <a:avLst/>
              </a:prstGeom>
            </p:spPr>
          </p:pic>
        </p:grpSp>
      </p:grpSp>
      <p:pic>
        <p:nvPicPr>
          <p:cNvPr id="60" name="Google Shape;15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14828">
            <a:off x="2894984" y="3061792"/>
            <a:ext cx="1558209" cy="172746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orme libre 20"/>
          <p:cNvSpPr/>
          <p:nvPr/>
        </p:nvSpPr>
        <p:spPr>
          <a:xfrm>
            <a:off x="2235200" y="4177987"/>
            <a:ext cx="798286" cy="164641"/>
          </a:xfrm>
          <a:custGeom>
            <a:avLst/>
            <a:gdLst>
              <a:gd name="connsiteX0" fmla="*/ 0 w 798286"/>
              <a:gd name="connsiteY0" fmla="*/ 103727 h 164641"/>
              <a:gd name="connsiteX1" fmla="*/ 72571 w 798286"/>
              <a:gd name="connsiteY1" fmla="*/ 161784 h 164641"/>
              <a:gd name="connsiteX2" fmla="*/ 232229 w 798286"/>
              <a:gd name="connsiteY2" fmla="*/ 132756 h 164641"/>
              <a:gd name="connsiteX3" fmla="*/ 319314 w 798286"/>
              <a:gd name="connsiteY3" fmla="*/ 60184 h 164641"/>
              <a:gd name="connsiteX4" fmla="*/ 362857 w 798286"/>
              <a:gd name="connsiteY4" fmla="*/ 45670 h 164641"/>
              <a:gd name="connsiteX5" fmla="*/ 391886 w 798286"/>
              <a:gd name="connsiteY5" fmla="*/ 2127 h 164641"/>
              <a:gd name="connsiteX6" fmla="*/ 478971 w 798286"/>
              <a:gd name="connsiteY6" fmla="*/ 16642 h 164641"/>
              <a:gd name="connsiteX7" fmla="*/ 566057 w 798286"/>
              <a:gd name="connsiteY7" fmla="*/ 89213 h 164641"/>
              <a:gd name="connsiteX8" fmla="*/ 609600 w 798286"/>
              <a:gd name="connsiteY8" fmla="*/ 118242 h 164641"/>
              <a:gd name="connsiteX9" fmla="*/ 711200 w 798286"/>
              <a:gd name="connsiteY9" fmla="*/ 147270 h 164641"/>
              <a:gd name="connsiteX10" fmla="*/ 798286 w 798286"/>
              <a:gd name="connsiteY10" fmla="*/ 147270 h 16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8286" h="164641">
                <a:moveTo>
                  <a:pt x="0" y="103727"/>
                </a:moveTo>
                <a:cubicBezTo>
                  <a:pt x="24190" y="123079"/>
                  <a:pt x="42386" y="154818"/>
                  <a:pt x="72571" y="161784"/>
                </a:cubicBezTo>
                <a:cubicBezTo>
                  <a:pt x="121061" y="172974"/>
                  <a:pt x="184161" y="148778"/>
                  <a:pt x="232229" y="132756"/>
                </a:cubicBezTo>
                <a:cubicBezTo>
                  <a:pt x="264328" y="100656"/>
                  <a:pt x="278900" y="80391"/>
                  <a:pt x="319314" y="60184"/>
                </a:cubicBezTo>
                <a:cubicBezTo>
                  <a:pt x="332998" y="53342"/>
                  <a:pt x="348343" y="50508"/>
                  <a:pt x="362857" y="45670"/>
                </a:cubicBezTo>
                <a:cubicBezTo>
                  <a:pt x="372533" y="31156"/>
                  <a:pt x="374963" y="6358"/>
                  <a:pt x="391886" y="2127"/>
                </a:cubicBezTo>
                <a:cubicBezTo>
                  <a:pt x="420436" y="-5010"/>
                  <a:pt x="451052" y="7336"/>
                  <a:pt x="478971" y="16642"/>
                </a:cubicBezTo>
                <a:cubicBezTo>
                  <a:pt x="515009" y="28655"/>
                  <a:pt x="539107" y="66755"/>
                  <a:pt x="566057" y="89213"/>
                </a:cubicBezTo>
                <a:cubicBezTo>
                  <a:pt x="579458" y="100380"/>
                  <a:pt x="593998" y="110441"/>
                  <a:pt x="609600" y="118242"/>
                </a:cubicBezTo>
                <a:cubicBezTo>
                  <a:pt x="625072" y="125978"/>
                  <a:pt x="699575" y="146108"/>
                  <a:pt x="711200" y="147270"/>
                </a:cubicBezTo>
                <a:cubicBezTo>
                  <a:pt x="740085" y="150158"/>
                  <a:pt x="769257" y="147270"/>
                  <a:pt x="798286" y="1472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Google Shape;18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58942">
            <a:off x="6130207" y="3831911"/>
            <a:ext cx="828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24" y="431114"/>
            <a:ext cx="1297755" cy="103550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65" y="575600"/>
            <a:ext cx="709335" cy="709335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5" y="575600"/>
            <a:ext cx="536143" cy="5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757" y="158554"/>
            <a:ext cx="8852483" cy="14055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18" y="0"/>
            <a:ext cx="5846963" cy="5143500"/>
          </a:xfrm>
          <a:prstGeom prst="rect">
            <a:avLst/>
          </a:prstGeom>
        </p:spPr>
      </p:pic>
      <p:sp>
        <p:nvSpPr>
          <p:cNvPr id="142" name="Google Shape;142;p27"/>
          <p:cNvSpPr txBox="1"/>
          <p:nvPr/>
        </p:nvSpPr>
        <p:spPr>
          <a:xfrm>
            <a:off x="268376" y="303809"/>
            <a:ext cx="90024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Today’s lesson</a:t>
            </a:r>
            <a:endParaRPr sz="3600" b="1" i="0" u="none" strike="noStrike" cap="none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59" y="265615"/>
            <a:ext cx="964176" cy="9641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21" y="1325433"/>
            <a:ext cx="338650" cy="3386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21" y="1743341"/>
            <a:ext cx="338650" cy="3386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40" y="2125767"/>
            <a:ext cx="338650" cy="3386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66" y="2575023"/>
            <a:ext cx="338650" cy="3386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27" y="3002185"/>
            <a:ext cx="338650" cy="338650"/>
          </a:xfrm>
          <a:prstGeom prst="rect">
            <a:avLst/>
          </a:prstGeom>
        </p:spPr>
      </p:pic>
      <p:sp>
        <p:nvSpPr>
          <p:cNvPr id="14" name="Google Shape;143;p27"/>
          <p:cNvSpPr txBox="1"/>
          <p:nvPr/>
        </p:nvSpPr>
        <p:spPr>
          <a:xfrm>
            <a:off x="2043671" y="1267985"/>
            <a:ext cx="5451809" cy="23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33400" indent="-4572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8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Présenter quelqu’un</a:t>
            </a:r>
          </a:p>
          <a:p>
            <a:pPr marL="533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800" dirty="0">
                <a:solidFill>
                  <a:schemeClr val="bg1"/>
                </a:solidFill>
                <a:latin typeface="Architects Daughter"/>
                <a:sym typeface="Architects Daughter"/>
              </a:rPr>
              <a:t>Réviser les nombres 0 - 20</a:t>
            </a:r>
            <a:endParaRPr sz="1600" dirty="0">
              <a:solidFill>
                <a:schemeClr val="bg1"/>
              </a:solidFill>
            </a:endParaRPr>
          </a:p>
          <a:p>
            <a:pPr marL="533400" indent="-4572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8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Prononcer la lettre H</a:t>
            </a:r>
          </a:p>
          <a:p>
            <a:pPr marL="533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800" dirty="0">
                <a:solidFill>
                  <a:schemeClr val="bg1"/>
                </a:solidFill>
                <a:latin typeface="Architects Daughter"/>
                <a:sym typeface="Architects Daughter"/>
              </a:rPr>
              <a:t>C</a:t>
            </a:r>
            <a:r>
              <a:rPr lang="fr" sz="2800" dirty="0">
                <a:solidFill>
                  <a:schemeClr val="bg1"/>
                </a:solidFill>
                <a:latin typeface="Architects Daughter"/>
                <a:sym typeface="Architects Daughter"/>
              </a:rPr>
              <a:t>onnaître quelques pays</a:t>
            </a:r>
          </a:p>
          <a:p>
            <a:pPr marL="533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800" b="0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Découvrir des accents</a:t>
            </a:r>
            <a:endParaRPr sz="1600" dirty="0">
              <a:solidFill>
                <a:schemeClr val="bg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None/>
            </a:pPr>
            <a:endParaRPr sz="2800" b="0" i="0" u="none" strike="noStrike" cap="none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11369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2301111" y="581961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Goodbye song 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563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56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56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4" y="1737274"/>
            <a:ext cx="2137913" cy="1650416"/>
          </a:xfrm>
          <a:prstGeom prst="rect">
            <a:avLst/>
          </a:prstGeom>
        </p:spPr>
      </p:pic>
      <p:pic>
        <p:nvPicPr>
          <p:cNvPr id="26" name="Outro song with a m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568" y="4349750"/>
            <a:ext cx="609600" cy="6096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grpSp>
        <p:nvGrpSpPr>
          <p:cNvPr id="31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32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64" y="1215463"/>
            <a:ext cx="3708711" cy="34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48" name="Google Shape;548;p3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50" name="Google Shape;55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488" y="594854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5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sp>
        <p:nvSpPr>
          <p:cNvPr id="9" name="Google Shape;542;p43"/>
          <p:cNvSpPr txBox="1"/>
          <p:nvPr/>
        </p:nvSpPr>
        <p:spPr>
          <a:xfrm>
            <a:off x="4388225" y="3620914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from Anne-Valérie and Anna</a:t>
            </a:r>
            <a:endParaRPr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04" y="1197966"/>
            <a:ext cx="4615499" cy="32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0" y="495075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5" name="Google Shape;161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2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/>
        </p:nvSpPr>
        <p:spPr>
          <a:xfrm>
            <a:off x="1958529" y="479648"/>
            <a:ext cx="5651271" cy="7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How are you today?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sym typeface="Arial"/>
            </a:endParaRPr>
          </a:p>
        </p:txBody>
      </p:sp>
      <p:pic>
        <p:nvPicPr>
          <p:cNvPr id="10" name="Google Shape;238;p28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90041" y="528981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pic>
        <p:nvPicPr>
          <p:cNvPr id="163" name="Google Shape;163;p29" descr="https://lh5.googleusercontent.com/7aCGw1Kmw1Lnwo8eO0SxcJcyx_1t-F1FUEIMvYScJrQzOgjkf6NqsFJZk-ovcssPq98Q4RBZeSIi_d1RVJwlJknF2C3XNyT7MwGLUc6x1eGqEYfRj38vFZxqd_-6JulTZE-q-HIxWW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645" y="1485666"/>
            <a:ext cx="1642883" cy="128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 descr="https://lh5.googleusercontent.com/f5In7B9xOrAqxpTrhcP7lb74q6MLqeacOBcyzE-ciz9wsFtZfAaxkx1f83s1ul_E6juzWGwHIWGTfopjE2wUYVf4-mtRK8yoqQYb_Zuip5BPc9t3YlQ6UbJ2X_lzwLG7VrLBgR5GMbw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15574" y="2712453"/>
            <a:ext cx="1855127" cy="157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 descr="https://lh4.googleusercontent.com/QdrGYYaw89kY9u8cT3visVQ0pt5df1H-N7g2Ypo9ffNfeUDUQOUheCmA98aNbu7nik0GXcICpDl_2FCZNbu_yfBdLCDAbhR8pEgAByv8w_L2tHi8k1to-hp8ZvT3c4BI7yPvujxcW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6448" y="1292423"/>
            <a:ext cx="1946395" cy="189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 descr="https://lh3.googleusercontent.com/JczKSU5CcwNZzgf8-8HMfQf_veYOoeGSLkyoBCTUCBijjPNQ96EWwPz0bMeFoxd9vj4iDRo9kKNIHQjASkCk57BZwWQt4N6ey2FP6pfXRLRjX57QOVIAKH7jFXd8R3tfh2V7HLHZUtc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4165" y="2712453"/>
            <a:ext cx="1699552" cy="167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7;p24"/>
          <p:cNvPicPr preferRelativeResize="0"/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408091" y="1481125"/>
            <a:ext cx="1783045" cy="152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68;p29"/>
          <p:cNvSpPr txBox="1"/>
          <p:nvPr/>
        </p:nvSpPr>
        <p:spPr>
          <a:xfrm>
            <a:off x="214538" y="2819054"/>
            <a:ext cx="1299261" cy="4726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b="0" i="0" u="none" strike="noStrike" cap="none" dirty="0">
                <a:latin typeface="Arial"/>
                <a:ea typeface="Arial"/>
                <a:cs typeface="Arial"/>
                <a:sym typeface="Arial"/>
              </a:rPr>
              <a:t>happy</a:t>
            </a:r>
            <a:endParaRPr dirty="0"/>
          </a:p>
        </p:txBody>
      </p:sp>
      <p:sp>
        <p:nvSpPr>
          <p:cNvPr id="16" name="Google Shape;168;p29"/>
          <p:cNvSpPr txBox="1"/>
          <p:nvPr/>
        </p:nvSpPr>
        <p:spPr>
          <a:xfrm>
            <a:off x="3076746" y="3739870"/>
            <a:ext cx="1022684" cy="4726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ial"/>
                <a:cs typeface="Arial"/>
                <a:sym typeface="Arial"/>
              </a:rPr>
              <a:t>sad</a:t>
            </a:r>
            <a:endParaRPr dirty="0"/>
          </a:p>
        </p:txBody>
      </p:sp>
      <p:sp>
        <p:nvSpPr>
          <p:cNvPr id="17" name="Google Shape;168;p29"/>
          <p:cNvSpPr txBox="1"/>
          <p:nvPr/>
        </p:nvSpPr>
        <p:spPr>
          <a:xfrm>
            <a:off x="4784165" y="1517337"/>
            <a:ext cx="1181225" cy="4726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b="0" i="0" u="none" strike="noStrike" cap="none" dirty="0">
                <a:latin typeface="Arial"/>
                <a:ea typeface="Arial"/>
                <a:cs typeface="Arial"/>
                <a:sym typeface="Arial"/>
              </a:rPr>
              <a:t>tired</a:t>
            </a:r>
            <a:endParaRPr dirty="0"/>
          </a:p>
        </p:txBody>
      </p:sp>
      <p:sp>
        <p:nvSpPr>
          <p:cNvPr id="18" name="Google Shape;168;p29"/>
          <p:cNvSpPr txBox="1"/>
          <p:nvPr/>
        </p:nvSpPr>
        <p:spPr>
          <a:xfrm>
            <a:off x="6649711" y="3668599"/>
            <a:ext cx="1249408" cy="4726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ial"/>
                <a:cs typeface="Arial"/>
                <a:sym typeface="Arial"/>
              </a:rPr>
              <a:t>angry</a:t>
            </a:r>
            <a:endParaRPr dirty="0"/>
          </a:p>
        </p:txBody>
      </p:sp>
      <p:sp>
        <p:nvSpPr>
          <p:cNvPr id="19" name="Google Shape;168;p29"/>
          <p:cNvSpPr txBox="1"/>
          <p:nvPr/>
        </p:nvSpPr>
        <p:spPr>
          <a:xfrm>
            <a:off x="8016661" y="1418071"/>
            <a:ext cx="1025608" cy="4726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err="1"/>
              <a:t>sick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4972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65615"/>
            <a:ext cx="8852483" cy="14055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18" y="0"/>
            <a:ext cx="5846963" cy="5143500"/>
          </a:xfrm>
          <a:prstGeom prst="rect">
            <a:avLst/>
          </a:prstGeom>
        </p:spPr>
      </p:pic>
      <p:sp>
        <p:nvSpPr>
          <p:cNvPr id="142" name="Google Shape;142;p27"/>
          <p:cNvSpPr txBox="1"/>
          <p:nvPr/>
        </p:nvSpPr>
        <p:spPr>
          <a:xfrm>
            <a:off x="2157221" y="310675"/>
            <a:ext cx="4960883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Today’s lesson</a:t>
            </a:r>
            <a:endParaRPr sz="3600" b="1" i="0" u="none" strike="noStrike" cap="none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3" name="Google Shape;143;p27"/>
          <p:cNvSpPr txBox="1"/>
          <p:nvPr/>
        </p:nvSpPr>
        <p:spPr>
          <a:xfrm>
            <a:off x="1911759" y="1346447"/>
            <a:ext cx="5451809" cy="23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33400" indent="-4572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8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Présenter quelqu’un</a:t>
            </a:r>
          </a:p>
          <a:p>
            <a:pPr marL="533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800" dirty="0">
                <a:solidFill>
                  <a:schemeClr val="bg1"/>
                </a:solidFill>
                <a:latin typeface="Architects Daughter"/>
                <a:sym typeface="Architects Daughter"/>
              </a:rPr>
              <a:t>Réviser les nombres 0 - 20</a:t>
            </a:r>
            <a:endParaRPr sz="1600" dirty="0">
              <a:solidFill>
                <a:schemeClr val="bg1"/>
              </a:solidFill>
            </a:endParaRPr>
          </a:p>
          <a:p>
            <a:pPr marL="533400" indent="-4572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8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Prononcer la lettre H</a:t>
            </a:r>
          </a:p>
          <a:p>
            <a:pPr marL="533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800" dirty="0">
                <a:solidFill>
                  <a:schemeClr val="bg1"/>
                </a:solidFill>
                <a:latin typeface="Architects Daughter"/>
                <a:sym typeface="Architects Daughter"/>
              </a:rPr>
              <a:t>Découvrir</a:t>
            </a:r>
            <a:r>
              <a:rPr lang="fr" sz="2800" dirty="0">
                <a:solidFill>
                  <a:schemeClr val="bg1"/>
                </a:solidFill>
                <a:latin typeface="Architects Daughter"/>
                <a:sym typeface="Architects Daughter"/>
              </a:rPr>
              <a:t> quelques pays</a:t>
            </a:r>
          </a:p>
          <a:p>
            <a:pPr marL="533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800" b="0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Découvrir des accents</a:t>
            </a:r>
            <a:endParaRPr sz="1600" dirty="0">
              <a:solidFill>
                <a:schemeClr val="bg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None/>
            </a:pPr>
            <a:endParaRPr sz="2800" b="0" i="0" u="none" strike="noStrike" cap="none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59" y="265615"/>
            <a:ext cx="964176" cy="96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/>
        </p:nvSpPr>
        <p:spPr>
          <a:xfrm>
            <a:off x="0" y="498498"/>
            <a:ext cx="90645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need</a:t>
            </a:r>
            <a:r>
              <a:rPr lang="fr" sz="40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….</a:t>
            </a:r>
            <a:endParaRPr sz="40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52" name="Google Shape;15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14828">
            <a:off x="5342407" y="952087"/>
            <a:ext cx="1294881" cy="171177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/>
          <p:nvPr/>
        </p:nvSpPr>
        <p:spPr>
          <a:xfrm>
            <a:off x="6085327" y="3586931"/>
            <a:ext cx="1988400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copybook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5" name="Google Shape;155;p28"/>
          <p:cNvSpPr/>
          <p:nvPr/>
        </p:nvSpPr>
        <p:spPr>
          <a:xfrm>
            <a:off x="2807266" y="3418077"/>
            <a:ext cx="2293330" cy="820409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" sz="2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whiteboard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marker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6" name="Google Shape;156;p28"/>
          <p:cNvSpPr/>
          <p:nvPr/>
        </p:nvSpPr>
        <p:spPr>
          <a:xfrm>
            <a:off x="5158464" y="2546675"/>
            <a:ext cx="1447006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pencil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83369" y="1675229"/>
            <a:ext cx="2285263" cy="1542927"/>
            <a:chOff x="379455" y="1668056"/>
            <a:chExt cx="2285263" cy="1542927"/>
          </a:xfrm>
        </p:grpSpPr>
        <p:sp>
          <p:nvSpPr>
            <p:cNvPr id="3" name="Rectangle 2"/>
            <p:cNvSpPr/>
            <p:nvPr/>
          </p:nvSpPr>
          <p:spPr>
            <a:xfrm rot="19899357">
              <a:off x="543739" y="1865340"/>
              <a:ext cx="1970114" cy="11576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379455" y="1668056"/>
              <a:ext cx="2285263" cy="1542927"/>
              <a:chOff x="379455" y="1668056"/>
              <a:chExt cx="2285263" cy="1542927"/>
            </a:xfrm>
          </p:grpSpPr>
          <p:sp>
            <p:nvSpPr>
              <p:cNvPr id="2" name="Rectangle à coins arrondis 1"/>
              <p:cNvSpPr/>
              <p:nvPr/>
            </p:nvSpPr>
            <p:spPr>
              <a:xfrm rot="19899357">
                <a:off x="379455" y="1668056"/>
                <a:ext cx="2285263" cy="1542927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3" name="Image 12" descr="C:\Users\schapelet1\Downloads\notebook-426323_640.png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9899357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15" name="Google Shape;155;p28"/>
          <p:cNvSpPr/>
          <p:nvPr/>
        </p:nvSpPr>
        <p:spPr>
          <a:xfrm>
            <a:off x="230103" y="3696283"/>
            <a:ext cx="2066394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whiteboard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96" y="1338151"/>
            <a:ext cx="1133877" cy="188000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83" y="599375"/>
            <a:ext cx="559308" cy="5593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" y="535477"/>
            <a:ext cx="556766" cy="556766"/>
          </a:xfrm>
          <a:prstGeom prst="rect">
            <a:avLst/>
          </a:prstGeom>
        </p:spPr>
      </p:pic>
      <p:pic>
        <p:nvPicPr>
          <p:cNvPr id="19" name="Google Shape;182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0958942">
            <a:off x="7106353" y="1576466"/>
            <a:ext cx="1262700" cy="1628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3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/>
        </p:nvSpPr>
        <p:spPr>
          <a:xfrm>
            <a:off x="1720066" y="491390"/>
            <a:ext cx="6114456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 revise </a:t>
            </a:r>
            <a:r>
              <a:rPr lang="fr" sz="4400" b="0" i="0" u="none" strike="noStrike" cap="none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numbers!</a:t>
            </a:r>
            <a:endParaRPr sz="44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7" name="Google Shape;237;p35"/>
          <p:cNvSpPr/>
          <p:nvPr/>
        </p:nvSpPr>
        <p:spPr>
          <a:xfrm>
            <a:off x="248649" y="1468052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sp>
        <p:nvSpPr>
          <p:cNvPr id="238" name="Google Shape;238;p35"/>
          <p:cNvSpPr/>
          <p:nvPr/>
        </p:nvSpPr>
        <p:spPr>
          <a:xfrm>
            <a:off x="972574" y="2127814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39" name="Google Shape;239;p35"/>
          <p:cNvSpPr/>
          <p:nvPr/>
        </p:nvSpPr>
        <p:spPr>
          <a:xfrm>
            <a:off x="1881723" y="1533223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5"/>
          <p:cNvSpPr/>
          <p:nvPr/>
        </p:nvSpPr>
        <p:spPr>
          <a:xfrm>
            <a:off x="2761493" y="2184344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41" name="Google Shape;241;p35"/>
          <p:cNvSpPr/>
          <p:nvPr/>
        </p:nvSpPr>
        <p:spPr>
          <a:xfrm>
            <a:off x="3785619" y="1562834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242" name="Google Shape;242;p35"/>
          <p:cNvSpPr/>
          <p:nvPr/>
        </p:nvSpPr>
        <p:spPr>
          <a:xfrm>
            <a:off x="4653407" y="2222596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243" name="Google Shape;243;p35"/>
          <p:cNvSpPr/>
          <p:nvPr/>
        </p:nvSpPr>
        <p:spPr>
          <a:xfrm>
            <a:off x="5681231" y="152380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244" name="Google Shape;244;p35"/>
          <p:cNvSpPr/>
          <p:nvPr/>
        </p:nvSpPr>
        <p:spPr>
          <a:xfrm>
            <a:off x="6696225" y="2183562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dirty="0"/>
          </a:p>
        </p:txBody>
      </p:sp>
      <p:sp>
        <p:nvSpPr>
          <p:cNvPr id="246" name="Google Shape;246;p35"/>
          <p:cNvSpPr/>
          <p:nvPr/>
        </p:nvSpPr>
        <p:spPr>
          <a:xfrm>
            <a:off x="7433660" y="3577138"/>
            <a:ext cx="801725" cy="769885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5"/>
          <p:cNvSpPr/>
          <p:nvPr/>
        </p:nvSpPr>
        <p:spPr>
          <a:xfrm>
            <a:off x="89862" y="2996379"/>
            <a:ext cx="795661" cy="651077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11</a:t>
            </a:r>
            <a:endParaRPr/>
          </a:p>
        </p:txBody>
      </p:sp>
      <p:sp>
        <p:nvSpPr>
          <p:cNvPr id="248" name="Google Shape;248;p35"/>
          <p:cNvSpPr/>
          <p:nvPr/>
        </p:nvSpPr>
        <p:spPr>
          <a:xfrm>
            <a:off x="849975" y="3632200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5"/>
          <p:cNvSpPr/>
          <p:nvPr/>
        </p:nvSpPr>
        <p:spPr>
          <a:xfrm>
            <a:off x="7524971" y="1562834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251" name="Google Shape;251;p35"/>
          <p:cNvSpPr/>
          <p:nvPr/>
        </p:nvSpPr>
        <p:spPr>
          <a:xfrm>
            <a:off x="8321197" y="2192985"/>
            <a:ext cx="73684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52" name="Google Shape;252;p35"/>
          <p:cNvSpPr/>
          <p:nvPr/>
        </p:nvSpPr>
        <p:spPr>
          <a:xfrm>
            <a:off x="1591678" y="2996378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13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5"/>
          <p:cNvSpPr/>
          <p:nvPr/>
        </p:nvSpPr>
        <p:spPr>
          <a:xfrm>
            <a:off x="2418033" y="3621316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14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3191584" y="2986725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15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5"/>
          <p:cNvSpPr/>
          <p:nvPr/>
        </p:nvSpPr>
        <p:spPr>
          <a:xfrm>
            <a:off x="4029457" y="3621315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16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5"/>
          <p:cNvSpPr/>
          <p:nvPr/>
        </p:nvSpPr>
        <p:spPr>
          <a:xfrm>
            <a:off x="5014796" y="2996378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17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5"/>
          <p:cNvSpPr/>
          <p:nvPr/>
        </p:nvSpPr>
        <p:spPr>
          <a:xfrm>
            <a:off x="5947390" y="3616936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18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5"/>
          <p:cNvSpPr/>
          <p:nvPr/>
        </p:nvSpPr>
        <p:spPr>
          <a:xfrm>
            <a:off x="6838008" y="2986725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19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38;p28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6" grpId="0" animBg="1"/>
      <p:bldP spid="247" grpId="0" animBg="1"/>
      <p:bldP spid="248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/>
          <p:nvPr/>
        </p:nvSpPr>
        <p:spPr>
          <a:xfrm>
            <a:off x="2044861" y="566631"/>
            <a:ext cx="5033154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Number </a:t>
            </a:r>
            <a:r>
              <a:rPr lang="fr" sz="4400" b="0" i="0" u="none" strike="noStrike" cap="none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challenge!</a:t>
            </a:r>
            <a:endParaRPr sz="44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65" name="Google Shape;265;p36"/>
          <p:cNvSpPr/>
          <p:nvPr/>
        </p:nvSpPr>
        <p:spPr>
          <a:xfrm>
            <a:off x="57550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941317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67" name="Google Shape;267;p36"/>
          <p:cNvSpPr/>
          <p:nvPr/>
        </p:nvSpPr>
        <p:spPr>
          <a:xfrm>
            <a:off x="1830649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6"/>
          <p:cNvSpPr/>
          <p:nvPr/>
        </p:nvSpPr>
        <p:spPr>
          <a:xfrm>
            <a:off x="2730236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69" name="Google Shape;269;p36"/>
          <p:cNvSpPr/>
          <p:nvPr/>
        </p:nvSpPr>
        <p:spPr>
          <a:xfrm>
            <a:off x="3696710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4622150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271" name="Google Shape;271;p36"/>
          <p:cNvSpPr/>
          <p:nvPr/>
        </p:nvSpPr>
        <p:spPr>
          <a:xfrm>
            <a:off x="5649028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6671581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6"/>
          <p:cNvSpPr/>
          <p:nvPr/>
        </p:nvSpPr>
        <p:spPr>
          <a:xfrm>
            <a:off x="8165502" y="2428688"/>
            <a:ext cx="801725" cy="769885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6"/>
          <p:cNvSpPr/>
          <p:nvPr/>
        </p:nvSpPr>
        <p:spPr>
          <a:xfrm>
            <a:off x="80527" y="2567566"/>
            <a:ext cx="795661" cy="651077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11</a:t>
            </a:r>
            <a:endParaRPr/>
          </a:p>
        </p:txBody>
      </p:sp>
      <p:sp>
        <p:nvSpPr>
          <p:cNvPr id="276" name="Google Shape;276;p36"/>
          <p:cNvSpPr/>
          <p:nvPr/>
        </p:nvSpPr>
        <p:spPr>
          <a:xfrm>
            <a:off x="948346" y="2567566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6"/>
          <p:cNvSpPr/>
          <p:nvPr/>
        </p:nvSpPr>
        <p:spPr>
          <a:xfrm>
            <a:off x="7539368" y="1698620"/>
            <a:ext cx="61910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8407156" y="1698620"/>
            <a:ext cx="736844" cy="659762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80" name="Google Shape;280;p36"/>
          <p:cNvSpPr/>
          <p:nvPr/>
        </p:nvSpPr>
        <p:spPr>
          <a:xfrm>
            <a:off x="1857496" y="2567566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6"/>
          <p:cNvSpPr/>
          <p:nvPr/>
        </p:nvSpPr>
        <p:spPr>
          <a:xfrm>
            <a:off x="2737266" y="2567566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14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6"/>
          <p:cNvSpPr/>
          <p:nvPr/>
        </p:nvSpPr>
        <p:spPr>
          <a:xfrm>
            <a:off x="3676204" y="2567565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15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6"/>
          <p:cNvSpPr/>
          <p:nvPr/>
        </p:nvSpPr>
        <p:spPr>
          <a:xfrm>
            <a:off x="4552103" y="2558880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6"/>
          <p:cNvSpPr/>
          <p:nvPr/>
        </p:nvSpPr>
        <p:spPr>
          <a:xfrm>
            <a:off x="5464391" y="2567565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17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6"/>
          <p:cNvSpPr/>
          <p:nvPr/>
        </p:nvSpPr>
        <p:spPr>
          <a:xfrm>
            <a:off x="6331930" y="2558879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6"/>
          <p:cNvSpPr/>
          <p:nvPr/>
        </p:nvSpPr>
        <p:spPr>
          <a:xfrm>
            <a:off x="7187400" y="2558878"/>
            <a:ext cx="803741" cy="6597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19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92" y="659334"/>
            <a:ext cx="540167" cy="54016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2" y="587100"/>
            <a:ext cx="572455" cy="5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/>
          <p:nvPr/>
        </p:nvSpPr>
        <p:spPr>
          <a:xfrm>
            <a:off x="1445648" y="594792"/>
            <a:ext cx="6493463" cy="87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solidFill>
                  <a:schemeClr val="tx1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hallenge, yes, you </a:t>
            </a:r>
            <a:r>
              <a:rPr lang="fr" sz="4400" b="0" i="0" u="none" strike="noStrike" cap="none" dirty="0" smtClean="0">
                <a:solidFill>
                  <a:schemeClr val="tx1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can!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7612258" y="1488341"/>
            <a:ext cx="1301948" cy="674509"/>
            <a:chOff x="7612258" y="1488341"/>
            <a:chExt cx="1301948" cy="674509"/>
          </a:xfrm>
        </p:grpSpPr>
        <p:grpSp>
          <p:nvGrpSpPr>
            <p:cNvPr id="18" name="Groupe 17"/>
            <p:cNvGrpSpPr/>
            <p:nvPr/>
          </p:nvGrpSpPr>
          <p:grpSpPr>
            <a:xfrm rot="1360576">
              <a:off x="7612258" y="1488341"/>
              <a:ext cx="813049" cy="674509"/>
              <a:chOff x="1578077" y="339213"/>
              <a:chExt cx="2580968" cy="1415845"/>
            </a:xfrm>
            <a:solidFill>
              <a:srgbClr val="00B0F0"/>
            </a:solidFill>
          </p:grpSpPr>
          <p:sp>
            <p:nvSpPr>
              <p:cNvPr id="19" name="Rectangle à coins arrondis 18"/>
              <p:cNvSpPr/>
              <p:nvPr/>
            </p:nvSpPr>
            <p:spPr>
              <a:xfrm>
                <a:off x="1578077" y="339213"/>
                <a:ext cx="2580968" cy="1415845"/>
              </a:xfrm>
              <a:prstGeom prst="roundRect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760220" y="522660"/>
                <a:ext cx="2225040" cy="1062300"/>
              </a:xfrm>
              <a:prstGeom prst="rect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1" name="Image 20" descr="C:\Users\schapelet1\Downloads\notebook-426323_640.png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760220" y="522660"/>
                <a:ext cx="2225040" cy="1062300"/>
              </a:xfrm>
              <a:prstGeom prst="rect">
                <a:avLst/>
              </a:prstGeom>
              <a:grpFill/>
              <a:ln>
                <a:solidFill>
                  <a:srgbClr val="00B0F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61219">
              <a:off x="8315294" y="1381321"/>
              <a:ext cx="442181" cy="755642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111604" y="1573077"/>
            <a:ext cx="3803409" cy="973454"/>
            <a:chOff x="100047" y="1424986"/>
            <a:chExt cx="3803409" cy="1180751"/>
          </a:xfrm>
        </p:grpSpPr>
        <p:sp>
          <p:nvSpPr>
            <p:cNvPr id="293" name="Google Shape;293;p37"/>
            <p:cNvSpPr/>
            <p:nvPr/>
          </p:nvSpPr>
          <p:spPr>
            <a:xfrm>
              <a:off x="100047" y="1435821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157969" y="1424986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2201660" y="1435821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799" y="1559944"/>
              <a:ext cx="597657" cy="900000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111604" y="3139480"/>
            <a:ext cx="3802046" cy="972000"/>
            <a:chOff x="1778916" y="2677555"/>
            <a:chExt cx="3802046" cy="118075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3307" y="2823348"/>
              <a:ext cx="597655" cy="900000"/>
            </a:xfrm>
            <a:prstGeom prst="rect">
              <a:avLst/>
            </a:prstGeom>
          </p:spPr>
        </p:pic>
        <p:sp>
          <p:nvSpPr>
            <p:cNvPr id="23" name="Google Shape;293;p37"/>
            <p:cNvSpPr/>
            <p:nvPr/>
          </p:nvSpPr>
          <p:spPr>
            <a:xfrm>
              <a:off x="1778916" y="2688390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94;p37"/>
            <p:cNvSpPr/>
            <p:nvPr/>
          </p:nvSpPr>
          <p:spPr>
            <a:xfrm>
              <a:off x="2836838" y="2677555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95;p37"/>
            <p:cNvSpPr/>
            <p:nvPr/>
          </p:nvSpPr>
          <p:spPr>
            <a:xfrm>
              <a:off x="3880529" y="2688390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738226" y="2356315"/>
            <a:ext cx="4908426" cy="972000"/>
            <a:chOff x="3524941" y="3860787"/>
            <a:chExt cx="4908426" cy="118075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09" y="4014643"/>
              <a:ext cx="597658" cy="900000"/>
            </a:xfrm>
            <a:prstGeom prst="rect">
              <a:avLst/>
            </a:prstGeom>
          </p:spPr>
        </p:pic>
        <p:sp>
          <p:nvSpPr>
            <p:cNvPr id="26" name="Google Shape;293;p37"/>
            <p:cNvSpPr/>
            <p:nvPr/>
          </p:nvSpPr>
          <p:spPr>
            <a:xfrm>
              <a:off x="4630279" y="3871622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94;p37"/>
            <p:cNvSpPr/>
            <p:nvPr/>
          </p:nvSpPr>
          <p:spPr>
            <a:xfrm>
              <a:off x="5688201" y="3860787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95;p37"/>
            <p:cNvSpPr/>
            <p:nvPr/>
          </p:nvSpPr>
          <p:spPr>
            <a:xfrm>
              <a:off x="6731892" y="3871622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3;p37"/>
            <p:cNvSpPr/>
            <p:nvPr/>
          </p:nvSpPr>
          <p:spPr>
            <a:xfrm>
              <a:off x="3524941" y="3860787"/>
              <a:ext cx="973151" cy="1169916"/>
            </a:xfrm>
            <a:prstGeom prst="star10">
              <a:avLst>
                <a:gd name="adj" fmla="val 42533"/>
                <a:gd name="hf" fmla="val 105146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92" y="659334"/>
            <a:ext cx="540167" cy="54016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2" y="587100"/>
            <a:ext cx="572455" cy="5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337</Words>
  <Application>Microsoft Office PowerPoint</Application>
  <PresentationFormat>Affichage à l'écran (16:9)</PresentationFormat>
  <Paragraphs>217</Paragraphs>
  <Slides>36</Slides>
  <Notes>33</Notes>
  <HiddenSlides>0</HiddenSlides>
  <MMClips>18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Barrio</vt:lpstr>
      <vt:lpstr>Comic Sans MS</vt:lpstr>
      <vt:lpstr>Webdings</vt:lpstr>
      <vt:lpstr>Pacifico</vt:lpstr>
      <vt:lpstr>Arial</vt:lpstr>
      <vt:lpstr>Architects Daughter</vt:lpstr>
      <vt:lpstr>Wingdings</vt:lpstr>
      <vt:lpstr>1_Simple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102</cp:revision>
  <dcterms:modified xsi:type="dcterms:W3CDTF">2020-09-29T08:27:16Z</dcterms:modified>
</cp:coreProperties>
</file>