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38"/>
  </p:notesMasterIdLst>
  <p:sldIdLst>
    <p:sldId id="406" r:id="rId2"/>
    <p:sldId id="407" r:id="rId3"/>
    <p:sldId id="408" r:id="rId4"/>
    <p:sldId id="331" r:id="rId5"/>
    <p:sldId id="365" r:id="rId6"/>
    <p:sldId id="421" r:id="rId7"/>
    <p:sldId id="429" r:id="rId8"/>
    <p:sldId id="411" r:id="rId9"/>
    <p:sldId id="422" r:id="rId10"/>
    <p:sldId id="425" r:id="rId11"/>
    <p:sldId id="430" r:id="rId12"/>
    <p:sldId id="424" r:id="rId13"/>
    <p:sldId id="423" r:id="rId14"/>
    <p:sldId id="368" r:id="rId15"/>
    <p:sldId id="403" r:id="rId16"/>
    <p:sldId id="369" r:id="rId17"/>
    <p:sldId id="410" r:id="rId18"/>
    <p:sldId id="380" r:id="rId19"/>
    <p:sldId id="372" r:id="rId20"/>
    <p:sldId id="373" r:id="rId21"/>
    <p:sldId id="375" r:id="rId22"/>
    <p:sldId id="426" r:id="rId23"/>
    <p:sldId id="427" r:id="rId24"/>
    <p:sldId id="376" r:id="rId25"/>
    <p:sldId id="414" r:id="rId26"/>
    <p:sldId id="377" r:id="rId27"/>
    <p:sldId id="415" r:id="rId28"/>
    <p:sldId id="418" r:id="rId29"/>
    <p:sldId id="389" r:id="rId30"/>
    <p:sldId id="428" r:id="rId31"/>
    <p:sldId id="420" r:id="rId32"/>
    <p:sldId id="379" r:id="rId33"/>
    <p:sldId id="364" r:id="rId34"/>
    <p:sldId id="360" r:id="rId35"/>
    <p:sldId id="409" r:id="rId36"/>
    <p:sldId id="431" r:id="rId37"/>
  </p:sldIdLst>
  <p:sldSz cx="9144000" cy="5143500" type="screen16x9"/>
  <p:notesSz cx="6858000" cy="9144000"/>
  <p:embeddedFontLst>
    <p:embeddedFont>
      <p:font typeface="Barrio" panose="020B0604020202020204" charset="0"/>
      <p:regular r:id="rId39"/>
    </p:embeddedFont>
    <p:embeddedFont>
      <p:font typeface="Pacifico" panose="020B0604020202020204" charset="0"/>
      <p:regular r:id="rId40"/>
    </p:embeddedFont>
    <p:embeddedFont>
      <p:font typeface="Architects Daughter" panose="020B0604020202020204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joosten" initials="a" lastIdx="0" clrIdx="0">
    <p:extLst>
      <p:ext uri="{19B8F6BF-5375-455C-9EA6-DF929625EA0E}">
        <p15:presenceInfo xmlns:p15="http://schemas.microsoft.com/office/powerpoint/2012/main" userId="S-1-5-21-1750527873-1037266120-3498459047-389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E2A"/>
    <a:srgbClr val="00070C"/>
    <a:srgbClr val="FEFBC6"/>
    <a:srgbClr val="FCC8E2"/>
    <a:srgbClr val="003B68"/>
    <a:srgbClr val="97D2FF"/>
    <a:srgbClr val="FF33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07" autoAdjust="0"/>
    <p:restoredTop sz="94343" autoAdjust="0"/>
  </p:normalViewPr>
  <p:slideViewPr>
    <p:cSldViewPr snapToGrid="0">
      <p:cViewPr varScale="1">
        <p:scale>
          <a:sx n="116" d="100"/>
          <a:sy n="116" d="100"/>
        </p:scale>
        <p:origin x="686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79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81412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illustrations/insigne-flair-anglais-langue-1093968/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0cd6959eb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80cd6959eb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30870818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6872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Dessiner</a:t>
            </a:r>
            <a:r>
              <a:rPr lang="fr-FR" baseline="0" dirty="0"/>
              <a:t> les aiguilles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/>
              <a:t>Insister sur to=</a:t>
            </a:r>
            <a:r>
              <a:rPr lang="fr-FR" baseline="0" dirty="0" err="1"/>
              <a:t>before</a:t>
            </a:r>
            <a:endParaRPr lang="fr-FR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2444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7687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Ecouter et dessiner l’heure.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2 </a:t>
            </a:r>
            <a:r>
              <a:rPr lang="fr-FR" dirty="0" err="1"/>
              <a:t>o’clock</a:t>
            </a: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11 </a:t>
            </a:r>
            <a:r>
              <a:rPr lang="fr-FR" dirty="0" err="1"/>
              <a:t>o’clock</a:t>
            </a: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err="1"/>
              <a:t>midnight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7932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0516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Enseignante 1 présente</a:t>
            </a:r>
            <a:r>
              <a:rPr lang="fr-FR" baseline="0" dirty="0"/>
              <a:t> sa routine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/>
              <a:t>Enseignante 2 présente sa routine en changeant l’ordre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58793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err="1"/>
              <a:t>Repeat</a:t>
            </a:r>
            <a:r>
              <a:rPr lang="fr-FR" baseline="0" dirty="0"/>
              <a:t> in the right </a:t>
            </a:r>
            <a:r>
              <a:rPr lang="fr-FR" baseline="0" dirty="0" err="1"/>
              <a:t>order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76180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The routines are all mixed up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Can </a:t>
            </a:r>
            <a:r>
              <a:rPr lang="fr-FR" dirty="0" err="1"/>
              <a:t>you</a:t>
            </a:r>
            <a:r>
              <a:rPr lang="fr-FR" dirty="0"/>
              <a:t> point to ……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9405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Enseignantes 1 et 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Write the </a:t>
            </a:r>
            <a:r>
              <a:rPr lang="fr-FR" dirty="0" err="1"/>
              <a:t>letters</a:t>
            </a:r>
            <a:r>
              <a:rPr lang="fr-FR" dirty="0"/>
              <a:t> in the right </a:t>
            </a:r>
            <a:r>
              <a:rPr lang="fr-FR" dirty="0" err="1"/>
              <a:t>order</a:t>
            </a: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7507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Enseignantes</a:t>
            </a:r>
            <a:r>
              <a:rPr lang="fr-FR" baseline="0" dirty="0"/>
              <a:t>  1 et 2 donnent les indications de la </a:t>
            </a:r>
            <a:r>
              <a:rPr lang="fr-FR" baseline="0" dirty="0" err="1"/>
              <a:t>morning</a:t>
            </a:r>
            <a:r>
              <a:rPr lang="fr-FR" baseline="0" dirty="0"/>
              <a:t> routine de Sam.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 err="1"/>
              <a:t>She</a:t>
            </a:r>
            <a:r>
              <a:rPr lang="fr-FR" baseline="0" dirty="0"/>
              <a:t> </a:t>
            </a:r>
            <a:r>
              <a:rPr lang="fr-FR" baseline="0" dirty="0" err="1"/>
              <a:t>wakes</a:t>
            </a:r>
            <a:r>
              <a:rPr lang="fr-FR" baseline="0" dirty="0"/>
              <a:t> up.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 err="1"/>
              <a:t>Shower</a:t>
            </a:r>
            <a:r>
              <a:rPr lang="fr-FR" baseline="0" dirty="0"/>
              <a:t> </a:t>
            </a:r>
            <a:r>
              <a:rPr lang="fr-FR" baseline="0" dirty="0" err="1"/>
              <a:t>before</a:t>
            </a:r>
            <a:r>
              <a:rPr lang="fr-FR" baseline="0" dirty="0"/>
              <a:t> </a:t>
            </a:r>
            <a:r>
              <a:rPr lang="fr-FR" baseline="0" dirty="0" err="1"/>
              <a:t>Breakfastcf</a:t>
            </a:r>
            <a:r>
              <a:rPr lang="fr-FR" baseline="0" dirty="0"/>
              <a:t> slide 18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/>
              <a:t> </a:t>
            </a: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Faire la correction en reliant.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4468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0cd6959eb_2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80cd6959eb_2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73683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Enseignante</a:t>
            </a:r>
            <a:r>
              <a:rPr lang="fr-FR" baseline="0" dirty="0"/>
              <a:t> 1 et 2 font les dialogues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84992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83454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On a déjà</a:t>
            </a:r>
            <a:r>
              <a:rPr lang="fr-FR" baseline="0" dirty="0"/>
              <a:t> travaillé les émotions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/>
              <a:t>On peut rajouter la météo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 err="1"/>
              <a:t>I’m</a:t>
            </a:r>
            <a:r>
              <a:rPr lang="fr-FR" baseline="0" dirty="0"/>
              <a:t> happy </a:t>
            </a:r>
            <a:r>
              <a:rPr lang="fr-FR" baseline="0" dirty="0" err="1"/>
              <a:t>because</a:t>
            </a:r>
            <a:r>
              <a:rPr lang="fr-FR" baseline="0" dirty="0"/>
              <a:t> </a:t>
            </a:r>
            <a:r>
              <a:rPr lang="fr-FR" baseline="0" dirty="0" err="1"/>
              <a:t>it’s</a:t>
            </a:r>
            <a:r>
              <a:rPr lang="fr-FR" baseline="0" dirty="0"/>
              <a:t> warm and </a:t>
            </a:r>
            <a:r>
              <a:rPr lang="fr-FR" baseline="0" dirty="0" err="1"/>
              <a:t>sunny</a:t>
            </a:r>
            <a:r>
              <a:rPr lang="fr-FR" baseline="0" dirty="0"/>
              <a:t> </a:t>
            </a:r>
            <a:r>
              <a:rPr lang="fr-FR" baseline="0" dirty="0" err="1"/>
              <a:t>today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38633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On a déjà</a:t>
            </a:r>
            <a:r>
              <a:rPr lang="fr-FR" baseline="0" dirty="0"/>
              <a:t> travaillé les émotions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/>
              <a:t>On peut rajouter la météo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 err="1"/>
              <a:t>I’m</a:t>
            </a:r>
            <a:r>
              <a:rPr lang="fr-FR" baseline="0" dirty="0"/>
              <a:t> happy </a:t>
            </a:r>
            <a:r>
              <a:rPr lang="fr-FR" baseline="0" dirty="0" err="1"/>
              <a:t>because</a:t>
            </a:r>
            <a:r>
              <a:rPr lang="fr-FR" baseline="0" dirty="0"/>
              <a:t> </a:t>
            </a:r>
            <a:r>
              <a:rPr lang="fr-FR" baseline="0" dirty="0" err="1"/>
              <a:t>it’s</a:t>
            </a:r>
            <a:r>
              <a:rPr lang="fr-FR" baseline="0" dirty="0"/>
              <a:t> warm and </a:t>
            </a:r>
            <a:r>
              <a:rPr lang="fr-FR" baseline="0" dirty="0" err="1"/>
              <a:t>sunny</a:t>
            </a:r>
            <a:r>
              <a:rPr lang="fr-FR" baseline="0" dirty="0"/>
              <a:t> </a:t>
            </a:r>
            <a:r>
              <a:rPr lang="fr-FR" baseline="0" dirty="0" err="1"/>
              <a:t>today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9647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Présentation des vrais uniformes qui sortent d’un sac à dos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Le </a:t>
            </a:r>
            <a:r>
              <a:rPr lang="fr-FR" dirty="0" err="1"/>
              <a:t>voc</a:t>
            </a:r>
            <a:r>
              <a:rPr lang="fr-FR" dirty="0"/>
              <a:t> est vu à l’oral: short </a:t>
            </a:r>
            <a:r>
              <a:rPr lang="fr-FR" dirty="0" err="1"/>
              <a:t>sleeves</a:t>
            </a:r>
            <a:r>
              <a:rPr lang="fr-FR" dirty="0"/>
              <a:t>/long </a:t>
            </a:r>
            <a:r>
              <a:rPr lang="fr-FR" dirty="0" err="1"/>
              <a:t>sleeves</a:t>
            </a:r>
            <a:r>
              <a:rPr lang="fr-FR" dirty="0"/>
              <a:t>, </a:t>
            </a:r>
            <a:r>
              <a:rPr lang="fr-FR" dirty="0" err="1"/>
              <a:t>summer</a:t>
            </a:r>
            <a:r>
              <a:rPr lang="fr-FR" dirty="0"/>
              <a:t> </a:t>
            </a:r>
            <a:r>
              <a:rPr lang="fr-FR" dirty="0" err="1"/>
              <a:t>dress</a:t>
            </a:r>
            <a:r>
              <a:rPr lang="fr-FR" dirty="0"/>
              <a:t>/</a:t>
            </a:r>
            <a:r>
              <a:rPr lang="fr-FR" dirty="0" err="1"/>
              <a:t>winter</a:t>
            </a:r>
            <a:r>
              <a:rPr lang="fr-FR" dirty="0"/>
              <a:t> </a:t>
            </a:r>
            <a:r>
              <a:rPr lang="fr-FR" dirty="0" err="1"/>
              <a:t>dress</a:t>
            </a: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err="1"/>
              <a:t>Trousers</a:t>
            </a:r>
            <a:r>
              <a:rPr lang="fr-FR" dirty="0"/>
              <a:t>, </a:t>
            </a:r>
            <a:r>
              <a:rPr lang="fr-FR" dirty="0" err="1"/>
              <a:t>skirt</a:t>
            </a:r>
            <a:r>
              <a:rPr lang="fr-FR" dirty="0"/>
              <a:t>, </a:t>
            </a:r>
            <a:r>
              <a:rPr lang="fr-FR" dirty="0" err="1"/>
              <a:t>shirt</a:t>
            </a:r>
            <a:r>
              <a:rPr lang="fr-FR" dirty="0"/>
              <a:t>, </a:t>
            </a:r>
            <a:r>
              <a:rPr lang="fr-FR" dirty="0" err="1"/>
              <a:t>jumper</a:t>
            </a:r>
            <a:r>
              <a:rPr lang="fr-FR" dirty="0"/>
              <a:t>, cardigan, </a:t>
            </a:r>
            <a:r>
              <a:rPr lang="fr-FR" dirty="0" err="1"/>
              <a:t>tie</a:t>
            </a:r>
            <a:r>
              <a:rPr lang="fr-FR" dirty="0"/>
              <a:t>, </a:t>
            </a:r>
            <a:r>
              <a:rPr lang="fr-FR" dirty="0" err="1"/>
              <a:t>school</a:t>
            </a:r>
            <a:r>
              <a:rPr lang="fr-FR" dirty="0"/>
              <a:t> </a:t>
            </a:r>
            <a:r>
              <a:rPr lang="fr-FR" dirty="0" err="1"/>
              <a:t>emblem</a:t>
            </a:r>
            <a:r>
              <a:rPr lang="fr-FR" dirty="0"/>
              <a:t>,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38150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Présentation des vrais uniformes qui sortent d’un sac à dos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Le </a:t>
            </a:r>
            <a:r>
              <a:rPr lang="fr-FR" dirty="0" err="1"/>
              <a:t>voc</a:t>
            </a:r>
            <a:r>
              <a:rPr lang="fr-FR" dirty="0"/>
              <a:t> est vu à l’oral: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err="1"/>
              <a:t>Trousers</a:t>
            </a:r>
            <a:r>
              <a:rPr lang="fr-FR" dirty="0"/>
              <a:t>, </a:t>
            </a:r>
            <a:r>
              <a:rPr lang="fr-FR" dirty="0" err="1"/>
              <a:t>skirt</a:t>
            </a:r>
            <a:r>
              <a:rPr lang="fr-FR" dirty="0"/>
              <a:t>, </a:t>
            </a:r>
            <a:r>
              <a:rPr lang="fr-FR" dirty="0" err="1"/>
              <a:t>shirt</a:t>
            </a:r>
            <a:r>
              <a:rPr lang="fr-FR" dirty="0"/>
              <a:t>, </a:t>
            </a:r>
            <a:r>
              <a:rPr lang="fr-FR" dirty="0" err="1"/>
              <a:t>jumper</a:t>
            </a:r>
            <a:r>
              <a:rPr lang="fr-FR" dirty="0"/>
              <a:t>, cardigan, </a:t>
            </a:r>
            <a:r>
              <a:rPr lang="fr-FR" dirty="0" err="1"/>
              <a:t>tie</a:t>
            </a:r>
            <a:r>
              <a:rPr lang="fr-FR" dirty="0"/>
              <a:t>, </a:t>
            </a:r>
            <a:r>
              <a:rPr lang="fr-FR" dirty="0" err="1"/>
              <a:t>school</a:t>
            </a:r>
            <a:r>
              <a:rPr lang="fr-FR" dirty="0"/>
              <a:t> </a:t>
            </a:r>
            <a:r>
              <a:rPr lang="fr-FR" dirty="0" err="1"/>
              <a:t>emblem</a:t>
            </a:r>
            <a:r>
              <a:rPr lang="fr-FR" dirty="0"/>
              <a:t>, </a:t>
            </a:r>
            <a:r>
              <a:rPr lang="fr-FR" dirty="0" err="1"/>
              <a:t>dress</a:t>
            </a: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Correction en faisant les flèches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Introduire la notion de pluriel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9762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Sam.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wearing</a:t>
            </a:r>
            <a:r>
              <a:rPr lang="fr-FR" dirty="0"/>
              <a:t>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76288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Sam.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she</a:t>
            </a:r>
            <a:r>
              <a:rPr lang="fr-FR" dirty="0"/>
              <a:t> </a:t>
            </a:r>
            <a:r>
              <a:rPr lang="fr-FR" dirty="0" err="1"/>
              <a:t>wearing</a:t>
            </a:r>
            <a:r>
              <a:rPr lang="fr-FR" dirty="0"/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Enseignantes</a:t>
            </a:r>
            <a:r>
              <a:rPr lang="fr-FR" baseline="0" dirty="0"/>
              <a:t> 1 et 2 production orale avec </a:t>
            </a:r>
            <a:r>
              <a:rPr lang="fr-FR" baseline="0" dirty="0" err="1"/>
              <a:t>etayage</a:t>
            </a:r>
            <a:endParaRPr lang="fr-FR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04730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is my son.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is he wearing?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season is it 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What is missing for the winter uniform</a:t>
            </a:r>
            <a:r>
              <a:rPr lang="en-US" baseline="0" dirty="0"/>
              <a:t> 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err="1"/>
              <a:t>Montrer</a:t>
            </a:r>
            <a:r>
              <a:rPr lang="en-US" baseline="0" dirty="0"/>
              <a:t> les </a:t>
            </a:r>
            <a:r>
              <a:rPr lang="en-US" baseline="0" dirty="0" err="1"/>
              <a:t>éléments</a:t>
            </a:r>
            <a:r>
              <a:rPr lang="en-US" baseline="0" dirty="0"/>
              <a:t> qui </a:t>
            </a:r>
            <a:r>
              <a:rPr lang="en-US" baseline="0" dirty="0" err="1"/>
              <a:t>vont</a:t>
            </a:r>
            <a:r>
              <a:rPr lang="en-US" baseline="0" dirty="0"/>
              <a:t> </a:t>
            </a:r>
            <a:r>
              <a:rPr lang="en-US" baseline="0" dirty="0" err="1"/>
              <a:t>s’ajouter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4326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7ca0f69a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7ca0f69a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On:</a:t>
            </a:r>
            <a:r>
              <a:rPr lang="fr-FR" baseline="0" dirty="0"/>
              <a:t> </a:t>
            </a:r>
            <a:r>
              <a:rPr lang="fr-FR" dirty="0"/>
              <a:t>partie du corps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By: avec un moyen de transport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477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0cd6959eb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80cd6959eb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38938922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7ca0f69a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7ca0f69a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On:</a:t>
            </a:r>
            <a:r>
              <a:rPr lang="fr-FR" baseline="0" dirty="0"/>
              <a:t> </a:t>
            </a:r>
            <a:r>
              <a:rPr lang="fr-FR" dirty="0"/>
              <a:t>partie du corps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By: avec un moyen de transport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9708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39799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93890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0cd6959eb_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80cd6959eb_2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36910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882f6b5fc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882f6b5fc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1685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0cd6959eb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80cd6959eb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b="1" dirty="0"/>
              <a:t>Rituel: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dirty="0"/>
              <a:t>Enseignant</a:t>
            </a:r>
            <a:r>
              <a:rPr lang="fr-FR" baseline="0" dirty="0"/>
              <a:t> 1: se présente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baseline="0" dirty="0"/>
              <a:t>Enseignant 2: se présente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baseline="0" dirty="0"/>
              <a:t>Enseignants 1 et 2: </a:t>
            </a:r>
            <a:r>
              <a:rPr lang="fr-FR" baseline="0" dirty="0" err="1"/>
              <a:t>Welcome</a:t>
            </a:r>
            <a:r>
              <a:rPr lang="fr-FR" baseline="0" dirty="0"/>
              <a:t> to </a:t>
            </a:r>
            <a:r>
              <a:rPr lang="fr-FR" baseline="0" dirty="0" err="1"/>
              <a:t>our</a:t>
            </a:r>
            <a:r>
              <a:rPr lang="fr-FR" baseline="0" dirty="0"/>
              <a:t> English class!!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dirty="0">
                <a:hlinkClick r:id="rId3"/>
              </a:rPr>
              <a:t>https://pixabay.com/fr/illustrations/insigne-flair-anglais-langue-1093968/</a:t>
            </a: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33724432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76dbc70f8c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76dbc70f8c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6522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0cd6959eb_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80cd6959eb_2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5229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0cd6959eb_2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80cd6959eb_2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34025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89c1accbb6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89c1accbb6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5115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89c1accbb6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89c1accbb6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44939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7319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Dessiner</a:t>
            </a:r>
            <a:r>
              <a:rPr lang="fr-FR" baseline="0" dirty="0"/>
              <a:t> les aiguilles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/>
              <a:t>Insister sur to=</a:t>
            </a:r>
            <a:r>
              <a:rPr lang="fr-FR" baseline="0" dirty="0" err="1"/>
              <a:t>before</a:t>
            </a:r>
            <a:endParaRPr lang="fr-FR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8622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sz="1800">
                <a:solidFill>
                  <a:srgbClr val="FFFFFF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478900" y="538775"/>
            <a:ext cx="8455500" cy="733500"/>
          </a:xfrm>
          <a:prstGeom prst="roundRect">
            <a:avLst>
              <a:gd name="adj" fmla="val 16667"/>
            </a:avLst>
          </a:prstGeom>
          <a:solidFill>
            <a:srgbClr val="A2C4C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;p1"/>
          <p:cNvSpPr/>
          <p:nvPr/>
        </p:nvSpPr>
        <p:spPr>
          <a:xfrm>
            <a:off x="74550" y="4325075"/>
            <a:ext cx="9069300" cy="613500"/>
          </a:xfrm>
          <a:prstGeom prst="rtTriangle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1"/>
          <p:cNvSpPr/>
          <p:nvPr/>
        </p:nvSpPr>
        <p:spPr>
          <a:xfrm rot="10800000">
            <a:off x="74700" y="4317575"/>
            <a:ext cx="9069300" cy="628500"/>
          </a:xfrm>
          <a:prstGeom prst="rtTriangle">
            <a:avLst/>
          </a:prstGeom>
          <a:solidFill>
            <a:srgbClr val="76A5A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1"/>
          <p:cNvSpPr/>
          <p:nvPr/>
        </p:nvSpPr>
        <p:spPr>
          <a:xfrm rot="-1282383">
            <a:off x="478897" y="472514"/>
            <a:ext cx="1170812" cy="679981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D0E0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1"/>
          <p:cNvSpPr/>
          <p:nvPr/>
        </p:nvSpPr>
        <p:spPr>
          <a:xfrm rot="305775">
            <a:off x="7752934" y="494027"/>
            <a:ext cx="1030935" cy="82290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D0E0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roupe 12"/>
          <p:cNvGrpSpPr/>
          <p:nvPr userDrawn="1"/>
        </p:nvGrpSpPr>
        <p:grpSpPr>
          <a:xfrm>
            <a:off x="8287995" y="3133181"/>
            <a:ext cx="759427" cy="1634094"/>
            <a:chOff x="8287995" y="3133181"/>
            <a:chExt cx="759427" cy="1634094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56DDDFF-BB1F-48C7-B4C0-68FE245601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14563" y1="11494" x2="83495" y2="9195"/>
                          <a14:foregroundMark x1="95146" y1="5747" x2="71845" y2="26437"/>
                          <a14:foregroundMark x1="71845" y1="3831" x2="0" y2="4215"/>
                          <a14:foregroundMark x1="10680" y1="8429" x2="18447" y2="27969"/>
                          <a14:foregroundMark x1="5825" y1="37165" x2="4854" y2="40613"/>
                          <a14:foregroundMark x1="59223" y1="59770" x2="86408" y2="31418"/>
                          <a14:foregroundMark x1="89320" y1="17625" x2="90291" y2="31801"/>
                          <a14:foregroundMark x1="4854" y1="32567" x2="3883" y2="31801"/>
                          <a14:foregroundMark x1="81553" y1="45211" x2="81553" y2="45211"/>
                          <a14:foregroundMark x1="82524" y1="37548" x2="82524" y2="37548"/>
                          <a14:foregroundMark x1="86408" y1="33716" x2="86408" y2="337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3909" y="3133181"/>
              <a:ext cx="636626" cy="1613198"/>
            </a:xfrm>
            <a:prstGeom prst="rect">
              <a:avLst/>
            </a:prstGeom>
          </p:spPr>
        </p:pic>
        <p:pic>
          <p:nvPicPr>
            <p:cNvPr id="16" name="Google Shape;111;p17"/>
            <p:cNvPicPr preferRelativeResize="0"/>
            <p:nvPr userDrawn="1"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8287995" y="4340101"/>
              <a:ext cx="759427" cy="42717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microsoft.com/office/2007/relationships/hdphoto" Target="../media/hdphoto6.wdp"/><Relationship Id="rId5" Type="http://schemas.openxmlformats.org/officeDocument/2006/relationships/image" Target="../media/image28.png"/><Relationship Id="rId1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8.png"/><Relationship Id="rId9" Type="http://schemas.openxmlformats.org/officeDocument/2006/relationships/image" Target="../media/image31.png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microsoft.com/office/2007/relationships/hdphoto" Target="../media/hdphoto6.wdp"/><Relationship Id="rId5" Type="http://schemas.openxmlformats.org/officeDocument/2006/relationships/image" Target="../media/image28.png"/><Relationship Id="rId1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8.png"/><Relationship Id="rId9" Type="http://schemas.openxmlformats.org/officeDocument/2006/relationships/image" Target="../media/image31.png"/><Relationship Id="rId1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12" Type="http://schemas.openxmlformats.org/officeDocument/2006/relationships/image" Target="../media/image26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microsoft.com/office/2007/relationships/hdphoto" Target="../media/hdphoto5.wdp"/><Relationship Id="rId15" Type="http://schemas.openxmlformats.org/officeDocument/2006/relationships/image" Target="../media/image13.png"/><Relationship Id="rId10" Type="http://schemas.microsoft.com/office/2007/relationships/hdphoto" Target="../media/hdphoto6.wdp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18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31.png"/><Relationship Id="rId17" Type="http://schemas.microsoft.com/office/2007/relationships/hdphoto" Target="../media/hdphoto4.wdp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30.png"/><Relationship Id="rId5" Type="http://schemas.openxmlformats.org/officeDocument/2006/relationships/image" Target="../media/image17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4" Type="http://schemas.openxmlformats.org/officeDocument/2006/relationships/image" Target="../media/image35.png"/><Relationship Id="rId9" Type="http://schemas.microsoft.com/office/2007/relationships/hdphoto" Target="../media/hdphoto5.wdp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3" Type="http://schemas.openxmlformats.org/officeDocument/2006/relationships/tags" Target="../tags/tag1.xml"/><Relationship Id="rId7" Type="http://schemas.openxmlformats.org/officeDocument/2006/relationships/notesSlide" Target="../notesSlides/notesSlide21.xml"/><Relationship Id="rId12" Type="http://schemas.openxmlformats.org/officeDocument/2006/relationships/image" Target="../media/image20.jpeg"/><Relationship Id="rId17" Type="http://schemas.openxmlformats.org/officeDocument/2006/relationships/image" Target="../media/image36.png"/><Relationship Id="rId2" Type="http://schemas.openxmlformats.org/officeDocument/2006/relationships/audio" Target="../media/media2.m4a"/><Relationship Id="rId16" Type="http://schemas.openxmlformats.org/officeDocument/2006/relationships/image" Target="../media/image27.png"/><Relationship Id="rId1" Type="http://schemas.microsoft.com/office/2007/relationships/media" Target="../media/media2.m4a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8.png"/><Relationship Id="rId5" Type="http://schemas.openxmlformats.org/officeDocument/2006/relationships/tags" Target="../tags/tag3.xml"/><Relationship Id="rId15" Type="http://schemas.microsoft.com/office/2007/relationships/hdphoto" Target="../media/hdphoto4.wdp"/><Relationship Id="rId10" Type="http://schemas.openxmlformats.org/officeDocument/2006/relationships/image" Target="../media/image31.png"/><Relationship Id="rId4" Type="http://schemas.openxmlformats.org/officeDocument/2006/relationships/tags" Target="../tags/tag2.xml"/><Relationship Id="rId9" Type="http://schemas.openxmlformats.org/officeDocument/2006/relationships/image" Target="../media/image37.png"/><Relationship Id="rId1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image" Target="../media/image24.png"/><Relationship Id="rId10" Type="http://schemas.openxmlformats.org/officeDocument/2006/relationships/image" Target="../media/image51.jpg"/><Relationship Id="rId4" Type="http://schemas.openxmlformats.org/officeDocument/2006/relationships/image" Target="../media/image35.png"/><Relationship Id="rId9" Type="http://schemas.openxmlformats.org/officeDocument/2006/relationships/hyperlink" Target="https://oggybloggyogwr.com/2015/03/lollipops-balloons-bayswater-brackla-station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svg"/><Relationship Id="rId11" Type="http://schemas.openxmlformats.org/officeDocument/2006/relationships/image" Target="../media/image49.png"/><Relationship Id="rId10" Type="http://schemas.openxmlformats.org/officeDocument/2006/relationships/image" Target="../media/image57.png"/><Relationship Id="rId4" Type="http://schemas.openxmlformats.org/officeDocument/2006/relationships/image" Target="../media/image54.png"/><Relationship Id="rId9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10" Type="http://schemas.openxmlformats.org/officeDocument/2006/relationships/image" Target="../media/image53.png"/><Relationship Id="rId4" Type="http://schemas.openxmlformats.org/officeDocument/2006/relationships/image" Target="../media/image17.png"/><Relationship Id="rId9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stock.adobe.com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lipart.com/fr/index" TargetMode="External"/><Relationship Id="rId5" Type="http://schemas.openxmlformats.org/officeDocument/2006/relationships/hyperlink" Target="https://www.flaticon.com/" TargetMode="External"/><Relationship Id="rId4" Type="http://schemas.openxmlformats.org/officeDocument/2006/relationships/hyperlink" Target="https://pixabay.com/f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/>
        </p:nvSpPr>
        <p:spPr>
          <a:xfrm>
            <a:off x="4222475" y="657600"/>
            <a:ext cx="6744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0" name="Google Shape;110;p25"/>
          <p:cNvSpPr txBox="1"/>
          <p:nvPr/>
        </p:nvSpPr>
        <p:spPr>
          <a:xfrm>
            <a:off x="2353188" y="523566"/>
            <a:ext cx="4412974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rgbClr val="45818E"/>
                </a:solidFill>
                <a:latin typeface="Pacifico"/>
                <a:ea typeface="Pacifico"/>
                <a:cs typeface="Pacifico"/>
                <a:sym typeface="Pacifico"/>
              </a:rPr>
              <a:t> CM2 - Year 6 </a:t>
            </a:r>
            <a:endParaRPr sz="4400" b="0" i="0" u="none" strike="noStrike" cap="none" dirty="0">
              <a:solidFill>
                <a:srgbClr val="45818E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8" y="594854"/>
            <a:ext cx="517387" cy="517387"/>
          </a:xfrm>
          <a:prstGeom prst="rect">
            <a:avLst/>
          </a:prstGeom>
        </p:spPr>
      </p:pic>
      <p:pic>
        <p:nvPicPr>
          <p:cNvPr id="9" name="Google Shape;16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">
            <a:off x="7559403" y="492906"/>
            <a:ext cx="1378964" cy="796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e 2"/>
          <p:cNvGrpSpPr/>
          <p:nvPr/>
        </p:nvGrpSpPr>
        <p:grpSpPr>
          <a:xfrm>
            <a:off x="4187786" y="1487134"/>
            <a:ext cx="4061099" cy="1947113"/>
            <a:chOff x="3787501" y="1524622"/>
            <a:chExt cx="4061099" cy="1947113"/>
          </a:xfrm>
        </p:grpSpPr>
        <p:sp>
          <p:nvSpPr>
            <p:cNvPr id="106" name="Google Shape;106;p25"/>
            <p:cNvSpPr/>
            <p:nvPr/>
          </p:nvSpPr>
          <p:spPr>
            <a:xfrm>
              <a:off x="3787501" y="1524622"/>
              <a:ext cx="3413399" cy="1113803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sz="1100" b="0" i="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English 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  <p:sp>
          <p:nvSpPr>
            <p:cNvPr id="11" name="Google Shape;106;p25"/>
            <p:cNvSpPr/>
            <p:nvPr/>
          </p:nvSpPr>
          <p:spPr>
            <a:xfrm>
              <a:off x="4896875" y="2716746"/>
              <a:ext cx="2951725" cy="754989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lang="fr-FR" sz="110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Class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E05FBA8E-85BC-4EF5-9C9A-07227EA689C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171" y="1332000"/>
            <a:ext cx="4288034" cy="302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70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4647282" y="1451808"/>
            <a:ext cx="2644806" cy="265842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4647282" y="1451808"/>
            <a:ext cx="1334984" cy="2658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/>
          <p:cNvGrpSpPr/>
          <p:nvPr/>
        </p:nvGrpSpPr>
        <p:grpSpPr>
          <a:xfrm>
            <a:off x="5339669" y="2730069"/>
            <a:ext cx="762707" cy="992627"/>
            <a:chOff x="1908378" y="2728509"/>
            <a:chExt cx="762707" cy="992627"/>
          </a:xfrm>
        </p:grpSpPr>
        <p:sp>
          <p:nvSpPr>
            <p:cNvPr id="8" name="Flèche : droite 7">
              <a:extLst>
                <a:ext uri="{FF2B5EF4-FFF2-40B4-BE49-F238E27FC236}">
                  <a16:creationId xmlns:a16="http://schemas.microsoft.com/office/drawing/2014/main" id="{91F6D2B9-ECEF-D648-8731-FCF28391C554}"/>
                </a:ext>
              </a:extLst>
            </p:cNvPr>
            <p:cNvSpPr/>
            <p:nvPr/>
          </p:nvSpPr>
          <p:spPr>
            <a:xfrm rot="9828311">
              <a:off x="1908378" y="2728509"/>
              <a:ext cx="648000" cy="251310"/>
            </a:xfrm>
            <a:prstGeom prst="rightArrow">
              <a:avLst>
                <a:gd name="adj1" fmla="val 45954"/>
                <a:gd name="adj2" fmla="val 50000"/>
              </a:avLst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rgbClr val="0070C0"/>
                </a:solidFill>
              </a:endParaRPr>
            </a:p>
          </p:txBody>
        </p:sp>
        <p:sp>
          <p:nvSpPr>
            <p:cNvPr id="9" name="Flèche : droite 7">
              <a:extLst>
                <a:ext uri="{FF2B5EF4-FFF2-40B4-BE49-F238E27FC236}">
                  <a16:creationId xmlns:a16="http://schemas.microsoft.com/office/drawing/2014/main" id="{1EBF970A-45F3-4444-A880-501BBFFC563E}"/>
                </a:ext>
              </a:extLst>
            </p:cNvPr>
            <p:cNvSpPr/>
            <p:nvPr/>
          </p:nvSpPr>
          <p:spPr>
            <a:xfrm rot="5400000">
              <a:off x="2111362" y="3161414"/>
              <a:ext cx="875903" cy="243542"/>
            </a:xfrm>
            <a:prstGeom prst="rightArrow">
              <a:avLst>
                <a:gd name="adj1" fmla="val 45954"/>
                <a:gd name="adj2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</p:grpSp>
      <p:pic>
        <p:nvPicPr>
          <p:cNvPr id="7" name="Picture 2" descr="Blank Clock Face | Loving Printable | Blank clock faces, Blank ...">
            <a:extLst>
              <a:ext uri="{FF2B5EF4-FFF2-40B4-BE49-F238E27FC236}">
                <a16:creationId xmlns:a16="http://schemas.microsoft.com/office/drawing/2014/main" id="{BC3E0F64-1BB0-5A44-B780-453775A59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38" y="1454540"/>
            <a:ext cx="2644806" cy="265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5833168" y="2655292"/>
            <a:ext cx="288000" cy="289383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95" y="667707"/>
            <a:ext cx="530877" cy="530877"/>
          </a:xfrm>
          <a:prstGeom prst="rect">
            <a:avLst/>
          </a:prstGeom>
        </p:spPr>
      </p:pic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5;p18">
            <a:extLst>
              <a:ext uri="{FF2B5EF4-FFF2-40B4-BE49-F238E27FC236}">
                <a16:creationId xmlns:a16="http://schemas.microsoft.com/office/drawing/2014/main" id="{787DA498-9BC5-E44A-A00A-68E6485BDDF3}"/>
              </a:ext>
            </a:extLst>
          </p:cNvPr>
          <p:cNvSpPr/>
          <p:nvPr/>
        </p:nvSpPr>
        <p:spPr>
          <a:xfrm>
            <a:off x="464617" y="2532366"/>
            <a:ext cx="3777298" cy="64671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70C0"/>
            </a:solidFill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36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It’s</a:t>
            </a:r>
            <a:r>
              <a:rPr lang="fr-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3600" dirty="0">
                <a:solidFill>
                  <a:schemeClr val="accent4">
                    <a:lumMod val="75000"/>
                  </a:schemeClr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half</a:t>
            </a:r>
            <a:r>
              <a:rPr lang="fr" sz="3600" dirty="0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36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past</a:t>
            </a: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3600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8</a:t>
            </a: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.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6" name="Google Shape;113;p17"/>
          <p:cNvSpPr txBox="1"/>
          <p:nvPr/>
        </p:nvSpPr>
        <p:spPr>
          <a:xfrm>
            <a:off x="1612900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sz="3600" dirty="0" err="1">
                <a:sym typeface="Barrio"/>
              </a:rPr>
              <a:t>Remember</a:t>
            </a:r>
            <a:r>
              <a:rPr lang="fr-FR" sz="3600" dirty="0">
                <a:sym typeface="Barrio"/>
              </a:rPr>
              <a:t>: </a:t>
            </a:r>
            <a:r>
              <a:rPr lang="fr-FR" sz="3600" dirty="0" err="1">
                <a:sym typeface="Barrio"/>
              </a:rPr>
              <a:t>what</a:t>
            </a:r>
            <a:r>
              <a:rPr lang="fr-FR" sz="3600" dirty="0">
                <a:sym typeface="Barrio"/>
              </a:rPr>
              <a:t> time </a:t>
            </a:r>
            <a:r>
              <a:rPr lang="fr-FR" sz="3600" dirty="0" err="1">
                <a:sym typeface="Barrio"/>
              </a:rPr>
              <a:t>is</a:t>
            </a:r>
            <a:r>
              <a:rPr lang="fr-FR" sz="3600" dirty="0">
                <a:sym typeface="Barrio"/>
              </a:rPr>
              <a:t> </a:t>
            </a:r>
            <a:r>
              <a:rPr lang="fr-FR" sz="3600" dirty="0" err="1">
                <a:sym typeface="Barrio"/>
              </a:rPr>
              <a:t>it</a:t>
            </a:r>
            <a:r>
              <a:rPr lang="fr-FR" sz="3600" dirty="0">
                <a:sym typeface="Barrio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6076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4702398" y="1493869"/>
            <a:ext cx="2644806" cy="265842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4702398" y="1499130"/>
            <a:ext cx="1334984" cy="2658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2" descr="Blank Clock Face | Loving Printable | Blank clock faces, Blank ...">
            <a:extLst>
              <a:ext uri="{FF2B5EF4-FFF2-40B4-BE49-F238E27FC236}">
                <a16:creationId xmlns:a16="http://schemas.microsoft.com/office/drawing/2014/main" id="{BC3E0F64-1BB0-5A44-B780-453775A59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70" y="1488608"/>
            <a:ext cx="2644806" cy="265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612900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 err="1">
                <a:sym typeface="Barrio"/>
              </a:rPr>
              <a:t>What</a:t>
            </a:r>
            <a:r>
              <a:rPr lang="fr-FR" dirty="0">
                <a:sym typeface="Barrio"/>
              </a:rPr>
              <a:t> time </a:t>
            </a:r>
            <a:r>
              <a:rPr lang="fr-FR" dirty="0" err="1">
                <a:sym typeface="Barrio"/>
              </a:rPr>
              <a:t>is</a:t>
            </a:r>
            <a:r>
              <a:rPr lang="fr-FR" dirty="0">
                <a:sym typeface="Barrio"/>
              </a:rPr>
              <a:t> </a:t>
            </a:r>
            <a:r>
              <a:rPr lang="fr-FR" dirty="0" err="1">
                <a:sym typeface="Barrio"/>
              </a:rPr>
              <a:t>it</a:t>
            </a:r>
            <a:r>
              <a:rPr lang="fr-FR" dirty="0">
                <a:sym typeface="Barrio"/>
              </a:rPr>
              <a:t> ?</a:t>
            </a:r>
          </a:p>
        </p:txBody>
      </p:sp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5;p18">
            <a:extLst>
              <a:ext uri="{FF2B5EF4-FFF2-40B4-BE49-F238E27FC236}">
                <a16:creationId xmlns:a16="http://schemas.microsoft.com/office/drawing/2014/main" id="{787DA498-9BC5-E44A-A00A-68E6485BDDF3}"/>
              </a:ext>
            </a:extLst>
          </p:cNvPr>
          <p:cNvSpPr/>
          <p:nvPr/>
        </p:nvSpPr>
        <p:spPr>
          <a:xfrm>
            <a:off x="7614662" y="2504985"/>
            <a:ext cx="1303213" cy="64671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6350"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36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past</a:t>
            </a:r>
            <a:endParaRPr sz="36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322785" y="1499130"/>
            <a:ext cx="2644806" cy="265842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1632607" y="1475634"/>
            <a:ext cx="1334984" cy="2658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Picture 2" descr="Blank Clock Face | Loving Printable | Blank clock faces, Blank ...">
            <a:extLst>
              <a:ext uri="{FF2B5EF4-FFF2-40B4-BE49-F238E27FC236}">
                <a16:creationId xmlns:a16="http://schemas.microsoft.com/office/drawing/2014/main" id="{BC3E0F64-1BB0-5A44-B780-453775A59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04" y="1488302"/>
            <a:ext cx="2644806" cy="265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125;p18">
            <a:extLst>
              <a:ext uri="{FF2B5EF4-FFF2-40B4-BE49-F238E27FC236}">
                <a16:creationId xmlns:a16="http://schemas.microsoft.com/office/drawing/2014/main" id="{787DA498-9BC5-E44A-A00A-68E6485BDDF3}"/>
              </a:ext>
            </a:extLst>
          </p:cNvPr>
          <p:cNvSpPr/>
          <p:nvPr/>
        </p:nvSpPr>
        <p:spPr>
          <a:xfrm>
            <a:off x="3169471" y="2538806"/>
            <a:ext cx="1303213" cy="646715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36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to</a:t>
            </a:r>
            <a:endParaRPr sz="36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116" y="680850"/>
            <a:ext cx="540167" cy="540167"/>
          </a:xfrm>
          <a:prstGeom prst="rect">
            <a:avLst/>
          </a:prstGeom>
        </p:spPr>
      </p:pic>
      <p:sp>
        <p:nvSpPr>
          <p:cNvPr id="17" name="Google Shape;125;p18">
            <a:extLst>
              <a:ext uri="{FF2B5EF4-FFF2-40B4-BE49-F238E27FC236}">
                <a16:creationId xmlns:a16="http://schemas.microsoft.com/office/drawing/2014/main" id="{787DA498-9BC5-E44A-A00A-68E6485BDDF3}"/>
              </a:ext>
            </a:extLst>
          </p:cNvPr>
          <p:cNvSpPr/>
          <p:nvPr/>
        </p:nvSpPr>
        <p:spPr>
          <a:xfrm>
            <a:off x="7045750" y="1314160"/>
            <a:ext cx="1912730" cy="64671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70C0"/>
            </a:solidFill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3600" dirty="0">
                <a:solidFill>
                  <a:schemeClr val="accent4">
                    <a:lumMod val="75000"/>
                  </a:schemeClr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quarter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8" name="Google Shape;125;p18">
            <a:extLst>
              <a:ext uri="{FF2B5EF4-FFF2-40B4-BE49-F238E27FC236}">
                <a16:creationId xmlns:a16="http://schemas.microsoft.com/office/drawing/2014/main" id="{787DA498-9BC5-E44A-A00A-68E6485BDDF3}"/>
              </a:ext>
            </a:extLst>
          </p:cNvPr>
          <p:cNvSpPr/>
          <p:nvPr/>
        </p:nvSpPr>
        <p:spPr>
          <a:xfrm>
            <a:off x="2623751" y="1312140"/>
            <a:ext cx="1912730" cy="64671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70C0"/>
            </a:solidFill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3600" dirty="0">
                <a:solidFill>
                  <a:schemeClr val="accent4">
                    <a:lumMod val="75000"/>
                  </a:schemeClr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quarter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4" name="Flèche : droite 7">
            <a:extLst>
              <a:ext uri="{FF2B5EF4-FFF2-40B4-BE49-F238E27FC236}">
                <a16:creationId xmlns:a16="http://schemas.microsoft.com/office/drawing/2014/main" id="{1EBF970A-45F3-4444-A880-501BBFFC563E}"/>
              </a:ext>
            </a:extLst>
          </p:cNvPr>
          <p:cNvSpPr/>
          <p:nvPr/>
        </p:nvSpPr>
        <p:spPr>
          <a:xfrm rot="10800000">
            <a:off x="722607" y="2689977"/>
            <a:ext cx="900563" cy="317917"/>
          </a:xfrm>
          <a:prstGeom prst="rightArrow">
            <a:avLst>
              <a:gd name="adj1" fmla="val 4595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sp>
        <p:nvSpPr>
          <p:cNvPr id="27" name="Flèche : droite 7">
            <a:extLst>
              <a:ext uri="{FF2B5EF4-FFF2-40B4-BE49-F238E27FC236}">
                <a16:creationId xmlns:a16="http://schemas.microsoft.com/office/drawing/2014/main" id="{1EBF970A-45F3-4444-A880-501BBFFC563E}"/>
              </a:ext>
            </a:extLst>
          </p:cNvPr>
          <p:cNvSpPr/>
          <p:nvPr/>
        </p:nvSpPr>
        <p:spPr>
          <a:xfrm>
            <a:off x="6091284" y="2689977"/>
            <a:ext cx="900563" cy="317917"/>
          </a:xfrm>
          <a:prstGeom prst="rightArrow">
            <a:avLst>
              <a:gd name="adj1" fmla="val 4595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sp>
        <p:nvSpPr>
          <p:cNvPr id="31" name="Ellipse 30"/>
          <p:cNvSpPr/>
          <p:nvPr/>
        </p:nvSpPr>
        <p:spPr>
          <a:xfrm>
            <a:off x="1552341" y="2774179"/>
            <a:ext cx="160531" cy="14951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5974264" y="2774179"/>
            <a:ext cx="160531" cy="14951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77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2" grpId="0" animBg="1"/>
      <p:bldP spid="17" grpId="0" animBg="1"/>
      <p:bldP spid="18" grpId="0" animBg="1"/>
      <p:bldP spid="24" grpId="0" animBg="1"/>
      <p:bldP spid="27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95" y="667707"/>
            <a:ext cx="530877" cy="530877"/>
          </a:xfrm>
          <a:prstGeom prst="rect">
            <a:avLst/>
          </a:prstGeom>
        </p:spPr>
      </p:pic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5;p18">
            <a:extLst>
              <a:ext uri="{FF2B5EF4-FFF2-40B4-BE49-F238E27FC236}">
                <a16:creationId xmlns:a16="http://schemas.microsoft.com/office/drawing/2014/main" id="{787DA498-9BC5-E44A-A00A-68E6485BDDF3}"/>
              </a:ext>
            </a:extLst>
          </p:cNvPr>
          <p:cNvSpPr/>
          <p:nvPr/>
        </p:nvSpPr>
        <p:spPr>
          <a:xfrm>
            <a:off x="722608" y="2493245"/>
            <a:ext cx="4090148" cy="64671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70C0"/>
            </a:solidFill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36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It’s</a:t>
            </a:r>
            <a:r>
              <a:rPr lang="fr-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3600" dirty="0">
                <a:solidFill>
                  <a:schemeClr val="accent4">
                    <a:lumMod val="75000"/>
                  </a:schemeClr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quater</a:t>
            </a:r>
            <a:r>
              <a:rPr lang="fr" sz="3600" dirty="0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3600" dirty="0">
                <a:solidFill>
                  <a:schemeClr val="accent6">
                    <a:lumMod val="75000"/>
                  </a:schemeClr>
                </a:solidFill>
                <a:sym typeface="Barrio"/>
              </a:rPr>
              <a:t>to</a:t>
            </a: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3600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6</a:t>
            </a: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.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5301938" y="1514762"/>
            <a:ext cx="2676257" cy="2681922"/>
            <a:chOff x="5301938" y="1514762"/>
            <a:chExt cx="2676257" cy="2681922"/>
          </a:xfrm>
        </p:grpSpPr>
        <p:grpSp>
          <p:nvGrpSpPr>
            <p:cNvPr id="3" name="Groupe 2"/>
            <p:cNvGrpSpPr/>
            <p:nvPr/>
          </p:nvGrpSpPr>
          <p:grpSpPr>
            <a:xfrm>
              <a:off x="5301938" y="1514762"/>
              <a:ext cx="2676257" cy="2681922"/>
              <a:chOff x="5950815" y="1505372"/>
              <a:chExt cx="2676257" cy="2681922"/>
            </a:xfrm>
          </p:grpSpPr>
          <p:sp>
            <p:nvSpPr>
              <p:cNvPr id="19" name="Ellipse 18"/>
              <p:cNvSpPr/>
              <p:nvPr/>
            </p:nvSpPr>
            <p:spPr>
              <a:xfrm>
                <a:off x="5982266" y="1528868"/>
                <a:ext cx="2644806" cy="2658426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7292088" y="1505372"/>
                <a:ext cx="1334984" cy="26584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1" name="Picture 2" descr="Blank Clock Face | Loving Printable | Blank clock faces, Blank ...">
                <a:extLst>
                  <a:ext uri="{FF2B5EF4-FFF2-40B4-BE49-F238E27FC236}">
                    <a16:creationId xmlns:a16="http://schemas.microsoft.com/office/drawing/2014/main" id="{BC3E0F64-1BB0-5A44-B780-453775A593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9F9F9"/>
                  </a:clrFrom>
                  <a:clrTo>
                    <a:srgbClr val="F9F9F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0815" y="1518040"/>
                <a:ext cx="2644806" cy="26575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Flèche : droite 7">
              <a:extLst>
                <a:ext uri="{FF2B5EF4-FFF2-40B4-BE49-F238E27FC236}">
                  <a16:creationId xmlns:a16="http://schemas.microsoft.com/office/drawing/2014/main" id="{91F6D2B9-ECEF-D648-8731-FCF28391C554}"/>
                </a:ext>
              </a:extLst>
            </p:cNvPr>
            <p:cNvSpPr/>
            <p:nvPr/>
          </p:nvSpPr>
          <p:spPr>
            <a:xfrm rot="4937275">
              <a:off x="6396943" y="3117344"/>
              <a:ext cx="648000" cy="251310"/>
            </a:xfrm>
            <a:prstGeom prst="rightArrow">
              <a:avLst>
                <a:gd name="adj1" fmla="val 45954"/>
                <a:gd name="adj2" fmla="val 50000"/>
              </a:avLst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rgbClr val="0070C0"/>
                </a:solidFill>
              </a:endParaRPr>
            </a:p>
          </p:txBody>
        </p:sp>
        <p:sp>
          <p:nvSpPr>
            <p:cNvPr id="9" name="Flèche : droite 7">
              <a:extLst>
                <a:ext uri="{FF2B5EF4-FFF2-40B4-BE49-F238E27FC236}">
                  <a16:creationId xmlns:a16="http://schemas.microsoft.com/office/drawing/2014/main" id="{1EBF970A-45F3-4444-A880-501BBFFC563E}"/>
                </a:ext>
              </a:extLst>
            </p:cNvPr>
            <p:cNvSpPr/>
            <p:nvPr/>
          </p:nvSpPr>
          <p:spPr>
            <a:xfrm flipH="1">
              <a:off x="5693205" y="2723123"/>
              <a:ext cx="1027738" cy="277129"/>
            </a:xfrm>
            <a:prstGeom prst="rightArrow">
              <a:avLst>
                <a:gd name="adj1" fmla="val 45954"/>
                <a:gd name="adj2" fmla="val 50000"/>
              </a:avLst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2" name="Ellipse 1"/>
            <p:cNvSpPr/>
            <p:nvPr/>
          </p:nvSpPr>
          <p:spPr>
            <a:xfrm>
              <a:off x="6514105" y="2687543"/>
              <a:ext cx="288000" cy="28938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" name="Google Shape;113;p17"/>
          <p:cNvSpPr txBox="1"/>
          <p:nvPr/>
        </p:nvSpPr>
        <p:spPr>
          <a:xfrm>
            <a:off x="1612900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sz="3600" dirty="0" err="1">
                <a:sym typeface="Barrio"/>
              </a:rPr>
              <a:t>Remember</a:t>
            </a:r>
            <a:r>
              <a:rPr lang="fr-FR" sz="3600" dirty="0">
                <a:sym typeface="Barrio"/>
              </a:rPr>
              <a:t>: </a:t>
            </a:r>
            <a:r>
              <a:rPr lang="fr-FR" sz="3600" dirty="0" err="1">
                <a:sym typeface="Barrio"/>
              </a:rPr>
              <a:t>what</a:t>
            </a:r>
            <a:r>
              <a:rPr lang="fr-FR" sz="3600" dirty="0">
                <a:sym typeface="Barrio"/>
              </a:rPr>
              <a:t> time </a:t>
            </a:r>
            <a:r>
              <a:rPr lang="fr-FR" sz="3600" dirty="0" err="1">
                <a:sym typeface="Barrio"/>
              </a:rPr>
              <a:t>is</a:t>
            </a:r>
            <a:r>
              <a:rPr lang="fr-FR" sz="3600" dirty="0">
                <a:sym typeface="Barrio"/>
              </a:rPr>
              <a:t> </a:t>
            </a:r>
            <a:r>
              <a:rPr lang="fr-FR" sz="3600" dirty="0" err="1">
                <a:sym typeface="Barrio"/>
              </a:rPr>
              <a:t>it</a:t>
            </a:r>
            <a:r>
              <a:rPr lang="fr-FR" sz="3600" dirty="0">
                <a:sym typeface="Barrio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9594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9" y="2686744"/>
            <a:ext cx="1751735" cy="1397739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116" y="680850"/>
            <a:ext cx="540167" cy="540167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00" y="587100"/>
            <a:ext cx="572455" cy="572455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7570650" y="1647767"/>
            <a:ext cx="1344829" cy="1450020"/>
            <a:chOff x="7570650" y="1647767"/>
            <a:chExt cx="1344829" cy="1450020"/>
          </a:xfrm>
        </p:grpSpPr>
        <p:pic>
          <p:nvPicPr>
            <p:cNvPr id="43" name="Google Shape;151;p2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-718004">
              <a:off x="7570650" y="1881989"/>
              <a:ext cx="947337" cy="12157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152;p28">
              <a:extLst>
                <a:ext uri="{FF2B5EF4-FFF2-40B4-BE49-F238E27FC236}">
                  <a16:creationId xmlns:a16="http://schemas.microsoft.com/office/drawing/2014/main" id="{178C59CA-88F3-0D4C-B62B-D664FF974EC7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714828">
              <a:off x="8206311" y="1647767"/>
              <a:ext cx="709168" cy="133383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" name="Groupe 8"/>
          <p:cNvGrpSpPr/>
          <p:nvPr/>
        </p:nvGrpSpPr>
        <p:grpSpPr>
          <a:xfrm>
            <a:off x="2656162" y="1174200"/>
            <a:ext cx="3281331" cy="3197775"/>
            <a:chOff x="1457325" y="1569184"/>
            <a:chExt cx="2697615" cy="2857500"/>
          </a:xfrm>
        </p:grpSpPr>
        <p:grpSp>
          <p:nvGrpSpPr>
            <p:cNvPr id="7" name="Groupe 6"/>
            <p:cNvGrpSpPr/>
            <p:nvPr/>
          </p:nvGrpSpPr>
          <p:grpSpPr>
            <a:xfrm>
              <a:off x="1457325" y="1569184"/>
              <a:ext cx="2697615" cy="2857500"/>
              <a:chOff x="1801793" y="1395029"/>
              <a:chExt cx="2697615" cy="2857500"/>
            </a:xfrm>
          </p:grpSpPr>
          <p:sp>
            <p:nvSpPr>
              <p:cNvPr id="41" name="Ellipse 40"/>
              <p:cNvSpPr/>
              <p:nvPr/>
            </p:nvSpPr>
            <p:spPr>
              <a:xfrm>
                <a:off x="1854602" y="1520123"/>
                <a:ext cx="2644806" cy="265842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" name="Image 3"/>
              <p:cNvPicPr>
                <a:picLocks noChangeAspect="1"/>
              </p:cNvPicPr>
              <p:nvPr/>
            </p:nvPicPr>
            <p:blipFill rotWithShape="1"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701"/>
              <a:stretch/>
            </p:blipFill>
            <p:spPr>
              <a:xfrm rot="10800000">
                <a:off x="1801793" y="1395029"/>
                <a:ext cx="1371636" cy="2857500"/>
              </a:xfrm>
              <a:prstGeom prst="rect">
                <a:avLst/>
              </a:prstGeom>
            </p:spPr>
          </p:pic>
        </p:grpSp>
        <p:pic>
          <p:nvPicPr>
            <p:cNvPr id="48" name="Picture 2" descr="Blank Clock Face | Loving Printable | Blank clock faces, Blank ...">
              <a:extLst>
                <a:ext uri="{FF2B5EF4-FFF2-40B4-BE49-F238E27FC236}">
                  <a16:creationId xmlns:a16="http://schemas.microsoft.com/office/drawing/2014/main" id="{BC3E0F64-1BB0-5A44-B780-453775A593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5278" y="1695198"/>
              <a:ext cx="2644806" cy="2657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Google Shape;113;p17"/>
          <p:cNvSpPr txBox="1"/>
          <p:nvPr/>
        </p:nvSpPr>
        <p:spPr>
          <a:xfrm>
            <a:off x="1612900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sz="3600" dirty="0" err="1">
                <a:sym typeface="Barrio"/>
              </a:rPr>
              <a:t>Remember</a:t>
            </a:r>
            <a:r>
              <a:rPr lang="fr-FR" sz="3600" dirty="0">
                <a:sym typeface="Barrio"/>
              </a:rPr>
              <a:t>: </a:t>
            </a:r>
            <a:r>
              <a:rPr lang="fr-FR" sz="3600" dirty="0" err="1">
                <a:sym typeface="Barrio"/>
              </a:rPr>
              <a:t>what</a:t>
            </a:r>
            <a:r>
              <a:rPr lang="fr-FR" sz="3600" dirty="0">
                <a:sym typeface="Barrio"/>
              </a:rPr>
              <a:t> time </a:t>
            </a:r>
            <a:r>
              <a:rPr lang="fr-FR" sz="3600" dirty="0" err="1">
                <a:sym typeface="Barrio"/>
              </a:rPr>
              <a:t>is</a:t>
            </a:r>
            <a:r>
              <a:rPr lang="fr-FR" sz="3600" dirty="0">
                <a:sym typeface="Barrio"/>
              </a:rPr>
              <a:t> </a:t>
            </a:r>
            <a:r>
              <a:rPr lang="fr-FR" sz="3600" dirty="0" err="1">
                <a:sym typeface="Barrio"/>
              </a:rPr>
              <a:t>it</a:t>
            </a:r>
            <a:r>
              <a:rPr lang="fr-FR" sz="3600" dirty="0">
                <a:sym typeface="Barrio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6758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105485" y="584963"/>
            <a:ext cx="7265488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 err="1">
                <a:sym typeface="Barrio"/>
              </a:rPr>
              <a:t>My</a:t>
            </a:r>
            <a:r>
              <a:rPr lang="fr-FR" dirty="0">
                <a:sym typeface="Barrio"/>
              </a:rPr>
              <a:t> </a:t>
            </a:r>
            <a:r>
              <a:rPr lang="fr-FR" dirty="0" err="1">
                <a:sym typeface="Barrio"/>
              </a:rPr>
              <a:t>morning</a:t>
            </a:r>
            <a:r>
              <a:rPr lang="fr-FR" dirty="0">
                <a:sym typeface="Barrio"/>
              </a:rPr>
              <a:t> routine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95" y="667707"/>
            <a:ext cx="530877" cy="530877"/>
          </a:xfrm>
          <a:prstGeom prst="rect">
            <a:avLst/>
          </a:prstGeom>
        </p:spPr>
      </p:pic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e 2"/>
          <p:cNvGrpSpPr/>
          <p:nvPr/>
        </p:nvGrpSpPr>
        <p:grpSpPr>
          <a:xfrm>
            <a:off x="556071" y="1486049"/>
            <a:ext cx="2261979" cy="2113936"/>
            <a:chOff x="556071" y="1486049"/>
            <a:chExt cx="2261979" cy="2113936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F4A12474-7F94-3340-866C-CA4CE98C7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54" l="1875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67870" y="1486049"/>
              <a:ext cx="950180" cy="628010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2E04F465-8916-844A-B25E-7DBE30ADB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6071" y="1619985"/>
              <a:ext cx="1980000" cy="1980000"/>
            </a:xfrm>
            <a:prstGeom prst="rect">
              <a:avLst/>
            </a:prstGeom>
          </p:spPr>
        </p:pic>
      </p:grpSp>
      <p:pic>
        <p:nvPicPr>
          <p:cNvPr id="24" name="Image 23">
            <a:extLst>
              <a:ext uri="{FF2B5EF4-FFF2-40B4-BE49-F238E27FC236}">
                <a16:creationId xmlns:a16="http://schemas.microsoft.com/office/drawing/2014/main" id="{88CD981D-8157-724E-B25C-9C46041DB3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3318" y="1696101"/>
            <a:ext cx="1800000" cy="1800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BAE6232-1538-604B-BADC-D2CA4F20D60C}"/>
              </a:ext>
            </a:extLst>
          </p:cNvPr>
          <p:cNvSpPr/>
          <p:nvPr/>
        </p:nvSpPr>
        <p:spPr>
          <a:xfrm>
            <a:off x="5988450" y="3686202"/>
            <a:ext cx="2409634" cy="523220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fr-FR" sz="2800" b="1" dirty="0" err="1">
                <a:solidFill>
                  <a:srgbClr val="FF0000"/>
                </a:solidFill>
                <a:latin typeface="Architects Daughter" panose="020B0604020202020204" charset="0"/>
              </a:rPr>
              <a:t>make</a:t>
            </a:r>
            <a:r>
              <a:rPr lang="fr-FR" sz="2800" b="1" dirty="0">
                <a:latin typeface="Architects Daughter" panose="020B0604020202020204" charset="0"/>
              </a:rPr>
              <a:t> </a:t>
            </a:r>
            <a:r>
              <a:rPr lang="fr-FR" sz="2800" b="1" dirty="0" err="1">
                <a:latin typeface="Architects Daughter" panose="020B0604020202020204" charset="0"/>
              </a:rPr>
              <a:t>my</a:t>
            </a:r>
            <a:r>
              <a:rPr lang="fr-FR" sz="2800" b="1" dirty="0">
                <a:latin typeface="Architects Daughter" panose="020B0604020202020204" charset="0"/>
              </a:rPr>
              <a:t> </a:t>
            </a:r>
            <a:r>
              <a:rPr lang="fr-FR" sz="2800" b="1" dirty="0" err="1">
                <a:latin typeface="Architects Daughter" panose="020B0604020202020204" charset="0"/>
              </a:rPr>
              <a:t>bed</a:t>
            </a:r>
            <a:endParaRPr lang="fr-FR" sz="2800" dirty="0">
              <a:solidFill>
                <a:srgbClr val="FF0000"/>
              </a:solidFill>
              <a:latin typeface="Architects Daughter" panose="020B060402020202020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4E2BED9-A63F-5D45-B509-9BCFA7DAF676}"/>
              </a:ext>
            </a:extLst>
          </p:cNvPr>
          <p:cNvSpPr/>
          <p:nvPr/>
        </p:nvSpPr>
        <p:spPr>
          <a:xfrm>
            <a:off x="3746832" y="3695754"/>
            <a:ext cx="1237839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fr-FR" sz="2800" b="1" dirty="0" err="1">
                <a:solidFill>
                  <a:srgbClr val="FF0000"/>
                </a:solidFill>
                <a:latin typeface="Architects Daughter" panose="020B0604020202020204" charset="0"/>
              </a:rPr>
              <a:t>get</a:t>
            </a:r>
            <a:r>
              <a:rPr lang="fr-FR" sz="2800" b="1" dirty="0">
                <a:latin typeface="Architects Daughter" panose="020B0604020202020204" charset="0"/>
              </a:rPr>
              <a:t> up</a:t>
            </a:r>
            <a:endParaRPr lang="fr-FR" sz="2800" dirty="0">
              <a:solidFill>
                <a:srgbClr val="FF0000"/>
              </a:solidFill>
              <a:latin typeface="Architects Daughter" panose="020B060402020202020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1B80E8-4DD8-E842-87F8-2E1ABFDA80E3}"/>
              </a:ext>
            </a:extLst>
          </p:cNvPr>
          <p:cNvSpPr/>
          <p:nvPr/>
        </p:nvSpPr>
        <p:spPr>
          <a:xfrm>
            <a:off x="758127" y="3695754"/>
            <a:ext cx="1600118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/>
            <a:r>
              <a:rPr lang="fr-FR" sz="2800" b="1" dirty="0" err="1">
                <a:solidFill>
                  <a:srgbClr val="FF0000"/>
                </a:solidFill>
                <a:latin typeface="Architects Daughter" panose="020B0604020202020204" charset="0"/>
              </a:rPr>
              <a:t>wake</a:t>
            </a:r>
            <a:r>
              <a:rPr lang="fr-FR" sz="2800" b="1" dirty="0">
                <a:latin typeface="Architects Daughter" panose="020B0604020202020204" charset="0"/>
              </a:rPr>
              <a:t> up</a:t>
            </a:r>
            <a:endParaRPr lang="fr-FR" sz="2800" dirty="0">
              <a:solidFill>
                <a:srgbClr val="FF0000"/>
              </a:solidFill>
              <a:latin typeface="Architects Daughter" panose="020B060402020202020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752" y="1516101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4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E74741A-48D2-7242-9076-5F424BB3F42B}"/>
              </a:ext>
            </a:extLst>
          </p:cNvPr>
          <p:cNvSpPr/>
          <p:nvPr/>
        </p:nvSpPr>
        <p:spPr>
          <a:xfrm>
            <a:off x="1761171" y="1946529"/>
            <a:ext cx="2389307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latin typeface="Architects Daughter" panose="020B0604020202020204" charset="0"/>
              </a:rPr>
              <a:t>have </a:t>
            </a:r>
            <a:r>
              <a:rPr lang="fr-FR" sz="2400" b="1" dirty="0">
                <a:solidFill>
                  <a:schemeClr val="tx1"/>
                </a:solidFill>
                <a:latin typeface="Architects Daughter" panose="020B0604020202020204" charset="0"/>
              </a:rPr>
              <a:t>a </a:t>
            </a:r>
            <a:r>
              <a:rPr lang="fr-FR" sz="2400" b="1" dirty="0" err="1">
                <a:solidFill>
                  <a:schemeClr val="tx1"/>
                </a:solidFill>
                <a:latin typeface="Architects Daughter" panose="020B0604020202020204" charset="0"/>
              </a:rPr>
              <a:t>shower</a:t>
            </a:r>
            <a:endParaRPr lang="fr-FR" sz="2400" b="1" dirty="0">
              <a:solidFill>
                <a:schemeClr val="tx1"/>
              </a:solidFill>
              <a:latin typeface="Architects Daughter" panose="020B0604020202020204" charset="0"/>
            </a:endParaRPr>
          </a:p>
        </p:txBody>
      </p:sp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105485" y="584963"/>
            <a:ext cx="7265488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 err="1">
                <a:sym typeface="Barrio"/>
              </a:rPr>
              <a:t>My</a:t>
            </a:r>
            <a:r>
              <a:rPr lang="fr-FR" dirty="0">
                <a:sym typeface="Barrio"/>
              </a:rPr>
              <a:t> </a:t>
            </a:r>
            <a:r>
              <a:rPr lang="fr-FR" dirty="0" err="1">
                <a:sym typeface="Barrio"/>
              </a:rPr>
              <a:t>morning</a:t>
            </a:r>
            <a:r>
              <a:rPr lang="fr-FR" dirty="0">
                <a:sym typeface="Barrio"/>
              </a:rPr>
              <a:t> routine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95" y="667707"/>
            <a:ext cx="530877" cy="530877"/>
          </a:xfrm>
          <a:prstGeom prst="rect">
            <a:avLst/>
          </a:prstGeom>
        </p:spPr>
      </p:pic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D3182A5-BA94-7A45-8079-682A49503F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452" y="1644251"/>
            <a:ext cx="1021949" cy="102194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B6A2045-D114-4C4C-84BD-80A63C52AD43}"/>
              </a:ext>
            </a:extLst>
          </p:cNvPr>
          <p:cNvSpPr/>
          <p:nvPr/>
        </p:nvSpPr>
        <p:spPr>
          <a:xfrm>
            <a:off x="5988450" y="1946529"/>
            <a:ext cx="238558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rgbClr val="FF0000"/>
                </a:solidFill>
                <a:latin typeface="Architects Daughter" panose="020B0604020202020204" charset="0"/>
              </a:rPr>
              <a:t>brush</a:t>
            </a:r>
            <a:r>
              <a:rPr lang="fr-FR" sz="2400" b="1" dirty="0">
                <a:latin typeface="Architects Daughter" panose="020B0604020202020204" charset="0"/>
              </a:rPr>
              <a:t> </a:t>
            </a:r>
            <a:r>
              <a:rPr lang="fr-FR" sz="2400" b="1" dirty="0" err="1">
                <a:latin typeface="Architects Daughter" panose="020B0604020202020204" charset="0"/>
              </a:rPr>
              <a:t>my</a:t>
            </a:r>
            <a:r>
              <a:rPr lang="fr-FR" sz="2400" b="1" dirty="0">
                <a:latin typeface="Architects Daughter" panose="020B0604020202020204" charset="0"/>
              </a:rPr>
              <a:t> </a:t>
            </a:r>
            <a:r>
              <a:rPr lang="fr-FR" sz="2400" b="1" dirty="0" err="1">
                <a:latin typeface="Architects Daughter" panose="020B0604020202020204" charset="0"/>
              </a:rPr>
              <a:t>teeth</a:t>
            </a:r>
            <a:endParaRPr lang="fr-FR" sz="2400" dirty="0">
              <a:solidFill>
                <a:srgbClr val="FF0000"/>
              </a:solidFill>
              <a:latin typeface="Architects Daughter" panose="020B060402020202020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888B963-E65B-1941-8060-2A8BC1ACB6B8}"/>
              </a:ext>
            </a:extLst>
          </p:cNvPr>
          <p:cNvSpPr/>
          <p:nvPr/>
        </p:nvSpPr>
        <p:spPr>
          <a:xfrm>
            <a:off x="5988450" y="3356902"/>
            <a:ext cx="2175596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rgbClr val="FF0000"/>
                </a:solidFill>
                <a:latin typeface="Architects Daughter" panose="020B0604020202020204" charset="0"/>
              </a:rPr>
              <a:t>brush</a:t>
            </a:r>
            <a:r>
              <a:rPr lang="fr-FR" sz="2400" b="1" dirty="0">
                <a:latin typeface="Architects Daughter" panose="020B0604020202020204" charset="0"/>
              </a:rPr>
              <a:t> </a:t>
            </a:r>
            <a:r>
              <a:rPr lang="fr-FR" sz="2400" b="1" dirty="0" err="1">
                <a:latin typeface="Architects Daughter" panose="020B0604020202020204" charset="0"/>
              </a:rPr>
              <a:t>my</a:t>
            </a:r>
            <a:r>
              <a:rPr lang="fr-FR" sz="2400" b="1" dirty="0">
                <a:latin typeface="Architects Daughter" panose="020B0604020202020204" charset="0"/>
              </a:rPr>
              <a:t> </a:t>
            </a:r>
            <a:r>
              <a:rPr lang="fr-FR" sz="2400" b="1" dirty="0" err="1">
                <a:latin typeface="Architects Daughter" panose="020B0604020202020204" charset="0"/>
              </a:rPr>
              <a:t>hair</a:t>
            </a:r>
            <a:endParaRPr lang="fr-FR" sz="2400" dirty="0">
              <a:solidFill>
                <a:srgbClr val="FF0000"/>
              </a:solidFill>
              <a:latin typeface="Architects Daughter" panose="020B0604020202020204" charset="0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20D982F5-4484-D242-9DE5-FCDB2B3F5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746" y="1538170"/>
            <a:ext cx="1019477" cy="101947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9E74741A-48D2-7242-9076-5F424BB3F42B}"/>
              </a:ext>
            </a:extLst>
          </p:cNvPr>
          <p:cNvSpPr/>
          <p:nvPr/>
        </p:nvSpPr>
        <p:spPr>
          <a:xfrm>
            <a:off x="1761171" y="3472272"/>
            <a:ext cx="254009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FF0000"/>
                </a:solidFill>
                <a:latin typeface="Architects Daughter" panose="020B0604020202020204" charset="0"/>
              </a:rPr>
              <a:t>have</a:t>
            </a:r>
            <a:r>
              <a:rPr lang="fr-FR" sz="2400" b="1" dirty="0">
                <a:latin typeface="Architects Daughter" panose="020B0604020202020204" charset="0"/>
              </a:rPr>
              <a:t> breakfast</a:t>
            </a:r>
            <a:endParaRPr lang="fr-FR" sz="2400" dirty="0">
              <a:solidFill>
                <a:srgbClr val="FF0000"/>
              </a:solidFill>
              <a:latin typeface="Architects Daughter" panose="020B0604020202020204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8895">
            <a:off x="4882928" y="3145032"/>
            <a:ext cx="874876" cy="87487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88" y="3163104"/>
            <a:ext cx="1008000" cy="10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34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406050" y="660303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 err="1">
                <a:sym typeface="Barrio"/>
              </a:rPr>
              <a:t>Memorise</a:t>
            </a:r>
            <a:r>
              <a:rPr lang="fr-FR" dirty="0">
                <a:sym typeface="Barrio"/>
              </a:rPr>
              <a:t>!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95" y="667707"/>
            <a:ext cx="530877" cy="530877"/>
          </a:xfrm>
          <a:prstGeom prst="rect">
            <a:avLst/>
          </a:prstGeom>
        </p:spPr>
      </p:pic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8CD981D-8157-724E-B25C-9C46041DB3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7092" y="1432226"/>
            <a:ext cx="1260000" cy="12600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496" y="1376416"/>
            <a:ext cx="1260000" cy="1260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D3182A5-BA94-7A45-8079-682A49503F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4182" y="2979919"/>
            <a:ext cx="1260000" cy="1260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0D982F5-4484-D242-9DE5-FCDB2B3F59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6700" y="2979919"/>
            <a:ext cx="1260000" cy="126000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8895">
            <a:off x="5804802" y="3178634"/>
            <a:ext cx="973978" cy="973978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574" y="1432226"/>
            <a:ext cx="1260000" cy="1260000"/>
          </a:xfrm>
          <a:prstGeom prst="rect">
            <a:avLst/>
          </a:prstGeom>
        </p:spPr>
      </p:pic>
      <p:grpSp>
        <p:nvGrpSpPr>
          <p:cNvPr id="18" name="Groupe 17"/>
          <p:cNvGrpSpPr/>
          <p:nvPr/>
        </p:nvGrpSpPr>
        <p:grpSpPr>
          <a:xfrm>
            <a:off x="698135" y="1390941"/>
            <a:ext cx="1415829" cy="1301285"/>
            <a:chOff x="556071" y="1486049"/>
            <a:chExt cx="2261979" cy="2113936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4A12474-7F94-3340-866C-CA4CE98C7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6454" l="1875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67870" y="1486049"/>
              <a:ext cx="950180" cy="628010"/>
            </a:xfrm>
            <a:prstGeom prst="rect">
              <a:avLst/>
            </a:prstGeom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2E04F465-8916-844A-B25E-7DBE30ADB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56071" y="1619985"/>
              <a:ext cx="1980000" cy="19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383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406050" y="667707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 err="1">
                <a:sym typeface="Barrio"/>
              </a:rPr>
              <a:t>Memorise</a:t>
            </a:r>
            <a:r>
              <a:rPr lang="fr-FR" dirty="0">
                <a:sym typeface="Barrio"/>
              </a:rPr>
              <a:t>!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95" y="667707"/>
            <a:ext cx="530877" cy="530877"/>
          </a:xfrm>
          <a:prstGeom prst="rect">
            <a:avLst/>
          </a:prstGeom>
        </p:spPr>
      </p:pic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8CD981D-8157-724E-B25C-9C46041DB3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7065" y="2988257"/>
            <a:ext cx="1260000" cy="1260000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158" y="1508173"/>
            <a:ext cx="1260000" cy="1260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D3182A5-BA94-7A45-8079-682A49503F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6886" y="1508173"/>
            <a:ext cx="1260000" cy="1260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0D982F5-4484-D242-9DE5-FCDB2B3F59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774" y="1508173"/>
            <a:ext cx="1260000" cy="126000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8895">
            <a:off x="2442991" y="1606567"/>
            <a:ext cx="1260000" cy="1260000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10" y="2988257"/>
            <a:ext cx="1260000" cy="1260000"/>
          </a:xfrm>
          <a:prstGeom prst="rect">
            <a:avLst/>
          </a:prstGeom>
        </p:spPr>
      </p:pic>
      <p:grpSp>
        <p:nvGrpSpPr>
          <p:cNvPr id="17" name="Groupe 16"/>
          <p:cNvGrpSpPr/>
          <p:nvPr/>
        </p:nvGrpSpPr>
        <p:grpSpPr>
          <a:xfrm>
            <a:off x="915969" y="3023172"/>
            <a:ext cx="1450529" cy="1225085"/>
            <a:chOff x="556071" y="1486049"/>
            <a:chExt cx="2261979" cy="2113936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F4A12474-7F94-3340-866C-CA4CE98C7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6454" l="1875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67870" y="1486049"/>
              <a:ext cx="950180" cy="62801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2E04F465-8916-844A-B25E-7DBE30ADB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56071" y="1619985"/>
              <a:ext cx="1980000" cy="19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280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406050" y="640363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>
                <a:sym typeface="Barrio"/>
              </a:rPr>
              <a:t>Plan the </a:t>
            </a:r>
            <a:r>
              <a:rPr lang="fr-FR" dirty="0" err="1">
                <a:sym typeface="Barrio"/>
              </a:rPr>
              <a:t>day</a:t>
            </a:r>
            <a:r>
              <a:rPr lang="fr-FR" dirty="0">
                <a:sym typeface="Barrio"/>
              </a:rPr>
              <a:t>!</a:t>
            </a:r>
          </a:p>
        </p:txBody>
      </p:sp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8CD981D-8157-724E-B25C-9C46041DB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7065" y="2988257"/>
            <a:ext cx="1260000" cy="12600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158" y="1508173"/>
            <a:ext cx="1260000" cy="1260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D3182A5-BA94-7A45-8079-682A49503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6886" y="1508173"/>
            <a:ext cx="1260000" cy="1260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0D982F5-4484-D242-9DE5-FCDB2B3F59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774" y="1508173"/>
            <a:ext cx="1260000" cy="12600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78895">
            <a:off x="2442991" y="1606567"/>
            <a:ext cx="1260000" cy="12600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10" y="2988257"/>
            <a:ext cx="1260000" cy="12600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33387" y="2082678"/>
            <a:ext cx="317293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5008239" y="3123638"/>
            <a:ext cx="317293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F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1181870" y="3749248"/>
            <a:ext cx="317293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E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2251589" y="1523621"/>
            <a:ext cx="317293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B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5698499" y="1641641"/>
            <a:ext cx="317293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C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7991158" y="1801196"/>
            <a:ext cx="317293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D</a:t>
            </a:r>
          </a:p>
        </p:txBody>
      </p:sp>
      <p:sp>
        <p:nvSpPr>
          <p:cNvPr id="30" name="ZoneTexte 29"/>
          <p:cNvSpPr txBox="1"/>
          <p:nvPr/>
        </p:nvSpPr>
        <p:spPr>
          <a:xfrm>
            <a:off x="7202511" y="3749248"/>
            <a:ext cx="317293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G</a:t>
            </a:r>
          </a:p>
        </p:txBody>
      </p:sp>
      <p:grpSp>
        <p:nvGrpSpPr>
          <p:cNvPr id="34" name="Groupe 33"/>
          <p:cNvGrpSpPr/>
          <p:nvPr/>
        </p:nvGrpSpPr>
        <p:grpSpPr>
          <a:xfrm>
            <a:off x="1649427" y="3038727"/>
            <a:ext cx="1410943" cy="1209530"/>
            <a:chOff x="556071" y="1486049"/>
            <a:chExt cx="2261979" cy="211393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F4A12474-7F94-3340-866C-CA4CE98C7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6454" l="1875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67870" y="1486049"/>
              <a:ext cx="950180" cy="628010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2E04F465-8916-844A-B25E-7DBE30ADB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56071" y="1619985"/>
              <a:ext cx="1980000" cy="1980000"/>
            </a:xfrm>
            <a:prstGeom prst="rect">
              <a:avLst/>
            </a:prstGeom>
          </p:spPr>
        </p:pic>
      </p:grpSp>
      <p:grpSp>
        <p:nvGrpSpPr>
          <p:cNvPr id="3" name="Groupe 2"/>
          <p:cNvGrpSpPr/>
          <p:nvPr/>
        </p:nvGrpSpPr>
        <p:grpSpPr>
          <a:xfrm>
            <a:off x="8392157" y="2108973"/>
            <a:ext cx="628733" cy="749180"/>
            <a:chOff x="7570888" y="3749248"/>
            <a:chExt cx="1007200" cy="949151"/>
          </a:xfrm>
        </p:grpSpPr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1B0EB69D-BB25-0248-B595-0AD8CD422662}"/>
                </a:ext>
              </a:extLst>
            </p:cNvPr>
            <p:cNvGrpSpPr/>
            <p:nvPr/>
          </p:nvGrpSpPr>
          <p:grpSpPr>
            <a:xfrm>
              <a:off x="7570888" y="4133355"/>
              <a:ext cx="1007200" cy="565044"/>
              <a:chOff x="379455" y="1668056"/>
              <a:chExt cx="2285263" cy="1542927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48BDECC-DC32-0449-A781-3E41953BD7CE}"/>
                  </a:ext>
                </a:extLst>
              </p:cNvPr>
              <p:cNvSpPr/>
              <p:nvPr/>
            </p:nvSpPr>
            <p:spPr>
              <a:xfrm rot="19899357">
                <a:off x="543739" y="1865340"/>
                <a:ext cx="1970114" cy="115764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38" name="Groupe 37">
                <a:extLst>
                  <a:ext uri="{FF2B5EF4-FFF2-40B4-BE49-F238E27FC236}">
                    <a16:creationId xmlns:a16="http://schemas.microsoft.com/office/drawing/2014/main" id="{E0802506-B4FF-BF43-A575-5990FEFC918A}"/>
                  </a:ext>
                </a:extLst>
              </p:cNvPr>
              <p:cNvGrpSpPr/>
              <p:nvPr/>
            </p:nvGrpSpPr>
            <p:grpSpPr>
              <a:xfrm>
                <a:off x="379455" y="1668056"/>
                <a:ext cx="2285263" cy="1542927"/>
                <a:chOff x="379455" y="1668056"/>
                <a:chExt cx="2285263" cy="1542927"/>
              </a:xfrm>
            </p:grpSpPr>
            <p:sp>
              <p:nvSpPr>
                <p:cNvPr id="39" name="Rectangle à coins arrondis 38">
                  <a:extLst>
                    <a:ext uri="{FF2B5EF4-FFF2-40B4-BE49-F238E27FC236}">
                      <a16:creationId xmlns:a16="http://schemas.microsoft.com/office/drawing/2014/main" id="{D082B990-849A-974E-A950-B4F12136CCCD}"/>
                    </a:ext>
                  </a:extLst>
                </p:cNvPr>
                <p:cNvSpPr/>
                <p:nvPr/>
              </p:nvSpPr>
              <p:spPr>
                <a:xfrm rot="19899357">
                  <a:off x="379455" y="1668056"/>
                  <a:ext cx="2285263" cy="1542927"/>
                </a:xfrm>
                <a:prstGeom prst="round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40" name="Image 39" descr="C:\Users\schapelet1\Downloads\notebook-426323_640.png">
                  <a:extLst>
                    <a:ext uri="{FF2B5EF4-FFF2-40B4-BE49-F238E27FC236}">
                      <a16:creationId xmlns:a16="http://schemas.microsoft.com/office/drawing/2014/main" id="{4F51359F-3E88-E24D-9B8A-B70D36DD4AC1}"/>
                    </a:ext>
                  </a:extLst>
                </p:cNvPr>
                <p:cNvPicPr/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 rot="19899357">
                  <a:off x="543739" y="1865340"/>
                  <a:ext cx="1970114" cy="11576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</p:grpSp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id="{F290A531-9BD0-8442-8072-A559F00F2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7848" y="3749248"/>
              <a:ext cx="319201" cy="529246"/>
            </a:xfrm>
            <a:prstGeom prst="rect">
              <a:avLst/>
            </a:prstGeom>
          </p:spPr>
        </p:pic>
      </p:grpSp>
      <p:pic>
        <p:nvPicPr>
          <p:cNvPr id="42" name="Google Shape;181;p8" descr="Stylo, Écrit, Dessin À Main Levée, Crayon"/>
          <p:cNvPicPr preferRelativeResize="0"/>
          <p:nvPr/>
        </p:nvPicPr>
        <p:blipFill rotWithShape="1">
          <a:blip r:embed="rId17">
            <a:alphaModFix/>
          </a:blip>
          <a:srcRect r="39925" b="21171"/>
          <a:stretch/>
        </p:blipFill>
        <p:spPr>
          <a:xfrm>
            <a:off x="8014363" y="714704"/>
            <a:ext cx="756682" cy="454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351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3025689" y="572793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613689" y="667707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 err="1">
                <a:sym typeface="Barrio"/>
              </a:rPr>
              <a:t>Sam’s</a:t>
            </a:r>
            <a:r>
              <a:rPr lang="fr-FR" dirty="0">
                <a:sym typeface="Barrio"/>
              </a:rPr>
              <a:t> </a:t>
            </a:r>
            <a:r>
              <a:rPr lang="fr-FR" dirty="0" err="1">
                <a:sym typeface="Barrio"/>
              </a:rPr>
              <a:t>morning</a:t>
            </a:r>
            <a:r>
              <a:rPr lang="fr-FR" dirty="0">
                <a:sym typeface="Barrio"/>
              </a:rPr>
              <a:t> routine</a:t>
            </a:r>
          </a:p>
        </p:txBody>
      </p:sp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7278" y="667707"/>
            <a:ext cx="2169414" cy="4338828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1882136" y="3446061"/>
            <a:ext cx="6277154" cy="543746"/>
            <a:chOff x="1748667" y="3634417"/>
            <a:chExt cx="6277154" cy="543746"/>
          </a:xfrm>
        </p:grpSpPr>
        <p:sp>
          <p:nvSpPr>
            <p:cNvPr id="18" name="Google Shape;185;p30"/>
            <p:cNvSpPr/>
            <p:nvPr/>
          </p:nvSpPr>
          <p:spPr>
            <a:xfrm>
              <a:off x="1748667" y="3634417"/>
              <a:ext cx="540000" cy="540000"/>
            </a:xfrm>
            <a:prstGeom prst="roundRect">
              <a:avLst>
                <a:gd name="adj" fmla="val 16667"/>
              </a:avLst>
            </a:prstGeom>
            <a:solidFill>
              <a:srgbClr val="D0E0E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" sz="3200" b="0" i="0" u="none" strike="noStrike" cap="none" dirty="0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1 </a:t>
              </a:r>
              <a:endParaRPr sz="32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sp>
          <p:nvSpPr>
            <p:cNvPr id="19" name="Google Shape;185;p30"/>
            <p:cNvSpPr/>
            <p:nvPr/>
          </p:nvSpPr>
          <p:spPr>
            <a:xfrm>
              <a:off x="2805974" y="3634417"/>
              <a:ext cx="540000" cy="540000"/>
            </a:xfrm>
            <a:prstGeom prst="roundRect">
              <a:avLst>
                <a:gd name="adj" fmla="val 16667"/>
              </a:avLst>
            </a:prstGeom>
            <a:solidFill>
              <a:srgbClr val="D0E0E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" sz="3200" b="0" i="0" u="none" strike="noStrike" cap="none" dirty="0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2 </a:t>
              </a:r>
              <a:endParaRPr sz="32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sp>
          <p:nvSpPr>
            <p:cNvPr id="20" name="Google Shape;185;p30"/>
            <p:cNvSpPr/>
            <p:nvPr/>
          </p:nvSpPr>
          <p:spPr>
            <a:xfrm>
              <a:off x="3796681" y="3634417"/>
              <a:ext cx="540000" cy="540000"/>
            </a:xfrm>
            <a:prstGeom prst="roundRect">
              <a:avLst>
                <a:gd name="adj" fmla="val 16667"/>
              </a:avLst>
            </a:prstGeom>
            <a:solidFill>
              <a:srgbClr val="D0E0E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" sz="3200" b="0" i="0" u="none" strike="noStrike" cap="none" dirty="0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3 </a:t>
              </a:r>
              <a:endParaRPr sz="32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sp>
          <p:nvSpPr>
            <p:cNvPr id="21" name="Google Shape;185;p30"/>
            <p:cNvSpPr/>
            <p:nvPr/>
          </p:nvSpPr>
          <p:spPr>
            <a:xfrm>
              <a:off x="7485821" y="3634417"/>
              <a:ext cx="540000" cy="540000"/>
            </a:xfrm>
            <a:prstGeom prst="roundRect">
              <a:avLst>
                <a:gd name="adj" fmla="val 16667"/>
              </a:avLst>
            </a:prstGeom>
            <a:solidFill>
              <a:srgbClr val="D0E0E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" sz="3200" b="0" i="0" u="none" strike="noStrike" cap="none" dirty="0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7 </a:t>
              </a:r>
              <a:endParaRPr sz="32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sp>
          <p:nvSpPr>
            <p:cNvPr id="22" name="Google Shape;185;p30"/>
            <p:cNvSpPr/>
            <p:nvPr/>
          </p:nvSpPr>
          <p:spPr>
            <a:xfrm>
              <a:off x="6644833" y="3634417"/>
              <a:ext cx="540000" cy="540000"/>
            </a:xfrm>
            <a:prstGeom prst="roundRect">
              <a:avLst>
                <a:gd name="adj" fmla="val 16667"/>
              </a:avLst>
            </a:prstGeom>
            <a:solidFill>
              <a:srgbClr val="D0E0E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" sz="3200" b="0" i="0" u="none" strike="noStrike" cap="none" dirty="0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6 </a:t>
              </a:r>
              <a:endParaRPr sz="32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sp>
          <p:nvSpPr>
            <p:cNvPr id="23" name="Google Shape;185;p30"/>
            <p:cNvSpPr/>
            <p:nvPr/>
          </p:nvSpPr>
          <p:spPr>
            <a:xfrm>
              <a:off x="5778095" y="3638163"/>
              <a:ext cx="540000" cy="540000"/>
            </a:xfrm>
            <a:prstGeom prst="roundRect">
              <a:avLst>
                <a:gd name="adj" fmla="val 16667"/>
              </a:avLst>
            </a:prstGeom>
            <a:solidFill>
              <a:srgbClr val="D0E0E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" sz="3200" b="0" i="0" u="none" strike="noStrike" cap="none" dirty="0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5 </a:t>
              </a:r>
              <a:endParaRPr sz="32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sp>
          <p:nvSpPr>
            <p:cNvPr id="24" name="Google Shape;185;p30"/>
            <p:cNvSpPr/>
            <p:nvPr/>
          </p:nvSpPr>
          <p:spPr>
            <a:xfrm>
              <a:off x="4787388" y="3634417"/>
              <a:ext cx="540000" cy="540000"/>
            </a:xfrm>
            <a:prstGeom prst="roundRect">
              <a:avLst>
                <a:gd name="adj" fmla="val 16667"/>
              </a:avLst>
            </a:prstGeom>
            <a:solidFill>
              <a:srgbClr val="D0E0E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fr" sz="3200" b="0" i="0" u="none" strike="noStrike" cap="none" dirty="0">
                  <a:solidFill>
                    <a:srgbClr val="00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4 </a:t>
              </a:r>
              <a:endParaRPr sz="32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7936659" y="601567"/>
            <a:ext cx="692103" cy="663155"/>
            <a:chOff x="7626280" y="4119146"/>
            <a:chExt cx="864943" cy="850997"/>
          </a:xfrm>
        </p:grpSpPr>
        <p:pic>
          <p:nvPicPr>
            <p:cNvPr id="36" name="Google Shape;151;p28"/>
            <p:cNvPicPr preferRelativeResize="0"/>
            <p:nvPr/>
          </p:nvPicPr>
          <p:blipFill rotWithShape="1">
            <a:blip r:embed="rId5">
              <a:alphaModFix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-718004">
              <a:off x="7626280" y="4121572"/>
              <a:ext cx="711542" cy="848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152;p2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714828">
              <a:off x="7808386" y="4119146"/>
              <a:ext cx="682837" cy="7762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88CD981D-8157-724E-B25C-9C46041DB3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7239" y="1617078"/>
            <a:ext cx="703171" cy="794324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12" y="1581393"/>
            <a:ext cx="703171" cy="79432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5D3182A5-BA94-7A45-8079-682A49503F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8723" y="1581393"/>
            <a:ext cx="703171" cy="794324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20D982F5-4484-D242-9DE5-FCDB2B3F597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4705" y="1581393"/>
            <a:ext cx="703171" cy="794324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524" y="1617078"/>
            <a:ext cx="675044" cy="762551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16" y="1581393"/>
            <a:ext cx="703171" cy="794324"/>
          </a:xfrm>
          <a:prstGeom prst="rect">
            <a:avLst/>
          </a:prstGeom>
        </p:spPr>
      </p:pic>
      <p:grpSp>
        <p:nvGrpSpPr>
          <p:cNvPr id="32" name="Groupe 31"/>
          <p:cNvGrpSpPr/>
          <p:nvPr/>
        </p:nvGrpSpPr>
        <p:grpSpPr>
          <a:xfrm>
            <a:off x="5710727" y="1543812"/>
            <a:ext cx="875358" cy="869485"/>
            <a:chOff x="556071" y="1486049"/>
            <a:chExt cx="2261979" cy="2113936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F4A12474-7F94-3340-866C-CA4CE98C7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6454" l="1875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67870" y="1486049"/>
              <a:ext cx="950180" cy="628010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2E04F465-8916-844A-B25E-7DBE30ADB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56071" y="1619985"/>
              <a:ext cx="1980000" cy="19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522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 txBox="1"/>
          <p:nvPr/>
        </p:nvSpPr>
        <p:spPr>
          <a:xfrm>
            <a:off x="2584370" y="472769"/>
            <a:ext cx="35439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36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44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Hello song </a:t>
            </a:r>
            <a:endParaRPr sz="3600" b="0" i="0" u="none" strike="noStrike" cap="none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116" name="Google Shape;116;p26"/>
          <p:cNvGrpSpPr/>
          <p:nvPr/>
        </p:nvGrpSpPr>
        <p:grpSpPr>
          <a:xfrm>
            <a:off x="721708" y="533320"/>
            <a:ext cx="619412" cy="637829"/>
            <a:chOff x="7662181" y="3803446"/>
            <a:chExt cx="302823" cy="360497"/>
          </a:xfrm>
        </p:grpSpPr>
        <p:sp>
          <p:nvSpPr>
            <p:cNvPr id="117" name="Google Shape;117;p26"/>
            <p:cNvSpPr/>
            <p:nvPr/>
          </p:nvSpPr>
          <p:spPr>
            <a:xfrm>
              <a:off x="7801388" y="4144161"/>
              <a:ext cx="22683" cy="19782"/>
            </a:xfrm>
            <a:custGeom>
              <a:avLst/>
              <a:gdLst/>
              <a:ahLst/>
              <a:cxnLst/>
              <a:rect l="l" t="t" r="r" b="b"/>
              <a:pathLst>
                <a:path w="868" h="757" extrusionOk="0">
                  <a:moveTo>
                    <a:pt x="567" y="1"/>
                  </a:moveTo>
                  <a:cubicBezTo>
                    <a:pt x="519" y="1"/>
                    <a:pt x="468" y="20"/>
                    <a:pt x="424" y="64"/>
                  </a:cubicBezTo>
                  <a:lnTo>
                    <a:pt x="87" y="401"/>
                  </a:lnTo>
                  <a:cubicBezTo>
                    <a:pt x="1" y="487"/>
                    <a:pt x="1" y="622"/>
                    <a:pt x="87" y="699"/>
                  </a:cubicBezTo>
                  <a:cubicBezTo>
                    <a:pt x="126" y="737"/>
                    <a:pt x="179" y="756"/>
                    <a:pt x="231" y="756"/>
                  </a:cubicBezTo>
                  <a:cubicBezTo>
                    <a:pt x="284" y="756"/>
                    <a:pt x="337" y="737"/>
                    <a:pt x="376" y="699"/>
                  </a:cubicBezTo>
                  <a:lnTo>
                    <a:pt x="712" y="362"/>
                  </a:lnTo>
                  <a:cubicBezTo>
                    <a:pt x="867" y="207"/>
                    <a:pt x="727" y="1"/>
                    <a:pt x="567" y="1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6"/>
            <p:cNvSpPr/>
            <p:nvPr/>
          </p:nvSpPr>
          <p:spPr>
            <a:xfrm>
              <a:off x="7662181" y="4059283"/>
              <a:ext cx="199286" cy="89399"/>
            </a:xfrm>
            <a:custGeom>
              <a:avLst/>
              <a:gdLst/>
              <a:ahLst/>
              <a:cxnLst/>
              <a:rect l="l" t="t" r="r" b="b"/>
              <a:pathLst>
                <a:path w="7626" h="3421" extrusionOk="0">
                  <a:moveTo>
                    <a:pt x="5930" y="1"/>
                  </a:moveTo>
                  <a:cubicBezTo>
                    <a:pt x="5533" y="1"/>
                    <a:pt x="5137" y="152"/>
                    <a:pt x="4837" y="456"/>
                  </a:cubicBezTo>
                  <a:lnTo>
                    <a:pt x="2616" y="2677"/>
                  </a:lnTo>
                  <a:cubicBezTo>
                    <a:pt x="2400" y="2894"/>
                    <a:pt x="2113" y="3002"/>
                    <a:pt x="1826" y="3002"/>
                  </a:cubicBezTo>
                  <a:cubicBezTo>
                    <a:pt x="1539" y="3002"/>
                    <a:pt x="1250" y="2894"/>
                    <a:pt x="1029" y="2677"/>
                  </a:cubicBezTo>
                  <a:lnTo>
                    <a:pt x="895" y="2543"/>
                  </a:lnTo>
                  <a:cubicBezTo>
                    <a:pt x="462" y="2101"/>
                    <a:pt x="462" y="1389"/>
                    <a:pt x="895" y="956"/>
                  </a:cubicBezTo>
                  <a:lnTo>
                    <a:pt x="1193" y="658"/>
                  </a:lnTo>
                  <a:cubicBezTo>
                    <a:pt x="1340" y="511"/>
                    <a:pt x="1200" y="302"/>
                    <a:pt x="1040" y="302"/>
                  </a:cubicBezTo>
                  <a:cubicBezTo>
                    <a:pt x="991" y="302"/>
                    <a:pt x="940" y="322"/>
                    <a:pt x="895" y="370"/>
                  </a:cubicBezTo>
                  <a:lnTo>
                    <a:pt x="606" y="658"/>
                  </a:lnTo>
                  <a:cubicBezTo>
                    <a:pt x="0" y="1264"/>
                    <a:pt x="0" y="2235"/>
                    <a:pt x="606" y="2841"/>
                  </a:cubicBezTo>
                  <a:lnTo>
                    <a:pt x="731" y="2966"/>
                  </a:lnTo>
                  <a:cubicBezTo>
                    <a:pt x="1034" y="3269"/>
                    <a:pt x="1428" y="3420"/>
                    <a:pt x="1823" y="3420"/>
                  </a:cubicBezTo>
                  <a:cubicBezTo>
                    <a:pt x="2217" y="3420"/>
                    <a:pt x="2611" y="3269"/>
                    <a:pt x="2914" y="2966"/>
                  </a:cubicBezTo>
                  <a:lnTo>
                    <a:pt x="5135" y="754"/>
                  </a:lnTo>
                  <a:cubicBezTo>
                    <a:pt x="5352" y="533"/>
                    <a:pt x="5638" y="423"/>
                    <a:pt x="5925" y="423"/>
                  </a:cubicBezTo>
                  <a:cubicBezTo>
                    <a:pt x="6212" y="423"/>
                    <a:pt x="6501" y="533"/>
                    <a:pt x="6722" y="754"/>
                  </a:cubicBezTo>
                  <a:cubicBezTo>
                    <a:pt x="7164" y="1187"/>
                    <a:pt x="7164" y="1899"/>
                    <a:pt x="6722" y="2341"/>
                  </a:cubicBezTo>
                  <a:lnTo>
                    <a:pt x="6049" y="3014"/>
                  </a:lnTo>
                  <a:cubicBezTo>
                    <a:pt x="5902" y="3161"/>
                    <a:pt x="6036" y="3370"/>
                    <a:pt x="6197" y="3370"/>
                  </a:cubicBezTo>
                  <a:cubicBezTo>
                    <a:pt x="6247" y="3370"/>
                    <a:pt x="6299" y="3350"/>
                    <a:pt x="6347" y="3303"/>
                  </a:cubicBezTo>
                  <a:lnTo>
                    <a:pt x="7020" y="2639"/>
                  </a:lnTo>
                  <a:cubicBezTo>
                    <a:pt x="7626" y="2033"/>
                    <a:pt x="7626" y="1052"/>
                    <a:pt x="7020" y="447"/>
                  </a:cubicBezTo>
                  <a:cubicBezTo>
                    <a:pt x="6718" y="150"/>
                    <a:pt x="6324" y="1"/>
                    <a:pt x="59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6"/>
            <p:cNvSpPr/>
            <p:nvPr/>
          </p:nvSpPr>
          <p:spPr>
            <a:xfrm>
              <a:off x="7673731" y="4032497"/>
              <a:ext cx="55819" cy="55401"/>
            </a:xfrm>
            <a:custGeom>
              <a:avLst/>
              <a:gdLst/>
              <a:ahLst/>
              <a:cxnLst/>
              <a:rect l="l" t="t" r="r" b="b"/>
              <a:pathLst>
                <a:path w="2136" h="2120" extrusionOk="0">
                  <a:moveTo>
                    <a:pt x="1347" y="0"/>
                  </a:moveTo>
                  <a:lnTo>
                    <a:pt x="68" y="1472"/>
                  </a:lnTo>
                  <a:cubicBezTo>
                    <a:pt x="1" y="1539"/>
                    <a:pt x="10" y="1645"/>
                    <a:pt x="78" y="1722"/>
                  </a:cubicBezTo>
                  <a:lnTo>
                    <a:pt x="424" y="2068"/>
                  </a:lnTo>
                  <a:cubicBezTo>
                    <a:pt x="459" y="2103"/>
                    <a:pt x="504" y="2119"/>
                    <a:pt x="550" y="2119"/>
                  </a:cubicBezTo>
                  <a:cubicBezTo>
                    <a:pt x="593" y="2119"/>
                    <a:pt x="637" y="2105"/>
                    <a:pt x="674" y="2077"/>
                  </a:cubicBezTo>
                  <a:lnTo>
                    <a:pt x="2135" y="798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6"/>
            <p:cNvSpPr/>
            <p:nvPr/>
          </p:nvSpPr>
          <p:spPr>
            <a:xfrm>
              <a:off x="7680264" y="4043055"/>
              <a:ext cx="49286" cy="44948"/>
            </a:xfrm>
            <a:custGeom>
              <a:avLst/>
              <a:gdLst/>
              <a:ahLst/>
              <a:cxnLst/>
              <a:rect l="l" t="t" r="r" b="b"/>
              <a:pathLst>
                <a:path w="1886" h="1720" extrusionOk="0">
                  <a:moveTo>
                    <a:pt x="1491" y="0"/>
                  </a:moveTo>
                  <a:lnTo>
                    <a:pt x="1" y="1491"/>
                  </a:lnTo>
                  <a:lnTo>
                    <a:pt x="174" y="1664"/>
                  </a:lnTo>
                  <a:cubicBezTo>
                    <a:pt x="210" y="1700"/>
                    <a:pt x="257" y="1719"/>
                    <a:pt x="305" y="1719"/>
                  </a:cubicBezTo>
                  <a:cubicBezTo>
                    <a:pt x="346" y="1719"/>
                    <a:pt x="388" y="1705"/>
                    <a:pt x="424" y="1673"/>
                  </a:cubicBezTo>
                  <a:lnTo>
                    <a:pt x="1885" y="394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6"/>
            <p:cNvSpPr/>
            <p:nvPr/>
          </p:nvSpPr>
          <p:spPr>
            <a:xfrm>
              <a:off x="7693331" y="3857096"/>
              <a:ext cx="211882" cy="211072"/>
            </a:xfrm>
            <a:custGeom>
              <a:avLst/>
              <a:gdLst/>
              <a:ahLst/>
              <a:cxnLst/>
              <a:rect l="l" t="t" r="r" b="b"/>
              <a:pathLst>
                <a:path w="8108" h="8077" extrusionOk="0">
                  <a:moveTo>
                    <a:pt x="6126" y="0"/>
                  </a:moveTo>
                  <a:lnTo>
                    <a:pt x="97" y="6991"/>
                  </a:lnTo>
                  <a:cubicBezTo>
                    <a:pt x="1" y="7107"/>
                    <a:pt x="10" y="7270"/>
                    <a:pt x="116" y="7376"/>
                  </a:cubicBezTo>
                  <a:lnTo>
                    <a:pt x="732" y="7991"/>
                  </a:lnTo>
                  <a:cubicBezTo>
                    <a:pt x="788" y="8048"/>
                    <a:pt x="861" y="8077"/>
                    <a:pt x="935" y="8077"/>
                  </a:cubicBezTo>
                  <a:cubicBezTo>
                    <a:pt x="999" y="8077"/>
                    <a:pt x="1063" y="8055"/>
                    <a:pt x="1116" y="8010"/>
                  </a:cubicBezTo>
                  <a:lnTo>
                    <a:pt x="8107" y="1981"/>
                  </a:lnTo>
                  <a:lnTo>
                    <a:pt x="8049" y="1943"/>
                  </a:lnTo>
                  <a:cubicBezTo>
                    <a:pt x="7261" y="1491"/>
                    <a:pt x="6617" y="837"/>
                    <a:pt x="6165" y="58"/>
                  </a:cubicBezTo>
                  <a:lnTo>
                    <a:pt x="6126" y="0"/>
                  </a:lnTo>
                  <a:close/>
                </a:path>
              </a:pathLst>
            </a:custGeom>
            <a:solidFill>
              <a:srgbClr val="CB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6"/>
            <p:cNvSpPr/>
            <p:nvPr/>
          </p:nvSpPr>
          <p:spPr>
            <a:xfrm>
              <a:off x="7704385" y="3886495"/>
              <a:ext cx="200828" cy="181542"/>
            </a:xfrm>
            <a:custGeom>
              <a:avLst/>
              <a:gdLst/>
              <a:ahLst/>
              <a:cxnLst/>
              <a:rect l="l" t="t" r="r" b="b"/>
              <a:pathLst>
                <a:path w="7685" h="6947" extrusionOk="0">
                  <a:moveTo>
                    <a:pt x="6559" y="0"/>
                  </a:moveTo>
                  <a:lnTo>
                    <a:pt x="1" y="6559"/>
                  </a:lnTo>
                  <a:lnTo>
                    <a:pt x="309" y="6866"/>
                  </a:lnTo>
                  <a:cubicBezTo>
                    <a:pt x="363" y="6920"/>
                    <a:pt x="432" y="6947"/>
                    <a:pt x="502" y="6947"/>
                  </a:cubicBezTo>
                  <a:cubicBezTo>
                    <a:pt x="569" y="6947"/>
                    <a:pt x="637" y="6923"/>
                    <a:pt x="693" y="6876"/>
                  </a:cubicBezTo>
                  <a:lnTo>
                    <a:pt x="7684" y="847"/>
                  </a:lnTo>
                  <a:lnTo>
                    <a:pt x="7626" y="818"/>
                  </a:lnTo>
                  <a:cubicBezTo>
                    <a:pt x="7232" y="587"/>
                    <a:pt x="6876" y="318"/>
                    <a:pt x="6559" y="0"/>
                  </a:cubicBezTo>
                  <a:close/>
                </a:path>
              </a:pathLst>
            </a:custGeom>
            <a:solidFill>
              <a:srgbClr val="B7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6"/>
            <p:cNvSpPr/>
            <p:nvPr/>
          </p:nvSpPr>
          <p:spPr>
            <a:xfrm>
              <a:off x="7799376" y="3803446"/>
              <a:ext cx="165628" cy="138555"/>
            </a:xfrm>
            <a:custGeom>
              <a:avLst/>
              <a:gdLst/>
              <a:ahLst/>
              <a:cxnLst/>
              <a:rect l="l" t="t" r="r" b="b"/>
              <a:pathLst>
                <a:path w="6338" h="5302" extrusionOk="0">
                  <a:moveTo>
                    <a:pt x="3678" y="0"/>
                  </a:moveTo>
                  <a:cubicBezTo>
                    <a:pt x="3059" y="0"/>
                    <a:pt x="2438" y="236"/>
                    <a:pt x="1962" y="707"/>
                  </a:cubicBezTo>
                  <a:cubicBezTo>
                    <a:pt x="1" y="2669"/>
                    <a:pt x="953" y="3448"/>
                    <a:pt x="1799" y="4294"/>
                  </a:cubicBezTo>
                  <a:cubicBezTo>
                    <a:pt x="2297" y="4791"/>
                    <a:pt x="2749" y="5301"/>
                    <a:pt x="3398" y="5301"/>
                  </a:cubicBezTo>
                  <a:cubicBezTo>
                    <a:pt x="3903" y="5301"/>
                    <a:pt x="4527" y="4993"/>
                    <a:pt x="5386" y="4130"/>
                  </a:cubicBezTo>
                  <a:cubicBezTo>
                    <a:pt x="6338" y="3188"/>
                    <a:pt x="6338" y="1649"/>
                    <a:pt x="5386" y="707"/>
                  </a:cubicBezTo>
                  <a:cubicBezTo>
                    <a:pt x="4915" y="236"/>
                    <a:pt x="4297" y="0"/>
                    <a:pt x="3678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6"/>
            <p:cNvSpPr/>
            <p:nvPr/>
          </p:nvSpPr>
          <p:spPr>
            <a:xfrm>
              <a:off x="7833296" y="3810606"/>
              <a:ext cx="131708" cy="131394"/>
            </a:xfrm>
            <a:custGeom>
              <a:avLst/>
              <a:gdLst/>
              <a:ahLst/>
              <a:cxnLst/>
              <a:rect l="l" t="t" r="r" b="b"/>
              <a:pathLst>
                <a:path w="5040" h="5028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3982" y="933"/>
                    <a:pt x="3809" y="2077"/>
                    <a:pt x="3059" y="2827"/>
                  </a:cubicBezTo>
                  <a:cubicBezTo>
                    <a:pt x="2202" y="3689"/>
                    <a:pt x="1575" y="3999"/>
                    <a:pt x="1068" y="3999"/>
                  </a:cubicBezTo>
                  <a:cubicBezTo>
                    <a:pt x="652" y="3999"/>
                    <a:pt x="317" y="3792"/>
                    <a:pt x="1" y="3510"/>
                  </a:cubicBezTo>
                  <a:lnTo>
                    <a:pt x="1" y="3510"/>
                  </a:lnTo>
                  <a:cubicBezTo>
                    <a:pt x="155" y="3683"/>
                    <a:pt x="328" y="3856"/>
                    <a:pt x="501" y="4020"/>
                  </a:cubicBezTo>
                  <a:cubicBezTo>
                    <a:pt x="999" y="4517"/>
                    <a:pt x="1451" y="5027"/>
                    <a:pt x="2100" y="5027"/>
                  </a:cubicBezTo>
                  <a:cubicBezTo>
                    <a:pt x="2605" y="5027"/>
                    <a:pt x="3229" y="4719"/>
                    <a:pt x="4088" y="3856"/>
                  </a:cubicBezTo>
                  <a:cubicBezTo>
                    <a:pt x="5040" y="2914"/>
                    <a:pt x="5040" y="1375"/>
                    <a:pt x="4088" y="433"/>
                  </a:cubicBezTo>
                  <a:cubicBezTo>
                    <a:pt x="3915" y="260"/>
                    <a:pt x="3713" y="116"/>
                    <a:pt x="3501" y="0"/>
                  </a:cubicBez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6"/>
            <p:cNvSpPr/>
            <p:nvPr/>
          </p:nvSpPr>
          <p:spPr>
            <a:xfrm>
              <a:off x="7804158" y="3929457"/>
              <a:ext cx="28667" cy="28432"/>
            </a:xfrm>
            <a:custGeom>
              <a:avLst/>
              <a:gdLst/>
              <a:ahLst/>
              <a:cxnLst/>
              <a:rect l="l" t="t" r="r" b="b"/>
              <a:pathLst>
                <a:path w="1097" h="1088" extrusionOk="0">
                  <a:moveTo>
                    <a:pt x="549" y="1"/>
                  </a:moveTo>
                  <a:cubicBezTo>
                    <a:pt x="250" y="1"/>
                    <a:pt x="0" y="241"/>
                    <a:pt x="0" y="539"/>
                  </a:cubicBezTo>
                  <a:cubicBezTo>
                    <a:pt x="0" y="847"/>
                    <a:pt x="250" y="1087"/>
                    <a:pt x="549" y="1087"/>
                  </a:cubicBezTo>
                  <a:cubicBezTo>
                    <a:pt x="847" y="1087"/>
                    <a:pt x="1097" y="847"/>
                    <a:pt x="1097" y="539"/>
                  </a:cubicBezTo>
                  <a:cubicBezTo>
                    <a:pt x="1097" y="241"/>
                    <a:pt x="847" y="1"/>
                    <a:pt x="549" y="1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6"/>
            <p:cNvSpPr/>
            <p:nvPr/>
          </p:nvSpPr>
          <p:spPr>
            <a:xfrm>
              <a:off x="7806929" y="4129710"/>
              <a:ext cx="29922" cy="28929"/>
            </a:xfrm>
            <a:custGeom>
              <a:avLst/>
              <a:gdLst/>
              <a:ahLst/>
              <a:cxnLst/>
              <a:rect l="l" t="t" r="r" b="b"/>
              <a:pathLst>
                <a:path w="1145" h="1107" extrusionOk="0">
                  <a:moveTo>
                    <a:pt x="581" y="0"/>
                  </a:moveTo>
                  <a:cubicBezTo>
                    <a:pt x="525" y="0"/>
                    <a:pt x="469" y="27"/>
                    <a:pt x="433" y="79"/>
                  </a:cubicBezTo>
                  <a:lnTo>
                    <a:pt x="58" y="579"/>
                  </a:lnTo>
                  <a:cubicBezTo>
                    <a:pt x="0" y="656"/>
                    <a:pt x="10" y="752"/>
                    <a:pt x="68" y="819"/>
                  </a:cubicBezTo>
                  <a:lnTo>
                    <a:pt x="298" y="1050"/>
                  </a:lnTo>
                  <a:cubicBezTo>
                    <a:pt x="336" y="1087"/>
                    <a:pt x="385" y="1107"/>
                    <a:pt x="435" y="1107"/>
                  </a:cubicBezTo>
                  <a:cubicBezTo>
                    <a:pt x="475" y="1107"/>
                    <a:pt x="514" y="1095"/>
                    <a:pt x="548" y="1069"/>
                  </a:cubicBezTo>
                  <a:lnTo>
                    <a:pt x="1048" y="694"/>
                  </a:lnTo>
                  <a:cubicBezTo>
                    <a:pt x="1135" y="617"/>
                    <a:pt x="1145" y="482"/>
                    <a:pt x="1068" y="406"/>
                  </a:cubicBezTo>
                  <a:lnTo>
                    <a:pt x="712" y="59"/>
                  </a:lnTo>
                  <a:cubicBezTo>
                    <a:pt x="676" y="20"/>
                    <a:pt x="629" y="0"/>
                    <a:pt x="581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" name="Google Shape;135;p26"/>
          <p:cNvSpPr txBox="1"/>
          <p:nvPr/>
        </p:nvSpPr>
        <p:spPr>
          <a:xfrm>
            <a:off x="2201600" y="1585150"/>
            <a:ext cx="1660008" cy="20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657" y="630857"/>
            <a:ext cx="593910" cy="65422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88">
            <a:off x="650197" y="1876335"/>
            <a:ext cx="685581" cy="674869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517">
            <a:off x="4134208" y="3599923"/>
            <a:ext cx="552154" cy="543527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960">
            <a:off x="7806743" y="1952883"/>
            <a:ext cx="556746" cy="54804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33" y="1972238"/>
            <a:ext cx="1754868" cy="1354714"/>
          </a:xfrm>
          <a:prstGeom prst="rect">
            <a:avLst/>
          </a:prstGeom>
        </p:spPr>
      </p:pic>
      <p:pic>
        <p:nvPicPr>
          <p:cNvPr id="23" name="Google Shape;238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857186">
            <a:off x="1726551" y="2075543"/>
            <a:ext cx="1568192" cy="13812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563;p53"/>
          <p:cNvGrpSpPr/>
          <p:nvPr/>
        </p:nvGrpSpPr>
        <p:grpSpPr>
          <a:xfrm rot="-842945">
            <a:off x="6901328" y="1446649"/>
            <a:ext cx="351858" cy="331202"/>
            <a:chOff x="3610557" y="2780704"/>
            <a:chExt cx="325017" cy="336052"/>
          </a:xfrm>
        </p:grpSpPr>
        <p:sp>
          <p:nvSpPr>
            <p:cNvPr id="24" name="Google Shape;564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65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66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567;p53"/>
          <p:cNvGrpSpPr/>
          <p:nvPr/>
        </p:nvGrpSpPr>
        <p:grpSpPr>
          <a:xfrm rot="-842945">
            <a:off x="1503415" y="3689788"/>
            <a:ext cx="351858" cy="363795"/>
            <a:chOff x="3610557" y="2780704"/>
            <a:chExt cx="325017" cy="336052"/>
          </a:xfrm>
        </p:grpSpPr>
        <p:sp>
          <p:nvSpPr>
            <p:cNvPr id="28" name="Google Shape;568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69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70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shuff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5923" y="4375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406050" y="608857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>
                <a:sym typeface="Barrio"/>
              </a:rPr>
              <a:t>Challenge!</a:t>
            </a:r>
          </a:p>
        </p:txBody>
      </p:sp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e 2"/>
          <p:cNvGrpSpPr/>
          <p:nvPr/>
        </p:nvGrpSpPr>
        <p:grpSpPr>
          <a:xfrm>
            <a:off x="7319862" y="1382865"/>
            <a:ext cx="900000" cy="900000"/>
            <a:chOff x="984541" y="1335509"/>
            <a:chExt cx="1033284" cy="1033284"/>
          </a:xfrm>
        </p:grpSpPr>
        <p:pic>
          <p:nvPicPr>
            <p:cNvPr id="7" name="Picture 2" descr="Blank Clock Face | Loving Printable | Blank clock faces, Blank ...">
              <a:extLst>
                <a:ext uri="{FF2B5EF4-FFF2-40B4-BE49-F238E27FC236}">
                  <a16:creationId xmlns:a16="http://schemas.microsoft.com/office/drawing/2014/main" id="{BC3E0F64-1BB0-5A44-B780-453775A593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541" y="1335509"/>
              <a:ext cx="1033284" cy="1033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lèche : droite 7">
              <a:extLst>
                <a:ext uri="{FF2B5EF4-FFF2-40B4-BE49-F238E27FC236}">
                  <a16:creationId xmlns:a16="http://schemas.microsoft.com/office/drawing/2014/main" id="{91F6D2B9-ECEF-D648-8731-FCF28391C554}"/>
                </a:ext>
              </a:extLst>
            </p:cNvPr>
            <p:cNvSpPr/>
            <p:nvPr/>
          </p:nvSpPr>
          <p:spPr>
            <a:xfrm rot="8008261">
              <a:off x="1332163" y="1912062"/>
              <a:ext cx="211992" cy="64320"/>
            </a:xfrm>
            <a:prstGeom prst="rightArrow">
              <a:avLst>
                <a:gd name="adj1" fmla="val 45954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rgbClr val="0070C0"/>
                </a:solidFill>
              </a:endParaRPr>
            </a:p>
          </p:txBody>
        </p:sp>
        <p:sp>
          <p:nvSpPr>
            <p:cNvPr id="9" name="Flèche : droite 7">
              <a:extLst>
                <a:ext uri="{FF2B5EF4-FFF2-40B4-BE49-F238E27FC236}">
                  <a16:creationId xmlns:a16="http://schemas.microsoft.com/office/drawing/2014/main" id="{1EBF970A-45F3-4444-A880-501BBFFC563E}"/>
                </a:ext>
              </a:extLst>
            </p:cNvPr>
            <p:cNvSpPr/>
            <p:nvPr/>
          </p:nvSpPr>
          <p:spPr>
            <a:xfrm>
              <a:off x="1523350" y="1835072"/>
              <a:ext cx="323637" cy="45719"/>
            </a:xfrm>
            <a:prstGeom prst="rightArrow">
              <a:avLst>
                <a:gd name="adj1" fmla="val 45954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</p:grpSp>
      <p:sp>
        <p:nvSpPr>
          <p:cNvPr id="10" name="Google Shape;125;p18">
            <a:extLst>
              <a:ext uri="{FF2B5EF4-FFF2-40B4-BE49-F238E27FC236}">
                <a16:creationId xmlns:a16="http://schemas.microsoft.com/office/drawing/2014/main" id="{787DA498-9BC5-E44A-A00A-68E6485BDDF3}"/>
              </a:ext>
            </a:extLst>
          </p:cNvPr>
          <p:cNvSpPr/>
          <p:nvPr/>
        </p:nvSpPr>
        <p:spPr>
          <a:xfrm>
            <a:off x="2403709" y="2497118"/>
            <a:ext cx="2588986" cy="47591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Sam </a:t>
            </a:r>
            <a:r>
              <a:rPr lang="fr-FR" sz="28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gets</a:t>
            </a:r>
            <a:r>
              <a:rPr lang="fr-FR" sz="2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up</a:t>
            </a:r>
            <a:r>
              <a:rPr lang="fr" sz="2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.</a:t>
            </a:r>
            <a:endParaRPr sz="28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1" name="Google Shape;125;p18">
            <a:extLst>
              <a:ext uri="{FF2B5EF4-FFF2-40B4-BE49-F238E27FC236}">
                <a16:creationId xmlns:a16="http://schemas.microsoft.com/office/drawing/2014/main" id="{48C84B35-7D9D-8C46-BC97-344D0FBE34D5}"/>
              </a:ext>
            </a:extLst>
          </p:cNvPr>
          <p:cNvSpPr/>
          <p:nvPr/>
        </p:nvSpPr>
        <p:spPr>
          <a:xfrm>
            <a:off x="1364212" y="3504920"/>
            <a:ext cx="3863029" cy="47591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Sam has breakfast</a:t>
            </a:r>
            <a:r>
              <a:rPr lang="fr" sz="2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.</a:t>
            </a:r>
            <a:endParaRPr sz="28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4" name="Google Shape;125;p18">
            <a:extLst>
              <a:ext uri="{FF2B5EF4-FFF2-40B4-BE49-F238E27FC236}">
                <a16:creationId xmlns:a16="http://schemas.microsoft.com/office/drawing/2014/main" id="{9011718B-E747-A640-867B-EF481C0FF1DF}"/>
              </a:ext>
            </a:extLst>
          </p:cNvPr>
          <p:cNvSpPr/>
          <p:nvPr/>
        </p:nvSpPr>
        <p:spPr>
          <a:xfrm>
            <a:off x="1328321" y="1480992"/>
            <a:ext cx="3898920" cy="47591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Sam has a </a:t>
            </a:r>
            <a:r>
              <a:rPr lang="fr-FR" sz="28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shower</a:t>
            </a:r>
            <a:r>
              <a:rPr lang="fr" sz="2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.</a:t>
            </a:r>
            <a:endParaRPr sz="28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24" name="Groupe 23"/>
          <p:cNvGrpSpPr/>
          <p:nvPr/>
        </p:nvGrpSpPr>
        <p:grpSpPr>
          <a:xfrm>
            <a:off x="7319862" y="3339919"/>
            <a:ext cx="900000" cy="900000"/>
            <a:chOff x="923840" y="3637572"/>
            <a:chExt cx="1108968" cy="1108968"/>
          </a:xfrm>
        </p:grpSpPr>
        <p:pic>
          <p:nvPicPr>
            <p:cNvPr id="16" name="Picture 2" descr="Blank Clock Face | Loving Printable | Blank clock faces, Blank ...">
              <a:extLst>
                <a:ext uri="{FF2B5EF4-FFF2-40B4-BE49-F238E27FC236}">
                  <a16:creationId xmlns:a16="http://schemas.microsoft.com/office/drawing/2014/main" id="{C40F9DFA-94E9-3A45-93AF-402E99315C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840" y="3637572"/>
              <a:ext cx="1108968" cy="1108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Flèche : droite 7">
              <a:extLst>
                <a:ext uri="{FF2B5EF4-FFF2-40B4-BE49-F238E27FC236}">
                  <a16:creationId xmlns:a16="http://schemas.microsoft.com/office/drawing/2014/main" id="{AEAA82E9-0B80-8044-8C3F-C384B5E109A5}"/>
                </a:ext>
              </a:extLst>
            </p:cNvPr>
            <p:cNvSpPr/>
            <p:nvPr/>
          </p:nvSpPr>
          <p:spPr>
            <a:xfrm rot="10800000">
              <a:off x="1110532" y="4160874"/>
              <a:ext cx="349197" cy="56334"/>
            </a:xfrm>
            <a:prstGeom prst="rightArrow">
              <a:avLst>
                <a:gd name="adj1" fmla="val 45954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20" name="Flèche : droite 7">
              <a:extLst>
                <a:ext uri="{FF2B5EF4-FFF2-40B4-BE49-F238E27FC236}">
                  <a16:creationId xmlns:a16="http://schemas.microsoft.com/office/drawing/2014/main" id="{D2C3FBFB-E7A0-074A-BA98-6B3E98EDA9B4}"/>
                </a:ext>
              </a:extLst>
            </p:cNvPr>
            <p:cNvSpPr/>
            <p:nvPr/>
          </p:nvSpPr>
          <p:spPr>
            <a:xfrm rot="8062046">
              <a:off x="1259977" y="4226955"/>
              <a:ext cx="211992" cy="64320"/>
            </a:xfrm>
            <a:prstGeom prst="rightArrow">
              <a:avLst>
                <a:gd name="adj1" fmla="val 45954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rgbClr val="0070C0"/>
                </a:solidFill>
              </a:endParaRPr>
            </a:p>
          </p:txBody>
        </p:sp>
      </p:grpSp>
      <p:pic>
        <p:nvPicPr>
          <p:cNvPr id="21" name="Imag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292" y="2271845"/>
            <a:ext cx="703171" cy="79432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0D982F5-4484-D242-9DE5-FCDB2B3F5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366" y="1420827"/>
            <a:ext cx="703171" cy="794324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77" y="3406516"/>
            <a:ext cx="703171" cy="794324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8047200" y="2333308"/>
            <a:ext cx="900000" cy="900000"/>
            <a:chOff x="342648" y="2504277"/>
            <a:chExt cx="1033284" cy="1033284"/>
          </a:xfrm>
        </p:grpSpPr>
        <p:pic>
          <p:nvPicPr>
            <p:cNvPr id="15" name="Picture 2" descr="Blank Clock Face | Loving Printable | Blank clock faces, Blank ...">
              <a:extLst>
                <a:ext uri="{FF2B5EF4-FFF2-40B4-BE49-F238E27FC236}">
                  <a16:creationId xmlns:a16="http://schemas.microsoft.com/office/drawing/2014/main" id="{1165518F-B4A5-A340-ACE7-3645891AD0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648" y="2504277"/>
              <a:ext cx="1033284" cy="1033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Flèche : droite 7">
              <a:extLst>
                <a:ext uri="{FF2B5EF4-FFF2-40B4-BE49-F238E27FC236}">
                  <a16:creationId xmlns:a16="http://schemas.microsoft.com/office/drawing/2014/main" id="{0B5256AA-72A1-8C4E-891D-C7F5011B1438}"/>
                </a:ext>
              </a:extLst>
            </p:cNvPr>
            <p:cNvSpPr/>
            <p:nvPr/>
          </p:nvSpPr>
          <p:spPr>
            <a:xfrm rot="5400000">
              <a:off x="666721" y="3139471"/>
              <a:ext cx="355025" cy="57373"/>
            </a:xfrm>
            <a:prstGeom prst="rightArrow">
              <a:avLst>
                <a:gd name="adj1" fmla="val 45954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19" name="Flèche : droite 7">
              <a:extLst>
                <a:ext uri="{FF2B5EF4-FFF2-40B4-BE49-F238E27FC236}">
                  <a16:creationId xmlns:a16="http://schemas.microsoft.com/office/drawing/2014/main" id="{BED8143C-3426-1C4A-96B9-132F0E4C97FD}"/>
                </a:ext>
              </a:extLst>
            </p:cNvPr>
            <p:cNvSpPr/>
            <p:nvPr/>
          </p:nvSpPr>
          <p:spPr>
            <a:xfrm rot="8019605">
              <a:off x="681388" y="3031916"/>
              <a:ext cx="211992" cy="64320"/>
            </a:xfrm>
            <a:prstGeom prst="rightArrow">
              <a:avLst>
                <a:gd name="adj1" fmla="val 45954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rgbClr val="0070C0"/>
                </a:solidFill>
              </a:endParaRPr>
            </a:p>
          </p:txBody>
        </p:sp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200" y="566767"/>
            <a:ext cx="572455" cy="57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8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306 -0.18765 C -0.27275 -0.17469 -0.2033 -0.03056 -0.18264 -0.01698 C -0.16962 -0.00803 -0.13282 0.02654 -0.11441 0.03302 C -0.09566 0.03951 -0.08473 0.03025 -0.07153 0.0213 C -0.05087 0.00802 -0.02084 0.01265 3.33333E-6 -0.00093 " pathEditMode="relative" rAng="0" ptsTypes="AAAAA">
                                      <p:cBhvr>
                                        <p:cTn id="45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53" y="11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83951E-6 C -2.77778E-6 0.0321 -0.03975 0.04815 -0.05607 0.0571 C -0.07257 0.06636 -0.08194 0.04476 -0.09913 0.05402 C -0.11632 0.06266 -0.12795 0.11204 -0.15955 0.11204 C -0.19045 0.11204 -0.21614 0.14661 -0.21614 0.17994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6" y="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222 0.01821 C -0.20191 0.03025 -0.18923 0.0287 -0.16857 0.04043 C -0.15555 0.04907 -0.13628 0.05401 -0.11614 0.05401 C -0.09305 0.05401 -0.07482 0.04907 -0.0618 0.04043 L -2.77778E-6 0.00401 " pathEditMode="relative" rAng="0" ptsTypes="AAAAA">
                                      <p:cBhvr>
                                        <p:cTn id="53" dur="2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11" y="1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489248" y="573457"/>
            <a:ext cx="646012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 err="1">
                <a:sym typeface="Barrio"/>
              </a:rPr>
              <a:t>Oliver’s</a:t>
            </a:r>
            <a:r>
              <a:rPr lang="fr-FR" dirty="0">
                <a:sym typeface="Barrio"/>
              </a:rPr>
              <a:t> </a:t>
            </a:r>
            <a:r>
              <a:rPr lang="fr-FR" dirty="0" err="1">
                <a:sym typeface="Barrio"/>
              </a:rPr>
              <a:t>morning</a:t>
            </a:r>
            <a:r>
              <a:rPr lang="fr-FR" dirty="0">
                <a:sym typeface="Barrio"/>
              </a:rPr>
              <a:t> routine</a:t>
            </a:r>
          </a:p>
        </p:txBody>
      </p:sp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67" y="771165"/>
            <a:ext cx="2181987" cy="4363974"/>
          </a:xfrm>
          <a:prstGeom prst="rect">
            <a:avLst/>
          </a:prstGeom>
        </p:spPr>
      </p:pic>
      <p:grpSp>
        <p:nvGrpSpPr>
          <p:cNvPr id="41" name="Groupe 40"/>
          <p:cNvGrpSpPr/>
          <p:nvPr/>
        </p:nvGrpSpPr>
        <p:grpSpPr>
          <a:xfrm>
            <a:off x="2423344" y="2509935"/>
            <a:ext cx="1416801" cy="873972"/>
            <a:chOff x="2423344" y="2509935"/>
            <a:chExt cx="1416801" cy="873972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348F80A4-FC06-2549-AF60-3E9F58B79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23344" y="2509935"/>
              <a:ext cx="720000" cy="7200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370145" y="2614466"/>
              <a:ext cx="47000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4400" dirty="0">
                  <a:latin typeface="Architects Daughter" panose="020B0604020202020204" charset="0"/>
                  <a:sym typeface="Barrio"/>
                </a:rPr>
                <a:t>?</a:t>
              </a:r>
              <a:endParaRPr lang="fr-FR" sz="4400" dirty="0">
                <a:latin typeface="Architects Daughter" panose="020B0604020202020204" charset="0"/>
              </a:endParaRPr>
            </a:p>
          </p:txBody>
        </p:sp>
      </p:grpSp>
      <p:grpSp>
        <p:nvGrpSpPr>
          <p:cNvPr id="47" name="Groupe 46"/>
          <p:cNvGrpSpPr/>
          <p:nvPr/>
        </p:nvGrpSpPr>
        <p:grpSpPr>
          <a:xfrm>
            <a:off x="2080905" y="3511778"/>
            <a:ext cx="2048869" cy="769441"/>
            <a:chOff x="2080905" y="3511778"/>
            <a:chExt cx="2048869" cy="769441"/>
          </a:xfrm>
        </p:grpSpPr>
        <p:sp>
          <p:nvSpPr>
            <p:cNvPr id="37" name="Rectangle 36"/>
            <p:cNvSpPr/>
            <p:nvPr/>
          </p:nvSpPr>
          <p:spPr>
            <a:xfrm>
              <a:off x="3659774" y="3511778"/>
              <a:ext cx="47000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4400" dirty="0">
                  <a:latin typeface="Architects Daughter" panose="020B0604020202020204" charset="0"/>
                  <a:sym typeface="Barrio"/>
                </a:rPr>
                <a:t>?</a:t>
              </a:r>
              <a:endParaRPr lang="fr-FR" sz="4400" dirty="0"/>
            </a:p>
          </p:txBody>
        </p:sp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0905" y="3537879"/>
              <a:ext cx="1404878" cy="720000"/>
            </a:xfrm>
            <a:prstGeom prst="rect">
              <a:avLst/>
            </a:prstGeom>
          </p:spPr>
        </p:pic>
      </p:grpSp>
      <p:grpSp>
        <p:nvGrpSpPr>
          <p:cNvPr id="78" name="Groupe 77"/>
          <p:cNvGrpSpPr/>
          <p:nvPr/>
        </p:nvGrpSpPr>
        <p:grpSpPr>
          <a:xfrm>
            <a:off x="4468571" y="1420356"/>
            <a:ext cx="917777" cy="829115"/>
            <a:chOff x="4468571" y="1420356"/>
            <a:chExt cx="917777" cy="829115"/>
          </a:xfrm>
        </p:grpSpPr>
        <p:pic>
          <p:nvPicPr>
            <p:cNvPr id="9" name="Picture 2" descr="Blank Clock Face | Loving Printable | Blank clock faces, Blank ...">
              <a:extLst>
                <a:ext uri="{FF2B5EF4-FFF2-40B4-BE49-F238E27FC236}">
                  <a16:creationId xmlns:a16="http://schemas.microsoft.com/office/drawing/2014/main" id="{762FAC0E-564E-9449-9BB9-3E9B5B820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571" y="1420356"/>
              <a:ext cx="917777" cy="829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Flèche : droite 7">
              <a:extLst>
                <a:ext uri="{FF2B5EF4-FFF2-40B4-BE49-F238E27FC236}">
                  <a16:creationId xmlns:a16="http://schemas.microsoft.com/office/drawing/2014/main" id="{047E9A62-66DB-084A-A2B6-354D0105348E}"/>
                </a:ext>
              </a:extLst>
            </p:cNvPr>
            <p:cNvSpPr/>
            <p:nvPr/>
          </p:nvSpPr>
          <p:spPr>
            <a:xfrm rot="7329929">
              <a:off x="4788240" y="1886255"/>
              <a:ext cx="196860" cy="69180"/>
            </a:xfrm>
            <a:prstGeom prst="rightArrow">
              <a:avLst>
                <a:gd name="adj1" fmla="val 45954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rgbClr val="0070C0"/>
                </a:solidFill>
              </a:endParaRPr>
            </a:p>
          </p:txBody>
        </p:sp>
        <p:sp>
          <p:nvSpPr>
            <p:cNvPr id="20" name="Flèche : droite 7">
              <a:extLst>
                <a:ext uri="{FF2B5EF4-FFF2-40B4-BE49-F238E27FC236}">
                  <a16:creationId xmlns:a16="http://schemas.microsoft.com/office/drawing/2014/main" id="{D699C150-7108-C449-8CAB-D3070CC524E0}"/>
                </a:ext>
              </a:extLst>
            </p:cNvPr>
            <p:cNvSpPr/>
            <p:nvPr/>
          </p:nvSpPr>
          <p:spPr>
            <a:xfrm rot="16200000">
              <a:off x="4780006" y="1647191"/>
              <a:ext cx="296813" cy="105398"/>
            </a:xfrm>
            <a:prstGeom prst="rightArrow">
              <a:avLst>
                <a:gd name="adj1" fmla="val 45954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14" name="Ellipse 13"/>
            <p:cNvSpPr/>
            <p:nvPr/>
          </p:nvSpPr>
          <p:spPr>
            <a:xfrm>
              <a:off x="4891460" y="1788968"/>
              <a:ext cx="72000" cy="72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9" name="Groupe 78"/>
          <p:cNvGrpSpPr/>
          <p:nvPr/>
        </p:nvGrpSpPr>
        <p:grpSpPr>
          <a:xfrm>
            <a:off x="5583725" y="1425742"/>
            <a:ext cx="917777" cy="829115"/>
            <a:chOff x="5583725" y="1425742"/>
            <a:chExt cx="917777" cy="829115"/>
          </a:xfrm>
        </p:grpSpPr>
        <p:pic>
          <p:nvPicPr>
            <p:cNvPr id="40" name="Picture 2" descr="Blank Clock Face | Loving Printable | Blank clock faces, Blank ...">
              <a:extLst>
                <a:ext uri="{FF2B5EF4-FFF2-40B4-BE49-F238E27FC236}">
                  <a16:creationId xmlns:a16="http://schemas.microsoft.com/office/drawing/2014/main" id="{762FAC0E-564E-9449-9BB9-3E9B5B820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3725" y="1425742"/>
              <a:ext cx="917777" cy="829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Flèche : droite 7">
              <a:extLst>
                <a:ext uri="{FF2B5EF4-FFF2-40B4-BE49-F238E27FC236}">
                  <a16:creationId xmlns:a16="http://schemas.microsoft.com/office/drawing/2014/main" id="{E6CA345C-D600-A841-8912-2B8C60EBBE57}"/>
                </a:ext>
              </a:extLst>
            </p:cNvPr>
            <p:cNvSpPr/>
            <p:nvPr/>
          </p:nvSpPr>
          <p:spPr>
            <a:xfrm rot="5400000">
              <a:off x="5885818" y="1920873"/>
              <a:ext cx="290855" cy="107561"/>
            </a:xfrm>
            <a:prstGeom prst="rightArrow">
              <a:avLst>
                <a:gd name="adj1" fmla="val 45954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18" name="Flèche : droite 7">
              <a:extLst>
                <a:ext uri="{FF2B5EF4-FFF2-40B4-BE49-F238E27FC236}">
                  <a16:creationId xmlns:a16="http://schemas.microsoft.com/office/drawing/2014/main" id="{2AB111AF-48BF-3E47-8149-CA9843323AF4}"/>
                </a:ext>
              </a:extLst>
            </p:cNvPr>
            <p:cNvSpPr/>
            <p:nvPr/>
          </p:nvSpPr>
          <p:spPr>
            <a:xfrm rot="8238898" flipV="1">
              <a:off x="5889524" y="1867147"/>
              <a:ext cx="175883" cy="70600"/>
            </a:xfrm>
            <a:prstGeom prst="rightArrow">
              <a:avLst>
                <a:gd name="adj1" fmla="val 45954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rgbClr val="0070C0"/>
                </a:solidFill>
              </a:endParaRPr>
            </a:p>
          </p:txBody>
        </p:sp>
        <p:sp>
          <p:nvSpPr>
            <p:cNvPr id="42" name="Ellipse 41"/>
            <p:cNvSpPr/>
            <p:nvPr/>
          </p:nvSpPr>
          <p:spPr>
            <a:xfrm>
              <a:off x="5991979" y="1795688"/>
              <a:ext cx="72000" cy="72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0" name="Groupe 79"/>
          <p:cNvGrpSpPr/>
          <p:nvPr/>
        </p:nvGrpSpPr>
        <p:grpSpPr>
          <a:xfrm>
            <a:off x="6724692" y="1420356"/>
            <a:ext cx="917777" cy="829115"/>
            <a:chOff x="6724692" y="1420356"/>
            <a:chExt cx="917777" cy="829115"/>
          </a:xfrm>
        </p:grpSpPr>
        <p:pic>
          <p:nvPicPr>
            <p:cNvPr id="43" name="Picture 2" descr="Blank Clock Face | Loving Printable | Blank clock faces, Blank ...">
              <a:extLst>
                <a:ext uri="{FF2B5EF4-FFF2-40B4-BE49-F238E27FC236}">
                  <a16:creationId xmlns:a16="http://schemas.microsoft.com/office/drawing/2014/main" id="{762FAC0E-564E-9449-9BB9-3E9B5B820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4692" y="1420356"/>
              <a:ext cx="917777" cy="829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Flèche : droite 7">
              <a:extLst>
                <a:ext uri="{FF2B5EF4-FFF2-40B4-BE49-F238E27FC236}">
                  <a16:creationId xmlns:a16="http://schemas.microsoft.com/office/drawing/2014/main" id="{E6CA345C-D600-A841-8912-2B8C60EBBE57}"/>
                </a:ext>
              </a:extLst>
            </p:cNvPr>
            <p:cNvSpPr/>
            <p:nvPr/>
          </p:nvSpPr>
          <p:spPr>
            <a:xfrm rot="16200000">
              <a:off x="7038152" y="1618750"/>
              <a:ext cx="290855" cy="107561"/>
            </a:xfrm>
            <a:prstGeom prst="rightArrow">
              <a:avLst>
                <a:gd name="adj1" fmla="val 45954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45" name="Flèche : droite 7">
              <a:extLst>
                <a:ext uri="{FF2B5EF4-FFF2-40B4-BE49-F238E27FC236}">
                  <a16:creationId xmlns:a16="http://schemas.microsoft.com/office/drawing/2014/main" id="{2AB111AF-48BF-3E47-8149-CA9843323AF4}"/>
                </a:ext>
              </a:extLst>
            </p:cNvPr>
            <p:cNvSpPr/>
            <p:nvPr/>
          </p:nvSpPr>
          <p:spPr>
            <a:xfrm rot="8863076" flipV="1">
              <a:off x="7027473" y="1838569"/>
              <a:ext cx="175883" cy="70600"/>
            </a:xfrm>
            <a:prstGeom prst="rightArrow">
              <a:avLst>
                <a:gd name="adj1" fmla="val 45954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rgbClr val="0070C0"/>
                </a:solidFill>
              </a:endParaRPr>
            </a:p>
          </p:txBody>
        </p:sp>
        <p:sp>
          <p:nvSpPr>
            <p:cNvPr id="46" name="Ellipse 45"/>
            <p:cNvSpPr/>
            <p:nvPr/>
          </p:nvSpPr>
          <p:spPr>
            <a:xfrm>
              <a:off x="7148980" y="1795688"/>
              <a:ext cx="72000" cy="72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8" name="Groupe 47"/>
          <p:cNvGrpSpPr/>
          <p:nvPr/>
        </p:nvGrpSpPr>
        <p:grpSpPr>
          <a:xfrm>
            <a:off x="4441030" y="2398855"/>
            <a:ext cx="3173898" cy="834501"/>
            <a:chOff x="4468571" y="1420356"/>
            <a:chExt cx="3173898" cy="834501"/>
          </a:xfrm>
        </p:grpSpPr>
        <p:pic>
          <p:nvPicPr>
            <p:cNvPr id="49" name="Picture 2" descr="Blank Clock Face | Loving Printable | Blank clock faces, Blank ...">
              <a:extLst>
                <a:ext uri="{FF2B5EF4-FFF2-40B4-BE49-F238E27FC236}">
                  <a16:creationId xmlns:a16="http://schemas.microsoft.com/office/drawing/2014/main" id="{762FAC0E-564E-9449-9BB9-3E9B5B820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3725" y="1425742"/>
              <a:ext cx="917777" cy="829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Blank Clock Face | Loving Printable | Blank clock faces, Blank ...">
              <a:extLst>
                <a:ext uri="{FF2B5EF4-FFF2-40B4-BE49-F238E27FC236}">
                  <a16:creationId xmlns:a16="http://schemas.microsoft.com/office/drawing/2014/main" id="{762FAC0E-564E-9449-9BB9-3E9B5B820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571" y="1420356"/>
              <a:ext cx="917777" cy="829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1" name="Flèche : droite 7">
              <a:extLst>
                <a:ext uri="{FF2B5EF4-FFF2-40B4-BE49-F238E27FC236}">
                  <a16:creationId xmlns:a16="http://schemas.microsoft.com/office/drawing/2014/main" id="{047E9A62-66DB-084A-A2B6-354D0105348E}"/>
                </a:ext>
              </a:extLst>
            </p:cNvPr>
            <p:cNvSpPr/>
            <p:nvPr/>
          </p:nvSpPr>
          <p:spPr>
            <a:xfrm rot="7329929">
              <a:off x="4788240" y="1886255"/>
              <a:ext cx="196860" cy="69180"/>
            </a:xfrm>
            <a:prstGeom prst="rightArrow">
              <a:avLst>
                <a:gd name="adj1" fmla="val 45954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rgbClr val="0070C0"/>
                </a:solidFill>
              </a:endParaRPr>
            </a:p>
          </p:txBody>
        </p:sp>
        <p:sp>
          <p:nvSpPr>
            <p:cNvPr id="52" name="Flèche : droite 7">
              <a:extLst>
                <a:ext uri="{FF2B5EF4-FFF2-40B4-BE49-F238E27FC236}">
                  <a16:creationId xmlns:a16="http://schemas.microsoft.com/office/drawing/2014/main" id="{D699C150-7108-C449-8CAB-D3070CC524E0}"/>
                </a:ext>
              </a:extLst>
            </p:cNvPr>
            <p:cNvSpPr/>
            <p:nvPr/>
          </p:nvSpPr>
          <p:spPr>
            <a:xfrm rot="16200000">
              <a:off x="4780006" y="1647191"/>
              <a:ext cx="296813" cy="105398"/>
            </a:xfrm>
            <a:prstGeom prst="rightArrow">
              <a:avLst>
                <a:gd name="adj1" fmla="val 45954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53" name="Flèche : droite 7">
              <a:extLst>
                <a:ext uri="{FF2B5EF4-FFF2-40B4-BE49-F238E27FC236}">
                  <a16:creationId xmlns:a16="http://schemas.microsoft.com/office/drawing/2014/main" id="{E6CA345C-D600-A841-8912-2B8C60EBBE57}"/>
                </a:ext>
              </a:extLst>
            </p:cNvPr>
            <p:cNvSpPr/>
            <p:nvPr/>
          </p:nvSpPr>
          <p:spPr>
            <a:xfrm rot="5400000">
              <a:off x="5885818" y="1920873"/>
              <a:ext cx="290855" cy="107561"/>
            </a:xfrm>
            <a:prstGeom prst="rightArrow">
              <a:avLst>
                <a:gd name="adj1" fmla="val 45954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54" name="Flèche : droite 7">
              <a:extLst>
                <a:ext uri="{FF2B5EF4-FFF2-40B4-BE49-F238E27FC236}">
                  <a16:creationId xmlns:a16="http://schemas.microsoft.com/office/drawing/2014/main" id="{2AB111AF-48BF-3E47-8149-CA9843323AF4}"/>
                </a:ext>
              </a:extLst>
            </p:cNvPr>
            <p:cNvSpPr/>
            <p:nvPr/>
          </p:nvSpPr>
          <p:spPr>
            <a:xfrm rot="8238898" flipV="1">
              <a:off x="5889524" y="1867147"/>
              <a:ext cx="175883" cy="70600"/>
            </a:xfrm>
            <a:prstGeom prst="rightArrow">
              <a:avLst>
                <a:gd name="adj1" fmla="val 45954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rgbClr val="0070C0"/>
                </a:solidFill>
              </a:endParaRPr>
            </a:p>
          </p:txBody>
        </p:sp>
        <p:sp>
          <p:nvSpPr>
            <p:cNvPr id="55" name="Ellipse 54"/>
            <p:cNvSpPr/>
            <p:nvPr/>
          </p:nvSpPr>
          <p:spPr>
            <a:xfrm>
              <a:off x="4891460" y="1788968"/>
              <a:ext cx="72000" cy="72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6" name="Ellipse 55"/>
            <p:cNvSpPr/>
            <p:nvPr/>
          </p:nvSpPr>
          <p:spPr>
            <a:xfrm>
              <a:off x="5991979" y="1795688"/>
              <a:ext cx="72000" cy="72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7" name="Picture 2" descr="Blank Clock Face | Loving Printable | Blank clock faces, Blank ...">
              <a:extLst>
                <a:ext uri="{FF2B5EF4-FFF2-40B4-BE49-F238E27FC236}">
                  <a16:creationId xmlns:a16="http://schemas.microsoft.com/office/drawing/2014/main" id="{762FAC0E-564E-9449-9BB9-3E9B5B820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4692" y="1420356"/>
              <a:ext cx="917777" cy="829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Flèche : droite 7">
              <a:extLst>
                <a:ext uri="{FF2B5EF4-FFF2-40B4-BE49-F238E27FC236}">
                  <a16:creationId xmlns:a16="http://schemas.microsoft.com/office/drawing/2014/main" id="{E6CA345C-D600-A841-8912-2B8C60EBBE57}"/>
                </a:ext>
              </a:extLst>
            </p:cNvPr>
            <p:cNvSpPr/>
            <p:nvPr/>
          </p:nvSpPr>
          <p:spPr>
            <a:xfrm rot="16200000">
              <a:off x="7038152" y="1618750"/>
              <a:ext cx="290855" cy="107561"/>
            </a:xfrm>
            <a:prstGeom prst="rightArrow">
              <a:avLst>
                <a:gd name="adj1" fmla="val 45954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59" name="Flèche : droite 7">
              <a:extLst>
                <a:ext uri="{FF2B5EF4-FFF2-40B4-BE49-F238E27FC236}">
                  <a16:creationId xmlns:a16="http://schemas.microsoft.com/office/drawing/2014/main" id="{2AB111AF-48BF-3E47-8149-CA9843323AF4}"/>
                </a:ext>
              </a:extLst>
            </p:cNvPr>
            <p:cNvSpPr/>
            <p:nvPr/>
          </p:nvSpPr>
          <p:spPr>
            <a:xfrm rot="8863076" flipV="1">
              <a:off x="7027473" y="1838569"/>
              <a:ext cx="175883" cy="70600"/>
            </a:xfrm>
            <a:prstGeom prst="rightArrow">
              <a:avLst>
                <a:gd name="adj1" fmla="val 45954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rgbClr val="0070C0"/>
                </a:solidFill>
              </a:endParaRPr>
            </a:p>
          </p:txBody>
        </p:sp>
        <p:sp>
          <p:nvSpPr>
            <p:cNvPr id="60" name="Ellipse 59"/>
            <p:cNvSpPr/>
            <p:nvPr/>
          </p:nvSpPr>
          <p:spPr>
            <a:xfrm>
              <a:off x="7148980" y="1795688"/>
              <a:ext cx="72000" cy="72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4468571" y="3423378"/>
            <a:ext cx="3173898" cy="834501"/>
            <a:chOff x="4468571" y="3423378"/>
            <a:chExt cx="3173898" cy="834501"/>
          </a:xfrm>
        </p:grpSpPr>
        <p:pic>
          <p:nvPicPr>
            <p:cNvPr id="62" name="Picture 2" descr="Blank Clock Face | Loving Printable | Blank clock faces, Blank ...">
              <a:extLst>
                <a:ext uri="{FF2B5EF4-FFF2-40B4-BE49-F238E27FC236}">
                  <a16:creationId xmlns:a16="http://schemas.microsoft.com/office/drawing/2014/main" id="{762FAC0E-564E-9449-9BB9-3E9B5B820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3725" y="3428764"/>
              <a:ext cx="917777" cy="829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Blank Clock Face | Loving Printable | Blank clock faces, Blank ...">
              <a:extLst>
                <a:ext uri="{FF2B5EF4-FFF2-40B4-BE49-F238E27FC236}">
                  <a16:creationId xmlns:a16="http://schemas.microsoft.com/office/drawing/2014/main" id="{762FAC0E-564E-9449-9BB9-3E9B5B820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8571" y="3423378"/>
              <a:ext cx="917777" cy="829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Flèche : droite 7">
              <a:extLst>
                <a:ext uri="{FF2B5EF4-FFF2-40B4-BE49-F238E27FC236}">
                  <a16:creationId xmlns:a16="http://schemas.microsoft.com/office/drawing/2014/main" id="{047E9A62-66DB-084A-A2B6-354D0105348E}"/>
                </a:ext>
              </a:extLst>
            </p:cNvPr>
            <p:cNvSpPr/>
            <p:nvPr/>
          </p:nvSpPr>
          <p:spPr>
            <a:xfrm rot="10800000">
              <a:off x="4719309" y="3801530"/>
              <a:ext cx="196860" cy="69180"/>
            </a:xfrm>
            <a:prstGeom prst="rightArrow">
              <a:avLst>
                <a:gd name="adj1" fmla="val 45954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rgbClr val="0070C0"/>
                </a:solidFill>
              </a:endParaRPr>
            </a:p>
          </p:txBody>
        </p:sp>
        <p:sp>
          <p:nvSpPr>
            <p:cNvPr id="65" name="Flèche : droite 7">
              <a:extLst>
                <a:ext uri="{FF2B5EF4-FFF2-40B4-BE49-F238E27FC236}">
                  <a16:creationId xmlns:a16="http://schemas.microsoft.com/office/drawing/2014/main" id="{D699C150-7108-C449-8CAB-D3070CC524E0}"/>
                </a:ext>
              </a:extLst>
            </p:cNvPr>
            <p:cNvSpPr/>
            <p:nvPr/>
          </p:nvSpPr>
          <p:spPr>
            <a:xfrm rot="16200000">
              <a:off x="4780006" y="3650213"/>
              <a:ext cx="296813" cy="105398"/>
            </a:xfrm>
            <a:prstGeom prst="rightArrow">
              <a:avLst>
                <a:gd name="adj1" fmla="val 45954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66" name="Flèche : droite 7">
              <a:extLst>
                <a:ext uri="{FF2B5EF4-FFF2-40B4-BE49-F238E27FC236}">
                  <a16:creationId xmlns:a16="http://schemas.microsoft.com/office/drawing/2014/main" id="{E6CA345C-D600-A841-8912-2B8C60EBBE57}"/>
                </a:ext>
              </a:extLst>
            </p:cNvPr>
            <p:cNvSpPr/>
            <p:nvPr/>
          </p:nvSpPr>
          <p:spPr>
            <a:xfrm rot="5400000">
              <a:off x="5885818" y="3923895"/>
              <a:ext cx="290855" cy="107561"/>
            </a:xfrm>
            <a:prstGeom prst="rightArrow">
              <a:avLst>
                <a:gd name="adj1" fmla="val 45954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67" name="Flèche : droite 7">
              <a:extLst>
                <a:ext uri="{FF2B5EF4-FFF2-40B4-BE49-F238E27FC236}">
                  <a16:creationId xmlns:a16="http://schemas.microsoft.com/office/drawing/2014/main" id="{2AB111AF-48BF-3E47-8149-CA9843323AF4}"/>
                </a:ext>
              </a:extLst>
            </p:cNvPr>
            <p:cNvSpPr/>
            <p:nvPr/>
          </p:nvSpPr>
          <p:spPr>
            <a:xfrm rot="8238898" flipV="1">
              <a:off x="5889524" y="3870169"/>
              <a:ext cx="175883" cy="70600"/>
            </a:xfrm>
            <a:prstGeom prst="rightArrow">
              <a:avLst>
                <a:gd name="adj1" fmla="val 45954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rgbClr val="0070C0"/>
                </a:solidFill>
              </a:endParaRPr>
            </a:p>
          </p:txBody>
        </p:sp>
        <p:sp>
          <p:nvSpPr>
            <p:cNvPr id="68" name="Ellipse 67"/>
            <p:cNvSpPr/>
            <p:nvPr/>
          </p:nvSpPr>
          <p:spPr>
            <a:xfrm>
              <a:off x="4891460" y="3791990"/>
              <a:ext cx="72000" cy="72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Ellipse 68"/>
            <p:cNvSpPr/>
            <p:nvPr/>
          </p:nvSpPr>
          <p:spPr>
            <a:xfrm>
              <a:off x="5991979" y="3798710"/>
              <a:ext cx="72000" cy="72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0" name="Picture 2" descr="Blank Clock Face | Loving Printable | Blank clock faces, Blank ...">
              <a:extLst>
                <a:ext uri="{FF2B5EF4-FFF2-40B4-BE49-F238E27FC236}">
                  <a16:creationId xmlns:a16="http://schemas.microsoft.com/office/drawing/2014/main" id="{762FAC0E-564E-9449-9BB9-3E9B5B820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4692" y="3423378"/>
              <a:ext cx="917777" cy="829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Flèche : droite 7">
              <a:extLst>
                <a:ext uri="{FF2B5EF4-FFF2-40B4-BE49-F238E27FC236}">
                  <a16:creationId xmlns:a16="http://schemas.microsoft.com/office/drawing/2014/main" id="{E6CA345C-D600-A841-8912-2B8C60EBBE57}"/>
                </a:ext>
              </a:extLst>
            </p:cNvPr>
            <p:cNvSpPr/>
            <p:nvPr/>
          </p:nvSpPr>
          <p:spPr>
            <a:xfrm rot="16200000">
              <a:off x="7038152" y="3621772"/>
              <a:ext cx="290855" cy="107561"/>
            </a:xfrm>
            <a:prstGeom prst="rightArrow">
              <a:avLst>
                <a:gd name="adj1" fmla="val 45954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72" name="Flèche : droite 7">
              <a:extLst>
                <a:ext uri="{FF2B5EF4-FFF2-40B4-BE49-F238E27FC236}">
                  <a16:creationId xmlns:a16="http://schemas.microsoft.com/office/drawing/2014/main" id="{2AB111AF-48BF-3E47-8149-CA9843323AF4}"/>
                </a:ext>
              </a:extLst>
            </p:cNvPr>
            <p:cNvSpPr/>
            <p:nvPr/>
          </p:nvSpPr>
          <p:spPr>
            <a:xfrm rot="8863076" flipV="1">
              <a:off x="7027473" y="3841591"/>
              <a:ext cx="175883" cy="70600"/>
            </a:xfrm>
            <a:prstGeom prst="rightArrow">
              <a:avLst>
                <a:gd name="adj1" fmla="val 45954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rgbClr val="0070C0"/>
                </a:solidFill>
              </a:endParaRPr>
            </a:p>
          </p:txBody>
        </p:sp>
        <p:sp>
          <p:nvSpPr>
            <p:cNvPr id="73" name="Ellipse 72"/>
            <p:cNvSpPr/>
            <p:nvPr/>
          </p:nvSpPr>
          <p:spPr>
            <a:xfrm>
              <a:off x="7148980" y="3798710"/>
              <a:ext cx="72000" cy="72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74" name="#3_ My Routi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16221" y="4338226"/>
            <a:ext cx="609600" cy="609600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2437668" y="1282098"/>
            <a:ext cx="1402477" cy="1069968"/>
            <a:chOff x="2437668" y="1282098"/>
            <a:chExt cx="1402477" cy="1069968"/>
          </a:xfrm>
        </p:grpSpPr>
        <p:sp>
          <p:nvSpPr>
            <p:cNvPr id="3" name="Rectangle 2"/>
            <p:cNvSpPr/>
            <p:nvPr/>
          </p:nvSpPr>
          <p:spPr>
            <a:xfrm>
              <a:off x="3370145" y="1582625"/>
              <a:ext cx="47000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4400" dirty="0">
                  <a:latin typeface="Architects Daughter" panose="020B0604020202020204" charset="0"/>
                  <a:sym typeface="Barrio"/>
                </a:rPr>
                <a:t>?</a:t>
              </a:r>
              <a:endParaRPr lang="fr-FR" sz="4400" dirty="0">
                <a:latin typeface="Architects Daughter" panose="020B0604020202020204" charset="0"/>
              </a:endParaRPr>
            </a:p>
          </p:txBody>
        </p:sp>
        <p:grpSp>
          <p:nvGrpSpPr>
            <p:cNvPr id="81" name="Groupe 80"/>
            <p:cNvGrpSpPr/>
            <p:nvPr/>
          </p:nvGrpSpPr>
          <p:grpSpPr>
            <a:xfrm>
              <a:off x="2437668" y="1282098"/>
              <a:ext cx="962004" cy="985519"/>
              <a:chOff x="556071" y="1486049"/>
              <a:chExt cx="2261979" cy="2113936"/>
            </a:xfrm>
          </p:grpSpPr>
          <p:pic>
            <p:nvPicPr>
              <p:cNvPr id="82" name="Image 81">
                <a:extLst>
                  <a:ext uri="{FF2B5EF4-FFF2-40B4-BE49-F238E27FC236}">
                    <a16:creationId xmlns:a16="http://schemas.microsoft.com/office/drawing/2014/main" id="{F4A12474-7F94-3340-866C-CA4CE98C72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0" b="96454" l="1875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867870" y="1486049"/>
                <a:ext cx="950180" cy="628010"/>
              </a:xfrm>
              <a:prstGeom prst="rect">
                <a:avLst/>
              </a:prstGeom>
            </p:spPr>
          </p:pic>
          <p:pic>
            <p:nvPicPr>
              <p:cNvPr id="83" name="Image 82">
                <a:extLst>
                  <a:ext uri="{FF2B5EF4-FFF2-40B4-BE49-F238E27FC236}">
                    <a16:creationId xmlns:a16="http://schemas.microsoft.com/office/drawing/2014/main" id="{2E04F465-8916-844A-B25E-7DBE30ADB8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6071" y="1619985"/>
                <a:ext cx="1980000" cy="1980000"/>
              </a:xfrm>
              <a:prstGeom prst="rect">
                <a:avLst/>
              </a:prstGeom>
            </p:spPr>
          </p:pic>
        </p:grpSp>
      </p:grpSp>
      <p:pic>
        <p:nvPicPr>
          <p:cNvPr id="84" name="Image 8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842" y="601745"/>
            <a:ext cx="572455" cy="572455"/>
          </a:xfrm>
          <a:prstGeom prst="rect">
            <a:avLst/>
          </a:prstGeom>
        </p:spPr>
      </p:pic>
      <p:pic>
        <p:nvPicPr>
          <p:cNvPr id="75" name="#3_ My Routi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47885" y="4329688"/>
            <a:ext cx="609600" cy="609600"/>
          </a:xfrm>
          <a:prstGeom prst="rect">
            <a:avLst/>
          </a:prstGeom>
        </p:spPr>
      </p:pic>
      <p:pic>
        <p:nvPicPr>
          <p:cNvPr id="76" name="#3_ My Routin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27880" y="4366289"/>
            <a:ext cx="609600" cy="609600"/>
          </a:xfrm>
          <a:prstGeom prst="rect">
            <a:avLst/>
          </a:prstGeom>
        </p:spPr>
      </p:pic>
      <p:sp>
        <p:nvSpPr>
          <p:cNvPr id="7" name="SMARTInkShape-27">
            <a:extLst>
              <a:ext uri="{FF2B5EF4-FFF2-40B4-BE49-F238E27FC236}">
                <a16:creationId xmlns:a16="http://schemas.microsoft.com/office/drawing/2014/main" id="{6596E321-4221-447C-90CD-9F55CE8EBA0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501246" y="1309697"/>
            <a:ext cx="1063752" cy="931578"/>
          </a:xfrm>
          <a:custGeom>
            <a:avLst/>
            <a:gdLst/>
            <a:ahLst/>
            <a:cxnLst/>
            <a:rect l="0" t="0" r="0" b="0"/>
            <a:pathLst>
              <a:path w="1063752" h="931578">
                <a:moveTo>
                  <a:pt x="787635" y="923916"/>
                </a:moveTo>
                <a:lnTo>
                  <a:pt x="787635" y="923916"/>
                </a:lnTo>
                <a:lnTo>
                  <a:pt x="787635" y="921543"/>
                </a:lnTo>
                <a:lnTo>
                  <a:pt x="814437" y="918954"/>
                </a:lnTo>
                <a:lnTo>
                  <a:pt x="820898" y="916574"/>
                </a:lnTo>
                <a:lnTo>
                  <a:pt x="822773" y="915155"/>
                </a:lnTo>
                <a:lnTo>
                  <a:pt x="824243" y="914730"/>
                </a:lnTo>
                <a:lnTo>
                  <a:pt x="830719" y="913730"/>
                </a:lnTo>
                <a:lnTo>
                  <a:pt x="851690" y="906736"/>
                </a:lnTo>
                <a:lnTo>
                  <a:pt x="853410" y="905168"/>
                </a:lnTo>
                <a:lnTo>
                  <a:pt x="855057" y="902707"/>
                </a:lnTo>
                <a:lnTo>
                  <a:pt x="856131" y="901839"/>
                </a:lnTo>
                <a:lnTo>
                  <a:pt x="868762" y="896014"/>
                </a:lnTo>
                <a:lnTo>
                  <a:pt x="870295" y="895790"/>
                </a:lnTo>
                <a:lnTo>
                  <a:pt x="873409" y="894129"/>
                </a:lnTo>
                <a:lnTo>
                  <a:pt x="877432" y="891630"/>
                </a:lnTo>
                <a:lnTo>
                  <a:pt x="878456" y="891279"/>
                </a:lnTo>
                <a:lnTo>
                  <a:pt x="913846" y="866207"/>
                </a:lnTo>
                <a:lnTo>
                  <a:pt x="923367" y="859782"/>
                </a:lnTo>
                <a:lnTo>
                  <a:pt x="929717" y="855214"/>
                </a:lnTo>
                <a:lnTo>
                  <a:pt x="962808" y="826554"/>
                </a:lnTo>
                <a:lnTo>
                  <a:pt x="988083" y="791839"/>
                </a:lnTo>
                <a:lnTo>
                  <a:pt x="1006692" y="757816"/>
                </a:lnTo>
                <a:lnTo>
                  <a:pt x="1021622" y="725120"/>
                </a:lnTo>
                <a:lnTo>
                  <a:pt x="1034438" y="693690"/>
                </a:lnTo>
                <a:lnTo>
                  <a:pt x="1044377" y="658194"/>
                </a:lnTo>
                <a:lnTo>
                  <a:pt x="1053086" y="625087"/>
                </a:lnTo>
                <a:lnTo>
                  <a:pt x="1057861" y="590099"/>
                </a:lnTo>
                <a:lnTo>
                  <a:pt x="1061450" y="556999"/>
                </a:lnTo>
                <a:lnTo>
                  <a:pt x="1063751" y="524682"/>
                </a:lnTo>
                <a:lnTo>
                  <a:pt x="1061953" y="495292"/>
                </a:lnTo>
                <a:lnTo>
                  <a:pt x="1058262" y="463469"/>
                </a:lnTo>
                <a:lnTo>
                  <a:pt x="1053837" y="429442"/>
                </a:lnTo>
                <a:lnTo>
                  <a:pt x="1047485" y="397282"/>
                </a:lnTo>
                <a:lnTo>
                  <a:pt x="1035971" y="362081"/>
                </a:lnTo>
                <a:lnTo>
                  <a:pt x="1020579" y="327511"/>
                </a:lnTo>
                <a:lnTo>
                  <a:pt x="1004204" y="296048"/>
                </a:lnTo>
                <a:lnTo>
                  <a:pt x="987982" y="261493"/>
                </a:lnTo>
                <a:lnTo>
                  <a:pt x="968768" y="229638"/>
                </a:lnTo>
                <a:lnTo>
                  <a:pt x="945464" y="197561"/>
                </a:lnTo>
                <a:lnTo>
                  <a:pt x="932445" y="182940"/>
                </a:lnTo>
                <a:lnTo>
                  <a:pt x="918222" y="164863"/>
                </a:lnTo>
                <a:lnTo>
                  <a:pt x="884165" y="129330"/>
                </a:lnTo>
                <a:lnTo>
                  <a:pt x="850816" y="99168"/>
                </a:lnTo>
                <a:lnTo>
                  <a:pt x="815836" y="74309"/>
                </a:lnTo>
                <a:lnTo>
                  <a:pt x="781452" y="53415"/>
                </a:lnTo>
                <a:lnTo>
                  <a:pt x="746421" y="35246"/>
                </a:lnTo>
                <a:lnTo>
                  <a:pt x="716173" y="22478"/>
                </a:lnTo>
                <a:lnTo>
                  <a:pt x="681226" y="12592"/>
                </a:lnTo>
                <a:lnTo>
                  <a:pt x="652058" y="6625"/>
                </a:lnTo>
                <a:lnTo>
                  <a:pt x="620008" y="1295"/>
                </a:lnTo>
                <a:lnTo>
                  <a:pt x="586344" y="105"/>
                </a:lnTo>
                <a:lnTo>
                  <a:pt x="552421" y="0"/>
                </a:lnTo>
                <a:lnTo>
                  <a:pt x="518823" y="1256"/>
                </a:lnTo>
                <a:lnTo>
                  <a:pt x="489887" y="5521"/>
                </a:lnTo>
                <a:lnTo>
                  <a:pt x="454174" y="12461"/>
                </a:lnTo>
                <a:lnTo>
                  <a:pt x="419462" y="23042"/>
                </a:lnTo>
                <a:lnTo>
                  <a:pt x="386606" y="32836"/>
                </a:lnTo>
                <a:lnTo>
                  <a:pt x="351757" y="47726"/>
                </a:lnTo>
                <a:lnTo>
                  <a:pt x="320754" y="64441"/>
                </a:lnTo>
                <a:lnTo>
                  <a:pt x="286958" y="85105"/>
                </a:lnTo>
                <a:lnTo>
                  <a:pt x="254673" y="108569"/>
                </a:lnTo>
                <a:lnTo>
                  <a:pt x="221210" y="137253"/>
                </a:lnTo>
                <a:lnTo>
                  <a:pt x="189551" y="167258"/>
                </a:lnTo>
                <a:lnTo>
                  <a:pt x="158458" y="201187"/>
                </a:lnTo>
                <a:lnTo>
                  <a:pt x="128541" y="234996"/>
                </a:lnTo>
                <a:lnTo>
                  <a:pt x="103592" y="269029"/>
                </a:lnTo>
                <a:lnTo>
                  <a:pt x="81859" y="299385"/>
                </a:lnTo>
                <a:lnTo>
                  <a:pt x="64611" y="329044"/>
                </a:lnTo>
                <a:lnTo>
                  <a:pt x="49364" y="360401"/>
                </a:lnTo>
                <a:lnTo>
                  <a:pt x="34245" y="395867"/>
                </a:lnTo>
                <a:lnTo>
                  <a:pt x="22056" y="428127"/>
                </a:lnTo>
                <a:lnTo>
                  <a:pt x="13440" y="459984"/>
                </a:lnTo>
                <a:lnTo>
                  <a:pt x="7408" y="492933"/>
                </a:lnTo>
                <a:lnTo>
                  <a:pt x="2884" y="526396"/>
                </a:lnTo>
                <a:lnTo>
                  <a:pt x="0" y="561835"/>
                </a:lnTo>
                <a:lnTo>
                  <a:pt x="2789" y="594509"/>
                </a:lnTo>
                <a:lnTo>
                  <a:pt x="13798" y="626663"/>
                </a:lnTo>
                <a:lnTo>
                  <a:pt x="30252" y="662338"/>
                </a:lnTo>
                <a:lnTo>
                  <a:pt x="43206" y="694067"/>
                </a:lnTo>
                <a:lnTo>
                  <a:pt x="66189" y="729673"/>
                </a:lnTo>
                <a:lnTo>
                  <a:pt x="92200" y="759144"/>
                </a:lnTo>
                <a:lnTo>
                  <a:pt x="127481" y="790131"/>
                </a:lnTo>
                <a:lnTo>
                  <a:pt x="160689" y="814869"/>
                </a:lnTo>
                <a:lnTo>
                  <a:pt x="195331" y="839451"/>
                </a:lnTo>
                <a:lnTo>
                  <a:pt x="227383" y="859654"/>
                </a:lnTo>
                <a:lnTo>
                  <a:pt x="259235" y="876439"/>
                </a:lnTo>
                <a:lnTo>
                  <a:pt x="294496" y="890177"/>
                </a:lnTo>
                <a:lnTo>
                  <a:pt x="325758" y="901115"/>
                </a:lnTo>
                <a:lnTo>
                  <a:pt x="357725" y="910868"/>
                </a:lnTo>
                <a:lnTo>
                  <a:pt x="387967" y="917584"/>
                </a:lnTo>
                <a:lnTo>
                  <a:pt x="420204" y="923054"/>
                </a:lnTo>
                <a:lnTo>
                  <a:pt x="455457" y="927419"/>
                </a:lnTo>
                <a:lnTo>
                  <a:pt x="489091" y="929832"/>
                </a:lnTo>
                <a:lnTo>
                  <a:pt x="520261" y="931252"/>
                </a:lnTo>
                <a:lnTo>
                  <a:pt x="552897" y="931577"/>
                </a:lnTo>
                <a:lnTo>
                  <a:pt x="584643" y="931089"/>
                </a:lnTo>
                <a:lnTo>
                  <a:pt x="617522" y="931062"/>
                </a:lnTo>
                <a:lnTo>
                  <a:pt x="652305" y="928634"/>
                </a:lnTo>
                <a:lnTo>
                  <a:pt x="687150" y="924572"/>
                </a:lnTo>
                <a:lnTo>
                  <a:pt x="722436" y="919880"/>
                </a:lnTo>
                <a:lnTo>
                  <a:pt x="756249" y="913594"/>
                </a:lnTo>
                <a:lnTo>
                  <a:pt x="787176" y="909481"/>
                </a:lnTo>
                <a:lnTo>
                  <a:pt x="822793" y="902952"/>
                </a:lnTo>
                <a:lnTo>
                  <a:pt x="854310" y="897722"/>
                </a:lnTo>
              </a:path>
            </a:pathLst>
          </a:cu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SMARTInkShape-28">
            <a:extLst>
              <a:ext uri="{FF2B5EF4-FFF2-40B4-BE49-F238E27FC236}">
                <a16:creationId xmlns:a16="http://schemas.microsoft.com/office/drawing/2014/main" id="{76E83663-1F38-4219-9846-A876AB6313F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607970" y="2283714"/>
            <a:ext cx="1109610" cy="1000731"/>
          </a:xfrm>
          <a:custGeom>
            <a:avLst/>
            <a:gdLst/>
            <a:ahLst/>
            <a:cxnLst/>
            <a:rect l="0" t="0" r="0" b="0"/>
            <a:pathLst>
              <a:path w="1109610" h="1000731">
                <a:moveTo>
                  <a:pt x="440530" y="47530"/>
                </a:moveTo>
                <a:lnTo>
                  <a:pt x="440530" y="47530"/>
                </a:lnTo>
                <a:lnTo>
                  <a:pt x="438157" y="47530"/>
                </a:lnTo>
                <a:lnTo>
                  <a:pt x="438149" y="45157"/>
                </a:lnTo>
                <a:lnTo>
                  <a:pt x="436884" y="43887"/>
                </a:lnTo>
                <a:lnTo>
                  <a:pt x="435558" y="43265"/>
                </a:lnTo>
                <a:lnTo>
                  <a:pt x="400908" y="40395"/>
                </a:lnTo>
                <a:lnTo>
                  <a:pt x="365349" y="44608"/>
                </a:lnTo>
                <a:lnTo>
                  <a:pt x="338807" y="49959"/>
                </a:lnTo>
                <a:lnTo>
                  <a:pt x="303207" y="63555"/>
                </a:lnTo>
                <a:lnTo>
                  <a:pt x="279473" y="74585"/>
                </a:lnTo>
                <a:lnTo>
                  <a:pt x="244308" y="96547"/>
                </a:lnTo>
                <a:lnTo>
                  <a:pt x="213058" y="118673"/>
                </a:lnTo>
                <a:lnTo>
                  <a:pt x="180220" y="150791"/>
                </a:lnTo>
                <a:lnTo>
                  <a:pt x="149154" y="184029"/>
                </a:lnTo>
                <a:lnTo>
                  <a:pt x="120880" y="217994"/>
                </a:lnTo>
                <a:lnTo>
                  <a:pt x="96787" y="249811"/>
                </a:lnTo>
                <a:lnTo>
                  <a:pt x="78478" y="282194"/>
                </a:lnTo>
                <a:lnTo>
                  <a:pt x="63289" y="315630"/>
                </a:lnTo>
                <a:lnTo>
                  <a:pt x="47373" y="349891"/>
                </a:lnTo>
                <a:lnTo>
                  <a:pt x="36638" y="381651"/>
                </a:lnTo>
                <a:lnTo>
                  <a:pt x="28038" y="416838"/>
                </a:lnTo>
                <a:lnTo>
                  <a:pt x="19481" y="447923"/>
                </a:lnTo>
                <a:lnTo>
                  <a:pt x="10610" y="481986"/>
                </a:lnTo>
                <a:lnTo>
                  <a:pt x="3979" y="517487"/>
                </a:lnTo>
                <a:lnTo>
                  <a:pt x="208" y="552939"/>
                </a:lnTo>
                <a:lnTo>
                  <a:pt x="17" y="584035"/>
                </a:lnTo>
                <a:lnTo>
                  <a:pt x="0" y="619041"/>
                </a:lnTo>
                <a:lnTo>
                  <a:pt x="2165" y="641472"/>
                </a:lnTo>
                <a:lnTo>
                  <a:pt x="11986" y="673486"/>
                </a:lnTo>
                <a:lnTo>
                  <a:pt x="27616" y="708016"/>
                </a:lnTo>
                <a:lnTo>
                  <a:pt x="40991" y="741303"/>
                </a:lnTo>
                <a:lnTo>
                  <a:pt x="62614" y="775434"/>
                </a:lnTo>
                <a:lnTo>
                  <a:pt x="86108" y="807608"/>
                </a:lnTo>
                <a:lnTo>
                  <a:pt x="112633" y="840476"/>
                </a:lnTo>
                <a:lnTo>
                  <a:pt x="147125" y="875681"/>
                </a:lnTo>
                <a:lnTo>
                  <a:pt x="158421" y="884869"/>
                </a:lnTo>
                <a:lnTo>
                  <a:pt x="192175" y="907844"/>
                </a:lnTo>
                <a:lnTo>
                  <a:pt x="223984" y="926976"/>
                </a:lnTo>
                <a:lnTo>
                  <a:pt x="259116" y="947886"/>
                </a:lnTo>
                <a:lnTo>
                  <a:pt x="291311" y="964142"/>
                </a:lnTo>
                <a:lnTo>
                  <a:pt x="322716" y="974276"/>
                </a:lnTo>
                <a:lnTo>
                  <a:pt x="354592" y="981660"/>
                </a:lnTo>
                <a:lnTo>
                  <a:pt x="384981" y="987790"/>
                </a:lnTo>
                <a:lnTo>
                  <a:pt x="417704" y="991531"/>
                </a:lnTo>
                <a:lnTo>
                  <a:pt x="452889" y="996868"/>
                </a:lnTo>
                <a:lnTo>
                  <a:pt x="485634" y="999561"/>
                </a:lnTo>
                <a:lnTo>
                  <a:pt x="517773" y="999989"/>
                </a:lnTo>
                <a:lnTo>
                  <a:pt x="546275" y="1000730"/>
                </a:lnTo>
                <a:lnTo>
                  <a:pt x="579417" y="1000553"/>
                </a:lnTo>
                <a:lnTo>
                  <a:pt x="612654" y="999546"/>
                </a:lnTo>
                <a:lnTo>
                  <a:pt x="643943" y="994671"/>
                </a:lnTo>
                <a:lnTo>
                  <a:pt x="676478" y="989825"/>
                </a:lnTo>
                <a:lnTo>
                  <a:pt x="710622" y="985285"/>
                </a:lnTo>
                <a:lnTo>
                  <a:pt x="741645" y="978434"/>
                </a:lnTo>
                <a:lnTo>
                  <a:pt x="775179" y="970944"/>
                </a:lnTo>
                <a:lnTo>
                  <a:pt x="808135" y="961813"/>
                </a:lnTo>
                <a:lnTo>
                  <a:pt x="840240" y="950034"/>
                </a:lnTo>
                <a:lnTo>
                  <a:pt x="869919" y="937345"/>
                </a:lnTo>
                <a:lnTo>
                  <a:pt x="902573" y="921124"/>
                </a:lnTo>
                <a:lnTo>
                  <a:pt x="935361" y="902170"/>
                </a:lnTo>
                <a:lnTo>
                  <a:pt x="968023" y="879998"/>
                </a:lnTo>
                <a:lnTo>
                  <a:pt x="1000507" y="853918"/>
                </a:lnTo>
                <a:lnTo>
                  <a:pt x="1030116" y="820702"/>
                </a:lnTo>
                <a:lnTo>
                  <a:pt x="1056158" y="785102"/>
                </a:lnTo>
                <a:lnTo>
                  <a:pt x="1067960" y="766271"/>
                </a:lnTo>
                <a:lnTo>
                  <a:pt x="1079350" y="736999"/>
                </a:lnTo>
                <a:lnTo>
                  <a:pt x="1092712" y="702282"/>
                </a:lnTo>
                <a:lnTo>
                  <a:pt x="1101933" y="672673"/>
                </a:lnTo>
                <a:lnTo>
                  <a:pt x="1106523" y="637366"/>
                </a:lnTo>
                <a:lnTo>
                  <a:pt x="1109065" y="605380"/>
                </a:lnTo>
                <a:lnTo>
                  <a:pt x="1109609" y="570755"/>
                </a:lnTo>
                <a:lnTo>
                  <a:pt x="1108387" y="542084"/>
                </a:lnTo>
                <a:lnTo>
                  <a:pt x="1106720" y="507535"/>
                </a:lnTo>
                <a:lnTo>
                  <a:pt x="1102973" y="475682"/>
                </a:lnTo>
                <a:lnTo>
                  <a:pt x="1094754" y="440612"/>
                </a:lnTo>
                <a:lnTo>
                  <a:pt x="1085270" y="407148"/>
                </a:lnTo>
                <a:lnTo>
                  <a:pt x="1074131" y="375620"/>
                </a:lnTo>
                <a:lnTo>
                  <a:pt x="1062812" y="340593"/>
                </a:lnTo>
                <a:lnTo>
                  <a:pt x="1048347" y="308546"/>
                </a:lnTo>
                <a:lnTo>
                  <a:pt x="1032102" y="273932"/>
                </a:lnTo>
                <a:lnTo>
                  <a:pt x="1015340" y="242121"/>
                </a:lnTo>
                <a:lnTo>
                  <a:pt x="992988" y="207173"/>
                </a:lnTo>
                <a:lnTo>
                  <a:pt x="968276" y="175443"/>
                </a:lnTo>
                <a:lnTo>
                  <a:pt x="935217" y="140735"/>
                </a:lnTo>
                <a:lnTo>
                  <a:pt x="900944" y="109360"/>
                </a:lnTo>
                <a:lnTo>
                  <a:pt x="867014" y="83706"/>
                </a:lnTo>
                <a:lnTo>
                  <a:pt x="836633" y="64860"/>
                </a:lnTo>
                <a:lnTo>
                  <a:pt x="802551" y="48502"/>
                </a:lnTo>
                <a:lnTo>
                  <a:pt x="771435" y="36183"/>
                </a:lnTo>
                <a:lnTo>
                  <a:pt x="736465" y="23286"/>
                </a:lnTo>
                <a:lnTo>
                  <a:pt x="705521" y="15034"/>
                </a:lnTo>
                <a:lnTo>
                  <a:pt x="673672" y="8910"/>
                </a:lnTo>
                <a:lnTo>
                  <a:pt x="640621" y="4014"/>
                </a:lnTo>
                <a:lnTo>
                  <a:pt x="610209" y="629"/>
                </a:lnTo>
                <a:lnTo>
                  <a:pt x="575087" y="0"/>
                </a:lnTo>
                <a:lnTo>
                  <a:pt x="542864" y="1181"/>
                </a:lnTo>
                <a:lnTo>
                  <a:pt x="512329" y="3552"/>
                </a:lnTo>
                <a:lnTo>
                  <a:pt x="476908" y="10037"/>
                </a:lnTo>
                <a:lnTo>
                  <a:pt x="447216" y="17164"/>
                </a:lnTo>
                <a:lnTo>
                  <a:pt x="415980" y="26215"/>
                </a:lnTo>
                <a:lnTo>
                  <a:pt x="381444" y="40889"/>
                </a:lnTo>
                <a:lnTo>
                  <a:pt x="347629" y="58667"/>
                </a:lnTo>
                <a:lnTo>
                  <a:pt x="311943" y="76105"/>
                </a:lnTo>
              </a:path>
            </a:pathLst>
          </a:cu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SMARTInkShape-29">
            <a:extLst>
              <a:ext uri="{FF2B5EF4-FFF2-40B4-BE49-F238E27FC236}">
                <a16:creationId xmlns:a16="http://schemas.microsoft.com/office/drawing/2014/main" id="{877B7D60-310D-42E1-8D6A-2723005E730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381570" y="3309252"/>
            <a:ext cx="1101006" cy="983987"/>
          </a:xfrm>
          <a:custGeom>
            <a:avLst/>
            <a:gdLst/>
            <a:ahLst/>
            <a:cxnLst/>
            <a:rect l="0" t="0" r="0" b="0"/>
            <a:pathLst>
              <a:path w="1101006" h="983987">
                <a:moveTo>
                  <a:pt x="673824" y="45929"/>
                </a:moveTo>
                <a:lnTo>
                  <a:pt x="673824" y="45929"/>
                </a:lnTo>
                <a:lnTo>
                  <a:pt x="673824" y="37562"/>
                </a:lnTo>
                <a:lnTo>
                  <a:pt x="671707" y="36213"/>
                </a:lnTo>
                <a:lnTo>
                  <a:pt x="637337" y="24889"/>
                </a:lnTo>
                <a:lnTo>
                  <a:pt x="604744" y="18487"/>
                </a:lnTo>
                <a:lnTo>
                  <a:pt x="573762" y="14730"/>
                </a:lnTo>
                <a:lnTo>
                  <a:pt x="540141" y="13014"/>
                </a:lnTo>
                <a:lnTo>
                  <a:pt x="512212" y="13981"/>
                </a:lnTo>
                <a:lnTo>
                  <a:pt x="476561" y="15548"/>
                </a:lnTo>
                <a:lnTo>
                  <a:pt x="447063" y="19526"/>
                </a:lnTo>
                <a:lnTo>
                  <a:pt x="415489" y="25141"/>
                </a:lnTo>
                <a:lnTo>
                  <a:pt x="388793" y="30252"/>
                </a:lnTo>
                <a:lnTo>
                  <a:pt x="353186" y="38374"/>
                </a:lnTo>
                <a:lnTo>
                  <a:pt x="325261" y="47924"/>
                </a:lnTo>
                <a:lnTo>
                  <a:pt x="296790" y="60102"/>
                </a:lnTo>
                <a:lnTo>
                  <a:pt x="264415" y="76069"/>
                </a:lnTo>
                <a:lnTo>
                  <a:pt x="234870" y="91783"/>
                </a:lnTo>
                <a:lnTo>
                  <a:pt x="202628" y="110040"/>
                </a:lnTo>
                <a:lnTo>
                  <a:pt x="172819" y="128484"/>
                </a:lnTo>
                <a:lnTo>
                  <a:pt x="138552" y="155412"/>
                </a:lnTo>
                <a:lnTo>
                  <a:pt x="103555" y="191058"/>
                </a:lnTo>
                <a:lnTo>
                  <a:pt x="78840" y="226025"/>
                </a:lnTo>
                <a:lnTo>
                  <a:pt x="55255" y="257451"/>
                </a:lnTo>
                <a:lnTo>
                  <a:pt x="37502" y="292212"/>
                </a:lnTo>
                <a:lnTo>
                  <a:pt x="22183" y="327815"/>
                </a:lnTo>
                <a:lnTo>
                  <a:pt x="12556" y="362261"/>
                </a:lnTo>
                <a:lnTo>
                  <a:pt x="5775" y="396193"/>
                </a:lnTo>
                <a:lnTo>
                  <a:pt x="1731" y="425209"/>
                </a:lnTo>
                <a:lnTo>
                  <a:pt x="286" y="455693"/>
                </a:lnTo>
                <a:lnTo>
                  <a:pt x="0" y="485665"/>
                </a:lnTo>
                <a:lnTo>
                  <a:pt x="1840" y="516567"/>
                </a:lnTo>
                <a:lnTo>
                  <a:pt x="4265" y="547915"/>
                </a:lnTo>
                <a:lnTo>
                  <a:pt x="9517" y="578523"/>
                </a:lnTo>
                <a:lnTo>
                  <a:pt x="14059" y="612740"/>
                </a:lnTo>
                <a:lnTo>
                  <a:pt x="22065" y="644804"/>
                </a:lnTo>
                <a:lnTo>
                  <a:pt x="36640" y="679037"/>
                </a:lnTo>
                <a:lnTo>
                  <a:pt x="52817" y="710131"/>
                </a:lnTo>
                <a:lnTo>
                  <a:pt x="73266" y="741164"/>
                </a:lnTo>
                <a:lnTo>
                  <a:pt x="103389" y="775739"/>
                </a:lnTo>
                <a:lnTo>
                  <a:pt x="137113" y="808907"/>
                </a:lnTo>
                <a:lnTo>
                  <a:pt x="167136" y="837976"/>
                </a:lnTo>
                <a:lnTo>
                  <a:pt x="196657" y="862930"/>
                </a:lnTo>
                <a:lnTo>
                  <a:pt x="229379" y="886832"/>
                </a:lnTo>
                <a:lnTo>
                  <a:pt x="259213" y="906457"/>
                </a:lnTo>
                <a:lnTo>
                  <a:pt x="290439" y="926264"/>
                </a:lnTo>
                <a:lnTo>
                  <a:pt x="324191" y="945359"/>
                </a:lnTo>
                <a:lnTo>
                  <a:pt x="355474" y="960302"/>
                </a:lnTo>
                <a:lnTo>
                  <a:pt x="387249" y="969849"/>
                </a:lnTo>
                <a:lnTo>
                  <a:pt x="421405" y="977212"/>
                </a:lnTo>
                <a:lnTo>
                  <a:pt x="452180" y="981489"/>
                </a:lnTo>
                <a:lnTo>
                  <a:pt x="480622" y="983356"/>
                </a:lnTo>
                <a:lnTo>
                  <a:pt x="509513" y="983986"/>
                </a:lnTo>
                <a:lnTo>
                  <a:pt x="541394" y="982474"/>
                </a:lnTo>
                <a:lnTo>
                  <a:pt x="569250" y="981196"/>
                </a:lnTo>
                <a:lnTo>
                  <a:pt x="597683" y="979918"/>
                </a:lnTo>
                <a:lnTo>
                  <a:pt x="628333" y="978833"/>
                </a:lnTo>
                <a:lnTo>
                  <a:pt x="656905" y="976836"/>
                </a:lnTo>
                <a:lnTo>
                  <a:pt x="689473" y="973791"/>
                </a:lnTo>
                <a:lnTo>
                  <a:pt x="724143" y="969850"/>
                </a:lnTo>
                <a:lnTo>
                  <a:pt x="758758" y="964150"/>
                </a:lnTo>
                <a:lnTo>
                  <a:pt x="792906" y="955910"/>
                </a:lnTo>
                <a:lnTo>
                  <a:pt x="827924" y="946427"/>
                </a:lnTo>
                <a:lnTo>
                  <a:pt x="862386" y="931595"/>
                </a:lnTo>
                <a:lnTo>
                  <a:pt x="893770" y="914633"/>
                </a:lnTo>
                <a:lnTo>
                  <a:pt x="923400" y="895319"/>
                </a:lnTo>
                <a:lnTo>
                  <a:pt x="957022" y="870880"/>
                </a:lnTo>
                <a:lnTo>
                  <a:pt x="988948" y="840379"/>
                </a:lnTo>
                <a:lnTo>
                  <a:pt x="1013660" y="812215"/>
                </a:lnTo>
                <a:lnTo>
                  <a:pt x="1033904" y="778937"/>
                </a:lnTo>
                <a:lnTo>
                  <a:pt x="1047617" y="749052"/>
                </a:lnTo>
                <a:lnTo>
                  <a:pt x="1062667" y="713893"/>
                </a:lnTo>
                <a:lnTo>
                  <a:pt x="1073542" y="683080"/>
                </a:lnTo>
                <a:lnTo>
                  <a:pt x="1083333" y="647448"/>
                </a:lnTo>
                <a:lnTo>
                  <a:pt x="1090258" y="617710"/>
                </a:lnTo>
                <a:lnTo>
                  <a:pt x="1095515" y="587909"/>
                </a:lnTo>
                <a:lnTo>
                  <a:pt x="1098866" y="560116"/>
                </a:lnTo>
                <a:lnTo>
                  <a:pt x="1101005" y="526864"/>
                </a:lnTo>
                <a:lnTo>
                  <a:pt x="1099626" y="492756"/>
                </a:lnTo>
                <a:lnTo>
                  <a:pt x="1096805" y="459746"/>
                </a:lnTo>
                <a:lnTo>
                  <a:pt x="1091535" y="426993"/>
                </a:lnTo>
                <a:lnTo>
                  <a:pt x="1083124" y="391321"/>
                </a:lnTo>
                <a:lnTo>
                  <a:pt x="1073819" y="362040"/>
                </a:lnTo>
                <a:lnTo>
                  <a:pt x="1061961" y="329951"/>
                </a:lnTo>
                <a:lnTo>
                  <a:pt x="1049913" y="300882"/>
                </a:lnTo>
                <a:lnTo>
                  <a:pt x="1031593" y="265780"/>
                </a:lnTo>
                <a:lnTo>
                  <a:pt x="1006766" y="231475"/>
                </a:lnTo>
                <a:lnTo>
                  <a:pt x="982013" y="199901"/>
                </a:lnTo>
                <a:lnTo>
                  <a:pt x="952519" y="167720"/>
                </a:lnTo>
                <a:lnTo>
                  <a:pt x="916847" y="133709"/>
                </a:lnTo>
                <a:lnTo>
                  <a:pt x="891065" y="113188"/>
                </a:lnTo>
                <a:lnTo>
                  <a:pt x="857837" y="93748"/>
                </a:lnTo>
                <a:lnTo>
                  <a:pt x="830740" y="77208"/>
                </a:lnTo>
                <a:lnTo>
                  <a:pt x="798511" y="56606"/>
                </a:lnTo>
                <a:lnTo>
                  <a:pt x="762932" y="39747"/>
                </a:lnTo>
                <a:lnTo>
                  <a:pt x="727214" y="27173"/>
                </a:lnTo>
                <a:lnTo>
                  <a:pt x="692190" y="16795"/>
                </a:lnTo>
                <a:lnTo>
                  <a:pt x="658470" y="7709"/>
                </a:lnTo>
                <a:lnTo>
                  <a:pt x="629469" y="2737"/>
                </a:lnTo>
                <a:lnTo>
                  <a:pt x="601298" y="0"/>
                </a:lnTo>
                <a:lnTo>
                  <a:pt x="571695" y="365"/>
                </a:lnTo>
                <a:lnTo>
                  <a:pt x="536906" y="1908"/>
                </a:lnTo>
                <a:lnTo>
                  <a:pt x="506197" y="7780"/>
                </a:lnTo>
                <a:lnTo>
                  <a:pt x="483324" y="12592"/>
                </a:lnTo>
              </a:path>
            </a:pathLst>
          </a:cu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737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6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246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2461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10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  <p:audio>
              <p:cMediaNode vol="10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983096" y="639595"/>
            <a:ext cx="6995099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 err="1">
                <a:sym typeface="Barrio"/>
              </a:rPr>
              <a:t>Remember</a:t>
            </a:r>
            <a:r>
              <a:rPr lang="fr-FR" dirty="0">
                <a:sym typeface="Barrio"/>
              </a:rPr>
              <a:t>: the </a:t>
            </a:r>
            <a:r>
              <a:rPr lang="fr-FR" dirty="0" err="1">
                <a:sym typeface="Barrio"/>
              </a:rPr>
              <a:t>colours</a:t>
            </a:r>
            <a:endParaRPr lang="fr-FR" dirty="0">
              <a:sym typeface="Barrio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95" y="667707"/>
            <a:ext cx="530877" cy="530877"/>
          </a:xfrm>
          <a:prstGeom prst="rect">
            <a:avLst/>
          </a:prstGeom>
        </p:spPr>
      </p:pic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Nuage 1"/>
          <p:cNvSpPr/>
          <p:nvPr/>
        </p:nvSpPr>
        <p:spPr>
          <a:xfrm>
            <a:off x="395267" y="1569441"/>
            <a:ext cx="1175658" cy="767443"/>
          </a:xfrm>
          <a:prstGeom prst="cloud">
            <a:avLst/>
          </a:prstGeom>
          <a:solidFill>
            <a:srgbClr val="FFFF00"/>
          </a:solidFill>
          <a:ln>
            <a:solidFill>
              <a:srgbClr val="000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Nuage 6"/>
          <p:cNvSpPr/>
          <p:nvPr/>
        </p:nvSpPr>
        <p:spPr>
          <a:xfrm>
            <a:off x="7282859" y="2330615"/>
            <a:ext cx="1175658" cy="767443"/>
          </a:xfrm>
          <a:prstGeom prst="clou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Nuage 7"/>
          <p:cNvSpPr/>
          <p:nvPr/>
        </p:nvSpPr>
        <p:spPr>
          <a:xfrm>
            <a:off x="1812902" y="1953162"/>
            <a:ext cx="1175658" cy="767443"/>
          </a:xfrm>
          <a:prstGeom prst="cloud">
            <a:avLst/>
          </a:prstGeom>
          <a:solidFill>
            <a:srgbClr val="FF6600"/>
          </a:solidFill>
          <a:ln>
            <a:solidFill>
              <a:srgbClr val="000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Nuage 8"/>
          <p:cNvSpPr/>
          <p:nvPr/>
        </p:nvSpPr>
        <p:spPr>
          <a:xfrm>
            <a:off x="4507955" y="3447071"/>
            <a:ext cx="1175658" cy="767443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Nuage 9"/>
          <p:cNvSpPr/>
          <p:nvPr/>
        </p:nvSpPr>
        <p:spPr>
          <a:xfrm>
            <a:off x="1882733" y="3447072"/>
            <a:ext cx="1175658" cy="767443"/>
          </a:xfrm>
          <a:prstGeom prst="cloud">
            <a:avLst/>
          </a:prstGeom>
          <a:solidFill>
            <a:srgbClr val="679E2A"/>
          </a:solidFill>
          <a:ln>
            <a:solidFill>
              <a:srgbClr val="000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Nuage 10"/>
          <p:cNvSpPr/>
          <p:nvPr/>
        </p:nvSpPr>
        <p:spPr>
          <a:xfrm>
            <a:off x="6107201" y="2802969"/>
            <a:ext cx="1175658" cy="767443"/>
          </a:xfrm>
          <a:prstGeom prst="cloud">
            <a:avLst/>
          </a:prstGeom>
          <a:solidFill>
            <a:schemeClr val="bg1">
              <a:lumMod val="50000"/>
            </a:schemeClr>
          </a:solidFill>
          <a:ln>
            <a:solidFill>
              <a:srgbClr val="000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Nuage 13"/>
          <p:cNvSpPr/>
          <p:nvPr/>
        </p:nvSpPr>
        <p:spPr>
          <a:xfrm>
            <a:off x="3195344" y="2751556"/>
            <a:ext cx="1175658" cy="767443"/>
          </a:xfrm>
          <a:prstGeom prst="cloud">
            <a:avLst/>
          </a:prstGeom>
          <a:solidFill>
            <a:schemeClr val="accent1">
              <a:lumMod val="50000"/>
            </a:schemeClr>
          </a:solidFill>
          <a:ln>
            <a:solidFill>
              <a:srgbClr val="000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Nuage 14"/>
          <p:cNvSpPr/>
          <p:nvPr/>
        </p:nvSpPr>
        <p:spPr>
          <a:xfrm>
            <a:off x="630100" y="2791012"/>
            <a:ext cx="1175658" cy="767443"/>
          </a:xfrm>
          <a:prstGeom prst="cloud">
            <a:avLst/>
          </a:prstGeom>
          <a:solidFill>
            <a:srgbClr val="0070C0"/>
          </a:solidFill>
          <a:ln>
            <a:solidFill>
              <a:srgbClr val="000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Nuage 15"/>
          <p:cNvSpPr/>
          <p:nvPr/>
        </p:nvSpPr>
        <p:spPr>
          <a:xfrm>
            <a:off x="6245831" y="1563172"/>
            <a:ext cx="1175658" cy="767443"/>
          </a:xfrm>
          <a:prstGeom prst="cloud">
            <a:avLst/>
          </a:prstGeom>
          <a:solidFill>
            <a:srgbClr val="7030A0"/>
          </a:solidFill>
          <a:ln>
            <a:solidFill>
              <a:srgbClr val="000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Nuage 16"/>
          <p:cNvSpPr/>
          <p:nvPr/>
        </p:nvSpPr>
        <p:spPr>
          <a:xfrm>
            <a:off x="4765197" y="2055349"/>
            <a:ext cx="1175658" cy="767443"/>
          </a:xfrm>
          <a:prstGeom prst="cloud">
            <a:avLst/>
          </a:prstGeom>
          <a:solidFill>
            <a:srgbClr val="FF33CC"/>
          </a:solidFill>
          <a:ln>
            <a:solidFill>
              <a:srgbClr val="000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Nuage 17"/>
          <p:cNvSpPr/>
          <p:nvPr/>
        </p:nvSpPr>
        <p:spPr>
          <a:xfrm>
            <a:off x="3347562" y="1318203"/>
            <a:ext cx="1175658" cy="767443"/>
          </a:xfrm>
          <a:prstGeom prst="cloud">
            <a:avLst/>
          </a:prstGeom>
          <a:solidFill>
            <a:srgbClr val="FF0000"/>
          </a:solidFill>
          <a:ln>
            <a:solidFill>
              <a:srgbClr val="000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97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95" y="667707"/>
            <a:ext cx="530877" cy="530877"/>
          </a:xfrm>
          <a:prstGeom prst="rect">
            <a:avLst/>
          </a:prstGeom>
        </p:spPr>
      </p:pic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Nuage 14"/>
          <p:cNvSpPr/>
          <p:nvPr/>
        </p:nvSpPr>
        <p:spPr>
          <a:xfrm>
            <a:off x="722608" y="1919105"/>
            <a:ext cx="1728000" cy="1080000"/>
          </a:xfrm>
          <a:prstGeom prst="cloud">
            <a:avLst/>
          </a:prstGeom>
          <a:solidFill>
            <a:srgbClr val="97D2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Nuage 18"/>
          <p:cNvSpPr/>
          <p:nvPr/>
        </p:nvSpPr>
        <p:spPr>
          <a:xfrm>
            <a:off x="6379104" y="1919105"/>
            <a:ext cx="1728000" cy="1080000"/>
          </a:xfrm>
          <a:prstGeom prst="cloud">
            <a:avLst/>
          </a:prstGeom>
          <a:solidFill>
            <a:srgbClr val="003B6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Nuage 19"/>
          <p:cNvSpPr/>
          <p:nvPr/>
        </p:nvSpPr>
        <p:spPr>
          <a:xfrm>
            <a:off x="3550856" y="1379105"/>
            <a:ext cx="1728000" cy="1080000"/>
          </a:xfrm>
          <a:prstGeom prst="cloud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Google Shape;113;p17"/>
          <p:cNvSpPr txBox="1"/>
          <p:nvPr/>
        </p:nvSpPr>
        <p:spPr>
          <a:xfrm>
            <a:off x="1243584" y="639595"/>
            <a:ext cx="6734611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 err="1">
                <a:sym typeface="Barrio"/>
              </a:rPr>
              <a:t>Remember</a:t>
            </a:r>
            <a:r>
              <a:rPr lang="fr-FR" dirty="0">
                <a:sym typeface="Barrio"/>
              </a:rPr>
              <a:t>: the </a:t>
            </a:r>
            <a:r>
              <a:rPr lang="fr-FR" dirty="0" err="1">
                <a:sym typeface="Barrio"/>
              </a:rPr>
              <a:t>colours</a:t>
            </a:r>
            <a:endParaRPr lang="fr-FR" dirty="0">
              <a:sym typeface="Barrio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2608" y="3032400"/>
            <a:ext cx="1981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>
                <a:solidFill>
                  <a:schemeClr val="tx1"/>
                </a:solidFill>
                <a:latin typeface="Architects Daughter" panose="020B0604020202020204" charset="0"/>
              </a:rPr>
              <a:t>light </a:t>
            </a:r>
            <a:r>
              <a:rPr lang="fr-FR" sz="3600" dirty="0" err="1">
                <a:solidFill>
                  <a:schemeClr val="tx1"/>
                </a:solidFill>
                <a:latin typeface="Architects Daughter" panose="020B0604020202020204" charset="0"/>
              </a:rPr>
              <a:t>blue</a:t>
            </a:r>
            <a:endParaRPr lang="fr-FR" sz="3600" dirty="0"/>
          </a:p>
        </p:txBody>
      </p:sp>
      <p:sp>
        <p:nvSpPr>
          <p:cNvPr id="3" name="Rectangle 2"/>
          <p:cNvSpPr/>
          <p:nvPr/>
        </p:nvSpPr>
        <p:spPr>
          <a:xfrm>
            <a:off x="6379104" y="3073295"/>
            <a:ext cx="21964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 err="1">
                <a:solidFill>
                  <a:schemeClr val="tx1"/>
                </a:solidFill>
                <a:latin typeface="Architects Daughter" panose="020B0604020202020204" charset="0"/>
              </a:rPr>
              <a:t>dark</a:t>
            </a:r>
            <a:r>
              <a:rPr lang="fr-FR" sz="3600" dirty="0">
                <a:solidFill>
                  <a:schemeClr val="tx1"/>
                </a:solidFill>
                <a:latin typeface="Architects Daughter" panose="020B0604020202020204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Architects Daughter" panose="020B0604020202020204" charset="0"/>
              </a:rPr>
              <a:t>blue</a:t>
            </a:r>
            <a:endParaRPr lang="fr-FR" sz="3600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14558" y="2611515"/>
            <a:ext cx="10005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dirty="0" err="1">
                <a:solidFill>
                  <a:schemeClr val="tx1"/>
                </a:solidFill>
                <a:latin typeface="Architects Daughter" panose="020B0604020202020204" charset="0"/>
              </a:rPr>
              <a:t>blue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3042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" grpId="0"/>
      <p:bldP spid="3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/>
          <p:nvPr/>
        </p:nvSpPr>
        <p:spPr>
          <a:xfrm>
            <a:off x="1682259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 err="1">
                <a:sym typeface="Barrio"/>
              </a:rPr>
              <a:t>school</a:t>
            </a:r>
            <a:r>
              <a:rPr lang="fr-FR" dirty="0">
                <a:sym typeface="Barrio"/>
              </a:rPr>
              <a:t> </a:t>
            </a:r>
            <a:r>
              <a:rPr lang="fr-FR" dirty="0" err="1">
                <a:sym typeface="Barrio"/>
              </a:rPr>
              <a:t>uniform</a:t>
            </a:r>
            <a:endParaRPr lang="fr-FR" dirty="0">
              <a:sym typeface="Barrio"/>
            </a:endParaRPr>
          </a:p>
        </p:txBody>
      </p:sp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e 2"/>
          <p:cNvGrpSpPr/>
          <p:nvPr/>
        </p:nvGrpSpPr>
        <p:grpSpPr>
          <a:xfrm>
            <a:off x="2142888" y="1228036"/>
            <a:ext cx="4389488" cy="3391877"/>
            <a:chOff x="2142888" y="1228036"/>
            <a:chExt cx="4389488" cy="3391877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888" y="1228036"/>
              <a:ext cx="4389488" cy="3391877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24" t="39677" r="41662" b="41105"/>
            <a:stretch/>
          </p:blipFill>
          <p:spPr>
            <a:xfrm>
              <a:off x="3349805" y="2398416"/>
              <a:ext cx="294486" cy="311313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24" t="39677" r="41662" b="41105"/>
            <a:stretch/>
          </p:blipFill>
          <p:spPr>
            <a:xfrm rot="19437499">
              <a:off x="4685532" y="2505216"/>
              <a:ext cx="306916" cy="363231"/>
            </a:xfrm>
            <a:prstGeom prst="rect">
              <a:avLst/>
            </a:prstGeom>
          </p:spPr>
        </p:pic>
      </p:grpSp>
      <p:pic>
        <p:nvPicPr>
          <p:cNvPr id="11" name="Imag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163" y="499420"/>
            <a:ext cx="727275" cy="72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1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/>
          <p:nvPr/>
        </p:nvSpPr>
        <p:spPr>
          <a:xfrm>
            <a:off x="1682259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 err="1">
                <a:sym typeface="Barrio"/>
              </a:rPr>
              <a:t>school</a:t>
            </a:r>
            <a:r>
              <a:rPr lang="fr-FR" dirty="0">
                <a:sym typeface="Barrio"/>
              </a:rPr>
              <a:t> </a:t>
            </a:r>
            <a:r>
              <a:rPr lang="fr-FR" dirty="0" err="1">
                <a:sym typeface="Barrio"/>
              </a:rPr>
              <a:t>uniform</a:t>
            </a:r>
            <a:endParaRPr lang="fr-FR" dirty="0">
              <a:sym typeface="Barrio"/>
            </a:endParaRPr>
          </a:p>
        </p:txBody>
      </p:sp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983096" y="2893889"/>
            <a:ext cx="148070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fr-FR" sz="2400" dirty="0" err="1">
                <a:latin typeface="Architects Daughter" panose="020B0604020202020204" charset="0"/>
              </a:rPr>
              <a:t>trouser</a:t>
            </a:r>
            <a:r>
              <a:rPr lang="fr-FR" sz="2400" dirty="0" err="1">
                <a:solidFill>
                  <a:srgbClr val="FF0000"/>
                </a:solidFill>
                <a:latin typeface="Architects Daughter" panose="020B0604020202020204" charset="0"/>
              </a:rPr>
              <a:t>s</a:t>
            </a:r>
            <a:endParaRPr lang="fr-FR" sz="2400" dirty="0">
              <a:solidFill>
                <a:srgbClr val="FF0000"/>
              </a:solidFill>
              <a:latin typeface="Architects Daughter" panose="020B060402020202020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593939" y="3069061"/>
            <a:ext cx="980506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fr-FR" sz="2400" dirty="0" err="1">
                <a:latin typeface="Architects Daughter" panose="020B0604020202020204" charset="0"/>
              </a:rPr>
              <a:t>Skirt</a:t>
            </a:r>
            <a:r>
              <a:rPr lang="fr-FR" sz="2400" dirty="0">
                <a:latin typeface="Architects Daughter" panose="020B0604020202020204" charset="0"/>
              </a:rPr>
              <a:t>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428364" y="2124967"/>
            <a:ext cx="1186807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fr-FR" sz="2400" dirty="0" err="1">
                <a:latin typeface="Architects Daughter" panose="020B0604020202020204" charset="0"/>
              </a:rPr>
              <a:t>jumper</a:t>
            </a:r>
            <a:endParaRPr lang="fr-FR" sz="2400" dirty="0">
              <a:latin typeface="Architects Daughter" panose="020B0604020202020204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841260" y="2062468"/>
            <a:ext cx="1374206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fr-FR" sz="2400" dirty="0">
                <a:latin typeface="Architects Daughter" panose="020B0604020202020204" charset="0"/>
              </a:rPr>
              <a:t>cardigan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1876827" y="1467150"/>
            <a:ext cx="58697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fr-FR" sz="2400" dirty="0" err="1">
                <a:latin typeface="Architects Daughter" panose="020B0604020202020204" charset="0"/>
              </a:rPr>
              <a:t>tie</a:t>
            </a:r>
            <a:endParaRPr lang="fr-FR" sz="2400" dirty="0">
              <a:latin typeface="Architects Daughter" panose="020B060402020202020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593939" y="3778254"/>
            <a:ext cx="1346557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fr-FR" sz="2400" dirty="0" err="1">
                <a:latin typeface="Architects Daughter" panose="020B0604020202020204" charset="0"/>
              </a:rPr>
              <a:t>sock</a:t>
            </a:r>
            <a:r>
              <a:rPr lang="fr-FR" sz="2400" dirty="0" err="1">
                <a:solidFill>
                  <a:srgbClr val="FF0000"/>
                </a:solidFill>
                <a:latin typeface="Architects Daughter" panose="020B0604020202020204" charset="0"/>
              </a:rPr>
              <a:t>s</a:t>
            </a:r>
            <a:endParaRPr lang="fr-FR" sz="2400" dirty="0">
              <a:solidFill>
                <a:srgbClr val="FF0000"/>
              </a:solidFill>
              <a:latin typeface="Architects Daughter" panose="020B060402020202020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857086" y="3690092"/>
            <a:ext cx="1211671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fr-FR" sz="2400" dirty="0" err="1">
                <a:latin typeface="Architects Daughter" panose="020B0604020202020204" charset="0"/>
              </a:rPr>
              <a:t>shoe</a:t>
            </a:r>
            <a:r>
              <a:rPr lang="fr-FR" sz="2400" dirty="0" err="1">
                <a:solidFill>
                  <a:srgbClr val="FF0000"/>
                </a:solidFill>
                <a:latin typeface="Architects Daughter" panose="020B0604020202020204" charset="0"/>
              </a:rPr>
              <a:t>s</a:t>
            </a:r>
            <a:endParaRPr lang="fr-FR" sz="2400" dirty="0">
              <a:solidFill>
                <a:srgbClr val="FF0000"/>
              </a:solidFill>
              <a:latin typeface="Architects Daughter" panose="020B060402020202020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6286712" y="1413749"/>
            <a:ext cx="980506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fr-FR" sz="2400" dirty="0" err="1">
                <a:latin typeface="Architects Daughter" panose="020B0604020202020204" charset="0"/>
              </a:rPr>
              <a:t>shirt</a:t>
            </a:r>
            <a:endParaRPr lang="fr-FR" sz="2400" dirty="0">
              <a:latin typeface="Architects Daughter" panose="020B0604020202020204" charset="0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2053683" y="1159893"/>
            <a:ext cx="4389488" cy="3391877"/>
            <a:chOff x="2142888" y="1228036"/>
            <a:chExt cx="4389488" cy="3391877"/>
          </a:xfrm>
        </p:grpSpPr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2888" y="1228036"/>
              <a:ext cx="4389488" cy="3391877"/>
            </a:xfrm>
            <a:prstGeom prst="rect">
              <a:avLst/>
            </a:prstGeom>
          </p:spPr>
        </p:pic>
        <p:pic>
          <p:nvPicPr>
            <p:cNvPr id="20" name="Image 1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24" t="39677" r="41662" b="41105"/>
            <a:stretch/>
          </p:blipFill>
          <p:spPr>
            <a:xfrm>
              <a:off x="3349805" y="2398416"/>
              <a:ext cx="294486" cy="311313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24" t="39677" r="41662" b="41105"/>
            <a:stretch/>
          </p:blipFill>
          <p:spPr>
            <a:xfrm rot="19437499">
              <a:off x="4685532" y="2505216"/>
              <a:ext cx="306916" cy="363231"/>
            </a:xfrm>
            <a:prstGeom prst="rect">
              <a:avLst/>
            </a:prstGeom>
          </p:spPr>
        </p:pic>
      </p:grpSp>
      <p:pic>
        <p:nvPicPr>
          <p:cNvPr id="23" name="Imag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9961" y="734273"/>
            <a:ext cx="723638" cy="422122"/>
          </a:xfrm>
          <a:prstGeom prst="rect">
            <a:avLst/>
          </a:prstGeom>
        </p:spPr>
      </p:pic>
      <p:sp>
        <p:nvSpPr>
          <p:cNvPr id="25" name="ZoneTexte 24"/>
          <p:cNvSpPr txBox="1"/>
          <p:nvPr/>
        </p:nvSpPr>
        <p:spPr>
          <a:xfrm>
            <a:off x="7725213" y="2637235"/>
            <a:ext cx="980506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fr-FR" sz="2400" dirty="0" err="1">
                <a:latin typeface="Architects Daughter" panose="020B0604020202020204" charset="0"/>
              </a:rPr>
              <a:t>dress</a:t>
            </a:r>
            <a:r>
              <a:rPr lang="fr-FR" sz="2400" dirty="0">
                <a:latin typeface="Architects Daughter" panose="020B060402020202020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183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7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685527" y="642704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 err="1">
                <a:sym typeface="Barrio"/>
              </a:rPr>
              <a:t>Let’s</a:t>
            </a:r>
            <a:r>
              <a:rPr lang="fr-FR" dirty="0">
                <a:sym typeface="Barrio"/>
              </a:rPr>
              <a:t> </a:t>
            </a:r>
            <a:r>
              <a:rPr lang="fr-FR" dirty="0" err="1">
                <a:sym typeface="Barrio"/>
              </a:rPr>
              <a:t>recap</a:t>
            </a:r>
            <a:r>
              <a:rPr lang="fr-FR" dirty="0">
                <a:sym typeface="Barrio"/>
              </a:rPr>
              <a:t> !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95" y="667707"/>
            <a:ext cx="530877" cy="530877"/>
          </a:xfrm>
          <a:prstGeom prst="rect">
            <a:avLst/>
          </a:prstGeom>
        </p:spPr>
      </p:pic>
      <p:sp>
        <p:nvSpPr>
          <p:cNvPr id="48" name="Rectangle avec coin rogné 47"/>
          <p:cNvSpPr/>
          <p:nvPr/>
        </p:nvSpPr>
        <p:spPr>
          <a:xfrm>
            <a:off x="297868" y="2873618"/>
            <a:ext cx="1737498" cy="855785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400" dirty="0" err="1">
                <a:solidFill>
                  <a:schemeClr val="tx1"/>
                </a:solidFill>
                <a:latin typeface="Architects Daughter" panose="020B0604020202020204" charset="0"/>
              </a:rPr>
              <a:t>shoe</a:t>
            </a:r>
            <a:endParaRPr lang="fr-FR" dirty="0"/>
          </a:p>
        </p:txBody>
      </p:sp>
      <p:sp>
        <p:nvSpPr>
          <p:cNvPr id="51" name="Flèche droite à entaille 50"/>
          <p:cNvSpPr/>
          <p:nvPr/>
        </p:nvSpPr>
        <p:spPr>
          <a:xfrm>
            <a:off x="2258615" y="1902411"/>
            <a:ext cx="910337" cy="427893"/>
          </a:xfrm>
          <a:prstGeom prst="notchedRightArrow">
            <a:avLst>
              <a:gd name="adj1" fmla="val 37789"/>
              <a:gd name="adj2" fmla="val 744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avec coin rogné 51"/>
          <p:cNvSpPr/>
          <p:nvPr/>
        </p:nvSpPr>
        <p:spPr>
          <a:xfrm>
            <a:off x="3587395" y="2898355"/>
            <a:ext cx="1737436" cy="855785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400" dirty="0" err="1">
                <a:solidFill>
                  <a:schemeClr val="tx1"/>
                </a:solidFill>
                <a:latin typeface="Architects Daughter" panose="020B0604020202020204" charset="0"/>
              </a:rPr>
              <a:t>shoe</a:t>
            </a:r>
            <a:r>
              <a:rPr lang="fr-FR" sz="4400" dirty="0" err="1">
                <a:solidFill>
                  <a:srgbClr val="FF0000"/>
                </a:solidFill>
                <a:latin typeface="Architects Daughter" panose="020B0604020202020204" charset="0"/>
              </a:rPr>
              <a:t>s</a:t>
            </a:r>
            <a:endParaRPr lang="fr-FR" sz="4400" dirty="0">
              <a:solidFill>
                <a:srgbClr val="FF0000"/>
              </a:solidFill>
              <a:latin typeface="Architects Daughter" panose="020B0604020202020204" charset="0"/>
            </a:endParaRPr>
          </a:p>
        </p:txBody>
      </p:sp>
      <p:grpSp>
        <p:nvGrpSpPr>
          <p:cNvPr id="53" name="Groupe 52"/>
          <p:cNvGrpSpPr/>
          <p:nvPr/>
        </p:nvGrpSpPr>
        <p:grpSpPr>
          <a:xfrm>
            <a:off x="683543" y="1588863"/>
            <a:ext cx="966148" cy="855785"/>
            <a:chOff x="8707683" y="1958456"/>
            <a:chExt cx="966148" cy="855785"/>
          </a:xfrm>
        </p:grpSpPr>
        <p:sp>
          <p:nvSpPr>
            <p:cNvPr id="54" name="Rectangle avec coin rogné 53"/>
            <p:cNvSpPr/>
            <p:nvPr/>
          </p:nvSpPr>
          <p:spPr>
            <a:xfrm>
              <a:off x="8707683" y="1958456"/>
              <a:ext cx="96614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4400" dirty="0">
                <a:solidFill>
                  <a:schemeClr val="tx1"/>
                </a:solidFill>
              </a:endParaRPr>
            </a:p>
          </p:txBody>
        </p:sp>
        <p:pic>
          <p:nvPicPr>
            <p:cNvPr id="43" name="Image 4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888" y="2114513"/>
              <a:ext cx="639738" cy="639738"/>
            </a:xfrm>
            <a:prstGeom prst="rect">
              <a:avLst/>
            </a:prstGeom>
          </p:spPr>
        </p:pic>
      </p:grpSp>
      <p:grpSp>
        <p:nvGrpSpPr>
          <p:cNvPr id="44" name="Groupe 43"/>
          <p:cNvGrpSpPr/>
          <p:nvPr/>
        </p:nvGrpSpPr>
        <p:grpSpPr>
          <a:xfrm>
            <a:off x="3777877" y="1636187"/>
            <a:ext cx="1250746" cy="855785"/>
            <a:chOff x="1786653" y="2999223"/>
            <a:chExt cx="1250746" cy="855785"/>
          </a:xfrm>
        </p:grpSpPr>
        <p:sp>
          <p:nvSpPr>
            <p:cNvPr id="55" name="Rectangle avec coin rogné 54"/>
            <p:cNvSpPr/>
            <p:nvPr/>
          </p:nvSpPr>
          <p:spPr>
            <a:xfrm>
              <a:off x="1786653" y="2999223"/>
              <a:ext cx="1250746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4400" dirty="0">
                <a:solidFill>
                  <a:schemeClr val="tx1"/>
                </a:solidFill>
              </a:endParaRPr>
            </a:p>
          </p:txBody>
        </p:sp>
        <p:pic>
          <p:nvPicPr>
            <p:cNvPr id="56" name="Image 5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5470" y="3132647"/>
              <a:ext cx="639738" cy="639738"/>
            </a:xfrm>
            <a:prstGeom prst="rect">
              <a:avLst/>
            </a:prstGeom>
          </p:spPr>
        </p:pic>
        <p:pic>
          <p:nvPicPr>
            <p:cNvPr id="57" name="Image 5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3641" y="3071067"/>
              <a:ext cx="639738" cy="639738"/>
            </a:xfrm>
            <a:prstGeom prst="rect">
              <a:avLst/>
            </a:prstGeom>
          </p:spPr>
        </p:pic>
      </p:grpSp>
      <p:sp>
        <p:nvSpPr>
          <p:cNvPr id="62" name="Rectangle avec coin rogné 61"/>
          <p:cNvSpPr/>
          <p:nvPr/>
        </p:nvSpPr>
        <p:spPr>
          <a:xfrm>
            <a:off x="5713763" y="2913480"/>
            <a:ext cx="2611371" cy="855785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400" dirty="0" err="1">
                <a:solidFill>
                  <a:schemeClr val="tx1"/>
                </a:solidFill>
                <a:latin typeface="Architects Daughter" panose="020B0604020202020204" charset="0"/>
              </a:rPr>
              <a:t>trouser</a:t>
            </a:r>
            <a:r>
              <a:rPr lang="fr-FR" sz="4400" dirty="0" err="1">
                <a:solidFill>
                  <a:srgbClr val="FF0000"/>
                </a:solidFill>
                <a:latin typeface="Architects Daughter" panose="020B0604020202020204" charset="0"/>
              </a:rPr>
              <a:t>s</a:t>
            </a:r>
            <a:endParaRPr lang="fr-FR" sz="4400" dirty="0">
              <a:solidFill>
                <a:srgbClr val="FF0000"/>
              </a:solidFill>
              <a:latin typeface="Architects Daughter" panose="020B0604020202020204" charset="0"/>
            </a:endParaRPr>
          </a:p>
        </p:txBody>
      </p:sp>
      <p:sp>
        <p:nvSpPr>
          <p:cNvPr id="63" name="Flèche droite à entaille 62"/>
          <p:cNvSpPr/>
          <p:nvPr/>
        </p:nvSpPr>
        <p:spPr>
          <a:xfrm>
            <a:off x="2288126" y="3112300"/>
            <a:ext cx="910337" cy="427893"/>
          </a:xfrm>
          <a:prstGeom prst="notchedRightArrow">
            <a:avLst>
              <a:gd name="adj1" fmla="val 37789"/>
              <a:gd name="adj2" fmla="val 744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0" name="Groupe 59"/>
          <p:cNvGrpSpPr/>
          <p:nvPr/>
        </p:nvGrpSpPr>
        <p:grpSpPr>
          <a:xfrm>
            <a:off x="6394075" y="1636119"/>
            <a:ext cx="1250746" cy="855785"/>
            <a:chOff x="6394075" y="1578277"/>
            <a:chExt cx="1250746" cy="855785"/>
          </a:xfrm>
        </p:grpSpPr>
        <p:sp>
          <p:nvSpPr>
            <p:cNvPr id="65" name="Rectangle avec coin rogné 64"/>
            <p:cNvSpPr/>
            <p:nvPr/>
          </p:nvSpPr>
          <p:spPr>
            <a:xfrm>
              <a:off x="6394075" y="1578277"/>
              <a:ext cx="1250746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4400" dirty="0">
                <a:solidFill>
                  <a:schemeClr val="tx1"/>
                </a:solidFill>
              </a:endParaRPr>
            </a:p>
          </p:txBody>
        </p:sp>
        <p:pic>
          <p:nvPicPr>
            <p:cNvPr id="59" name="Image 5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5619" y="1662342"/>
              <a:ext cx="687656" cy="687656"/>
            </a:xfrm>
            <a:prstGeom prst="rect">
              <a:avLst/>
            </a:prstGeom>
          </p:spPr>
        </p:pic>
      </p:grpSp>
      <p:cxnSp>
        <p:nvCxnSpPr>
          <p:cNvPr id="64" name="Connecteur droit avec flèche 63"/>
          <p:cNvCxnSpPr/>
          <p:nvPr/>
        </p:nvCxnSpPr>
        <p:spPr>
          <a:xfrm>
            <a:off x="6182436" y="1902411"/>
            <a:ext cx="736979" cy="11434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/>
          <p:nvPr/>
        </p:nvCxnSpPr>
        <p:spPr>
          <a:xfrm flipH="1">
            <a:off x="7131054" y="1937367"/>
            <a:ext cx="736979" cy="11434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Imag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43" y="587100"/>
            <a:ext cx="540167" cy="54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1" grpId="0" animBg="1"/>
      <p:bldP spid="52" grpId="0" animBg="1"/>
      <p:bldP spid="62" grpId="0" animBg="1"/>
      <p:bldP spid="6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685527" y="642704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 err="1">
                <a:sym typeface="Barrio"/>
              </a:rPr>
              <a:t>school</a:t>
            </a:r>
            <a:r>
              <a:rPr lang="fr-FR" dirty="0">
                <a:sym typeface="Barrio"/>
              </a:rPr>
              <a:t> </a:t>
            </a:r>
            <a:r>
              <a:rPr lang="fr-FR" dirty="0" err="1">
                <a:sym typeface="Barrio"/>
              </a:rPr>
              <a:t>uniform</a:t>
            </a:r>
            <a:endParaRPr lang="fr-FR" dirty="0">
              <a:sym typeface="Barrio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95" y="667707"/>
            <a:ext cx="530877" cy="530877"/>
          </a:xfrm>
          <a:prstGeom prst="rect">
            <a:avLst/>
          </a:prstGeom>
        </p:spPr>
      </p:pic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2167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35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18900000" scaled="1"/>
            <a:tileRect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846" y="-732695"/>
            <a:ext cx="3059339" cy="6118678"/>
          </a:xfrm>
          <a:prstGeom prst="rect">
            <a:avLst/>
          </a:prstGeom>
        </p:spPr>
      </p:pic>
      <p:grpSp>
        <p:nvGrpSpPr>
          <p:cNvPr id="35" name="Groupe 34"/>
          <p:cNvGrpSpPr/>
          <p:nvPr/>
        </p:nvGrpSpPr>
        <p:grpSpPr>
          <a:xfrm>
            <a:off x="3939398" y="3487232"/>
            <a:ext cx="1289538" cy="855785"/>
            <a:chOff x="5430948" y="283977"/>
            <a:chExt cx="1289538" cy="855785"/>
          </a:xfrm>
        </p:grpSpPr>
        <p:sp>
          <p:nvSpPr>
            <p:cNvPr id="36" name="Rectangle avec coin rogné 35"/>
            <p:cNvSpPr/>
            <p:nvPr/>
          </p:nvSpPr>
          <p:spPr>
            <a:xfrm>
              <a:off x="5430948" y="283977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3600" dirty="0">
                <a:solidFill>
                  <a:schemeClr val="tx1"/>
                </a:solidFill>
              </a:endParaRPr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7379" y="411423"/>
              <a:ext cx="600891" cy="600891"/>
            </a:xfrm>
            <a:prstGeom prst="rect">
              <a:avLst/>
            </a:prstGeom>
          </p:spPr>
        </p:pic>
      </p:grpSp>
      <p:grpSp>
        <p:nvGrpSpPr>
          <p:cNvPr id="38" name="Groupe 37"/>
          <p:cNvGrpSpPr/>
          <p:nvPr/>
        </p:nvGrpSpPr>
        <p:grpSpPr>
          <a:xfrm>
            <a:off x="5906130" y="3476999"/>
            <a:ext cx="1289538" cy="855785"/>
            <a:chOff x="3495646" y="271521"/>
            <a:chExt cx="1289538" cy="855785"/>
          </a:xfrm>
        </p:grpSpPr>
        <p:sp>
          <p:nvSpPr>
            <p:cNvPr id="28" name="Rectangle avec coin rogné 27"/>
            <p:cNvSpPr/>
            <p:nvPr/>
          </p:nvSpPr>
          <p:spPr>
            <a:xfrm>
              <a:off x="3495646" y="271521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3600" dirty="0">
                <a:solidFill>
                  <a:schemeClr val="tx1"/>
                </a:solidFill>
              </a:endParaRPr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2704" y="408595"/>
              <a:ext cx="635421" cy="635421"/>
            </a:xfrm>
            <a:prstGeom prst="rect">
              <a:avLst/>
            </a:prstGeom>
          </p:spPr>
        </p:pic>
      </p:grpSp>
      <p:grpSp>
        <p:nvGrpSpPr>
          <p:cNvPr id="6" name="Groupe 5"/>
          <p:cNvGrpSpPr/>
          <p:nvPr/>
        </p:nvGrpSpPr>
        <p:grpSpPr>
          <a:xfrm>
            <a:off x="2818050" y="625249"/>
            <a:ext cx="5654393" cy="855785"/>
            <a:chOff x="2994173" y="1041726"/>
            <a:chExt cx="4861877" cy="855785"/>
          </a:xfrm>
        </p:grpSpPr>
        <p:sp>
          <p:nvSpPr>
            <p:cNvPr id="27" name="Rectangle avec coin rogné 26"/>
            <p:cNvSpPr/>
            <p:nvPr/>
          </p:nvSpPr>
          <p:spPr>
            <a:xfrm>
              <a:off x="2994173" y="1041726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400" dirty="0" err="1">
                  <a:solidFill>
                    <a:schemeClr val="tx1"/>
                  </a:solidFill>
                  <a:latin typeface="Architects Daughter" panose="020B0604020202020204" charset="0"/>
                </a:rPr>
                <a:t>she</a:t>
              </a:r>
              <a:endParaRPr lang="fr-FR" sz="4400" dirty="0">
                <a:solidFill>
                  <a:schemeClr val="tx1"/>
                </a:solidFill>
                <a:latin typeface="Architects Daughter" panose="020B0604020202020204" charset="0"/>
              </a:endParaRPr>
            </a:p>
          </p:txBody>
        </p:sp>
        <p:sp>
          <p:nvSpPr>
            <p:cNvPr id="29" name="Rectangle avec coin rogné 28"/>
            <p:cNvSpPr/>
            <p:nvPr/>
          </p:nvSpPr>
          <p:spPr>
            <a:xfrm>
              <a:off x="4459834" y="1041726"/>
              <a:ext cx="830733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400" dirty="0" err="1">
                  <a:solidFill>
                    <a:schemeClr val="tx1"/>
                  </a:solidFill>
                  <a:latin typeface="Architects Daughter" panose="020B0604020202020204" charset="0"/>
                </a:rPr>
                <a:t>is</a:t>
              </a:r>
              <a:endParaRPr lang="fr-FR" sz="4400" dirty="0">
                <a:solidFill>
                  <a:schemeClr val="tx1"/>
                </a:solidFill>
                <a:latin typeface="Architects Daughter" panose="020B0604020202020204" charset="0"/>
              </a:endParaRPr>
            </a:p>
          </p:txBody>
        </p:sp>
        <p:sp>
          <p:nvSpPr>
            <p:cNvPr id="31" name="Rectangle avec coin rogné 30"/>
            <p:cNvSpPr/>
            <p:nvPr/>
          </p:nvSpPr>
          <p:spPr>
            <a:xfrm>
              <a:off x="5466690" y="1041726"/>
              <a:ext cx="2389360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400" dirty="0" err="1">
                  <a:latin typeface="Architects Daughter" panose="020B0604020202020204" charset="0"/>
                </a:rPr>
                <a:t>wear</a:t>
              </a:r>
              <a:r>
                <a:rPr lang="fr-FR" sz="4400" dirty="0" err="1">
                  <a:solidFill>
                    <a:srgbClr val="FF0000"/>
                  </a:solidFill>
                  <a:latin typeface="Architects Daughter" panose="020B0604020202020204" charset="0"/>
                </a:rPr>
                <a:t>ing</a:t>
              </a:r>
              <a:r>
                <a:rPr lang="fr-FR" sz="4400" dirty="0">
                  <a:solidFill>
                    <a:schemeClr val="tx1"/>
                  </a:solidFill>
                  <a:latin typeface="Architects Daughter" panose="020B0604020202020204" charset="0"/>
                </a:rPr>
                <a:t> …</a:t>
              </a:r>
              <a:endParaRPr lang="fr-FR" sz="4400" dirty="0">
                <a:solidFill>
                  <a:srgbClr val="FF0000"/>
                </a:solidFill>
                <a:latin typeface="Architects Daughter" panose="020B0604020202020204" charset="0"/>
              </a:endParaRPr>
            </a:p>
          </p:txBody>
        </p:sp>
      </p:grpSp>
      <p:sp>
        <p:nvSpPr>
          <p:cNvPr id="39" name="Rectangle avec coin rogné 38"/>
          <p:cNvSpPr/>
          <p:nvPr/>
        </p:nvSpPr>
        <p:spPr>
          <a:xfrm>
            <a:off x="3941543" y="1898752"/>
            <a:ext cx="966148" cy="855785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chemeClr val="tx1"/>
                </a:solidFill>
                <a:latin typeface="Architects Daughter" panose="020B0604020202020204" charset="0"/>
              </a:rPr>
              <a:t>a</a:t>
            </a:r>
          </a:p>
        </p:txBody>
      </p:sp>
      <p:sp>
        <p:nvSpPr>
          <p:cNvPr id="41" name="Rectangle 40"/>
          <p:cNvSpPr/>
          <p:nvPr/>
        </p:nvSpPr>
        <p:spPr>
          <a:xfrm>
            <a:off x="5005697" y="1985096"/>
            <a:ext cx="4700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dirty="0">
                <a:latin typeface="Architects Daughter" panose="020B0604020202020204" charset="0"/>
                <a:sym typeface="Barrio"/>
              </a:rPr>
              <a:t>?</a:t>
            </a:r>
            <a:endParaRPr lang="fr-FR" sz="4400" dirty="0">
              <a:latin typeface="Architects Daughter" panose="020B0604020202020204" charset="0"/>
            </a:endParaRPr>
          </a:p>
        </p:txBody>
      </p:sp>
      <p:sp>
        <p:nvSpPr>
          <p:cNvPr id="42" name="Flèche droite à entaille 41"/>
          <p:cNvSpPr/>
          <p:nvPr/>
        </p:nvSpPr>
        <p:spPr>
          <a:xfrm>
            <a:off x="2272937" y="2155869"/>
            <a:ext cx="1345216" cy="427893"/>
          </a:xfrm>
          <a:prstGeom prst="notchedRightArrow">
            <a:avLst>
              <a:gd name="adj1" fmla="val 37789"/>
              <a:gd name="adj2" fmla="val 744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Flèche droite à entaille 45"/>
          <p:cNvSpPr/>
          <p:nvPr/>
        </p:nvSpPr>
        <p:spPr>
          <a:xfrm>
            <a:off x="2266854" y="3700711"/>
            <a:ext cx="1345216" cy="427893"/>
          </a:xfrm>
          <a:prstGeom prst="notchedRightArrow">
            <a:avLst>
              <a:gd name="adj1" fmla="val 37789"/>
              <a:gd name="adj2" fmla="val 744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/>
          <p:cNvSpPr/>
          <p:nvPr/>
        </p:nvSpPr>
        <p:spPr>
          <a:xfrm>
            <a:off x="5324809" y="3561821"/>
            <a:ext cx="4812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dirty="0">
                <a:latin typeface="Architects Daughter" panose="020B0604020202020204" charset="0"/>
              </a:rPr>
              <a:t>+</a:t>
            </a:r>
          </a:p>
        </p:txBody>
      </p:sp>
      <p:grpSp>
        <p:nvGrpSpPr>
          <p:cNvPr id="7" name="Groupe 6"/>
          <p:cNvGrpSpPr/>
          <p:nvPr/>
        </p:nvGrpSpPr>
        <p:grpSpPr>
          <a:xfrm>
            <a:off x="5559340" y="1883514"/>
            <a:ext cx="1016969" cy="928496"/>
            <a:chOff x="5559340" y="1883514"/>
            <a:chExt cx="1016969" cy="928496"/>
          </a:xfrm>
        </p:grpSpPr>
        <p:sp>
          <p:nvSpPr>
            <p:cNvPr id="40" name="Rectangle avec coin rogné 39"/>
            <p:cNvSpPr/>
            <p:nvPr/>
          </p:nvSpPr>
          <p:spPr>
            <a:xfrm>
              <a:off x="5584751" y="1898752"/>
              <a:ext cx="96614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400" dirty="0">
                  <a:solidFill>
                    <a:schemeClr val="tx1"/>
                  </a:solidFill>
                  <a:latin typeface="Architects Daughter" panose="020B0604020202020204" charset="0"/>
                </a:rPr>
                <a:t>a</a:t>
              </a:r>
            </a:p>
          </p:txBody>
        </p:sp>
        <p:sp>
          <p:nvSpPr>
            <p:cNvPr id="34" name="Plus 33"/>
            <p:cNvSpPr/>
            <p:nvPr/>
          </p:nvSpPr>
          <p:spPr>
            <a:xfrm rot="2760827">
              <a:off x="5603577" y="1839277"/>
              <a:ext cx="928496" cy="1016969"/>
            </a:xfrm>
            <a:prstGeom prst="mathPlus">
              <a:avLst>
                <a:gd name="adj1" fmla="val 4424"/>
              </a:avLst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3900414" y="2866670"/>
            <a:ext cx="1047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>
                <a:latin typeface="Architects Daughter" panose="020B0604020202020204" charset="0"/>
              </a:rPr>
              <a:t>singular</a:t>
            </a:r>
            <a:endParaRPr lang="fr-FR" sz="1800" dirty="0">
              <a:latin typeface="Architects Daughter" panose="020B060402020202020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5693603" y="2866670"/>
            <a:ext cx="834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latin typeface="Architects Daughter" panose="020B0604020202020204" charset="0"/>
              </a:rPr>
              <a:t>plural</a:t>
            </a:r>
          </a:p>
        </p:txBody>
      </p:sp>
    </p:spTree>
    <p:extLst>
      <p:ext uri="{BB962C8B-B14F-4D97-AF65-F5344CB8AC3E}">
        <p14:creationId xmlns:p14="http://schemas.microsoft.com/office/powerpoint/2010/main" val="425539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/>
      <p:bldP spid="42" grpId="0" animBg="1"/>
      <p:bldP spid="46" grpId="0" animBg="1"/>
      <p:bldP spid="47" grpId="0"/>
      <p:bldP spid="8" grpId="0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/>
          <p:nvPr/>
        </p:nvSpPr>
        <p:spPr>
          <a:xfrm>
            <a:off x="1685527" y="642704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 err="1">
                <a:sym typeface="Barrio"/>
              </a:rPr>
              <a:t>school</a:t>
            </a:r>
            <a:r>
              <a:rPr lang="fr-FR" dirty="0">
                <a:sym typeface="Barrio"/>
              </a:rPr>
              <a:t> </a:t>
            </a:r>
            <a:r>
              <a:rPr lang="fr-FR" dirty="0" err="1">
                <a:sym typeface="Barrio"/>
              </a:rPr>
              <a:t>uniform</a:t>
            </a:r>
            <a:endParaRPr lang="fr-FR" dirty="0">
              <a:sym typeface="Barrio"/>
            </a:endParaRPr>
          </a:p>
        </p:txBody>
      </p:sp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2167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35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18900000" scaled="1"/>
            <a:tileRect/>
          </a:gra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49" r="1293" b="9668"/>
          <a:stretch/>
        </p:blipFill>
        <p:spPr>
          <a:xfrm rot="5400000">
            <a:off x="-1482769" y="1507102"/>
            <a:ext cx="5143502" cy="2129298"/>
          </a:xfrm>
          <a:prstGeom prst="rect">
            <a:avLst/>
          </a:prstGeom>
        </p:spPr>
      </p:pic>
      <p:sp>
        <p:nvSpPr>
          <p:cNvPr id="3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grpSp>
        <p:nvGrpSpPr>
          <p:cNvPr id="37" name="Groupe 36"/>
          <p:cNvGrpSpPr/>
          <p:nvPr/>
        </p:nvGrpSpPr>
        <p:grpSpPr>
          <a:xfrm>
            <a:off x="3939398" y="3487232"/>
            <a:ext cx="1289538" cy="855785"/>
            <a:chOff x="5430948" y="283977"/>
            <a:chExt cx="1289538" cy="855785"/>
          </a:xfrm>
        </p:grpSpPr>
        <p:sp>
          <p:nvSpPr>
            <p:cNvPr id="43" name="Rectangle avec coin rogné 42"/>
            <p:cNvSpPr/>
            <p:nvPr/>
          </p:nvSpPr>
          <p:spPr>
            <a:xfrm>
              <a:off x="5430948" y="283977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3600" dirty="0">
                <a:solidFill>
                  <a:schemeClr val="tx1"/>
                </a:solidFill>
              </a:endParaRPr>
            </a:p>
          </p:txBody>
        </p:sp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7379" y="411423"/>
              <a:ext cx="600891" cy="600891"/>
            </a:xfrm>
            <a:prstGeom prst="rect">
              <a:avLst/>
            </a:prstGeom>
          </p:spPr>
        </p:pic>
      </p:grpSp>
      <p:grpSp>
        <p:nvGrpSpPr>
          <p:cNvPr id="45" name="Groupe 44"/>
          <p:cNvGrpSpPr/>
          <p:nvPr/>
        </p:nvGrpSpPr>
        <p:grpSpPr>
          <a:xfrm>
            <a:off x="5906130" y="3476999"/>
            <a:ext cx="1289538" cy="855785"/>
            <a:chOff x="3495646" y="271521"/>
            <a:chExt cx="1289538" cy="855785"/>
          </a:xfrm>
        </p:grpSpPr>
        <p:sp>
          <p:nvSpPr>
            <p:cNvPr id="48" name="Rectangle avec coin rogné 47"/>
            <p:cNvSpPr/>
            <p:nvPr/>
          </p:nvSpPr>
          <p:spPr>
            <a:xfrm>
              <a:off x="3495646" y="271521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3600" dirty="0">
                <a:solidFill>
                  <a:schemeClr val="tx1"/>
                </a:solidFill>
              </a:endParaRPr>
            </a:p>
          </p:txBody>
        </p:sp>
        <p:pic>
          <p:nvPicPr>
            <p:cNvPr id="49" name="Image 4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2704" y="408595"/>
              <a:ext cx="635421" cy="635421"/>
            </a:xfrm>
            <a:prstGeom prst="rect">
              <a:avLst/>
            </a:prstGeom>
          </p:spPr>
        </p:pic>
      </p:grpSp>
      <p:grpSp>
        <p:nvGrpSpPr>
          <p:cNvPr id="50" name="Groupe 49"/>
          <p:cNvGrpSpPr/>
          <p:nvPr/>
        </p:nvGrpSpPr>
        <p:grpSpPr>
          <a:xfrm>
            <a:off x="2818050" y="625249"/>
            <a:ext cx="5654393" cy="855785"/>
            <a:chOff x="2994173" y="1041726"/>
            <a:chExt cx="4861877" cy="855785"/>
          </a:xfrm>
        </p:grpSpPr>
        <p:sp>
          <p:nvSpPr>
            <p:cNvPr id="51" name="Rectangle avec coin rogné 50"/>
            <p:cNvSpPr/>
            <p:nvPr/>
          </p:nvSpPr>
          <p:spPr>
            <a:xfrm>
              <a:off x="2994173" y="1041726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400" dirty="0" err="1">
                  <a:solidFill>
                    <a:schemeClr val="tx1"/>
                  </a:solidFill>
                  <a:latin typeface="Architects Daughter" panose="020B0604020202020204" charset="0"/>
                </a:rPr>
                <a:t>he</a:t>
              </a:r>
              <a:endParaRPr lang="fr-FR" sz="4400" dirty="0">
                <a:solidFill>
                  <a:schemeClr val="tx1"/>
                </a:solidFill>
                <a:latin typeface="Architects Daughter" panose="020B0604020202020204" charset="0"/>
              </a:endParaRPr>
            </a:p>
          </p:txBody>
        </p:sp>
        <p:sp>
          <p:nvSpPr>
            <p:cNvPr id="52" name="Rectangle avec coin rogné 51"/>
            <p:cNvSpPr/>
            <p:nvPr/>
          </p:nvSpPr>
          <p:spPr>
            <a:xfrm>
              <a:off x="4459834" y="1041726"/>
              <a:ext cx="830733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400" dirty="0" err="1">
                  <a:solidFill>
                    <a:schemeClr val="tx1"/>
                  </a:solidFill>
                  <a:latin typeface="Architects Daughter" panose="020B0604020202020204" charset="0"/>
                </a:rPr>
                <a:t>is</a:t>
              </a:r>
              <a:endParaRPr lang="fr-FR" sz="4400" dirty="0">
                <a:solidFill>
                  <a:schemeClr val="tx1"/>
                </a:solidFill>
                <a:latin typeface="Architects Daughter" panose="020B0604020202020204" charset="0"/>
              </a:endParaRPr>
            </a:p>
          </p:txBody>
        </p:sp>
        <p:sp>
          <p:nvSpPr>
            <p:cNvPr id="53" name="Rectangle avec coin rogné 52"/>
            <p:cNvSpPr/>
            <p:nvPr/>
          </p:nvSpPr>
          <p:spPr>
            <a:xfrm>
              <a:off x="5466690" y="1041726"/>
              <a:ext cx="2389360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400" dirty="0" err="1">
                  <a:latin typeface="Architects Daughter" panose="020B0604020202020204" charset="0"/>
                </a:rPr>
                <a:t>wear</a:t>
              </a:r>
              <a:r>
                <a:rPr lang="fr-FR" sz="4400" dirty="0" err="1">
                  <a:solidFill>
                    <a:srgbClr val="FF0000"/>
                  </a:solidFill>
                  <a:latin typeface="Architects Daughter" panose="020B0604020202020204" charset="0"/>
                </a:rPr>
                <a:t>ing</a:t>
              </a:r>
              <a:r>
                <a:rPr lang="fr-FR" sz="4400" dirty="0">
                  <a:solidFill>
                    <a:schemeClr val="tx1"/>
                  </a:solidFill>
                  <a:latin typeface="Architects Daughter" panose="020B0604020202020204" charset="0"/>
                </a:rPr>
                <a:t> …</a:t>
              </a:r>
              <a:endParaRPr lang="fr-FR" sz="4400" dirty="0">
                <a:solidFill>
                  <a:srgbClr val="FF0000"/>
                </a:solidFill>
                <a:latin typeface="Architects Daughter" panose="020B0604020202020204" charset="0"/>
              </a:endParaRPr>
            </a:p>
          </p:txBody>
        </p:sp>
      </p:grpSp>
      <p:sp>
        <p:nvSpPr>
          <p:cNvPr id="54" name="Rectangle avec coin rogné 53"/>
          <p:cNvSpPr/>
          <p:nvPr/>
        </p:nvSpPr>
        <p:spPr>
          <a:xfrm>
            <a:off x="3941543" y="1898752"/>
            <a:ext cx="966148" cy="855785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chemeClr val="tx1"/>
                </a:solidFill>
                <a:latin typeface="Architects Daughter" panose="020B0604020202020204" charset="0"/>
              </a:rPr>
              <a:t>a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005697" y="1985096"/>
            <a:ext cx="47000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dirty="0">
                <a:latin typeface="Architects Daughter" panose="020B0604020202020204" charset="0"/>
                <a:sym typeface="Barrio"/>
              </a:rPr>
              <a:t>?</a:t>
            </a:r>
            <a:endParaRPr lang="fr-FR" sz="4400" dirty="0">
              <a:latin typeface="Architects Daughter" panose="020B0604020202020204" charset="0"/>
            </a:endParaRPr>
          </a:p>
        </p:txBody>
      </p:sp>
      <p:sp>
        <p:nvSpPr>
          <p:cNvPr id="56" name="Flèche droite à entaille 55"/>
          <p:cNvSpPr/>
          <p:nvPr/>
        </p:nvSpPr>
        <p:spPr>
          <a:xfrm>
            <a:off x="2272937" y="2155869"/>
            <a:ext cx="1345216" cy="427893"/>
          </a:xfrm>
          <a:prstGeom prst="notchedRightArrow">
            <a:avLst>
              <a:gd name="adj1" fmla="val 37789"/>
              <a:gd name="adj2" fmla="val 744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Flèche droite à entaille 56"/>
          <p:cNvSpPr/>
          <p:nvPr/>
        </p:nvSpPr>
        <p:spPr>
          <a:xfrm>
            <a:off x="2266854" y="3700711"/>
            <a:ext cx="1345216" cy="427893"/>
          </a:xfrm>
          <a:prstGeom prst="notchedRightArrow">
            <a:avLst>
              <a:gd name="adj1" fmla="val 37789"/>
              <a:gd name="adj2" fmla="val 7442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ctangle 57"/>
          <p:cNvSpPr/>
          <p:nvPr/>
        </p:nvSpPr>
        <p:spPr>
          <a:xfrm>
            <a:off x="5324809" y="3561821"/>
            <a:ext cx="4812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dirty="0">
                <a:latin typeface="Architects Daughter" panose="020B0604020202020204" charset="0"/>
              </a:rPr>
              <a:t>+</a:t>
            </a:r>
          </a:p>
        </p:txBody>
      </p:sp>
      <p:grpSp>
        <p:nvGrpSpPr>
          <p:cNvPr id="59" name="Groupe 58"/>
          <p:cNvGrpSpPr/>
          <p:nvPr/>
        </p:nvGrpSpPr>
        <p:grpSpPr>
          <a:xfrm>
            <a:off x="5559340" y="1883514"/>
            <a:ext cx="1016969" cy="928496"/>
            <a:chOff x="5559340" y="1883514"/>
            <a:chExt cx="1016969" cy="928496"/>
          </a:xfrm>
        </p:grpSpPr>
        <p:sp>
          <p:nvSpPr>
            <p:cNvPr id="60" name="Rectangle avec coin rogné 59"/>
            <p:cNvSpPr/>
            <p:nvPr/>
          </p:nvSpPr>
          <p:spPr>
            <a:xfrm>
              <a:off x="5584751" y="1898752"/>
              <a:ext cx="96614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4400" dirty="0">
                  <a:solidFill>
                    <a:schemeClr val="tx1"/>
                  </a:solidFill>
                  <a:latin typeface="Architects Daughter" panose="020B0604020202020204" charset="0"/>
                </a:rPr>
                <a:t>a</a:t>
              </a:r>
            </a:p>
          </p:txBody>
        </p:sp>
        <p:sp>
          <p:nvSpPr>
            <p:cNvPr id="61" name="Plus 60"/>
            <p:cNvSpPr/>
            <p:nvPr/>
          </p:nvSpPr>
          <p:spPr>
            <a:xfrm rot="2760827">
              <a:off x="5603577" y="1839277"/>
              <a:ext cx="928496" cy="1016969"/>
            </a:xfrm>
            <a:prstGeom prst="mathPlus">
              <a:avLst>
                <a:gd name="adj1" fmla="val 4424"/>
              </a:avLst>
            </a:pr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62" name="ZoneTexte 61"/>
          <p:cNvSpPr txBox="1"/>
          <p:nvPr/>
        </p:nvSpPr>
        <p:spPr>
          <a:xfrm>
            <a:off x="3900414" y="2866670"/>
            <a:ext cx="1047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>
                <a:latin typeface="Architects Daughter" panose="020B0604020202020204" charset="0"/>
              </a:rPr>
              <a:t>singular</a:t>
            </a:r>
            <a:endParaRPr lang="fr-FR" sz="1800" dirty="0">
              <a:latin typeface="Architects Daughter" panose="020B0604020202020204" charset="0"/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5693603" y="2866670"/>
            <a:ext cx="834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latin typeface="Architects Daughter" panose="020B0604020202020204" charset="0"/>
              </a:rPr>
              <a:t>plural</a:t>
            </a:r>
          </a:p>
        </p:txBody>
      </p:sp>
      <p:pic>
        <p:nvPicPr>
          <p:cNvPr id="64" name="Image 6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569" y="3553423"/>
            <a:ext cx="1659685" cy="1324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2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  <p:bldP spid="56" grpId="0" animBg="1"/>
      <p:bldP spid="57" grpId="0" animBg="1"/>
      <p:bldP spid="58" grpId="0"/>
      <p:bldP spid="62" grpId="0"/>
      <p:bldP spid="6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12;p17">
            <a:extLst>
              <a:ext uri="{FF2B5EF4-FFF2-40B4-BE49-F238E27FC236}">
                <a16:creationId xmlns:a16="http://schemas.microsoft.com/office/drawing/2014/main" id="{56B4DC9B-0F7B-134E-8461-E036E50725BE}"/>
              </a:ext>
            </a:extLst>
          </p:cNvPr>
          <p:cNvSpPr txBox="1"/>
          <p:nvPr/>
        </p:nvSpPr>
        <p:spPr>
          <a:xfrm>
            <a:off x="2286000" y="539400"/>
            <a:ext cx="5252700" cy="11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" name="Google Shape;113;p17">
            <a:extLst>
              <a:ext uri="{FF2B5EF4-FFF2-40B4-BE49-F238E27FC236}">
                <a16:creationId xmlns:a16="http://schemas.microsoft.com/office/drawing/2014/main" id="{D60D950D-C824-2842-B487-01F4B8A62DA1}"/>
              </a:ext>
            </a:extLst>
          </p:cNvPr>
          <p:cNvSpPr txBox="1"/>
          <p:nvPr/>
        </p:nvSpPr>
        <p:spPr>
          <a:xfrm>
            <a:off x="1544300" y="638330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sz="3600" dirty="0">
                <a:sym typeface="Barrio"/>
              </a:rPr>
              <a:t>How do </a:t>
            </a:r>
            <a:r>
              <a:rPr lang="fr-FR" sz="3600" dirty="0" err="1">
                <a:sym typeface="Barrio"/>
              </a:rPr>
              <a:t>they</a:t>
            </a:r>
            <a:r>
              <a:rPr lang="fr-FR" sz="3600" dirty="0">
                <a:sym typeface="Barrio"/>
              </a:rPr>
              <a:t> go to </a:t>
            </a:r>
            <a:r>
              <a:rPr lang="fr-FR" sz="3600" dirty="0" err="1">
                <a:sym typeface="Barrio"/>
              </a:rPr>
              <a:t>school</a:t>
            </a:r>
            <a:r>
              <a:rPr lang="fr-FR" sz="3600" dirty="0">
                <a:sym typeface="Barrio"/>
              </a:rPr>
              <a:t>?</a:t>
            </a: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5559" y="1281144"/>
            <a:ext cx="1792957" cy="332314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917" y="866993"/>
            <a:ext cx="1868646" cy="3737291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20" y="580765"/>
            <a:ext cx="572455" cy="5724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052" y="1358268"/>
            <a:ext cx="1343212" cy="1267002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20C6B19-1211-E54B-B34E-0348FB8D62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189280" y="2625270"/>
            <a:ext cx="2254240" cy="169068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520" y="1504713"/>
            <a:ext cx="3359038" cy="1889459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863" y="664418"/>
            <a:ext cx="534924" cy="53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00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/>
        </p:nvSpPr>
        <p:spPr>
          <a:xfrm>
            <a:off x="4222475" y="657600"/>
            <a:ext cx="6744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0" name="Google Shape;110;p25"/>
          <p:cNvSpPr txBox="1"/>
          <p:nvPr/>
        </p:nvSpPr>
        <p:spPr>
          <a:xfrm>
            <a:off x="2353188" y="523566"/>
            <a:ext cx="4412974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rgbClr val="45818E"/>
                </a:solidFill>
                <a:latin typeface="Pacifico"/>
                <a:ea typeface="Pacifico"/>
                <a:cs typeface="Pacifico"/>
                <a:sym typeface="Pacifico"/>
              </a:rPr>
              <a:t> CM2 - Year 6 </a:t>
            </a:r>
            <a:endParaRPr sz="4400" b="0" i="0" u="none" strike="noStrike" cap="none" dirty="0">
              <a:solidFill>
                <a:srgbClr val="45818E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8" y="594854"/>
            <a:ext cx="517387" cy="517387"/>
          </a:xfrm>
          <a:prstGeom prst="rect">
            <a:avLst/>
          </a:prstGeom>
        </p:spPr>
      </p:pic>
      <p:pic>
        <p:nvPicPr>
          <p:cNvPr id="9" name="Google Shape;16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">
            <a:off x="7559403" y="492906"/>
            <a:ext cx="1378964" cy="796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e 2"/>
          <p:cNvGrpSpPr/>
          <p:nvPr/>
        </p:nvGrpSpPr>
        <p:grpSpPr>
          <a:xfrm>
            <a:off x="4187786" y="1487134"/>
            <a:ext cx="4061099" cy="1947113"/>
            <a:chOff x="3787501" y="1524622"/>
            <a:chExt cx="4061099" cy="1947113"/>
          </a:xfrm>
        </p:grpSpPr>
        <p:sp>
          <p:nvSpPr>
            <p:cNvPr id="106" name="Google Shape;106;p25"/>
            <p:cNvSpPr/>
            <p:nvPr/>
          </p:nvSpPr>
          <p:spPr>
            <a:xfrm>
              <a:off x="3787501" y="1524622"/>
              <a:ext cx="3413399" cy="1113803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sz="1100" b="0" i="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English 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  <p:sp>
          <p:nvSpPr>
            <p:cNvPr id="11" name="Google Shape;106;p25"/>
            <p:cNvSpPr/>
            <p:nvPr/>
          </p:nvSpPr>
          <p:spPr>
            <a:xfrm>
              <a:off x="4896875" y="2716746"/>
              <a:ext cx="2951725" cy="754989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lang="fr-FR" sz="110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Class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</p:grpSp>
      <p:sp>
        <p:nvSpPr>
          <p:cNvPr id="15" name="Google Shape;542;p43"/>
          <p:cNvSpPr txBox="1"/>
          <p:nvPr/>
        </p:nvSpPr>
        <p:spPr>
          <a:xfrm>
            <a:off x="4187786" y="3714745"/>
            <a:ext cx="4754737" cy="552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by Anne-Valérie and Anna</a:t>
            </a:r>
            <a:endParaRPr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05FBA8E-85BC-4EF5-9C9A-07227EA689C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9171" y="1332000"/>
            <a:ext cx="4288034" cy="302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8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D39DB006-F06D-3B42-9E5B-26C68E89D0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3" t="9314" r="9245" b="16230"/>
          <a:stretch/>
        </p:blipFill>
        <p:spPr>
          <a:xfrm>
            <a:off x="3871122" y="1773412"/>
            <a:ext cx="1155731" cy="1123630"/>
          </a:xfrm>
          <a:prstGeom prst="rect">
            <a:avLst/>
          </a:prstGeom>
          <a:ln>
            <a:solidFill>
              <a:srgbClr val="00070C"/>
            </a:solidFill>
          </a:ln>
        </p:spPr>
      </p:pic>
      <p:sp>
        <p:nvSpPr>
          <p:cNvPr id="18" name="Google Shape;113;p17">
            <a:extLst>
              <a:ext uri="{FF2B5EF4-FFF2-40B4-BE49-F238E27FC236}">
                <a16:creationId xmlns:a16="http://schemas.microsoft.com/office/drawing/2014/main" id="{D60D950D-C824-2842-B487-01F4B8A62DA1}"/>
              </a:ext>
            </a:extLst>
          </p:cNvPr>
          <p:cNvSpPr txBox="1"/>
          <p:nvPr/>
        </p:nvSpPr>
        <p:spPr>
          <a:xfrm>
            <a:off x="1544300" y="638330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sz="3600" dirty="0">
                <a:sym typeface="Barrio"/>
              </a:rPr>
              <a:t>How do </a:t>
            </a:r>
            <a:r>
              <a:rPr lang="fr-FR" sz="3600" dirty="0" err="1">
                <a:sym typeface="Barrio"/>
              </a:rPr>
              <a:t>you</a:t>
            </a:r>
            <a:r>
              <a:rPr lang="fr-FR" sz="3600" dirty="0">
                <a:sym typeface="Barrio"/>
              </a:rPr>
              <a:t> go to </a:t>
            </a:r>
            <a:r>
              <a:rPr lang="fr-FR" sz="3600" dirty="0" err="1">
                <a:sym typeface="Barrio"/>
              </a:rPr>
              <a:t>school</a:t>
            </a:r>
            <a:r>
              <a:rPr lang="fr-FR" sz="3600" dirty="0">
                <a:sym typeface="Barrio"/>
              </a:rPr>
              <a:t>?</a:t>
            </a:r>
          </a:p>
        </p:txBody>
      </p:sp>
      <p:pic>
        <p:nvPicPr>
          <p:cNvPr id="3" name="Graphique 2" descr="Voiture">
            <a:extLst>
              <a:ext uri="{FF2B5EF4-FFF2-40B4-BE49-F238E27FC236}">
                <a16:creationId xmlns:a16="http://schemas.microsoft.com/office/drawing/2014/main" id="{B2D4EBF7-4AD7-4243-9C1F-CD4AF5E675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85634" y="2219477"/>
            <a:ext cx="1123630" cy="1123630"/>
          </a:xfrm>
          <a:prstGeom prst="rect">
            <a:avLst/>
          </a:prstGeom>
          <a:ln>
            <a:solidFill>
              <a:srgbClr val="00070C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8AFA898-1FB7-3E4A-A9D5-7A13957F4A0F}"/>
              </a:ext>
            </a:extLst>
          </p:cNvPr>
          <p:cNvSpPr/>
          <p:nvPr/>
        </p:nvSpPr>
        <p:spPr>
          <a:xfrm>
            <a:off x="986041" y="3041849"/>
            <a:ext cx="880369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dirty="0">
                <a:solidFill>
                  <a:schemeClr val="tx1"/>
                </a:solidFill>
              </a:rPr>
              <a:t>on foot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AFA039C-F602-274B-B859-F3FC6E8A6ECE}"/>
              </a:ext>
            </a:extLst>
          </p:cNvPr>
          <p:cNvSpPr/>
          <p:nvPr/>
        </p:nvSpPr>
        <p:spPr>
          <a:xfrm>
            <a:off x="2524095" y="3596095"/>
            <a:ext cx="846707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dirty="0">
                <a:solidFill>
                  <a:schemeClr val="tx1"/>
                </a:solidFill>
              </a:rPr>
              <a:t>by  car</a:t>
            </a:r>
            <a:endParaRPr lang="fr-FR" sz="1600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D9F760C-0071-EA4D-856C-A3BA8FC466DB}"/>
              </a:ext>
            </a:extLst>
          </p:cNvPr>
          <p:cNvSpPr/>
          <p:nvPr/>
        </p:nvSpPr>
        <p:spPr>
          <a:xfrm>
            <a:off x="3999849" y="3036226"/>
            <a:ext cx="902811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dirty="0">
                <a:solidFill>
                  <a:schemeClr val="tx1"/>
                </a:solidFill>
              </a:rPr>
              <a:t>b</a:t>
            </a:r>
            <a:r>
              <a:rPr lang="fr-FR" sz="16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  bus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D9F760C-0071-EA4D-856C-A3BA8FC466DB}"/>
              </a:ext>
            </a:extLst>
          </p:cNvPr>
          <p:cNvSpPr/>
          <p:nvPr/>
        </p:nvSpPr>
        <p:spPr>
          <a:xfrm>
            <a:off x="5437372" y="3492269"/>
            <a:ext cx="1234633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dirty="0">
                <a:solidFill>
                  <a:schemeClr val="tx1"/>
                </a:solidFill>
              </a:rPr>
              <a:t>b</a:t>
            </a:r>
            <a:r>
              <a:rPr lang="fr-FR" sz="16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  bicycle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D9F760C-0071-EA4D-856C-A3BA8FC466DB}"/>
              </a:ext>
            </a:extLst>
          </p:cNvPr>
          <p:cNvSpPr/>
          <p:nvPr/>
        </p:nvSpPr>
        <p:spPr>
          <a:xfrm>
            <a:off x="7036099" y="3041283"/>
            <a:ext cx="984565" cy="33855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dirty="0">
                <a:solidFill>
                  <a:schemeClr val="tx1"/>
                </a:solidFill>
              </a:rPr>
              <a:t>b</a:t>
            </a:r>
            <a:r>
              <a:rPr lang="fr-FR" sz="16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  train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347" y="1762507"/>
            <a:ext cx="750068" cy="1129514"/>
          </a:xfrm>
          <a:prstGeom prst="rect">
            <a:avLst/>
          </a:prstGeom>
          <a:ln>
            <a:solidFill>
              <a:srgbClr val="00070C"/>
            </a:solidFill>
          </a:ln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515" y="2716806"/>
            <a:ext cx="1082349" cy="622351"/>
          </a:xfrm>
          <a:prstGeom prst="rect">
            <a:avLst/>
          </a:prstGeom>
          <a:ln>
            <a:solidFill>
              <a:srgbClr val="00070C"/>
            </a:solidFill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20" y="580765"/>
            <a:ext cx="572455" cy="572455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961" y="694553"/>
            <a:ext cx="530877" cy="53087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4620" y="1630040"/>
            <a:ext cx="1343212" cy="1267002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789" y="3596095"/>
            <a:ext cx="1371184" cy="109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03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4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avec coin rogné 16"/>
          <p:cNvSpPr/>
          <p:nvPr/>
        </p:nvSpPr>
        <p:spPr>
          <a:xfrm>
            <a:off x="981840" y="1372185"/>
            <a:ext cx="825954" cy="855785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Barrio" panose="020B0604020202020204" charset="0"/>
              </a:rPr>
              <a:t>I</a:t>
            </a:r>
          </a:p>
        </p:txBody>
      </p:sp>
      <p:sp>
        <p:nvSpPr>
          <p:cNvPr id="31" name="Google Shape;436;p46"/>
          <p:cNvSpPr txBox="1"/>
          <p:nvPr/>
        </p:nvSpPr>
        <p:spPr>
          <a:xfrm>
            <a:off x="1999724" y="472515"/>
            <a:ext cx="54261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4400" b="0" i="0" u="none" strike="noStrike" cap="none" dirty="0">
                <a:solidFill>
                  <a:schemeClr val="tx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S</a:t>
            </a:r>
            <a:r>
              <a:rPr lang="fr" sz="4400" b="0" i="0" u="none" strike="noStrike" cap="none" dirty="0">
                <a:solidFill>
                  <a:schemeClr val="tx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entence building</a:t>
            </a:r>
            <a:endParaRPr sz="4400" b="0" i="0" u="none" strike="noStrike" cap="none" dirty="0">
              <a:solidFill>
                <a:schemeClr val="tx1"/>
              </a:solidFill>
              <a:latin typeface="Architects Daughter" panose="020B0604020202020204" charset="0"/>
              <a:ea typeface="Barrio"/>
              <a:cs typeface="Barrio"/>
              <a:sym typeface="Barrio"/>
            </a:endParaRPr>
          </a:p>
        </p:txBody>
      </p:sp>
      <p:sp>
        <p:nvSpPr>
          <p:cNvPr id="26" name="Rectangle avec coin rogné 25"/>
          <p:cNvSpPr/>
          <p:nvPr/>
        </p:nvSpPr>
        <p:spPr>
          <a:xfrm>
            <a:off x="2242804" y="1385463"/>
            <a:ext cx="1289538" cy="855785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Barrio" panose="020B0604020202020204" charset="0"/>
              </a:rPr>
              <a:t>go</a:t>
            </a:r>
          </a:p>
        </p:txBody>
      </p:sp>
      <p:sp>
        <p:nvSpPr>
          <p:cNvPr id="71" name="Rectangle avec coin rogné 70"/>
          <p:cNvSpPr/>
          <p:nvPr/>
        </p:nvSpPr>
        <p:spPr>
          <a:xfrm>
            <a:off x="5599651" y="1374762"/>
            <a:ext cx="872700" cy="855785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FF0000"/>
                </a:solidFill>
                <a:latin typeface="Barrio" panose="020B0604020202020204" charset="0"/>
              </a:rPr>
              <a:t>by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3896858" y="1365744"/>
            <a:ext cx="1397618" cy="855785"/>
            <a:chOff x="3341322" y="1495180"/>
            <a:chExt cx="1397618" cy="855785"/>
          </a:xfrm>
        </p:grpSpPr>
        <p:sp>
          <p:nvSpPr>
            <p:cNvPr id="114" name="Rectangle avec coin rogné 113"/>
            <p:cNvSpPr/>
            <p:nvPr/>
          </p:nvSpPr>
          <p:spPr>
            <a:xfrm>
              <a:off x="3341322" y="1495180"/>
              <a:ext cx="139761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600" dirty="0">
                  <a:solidFill>
                    <a:schemeClr val="tx1"/>
                  </a:solidFill>
                  <a:latin typeface="Barrio" panose="020B0604020202020204" charset="0"/>
                </a:rPr>
                <a:t>to</a:t>
              </a:r>
            </a:p>
          </p:txBody>
        </p:sp>
        <p:pic>
          <p:nvPicPr>
            <p:cNvPr id="118" name="Image 1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686" y="1623950"/>
              <a:ext cx="812405" cy="598243"/>
            </a:xfrm>
            <a:prstGeom prst="rect">
              <a:avLst/>
            </a:prstGeom>
          </p:spPr>
        </p:pic>
      </p:grpSp>
      <p:sp>
        <p:nvSpPr>
          <p:cNvPr id="137" name="Rectangle avec coin rogné 136"/>
          <p:cNvSpPr/>
          <p:nvPr/>
        </p:nvSpPr>
        <p:spPr>
          <a:xfrm>
            <a:off x="406476" y="2444922"/>
            <a:ext cx="1457670" cy="855785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Barrio" panose="020B0604020202020204" charset="0"/>
              </a:rPr>
              <a:t>Oliver</a:t>
            </a:r>
          </a:p>
        </p:txBody>
      </p:sp>
      <p:sp>
        <p:nvSpPr>
          <p:cNvPr id="138" name="Rectangle avec coin rogné 137"/>
          <p:cNvSpPr/>
          <p:nvPr/>
        </p:nvSpPr>
        <p:spPr>
          <a:xfrm>
            <a:off x="2221591" y="2444922"/>
            <a:ext cx="1289538" cy="855785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 err="1">
                <a:solidFill>
                  <a:schemeClr val="tx1"/>
                </a:solidFill>
                <a:latin typeface="Barrio" panose="020B0604020202020204" charset="0"/>
              </a:rPr>
              <a:t>go</a:t>
            </a:r>
            <a:r>
              <a:rPr lang="fr-FR" sz="3600" dirty="0" err="1">
                <a:solidFill>
                  <a:srgbClr val="FF0000"/>
                </a:solidFill>
                <a:latin typeface="Barrio" panose="020B0604020202020204" charset="0"/>
              </a:rPr>
              <a:t>es</a:t>
            </a:r>
            <a:endParaRPr lang="fr-FR" sz="3600" dirty="0">
              <a:solidFill>
                <a:srgbClr val="FF0000"/>
              </a:solidFill>
              <a:latin typeface="Barrio" panose="020B0604020202020204" charset="0"/>
            </a:endParaRPr>
          </a:p>
        </p:txBody>
      </p:sp>
      <p:sp>
        <p:nvSpPr>
          <p:cNvPr id="139" name="Rectangle avec coin rogné 138"/>
          <p:cNvSpPr/>
          <p:nvPr/>
        </p:nvSpPr>
        <p:spPr>
          <a:xfrm>
            <a:off x="5575058" y="2430199"/>
            <a:ext cx="872700" cy="855785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FF0000"/>
                </a:solidFill>
                <a:latin typeface="Barrio" panose="020B0604020202020204" charset="0"/>
              </a:rPr>
              <a:t>by</a:t>
            </a:r>
          </a:p>
        </p:txBody>
      </p:sp>
      <p:grpSp>
        <p:nvGrpSpPr>
          <p:cNvPr id="140" name="Groupe 139"/>
          <p:cNvGrpSpPr/>
          <p:nvPr/>
        </p:nvGrpSpPr>
        <p:grpSpPr>
          <a:xfrm>
            <a:off x="3870450" y="2430199"/>
            <a:ext cx="1397618" cy="855785"/>
            <a:chOff x="3341322" y="1495180"/>
            <a:chExt cx="1397618" cy="855785"/>
          </a:xfrm>
        </p:grpSpPr>
        <p:sp>
          <p:nvSpPr>
            <p:cNvPr id="141" name="Rectangle avec coin rogné 140"/>
            <p:cNvSpPr/>
            <p:nvPr/>
          </p:nvSpPr>
          <p:spPr>
            <a:xfrm>
              <a:off x="3341322" y="1495180"/>
              <a:ext cx="139761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600" dirty="0">
                  <a:solidFill>
                    <a:schemeClr val="tx1"/>
                  </a:solidFill>
                  <a:latin typeface="Barrio" panose="020B0604020202020204" charset="0"/>
                </a:rPr>
                <a:t>to</a:t>
              </a:r>
            </a:p>
          </p:txBody>
        </p:sp>
        <p:pic>
          <p:nvPicPr>
            <p:cNvPr id="142" name="Image 14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686" y="1623950"/>
              <a:ext cx="812405" cy="598243"/>
            </a:xfrm>
            <a:prstGeom prst="rect">
              <a:avLst/>
            </a:prstGeom>
          </p:spPr>
        </p:pic>
      </p:grpSp>
      <p:sp>
        <p:nvSpPr>
          <p:cNvPr id="146" name="Rectangle avec coin rogné 145"/>
          <p:cNvSpPr/>
          <p:nvPr/>
        </p:nvSpPr>
        <p:spPr>
          <a:xfrm>
            <a:off x="406476" y="3447654"/>
            <a:ext cx="1457670" cy="855785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Barrio" panose="020B0604020202020204" charset="0"/>
              </a:rPr>
              <a:t>Sam</a:t>
            </a:r>
          </a:p>
        </p:txBody>
      </p:sp>
      <p:sp>
        <p:nvSpPr>
          <p:cNvPr id="147" name="Rectangle avec coin rogné 146"/>
          <p:cNvSpPr/>
          <p:nvPr/>
        </p:nvSpPr>
        <p:spPr>
          <a:xfrm>
            <a:off x="2221591" y="3447654"/>
            <a:ext cx="1289538" cy="855785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 err="1">
                <a:solidFill>
                  <a:schemeClr val="tx1"/>
                </a:solidFill>
                <a:latin typeface="Barrio" panose="020B0604020202020204" charset="0"/>
              </a:rPr>
              <a:t>go</a:t>
            </a:r>
            <a:r>
              <a:rPr lang="fr-FR" sz="3600" dirty="0" err="1">
                <a:solidFill>
                  <a:srgbClr val="FF0000"/>
                </a:solidFill>
                <a:latin typeface="Barrio" panose="020B0604020202020204" charset="0"/>
              </a:rPr>
              <a:t>es</a:t>
            </a:r>
            <a:endParaRPr lang="fr-FR" sz="3600" dirty="0">
              <a:solidFill>
                <a:srgbClr val="FF0000"/>
              </a:solidFill>
              <a:latin typeface="Barrio" panose="020B0604020202020204" charset="0"/>
            </a:endParaRPr>
          </a:p>
        </p:txBody>
      </p:sp>
      <p:sp>
        <p:nvSpPr>
          <p:cNvPr id="148" name="Rectangle avec coin rogné 147"/>
          <p:cNvSpPr/>
          <p:nvPr/>
        </p:nvSpPr>
        <p:spPr>
          <a:xfrm>
            <a:off x="5626608" y="3432931"/>
            <a:ext cx="872700" cy="855785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rgbClr val="FF0000"/>
                </a:solidFill>
                <a:latin typeface="Barrio" panose="020B0604020202020204" charset="0"/>
              </a:rPr>
              <a:t>on</a:t>
            </a:r>
          </a:p>
        </p:txBody>
      </p:sp>
      <p:grpSp>
        <p:nvGrpSpPr>
          <p:cNvPr id="149" name="Groupe 148"/>
          <p:cNvGrpSpPr/>
          <p:nvPr/>
        </p:nvGrpSpPr>
        <p:grpSpPr>
          <a:xfrm>
            <a:off x="3870450" y="3432931"/>
            <a:ext cx="1397618" cy="855785"/>
            <a:chOff x="3341322" y="1495180"/>
            <a:chExt cx="1397618" cy="855785"/>
          </a:xfrm>
        </p:grpSpPr>
        <p:sp>
          <p:nvSpPr>
            <p:cNvPr id="172" name="Rectangle avec coin rogné 171"/>
            <p:cNvSpPr/>
            <p:nvPr/>
          </p:nvSpPr>
          <p:spPr>
            <a:xfrm>
              <a:off x="3341322" y="1495180"/>
              <a:ext cx="139761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600" dirty="0">
                  <a:solidFill>
                    <a:schemeClr val="tx1"/>
                  </a:solidFill>
                  <a:latin typeface="Barrio" panose="020B0604020202020204" charset="0"/>
                </a:rPr>
                <a:t>to</a:t>
              </a:r>
            </a:p>
          </p:txBody>
        </p:sp>
        <p:pic>
          <p:nvPicPr>
            <p:cNvPr id="173" name="Image 17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686" y="1623950"/>
              <a:ext cx="812405" cy="598243"/>
            </a:xfrm>
            <a:prstGeom prst="rect">
              <a:avLst/>
            </a:prstGeom>
          </p:spPr>
        </p:pic>
      </p:grpSp>
      <p:grpSp>
        <p:nvGrpSpPr>
          <p:cNvPr id="204" name="Groupe 203"/>
          <p:cNvGrpSpPr/>
          <p:nvPr/>
        </p:nvGrpSpPr>
        <p:grpSpPr>
          <a:xfrm>
            <a:off x="646160" y="528340"/>
            <a:ext cx="692103" cy="663155"/>
            <a:chOff x="7626280" y="4119146"/>
            <a:chExt cx="864943" cy="850997"/>
          </a:xfrm>
        </p:grpSpPr>
        <p:pic>
          <p:nvPicPr>
            <p:cNvPr id="205" name="Google Shape;151;p28"/>
            <p:cNvPicPr preferRelativeResize="0"/>
            <p:nvPr/>
          </p:nvPicPr>
          <p:blipFill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 rot="-718004">
              <a:off x="7626280" y="4121572"/>
              <a:ext cx="711542" cy="848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152;p2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714828">
              <a:off x="7808386" y="4119146"/>
              <a:ext cx="682837" cy="7762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8" name="Google Shape;181;p8" descr="Stylo, Écrit, Dessin À Main Levée, Crayon"/>
          <p:cNvPicPr preferRelativeResize="0"/>
          <p:nvPr/>
        </p:nvPicPr>
        <p:blipFill rotWithShape="1">
          <a:blip r:embed="rId7">
            <a:alphaModFix/>
          </a:blip>
          <a:srcRect r="39925" b="21171"/>
          <a:stretch/>
        </p:blipFill>
        <p:spPr>
          <a:xfrm>
            <a:off x="8098202" y="673147"/>
            <a:ext cx="491430" cy="4829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roupe 12"/>
          <p:cNvGrpSpPr/>
          <p:nvPr/>
        </p:nvGrpSpPr>
        <p:grpSpPr>
          <a:xfrm>
            <a:off x="406476" y="3390791"/>
            <a:ext cx="7798521" cy="919496"/>
            <a:chOff x="678196" y="5015025"/>
            <a:chExt cx="7798521" cy="919496"/>
          </a:xfrm>
        </p:grpSpPr>
        <p:grpSp>
          <p:nvGrpSpPr>
            <p:cNvPr id="19" name="Groupe 18"/>
            <p:cNvGrpSpPr/>
            <p:nvPr/>
          </p:nvGrpSpPr>
          <p:grpSpPr>
            <a:xfrm>
              <a:off x="678196" y="5015025"/>
              <a:ext cx="7798521" cy="919496"/>
              <a:chOff x="818876" y="3693998"/>
              <a:chExt cx="7798521" cy="919496"/>
            </a:xfrm>
          </p:grpSpPr>
          <p:sp>
            <p:nvSpPr>
              <p:cNvPr id="195" name="Rectangle avec coin rogné 194"/>
              <p:cNvSpPr/>
              <p:nvPr/>
            </p:nvSpPr>
            <p:spPr>
              <a:xfrm>
                <a:off x="818876" y="3757709"/>
                <a:ext cx="1457670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3600" dirty="0">
                    <a:solidFill>
                      <a:schemeClr val="tx1"/>
                    </a:solidFill>
                    <a:latin typeface="Barrio" panose="020B0604020202020204" charset="0"/>
                  </a:rPr>
                  <a:t>Sam</a:t>
                </a:r>
              </a:p>
            </p:txBody>
          </p:sp>
          <p:sp>
            <p:nvSpPr>
              <p:cNvPr id="196" name="Rectangle avec coin rogné 195"/>
              <p:cNvSpPr/>
              <p:nvPr/>
            </p:nvSpPr>
            <p:spPr>
              <a:xfrm>
                <a:off x="2633991" y="3757709"/>
                <a:ext cx="1289538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3600" dirty="0" err="1">
                    <a:solidFill>
                      <a:schemeClr val="tx1"/>
                    </a:solidFill>
                    <a:latin typeface="Barrio" panose="020B0604020202020204" charset="0"/>
                  </a:rPr>
                  <a:t>go</a:t>
                </a:r>
                <a:r>
                  <a:rPr lang="fr-FR" sz="3600" dirty="0" err="1">
                    <a:solidFill>
                      <a:srgbClr val="FF0000"/>
                    </a:solidFill>
                    <a:latin typeface="Barrio" panose="020B0604020202020204" charset="0"/>
                  </a:rPr>
                  <a:t>es</a:t>
                </a:r>
                <a:endParaRPr lang="fr-FR" sz="3600" dirty="0">
                  <a:solidFill>
                    <a:srgbClr val="FF0000"/>
                  </a:solidFill>
                  <a:latin typeface="Barrio" panose="020B0604020202020204" charset="0"/>
                </a:endParaRPr>
              </a:p>
            </p:txBody>
          </p:sp>
          <p:sp>
            <p:nvSpPr>
              <p:cNvPr id="197" name="Rectangle avec coin rogné 196"/>
              <p:cNvSpPr/>
              <p:nvPr/>
            </p:nvSpPr>
            <p:spPr>
              <a:xfrm>
                <a:off x="6039008" y="3742986"/>
                <a:ext cx="872700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3600" dirty="0">
                    <a:solidFill>
                      <a:srgbClr val="FF0000"/>
                    </a:solidFill>
                    <a:latin typeface="Barrio" panose="020B0604020202020204" charset="0"/>
                  </a:rPr>
                  <a:t>on</a:t>
                </a:r>
              </a:p>
            </p:txBody>
          </p:sp>
          <p:grpSp>
            <p:nvGrpSpPr>
              <p:cNvPr id="198" name="Groupe 197"/>
              <p:cNvGrpSpPr/>
              <p:nvPr/>
            </p:nvGrpSpPr>
            <p:grpSpPr>
              <a:xfrm>
                <a:off x="4282850" y="3742986"/>
                <a:ext cx="1397618" cy="855785"/>
                <a:chOff x="3341322" y="1495180"/>
                <a:chExt cx="1397618" cy="855785"/>
              </a:xfrm>
            </p:grpSpPr>
            <p:sp>
              <p:nvSpPr>
                <p:cNvPr id="199" name="Rectangle avec coin rogné 198"/>
                <p:cNvSpPr/>
                <p:nvPr/>
              </p:nvSpPr>
              <p:spPr>
                <a:xfrm>
                  <a:off x="3341322" y="1495180"/>
                  <a:ext cx="1397618" cy="855785"/>
                </a:xfrm>
                <a:prstGeom prst="snip1Rect">
                  <a:avLst/>
                </a:prstGeom>
                <a:ln w="38100"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r>
                    <a:rPr lang="fr-FR" sz="3600" dirty="0">
                      <a:solidFill>
                        <a:schemeClr val="tx1"/>
                      </a:solidFill>
                      <a:latin typeface="Barrio" panose="020B0604020202020204" charset="0"/>
                    </a:rPr>
                    <a:t>to</a:t>
                  </a:r>
                </a:p>
              </p:txBody>
            </p:sp>
            <p:pic>
              <p:nvPicPr>
                <p:cNvPr id="200" name="Image 19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61686" y="1623950"/>
                  <a:ext cx="812405" cy="598243"/>
                </a:xfrm>
                <a:prstGeom prst="rect">
                  <a:avLst/>
                </a:prstGeom>
              </p:spPr>
            </p:pic>
          </p:grpSp>
          <p:sp>
            <p:nvSpPr>
              <p:cNvPr id="202" name="Rectangle avec coin rogné 201"/>
              <p:cNvSpPr/>
              <p:nvPr/>
            </p:nvSpPr>
            <p:spPr>
              <a:xfrm>
                <a:off x="7270248" y="3693998"/>
                <a:ext cx="1347149" cy="883510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fr-FR" sz="3600" dirty="0">
                    <a:solidFill>
                      <a:schemeClr val="tx1"/>
                    </a:solidFill>
                    <a:latin typeface="Barrio" panose="020B0604020202020204" charset="0"/>
                  </a:rPr>
                  <a:t>foot</a:t>
                </a:r>
              </a:p>
            </p:txBody>
          </p:sp>
        </p:grpSp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E365BCA7-A033-9C49-A5E1-39937C618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54" r="17851"/>
            <a:stretch/>
          </p:blipFill>
          <p:spPr>
            <a:xfrm>
              <a:off x="7947914" y="5035351"/>
              <a:ext cx="471214" cy="471277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" name="Groupe 3"/>
          <p:cNvGrpSpPr/>
          <p:nvPr/>
        </p:nvGrpSpPr>
        <p:grpSpPr>
          <a:xfrm>
            <a:off x="6777526" y="1400719"/>
            <a:ext cx="1347151" cy="827251"/>
            <a:chOff x="6744942" y="1491347"/>
            <a:chExt cx="1347149" cy="855785"/>
          </a:xfrm>
        </p:grpSpPr>
        <p:sp>
          <p:nvSpPr>
            <p:cNvPr id="72" name="Rectangle avec coin rogné 71"/>
            <p:cNvSpPr/>
            <p:nvPr/>
          </p:nvSpPr>
          <p:spPr>
            <a:xfrm>
              <a:off x="6744942" y="1491347"/>
              <a:ext cx="1347149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600" dirty="0">
                  <a:solidFill>
                    <a:schemeClr val="tx1"/>
                  </a:solidFill>
                  <a:latin typeface="Barrio" panose="020B0604020202020204" charset="0"/>
                </a:rPr>
                <a:t>train</a:t>
              </a:r>
            </a:p>
          </p:txBody>
        </p:sp>
        <p:pic>
          <p:nvPicPr>
            <p:cNvPr id="68" name="Image 6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5531" y="1543453"/>
              <a:ext cx="231781" cy="38720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" name="Groupe 2"/>
          <p:cNvGrpSpPr/>
          <p:nvPr/>
        </p:nvGrpSpPr>
        <p:grpSpPr>
          <a:xfrm>
            <a:off x="978892" y="1363340"/>
            <a:ext cx="7145785" cy="870752"/>
            <a:chOff x="1121727" y="599183"/>
            <a:chExt cx="7145785" cy="870752"/>
          </a:xfrm>
        </p:grpSpPr>
        <p:grpSp>
          <p:nvGrpSpPr>
            <p:cNvPr id="9" name="Groupe 8"/>
            <p:cNvGrpSpPr/>
            <p:nvPr/>
          </p:nvGrpSpPr>
          <p:grpSpPr>
            <a:xfrm>
              <a:off x="1121727" y="599183"/>
              <a:ext cx="7145785" cy="870752"/>
              <a:chOff x="946306" y="1491347"/>
              <a:chExt cx="7145785" cy="870752"/>
            </a:xfrm>
          </p:grpSpPr>
          <p:sp>
            <p:nvSpPr>
              <p:cNvPr id="177" name="Rectangle avec coin rogné 176"/>
              <p:cNvSpPr/>
              <p:nvPr/>
            </p:nvSpPr>
            <p:spPr>
              <a:xfrm>
                <a:off x="946306" y="1495804"/>
                <a:ext cx="825954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3600" dirty="0">
                    <a:solidFill>
                      <a:schemeClr val="tx1"/>
                    </a:solidFill>
                    <a:latin typeface="Barrio" panose="020B0604020202020204" charset="0"/>
                  </a:rPr>
                  <a:t>I</a:t>
                </a:r>
              </a:p>
            </p:txBody>
          </p:sp>
          <p:sp>
            <p:nvSpPr>
              <p:cNvPr id="178" name="Rectangle avec coin rogné 177"/>
              <p:cNvSpPr/>
              <p:nvPr/>
            </p:nvSpPr>
            <p:spPr>
              <a:xfrm>
                <a:off x="2206039" y="1506314"/>
                <a:ext cx="1282805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3600" dirty="0">
                    <a:solidFill>
                      <a:schemeClr val="tx1"/>
                    </a:solidFill>
                    <a:latin typeface="Barrio" panose="020B0604020202020204" charset="0"/>
                  </a:rPr>
                  <a:t>go</a:t>
                </a:r>
              </a:p>
            </p:txBody>
          </p:sp>
          <p:sp>
            <p:nvSpPr>
              <p:cNvPr id="179" name="Rectangle avec coin rogné 178"/>
              <p:cNvSpPr/>
              <p:nvPr/>
            </p:nvSpPr>
            <p:spPr>
              <a:xfrm>
                <a:off x="5555742" y="1502101"/>
                <a:ext cx="901470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3600" dirty="0">
                    <a:solidFill>
                      <a:srgbClr val="FF0000"/>
                    </a:solidFill>
                    <a:latin typeface="Barrio" panose="020B0604020202020204" charset="0"/>
                  </a:rPr>
                  <a:t>by</a:t>
                </a:r>
              </a:p>
            </p:txBody>
          </p:sp>
          <p:grpSp>
            <p:nvGrpSpPr>
              <p:cNvPr id="180" name="Groupe 179"/>
              <p:cNvGrpSpPr/>
              <p:nvPr/>
            </p:nvGrpSpPr>
            <p:grpSpPr>
              <a:xfrm>
                <a:off x="3870604" y="1491591"/>
                <a:ext cx="1397618" cy="855785"/>
                <a:chOff x="3454382" y="1474160"/>
                <a:chExt cx="1397618" cy="855785"/>
              </a:xfrm>
            </p:grpSpPr>
            <p:sp>
              <p:nvSpPr>
                <p:cNvPr id="181" name="Rectangle avec coin rogné 180"/>
                <p:cNvSpPr/>
                <p:nvPr/>
              </p:nvSpPr>
              <p:spPr>
                <a:xfrm>
                  <a:off x="3454382" y="1474160"/>
                  <a:ext cx="1397618" cy="855785"/>
                </a:xfrm>
                <a:prstGeom prst="snip1Rect">
                  <a:avLst/>
                </a:prstGeom>
                <a:ln w="38100"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r>
                    <a:rPr lang="fr-FR" sz="3600" dirty="0">
                      <a:solidFill>
                        <a:schemeClr val="tx1"/>
                      </a:solidFill>
                      <a:latin typeface="Barrio" panose="020B0604020202020204" charset="0"/>
                    </a:rPr>
                    <a:t>to</a:t>
                  </a:r>
                </a:p>
              </p:txBody>
            </p:sp>
            <p:pic>
              <p:nvPicPr>
                <p:cNvPr id="182" name="Image 18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45766" y="1623950"/>
                  <a:ext cx="812405" cy="598243"/>
                </a:xfrm>
                <a:prstGeom prst="rect">
                  <a:avLst/>
                </a:prstGeom>
              </p:spPr>
            </p:pic>
          </p:grpSp>
          <p:sp>
            <p:nvSpPr>
              <p:cNvPr id="184" name="Rectangle avec coin rogné 183"/>
              <p:cNvSpPr/>
              <p:nvPr/>
            </p:nvSpPr>
            <p:spPr>
              <a:xfrm>
                <a:off x="6744942" y="1491347"/>
                <a:ext cx="1347149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fr-FR" sz="3600" dirty="0">
                    <a:solidFill>
                      <a:schemeClr val="tx1"/>
                    </a:solidFill>
                    <a:latin typeface="Barrio" panose="020B0604020202020204" charset="0"/>
                  </a:rPr>
                  <a:t>train</a:t>
                </a:r>
              </a:p>
            </p:txBody>
          </p:sp>
        </p:grpSp>
        <p:pic>
          <p:nvPicPr>
            <p:cNvPr id="69" name="Image 6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8027" y="660906"/>
              <a:ext cx="231781" cy="38720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6" name="Groupe 5"/>
          <p:cNvGrpSpPr/>
          <p:nvPr/>
        </p:nvGrpSpPr>
        <p:grpSpPr>
          <a:xfrm>
            <a:off x="418196" y="2398147"/>
            <a:ext cx="7798521" cy="891772"/>
            <a:chOff x="735322" y="3519255"/>
            <a:chExt cx="7798521" cy="891772"/>
          </a:xfrm>
        </p:grpSpPr>
        <p:grpSp>
          <p:nvGrpSpPr>
            <p:cNvPr id="18" name="Groupe 17"/>
            <p:cNvGrpSpPr/>
            <p:nvPr/>
          </p:nvGrpSpPr>
          <p:grpSpPr>
            <a:xfrm>
              <a:off x="735322" y="3519255"/>
              <a:ext cx="7798521" cy="891772"/>
              <a:chOff x="666476" y="2575113"/>
              <a:chExt cx="7798521" cy="891772"/>
            </a:xfrm>
          </p:grpSpPr>
          <p:sp>
            <p:nvSpPr>
              <p:cNvPr id="186" name="Rectangle avec coin rogné 185"/>
              <p:cNvSpPr/>
              <p:nvPr/>
            </p:nvSpPr>
            <p:spPr>
              <a:xfrm>
                <a:off x="666476" y="2611100"/>
                <a:ext cx="1457670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3600" dirty="0">
                    <a:solidFill>
                      <a:schemeClr val="tx1"/>
                    </a:solidFill>
                    <a:latin typeface="Barrio" panose="020B0604020202020204" charset="0"/>
                  </a:rPr>
                  <a:t>Oliver</a:t>
                </a:r>
              </a:p>
            </p:txBody>
          </p:sp>
          <p:sp>
            <p:nvSpPr>
              <p:cNvPr id="187" name="Rectangle avec coin rogné 186"/>
              <p:cNvSpPr/>
              <p:nvPr/>
            </p:nvSpPr>
            <p:spPr>
              <a:xfrm>
                <a:off x="2481591" y="2611100"/>
                <a:ext cx="1289538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3600" dirty="0" err="1">
                    <a:solidFill>
                      <a:schemeClr val="tx1"/>
                    </a:solidFill>
                    <a:latin typeface="Barrio" panose="020B0604020202020204" charset="0"/>
                  </a:rPr>
                  <a:t>go</a:t>
                </a:r>
                <a:r>
                  <a:rPr lang="fr-FR" sz="3600" dirty="0" err="1">
                    <a:solidFill>
                      <a:srgbClr val="FF0000"/>
                    </a:solidFill>
                    <a:latin typeface="Barrio" panose="020B0604020202020204" charset="0"/>
                  </a:rPr>
                  <a:t>es</a:t>
                </a:r>
                <a:endParaRPr lang="fr-FR" sz="3600" dirty="0">
                  <a:solidFill>
                    <a:srgbClr val="FF0000"/>
                  </a:solidFill>
                  <a:latin typeface="Barrio" panose="020B0604020202020204" charset="0"/>
                </a:endParaRPr>
              </a:p>
            </p:txBody>
          </p:sp>
          <p:sp>
            <p:nvSpPr>
              <p:cNvPr id="188" name="Rectangle avec coin rogné 187"/>
              <p:cNvSpPr/>
              <p:nvPr/>
            </p:nvSpPr>
            <p:spPr>
              <a:xfrm>
                <a:off x="5812033" y="2606643"/>
                <a:ext cx="884006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3600" dirty="0">
                    <a:solidFill>
                      <a:srgbClr val="FF0000"/>
                    </a:solidFill>
                    <a:latin typeface="Barrio" panose="020B0604020202020204" charset="0"/>
                  </a:rPr>
                  <a:t>by</a:t>
                </a:r>
              </a:p>
            </p:txBody>
          </p:sp>
          <p:grpSp>
            <p:nvGrpSpPr>
              <p:cNvPr id="189" name="Groupe 188"/>
              <p:cNvGrpSpPr/>
              <p:nvPr/>
            </p:nvGrpSpPr>
            <p:grpSpPr>
              <a:xfrm>
                <a:off x="4130450" y="2596377"/>
                <a:ext cx="1397618" cy="855785"/>
                <a:chOff x="3341322" y="1495180"/>
                <a:chExt cx="1397618" cy="855785"/>
              </a:xfrm>
            </p:grpSpPr>
            <p:sp>
              <p:nvSpPr>
                <p:cNvPr id="190" name="Rectangle avec coin rogné 189"/>
                <p:cNvSpPr/>
                <p:nvPr/>
              </p:nvSpPr>
              <p:spPr>
                <a:xfrm>
                  <a:off x="3341322" y="1495180"/>
                  <a:ext cx="1397618" cy="855785"/>
                </a:xfrm>
                <a:prstGeom prst="snip1Rect">
                  <a:avLst/>
                </a:prstGeom>
                <a:ln w="38100"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r>
                    <a:rPr lang="fr-FR" sz="3600" dirty="0">
                      <a:solidFill>
                        <a:schemeClr val="tx1"/>
                      </a:solidFill>
                      <a:latin typeface="Barrio" panose="020B0604020202020204" charset="0"/>
                    </a:rPr>
                    <a:t>to</a:t>
                  </a:r>
                </a:p>
              </p:txBody>
            </p:sp>
            <p:pic>
              <p:nvPicPr>
                <p:cNvPr id="191" name="Image 190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61686" y="1623950"/>
                  <a:ext cx="812405" cy="598243"/>
                </a:xfrm>
                <a:prstGeom prst="rect">
                  <a:avLst/>
                </a:prstGeom>
              </p:spPr>
            </p:pic>
          </p:grpSp>
          <p:sp>
            <p:nvSpPr>
              <p:cNvPr id="193" name="Rectangle avec coin rogné 192"/>
              <p:cNvSpPr/>
              <p:nvPr/>
            </p:nvSpPr>
            <p:spPr>
              <a:xfrm>
                <a:off x="7117848" y="2575113"/>
                <a:ext cx="1347149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fr-FR" sz="3600" dirty="0">
                    <a:solidFill>
                      <a:schemeClr val="tx1"/>
                    </a:solidFill>
                    <a:latin typeface="Barrio" panose="020B0604020202020204" charset="0"/>
                  </a:rPr>
                  <a:t>bus</a:t>
                </a:r>
              </a:p>
            </p:txBody>
          </p:sp>
        </p:grpSp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D39DB006-F06D-3B42-9E5B-26C68E89D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73" t="9314" r="9245" b="16230"/>
            <a:stretch/>
          </p:blipFill>
          <p:spPr>
            <a:xfrm>
              <a:off x="7992433" y="3519255"/>
              <a:ext cx="465890" cy="45295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5" name="Groupe 4"/>
          <p:cNvGrpSpPr/>
          <p:nvPr/>
        </p:nvGrpSpPr>
        <p:grpSpPr>
          <a:xfrm>
            <a:off x="6857848" y="2409290"/>
            <a:ext cx="1358869" cy="855785"/>
            <a:chOff x="7243974" y="2566590"/>
            <a:chExt cx="1358869" cy="855785"/>
          </a:xfrm>
        </p:grpSpPr>
        <p:sp>
          <p:nvSpPr>
            <p:cNvPr id="144" name="Rectangle avec coin rogné 143"/>
            <p:cNvSpPr/>
            <p:nvPr/>
          </p:nvSpPr>
          <p:spPr>
            <a:xfrm>
              <a:off x="7243974" y="2566590"/>
              <a:ext cx="1358869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600" dirty="0">
                  <a:solidFill>
                    <a:schemeClr val="tx1"/>
                  </a:solidFill>
                  <a:latin typeface="Barrio" panose="020B0604020202020204" charset="0"/>
                </a:rPr>
                <a:t>bus</a:t>
              </a:r>
            </a:p>
          </p:txBody>
        </p:sp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D39DB006-F06D-3B42-9E5B-26C68E89D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73" t="9314" r="9245" b="16230"/>
            <a:stretch/>
          </p:blipFill>
          <p:spPr>
            <a:xfrm>
              <a:off x="7988235" y="2579467"/>
              <a:ext cx="465890" cy="45295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2" name="Groupe 11"/>
          <p:cNvGrpSpPr/>
          <p:nvPr/>
        </p:nvGrpSpPr>
        <p:grpSpPr>
          <a:xfrm>
            <a:off x="6848548" y="3379934"/>
            <a:ext cx="1347149" cy="891937"/>
            <a:chOff x="6970702" y="3614322"/>
            <a:chExt cx="1347149" cy="891937"/>
          </a:xfrm>
        </p:grpSpPr>
        <p:sp>
          <p:nvSpPr>
            <p:cNvPr id="77" name="Rectangle avec coin rogné 76"/>
            <p:cNvSpPr/>
            <p:nvPr/>
          </p:nvSpPr>
          <p:spPr>
            <a:xfrm>
              <a:off x="6970702" y="3622749"/>
              <a:ext cx="1347149" cy="883510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fr-FR" sz="3600" dirty="0">
                  <a:solidFill>
                    <a:schemeClr val="tx1"/>
                  </a:solidFill>
                  <a:latin typeface="Barrio" panose="020B0604020202020204" charset="0"/>
                </a:rPr>
                <a:t>foot</a:t>
              </a:r>
            </a:p>
          </p:txBody>
        </p:sp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E365BCA7-A033-9C49-A5E1-39937C6182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54" r="17851"/>
            <a:stretch/>
          </p:blipFill>
          <p:spPr>
            <a:xfrm>
              <a:off x="7736874" y="3614322"/>
              <a:ext cx="471214" cy="471277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2568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6" grpId="0" animBg="1"/>
      <p:bldP spid="26" grpId="1" animBg="1"/>
      <p:bldP spid="71" grpId="0" animBg="1"/>
      <p:bldP spid="71" grpId="1" animBg="1"/>
      <p:bldP spid="137" grpId="0" animBg="1"/>
      <p:bldP spid="137" grpId="1" animBg="1"/>
      <p:bldP spid="138" grpId="0" animBg="1"/>
      <p:bldP spid="138" grpId="1" animBg="1"/>
      <p:bldP spid="139" grpId="1" animBg="1"/>
      <p:bldP spid="139" grpId="2" animBg="1"/>
      <p:bldP spid="146" grpId="0" animBg="1"/>
      <p:bldP spid="146" grpId="1" animBg="1"/>
      <p:bldP spid="147" grpId="0" animBg="1"/>
      <p:bldP spid="147" grpId="1" animBg="1"/>
      <p:bldP spid="148" grpId="0" animBg="1"/>
      <p:bldP spid="14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690232" y="606516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>
                <a:sym typeface="Barrio"/>
              </a:rPr>
              <a:t>Challenge !</a:t>
            </a:r>
          </a:p>
        </p:txBody>
      </p:sp>
      <p:sp>
        <p:nvSpPr>
          <p:cNvPr id="7" name="Google Shape;497;p32"/>
          <p:cNvSpPr txBox="1"/>
          <p:nvPr/>
        </p:nvSpPr>
        <p:spPr>
          <a:xfrm>
            <a:off x="1690232" y="1499616"/>
            <a:ext cx="6379780" cy="2523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chitects Daughter"/>
              <a:buChar char="●"/>
            </a:pPr>
            <a:endParaRPr lang="fr" sz="1200" b="0" i="0" u="none" strike="noStrike" cap="none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7620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</a:pPr>
            <a:r>
              <a:rPr lang="fr-FR" sz="3200" b="0" i="0" u="none" strike="noStrike" cap="none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Create</a:t>
            </a:r>
            <a:r>
              <a:rPr lang="fr-FR" sz="32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, </a:t>
            </a:r>
            <a:r>
              <a:rPr lang="fr-FR" sz="3200" b="0" i="0" u="none" strike="noStrike" cap="none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colour</a:t>
            </a:r>
            <a:r>
              <a:rPr lang="fr-FR" sz="32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and </a:t>
            </a:r>
            <a:r>
              <a:rPr lang="fr-FR" sz="3200" b="0" i="0" u="none" strike="noStrike" cap="none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describe</a:t>
            </a:r>
            <a:r>
              <a:rPr lang="fr-FR" sz="32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your </a:t>
            </a:r>
            <a:r>
              <a:rPr lang="fr-FR" sz="3200" b="0" i="0" u="none" strike="noStrike" cap="none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school</a:t>
            </a:r>
            <a:r>
              <a:rPr lang="fr-FR" sz="32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3200" b="0" i="0" u="none" strike="noStrike" cap="none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uniform</a:t>
            </a:r>
            <a:r>
              <a:rPr lang="fr-FR" sz="32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.</a:t>
            </a:r>
          </a:p>
          <a:p>
            <a:pPr marL="7620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</a:pPr>
            <a:r>
              <a:rPr lang="fr-FR" sz="3200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Explain</a:t>
            </a:r>
            <a:r>
              <a:rPr lang="fr-FR" sz="32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how </a:t>
            </a:r>
            <a:r>
              <a:rPr lang="fr-FR" sz="3200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you</a:t>
            </a:r>
            <a:r>
              <a:rPr lang="fr-FR" sz="32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go to </a:t>
            </a:r>
            <a:r>
              <a:rPr lang="fr-FR" sz="3200" dirty="0" err="1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school</a:t>
            </a:r>
            <a:r>
              <a:rPr lang="fr-FR" sz="32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.</a:t>
            </a:r>
            <a:endParaRPr lang="fr-FR" sz="3200" b="0" i="0" u="none" strike="noStrike" cap="none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76200"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</a:pPr>
            <a:r>
              <a:rPr lang="fr-FR" sz="32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</a:t>
            </a:r>
            <a:r>
              <a:rPr lang="fr" sz="32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ost it with help of an adult on:</a:t>
            </a:r>
            <a:endParaRPr sz="3200" b="0" i="0" u="none" strike="noStrike" cap="none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3600" b="1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#Englishlumni </a:t>
            </a:r>
            <a:endParaRPr sz="3600" b="1" i="0" u="none" strike="noStrike" cap="none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449"/>
            <a:ext cx="1891062" cy="1508911"/>
          </a:xfrm>
          <a:prstGeom prst="rect">
            <a:avLst/>
          </a:prstGeom>
        </p:spPr>
      </p:pic>
      <p:grpSp>
        <p:nvGrpSpPr>
          <p:cNvPr id="10" name="Google Shape;116;p26"/>
          <p:cNvGrpSpPr/>
          <p:nvPr/>
        </p:nvGrpSpPr>
        <p:grpSpPr>
          <a:xfrm>
            <a:off x="7930116" y="708787"/>
            <a:ext cx="619412" cy="637829"/>
            <a:chOff x="7662181" y="3803446"/>
            <a:chExt cx="302823" cy="360497"/>
          </a:xfrm>
        </p:grpSpPr>
        <p:sp>
          <p:nvSpPr>
            <p:cNvPr id="11" name="Google Shape;117;p26"/>
            <p:cNvSpPr/>
            <p:nvPr/>
          </p:nvSpPr>
          <p:spPr>
            <a:xfrm>
              <a:off x="7801388" y="4144161"/>
              <a:ext cx="22683" cy="19782"/>
            </a:xfrm>
            <a:custGeom>
              <a:avLst/>
              <a:gdLst/>
              <a:ahLst/>
              <a:cxnLst/>
              <a:rect l="l" t="t" r="r" b="b"/>
              <a:pathLst>
                <a:path w="868" h="757" extrusionOk="0">
                  <a:moveTo>
                    <a:pt x="567" y="1"/>
                  </a:moveTo>
                  <a:cubicBezTo>
                    <a:pt x="519" y="1"/>
                    <a:pt x="468" y="20"/>
                    <a:pt x="424" y="64"/>
                  </a:cubicBezTo>
                  <a:lnTo>
                    <a:pt x="87" y="401"/>
                  </a:lnTo>
                  <a:cubicBezTo>
                    <a:pt x="1" y="487"/>
                    <a:pt x="1" y="622"/>
                    <a:pt x="87" y="699"/>
                  </a:cubicBezTo>
                  <a:cubicBezTo>
                    <a:pt x="126" y="737"/>
                    <a:pt x="179" y="756"/>
                    <a:pt x="231" y="756"/>
                  </a:cubicBezTo>
                  <a:cubicBezTo>
                    <a:pt x="284" y="756"/>
                    <a:pt x="337" y="737"/>
                    <a:pt x="376" y="699"/>
                  </a:cubicBezTo>
                  <a:lnTo>
                    <a:pt x="712" y="362"/>
                  </a:lnTo>
                  <a:cubicBezTo>
                    <a:pt x="867" y="207"/>
                    <a:pt x="727" y="1"/>
                    <a:pt x="567" y="1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18;p26"/>
            <p:cNvSpPr/>
            <p:nvPr/>
          </p:nvSpPr>
          <p:spPr>
            <a:xfrm>
              <a:off x="7662181" y="4059283"/>
              <a:ext cx="199286" cy="89399"/>
            </a:xfrm>
            <a:custGeom>
              <a:avLst/>
              <a:gdLst/>
              <a:ahLst/>
              <a:cxnLst/>
              <a:rect l="l" t="t" r="r" b="b"/>
              <a:pathLst>
                <a:path w="7626" h="3421" extrusionOk="0">
                  <a:moveTo>
                    <a:pt x="5930" y="1"/>
                  </a:moveTo>
                  <a:cubicBezTo>
                    <a:pt x="5533" y="1"/>
                    <a:pt x="5137" y="152"/>
                    <a:pt x="4837" y="456"/>
                  </a:cubicBezTo>
                  <a:lnTo>
                    <a:pt x="2616" y="2677"/>
                  </a:lnTo>
                  <a:cubicBezTo>
                    <a:pt x="2400" y="2894"/>
                    <a:pt x="2113" y="3002"/>
                    <a:pt x="1826" y="3002"/>
                  </a:cubicBezTo>
                  <a:cubicBezTo>
                    <a:pt x="1539" y="3002"/>
                    <a:pt x="1250" y="2894"/>
                    <a:pt x="1029" y="2677"/>
                  </a:cubicBezTo>
                  <a:lnTo>
                    <a:pt x="895" y="2543"/>
                  </a:lnTo>
                  <a:cubicBezTo>
                    <a:pt x="462" y="2101"/>
                    <a:pt x="462" y="1389"/>
                    <a:pt x="895" y="956"/>
                  </a:cubicBezTo>
                  <a:lnTo>
                    <a:pt x="1193" y="658"/>
                  </a:lnTo>
                  <a:cubicBezTo>
                    <a:pt x="1340" y="511"/>
                    <a:pt x="1200" y="302"/>
                    <a:pt x="1040" y="302"/>
                  </a:cubicBezTo>
                  <a:cubicBezTo>
                    <a:pt x="991" y="302"/>
                    <a:pt x="940" y="322"/>
                    <a:pt x="895" y="370"/>
                  </a:cubicBezTo>
                  <a:lnTo>
                    <a:pt x="606" y="658"/>
                  </a:lnTo>
                  <a:cubicBezTo>
                    <a:pt x="0" y="1264"/>
                    <a:pt x="0" y="2235"/>
                    <a:pt x="606" y="2841"/>
                  </a:cubicBezTo>
                  <a:lnTo>
                    <a:pt x="731" y="2966"/>
                  </a:lnTo>
                  <a:cubicBezTo>
                    <a:pt x="1034" y="3269"/>
                    <a:pt x="1428" y="3420"/>
                    <a:pt x="1823" y="3420"/>
                  </a:cubicBezTo>
                  <a:cubicBezTo>
                    <a:pt x="2217" y="3420"/>
                    <a:pt x="2611" y="3269"/>
                    <a:pt x="2914" y="2966"/>
                  </a:cubicBezTo>
                  <a:lnTo>
                    <a:pt x="5135" y="754"/>
                  </a:lnTo>
                  <a:cubicBezTo>
                    <a:pt x="5352" y="533"/>
                    <a:pt x="5638" y="423"/>
                    <a:pt x="5925" y="423"/>
                  </a:cubicBezTo>
                  <a:cubicBezTo>
                    <a:pt x="6212" y="423"/>
                    <a:pt x="6501" y="533"/>
                    <a:pt x="6722" y="754"/>
                  </a:cubicBezTo>
                  <a:cubicBezTo>
                    <a:pt x="7164" y="1187"/>
                    <a:pt x="7164" y="1899"/>
                    <a:pt x="6722" y="2341"/>
                  </a:cubicBezTo>
                  <a:lnTo>
                    <a:pt x="6049" y="3014"/>
                  </a:lnTo>
                  <a:cubicBezTo>
                    <a:pt x="5902" y="3161"/>
                    <a:pt x="6036" y="3370"/>
                    <a:pt x="6197" y="3370"/>
                  </a:cubicBezTo>
                  <a:cubicBezTo>
                    <a:pt x="6247" y="3370"/>
                    <a:pt x="6299" y="3350"/>
                    <a:pt x="6347" y="3303"/>
                  </a:cubicBezTo>
                  <a:lnTo>
                    <a:pt x="7020" y="2639"/>
                  </a:lnTo>
                  <a:cubicBezTo>
                    <a:pt x="7626" y="2033"/>
                    <a:pt x="7626" y="1052"/>
                    <a:pt x="7020" y="447"/>
                  </a:cubicBezTo>
                  <a:cubicBezTo>
                    <a:pt x="6718" y="150"/>
                    <a:pt x="6324" y="1"/>
                    <a:pt x="59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19;p26"/>
            <p:cNvSpPr/>
            <p:nvPr/>
          </p:nvSpPr>
          <p:spPr>
            <a:xfrm>
              <a:off x="7673731" y="4032497"/>
              <a:ext cx="55819" cy="55401"/>
            </a:xfrm>
            <a:custGeom>
              <a:avLst/>
              <a:gdLst/>
              <a:ahLst/>
              <a:cxnLst/>
              <a:rect l="l" t="t" r="r" b="b"/>
              <a:pathLst>
                <a:path w="2136" h="2120" extrusionOk="0">
                  <a:moveTo>
                    <a:pt x="1347" y="0"/>
                  </a:moveTo>
                  <a:lnTo>
                    <a:pt x="68" y="1472"/>
                  </a:lnTo>
                  <a:cubicBezTo>
                    <a:pt x="1" y="1539"/>
                    <a:pt x="10" y="1645"/>
                    <a:pt x="78" y="1722"/>
                  </a:cubicBezTo>
                  <a:lnTo>
                    <a:pt x="424" y="2068"/>
                  </a:lnTo>
                  <a:cubicBezTo>
                    <a:pt x="459" y="2103"/>
                    <a:pt x="504" y="2119"/>
                    <a:pt x="550" y="2119"/>
                  </a:cubicBezTo>
                  <a:cubicBezTo>
                    <a:pt x="593" y="2119"/>
                    <a:pt x="637" y="2105"/>
                    <a:pt x="674" y="2077"/>
                  </a:cubicBezTo>
                  <a:lnTo>
                    <a:pt x="2135" y="798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20;p26"/>
            <p:cNvSpPr/>
            <p:nvPr/>
          </p:nvSpPr>
          <p:spPr>
            <a:xfrm>
              <a:off x="7680264" y="4043055"/>
              <a:ext cx="49286" cy="44948"/>
            </a:xfrm>
            <a:custGeom>
              <a:avLst/>
              <a:gdLst/>
              <a:ahLst/>
              <a:cxnLst/>
              <a:rect l="l" t="t" r="r" b="b"/>
              <a:pathLst>
                <a:path w="1886" h="1720" extrusionOk="0">
                  <a:moveTo>
                    <a:pt x="1491" y="0"/>
                  </a:moveTo>
                  <a:lnTo>
                    <a:pt x="1" y="1491"/>
                  </a:lnTo>
                  <a:lnTo>
                    <a:pt x="174" y="1664"/>
                  </a:lnTo>
                  <a:cubicBezTo>
                    <a:pt x="210" y="1700"/>
                    <a:pt x="257" y="1719"/>
                    <a:pt x="305" y="1719"/>
                  </a:cubicBezTo>
                  <a:cubicBezTo>
                    <a:pt x="346" y="1719"/>
                    <a:pt x="388" y="1705"/>
                    <a:pt x="424" y="1673"/>
                  </a:cubicBezTo>
                  <a:lnTo>
                    <a:pt x="1885" y="394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21;p26"/>
            <p:cNvSpPr/>
            <p:nvPr/>
          </p:nvSpPr>
          <p:spPr>
            <a:xfrm>
              <a:off x="7693331" y="3857096"/>
              <a:ext cx="211882" cy="211072"/>
            </a:xfrm>
            <a:custGeom>
              <a:avLst/>
              <a:gdLst/>
              <a:ahLst/>
              <a:cxnLst/>
              <a:rect l="l" t="t" r="r" b="b"/>
              <a:pathLst>
                <a:path w="8108" h="8077" extrusionOk="0">
                  <a:moveTo>
                    <a:pt x="6126" y="0"/>
                  </a:moveTo>
                  <a:lnTo>
                    <a:pt x="97" y="6991"/>
                  </a:lnTo>
                  <a:cubicBezTo>
                    <a:pt x="1" y="7107"/>
                    <a:pt x="10" y="7270"/>
                    <a:pt x="116" y="7376"/>
                  </a:cubicBezTo>
                  <a:lnTo>
                    <a:pt x="732" y="7991"/>
                  </a:lnTo>
                  <a:cubicBezTo>
                    <a:pt x="788" y="8048"/>
                    <a:pt x="861" y="8077"/>
                    <a:pt x="935" y="8077"/>
                  </a:cubicBezTo>
                  <a:cubicBezTo>
                    <a:pt x="999" y="8077"/>
                    <a:pt x="1063" y="8055"/>
                    <a:pt x="1116" y="8010"/>
                  </a:cubicBezTo>
                  <a:lnTo>
                    <a:pt x="8107" y="1981"/>
                  </a:lnTo>
                  <a:lnTo>
                    <a:pt x="8049" y="1943"/>
                  </a:lnTo>
                  <a:cubicBezTo>
                    <a:pt x="7261" y="1491"/>
                    <a:pt x="6617" y="837"/>
                    <a:pt x="6165" y="58"/>
                  </a:cubicBezTo>
                  <a:lnTo>
                    <a:pt x="6126" y="0"/>
                  </a:lnTo>
                  <a:close/>
                </a:path>
              </a:pathLst>
            </a:custGeom>
            <a:solidFill>
              <a:srgbClr val="CB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22;p26"/>
            <p:cNvSpPr/>
            <p:nvPr/>
          </p:nvSpPr>
          <p:spPr>
            <a:xfrm>
              <a:off x="7704385" y="3886495"/>
              <a:ext cx="200828" cy="181542"/>
            </a:xfrm>
            <a:custGeom>
              <a:avLst/>
              <a:gdLst/>
              <a:ahLst/>
              <a:cxnLst/>
              <a:rect l="l" t="t" r="r" b="b"/>
              <a:pathLst>
                <a:path w="7685" h="6947" extrusionOk="0">
                  <a:moveTo>
                    <a:pt x="6559" y="0"/>
                  </a:moveTo>
                  <a:lnTo>
                    <a:pt x="1" y="6559"/>
                  </a:lnTo>
                  <a:lnTo>
                    <a:pt x="309" y="6866"/>
                  </a:lnTo>
                  <a:cubicBezTo>
                    <a:pt x="363" y="6920"/>
                    <a:pt x="432" y="6947"/>
                    <a:pt x="502" y="6947"/>
                  </a:cubicBezTo>
                  <a:cubicBezTo>
                    <a:pt x="569" y="6947"/>
                    <a:pt x="637" y="6923"/>
                    <a:pt x="693" y="6876"/>
                  </a:cubicBezTo>
                  <a:lnTo>
                    <a:pt x="7684" y="847"/>
                  </a:lnTo>
                  <a:lnTo>
                    <a:pt x="7626" y="818"/>
                  </a:lnTo>
                  <a:cubicBezTo>
                    <a:pt x="7232" y="587"/>
                    <a:pt x="6876" y="318"/>
                    <a:pt x="6559" y="0"/>
                  </a:cubicBezTo>
                  <a:close/>
                </a:path>
              </a:pathLst>
            </a:custGeom>
            <a:solidFill>
              <a:srgbClr val="B7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23;p26"/>
            <p:cNvSpPr/>
            <p:nvPr/>
          </p:nvSpPr>
          <p:spPr>
            <a:xfrm>
              <a:off x="7799376" y="3803446"/>
              <a:ext cx="165628" cy="138555"/>
            </a:xfrm>
            <a:custGeom>
              <a:avLst/>
              <a:gdLst/>
              <a:ahLst/>
              <a:cxnLst/>
              <a:rect l="l" t="t" r="r" b="b"/>
              <a:pathLst>
                <a:path w="6338" h="5302" extrusionOk="0">
                  <a:moveTo>
                    <a:pt x="3678" y="0"/>
                  </a:moveTo>
                  <a:cubicBezTo>
                    <a:pt x="3059" y="0"/>
                    <a:pt x="2438" y="236"/>
                    <a:pt x="1962" y="707"/>
                  </a:cubicBezTo>
                  <a:cubicBezTo>
                    <a:pt x="1" y="2669"/>
                    <a:pt x="953" y="3448"/>
                    <a:pt x="1799" y="4294"/>
                  </a:cubicBezTo>
                  <a:cubicBezTo>
                    <a:pt x="2297" y="4791"/>
                    <a:pt x="2749" y="5301"/>
                    <a:pt x="3398" y="5301"/>
                  </a:cubicBezTo>
                  <a:cubicBezTo>
                    <a:pt x="3903" y="5301"/>
                    <a:pt x="4527" y="4993"/>
                    <a:pt x="5386" y="4130"/>
                  </a:cubicBezTo>
                  <a:cubicBezTo>
                    <a:pt x="6338" y="3188"/>
                    <a:pt x="6338" y="1649"/>
                    <a:pt x="5386" y="707"/>
                  </a:cubicBezTo>
                  <a:cubicBezTo>
                    <a:pt x="4915" y="236"/>
                    <a:pt x="4297" y="0"/>
                    <a:pt x="3678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24;p26"/>
            <p:cNvSpPr/>
            <p:nvPr/>
          </p:nvSpPr>
          <p:spPr>
            <a:xfrm>
              <a:off x="7833296" y="3810606"/>
              <a:ext cx="131708" cy="131394"/>
            </a:xfrm>
            <a:custGeom>
              <a:avLst/>
              <a:gdLst/>
              <a:ahLst/>
              <a:cxnLst/>
              <a:rect l="l" t="t" r="r" b="b"/>
              <a:pathLst>
                <a:path w="5040" h="5028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3982" y="933"/>
                    <a:pt x="3809" y="2077"/>
                    <a:pt x="3059" y="2827"/>
                  </a:cubicBezTo>
                  <a:cubicBezTo>
                    <a:pt x="2202" y="3689"/>
                    <a:pt x="1575" y="3999"/>
                    <a:pt x="1068" y="3999"/>
                  </a:cubicBezTo>
                  <a:cubicBezTo>
                    <a:pt x="652" y="3999"/>
                    <a:pt x="317" y="3792"/>
                    <a:pt x="1" y="3510"/>
                  </a:cubicBezTo>
                  <a:lnTo>
                    <a:pt x="1" y="3510"/>
                  </a:lnTo>
                  <a:cubicBezTo>
                    <a:pt x="155" y="3683"/>
                    <a:pt x="328" y="3856"/>
                    <a:pt x="501" y="4020"/>
                  </a:cubicBezTo>
                  <a:cubicBezTo>
                    <a:pt x="999" y="4517"/>
                    <a:pt x="1451" y="5027"/>
                    <a:pt x="2100" y="5027"/>
                  </a:cubicBezTo>
                  <a:cubicBezTo>
                    <a:pt x="2605" y="5027"/>
                    <a:pt x="3229" y="4719"/>
                    <a:pt x="4088" y="3856"/>
                  </a:cubicBezTo>
                  <a:cubicBezTo>
                    <a:pt x="5040" y="2914"/>
                    <a:pt x="5040" y="1375"/>
                    <a:pt x="4088" y="433"/>
                  </a:cubicBezTo>
                  <a:cubicBezTo>
                    <a:pt x="3915" y="260"/>
                    <a:pt x="3713" y="116"/>
                    <a:pt x="3501" y="0"/>
                  </a:cubicBez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125;p26"/>
            <p:cNvSpPr/>
            <p:nvPr/>
          </p:nvSpPr>
          <p:spPr>
            <a:xfrm>
              <a:off x="7804158" y="3929457"/>
              <a:ext cx="28667" cy="28432"/>
            </a:xfrm>
            <a:custGeom>
              <a:avLst/>
              <a:gdLst/>
              <a:ahLst/>
              <a:cxnLst/>
              <a:rect l="l" t="t" r="r" b="b"/>
              <a:pathLst>
                <a:path w="1097" h="1088" extrusionOk="0">
                  <a:moveTo>
                    <a:pt x="549" y="1"/>
                  </a:moveTo>
                  <a:cubicBezTo>
                    <a:pt x="250" y="1"/>
                    <a:pt x="0" y="241"/>
                    <a:pt x="0" y="539"/>
                  </a:cubicBezTo>
                  <a:cubicBezTo>
                    <a:pt x="0" y="847"/>
                    <a:pt x="250" y="1087"/>
                    <a:pt x="549" y="1087"/>
                  </a:cubicBezTo>
                  <a:cubicBezTo>
                    <a:pt x="847" y="1087"/>
                    <a:pt x="1097" y="847"/>
                    <a:pt x="1097" y="539"/>
                  </a:cubicBezTo>
                  <a:cubicBezTo>
                    <a:pt x="1097" y="241"/>
                    <a:pt x="847" y="1"/>
                    <a:pt x="549" y="1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126;p26"/>
            <p:cNvSpPr/>
            <p:nvPr/>
          </p:nvSpPr>
          <p:spPr>
            <a:xfrm>
              <a:off x="7806929" y="4129710"/>
              <a:ext cx="29922" cy="28929"/>
            </a:xfrm>
            <a:custGeom>
              <a:avLst/>
              <a:gdLst/>
              <a:ahLst/>
              <a:cxnLst/>
              <a:rect l="l" t="t" r="r" b="b"/>
              <a:pathLst>
                <a:path w="1145" h="1107" extrusionOk="0">
                  <a:moveTo>
                    <a:pt x="581" y="0"/>
                  </a:moveTo>
                  <a:cubicBezTo>
                    <a:pt x="525" y="0"/>
                    <a:pt x="469" y="27"/>
                    <a:pt x="433" y="79"/>
                  </a:cubicBezTo>
                  <a:lnTo>
                    <a:pt x="58" y="579"/>
                  </a:lnTo>
                  <a:cubicBezTo>
                    <a:pt x="0" y="656"/>
                    <a:pt x="10" y="752"/>
                    <a:pt x="68" y="819"/>
                  </a:cubicBezTo>
                  <a:lnTo>
                    <a:pt x="298" y="1050"/>
                  </a:lnTo>
                  <a:cubicBezTo>
                    <a:pt x="336" y="1087"/>
                    <a:pt x="385" y="1107"/>
                    <a:pt x="435" y="1107"/>
                  </a:cubicBezTo>
                  <a:cubicBezTo>
                    <a:pt x="475" y="1107"/>
                    <a:pt x="514" y="1095"/>
                    <a:pt x="548" y="1069"/>
                  </a:cubicBezTo>
                  <a:lnTo>
                    <a:pt x="1048" y="694"/>
                  </a:lnTo>
                  <a:cubicBezTo>
                    <a:pt x="1135" y="617"/>
                    <a:pt x="1145" y="482"/>
                    <a:pt x="1068" y="406"/>
                  </a:cubicBezTo>
                  <a:lnTo>
                    <a:pt x="712" y="59"/>
                  </a:lnTo>
                  <a:cubicBezTo>
                    <a:pt x="676" y="20"/>
                    <a:pt x="629" y="0"/>
                    <a:pt x="581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3" name="Google Shape;182;p8" descr="Marqueur, Feutres, Instrument D'Écriture"/>
          <p:cNvPicPr preferRelativeResize="0"/>
          <p:nvPr/>
        </p:nvPicPr>
        <p:blipFill rotWithShape="1">
          <a:blip r:embed="rId4">
            <a:alphaModFix/>
          </a:blip>
          <a:srcRect t="33800" r="25025"/>
          <a:stretch/>
        </p:blipFill>
        <p:spPr>
          <a:xfrm rot="11738600">
            <a:off x="586538" y="583080"/>
            <a:ext cx="553675" cy="633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991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0717" y="265615"/>
            <a:ext cx="8923283" cy="12750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1648518" y="0"/>
            <a:ext cx="5846963" cy="5143500"/>
            <a:chOff x="1648518" y="0"/>
            <a:chExt cx="5846963" cy="51435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518" y="0"/>
              <a:ext cx="5846963" cy="5143500"/>
            </a:xfrm>
            <a:prstGeom prst="rect">
              <a:avLst/>
            </a:prstGeom>
          </p:spPr>
        </p:pic>
        <p:sp>
          <p:nvSpPr>
            <p:cNvPr id="142" name="Google Shape;142;p27"/>
            <p:cNvSpPr txBox="1"/>
            <p:nvPr/>
          </p:nvSpPr>
          <p:spPr>
            <a:xfrm>
              <a:off x="3139176" y="265615"/>
              <a:ext cx="3352800" cy="84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fr" sz="3600" b="1" i="0" u="none" strike="noStrike" cap="none" dirty="0">
                  <a:solidFill>
                    <a:schemeClr val="bg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Today’s lesson</a:t>
              </a:r>
              <a:endParaRPr sz="3600" b="1" i="0" u="none" strike="noStrike" cap="none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759" y="265615"/>
              <a:ext cx="964176" cy="964176"/>
            </a:xfrm>
            <a:prstGeom prst="rect">
              <a:avLst/>
            </a:prstGeom>
          </p:spPr>
        </p:pic>
      </p:grpSp>
      <p:sp>
        <p:nvSpPr>
          <p:cNvPr id="9" name="Google Shape;95;p15"/>
          <p:cNvSpPr txBox="1"/>
          <p:nvPr/>
        </p:nvSpPr>
        <p:spPr>
          <a:xfrm>
            <a:off x="1911759" y="1379630"/>
            <a:ext cx="5402011" cy="2297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Réviser l’écriture de la date</a:t>
            </a:r>
          </a:p>
          <a:p>
            <a:pPr marL="457200" lvl="0" indent="-381000"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Se rendre à l’école</a:t>
            </a:r>
          </a:p>
          <a:p>
            <a:pPr marL="457200" lvl="0" indent="-381000"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Écouter des anglophones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Apprendre le nom des vêtements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</a:t>
            </a:r>
            <a:r>
              <a:rPr lang="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écrire l’habillement d’un élève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Parler de sa routine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210" y="1384106"/>
            <a:ext cx="338650" cy="33865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074" y="1781876"/>
            <a:ext cx="338650" cy="33865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00" y="2148371"/>
            <a:ext cx="338650" cy="3386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210" y="2492610"/>
            <a:ext cx="338650" cy="33865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78" y="2834115"/>
            <a:ext cx="338650" cy="33865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074" y="3214322"/>
            <a:ext cx="338650" cy="3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0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3"/>
          <p:cNvSpPr txBox="1"/>
          <p:nvPr/>
        </p:nvSpPr>
        <p:spPr>
          <a:xfrm>
            <a:off x="2426425" y="563150"/>
            <a:ext cx="45867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Goodbye song </a:t>
            </a:r>
            <a:endParaRPr sz="36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552" name="Google Shape;552;p53"/>
          <p:cNvGrpSpPr/>
          <p:nvPr/>
        </p:nvGrpSpPr>
        <p:grpSpPr>
          <a:xfrm>
            <a:off x="6578052" y="650755"/>
            <a:ext cx="435066" cy="575391"/>
            <a:chOff x="7662181" y="3803446"/>
            <a:chExt cx="302823" cy="360498"/>
          </a:xfrm>
        </p:grpSpPr>
        <p:sp>
          <p:nvSpPr>
            <p:cNvPr id="553" name="Google Shape;553;p53"/>
            <p:cNvSpPr/>
            <p:nvPr/>
          </p:nvSpPr>
          <p:spPr>
            <a:xfrm>
              <a:off x="7801388" y="4144161"/>
              <a:ext cx="22683" cy="19782"/>
            </a:xfrm>
            <a:custGeom>
              <a:avLst/>
              <a:gdLst/>
              <a:ahLst/>
              <a:cxnLst/>
              <a:rect l="l" t="t" r="r" b="b"/>
              <a:pathLst>
                <a:path w="868" h="757" extrusionOk="0">
                  <a:moveTo>
                    <a:pt x="567" y="1"/>
                  </a:moveTo>
                  <a:cubicBezTo>
                    <a:pt x="519" y="1"/>
                    <a:pt x="468" y="20"/>
                    <a:pt x="424" y="64"/>
                  </a:cubicBezTo>
                  <a:lnTo>
                    <a:pt x="87" y="401"/>
                  </a:lnTo>
                  <a:cubicBezTo>
                    <a:pt x="1" y="487"/>
                    <a:pt x="1" y="622"/>
                    <a:pt x="87" y="699"/>
                  </a:cubicBezTo>
                  <a:cubicBezTo>
                    <a:pt x="126" y="737"/>
                    <a:pt x="179" y="756"/>
                    <a:pt x="231" y="756"/>
                  </a:cubicBezTo>
                  <a:cubicBezTo>
                    <a:pt x="284" y="756"/>
                    <a:pt x="337" y="737"/>
                    <a:pt x="376" y="699"/>
                  </a:cubicBezTo>
                  <a:lnTo>
                    <a:pt x="712" y="362"/>
                  </a:lnTo>
                  <a:cubicBezTo>
                    <a:pt x="867" y="207"/>
                    <a:pt x="727" y="1"/>
                    <a:pt x="567" y="1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53"/>
            <p:cNvSpPr/>
            <p:nvPr/>
          </p:nvSpPr>
          <p:spPr>
            <a:xfrm>
              <a:off x="7662181" y="4059283"/>
              <a:ext cx="199286" cy="89399"/>
            </a:xfrm>
            <a:custGeom>
              <a:avLst/>
              <a:gdLst/>
              <a:ahLst/>
              <a:cxnLst/>
              <a:rect l="l" t="t" r="r" b="b"/>
              <a:pathLst>
                <a:path w="7626" h="3421" extrusionOk="0">
                  <a:moveTo>
                    <a:pt x="5930" y="1"/>
                  </a:moveTo>
                  <a:cubicBezTo>
                    <a:pt x="5533" y="1"/>
                    <a:pt x="5137" y="152"/>
                    <a:pt x="4837" y="456"/>
                  </a:cubicBezTo>
                  <a:lnTo>
                    <a:pt x="2616" y="2677"/>
                  </a:lnTo>
                  <a:cubicBezTo>
                    <a:pt x="2400" y="2894"/>
                    <a:pt x="2113" y="3002"/>
                    <a:pt x="1826" y="3002"/>
                  </a:cubicBezTo>
                  <a:cubicBezTo>
                    <a:pt x="1539" y="3002"/>
                    <a:pt x="1250" y="2894"/>
                    <a:pt x="1029" y="2677"/>
                  </a:cubicBezTo>
                  <a:lnTo>
                    <a:pt x="895" y="2543"/>
                  </a:lnTo>
                  <a:cubicBezTo>
                    <a:pt x="462" y="2101"/>
                    <a:pt x="462" y="1389"/>
                    <a:pt x="895" y="956"/>
                  </a:cubicBezTo>
                  <a:lnTo>
                    <a:pt x="1193" y="658"/>
                  </a:lnTo>
                  <a:cubicBezTo>
                    <a:pt x="1340" y="511"/>
                    <a:pt x="1200" y="302"/>
                    <a:pt x="1040" y="302"/>
                  </a:cubicBezTo>
                  <a:cubicBezTo>
                    <a:pt x="991" y="302"/>
                    <a:pt x="940" y="322"/>
                    <a:pt x="895" y="370"/>
                  </a:cubicBezTo>
                  <a:lnTo>
                    <a:pt x="606" y="658"/>
                  </a:lnTo>
                  <a:cubicBezTo>
                    <a:pt x="0" y="1264"/>
                    <a:pt x="0" y="2235"/>
                    <a:pt x="606" y="2841"/>
                  </a:cubicBezTo>
                  <a:lnTo>
                    <a:pt x="731" y="2966"/>
                  </a:lnTo>
                  <a:cubicBezTo>
                    <a:pt x="1034" y="3269"/>
                    <a:pt x="1428" y="3420"/>
                    <a:pt x="1823" y="3420"/>
                  </a:cubicBezTo>
                  <a:cubicBezTo>
                    <a:pt x="2217" y="3420"/>
                    <a:pt x="2611" y="3269"/>
                    <a:pt x="2914" y="2966"/>
                  </a:cubicBezTo>
                  <a:lnTo>
                    <a:pt x="5135" y="754"/>
                  </a:lnTo>
                  <a:cubicBezTo>
                    <a:pt x="5352" y="533"/>
                    <a:pt x="5638" y="423"/>
                    <a:pt x="5925" y="423"/>
                  </a:cubicBezTo>
                  <a:cubicBezTo>
                    <a:pt x="6212" y="423"/>
                    <a:pt x="6501" y="533"/>
                    <a:pt x="6722" y="754"/>
                  </a:cubicBezTo>
                  <a:cubicBezTo>
                    <a:pt x="7164" y="1187"/>
                    <a:pt x="7164" y="1899"/>
                    <a:pt x="6722" y="2341"/>
                  </a:cubicBezTo>
                  <a:lnTo>
                    <a:pt x="6049" y="3014"/>
                  </a:lnTo>
                  <a:cubicBezTo>
                    <a:pt x="5902" y="3161"/>
                    <a:pt x="6036" y="3370"/>
                    <a:pt x="6197" y="3370"/>
                  </a:cubicBezTo>
                  <a:cubicBezTo>
                    <a:pt x="6247" y="3370"/>
                    <a:pt x="6299" y="3350"/>
                    <a:pt x="6347" y="3303"/>
                  </a:cubicBezTo>
                  <a:lnTo>
                    <a:pt x="7020" y="2639"/>
                  </a:lnTo>
                  <a:cubicBezTo>
                    <a:pt x="7626" y="2033"/>
                    <a:pt x="7626" y="1052"/>
                    <a:pt x="7020" y="447"/>
                  </a:cubicBezTo>
                  <a:cubicBezTo>
                    <a:pt x="6718" y="150"/>
                    <a:pt x="6324" y="1"/>
                    <a:pt x="59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53"/>
            <p:cNvSpPr/>
            <p:nvPr/>
          </p:nvSpPr>
          <p:spPr>
            <a:xfrm>
              <a:off x="7673731" y="4032497"/>
              <a:ext cx="55819" cy="55401"/>
            </a:xfrm>
            <a:custGeom>
              <a:avLst/>
              <a:gdLst/>
              <a:ahLst/>
              <a:cxnLst/>
              <a:rect l="l" t="t" r="r" b="b"/>
              <a:pathLst>
                <a:path w="2136" h="2120" extrusionOk="0">
                  <a:moveTo>
                    <a:pt x="1347" y="0"/>
                  </a:moveTo>
                  <a:lnTo>
                    <a:pt x="68" y="1472"/>
                  </a:lnTo>
                  <a:cubicBezTo>
                    <a:pt x="1" y="1539"/>
                    <a:pt x="10" y="1645"/>
                    <a:pt x="78" y="1722"/>
                  </a:cubicBezTo>
                  <a:lnTo>
                    <a:pt x="424" y="2068"/>
                  </a:lnTo>
                  <a:cubicBezTo>
                    <a:pt x="459" y="2103"/>
                    <a:pt x="504" y="2119"/>
                    <a:pt x="550" y="2119"/>
                  </a:cubicBezTo>
                  <a:cubicBezTo>
                    <a:pt x="593" y="2119"/>
                    <a:pt x="637" y="2105"/>
                    <a:pt x="674" y="2077"/>
                  </a:cubicBezTo>
                  <a:lnTo>
                    <a:pt x="2135" y="798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53"/>
            <p:cNvSpPr/>
            <p:nvPr/>
          </p:nvSpPr>
          <p:spPr>
            <a:xfrm>
              <a:off x="7680264" y="4043055"/>
              <a:ext cx="49286" cy="44948"/>
            </a:xfrm>
            <a:custGeom>
              <a:avLst/>
              <a:gdLst/>
              <a:ahLst/>
              <a:cxnLst/>
              <a:rect l="l" t="t" r="r" b="b"/>
              <a:pathLst>
                <a:path w="1886" h="1720" extrusionOk="0">
                  <a:moveTo>
                    <a:pt x="1491" y="0"/>
                  </a:moveTo>
                  <a:lnTo>
                    <a:pt x="1" y="1491"/>
                  </a:lnTo>
                  <a:lnTo>
                    <a:pt x="174" y="1664"/>
                  </a:lnTo>
                  <a:cubicBezTo>
                    <a:pt x="210" y="1700"/>
                    <a:pt x="257" y="1719"/>
                    <a:pt x="305" y="1719"/>
                  </a:cubicBezTo>
                  <a:cubicBezTo>
                    <a:pt x="346" y="1719"/>
                    <a:pt x="388" y="1705"/>
                    <a:pt x="424" y="1673"/>
                  </a:cubicBezTo>
                  <a:lnTo>
                    <a:pt x="1885" y="394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53"/>
            <p:cNvSpPr/>
            <p:nvPr/>
          </p:nvSpPr>
          <p:spPr>
            <a:xfrm>
              <a:off x="7693331" y="3857096"/>
              <a:ext cx="211882" cy="211072"/>
            </a:xfrm>
            <a:custGeom>
              <a:avLst/>
              <a:gdLst/>
              <a:ahLst/>
              <a:cxnLst/>
              <a:rect l="l" t="t" r="r" b="b"/>
              <a:pathLst>
                <a:path w="8108" h="8077" extrusionOk="0">
                  <a:moveTo>
                    <a:pt x="6126" y="0"/>
                  </a:moveTo>
                  <a:lnTo>
                    <a:pt x="97" y="6991"/>
                  </a:lnTo>
                  <a:cubicBezTo>
                    <a:pt x="1" y="7107"/>
                    <a:pt x="10" y="7270"/>
                    <a:pt x="116" y="7376"/>
                  </a:cubicBezTo>
                  <a:lnTo>
                    <a:pt x="732" y="7991"/>
                  </a:lnTo>
                  <a:cubicBezTo>
                    <a:pt x="788" y="8048"/>
                    <a:pt x="861" y="8077"/>
                    <a:pt x="935" y="8077"/>
                  </a:cubicBezTo>
                  <a:cubicBezTo>
                    <a:pt x="999" y="8077"/>
                    <a:pt x="1063" y="8055"/>
                    <a:pt x="1116" y="8010"/>
                  </a:cubicBezTo>
                  <a:lnTo>
                    <a:pt x="8107" y="1981"/>
                  </a:lnTo>
                  <a:lnTo>
                    <a:pt x="8049" y="1943"/>
                  </a:lnTo>
                  <a:cubicBezTo>
                    <a:pt x="7261" y="1491"/>
                    <a:pt x="6617" y="837"/>
                    <a:pt x="6165" y="58"/>
                  </a:cubicBezTo>
                  <a:lnTo>
                    <a:pt x="6126" y="0"/>
                  </a:lnTo>
                  <a:close/>
                </a:path>
              </a:pathLst>
            </a:custGeom>
            <a:solidFill>
              <a:srgbClr val="CB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53"/>
            <p:cNvSpPr/>
            <p:nvPr/>
          </p:nvSpPr>
          <p:spPr>
            <a:xfrm>
              <a:off x="7704385" y="3886495"/>
              <a:ext cx="200828" cy="181542"/>
            </a:xfrm>
            <a:custGeom>
              <a:avLst/>
              <a:gdLst/>
              <a:ahLst/>
              <a:cxnLst/>
              <a:rect l="l" t="t" r="r" b="b"/>
              <a:pathLst>
                <a:path w="7685" h="6947" extrusionOk="0">
                  <a:moveTo>
                    <a:pt x="6559" y="0"/>
                  </a:moveTo>
                  <a:lnTo>
                    <a:pt x="1" y="6559"/>
                  </a:lnTo>
                  <a:lnTo>
                    <a:pt x="309" y="6866"/>
                  </a:lnTo>
                  <a:cubicBezTo>
                    <a:pt x="363" y="6920"/>
                    <a:pt x="432" y="6947"/>
                    <a:pt x="502" y="6947"/>
                  </a:cubicBezTo>
                  <a:cubicBezTo>
                    <a:pt x="569" y="6947"/>
                    <a:pt x="637" y="6923"/>
                    <a:pt x="693" y="6876"/>
                  </a:cubicBezTo>
                  <a:lnTo>
                    <a:pt x="7684" y="847"/>
                  </a:lnTo>
                  <a:lnTo>
                    <a:pt x="7626" y="818"/>
                  </a:lnTo>
                  <a:cubicBezTo>
                    <a:pt x="7232" y="587"/>
                    <a:pt x="6876" y="318"/>
                    <a:pt x="6559" y="0"/>
                  </a:cubicBezTo>
                  <a:close/>
                </a:path>
              </a:pathLst>
            </a:custGeom>
            <a:solidFill>
              <a:srgbClr val="B7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53"/>
            <p:cNvSpPr/>
            <p:nvPr/>
          </p:nvSpPr>
          <p:spPr>
            <a:xfrm>
              <a:off x="7799376" y="3803446"/>
              <a:ext cx="165628" cy="138555"/>
            </a:xfrm>
            <a:custGeom>
              <a:avLst/>
              <a:gdLst/>
              <a:ahLst/>
              <a:cxnLst/>
              <a:rect l="l" t="t" r="r" b="b"/>
              <a:pathLst>
                <a:path w="6338" h="5302" extrusionOk="0">
                  <a:moveTo>
                    <a:pt x="3678" y="0"/>
                  </a:moveTo>
                  <a:cubicBezTo>
                    <a:pt x="3059" y="0"/>
                    <a:pt x="2438" y="236"/>
                    <a:pt x="1962" y="707"/>
                  </a:cubicBezTo>
                  <a:cubicBezTo>
                    <a:pt x="1" y="2669"/>
                    <a:pt x="953" y="3448"/>
                    <a:pt x="1799" y="4294"/>
                  </a:cubicBezTo>
                  <a:cubicBezTo>
                    <a:pt x="2297" y="4791"/>
                    <a:pt x="2749" y="5301"/>
                    <a:pt x="3398" y="5301"/>
                  </a:cubicBezTo>
                  <a:cubicBezTo>
                    <a:pt x="3903" y="5301"/>
                    <a:pt x="4527" y="4993"/>
                    <a:pt x="5386" y="4130"/>
                  </a:cubicBezTo>
                  <a:cubicBezTo>
                    <a:pt x="6338" y="3188"/>
                    <a:pt x="6338" y="1649"/>
                    <a:pt x="5386" y="707"/>
                  </a:cubicBezTo>
                  <a:cubicBezTo>
                    <a:pt x="4915" y="236"/>
                    <a:pt x="4297" y="0"/>
                    <a:pt x="3678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53"/>
            <p:cNvSpPr/>
            <p:nvPr/>
          </p:nvSpPr>
          <p:spPr>
            <a:xfrm>
              <a:off x="7833296" y="3810606"/>
              <a:ext cx="131708" cy="131394"/>
            </a:xfrm>
            <a:custGeom>
              <a:avLst/>
              <a:gdLst/>
              <a:ahLst/>
              <a:cxnLst/>
              <a:rect l="l" t="t" r="r" b="b"/>
              <a:pathLst>
                <a:path w="5040" h="5028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3982" y="933"/>
                    <a:pt x="3809" y="2077"/>
                    <a:pt x="3059" y="2827"/>
                  </a:cubicBezTo>
                  <a:cubicBezTo>
                    <a:pt x="2202" y="3689"/>
                    <a:pt x="1575" y="3999"/>
                    <a:pt x="1068" y="3999"/>
                  </a:cubicBezTo>
                  <a:cubicBezTo>
                    <a:pt x="652" y="3999"/>
                    <a:pt x="317" y="3792"/>
                    <a:pt x="1" y="3510"/>
                  </a:cubicBezTo>
                  <a:lnTo>
                    <a:pt x="1" y="3510"/>
                  </a:lnTo>
                  <a:cubicBezTo>
                    <a:pt x="155" y="3683"/>
                    <a:pt x="328" y="3856"/>
                    <a:pt x="501" y="4020"/>
                  </a:cubicBezTo>
                  <a:cubicBezTo>
                    <a:pt x="999" y="4517"/>
                    <a:pt x="1451" y="5027"/>
                    <a:pt x="2100" y="5027"/>
                  </a:cubicBezTo>
                  <a:cubicBezTo>
                    <a:pt x="2605" y="5027"/>
                    <a:pt x="3229" y="4719"/>
                    <a:pt x="4088" y="3856"/>
                  </a:cubicBezTo>
                  <a:cubicBezTo>
                    <a:pt x="5040" y="2914"/>
                    <a:pt x="5040" y="1375"/>
                    <a:pt x="4088" y="433"/>
                  </a:cubicBezTo>
                  <a:cubicBezTo>
                    <a:pt x="3915" y="260"/>
                    <a:pt x="3713" y="116"/>
                    <a:pt x="3501" y="0"/>
                  </a:cubicBez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53"/>
            <p:cNvSpPr/>
            <p:nvPr/>
          </p:nvSpPr>
          <p:spPr>
            <a:xfrm>
              <a:off x="7804158" y="3929457"/>
              <a:ext cx="28667" cy="28432"/>
            </a:xfrm>
            <a:custGeom>
              <a:avLst/>
              <a:gdLst/>
              <a:ahLst/>
              <a:cxnLst/>
              <a:rect l="l" t="t" r="r" b="b"/>
              <a:pathLst>
                <a:path w="1097" h="1088" extrusionOk="0">
                  <a:moveTo>
                    <a:pt x="549" y="1"/>
                  </a:moveTo>
                  <a:cubicBezTo>
                    <a:pt x="250" y="1"/>
                    <a:pt x="0" y="241"/>
                    <a:pt x="0" y="539"/>
                  </a:cubicBezTo>
                  <a:cubicBezTo>
                    <a:pt x="0" y="847"/>
                    <a:pt x="250" y="1087"/>
                    <a:pt x="549" y="1087"/>
                  </a:cubicBezTo>
                  <a:cubicBezTo>
                    <a:pt x="847" y="1087"/>
                    <a:pt x="1097" y="847"/>
                    <a:pt x="1097" y="539"/>
                  </a:cubicBezTo>
                  <a:cubicBezTo>
                    <a:pt x="1097" y="241"/>
                    <a:pt x="847" y="1"/>
                    <a:pt x="549" y="1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53"/>
            <p:cNvSpPr/>
            <p:nvPr/>
          </p:nvSpPr>
          <p:spPr>
            <a:xfrm>
              <a:off x="7806929" y="4129710"/>
              <a:ext cx="29922" cy="28929"/>
            </a:xfrm>
            <a:custGeom>
              <a:avLst/>
              <a:gdLst/>
              <a:ahLst/>
              <a:cxnLst/>
              <a:rect l="l" t="t" r="r" b="b"/>
              <a:pathLst>
                <a:path w="1145" h="1107" extrusionOk="0">
                  <a:moveTo>
                    <a:pt x="581" y="0"/>
                  </a:moveTo>
                  <a:cubicBezTo>
                    <a:pt x="525" y="0"/>
                    <a:pt x="469" y="27"/>
                    <a:pt x="433" y="79"/>
                  </a:cubicBezTo>
                  <a:lnTo>
                    <a:pt x="58" y="579"/>
                  </a:lnTo>
                  <a:cubicBezTo>
                    <a:pt x="0" y="656"/>
                    <a:pt x="10" y="752"/>
                    <a:pt x="68" y="819"/>
                  </a:cubicBezTo>
                  <a:lnTo>
                    <a:pt x="298" y="1050"/>
                  </a:lnTo>
                  <a:cubicBezTo>
                    <a:pt x="336" y="1087"/>
                    <a:pt x="385" y="1107"/>
                    <a:pt x="435" y="1107"/>
                  </a:cubicBezTo>
                  <a:cubicBezTo>
                    <a:pt x="475" y="1107"/>
                    <a:pt x="514" y="1095"/>
                    <a:pt x="548" y="1069"/>
                  </a:cubicBezTo>
                  <a:lnTo>
                    <a:pt x="1048" y="694"/>
                  </a:lnTo>
                  <a:cubicBezTo>
                    <a:pt x="1135" y="617"/>
                    <a:pt x="1145" y="482"/>
                    <a:pt x="1068" y="406"/>
                  </a:cubicBezTo>
                  <a:lnTo>
                    <a:pt x="712" y="59"/>
                  </a:lnTo>
                  <a:cubicBezTo>
                    <a:pt x="676" y="20"/>
                    <a:pt x="629" y="0"/>
                    <a:pt x="581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" name="Google Shape;563;p53"/>
          <p:cNvGrpSpPr/>
          <p:nvPr/>
        </p:nvGrpSpPr>
        <p:grpSpPr>
          <a:xfrm rot="-842945">
            <a:off x="6901328" y="1446649"/>
            <a:ext cx="351858" cy="331202"/>
            <a:chOff x="3610557" y="2780704"/>
            <a:chExt cx="325017" cy="336052"/>
          </a:xfrm>
        </p:grpSpPr>
        <p:sp>
          <p:nvSpPr>
            <p:cNvPr id="564" name="Google Shape;564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" name="Google Shape;567;p53"/>
          <p:cNvGrpSpPr/>
          <p:nvPr/>
        </p:nvGrpSpPr>
        <p:grpSpPr>
          <a:xfrm rot="-842945">
            <a:off x="1503415" y="3689788"/>
            <a:ext cx="351858" cy="363795"/>
            <a:chOff x="3610557" y="2780704"/>
            <a:chExt cx="325017" cy="336052"/>
          </a:xfrm>
        </p:grpSpPr>
        <p:sp>
          <p:nvSpPr>
            <p:cNvPr id="568" name="Google Shape;568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344" y="1737274"/>
            <a:ext cx="2137913" cy="1650416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88">
            <a:off x="650197" y="1876335"/>
            <a:ext cx="685581" cy="674869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517">
            <a:off x="4134208" y="3599923"/>
            <a:ext cx="552154" cy="543527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960">
            <a:off x="7806743" y="1952883"/>
            <a:ext cx="556746" cy="548047"/>
          </a:xfrm>
          <a:prstGeom prst="rect">
            <a:avLst/>
          </a:prstGeom>
        </p:spPr>
      </p:pic>
      <p:grpSp>
        <p:nvGrpSpPr>
          <p:cNvPr id="31" name="Google Shape;116;p26"/>
          <p:cNvGrpSpPr/>
          <p:nvPr/>
        </p:nvGrpSpPr>
        <p:grpSpPr>
          <a:xfrm>
            <a:off x="721708" y="533320"/>
            <a:ext cx="619412" cy="637829"/>
            <a:chOff x="7662181" y="3803446"/>
            <a:chExt cx="302823" cy="360497"/>
          </a:xfrm>
        </p:grpSpPr>
        <p:sp>
          <p:nvSpPr>
            <p:cNvPr id="32" name="Google Shape;117;p26"/>
            <p:cNvSpPr/>
            <p:nvPr/>
          </p:nvSpPr>
          <p:spPr>
            <a:xfrm>
              <a:off x="7801388" y="4144161"/>
              <a:ext cx="22683" cy="19782"/>
            </a:xfrm>
            <a:custGeom>
              <a:avLst/>
              <a:gdLst/>
              <a:ahLst/>
              <a:cxnLst/>
              <a:rect l="l" t="t" r="r" b="b"/>
              <a:pathLst>
                <a:path w="868" h="757" extrusionOk="0">
                  <a:moveTo>
                    <a:pt x="567" y="1"/>
                  </a:moveTo>
                  <a:cubicBezTo>
                    <a:pt x="519" y="1"/>
                    <a:pt x="468" y="20"/>
                    <a:pt x="424" y="64"/>
                  </a:cubicBezTo>
                  <a:lnTo>
                    <a:pt x="87" y="401"/>
                  </a:lnTo>
                  <a:cubicBezTo>
                    <a:pt x="1" y="487"/>
                    <a:pt x="1" y="622"/>
                    <a:pt x="87" y="699"/>
                  </a:cubicBezTo>
                  <a:cubicBezTo>
                    <a:pt x="126" y="737"/>
                    <a:pt x="179" y="756"/>
                    <a:pt x="231" y="756"/>
                  </a:cubicBezTo>
                  <a:cubicBezTo>
                    <a:pt x="284" y="756"/>
                    <a:pt x="337" y="737"/>
                    <a:pt x="376" y="699"/>
                  </a:cubicBezTo>
                  <a:lnTo>
                    <a:pt x="712" y="362"/>
                  </a:lnTo>
                  <a:cubicBezTo>
                    <a:pt x="867" y="207"/>
                    <a:pt x="727" y="1"/>
                    <a:pt x="567" y="1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18;p26"/>
            <p:cNvSpPr/>
            <p:nvPr/>
          </p:nvSpPr>
          <p:spPr>
            <a:xfrm>
              <a:off x="7662181" y="4059283"/>
              <a:ext cx="199286" cy="89399"/>
            </a:xfrm>
            <a:custGeom>
              <a:avLst/>
              <a:gdLst/>
              <a:ahLst/>
              <a:cxnLst/>
              <a:rect l="l" t="t" r="r" b="b"/>
              <a:pathLst>
                <a:path w="7626" h="3421" extrusionOk="0">
                  <a:moveTo>
                    <a:pt x="5930" y="1"/>
                  </a:moveTo>
                  <a:cubicBezTo>
                    <a:pt x="5533" y="1"/>
                    <a:pt x="5137" y="152"/>
                    <a:pt x="4837" y="456"/>
                  </a:cubicBezTo>
                  <a:lnTo>
                    <a:pt x="2616" y="2677"/>
                  </a:lnTo>
                  <a:cubicBezTo>
                    <a:pt x="2400" y="2894"/>
                    <a:pt x="2113" y="3002"/>
                    <a:pt x="1826" y="3002"/>
                  </a:cubicBezTo>
                  <a:cubicBezTo>
                    <a:pt x="1539" y="3002"/>
                    <a:pt x="1250" y="2894"/>
                    <a:pt x="1029" y="2677"/>
                  </a:cubicBezTo>
                  <a:lnTo>
                    <a:pt x="895" y="2543"/>
                  </a:lnTo>
                  <a:cubicBezTo>
                    <a:pt x="462" y="2101"/>
                    <a:pt x="462" y="1389"/>
                    <a:pt x="895" y="956"/>
                  </a:cubicBezTo>
                  <a:lnTo>
                    <a:pt x="1193" y="658"/>
                  </a:lnTo>
                  <a:cubicBezTo>
                    <a:pt x="1340" y="511"/>
                    <a:pt x="1200" y="302"/>
                    <a:pt x="1040" y="302"/>
                  </a:cubicBezTo>
                  <a:cubicBezTo>
                    <a:pt x="991" y="302"/>
                    <a:pt x="940" y="322"/>
                    <a:pt x="895" y="370"/>
                  </a:cubicBezTo>
                  <a:lnTo>
                    <a:pt x="606" y="658"/>
                  </a:lnTo>
                  <a:cubicBezTo>
                    <a:pt x="0" y="1264"/>
                    <a:pt x="0" y="2235"/>
                    <a:pt x="606" y="2841"/>
                  </a:cubicBezTo>
                  <a:lnTo>
                    <a:pt x="731" y="2966"/>
                  </a:lnTo>
                  <a:cubicBezTo>
                    <a:pt x="1034" y="3269"/>
                    <a:pt x="1428" y="3420"/>
                    <a:pt x="1823" y="3420"/>
                  </a:cubicBezTo>
                  <a:cubicBezTo>
                    <a:pt x="2217" y="3420"/>
                    <a:pt x="2611" y="3269"/>
                    <a:pt x="2914" y="2966"/>
                  </a:cubicBezTo>
                  <a:lnTo>
                    <a:pt x="5135" y="754"/>
                  </a:lnTo>
                  <a:cubicBezTo>
                    <a:pt x="5352" y="533"/>
                    <a:pt x="5638" y="423"/>
                    <a:pt x="5925" y="423"/>
                  </a:cubicBezTo>
                  <a:cubicBezTo>
                    <a:pt x="6212" y="423"/>
                    <a:pt x="6501" y="533"/>
                    <a:pt x="6722" y="754"/>
                  </a:cubicBezTo>
                  <a:cubicBezTo>
                    <a:pt x="7164" y="1187"/>
                    <a:pt x="7164" y="1899"/>
                    <a:pt x="6722" y="2341"/>
                  </a:cubicBezTo>
                  <a:lnTo>
                    <a:pt x="6049" y="3014"/>
                  </a:lnTo>
                  <a:cubicBezTo>
                    <a:pt x="5902" y="3161"/>
                    <a:pt x="6036" y="3370"/>
                    <a:pt x="6197" y="3370"/>
                  </a:cubicBezTo>
                  <a:cubicBezTo>
                    <a:pt x="6247" y="3370"/>
                    <a:pt x="6299" y="3350"/>
                    <a:pt x="6347" y="3303"/>
                  </a:cubicBezTo>
                  <a:lnTo>
                    <a:pt x="7020" y="2639"/>
                  </a:lnTo>
                  <a:cubicBezTo>
                    <a:pt x="7626" y="2033"/>
                    <a:pt x="7626" y="1052"/>
                    <a:pt x="7020" y="447"/>
                  </a:cubicBezTo>
                  <a:cubicBezTo>
                    <a:pt x="6718" y="150"/>
                    <a:pt x="6324" y="1"/>
                    <a:pt x="59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19;p26"/>
            <p:cNvSpPr/>
            <p:nvPr/>
          </p:nvSpPr>
          <p:spPr>
            <a:xfrm>
              <a:off x="7673731" y="4032497"/>
              <a:ext cx="55819" cy="55401"/>
            </a:xfrm>
            <a:custGeom>
              <a:avLst/>
              <a:gdLst/>
              <a:ahLst/>
              <a:cxnLst/>
              <a:rect l="l" t="t" r="r" b="b"/>
              <a:pathLst>
                <a:path w="2136" h="2120" extrusionOk="0">
                  <a:moveTo>
                    <a:pt x="1347" y="0"/>
                  </a:moveTo>
                  <a:lnTo>
                    <a:pt x="68" y="1472"/>
                  </a:lnTo>
                  <a:cubicBezTo>
                    <a:pt x="1" y="1539"/>
                    <a:pt x="10" y="1645"/>
                    <a:pt x="78" y="1722"/>
                  </a:cubicBezTo>
                  <a:lnTo>
                    <a:pt x="424" y="2068"/>
                  </a:lnTo>
                  <a:cubicBezTo>
                    <a:pt x="459" y="2103"/>
                    <a:pt x="504" y="2119"/>
                    <a:pt x="550" y="2119"/>
                  </a:cubicBezTo>
                  <a:cubicBezTo>
                    <a:pt x="593" y="2119"/>
                    <a:pt x="637" y="2105"/>
                    <a:pt x="674" y="2077"/>
                  </a:cubicBezTo>
                  <a:lnTo>
                    <a:pt x="2135" y="798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20;p26"/>
            <p:cNvSpPr/>
            <p:nvPr/>
          </p:nvSpPr>
          <p:spPr>
            <a:xfrm>
              <a:off x="7680264" y="4043055"/>
              <a:ext cx="49286" cy="44948"/>
            </a:xfrm>
            <a:custGeom>
              <a:avLst/>
              <a:gdLst/>
              <a:ahLst/>
              <a:cxnLst/>
              <a:rect l="l" t="t" r="r" b="b"/>
              <a:pathLst>
                <a:path w="1886" h="1720" extrusionOk="0">
                  <a:moveTo>
                    <a:pt x="1491" y="0"/>
                  </a:moveTo>
                  <a:lnTo>
                    <a:pt x="1" y="1491"/>
                  </a:lnTo>
                  <a:lnTo>
                    <a:pt x="174" y="1664"/>
                  </a:lnTo>
                  <a:cubicBezTo>
                    <a:pt x="210" y="1700"/>
                    <a:pt x="257" y="1719"/>
                    <a:pt x="305" y="1719"/>
                  </a:cubicBezTo>
                  <a:cubicBezTo>
                    <a:pt x="346" y="1719"/>
                    <a:pt x="388" y="1705"/>
                    <a:pt x="424" y="1673"/>
                  </a:cubicBezTo>
                  <a:lnTo>
                    <a:pt x="1885" y="394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21;p26"/>
            <p:cNvSpPr/>
            <p:nvPr/>
          </p:nvSpPr>
          <p:spPr>
            <a:xfrm>
              <a:off x="7693331" y="3857096"/>
              <a:ext cx="211882" cy="211072"/>
            </a:xfrm>
            <a:custGeom>
              <a:avLst/>
              <a:gdLst/>
              <a:ahLst/>
              <a:cxnLst/>
              <a:rect l="l" t="t" r="r" b="b"/>
              <a:pathLst>
                <a:path w="8108" h="8077" extrusionOk="0">
                  <a:moveTo>
                    <a:pt x="6126" y="0"/>
                  </a:moveTo>
                  <a:lnTo>
                    <a:pt x="97" y="6991"/>
                  </a:lnTo>
                  <a:cubicBezTo>
                    <a:pt x="1" y="7107"/>
                    <a:pt x="10" y="7270"/>
                    <a:pt x="116" y="7376"/>
                  </a:cubicBezTo>
                  <a:lnTo>
                    <a:pt x="732" y="7991"/>
                  </a:lnTo>
                  <a:cubicBezTo>
                    <a:pt x="788" y="8048"/>
                    <a:pt x="861" y="8077"/>
                    <a:pt x="935" y="8077"/>
                  </a:cubicBezTo>
                  <a:cubicBezTo>
                    <a:pt x="999" y="8077"/>
                    <a:pt x="1063" y="8055"/>
                    <a:pt x="1116" y="8010"/>
                  </a:cubicBezTo>
                  <a:lnTo>
                    <a:pt x="8107" y="1981"/>
                  </a:lnTo>
                  <a:lnTo>
                    <a:pt x="8049" y="1943"/>
                  </a:lnTo>
                  <a:cubicBezTo>
                    <a:pt x="7261" y="1491"/>
                    <a:pt x="6617" y="837"/>
                    <a:pt x="6165" y="58"/>
                  </a:cubicBezTo>
                  <a:lnTo>
                    <a:pt x="6126" y="0"/>
                  </a:lnTo>
                  <a:close/>
                </a:path>
              </a:pathLst>
            </a:custGeom>
            <a:solidFill>
              <a:srgbClr val="CB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22;p26"/>
            <p:cNvSpPr/>
            <p:nvPr/>
          </p:nvSpPr>
          <p:spPr>
            <a:xfrm>
              <a:off x="7704385" y="3886495"/>
              <a:ext cx="200828" cy="181542"/>
            </a:xfrm>
            <a:custGeom>
              <a:avLst/>
              <a:gdLst/>
              <a:ahLst/>
              <a:cxnLst/>
              <a:rect l="l" t="t" r="r" b="b"/>
              <a:pathLst>
                <a:path w="7685" h="6947" extrusionOk="0">
                  <a:moveTo>
                    <a:pt x="6559" y="0"/>
                  </a:moveTo>
                  <a:lnTo>
                    <a:pt x="1" y="6559"/>
                  </a:lnTo>
                  <a:lnTo>
                    <a:pt x="309" y="6866"/>
                  </a:lnTo>
                  <a:cubicBezTo>
                    <a:pt x="363" y="6920"/>
                    <a:pt x="432" y="6947"/>
                    <a:pt x="502" y="6947"/>
                  </a:cubicBezTo>
                  <a:cubicBezTo>
                    <a:pt x="569" y="6947"/>
                    <a:pt x="637" y="6923"/>
                    <a:pt x="693" y="6876"/>
                  </a:cubicBezTo>
                  <a:lnTo>
                    <a:pt x="7684" y="847"/>
                  </a:lnTo>
                  <a:lnTo>
                    <a:pt x="7626" y="818"/>
                  </a:lnTo>
                  <a:cubicBezTo>
                    <a:pt x="7232" y="587"/>
                    <a:pt x="6876" y="318"/>
                    <a:pt x="6559" y="0"/>
                  </a:cubicBezTo>
                  <a:close/>
                </a:path>
              </a:pathLst>
            </a:custGeom>
            <a:solidFill>
              <a:srgbClr val="B7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23;p26"/>
            <p:cNvSpPr/>
            <p:nvPr/>
          </p:nvSpPr>
          <p:spPr>
            <a:xfrm>
              <a:off x="7799376" y="3803446"/>
              <a:ext cx="165628" cy="138555"/>
            </a:xfrm>
            <a:custGeom>
              <a:avLst/>
              <a:gdLst/>
              <a:ahLst/>
              <a:cxnLst/>
              <a:rect l="l" t="t" r="r" b="b"/>
              <a:pathLst>
                <a:path w="6338" h="5302" extrusionOk="0">
                  <a:moveTo>
                    <a:pt x="3678" y="0"/>
                  </a:moveTo>
                  <a:cubicBezTo>
                    <a:pt x="3059" y="0"/>
                    <a:pt x="2438" y="236"/>
                    <a:pt x="1962" y="707"/>
                  </a:cubicBezTo>
                  <a:cubicBezTo>
                    <a:pt x="1" y="2669"/>
                    <a:pt x="953" y="3448"/>
                    <a:pt x="1799" y="4294"/>
                  </a:cubicBezTo>
                  <a:cubicBezTo>
                    <a:pt x="2297" y="4791"/>
                    <a:pt x="2749" y="5301"/>
                    <a:pt x="3398" y="5301"/>
                  </a:cubicBezTo>
                  <a:cubicBezTo>
                    <a:pt x="3903" y="5301"/>
                    <a:pt x="4527" y="4993"/>
                    <a:pt x="5386" y="4130"/>
                  </a:cubicBezTo>
                  <a:cubicBezTo>
                    <a:pt x="6338" y="3188"/>
                    <a:pt x="6338" y="1649"/>
                    <a:pt x="5386" y="707"/>
                  </a:cubicBezTo>
                  <a:cubicBezTo>
                    <a:pt x="4915" y="236"/>
                    <a:pt x="4297" y="0"/>
                    <a:pt x="3678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24;p26"/>
            <p:cNvSpPr/>
            <p:nvPr/>
          </p:nvSpPr>
          <p:spPr>
            <a:xfrm>
              <a:off x="7833296" y="3810606"/>
              <a:ext cx="131708" cy="131394"/>
            </a:xfrm>
            <a:custGeom>
              <a:avLst/>
              <a:gdLst/>
              <a:ahLst/>
              <a:cxnLst/>
              <a:rect l="l" t="t" r="r" b="b"/>
              <a:pathLst>
                <a:path w="5040" h="5028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3982" y="933"/>
                    <a:pt x="3809" y="2077"/>
                    <a:pt x="3059" y="2827"/>
                  </a:cubicBezTo>
                  <a:cubicBezTo>
                    <a:pt x="2202" y="3689"/>
                    <a:pt x="1575" y="3999"/>
                    <a:pt x="1068" y="3999"/>
                  </a:cubicBezTo>
                  <a:cubicBezTo>
                    <a:pt x="652" y="3999"/>
                    <a:pt x="317" y="3792"/>
                    <a:pt x="1" y="3510"/>
                  </a:cubicBezTo>
                  <a:lnTo>
                    <a:pt x="1" y="3510"/>
                  </a:lnTo>
                  <a:cubicBezTo>
                    <a:pt x="155" y="3683"/>
                    <a:pt x="328" y="3856"/>
                    <a:pt x="501" y="4020"/>
                  </a:cubicBezTo>
                  <a:cubicBezTo>
                    <a:pt x="999" y="4517"/>
                    <a:pt x="1451" y="5027"/>
                    <a:pt x="2100" y="5027"/>
                  </a:cubicBezTo>
                  <a:cubicBezTo>
                    <a:pt x="2605" y="5027"/>
                    <a:pt x="3229" y="4719"/>
                    <a:pt x="4088" y="3856"/>
                  </a:cubicBezTo>
                  <a:cubicBezTo>
                    <a:pt x="5040" y="2914"/>
                    <a:pt x="5040" y="1375"/>
                    <a:pt x="4088" y="433"/>
                  </a:cubicBezTo>
                  <a:cubicBezTo>
                    <a:pt x="3915" y="260"/>
                    <a:pt x="3713" y="116"/>
                    <a:pt x="3501" y="0"/>
                  </a:cubicBez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25;p26"/>
            <p:cNvSpPr/>
            <p:nvPr/>
          </p:nvSpPr>
          <p:spPr>
            <a:xfrm>
              <a:off x="7804158" y="3929457"/>
              <a:ext cx="28667" cy="28432"/>
            </a:xfrm>
            <a:custGeom>
              <a:avLst/>
              <a:gdLst/>
              <a:ahLst/>
              <a:cxnLst/>
              <a:rect l="l" t="t" r="r" b="b"/>
              <a:pathLst>
                <a:path w="1097" h="1088" extrusionOk="0">
                  <a:moveTo>
                    <a:pt x="549" y="1"/>
                  </a:moveTo>
                  <a:cubicBezTo>
                    <a:pt x="250" y="1"/>
                    <a:pt x="0" y="241"/>
                    <a:pt x="0" y="539"/>
                  </a:cubicBezTo>
                  <a:cubicBezTo>
                    <a:pt x="0" y="847"/>
                    <a:pt x="250" y="1087"/>
                    <a:pt x="549" y="1087"/>
                  </a:cubicBezTo>
                  <a:cubicBezTo>
                    <a:pt x="847" y="1087"/>
                    <a:pt x="1097" y="847"/>
                    <a:pt x="1097" y="539"/>
                  </a:cubicBezTo>
                  <a:cubicBezTo>
                    <a:pt x="1097" y="241"/>
                    <a:pt x="847" y="1"/>
                    <a:pt x="549" y="1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26;p26"/>
            <p:cNvSpPr/>
            <p:nvPr/>
          </p:nvSpPr>
          <p:spPr>
            <a:xfrm>
              <a:off x="7806929" y="4129710"/>
              <a:ext cx="29922" cy="28929"/>
            </a:xfrm>
            <a:custGeom>
              <a:avLst/>
              <a:gdLst/>
              <a:ahLst/>
              <a:cxnLst/>
              <a:rect l="l" t="t" r="r" b="b"/>
              <a:pathLst>
                <a:path w="1145" h="1107" extrusionOk="0">
                  <a:moveTo>
                    <a:pt x="581" y="0"/>
                  </a:moveTo>
                  <a:cubicBezTo>
                    <a:pt x="525" y="0"/>
                    <a:pt x="469" y="27"/>
                    <a:pt x="433" y="79"/>
                  </a:cubicBezTo>
                  <a:lnTo>
                    <a:pt x="58" y="579"/>
                  </a:lnTo>
                  <a:cubicBezTo>
                    <a:pt x="0" y="656"/>
                    <a:pt x="10" y="752"/>
                    <a:pt x="68" y="819"/>
                  </a:cubicBezTo>
                  <a:lnTo>
                    <a:pt x="298" y="1050"/>
                  </a:lnTo>
                  <a:cubicBezTo>
                    <a:pt x="336" y="1087"/>
                    <a:pt x="385" y="1107"/>
                    <a:pt x="435" y="1107"/>
                  </a:cubicBezTo>
                  <a:cubicBezTo>
                    <a:pt x="475" y="1107"/>
                    <a:pt x="514" y="1095"/>
                    <a:pt x="548" y="1069"/>
                  </a:cubicBezTo>
                  <a:lnTo>
                    <a:pt x="1048" y="694"/>
                  </a:lnTo>
                  <a:cubicBezTo>
                    <a:pt x="1135" y="617"/>
                    <a:pt x="1145" y="482"/>
                    <a:pt x="1068" y="406"/>
                  </a:cubicBezTo>
                  <a:lnTo>
                    <a:pt x="712" y="59"/>
                  </a:lnTo>
                  <a:cubicBezTo>
                    <a:pt x="676" y="20"/>
                    <a:pt x="629" y="0"/>
                    <a:pt x="581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2" name="Imag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657" y="630857"/>
            <a:ext cx="593910" cy="654221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5" t="18446" r="25818" b="17375"/>
          <a:stretch/>
        </p:blipFill>
        <p:spPr>
          <a:xfrm>
            <a:off x="5454869" y="1849822"/>
            <a:ext cx="1723698" cy="2207172"/>
          </a:xfrm>
          <a:prstGeom prst="rect">
            <a:avLst/>
          </a:prstGeom>
        </p:spPr>
      </p:pic>
      <p:pic>
        <p:nvPicPr>
          <p:cNvPr id="44" name="shuff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9908" y="4349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2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/>
        </p:nvSpPr>
        <p:spPr>
          <a:xfrm>
            <a:off x="4222475" y="657600"/>
            <a:ext cx="6744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0" name="Google Shape;110;p25"/>
          <p:cNvSpPr txBox="1"/>
          <p:nvPr/>
        </p:nvSpPr>
        <p:spPr>
          <a:xfrm>
            <a:off x="2353188" y="523566"/>
            <a:ext cx="4412974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rgbClr val="45818E"/>
                </a:solidFill>
                <a:latin typeface="Pacifico"/>
                <a:ea typeface="Pacifico"/>
                <a:cs typeface="Pacifico"/>
                <a:sym typeface="Pacifico"/>
              </a:rPr>
              <a:t> CM2 - Year 6 </a:t>
            </a:r>
            <a:endParaRPr sz="4400" b="0" i="0" u="none" strike="noStrike" cap="none" dirty="0">
              <a:solidFill>
                <a:srgbClr val="45818E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8" y="594854"/>
            <a:ext cx="517387" cy="517387"/>
          </a:xfrm>
          <a:prstGeom prst="rect">
            <a:avLst/>
          </a:prstGeom>
        </p:spPr>
      </p:pic>
      <p:pic>
        <p:nvPicPr>
          <p:cNvPr id="9" name="Google Shape;16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">
            <a:off x="7559403" y="492906"/>
            <a:ext cx="1378964" cy="7962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541;p43"/>
          <p:cNvSpPr/>
          <p:nvPr/>
        </p:nvSpPr>
        <p:spPr>
          <a:xfrm>
            <a:off x="4388225" y="1612060"/>
            <a:ext cx="3850250" cy="18710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rPr>
              <a:t>Goodbye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05FBA8E-85BC-4EF5-9C9A-07227EA689C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902" y="1332000"/>
            <a:ext cx="4317785" cy="3050814"/>
          </a:xfrm>
          <a:prstGeom prst="rect">
            <a:avLst/>
          </a:prstGeom>
        </p:spPr>
      </p:pic>
      <p:sp>
        <p:nvSpPr>
          <p:cNvPr id="13" name="Google Shape;542;p43"/>
          <p:cNvSpPr txBox="1"/>
          <p:nvPr/>
        </p:nvSpPr>
        <p:spPr>
          <a:xfrm>
            <a:off x="4187786" y="3714745"/>
            <a:ext cx="4754737" cy="552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by Anne-Valérie and Anna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125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5"/>
          <p:cNvSpPr txBox="1"/>
          <p:nvPr/>
        </p:nvSpPr>
        <p:spPr>
          <a:xfrm>
            <a:off x="0" y="495075"/>
            <a:ext cx="9144000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Ressources and contributions</a:t>
            </a:r>
            <a:endParaRPr sz="32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86" name="Google Shape;586;p55"/>
          <p:cNvSpPr txBox="1"/>
          <p:nvPr/>
        </p:nvSpPr>
        <p:spPr>
          <a:xfrm>
            <a:off x="551793" y="1283695"/>
            <a:ext cx="8040414" cy="3025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algn="ctr">
              <a:buClr>
                <a:srgbClr val="FFFFFF"/>
              </a:buClr>
              <a:buSzPts val="2400"/>
            </a:pPr>
            <a:r>
              <a:rPr lang="en-US" sz="1600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Pictures</a:t>
            </a:r>
          </a:p>
          <a:p>
            <a:pPr marL="76200" lvl="0" algn="ctr">
              <a:buClr>
                <a:srgbClr val="FFFFFF"/>
              </a:buClr>
              <a:buSzPts val="2400"/>
            </a:pPr>
            <a:r>
              <a:rPr lang="fr-FR" dirty="0">
                <a:latin typeface="Architects Daughter" panose="020B0604020202020204" charset="0"/>
                <a:hlinkClick r:id="rId3"/>
              </a:rPr>
              <a:t>https://stock.adobe.com/</a:t>
            </a:r>
            <a:r>
              <a:rPr lang="fr-FR" dirty="0">
                <a:latin typeface="Architects Daughter" panose="020B0604020202020204" charset="0"/>
              </a:rPr>
              <a:t>		</a:t>
            </a:r>
            <a:r>
              <a:rPr lang="fr-FR" dirty="0">
                <a:latin typeface="Architects Daughter" panose="020B0604020202020204" charset="0"/>
                <a:hlinkClick r:id="rId4"/>
              </a:rPr>
              <a:t>https://pixabay.com/fr/</a:t>
            </a:r>
            <a:endParaRPr lang="fr-FR" dirty="0">
              <a:latin typeface="Architects Daughter" panose="020B0604020202020204" charset="0"/>
            </a:endParaRPr>
          </a:p>
          <a:p>
            <a:pPr marL="76200" lvl="0" algn="ctr">
              <a:buClr>
                <a:srgbClr val="FFFFFF"/>
              </a:buClr>
              <a:buSzPts val="2400"/>
            </a:pPr>
            <a:r>
              <a:rPr lang="fr-FR" dirty="0">
                <a:latin typeface="Architects Daughter" panose="020B0604020202020204" charset="0"/>
                <a:hlinkClick r:id="rId5"/>
              </a:rPr>
              <a:t>https://www.flaticon.com/</a:t>
            </a:r>
            <a:r>
              <a:rPr lang="fr-FR" dirty="0">
                <a:latin typeface="Architects Daughter" panose="020B0604020202020204" charset="0"/>
              </a:rPr>
              <a:t>		</a:t>
            </a:r>
            <a:r>
              <a:rPr lang="fr-FR" dirty="0">
                <a:latin typeface="Architects Daughter" panose="020B0604020202020204" charset="0"/>
                <a:hlinkClick r:id="rId6"/>
              </a:rPr>
              <a:t>https://www.clipart.com/fr/index</a:t>
            </a:r>
            <a:endParaRPr lang="fr-FR" dirty="0">
              <a:latin typeface="Architects Daughter" panose="020B0604020202020204" charset="0"/>
            </a:endParaRPr>
          </a:p>
          <a:p>
            <a:pPr marL="76200" algn="ctr">
              <a:buClr>
                <a:srgbClr val="FFFFFF"/>
              </a:buClr>
              <a:buSzPts val="2400"/>
            </a:pPr>
            <a:r>
              <a:rPr lang="en-US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Personal photos</a:t>
            </a:r>
          </a:p>
          <a:p>
            <a:pPr marL="76200" lvl="0" algn="ctr">
              <a:buClr>
                <a:srgbClr val="FFFFFF"/>
              </a:buClr>
              <a:buSzPts val="2400"/>
            </a:pPr>
            <a:r>
              <a:rPr lang="en-US" sz="1000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</a:t>
            </a:r>
            <a:endParaRPr sz="1000" dirty="0">
              <a:solidFill>
                <a:schemeClr val="tx1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Characters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Sam Lumni and her friends drawn by Manon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Audio recordings</a:t>
            </a:r>
            <a:endParaRPr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chitects Daughter"/>
              <a:buChar char="-"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Voices : Tess, Mansi, Lukas, Immanuel, Emily, Eddie, Sydny, Jacklyn, </a:t>
            </a: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Richard, Dain, Erin</a:t>
            </a:r>
            <a:endParaRPr lang="fr"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457200" indent="-317500" algn="ctr">
              <a:buClr>
                <a:srgbClr val="FFFFFF"/>
              </a:buClr>
              <a:buSzPts val="1400"/>
              <a:buFont typeface="Architects Daughter"/>
              <a:buChar char="-"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Music, melody and lyrics by Stephane and </a:t>
            </a: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François</a:t>
            </a:r>
          </a:p>
          <a:p>
            <a:pPr marL="139700" algn="ctr">
              <a:buClr>
                <a:srgbClr val="FFFFFF"/>
              </a:buClr>
              <a:buSzPts val="1400"/>
            </a:pPr>
            <a:endParaRPr lang="fr" sz="1000"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13970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fr-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C</a:t>
            </a: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onception</a:t>
            </a:r>
          </a:p>
          <a:p>
            <a:pPr marL="13970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Anna, Anne-Valérie, Mathilde, Sabrina et Sandrine</a:t>
            </a:r>
            <a:endParaRPr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</p:spTree>
    <p:extLst>
      <p:ext uri="{BB962C8B-B14F-4D97-AF65-F5344CB8AC3E}">
        <p14:creationId xmlns:p14="http://schemas.microsoft.com/office/powerpoint/2010/main" val="92606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0717" y="265615"/>
            <a:ext cx="8923283" cy="12750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1648518" y="0"/>
            <a:ext cx="5846963" cy="5143500"/>
            <a:chOff x="1648518" y="0"/>
            <a:chExt cx="5846963" cy="51435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518" y="0"/>
              <a:ext cx="5846963" cy="5143500"/>
            </a:xfrm>
            <a:prstGeom prst="rect">
              <a:avLst/>
            </a:prstGeom>
          </p:spPr>
        </p:pic>
        <p:sp>
          <p:nvSpPr>
            <p:cNvPr id="142" name="Google Shape;142;p27"/>
            <p:cNvSpPr txBox="1"/>
            <p:nvPr/>
          </p:nvSpPr>
          <p:spPr>
            <a:xfrm>
              <a:off x="3139176" y="265615"/>
              <a:ext cx="3352800" cy="84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fr" sz="3600" b="1" i="0" u="none" strike="noStrike" cap="none" dirty="0">
                  <a:solidFill>
                    <a:schemeClr val="bg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Today’s lesson</a:t>
              </a:r>
              <a:endParaRPr sz="3600" b="1" i="0" u="none" strike="noStrike" cap="none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759" y="265615"/>
              <a:ext cx="964176" cy="964176"/>
            </a:xfrm>
            <a:prstGeom prst="rect">
              <a:avLst/>
            </a:prstGeom>
          </p:spPr>
        </p:pic>
      </p:grpSp>
      <p:sp>
        <p:nvSpPr>
          <p:cNvPr id="7" name="Google Shape;95;p15"/>
          <p:cNvSpPr txBox="1"/>
          <p:nvPr/>
        </p:nvSpPr>
        <p:spPr>
          <a:xfrm>
            <a:off x="1911759" y="1229791"/>
            <a:ext cx="5402011" cy="2297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Réviser l’écriture de la date</a:t>
            </a:r>
          </a:p>
          <a:p>
            <a:pPr marL="457200" lvl="0" indent="-381000"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Se rendre à l’école</a:t>
            </a:r>
          </a:p>
          <a:p>
            <a:pPr marL="457200" lvl="0" indent="-381000"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Écouter des anglophones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Apprendre le nom des vêtements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</a:t>
            </a:r>
            <a:r>
              <a:rPr lang="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écrire l’habillement d’un élève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Parler de sa routine</a:t>
            </a:r>
          </a:p>
        </p:txBody>
      </p:sp>
    </p:spTree>
    <p:extLst>
      <p:ext uri="{BB962C8B-B14F-4D97-AF65-F5344CB8AC3E}">
        <p14:creationId xmlns:p14="http://schemas.microsoft.com/office/powerpoint/2010/main" val="427753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/>
          <p:nvPr/>
        </p:nvSpPr>
        <p:spPr>
          <a:xfrm>
            <a:off x="0" y="498498"/>
            <a:ext cx="90645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You need</a:t>
            </a:r>
            <a:r>
              <a:rPr lang="fr" sz="40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….</a:t>
            </a:r>
            <a:endParaRPr sz="4000" b="0" i="0" u="none" strike="noStrike" cap="none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52" name="Google Shape;152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714828">
            <a:off x="5342407" y="952087"/>
            <a:ext cx="1294881" cy="171177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8"/>
          <p:cNvSpPr/>
          <p:nvPr/>
        </p:nvSpPr>
        <p:spPr>
          <a:xfrm>
            <a:off x="6085327" y="3586931"/>
            <a:ext cx="1988400" cy="482700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copybook</a:t>
            </a:r>
            <a:endParaRPr sz="24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55" name="Google Shape;155;p28"/>
          <p:cNvSpPr/>
          <p:nvPr/>
        </p:nvSpPr>
        <p:spPr>
          <a:xfrm>
            <a:off x="2807266" y="3418077"/>
            <a:ext cx="2293330" cy="820409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</a:t>
            </a:r>
            <a:r>
              <a:rPr lang="fr" sz="2400" b="0" i="0" u="none" strike="noStrike" cap="none" dirty="0" err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whiteboard</a:t>
            </a: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marker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56" name="Google Shape;156;p28"/>
          <p:cNvSpPr/>
          <p:nvPr/>
        </p:nvSpPr>
        <p:spPr>
          <a:xfrm>
            <a:off x="5158464" y="2546675"/>
            <a:ext cx="1447006" cy="482700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pencil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283369" y="1675229"/>
            <a:ext cx="2285263" cy="1542927"/>
            <a:chOff x="379455" y="1668056"/>
            <a:chExt cx="2285263" cy="1542927"/>
          </a:xfrm>
        </p:grpSpPr>
        <p:sp>
          <p:nvSpPr>
            <p:cNvPr id="3" name="Rectangle 2"/>
            <p:cNvSpPr/>
            <p:nvPr/>
          </p:nvSpPr>
          <p:spPr>
            <a:xfrm rot="19899357">
              <a:off x="543739" y="1865340"/>
              <a:ext cx="1970114" cy="115764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" name="Groupe 3"/>
            <p:cNvGrpSpPr/>
            <p:nvPr/>
          </p:nvGrpSpPr>
          <p:grpSpPr>
            <a:xfrm>
              <a:off x="379455" y="1668056"/>
              <a:ext cx="2285263" cy="1542927"/>
              <a:chOff x="379455" y="1668056"/>
              <a:chExt cx="2285263" cy="1542927"/>
            </a:xfrm>
          </p:grpSpPr>
          <p:sp>
            <p:nvSpPr>
              <p:cNvPr id="2" name="Rectangle à coins arrondis 1"/>
              <p:cNvSpPr/>
              <p:nvPr/>
            </p:nvSpPr>
            <p:spPr>
              <a:xfrm rot="19899357">
                <a:off x="379455" y="1668056"/>
                <a:ext cx="2285263" cy="1542927"/>
              </a:xfrm>
              <a:prstGeom prst="round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3" name="Image 12" descr="C:\Users\schapelet1\Downloads\notebook-426323_640.png"/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9899357">
                <a:off x="543739" y="1865340"/>
                <a:ext cx="1970114" cy="1157649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sp>
        <p:nvSpPr>
          <p:cNvPr id="15" name="Google Shape;155;p28"/>
          <p:cNvSpPr/>
          <p:nvPr/>
        </p:nvSpPr>
        <p:spPr>
          <a:xfrm>
            <a:off x="230103" y="3696283"/>
            <a:ext cx="2066394" cy="482700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whiteboard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296" y="1338151"/>
            <a:ext cx="1133877" cy="188000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83" y="599375"/>
            <a:ext cx="559308" cy="559308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34" y="535477"/>
            <a:ext cx="556766" cy="556766"/>
          </a:xfrm>
          <a:prstGeom prst="rect">
            <a:avLst/>
          </a:prstGeom>
        </p:spPr>
      </p:pic>
      <p:pic>
        <p:nvPicPr>
          <p:cNvPr id="19" name="Google Shape;151;p28"/>
          <p:cNvPicPr preferRelativeResize="0"/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-718004">
            <a:off x="7221195" y="1613613"/>
            <a:ext cx="1528374" cy="17550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609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/>
          <p:nvPr/>
        </p:nvSpPr>
        <p:spPr>
          <a:xfrm>
            <a:off x="1948125" y="585325"/>
            <a:ext cx="5824024" cy="613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tx1"/>
                </a:solidFill>
                <a:latin typeface="Architects Daughter" panose="020B0604020202020204" charset="0"/>
                <a:sym typeface="Barrio"/>
              </a:rPr>
              <a:t>Let’s</a:t>
            </a:r>
            <a:r>
              <a:rPr lang="fr-FR" sz="4400" dirty="0">
                <a:solidFill>
                  <a:schemeClr val="tx1"/>
                </a:solidFill>
                <a:latin typeface="Architects Daughter" panose="020B0604020202020204" charset="0"/>
                <a:sym typeface="Barrio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chitects Daughter" panose="020B0604020202020204" charset="0"/>
                <a:sym typeface="Barrio"/>
              </a:rPr>
              <a:t>write</a:t>
            </a:r>
            <a:r>
              <a:rPr lang="fr-FR" sz="4400" dirty="0">
                <a:solidFill>
                  <a:schemeClr val="tx1"/>
                </a:solidFill>
                <a:latin typeface="Architects Daughter" panose="020B0604020202020204" charset="0"/>
                <a:sym typeface="Barrio"/>
              </a:rPr>
              <a:t> the date</a:t>
            </a:r>
            <a:endParaRPr sz="4400" dirty="0">
              <a:solidFill>
                <a:schemeClr val="tx1"/>
              </a:solidFill>
              <a:latin typeface="Architects Daughter" panose="020B0604020202020204" charset="0"/>
              <a:sym typeface="Barrio"/>
            </a:endParaRPr>
          </a:p>
        </p:txBody>
      </p:sp>
      <p:sp>
        <p:nvSpPr>
          <p:cNvPr id="30" name="Google Shape;142;p17">
            <a:extLst>
              <a:ext uri="{FF2B5EF4-FFF2-40B4-BE49-F238E27FC236}">
                <a16:creationId xmlns:a16="http://schemas.microsoft.com/office/drawing/2014/main" id="{859B7CC5-9E73-40CB-871C-114CB1E83E3C}"/>
              </a:ext>
            </a:extLst>
          </p:cNvPr>
          <p:cNvSpPr txBox="1"/>
          <p:nvPr/>
        </p:nvSpPr>
        <p:spPr>
          <a:xfrm>
            <a:off x="4139705" y="2568167"/>
            <a:ext cx="1185660" cy="321809"/>
          </a:xfrm>
          <a:prstGeom prst="rect">
            <a:avLst/>
          </a:prstGeom>
          <a:solidFill>
            <a:srgbClr val="DD7E6B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July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2" name="Google Shape;102;p15">
            <a:extLst>
              <a:ext uri="{FF2B5EF4-FFF2-40B4-BE49-F238E27FC236}">
                <a16:creationId xmlns:a16="http://schemas.microsoft.com/office/drawing/2014/main" id="{E37A016C-26B3-42F8-A776-8E2BED1CB76E}"/>
              </a:ext>
            </a:extLst>
          </p:cNvPr>
          <p:cNvSpPr txBox="1"/>
          <p:nvPr/>
        </p:nvSpPr>
        <p:spPr>
          <a:xfrm>
            <a:off x="1153024" y="2080260"/>
            <a:ext cx="1831222" cy="321809"/>
          </a:xfrm>
          <a:prstGeom prst="rect">
            <a:avLst/>
          </a:prstGeom>
          <a:solidFill>
            <a:srgbClr val="9FC5E8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Wednesday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5" name="Google Shape;125;p16">
            <a:extLst>
              <a:ext uri="{FF2B5EF4-FFF2-40B4-BE49-F238E27FC236}">
                <a16:creationId xmlns:a16="http://schemas.microsoft.com/office/drawing/2014/main" id="{0F073B2C-8D2F-4FB2-BCC1-F196049FD2CB}"/>
              </a:ext>
            </a:extLst>
          </p:cNvPr>
          <p:cNvSpPr txBox="1"/>
          <p:nvPr/>
        </p:nvSpPr>
        <p:spPr>
          <a:xfrm>
            <a:off x="7079885" y="2587598"/>
            <a:ext cx="619948" cy="321809"/>
          </a:xfrm>
          <a:prstGeom prst="rect">
            <a:avLst/>
          </a:prstGeom>
          <a:solidFill>
            <a:srgbClr val="9FC5E8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2</a:t>
            </a:r>
            <a:r>
              <a:rPr lang="fr" sz="2400" baseline="300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nd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8" name="Google Shape;142;p17">
            <a:extLst>
              <a:ext uri="{FF2B5EF4-FFF2-40B4-BE49-F238E27FC236}">
                <a16:creationId xmlns:a16="http://schemas.microsoft.com/office/drawing/2014/main" id="{D9FF72B1-E522-4351-AA1B-9FBE43ADADA8}"/>
              </a:ext>
            </a:extLst>
          </p:cNvPr>
          <p:cNvSpPr txBox="1"/>
          <p:nvPr/>
        </p:nvSpPr>
        <p:spPr>
          <a:xfrm>
            <a:off x="6269247" y="1463131"/>
            <a:ext cx="2468202" cy="4851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P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ick a number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9" name="Google Shape;142;p17">
            <a:extLst>
              <a:ext uri="{FF2B5EF4-FFF2-40B4-BE49-F238E27FC236}">
                <a16:creationId xmlns:a16="http://schemas.microsoft.com/office/drawing/2014/main" id="{631B9B27-FA6B-48A1-9624-D6688E4DE18D}"/>
              </a:ext>
            </a:extLst>
          </p:cNvPr>
          <p:cNvSpPr txBox="1"/>
          <p:nvPr/>
        </p:nvSpPr>
        <p:spPr>
          <a:xfrm>
            <a:off x="3601467" y="1463131"/>
            <a:ext cx="2281148" cy="4851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P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ick a month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0" name="Google Shape;142;p17">
            <a:extLst>
              <a:ext uri="{FF2B5EF4-FFF2-40B4-BE49-F238E27FC236}">
                <a16:creationId xmlns:a16="http://schemas.microsoft.com/office/drawing/2014/main" id="{134A0908-49DA-4D8F-B809-AADE6FFDE58A}"/>
              </a:ext>
            </a:extLst>
          </p:cNvPr>
          <p:cNvSpPr txBox="1"/>
          <p:nvPr/>
        </p:nvSpPr>
        <p:spPr>
          <a:xfrm>
            <a:off x="1084444" y="1463131"/>
            <a:ext cx="2020838" cy="485100"/>
          </a:xfrm>
          <a:prstGeom prst="rect">
            <a:avLst/>
          </a:prstGeom>
          <a:solidFill>
            <a:schemeClr val="bg1"/>
          </a:solidFill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P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ick a day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A17D926F-8AF3-48F0-AC3A-DFA1D69795E7}"/>
              </a:ext>
            </a:extLst>
          </p:cNvPr>
          <p:cNvSpPr/>
          <p:nvPr/>
        </p:nvSpPr>
        <p:spPr>
          <a:xfrm>
            <a:off x="977462" y="1996709"/>
            <a:ext cx="2196400" cy="14296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EDF5F5B0-EC0E-4C57-AA37-4AC9C5F03AD1}"/>
              </a:ext>
            </a:extLst>
          </p:cNvPr>
          <p:cNvSpPr/>
          <p:nvPr/>
        </p:nvSpPr>
        <p:spPr>
          <a:xfrm>
            <a:off x="3909067" y="1996709"/>
            <a:ext cx="1646937" cy="142966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 : coins arrondis 42">
            <a:extLst>
              <a:ext uri="{FF2B5EF4-FFF2-40B4-BE49-F238E27FC236}">
                <a16:creationId xmlns:a16="http://schemas.microsoft.com/office/drawing/2014/main" id="{77CFAB57-8679-4220-B38A-2B2640E7A399}"/>
              </a:ext>
            </a:extLst>
          </p:cNvPr>
          <p:cNvSpPr/>
          <p:nvPr/>
        </p:nvSpPr>
        <p:spPr>
          <a:xfrm>
            <a:off x="6163366" y="2094114"/>
            <a:ext cx="2679963" cy="12982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Google Shape;102;p15">
            <a:extLst>
              <a:ext uri="{FF2B5EF4-FFF2-40B4-BE49-F238E27FC236}">
                <a16:creationId xmlns:a16="http://schemas.microsoft.com/office/drawing/2014/main" id="{ACA739E0-E719-4E51-8644-AFF5F23E708A}"/>
              </a:ext>
            </a:extLst>
          </p:cNvPr>
          <p:cNvSpPr txBox="1"/>
          <p:nvPr/>
        </p:nvSpPr>
        <p:spPr>
          <a:xfrm>
            <a:off x="4385452" y="3904005"/>
            <a:ext cx="208837" cy="321809"/>
          </a:xfrm>
          <a:prstGeom prst="rect">
            <a:avLst/>
          </a:prstGeom>
          <a:solidFill>
            <a:srgbClr val="9FC5E8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,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ADB5A6B6-041B-4FA2-BB3A-53226D9EB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69" y="643058"/>
            <a:ext cx="540167" cy="540167"/>
          </a:xfrm>
          <a:prstGeom prst="rect">
            <a:avLst/>
          </a:prstGeom>
        </p:spPr>
      </p:pic>
      <p:pic>
        <p:nvPicPr>
          <p:cNvPr id="23" name="Google Shape;151;p28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-718004">
            <a:off x="309284" y="3672574"/>
            <a:ext cx="940902" cy="111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52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14828">
            <a:off x="883936" y="3682418"/>
            <a:ext cx="613045" cy="71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81;p8" descr="Stylo, Écrit, Dessin À Main Levée, Crayon"/>
          <p:cNvPicPr preferRelativeResize="0"/>
          <p:nvPr/>
        </p:nvPicPr>
        <p:blipFill rotWithShape="1">
          <a:blip r:embed="rId7">
            <a:alphaModFix/>
          </a:blip>
          <a:srcRect r="39925" b="21171"/>
          <a:stretch/>
        </p:blipFill>
        <p:spPr>
          <a:xfrm>
            <a:off x="807854" y="647506"/>
            <a:ext cx="491430" cy="482901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02;p15">
            <a:extLst>
              <a:ext uri="{FF2B5EF4-FFF2-40B4-BE49-F238E27FC236}">
                <a16:creationId xmlns:a16="http://schemas.microsoft.com/office/drawing/2014/main" id="{E37A016C-26B3-42F8-A776-8E2BED1CB76E}"/>
              </a:ext>
            </a:extLst>
          </p:cNvPr>
          <p:cNvSpPr txBox="1"/>
          <p:nvPr/>
        </p:nvSpPr>
        <p:spPr>
          <a:xfrm>
            <a:off x="1245167" y="2533598"/>
            <a:ext cx="1646936" cy="321809"/>
          </a:xfrm>
          <a:prstGeom prst="rect">
            <a:avLst/>
          </a:prstGeom>
          <a:solidFill>
            <a:srgbClr val="9FC5E8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Thursday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8" name="Google Shape;102;p15">
            <a:extLst>
              <a:ext uri="{FF2B5EF4-FFF2-40B4-BE49-F238E27FC236}">
                <a16:creationId xmlns:a16="http://schemas.microsoft.com/office/drawing/2014/main" id="{E37A016C-26B3-42F8-A776-8E2BED1CB76E}"/>
              </a:ext>
            </a:extLst>
          </p:cNvPr>
          <p:cNvSpPr txBox="1"/>
          <p:nvPr/>
        </p:nvSpPr>
        <p:spPr>
          <a:xfrm>
            <a:off x="1256434" y="2979985"/>
            <a:ext cx="1646936" cy="321809"/>
          </a:xfrm>
          <a:prstGeom prst="rect">
            <a:avLst/>
          </a:prstGeom>
          <a:solidFill>
            <a:srgbClr val="9FC5E8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Tuesday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9" name="Google Shape;142;p17">
            <a:extLst>
              <a:ext uri="{FF2B5EF4-FFF2-40B4-BE49-F238E27FC236}">
                <a16:creationId xmlns:a16="http://schemas.microsoft.com/office/drawing/2014/main" id="{859B7CC5-9E73-40CB-871C-114CB1E83E3C}"/>
              </a:ext>
            </a:extLst>
          </p:cNvPr>
          <p:cNvSpPr txBox="1"/>
          <p:nvPr/>
        </p:nvSpPr>
        <p:spPr>
          <a:xfrm>
            <a:off x="4149211" y="2118308"/>
            <a:ext cx="1185660" cy="321809"/>
          </a:xfrm>
          <a:prstGeom prst="rect">
            <a:avLst/>
          </a:prstGeom>
          <a:solidFill>
            <a:srgbClr val="DD7E6B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April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1" name="Google Shape;142;p17">
            <a:extLst>
              <a:ext uri="{FF2B5EF4-FFF2-40B4-BE49-F238E27FC236}">
                <a16:creationId xmlns:a16="http://schemas.microsoft.com/office/drawing/2014/main" id="{859B7CC5-9E73-40CB-871C-114CB1E83E3C}"/>
              </a:ext>
            </a:extLst>
          </p:cNvPr>
          <p:cNvSpPr txBox="1"/>
          <p:nvPr/>
        </p:nvSpPr>
        <p:spPr>
          <a:xfrm>
            <a:off x="4131103" y="2969323"/>
            <a:ext cx="1185660" cy="321809"/>
          </a:xfrm>
          <a:prstGeom prst="rect">
            <a:avLst/>
          </a:prstGeom>
          <a:solidFill>
            <a:srgbClr val="DD7E6B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August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6" name="Google Shape;125;p16">
            <a:extLst>
              <a:ext uri="{FF2B5EF4-FFF2-40B4-BE49-F238E27FC236}">
                <a16:creationId xmlns:a16="http://schemas.microsoft.com/office/drawing/2014/main" id="{0F073B2C-8D2F-4FB2-BCC1-F196049FD2CB}"/>
              </a:ext>
            </a:extLst>
          </p:cNvPr>
          <p:cNvSpPr txBox="1"/>
          <p:nvPr/>
        </p:nvSpPr>
        <p:spPr>
          <a:xfrm>
            <a:off x="6223197" y="2587598"/>
            <a:ext cx="710412" cy="321809"/>
          </a:xfrm>
          <a:prstGeom prst="rect">
            <a:avLst/>
          </a:prstGeom>
          <a:solidFill>
            <a:srgbClr val="9FC5E8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17</a:t>
            </a:r>
            <a:r>
              <a:rPr lang="fr" sz="2400" baseline="300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7" name="Google Shape;125;p16">
            <a:extLst>
              <a:ext uri="{FF2B5EF4-FFF2-40B4-BE49-F238E27FC236}">
                <a16:creationId xmlns:a16="http://schemas.microsoft.com/office/drawing/2014/main" id="{0F073B2C-8D2F-4FB2-BCC1-F196049FD2CB}"/>
              </a:ext>
            </a:extLst>
          </p:cNvPr>
          <p:cNvSpPr txBox="1"/>
          <p:nvPr/>
        </p:nvSpPr>
        <p:spPr>
          <a:xfrm>
            <a:off x="7930116" y="2180496"/>
            <a:ext cx="710412" cy="321809"/>
          </a:xfrm>
          <a:prstGeom prst="rect">
            <a:avLst/>
          </a:prstGeom>
          <a:solidFill>
            <a:srgbClr val="9FC5E8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3</a:t>
            </a:r>
            <a:r>
              <a:rPr lang="fr" sz="2400" baseline="300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rd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1" name="Google Shape;125;p16">
            <a:extLst>
              <a:ext uri="{FF2B5EF4-FFF2-40B4-BE49-F238E27FC236}">
                <a16:creationId xmlns:a16="http://schemas.microsoft.com/office/drawing/2014/main" id="{0F073B2C-8D2F-4FB2-BCC1-F196049FD2CB}"/>
              </a:ext>
            </a:extLst>
          </p:cNvPr>
          <p:cNvSpPr txBox="1"/>
          <p:nvPr/>
        </p:nvSpPr>
        <p:spPr>
          <a:xfrm>
            <a:off x="6223197" y="2189555"/>
            <a:ext cx="710412" cy="321809"/>
          </a:xfrm>
          <a:prstGeom prst="rect">
            <a:avLst/>
          </a:prstGeom>
          <a:solidFill>
            <a:srgbClr val="9FC5E8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1</a:t>
            </a:r>
            <a:r>
              <a:rPr lang="fr" sz="2400" baseline="300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st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4" name="Google Shape;125;p16">
            <a:extLst>
              <a:ext uri="{FF2B5EF4-FFF2-40B4-BE49-F238E27FC236}">
                <a16:creationId xmlns:a16="http://schemas.microsoft.com/office/drawing/2014/main" id="{0F073B2C-8D2F-4FB2-BCC1-F196049FD2CB}"/>
              </a:ext>
            </a:extLst>
          </p:cNvPr>
          <p:cNvSpPr txBox="1"/>
          <p:nvPr/>
        </p:nvSpPr>
        <p:spPr>
          <a:xfrm>
            <a:off x="7790297" y="2593115"/>
            <a:ext cx="856688" cy="321809"/>
          </a:xfrm>
          <a:prstGeom prst="rect">
            <a:avLst/>
          </a:prstGeom>
          <a:solidFill>
            <a:srgbClr val="9FC5E8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22</a:t>
            </a:r>
            <a:r>
              <a:rPr lang="fr" sz="2400" baseline="300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nd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9" name="Google Shape;125;p16">
            <a:extLst>
              <a:ext uri="{FF2B5EF4-FFF2-40B4-BE49-F238E27FC236}">
                <a16:creationId xmlns:a16="http://schemas.microsoft.com/office/drawing/2014/main" id="{0F073B2C-8D2F-4FB2-BCC1-F196049FD2CB}"/>
              </a:ext>
            </a:extLst>
          </p:cNvPr>
          <p:cNvSpPr txBox="1"/>
          <p:nvPr/>
        </p:nvSpPr>
        <p:spPr>
          <a:xfrm>
            <a:off x="7079885" y="2195072"/>
            <a:ext cx="710412" cy="321809"/>
          </a:xfrm>
          <a:prstGeom prst="rect">
            <a:avLst/>
          </a:prstGeom>
          <a:solidFill>
            <a:srgbClr val="9FC5E8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31</a:t>
            </a:r>
            <a:r>
              <a:rPr lang="fr" sz="2400" baseline="300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st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1" name="Google Shape;125;p16">
            <a:extLst>
              <a:ext uri="{FF2B5EF4-FFF2-40B4-BE49-F238E27FC236}">
                <a16:creationId xmlns:a16="http://schemas.microsoft.com/office/drawing/2014/main" id="{0F073B2C-8D2F-4FB2-BCC1-F196049FD2CB}"/>
              </a:ext>
            </a:extLst>
          </p:cNvPr>
          <p:cNvSpPr txBox="1"/>
          <p:nvPr/>
        </p:nvSpPr>
        <p:spPr>
          <a:xfrm>
            <a:off x="7589697" y="2987245"/>
            <a:ext cx="745005" cy="321809"/>
          </a:xfrm>
          <a:prstGeom prst="rect">
            <a:avLst/>
          </a:prstGeom>
          <a:solidFill>
            <a:srgbClr val="9FC5E8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30</a:t>
            </a:r>
            <a:r>
              <a:rPr lang="fr" sz="2400" baseline="300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2" name="Google Shape;125;p16">
            <a:extLst>
              <a:ext uri="{FF2B5EF4-FFF2-40B4-BE49-F238E27FC236}">
                <a16:creationId xmlns:a16="http://schemas.microsoft.com/office/drawing/2014/main" id="{0F073B2C-8D2F-4FB2-BCC1-F196049FD2CB}"/>
              </a:ext>
            </a:extLst>
          </p:cNvPr>
          <p:cNvSpPr txBox="1"/>
          <p:nvPr/>
        </p:nvSpPr>
        <p:spPr>
          <a:xfrm>
            <a:off x="6679447" y="3021255"/>
            <a:ext cx="710412" cy="321809"/>
          </a:xfrm>
          <a:prstGeom prst="rect">
            <a:avLst/>
          </a:prstGeom>
          <a:solidFill>
            <a:srgbClr val="9FC5E8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11</a:t>
            </a:r>
            <a:r>
              <a:rPr lang="fr" sz="2400" baseline="300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2546079" y="3827627"/>
            <a:ext cx="4229588" cy="529460"/>
            <a:chOff x="2562578" y="3826258"/>
            <a:chExt cx="4229588" cy="529460"/>
          </a:xfrm>
        </p:grpSpPr>
        <p:sp>
          <p:nvSpPr>
            <p:cNvPr id="33" name="Google Shape;142;p17">
              <a:extLst>
                <a:ext uri="{FF2B5EF4-FFF2-40B4-BE49-F238E27FC236}">
                  <a16:creationId xmlns:a16="http://schemas.microsoft.com/office/drawing/2014/main" id="{859B7CC5-9E73-40CB-871C-114CB1E83E3C}"/>
                </a:ext>
              </a:extLst>
            </p:cNvPr>
            <p:cNvSpPr txBox="1"/>
            <p:nvPr/>
          </p:nvSpPr>
          <p:spPr>
            <a:xfrm>
              <a:off x="4742041" y="3826258"/>
              <a:ext cx="1252359" cy="508459"/>
            </a:xfrm>
            <a:prstGeom prst="rect">
              <a:avLst/>
            </a:prstGeom>
            <a:solidFill>
              <a:srgbClr val="DD7E6B"/>
            </a:solidFill>
            <a:ln w="28575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2400" dirty="0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August</a:t>
              </a:r>
              <a:endParaRPr sz="2400" dirty="0"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sp>
          <p:nvSpPr>
            <p:cNvPr id="34" name="Google Shape;125;p16">
              <a:extLst>
                <a:ext uri="{FF2B5EF4-FFF2-40B4-BE49-F238E27FC236}">
                  <a16:creationId xmlns:a16="http://schemas.microsoft.com/office/drawing/2014/main" id="{0F073B2C-8D2F-4FB2-BCC1-F196049FD2CB}"/>
                </a:ext>
              </a:extLst>
            </p:cNvPr>
            <p:cNvSpPr txBox="1"/>
            <p:nvPr/>
          </p:nvSpPr>
          <p:spPr>
            <a:xfrm>
              <a:off x="6160943" y="3834053"/>
              <a:ext cx="631223" cy="508459"/>
            </a:xfrm>
            <a:prstGeom prst="rect">
              <a:avLst/>
            </a:prstGeom>
            <a:solidFill>
              <a:srgbClr val="9FC5E8"/>
            </a:solidFill>
            <a:ln w="28575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2400" dirty="0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2</a:t>
              </a:r>
              <a:r>
                <a:rPr lang="fr" sz="2400" baseline="30000" dirty="0">
                  <a:solidFill>
                    <a:srgbClr val="FF0000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nd</a:t>
              </a:r>
              <a:r>
                <a:rPr lang="fr" sz="2400" dirty="0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 </a:t>
              </a:r>
              <a:endParaRPr sz="2400" dirty="0"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sp>
          <p:nvSpPr>
            <p:cNvPr id="45" name="Google Shape;102;p15">
              <a:extLst>
                <a:ext uri="{FF2B5EF4-FFF2-40B4-BE49-F238E27FC236}">
                  <a16:creationId xmlns:a16="http://schemas.microsoft.com/office/drawing/2014/main" id="{ACA739E0-E719-4E51-8644-AFF5F23E708A}"/>
                </a:ext>
              </a:extLst>
            </p:cNvPr>
            <p:cNvSpPr txBox="1"/>
            <p:nvPr/>
          </p:nvSpPr>
          <p:spPr>
            <a:xfrm>
              <a:off x="4384711" y="3904005"/>
              <a:ext cx="230725" cy="324681"/>
            </a:xfrm>
            <a:prstGeom prst="rect">
              <a:avLst/>
            </a:prstGeom>
            <a:solidFill>
              <a:srgbClr val="9FC5E8"/>
            </a:solidFill>
            <a:ln w="28575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2400" dirty="0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,</a:t>
              </a:r>
              <a:endParaRPr sz="2400" dirty="0"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sp>
          <p:nvSpPr>
            <p:cNvPr id="46" name="Google Shape;102;p15">
              <a:extLst>
                <a:ext uri="{FF2B5EF4-FFF2-40B4-BE49-F238E27FC236}">
                  <a16:creationId xmlns:a16="http://schemas.microsoft.com/office/drawing/2014/main" id="{E37A016C-26B3-42F8-A776-8E2BED1CB76E}"/>
                </a:ext>
              </a:extLst>
            </p:cNvPr>
            <p:cNvSpPr txBox="1"/>
            <p:nvPr/>
          </p:nvSpPr>
          <p:spPr>
            <a:xfrm>
              <a:off x="2562578" y="3847259"/>
              <a:ext cx="1662649" cy="508459"/>
            </a:xfrm>
            <a:prstGeom prst="rect">
              <a:avLst/>
            </a:prstGeom>
            <a:solidFill>
              <a:srgbClr val="9FC5E8"/>
            </a:solidFill>
            <a:ln w="28575" cap="flat" cmpd="sng">
              <a:solidFill>
                <a:srgbClr val="98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2400" dirty="0"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Thursday</a:t>
              </a:r>
              <a:endParaRPr sz="2400" dirty="0"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269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0.00123 L 0.14618 0.2515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-0.00308 L 0.06493 0.1688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6" y="8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7.40741E-7 L -0.09948 0.2410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3" y="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5679E-6 L 0.1677 0.1814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85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7.40741E-7 L -0.26233 0.17099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85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9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0.17153 0.0969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76" y="4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5" grpId="0" animBg="1"/>
      <p:bldP spid="35" grpId="1" animBg="1"/>
      <p:bldP spid="35" grpId="2" animBg="1"/>
      <p:bldP spid="38" grpId="0" animBg="1"/>
      <p:bldP spid="39" grpId="0" animBg="1"/>
      <p:bldP spid="40" grpId="0" animBg="1"/>
      <p:bldP spid="2" grpId="0" animBg="1"/>
      <p:bldP spid="42" grpId="0" animBg="1"/>
      <p:bldP spid="43" grpId="0" animBg="1"/>
      <p:bldP spid="48" grpId="0" animBg="1"/>
      <p:bldP spid="48" grpId="1" animBg="1"/>
      <p:bldP spid="27" grpId="0" animBg="1"/>
      <p:bldP spid="27" grpId="1" animBg="1"/>
      <p:bldP spid="27" grpId="2" animBg="1"/>
      <p:bldP spid="28" grpId="0" animBg="1"/>
      <p:bldP spid="29" grpId="0" animBg="1"/>
      <p:bldP spid="31" grpId="0" animBg="1"/>
      <p:bldP spid="31" grpId="1" animBg="1"/>
      <p:bldP spid="31" grpId="2" animBg="1"/>
      <p:bldP spid="36" grpId="0" animBg="1"/>
      <p:bldP spid="37" grpId="0" animBg="1"/>
      <p:bldP spid="41" grpId="0" animBg="1"/>
      <p:bldP spid="44" grpId="0" animBg="1"/>
      <p:bldP spid="49" grpId="0" animBg="1"/>
      <p:bldP spid="51" grpId="0" animBg="1"/>
      <p:bldP spid="5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/>
          <p:nvPr/>
        </p:nvSpPr>
        <p:spPr>
          <a:xfrm>
            <a:off x="1948125" y="585325"/>
            <a:ext cx="5824024" cy="613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400" dirty="0" err="1">
                <a:solidFill>
                  <a:schemeClr val="tx1"/>
                </a:solidFill>
                <a:latin typeface="Architects Daughter" panose="020B0604020202020204" charset="0"/>
                <a:sym typeface="Barrio"/>
              </a:rPr>
              <a:t>Let’s</a:t>
            </a:r>
            <a:r>
              <a:rPr lang="fr-FR" sz="4400" dirty="0">
                <a:solidFill>
                  <a:schemeClr val="tx1"/>
                </a:solidFill>
                <a:latin typeface="Architects Daughter" panose="020B0604020202020204" charset="0"/>
                <a:sym typeface="Barrio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chitects Daughter" panose="020B0604020202020204" charset="0"/>
                <a:sym typeface="Barrio"/>
              </a:rPr>
              <a:t>recap</a:t>
            </a:r>
            <a:r>
              <a:rPr lang="fr-FR" sz="4400" dirty="0">
                <a:solidFill>
                  <a:schemeClr val="tx1"/>
                </a:solidFill>
                <a:latin typeface="Architects Daughter" panose="020B0604020202020204" charset="0"/>
                <a:sym typeface="Barrio"/>
              </a:rPr>
              <a:t>!</a:t>
            </a:r>
            <a:endParaRPr sz="4400" dirty="0">
              <a:solidFill>
                <a:schemeClr val="tx1"/>
              </a:solidFill>
              <a:latin typeface="Architects Daughter" panose="020B0604020202020204" charset="0"/>
              <a:sym typeface="Barrio"/>
            </a:endParaRPr>
          </a:p>
        </p:txBody>
      </p:sp>
      <p:pic>
        <p:nvPicPr>
          <p:cNvPr id="50" name="Image 49">
            <a:extLst>
              <a:ext uri="{FF2B5EF4-FFF2-40B4-BE49-F238E27FC236}">
                <a16:creationId xmlns:a16="http://schemas.microsoft.com/office/drawing/2014/main" id="{ADB5A6B6-041B-4FA2-BB3A-53226D9EB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69" y="643058"/>
            <a:ext cx="540167" cy="540167"/>
          </a:xfrm>
          <a:prstGeom prst="rect">
            <a:avLst/>
          </a:prstGeom>
        </p:spPr>
      </p:pic>
      <p:pic>
        <p:nvPicPr>
          <p:cNvPr id="23" name="Google Shape;151;p28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-718004">
            <a:off x="309284" y="3672574"/>
            <a:ext cx="940902" cy="111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52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14828">
            <a:off x="883936" y="3682418"/>
            <a:ext cx="613045" cy="717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81;p8" descr="Stylo, Écrit, Dessin À Main Levée, Crayon"/>
          <p:cNvPicPr preferRelativeResize="0"/>
          <p:nvPr/>
        </p:nvPicPr>
        <p:blipFill rotWithShape="1">
          <a:blip r:embed="rId7">
            <a:alphaModFix/>
          </a:blip>
          <a:srcRect r="39925" b="21171"/>
          <a:stretch/>
        </p:blipFill>
        <p:spPr>
          <a:xfrm>
            <a:off x="807854" y="647506"/>
            <a:ext cx="491430" cy="48290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142;p17">
            <a:extLst>
              <a:ext uri="{FF2B5EF4-FFF2-40B4-BE49-F238E27FC236}">
                <a16:creationId xmlns:a16="http://schemas.microsoft.com/office/drawing/2014/main" id="{859B7CC5-9E73-40CB-871C-114CB1E83E3C}"/>
              </a:ext>
            </a:extLst>
          </p:cNvPr>
          <p:cNvSpPr txBox="1"/>
          <p:nvPr/>
        </p:nvSpPr>
        <p:spPr>
          <a:xfrm>
            <a:off x="4818918" y="2831465"/>
            <a:ext cx="1574986" cy="708447"/>
          </a:xfrm>
          <a:prstGeom prst="rect">
            <a:avLst/>
          </a:prstGeom>
          <a:solidFill>
            <a:srgbClr val="DD7E6B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July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7" name="Google Shape;125;p16">
            <a:extLst>
              <a:ext uri="{FF2B5EF4-FFF2-40B4-BE49-F238E27FC236}">
                <a16:creationId xmlns:a16="http://schemas.microsoft.com/office/drawing/2014/main" id="{0F073B2C-8D2F-4FB2-BCC1-F196049FD2CB}"/>
              </a:ext>
            </a:extLst>
          </p:cNvPr>
          <p:cNvSpPr txBox="1"/>
          <p:nvPr/>
        </p:nvSpPr>
        <p:spPr>
          <a:xfrm>
            <a:off x="6684793" y="2850083"/>
            <a:ext cx="823516" cy="708447"/>
          </a:xfrm>
          <a:prstGeom prst="rect">
            <a:avLst/>
          </a:prstGeom>
          <a:solidFill>
            <a:srgbClr val="9FC5E8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2</a:t>
            </a:r>
            <a:r>
              <a:rPr lang="fr" sz="3600" baseline="300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nd</a:t>
            </a: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3" name="Google Shape;102;p15">
            <a:extLst>
              <a:ext uri="{FF2B5EF4-FFF2-40B4-BE49-F238E27FC236}">
                <a16:creationId xmlns:a16="http://schemas.microsoft.com/office/drawing/2014/main" id="{ACA739E0-E719-4E51-8644-AFF5F23E708A}"/>
              </a:ext>
            </a:extLst>
          </p:cNvPr>
          <p:cNvSpPr txBox="1"/>
          <p:nvPr/>
        </p:nvSpPr>
        <p:spPr>
          <a:xfrm>
            <a:off x="4242597" y="2878667"/>
            <a:ext cx="277411" cy="708447"/>
          </a:xfrm>
          <a:prstGeom prst="rect">
            <a:avLst/>
          </a:prstGeom>
          <a:solidFill>
            <a:srgbClr val="9FC5E8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,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4" name="Google Shape;102;p15">
            <a:extLst>
              <a:ext uri="{FF2B5EF4-FFF2-40B4-BE49-F238E27FC236}">
                <a16:creationId xmlns:a16="http://schemas.microsoft.com/office/drawing/2014/main" id="{E37A016C-26B3-42F8-A776-8E2BED1CB76E}"/>
              </a:ext>
            </a:extLst>
          </p:cNvPr>
          <p:cNvSpPr txBox="1"/>
          <p:nvPr/>
        </p:nvSpPr>
        <p:spPr>
          <a:xfrm>
            <a:off x="1777075" y="2878665"/>
            <a:ext cx="2187728" cy="708447"/>
          </a:xfrm>
          <a:prstGeom prst="rect">
            <a:avLst/>
          </a:prstGeom>
          <a:solidFill>
            <a:srgbClr val="9FC5E8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Thursday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5" name="Google Shape;142;p17">
            <a:extLst>
              <a:ext uri="{FF2B5EF4-FFF2-40B4-BE49-F238E27FC236}">
                <a16:creationId xmlns:a16="http://schemas.microsoft.com/office/drawing/2014/main" id="{859B7CC5-9E73-40CB-871C-114CB1E83E3C}"/>
              </a:ext>
            </a:extLst>
          </p:cNvPr>
          <p:cNvSpPr txBox="1"/>
          <p:nvPr/>
        </p:nvSpPr>
        <p:spPr>
          <a:xfrm>
            <a:off x="5879036" y="1736884"/>
            <a:ext cx="1574986" cy="708447"/>
          </a:xfrm>
          <a:prstGeom prst="rect">
            <a:avLst/>
          </a:prstGeom>
          <a:solidFill>
            <a:srgbClr val="DD7E6B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July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6" name="Google Shape;125;p16">
            <a:extLst>
              <a:ext uri="{FF2B5EF4-FFF2-40B4-BE49-F238E27FC236}">
                <a16:creationId xmlns:a16="http://schemas.microsoft.com/office/drawing/2014/main" id="{0F073B2C-8D2F-4FB2-BCC1-F196049FD2CB}"/>
              </a:ext>
            </a:extLst>
          </p:cNvPr>
          <p:cNvSpPr txBox="1"/>
          <p:nvPr/>
        </p:nvSpPr>
        <p:spPr>
          <a:xfrm>
            <a:off x="4762773" y="1741413"/>
            <a:ext cx="823516" cy="708447"/>
          </a:xfrm>
          <a:prstGeom prst="rect">
            <a:avLst/>
          </a:prstGeom>
          <a:solidFill>
            <a:srgbClr val="9FC5E8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2</a:t>
            </a:r>
            <a:r>
              <a:rPr lang="fr" sz="3600" baseline="300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nd</a:t>
            </a: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7" name="Google Shape;102;p15">
            <a:extLst>
              <a:ext uri="{FF2B5EF4-FFF2-40B4-BE49-F238E27FC236}">
                <a16:creationId xmlns:a16="http://schemas.microsoft.com/office/drawing/2014/main" id="{E37A016C-26B3-42F8-A776-8E2BED1CB76E}"/>
              </a:ext>
            </a:extLst>
          </p:cNvPr>
          <p:cNvSpPr txBox="1"/>
          <p:nvPr/>
        </p:nvSpPr>
        <p:spPr>
          <a:xfrm>
            <a:off x="1781452" y="1780075"/>
            <a:ext cx="2187728" cy="708447"/>
          </a:xfrm>
          <a:prstGeom prst="rect">
            <a:avLst/>
          </a:prstGeom>
          <a:solidFill>
            <a:srgbClr val="9FC5E8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Thursday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  <p:extLst>
      <p:ext uri="{BB962C8B-B14F-4D97-AF65-F5344CB8AC3E}">
        <p14:creationId xmlns:p14="http://schemas.microsoft.com/office/powerpoint/2010/main" val="330481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91F6D2B9-ECEF-D648-8731-FCF28391C554}"/>
              </a:ext>
            </a:extLst>
          </p:cNvPr>
          <p:cNvSpPr/>
          <p:nvPr/>
        </p:nvSpPr>
        <p:spPr>
          <a:xfrm rot="8814371">
            <a:off x="1908378" y="2893609"/>
            <a:ext cx="648000" cy="251310"/>
          </a:xfrm>
          <a:prstGeom prst="rightArrow">
            <a:avLst>
              <a:gd name="adj1" fmla="val 45954"/>
              <a:gd name="adj2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>
              <a:solidFill>
                <a:srgbClr val="0070C0"/>
              </a:solidFill>
            </a:endParaRPr>
          </a:p>
        </p:txBody>
      </p:sp>
      <p:sp>
        <p:nvSpPr>
          <p:cNvPr id="9" name="Flèche : droite 7">
            <a:extLst>
              <a:ext uri="{FF2B5EF4-FFF2-40B4-BE49-F238E27FC236}">
                <a16:creationId xmlns:a16="http://schemas.microsoft.com/office/drawing/2014/main" id="{1EBF970A-45F3-4444-A880-501BBFFC563E}"/>
              </a:ext>
            </a:extLst>
          </p:cNvPr>
          <p:cNvSpPr/>
          <p:nvPr/>
        </p:nvSpPr>
        <p:spPr>
          <a:xfrm rot="16200000">
            <a:off x="2133591" y="2146984"/>
            <a:ext cx="875903" cy="243542"/>
          </a:xfrm>
          <a:prstGeom prst="rightArrow">
            <a:avLst>
              <a:gd name="adj1" fmla="val 4595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grpSp>
        <p:nvGrpSpPr>
          <p:cNvPr id="5" name="Groupe 4"/>
          <p:cNvGrpSpPr/>
          <p:nvPr/>
        </p:nvGrpSpPr>
        <p:grpSpPr>
          <a:xfrm>
            <a:off x="1243584" y="1446378"/>
            <a:ext cx="2644806" cy="2644806"/>
            <a:chOff x="-472865" y="1285767"/>
            <a:chExt cx="2644806" cy="2644806"/>
          </a:xfrm>
        </p:grpSpPr>
        <p:pic>
          <p:nvPicPr>
            <p:cNvPr id="7" name="Picture 2" descr="Blank Clock Face | Loving Printable | Blank clock faces, Blank ...">
              <a:extLst>
                <a:ext uri="{FF2B5EF4-FFF2-40B4-BE49-F238E27FC236}">
                  <a16:creationId xmlns:a16="http://schemas.microsoft.com/office/drawing/2014/main" id="{BC3E0F64-1BB0-5A44-B780-453775A593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2865" y="1285767"/>
              <a:ext cx="2644806" cy="2644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Ellipse 1"/>
            <p:cNvSpPr/>
            <p:nvPr/>
          </p:nvSpPr>
          <p:spPr>
            <a:xfrm>
              <a:off x="688865" y="2480781"/>
              <a:ext cx="288000" cy="28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612900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sz="3600" dirty="0" err="1">
                <a:sym typeface="Barrio"/>
              </a:rPr>
              <a:t>Remember</a:t>
            </a:r>
            <a:r>
              <a:rPr lang="fr-FR" sz="3600" dirty="0">
                <a:sym typeface="Barrio"/>
              </a:rPr>
              <a:t>: </a:t>
            </a:r>
            <a:r>
              <a:rPr lang="fr-FR" sz="3600" dirty="0" err="1">
                <a:sym typeface="Barrio"/>
              </a:rPr>
              <a:t>what</a:t>
            </a:r>
            <a:r>
              <a:rPr lang="fr-FR" sz="3600" dirty="0">
                <a:sym typeface="Barrio"/>
              </a:rPr>
              <a:t> time </a:t>
            </a:r>
            <a:r>
              <a:rPr lang="fr-FR" sz="3600" dirty="0" err="1">
                <a:sym typeface="Barrio"/>
              </a:rPr>
              <a:t>is</a:t>
            </a:r>
            <a:r>
              <a:rPr lang="fr-FR" sz="3600" dirty="0">
                <a:sym typeface="Barrio"/>
              </a:rPr>
              <a:t> </a:t>
            </a:r>
            <a:r>
              <a:rPr lang="fr-FR" sz="3600" dirty="0" err="1">
                <a:sym typeface="Barrio"/>
              </a:rPr>
              <a:t>it</a:t>
            </a:r>
            <a:r>
              <a:rPr lang="fr-FR" sz="3600" dirty="0">
                <a:sym typeface="Barrio"/>
              </a:rPr>
              <a:t>?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95" y="667707"/>
            <a:ext cx="530877" cy="530877"/>
          </a:xfrm>
          <a:prstGeom prst="rect">
            <a:avLst/>
          </a:prstGeom>
        </p:spPr>
      </p:pic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5;p18">
            <a:extLst>
              <a:ext uri="{FF2B5EF4-FFF2-40B4-BE49-F238E27FC236}">
                <a16:creationId xmlns:a16="http://schemas.microsoft.com/office/drawing/2014/main" id="{787DA498-9BC5-E44A-A00A-68E6485BDDF3}"/>
              </a:ext>
            </a:extLst>
          </p:cNvPr>
          <p:cNvSpPr/>
          <p:nvPr/>
        </p:nvSpPr>
        <p:spPr>
          <a:xfrm>
            <a:off x="4842534" y="2445424"/>
            <a:ext cx="3347878" cy="64671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70C0"/>
            </a:solidFill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36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It’s</a:t>
            </a: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3600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8</a:t>
            </a: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3600" dirty="0">
                <a:solidFill>
                  <a:schemeClr val="accent4">
                    <a:lumMod val="75000"/>
                  </a:schemeClr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o’clock</a:t>
            </a: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.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  <p:extLst>
      <p:ext uri="{BB962C8B-B14F-4D97-AF65-F5344CB8AC3E}">
        <p14:creationId xmlns:p14="http://schemas.microsoft.com/office/powerpoint/2010/main" val="398319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4702398" y="1493869"/>
            <a:ext cx="2644806" cy="265842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4702398" y="1499130"/>
            <a:ext cx="1334984" cy="2658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2" descr="Blank Clock Face | Loving Printable | Blank clock faces, Blank ...">
            <a:extLst>
              <a:ext uri="{FF2B5EF4-FFF2-40B4-BE49-F238E27FC236}">
                <a16:creationId xmlns:a16="http://schemas.microsoft.com/office/drawing/2014/main" id="{BC3E0F64-1BB0-5A44-B780-453775A59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70" y="1488608"/>
            <a:ext cx="2644806" cy="265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95" y="667707"/>
            <a:ext cx="530877" cy="530877"/>
          </a:xfrm>
          <a:prstGeom prst="rect">
            <a:avLst/>
          </a:prstGeom>
        </p:spPr>
      </p:pic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5;p18">
            <a:extLst>
              <a:ext uri="{FF2B5EF4-FFF2-40B4-BE49-F238E27FC236}">
                <a16:creationId xmlns:a16="http://schemas.microsoft.com/office/drawing/2014/main" id="{787DA498-9BC5-E44A-A00A-68E6485BDDF3}"/>
              </a:ext>
            </a:extLst>
          </p:cNvPr>
          <p:cNvSpPr/>
          <p:nvPr/>
        </p:nvSpPr>
        <p:spPr>
          <a:xfrm>
            <a:off x="7614662" y="2504985"/>
            <a:ext cx="1303213" cy="64671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6350"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36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past</a:t>
            </a:r>
            <a:endParaRPr sz="36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322785" y="1499130"/>
            <a:ext cx="2644806" cy="265842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1632607" y="1475634"/>
            <a:ext cx="1334984" cy="2658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Picture 2" descr="Blank Clock Face | Loving Printable | Blank clock faces, Blank ...">
            <a:extLst>
              <a:ext uri="{FF2B5EF4-FFF2-40B4-BE49-F238E27FC236}">
                <a16:creationId xmlns:a16="http://schemas.microsoft.com/office/drawing/2014/main" id="{BC3E0F64-1BB0-5A44-B780-453775A59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04" y="1488302"/>
            <a:ext cx="2644806" cy="265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125;p18">
            <a:extLst>
              <a:ext uri="{FF2B5EF4-FFF2-40B4-BE49-F238E27FC236}">
                <a16:creationId xmlns:a16="http://schemas.microsoft.com/office/drawing/2014/main" id="{787DA498-9BC5-E44A-A00A-68E6485BDDF3}"/>
              </a:ext>
            </a:extLst>
          </p:cNvPr>
          <p:cNvSpPr/>
          <p:nvPr/>
        </p:nvSpPr>
        <p:spPr>
          <a:xfrm>
            <a:off x="3169471" y="2538806"/>
            <a:ext cx="1303213" cy="646715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36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to</a:t>
            </a:r>
            <a:endParaRPr sz="36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5" name="Google Shape;113;p17"/>
          <p:cNvSpPr txBox="1"/>
          <p:nvPr/>
        </p:nvSpPr>
        <p:spPr>
          <a:xfrm>
            <a:off x="1612900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sz="3600" dirty="0" err="1">
                <a:sym typeface="Barrio"/>
              </a:rPr>
              <a:t>Remember</a:t>
            </a:r>
            <a:r>
              <a:rPr lang="fr-FR" sz="3600" dirty="0">
                <a:sym typeface="Barrio"/>
              </a:rPr>
              <a:t>: </a:t>
            </a:r>
            <a:r>
              <a:rPr lang="fr-FR" sz="3600" dirty="0" err="1">
                <a:sym typeface="Barrio"/>
              </a:rPr>
              <a:t>what</a:t>
            </a:r>
            <a:r>
              <a:rPr lang="fr-FR" sz="3600" dirty="0">
                <a:sym typeface="Barrio"/>
              </a:rPr>
              <a:t> time </a:t>
            </a:r>
            <a:r>
              <a:rPr lang="fr-FR" sz="3600" dirty="0" err="1">
                <a:sym typeface="Barrio"/>
              </a:rPr>
              <a:t>is</a:t>
            </a:r>
            <a:r>
              <a:rPr lang="fr-FR" sz="3600" dirty="0">
                <a:sym typeface="Barrio"/>
              </a:rPr>
              <a:t> </a:t>
            </a:r>
            <a:r>
              <a:rPr lang="fr-FR" sz="3600" dirty="0" err="1">
                <a:sym typeface="Barrio"/>
              </a:rPr>
              <a:t>it</a:t>
            </a:r>
            <a:r>
              <a:rPr lang="fr-FR" sz="3600" dirty="0">
                <a:sym typeface="Barrio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2979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3786</TotalTime>
  <Words>752</Words>
  <Application>Microsoft Office PowerPoint</Application>
  <PresentationFormat>Affichage à l'écran (16:9)</PresentationFormat>
  <Paragraphs>266</Paragraphs>
  <Slides>36</Slides>
  <Notes>36</Notes>
  <HiddenSlides>0</HiddenSlides>
  <MMClips>5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2" baseType="lpstr">
      <vt:lpstr>Barrio</vt:lpstr>
      <vt:lpstr>Pacifico</vt:lpstr>
      <vt:lpstr>Arial</vt:lpstr>
      <vt:lpstr>Architects Daughter</vt:lpstr>
      <vt:lpstr>Wingdings</vt:lpstr>
      <vt:lpstr>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Sabrina Champion</dc:creator>
  <cp:lastModifiedBy>JOSSELYN BELLICAUD</cp:lastModifiedBy>
  <cp:revision>202</cp:revision>
  <dcterms:modified xsi:type="dcterms:W3CDTF">2020-09-29T08:30:34Z</dcterms:modified>
</cp:coreProperties>
</file>