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518" r:id="rId2"/>
    <p:sldId id="423" r:id="rId3"/>
    <p:sldId id="519" r:id="rId4"/>
    <p:sldId id="485" r:id="rId5"/>
    <p:sldId id="427" r:id="rId6"/>
    <p:sldId id="487" r:id="rId7"/>
    <p:sldId id="486" r:id="rId8"/>
    <p:sldId id="488" r:id="rId9"/>
    <p:sldId id="474" r:id="rId10"/>
    <p:sldId id="475" r:id="rId11"/>
    <p:sldId id="476" r:id="rId12"/>
    <p:sldId id="477" r:id="rId13"/>
    <p:sldId id="478" r:id="rId14"/>
    <p:sldId id="479" r:id="rId15"/>
    <p:sldId id="480" r:id="rId16"/>
    <p:sldId id="481" r:id="rId17"/>
    <p:sldId id="524" r:id="rId18"/>
    <p:sldId id="428" r:id="rId19"/>
    <p:sldId id="491" r:id="rId20"/>
    <p:sldId id="494" r:id="rId21"/>
    <p:sldId id="495" r:id="rId22"/>
    <p:sldId id="492" r:id="rId23"/>
    <p:sldId id="493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489" r:id="rId34"/>
    <p:sldId id="508" r:id="rId35"/>
    <p:sldId id="505" r:id="rId36"/>
    <p:sldId id="509" r:id="rId37"/>
    <p:sldId id="510" r:id="rId38"/>
    <p:sldId id="511" r:id="rId39"/>
    <p:sldId id="512" r:id="rId40"/>
    <p:sldId id="513" r:id="rId41"/>
    <p:sldId id="521" r:id="rId42"/>
    <p:sldId id="522" r:id="rId43"/>
    <p:sldId id="460" r:id="rId44"/>
    <p:sldId id="523" r:id="rId45"/>
    <p:sldId id="482" r:id="rId46"/>
    <p:sldId id="515" r:id="rId47"/>
    <p:sldId id="514" r:id="rId48"/>
    <p:sldId id="516" r:id="rId49"/>
    <p:sldId id="50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" initials="A" lastIdx="1" clrIdx="0">
    <p:extLst>
      <p:ext uri="{19B8F6BF-5375-455C-9EA6-DF929625EA0E}">
        <p15:presenceInfo xmlns:p15="http://schemas.microsoft.com/office/powerpoint/2012/main" userId="An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B1"/>
    <a:srgbClr val="98B1DE"/>
    <a:srgbClr val="FFECD1"/>
    <a:srgbClr val="FFCC99"/>
    <a:srgbClr val="DB5C87"/>
    <a:srgbClr val="969696"/>
    <a:srgbClr val="53A98F"/>
    <a:srgbClr val="582900"/>
    <a:srgbClr val="784421"/>
    <a:srgbClr val="FF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57" autoAdjust="0"/>
    <p:restoredTop sz="93214" autoAdjust="0"/>
  </p:normalViewPr>
  <p:slideViewPr>
    <p:cSldViewPr snapToGrid="0">
      <p:cViewPr varScale="1">
        <p:scale>
          <a:sx n="89" d="100"/>
          <a:sy n="89" d="100"/>
        </p:scale>
        <p:origin x="10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E2EA-56E3-4FED-A581-A9DA806A21BE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7A885-1988-4B6B-A42A-9AE5E7E96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64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03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Tu me demande Have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a pet? Je dis no, I </a:t>
            </a:r>
            <a:r>
              <a:rPr lang="fr-FR" dirty="0" err="1"/>
              <a:t>haven’t</a:t>
            </a:r>
            <a:r>
              <a:rPr lang="fr-FR" dirty="0"/>
              <a:t>.</a:t>
            </a:r>
          </a:p>
          <a:p>
            <a:r>
              <a:rPr lang="fr-FR" dirty="0"/>
              <a:t>Je te demande Have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a pet. Yes, </a:t>
            </a:r>
            <a:r>
              <a:rPr lang="fr-FR" dirty="0" err="1"/>
              <a:t>I’ve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goldfish</a:t>
            </a:r>
            <a:r>
              <a:rPr lang="fr-FR" dirty="0"/>
              <a:t>, a </a:t>
            </a:r>
            <a:r>
              <a:rPr lang="fr-FR" dirty="0" err="1"/>
              <a:t>bird</a:t>
            </a:r>
            <a:r>
              <a:rPr lang="fr-FR" dirty="0"/>
              <a:t> and a hamster. On fait s’afficher tes animaux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319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my</a:t>
            </a:r>
            <a:r>
              <a:rPr lang="fr-FR" dirty="0"/>
              <a:t> cat has </a:t>
            </a:r>
            <a:r>
              <a:rPr lang="fr-FR" dirty="0" err="1"/>
              <a:t>got</a:t>
            </a:r>
            <a:r>
              <a:rPr lang="fr-FR" dirty="0"/>
              <a:t> green </a:t>
            </a:r>
            <a:r>
              <a:rPr lang="fr-FR" dirty="0" err="1"/>
              <a:t>eyes</a:t>
            </a:r>
            <a:r>
              <a:rPr lang="fr-FR" dirty="0"/>
              <a:t> and </a:t>
            </a:r>
            <a:r>
              <a:rPr lang="fr-FR" dirty="0" err="1"/>
              <a:t>my</a:t>
            </a:r>
            <a:r>
              <a:rPr lang="fr-FR" dirty="0"/>
              <a:t> dog has </a:t>
            </a:r>
            <a:r>
              <a:rPr lang="fr-FR" dirty="0" err="1"/>
              <a:t>got</a:t>
            </a:r>
            <a:r>
              <a:rPr lang="fr-FR" dirty="0"/>
              <a:t>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eyes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792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Tommy has </a:t>
            </a:r>
            <a:r>
              <a:rPr lang="fr-FR" dirty="0" err="1"/>
              <a:t>got</a:t>
            </a:r>
            <a:r>
              <a:rPr lang="fr-FR" dirty="0"/>
              <a:t> a big </a:t>
            </a:r>
            <a:r>
              <a:rPr lang="fr-FR" dirty="0" err="1"/>
              <a:t>nose</a:t>
            </a:r>
            <a:r>
              <a:rPr lang="fr-FR" dirty="0"/>
              <a:t>.  Roxy has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nose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221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Tom has </a:t>
            </a:r>
            <a:r>
              <a:rPr lang="fr-FR" dirty="0" err="1"/>
              <a:t>got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ears</a:t>
            </a:r>
            <a:r>
              <a:rPr lang="fr-FR" dirty="0"/>
              <a:t> and Amy has </a:t>
            </a:r>
            <a:r>
              <a:rPr lang="fr-FR" dirty="0" err="1"/>
              <a:t>got</a:t>
            </a:r>
            <a:r>
              <a:rPr lang="fr-FR" dirty="0"/>
              <a:t> long </a:t>
            </a:r>
            <a:r>
              <a:rPr lang="fr-FR" dirty="0" err="1"/>
              <a:t>ears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61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My</a:t>
            </a:r>
            <a:r>
              <a:rPr lang="fr-FR" dirty="0"/>
              <a:t> cat has </a:t>
            </a:r>
            <a:r>
              <a:rPr lang="fr-FR" dirty="0" err="1"/>
              <a:t>got</a:t>
            </a:r>
            <a:r>
              <a:rPr lang="fr-FR" dirty="0"/>
              <a:t> green </a:t>
            </a:r>
            <a:r>
              <a:rPr lang="fr-FR" dirty="0" err="1"/>
              <a:t>eyes</a:t>
            </a:r>
            <a:r>
              <a:rPr lang="fr-FR" dirty="0"/>
              <a:t>, a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nose</a:t>
            </a:r>
            <a:r>
              <a:rPr lang="fr-FR" dirty="0"/>
              <a:t> and a big </a:t>
            </a:r>
            <a:r>
              <a:rPr lang="fr-FR" dirty="0" err="1"/>
              <a:t>mouth</a:t>
            </a:r>
            <a:r>
              <a:rPr lang="fr-FR" dirty="0"/>
              <a:t>!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96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741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épèle E A R 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597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764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Rex </a:t>
            </a:r>
            <a:r>
              <a:rPr lang="fr-FR" dirty="0" err="1"/>
              <a:t>lives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Kevin. Kevin has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nose</a:t>
            </a:r>
            <a:r>
              <a:rPr lang="fr-FR" dirty="0"/>
              <a:t>. He has </a:t>
            </a:r>
            <a:r>
              <a:rPr lang="fr-FR" dirty="0" err="1"/>
              <a:t>got</a:t>
            </a:r>
            <a:r>
              <a:rPr lang="fr-FR" dirty="0"/>
              <a:t> green </a:t>
            </a:r>
            <a:r>
              <a:rPr lang="fr-FR" dirty="0" err="1"/>
              <a:t>eyes</a:t>
            </a:r>
            <a:r>
              <a:rPr lang="fr-FR" dirty="0"/>
              <a:t> and blond </a:t>
            </a:r>
            <a:r>
              <a:rPr lang="fr-FR" dirty="0" err="1"/>
              <a:t>hair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372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Rex </a:t>
            </a:r>
            <a:r>
              <a:rPr lang="fr-FR" dirty="0" err="1"/>
              <a:t>lives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Tom. Tom has </a:t>
            </a:r>
            <a:r>
              <a:rPr lang="fr-FR" dirty="0" err="1"/>
              <a:t>got</a:t>
            </a:r>
            <a:r>
              <a:rPr lang="fr-FR" dirty="0"/>
              <a:t> </a:t>
            </a:r>
            <a:r>
              <a:rPr lang="fr-FR" dirty="0" err="1"/>
              <a:t>brown</a:t>
            </a:r>
            <a:r>
              <a:rPr lang="fr-FR" dirty="0"/>
              <a:t> </a:t>
            </a:r>
            <a:r>
              <a:rPr lang="fr-FR" dirty="0" err="1"/>
              <a:t>hair</a:t>
            </a:r>
            <a:r>
              <a:rPr lang="fr-FR" dirty="0"/>
              <a:t>, </a:t>
            </a:r>
            <a:r>
              <a:rPr lang="fr-FR" dirty="0" err="1"/>
              <a:t>brown</a:t>
            </a:r>
            <a:r>
              <a:rPr lang="fr-FR" dirty="0"/>
              <a:t> </a:t>
            </a:r>
            <a:r>
              <a:rPr lang="fr-FR" dirty="0" err="1"/>
              <a:t>eyes</a:t>
            </a:r>
            <a:r>
              <a:rPr lang="fr-FR" dirty="0"/>
              <a:t> and a long </a:t>
            </a:r>
            <a:r>
              <a:rPr lang="fr-FR" dirty="0" err="1"/>
              <a:t>nose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3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723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Sonia has </a:t>
            </a:r>
            <a:r>
              <a:rPr lang="fr-FR" dirty="0" err="1"/>
              <a:t>got</a:t>
            </a:r>
            <a:r>
              <a:rPr lang="fr-FR" dirty="0"/>
              <a:t> long </a:t>
            </a:r>
            <a:r>
              <a:rPr lang="fr-FR" dirty="0" err="1"/>
              <a:t>brown</a:t>
            </a:r>
            <a:r>
              <a:rPr lang="fr-FR" dirty="0"/>
              <a:t> </a:t>
            </a:r>
            <a:r>
              <a:rPr lang="fr-FR" dirty="0" err="1"/>
              <a:t>hair</a:t>
            </a:r>
            <a:r>
              <a:rPr lang="fr-FR" dirty="0"/>
              <a:t>, a big </a:t>
            </a:r>
            <a:r>
              <a:rPr lang="fr-FR" dirty="0" err="1"/>
              <a:t>nose</a:t>
            </a:r>
            <a:r>
              <a:rPr lang="fr-FR" dirty="0"/>
              <a:t> and </a:t>
            </a:r>
            <a:r>
              <a:rPr lang="fr-FR" dirty="0" err="1"/>
              <a:t>brown</a:t>
            </a:r>
            <a:r>
              <a:rPr lang="fr-FR" dirty="0"/>
              <a:t> </a:t>
            </a:r>
            <a:r>
              <a:rPr lang="fr-FR" dirty="0" err="1"/>
              <a:t>eyes</a:t>
            </a:r>
            <a:r>
              <a:rPr lang="fr-FR" dirty="0"/>
              <a:t>. </a:t>
            </a:r>
            <a:r>
              <a:rPr lang="fr-FR" dirty="0" err="1"/>
              <a:t>She</a:t>
            </a:r>
            <a:r>
              <a:rPr lang="fr-FR" dirty="0"/>
              <a:t> has </a:t>
            </a:r>
            <a:r>
              <a:rPr lang="fr-FR" dirty="0" err="1"/>
              <a:t>got</a:t>
            </a:r>
            <a:r>
              <a:rPr lang="fr-FR" dirty="0"/>
              <a:t> a big </a:t>
            </a:r>
            <a:r>
              <a:rPr lang="fr-FR" dirty="0" err="1"/>
              <a:t>mouth</a:t>
            </a:r>
            <a:r>
              <a:rPr lang="fr-FR" dirty="0"/>
              <a:t>. </a:t>
            </a:r>
            <a:r>
              <a:rPr lang="fr-FR" dirty="0" err="1"/>
              <a:t>She</a:t>
            </a:r>
            <a:r>
              <a:rPr lang="fr-FR" dirty="0"/>
              <a:t> has </a:t>
            </a:r>
            <a:r>
              <a:rPr lang="fr-FR" dirty="0" err="1"/>
              <a:t>got</a:t>
            </a:r>
            <a:r>
              <a:rPr lang="fr-FR" dirty="0"/>
              <a:t> a mouse!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087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Kate has </a:t>
            </a:r>
            <a:r>
              <a:rPr lang="fr-FR" dirty="0" err="1"/>
              <a:t>got</a:t>
            </a:r>
            <a:r>
              <a:rPr lang="fr-FR" dirty="0"/>
              <a:t>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eyes</a:t>
            </a:r>
            <a:r>
              <a:rPr lang="fr-FR" dirty="0"/>
              <a:t>, </a:t>
            </a:r>
            <a:r>
              <a:rPr lang="fr-FR" dirty="0" err="1"/>
              <a:t>brown</a:t>
            </a:r>
            <a:r>
              <a:rPr lang="fr-FR" dirty="0"/>
              <a:t> </a:t>
            </a:r>
            <a:r>
              <a:rPr lang="fr-FR" dirty="0" err="1"/>
              <a:t>hair</a:t>
            </a:r>
            <a:r>
              <a:rPr lang="fr-FR" dirty="0"/>
              <a:t>, a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nose</a:t>
            </a:r>
            <a:r>
              <a:rPr lang="fr-FR" dirty="0"/>
              <a:t> and </a:t>
            </a:r>
            <a:r>
              <a:rPr lang="fr-FR" dirty="0" err="1"/>
              <a:t>she</a:t>
            </a:r>
            <a:r>
              <a:rPr lang="fr-FR" dirty="0"/>
              <a:t> has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bird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751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listen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142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Sing</a:t>
            </a:r>
            <a:r>
              <a:rPr lang="fr-FR" dirty="0"/>
              <a:t> avec mouvements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910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920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95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98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58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248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966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408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52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10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E6162-A3A2-43C4-9195-ECCF5AA6B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3AACA7-0914-4596-9E94-D02E46E2F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20A0A6-7870-4A25-A569-DDA19DCD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17B6E4-EC0D-41DE-AE49-7FCD8117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FA7C59-AE1C-42DE-A26D-8D100799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1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058C2-74A9-46CD-8E6E-6D2615A5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5168CC-5661-4971-B3E9-7FBCA3833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DA3B8-EDB5-4A0F-AB56-6D55351C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3CF9E1-34A9-4A21-A065-D8DEFD10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DD47B-656F-49A2-8E67-8BF507F0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4B77E3-3A98-4867-9D2D-ABF220BBE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31F646-30D7-4706-BB48-D6AB2CE9D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446DFD-57F3-418A-B38B-A957058E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E3928-8B41-4912-A90E-C8BE6AA3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78D44D-044E-4B3B-AFCB-0C47C5C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8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B86B0-6F35-47CC-A416-7979CF6A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946328-F775-4453-BAD5-4311AB26B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A51656-EFEA-44F6-9D3E-A893B599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AA6B10-72F1-4852-BDE3-834106E0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66E793-C6A5-4E9E-B0CB-27142C06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1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E6909-69FB-40B1-9FDF-6D5866AD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F7F302-1AA0-4A62-B1BA-667B880FB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8892E8-E40B-4A8C-9875-B1BC3CA4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9F2B2-6A40-465D-A233-8BF61F7F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28EF5-E9F3-4D5D-A088-1EC503948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0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C07D-B04B-4814-9F3E-05C07FFB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2D464-51AD-4889-A185-B23C67A9A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B6A2C2-F707-4D81-9323-E21FE597A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519DD4-0FD5-4A38-9A96-206505C2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BDA24A-08F7-410A-B450-B7295270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AFD3B6-99FF-493E-81C1-8E1E48DA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3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1BAE3-3088-4DE9-9946-B45116AB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89A230-E3DA-4114-B469-08E05FE76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12B579-D15C-4B48-9D10-A86F3C3C4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68E3725-C897-4BAF-ACA8-D917F4FBB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AB53E7-EE83-4014-A424-DE9E55DFE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965F4D-DD1B-4F53-B483-89683478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F3716F-F157-4E17-832B-E7FC084A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31383F-18A6-4E6A-971B-8FC59037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CD5CA-EF3B-4554-92D3-C23A8A3B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521024-BB75-4293-8B9B-A9898806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A7892E-2741-49F0-8459-AE62904E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AD5EA6-EEB2-4C24-8A25-73579F6A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9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760103-ED71-4565-93EE-34F81519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DEE7F1-BE8A-4CDF-9F6F-CD0FE6AA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30B000-6724-4C10-B186-27D28CDE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8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7361E-769F-4BA8-8DD6-8D88EEDF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EC3603-44E7-4CD0-BDFF-C9C713D58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02B67F-68B9-4822-861F-20EE712F1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CF56BA-B649-476C-A9FD-38A6039E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0E047D-3328-4568-96AB-D04783C9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AD6546-0DE6-41CE-B7E3-A9481DD6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189E7-1B64-49C4-A600-AC43FA28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C945B3-E0DD-4265-82DE-4936786BB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F8D960-B015-4FBD-B834-520A5CD3E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D695DF-FB5F-4E6D-90B7-F964E037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0F6257-776F-4389-ABA8-2956F330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B32F80-E2F7-42FB-BFF1-71B68F7A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7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8860CE-328C-43A0-BFAF-974DBFD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81964F-4741-4EDD-A5A8-57A2CFED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E327A-0B10-4747-958C-1C76A987D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AC5034-DBBE-4A3E-844C-FB812BC41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7B3CE-E87D-4154-8F7C-BABE74AC4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1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19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10.wdp"/><Relationship Id="rId4" Type="http://schemas.openxmlformats.org/officeDocument/2006/relationships/image" Target="../media/image7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10.wdp"/><Relationship Id="rId4" Type="http://schemas.openxmlformats.org/officeDocument/2006/relationships/image" Target="../media/image7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50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microsoft.com/office/2007/relationships/hdphoto" Target="../media/hdphoto14.wdp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microsoft.com/office/2007/relationships/hdphoto" Target="../media/hdphoto17.wdp"/><Relationship Id="rId2" Type="http://schemas.openxmlformats.org/officeDocument/2006/relationships/notesSlide" Target="../notesSlides/notesSlide20.xml"/><Relationship Id="rId16" Type="http://schemas.microsoft.com/office/2007/relationships/hdphoto" Target="../media/hdphoto19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5" Type="http://schemas.openxmlformats.org/officeDocument/2006/relationships/image" Target="../media/image69.png"/><Relationship Id="rId10" Type="http://schemas.microsoft.com/office/2007/relationships/hdphoto" Target="../media/hdphoto16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microsoft.com/office/2007/relationships/hdphoto" Target="../media/hdphoto18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microsoft.com/office/2007/relationships/hdphoto" Target="../media/hdphoto17.wdp"/><Relationship Id="rId2" Type="http://schemas.openxmlformats.org/officeDocument/2006/relationships/notesSlide" Target="../notesSlides/notesSlide21.xml"/><Relationship Id="rId16" Type="http://schemas.microsoft.com/office/2007/relationships/hdphoto" Target="../media/hdphoto19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5" Type="http://schemas.openxmlformats.org/officeDocument/2006/relationships/image" Target="../media/image69.png"/><Relationship Id="rId10" Type="http://schemas.microsoft.com/office/2007/relationships/hdphoto" Target="../media/hdphoto16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microsoft.com/office/2007/relationships/hdphoto" Target="../media/hdphoto18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17.wdp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8.jpeg"/><Relationship Id="rId7" Type="http://schemas.openxmlformats.org/officeDocument/2006/relationships/image" Target="../media/image2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9.png"/><Relationship Id="rId7" Type="http://schemas.openxmlformats.org/officeDocument/2006/relationships/image" Target="../media/image30.png"/><Relationship Id="rId12" Type="http://schemas.openxmlformats.org/officeDocument/2006/relationships/image" Target="../media/image2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25.jpeg"/><Relationship Id="rId5" Type="http://schemas.openxmlformats.org/officeDocument/2006/relationships/image" Target="../media/image78.jpeg"/><Relationship Id="rId10" Type="http://schemas.openxmlformats.org/officeDocument/2006/relationships/image" Target="../media/image26.png"/><Relationship Id="rId4" Type="http://schemas.microsoft.com/office/2007/relationships/hdphoto" Target="../media/hdphoto21.wdp"/><Relationship Id="rId9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jpeg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microsoft.com/office/2007/relationships/media" Target="../media/media5.mp3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9.png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6.xml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90D79B-DB11-014C-B3E1-7D0EBEAC06AC}"/>
              </a:ext>
            </a:extLst>
          </p:cNvPr>
          <p:cNvSpPr/>
          <p:nvPr/>
        </p:nvSpPr>
        <p:spPr>
          <a:xfrm>
            <a:off x="3153294" y="892129"/>
            <a:ext cx="5885410" cy="1828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fr-FR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 </a:t>
            </a:r>
            <a:r>
              <a:rPr lang="fr-FR" sz="8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endParaRPr lang="fr-FR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EA08F1-47DF-5D44-8CEA-782B19F01731}"/>
              </a:ext>
            </a:extLst>
          </p:cNvPr>
          <p:cNvSpPr txBox="1"/>
          <p:nvPr/>
        </p:nvSpPr>
        <p:spPr>
          <a:xfrm>
            <a:off x="9207318" y="2982315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Ionna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140F78-B1E3-4B4E-A170-99369241F402}"/>
              </a:ext>
            </a:extLst>
          </p:cNvPr>
          <p:cNvSpPr txBox="1"/>
          <p:nvPr/>
        </p:nvSpPr>
        <p:spPr>
          <a:xfrm>
            <a:off x="9295383" y="4650228"/>
            <a:ext cx="21242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Anne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8BA486-8DAF-6248-8D15-019F122AB3A9}"/>
              </a:ext>
            </a:extLst>
          </p:cNvPr>
          <p:cNvSpPr txBox="1"/>
          <p:nvPr/>
        </p:nvSpPr>
        <p:spPr>
          <a:xfrm>
            <a:off x="9797923" y="4065039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and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7801C3-6703-4B49-A6F1-7E018D26F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2" y="0"/>
            <a:ext cx="2744675" cy="5497125"/>
          </a:xfrm>
          <a:prstGeom prst="rect">
            <a:avLst/>
          </a:prstGeom>
        </p:spPr>
      </p:pic>
      <p:pic>
        <p:nvPicPr>
          <p:cNvPr id="7" name="Picture 2" descr="Bannière, Décoration, Drapeau, Inscrivez Vous, Signal">
            <a:extLst>
              <a:ext uri="{FF2B5EF4-FFF2-40B4-BE49-F238E27FC236}">
                <a16:creationId xmlns:a16="http://schemas.microsoft.com/office/drawing/2014/main" id="{3634D207-B9A5-7440-932F-E1EC51E9E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58" y="2001479"/>
            <a:ext cx="7078043" cy="35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5C4A64-8BED-4F3D-A188-3FFE1D912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6" y="98253"/>
            <a:ext cx="1781061" cy="2480693"/>
          </a:xfrm>
          <a:prstGeom prst="rect">
            <a:avLst/>
          </a:prstGeom>
        </p:spPr>
      </p:pic>
      <p:pic>
        <p:nvPicPr>
          <p:cNvPr id="10" name="Image 9" descr="Une image contenant stationnaire, crayon, très coloré, tasse&#10;&#10;Description générée automatiquement">
            <a:extLst>
              <a:ext uri="{FF2B5EF4-FFF2-40B4-BE49-F238E27FC236}">
                <a16:creationId xmlns:a16="http://schemas.microsoft.com/office/drawing/2014/main" id="{A5A9B503-4C2A-4DDD-8D84-B42F45673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337" y="833326"/>
            <a:ext cx="1655393" cy="21489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AEB148-D414-4BBC-AF30-4C68C044E679}"/>
              </a:ext>
            </a:extLst>
          </p:cNvPr>
          <p:cNvSpPr txBox="1"/>
          <p:nvPr/>
        </p:nvSpPr>
        <p:spPr>
          <a:xfrm>
            <a:off x="758765" y="5158059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Sam</a:t>
            </a:r>
          </a:p>
        </p:txBody>
      </p:sp>
    </p:spTree>
    <p:extLst>
      <p:ext uri="{BB962C8B-B14F-4D97-AF65-F5344CB8AC3E}">
        <p14:creationId xmlns:p14="http://schemas.microsoft.com/office/powerpoint/2010/main" val="22361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0" y="3342549"/>
            <a:ext cx="5376467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03" y="3359995"/>
            <a:ext cx="3269420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7969719" y="3898847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237169" y="739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1344428" y="4137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2552866" y="-1714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3572262" y="-31796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4781156" y="-217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5726948" y="9326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9239178" y="3946869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7031339" y="-2173"/>
            <a:ext cx="6281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8140979" y="500216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9302335" y="505992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235086" y="1410155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1290330" y="1398735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2361743" y="144370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4426612" y="1478578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5349894" y="1498975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6677620" y="1517723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7635899" y="1529528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9232021" y="152130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10243250" y="1491479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8640755" y="878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7724265" y="932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9821204" y="4137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10934635" y="31409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3439842" y="147570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11205466" y="152021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73" y="2320053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72" y="2228135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2" y="2110722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 descr="Pinceau, Brosse, Pinceau Aquarelle, Artiste, Peintre">
            <a:extLst>
              <a:ext uri="{FF2B5EF4-FFF2-40B4-BE49-F238E27FC236}">
                <a16:creationId xmlns:a16="http://schemas.microsoft.com/office/drawing/2014/main" id="{C5067E23-1747-40F8-9D24-BE924AF9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2186707" y="1697817"/>
            <a:ext cx="939902" cy="9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5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9 0.11528 L 0.03959 0.11551 C 0.04167 0.1368 0.04271 0.14398 0.0431 0.16597 C 0.04519 0.26134 0.04037 0.22407 0.04558 0.26111 C 0.04597 0.26759 0.0461 0.27384 0.04675 0.28009 C 0.04727 0.28449 0.04831 0.28866 0.04909 0.29282 L 0.05039 0.2993 C 0.04987 0.30417 0.04935 0.30903 0.04909 0.31412 C 0.04818 0.34329 0.04844 0.37176 0.04675 0.40069 C 0.04597 0.41551 0.04584 0.40718 0.0431 0.41991 C 0.04258 0.42268 0.04232 0.42546 0.04193 0.42824 C 0.04128 0.44815 0.04063 0.47454 0.03842 0.49398 C 0.03802 0.49745 0.03776 0.50093 0.03724 0.5044 C 0.03646 0.5088 0.03477 0.51713 0.03477 0.51736 C 0.03646 0.52616 0.03594 0.5213 0.03594 0.53194 L 0.03594 0.53218 L 0.03008 0.53403 L 0.03477 0.53634 " pathEditMode="relative" rAng="0" ptsTypes="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12917 L 0.02852 0.1294 C 0.02969 0.13542 0.03138 0.14144 0.03203 0.14815 C 0.03294 0.15579 0.03281 0.16366 0.03333 0.1713 C 0.03359 0.17569 0.03411 0.17986 0.0345 0.18403 C 0.03503 0.1919 0.03529 0.19954 0.03568 0.20741 C 0.03607 0.22847 0.03685 0.24954 0.03685 0.27083 C 0.03685 0.28657 0.03516 0.32847 0.0345 0.34699 C 0.03372 0.4 0.04544 0.45833 0.03203 0.50579 C 0.03125 0.50857 0.03034 0.51134 0.02969 0.51412 C 0.02669 0.52639 0.03073 0.51458 0.02617 0.52685 C 0.02487 0.5338 0.025 0.53102 0.025 0.53542 L 0.025 0.53565 " pathEditMode="relative" rAng="0" ptsTypes="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11666 L -0.00391 0.11689 C -0.00313 0.12638 -0.00235 0.13634 -0.00156 0.14629 C -0.00065 0.15902 2.08333E-6 0.16921 0.00078 0.18217 C 0.00117 0.2449 0.00195 0.30763 0.00195 0.3706 C 0.00195 0.4037 -0.0013 0.4449 0.00195 0.48055 C 0.00221 0.48287 0.00273 0.48472 0.00312 0.48703 C 0.00338 0.49074 0.00403 0.5081 0.0056 0.51435 C 0.00612 0.51689 0.00716 0.51875 0.00794 0.52083 C 0.00872 0.525 0.01107 0.52916 0.01028 0.53356 C 0.00885 0.5412 0.00911 0.53773 0.00911 0.54421 L 0.00911 0.54444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2 0.13125 L 0.0362 0.13148 C 0.03737 0.13681 0.0388 0.14236 0.03972 0.14815 C 0.04206 0.16273 0.04232 0.17338 0.04336 0.1882 C 0.04284 0.2088 0.04284 0.22917 0.04206 0.24954 C 0.04206 0.25255 0.04128 0.25533 0.04089 0.2581 C 0.0405 0.26227 0.04011 0.26667 0.03972 0.27084 C 0.03932 0.27431 0.03893 0.27778 0.03854 0.28148 C 0.03724 0.29468 0.0362 0.31065 0.03373 0.32361 L 0.03138 0.33634 C 0.03099 0.3463 0.03073 0.35625 0.03021 0.36597 C 0.02917 0.38334 0.02943 0.37037 0.02787 0.38287 C 0.02735 0.38704 0.02722 0.39144 0.02669 0.3956 C 0.02643 0.39792 0.02578 0.39977 0.02539 0.40209 C 0.025 0.40486 0.02487 0.40764 0.02422 0.41042 C 0.0237 0.41343 0.02253 0.41597 0.02188 0.41898 C 0.02136 0.42107 0.0211 0.42315 0.0207 0.42523 C 0.02031 0.43241 0.02005 0.43935 0.01953 0.44653 C 0.01888 0.45394 0.0181 0.45463 0.01719 0.46134 C 0.01628 0.4669 0.01602 0.47269 0.01472 0.47824 C 0.01393 0.48172 0.01302 0.48519 0.01237 0.48866 C 0.01185 0.49213 0.01159 0.49584 0.0112 0.49931 C 0.01081 0.50209 0.01029 0.50486 0.01003 0.50787 C 0.00951 0.51273 0.00925 0.51759 0.00886 0.52269 C 0.00807 0.52963 0.00651 0.53704 0.00521 0.54375 C 0.00482 0.54584 0.00404 0.54792 0.00404 0.55023 L 0.00404 0.56505 L -0.00065 0.56065 " pathEditMode="relative" rAng="0" ptsTypes="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26 0.17824 L 0.05326 0.17847 C 0.05079 0.19445 0.04909 0.21088 0.0461 0.22685 C 0.03282 0.29745 0.04154 0.24445 0.03178 0.28171 C 0.03034 0.28727 0.02969 0.29329 0.02826 0.29884 C 0.02683 0.30394 0.02487 0.30857 0.02344 0.31366 C 0.02019 0.32477 0.01745 0.33657 0.01394 0.34745 C -0.00638 0.40926 0.01902 0.31921 0.00196 0.38333 C 0.00053 0.38912 -0.00104 0.39491 -0.00273 0.40023 C -0.01354 0.43403 -0.0013 0.39051 -0.01223 0.42778 C -0.01562 0.43912 -0.01862 0.45046 -0.02174 0.46181 L -0.02421 0.47014 C -0.0246 0.47431 -0.02473 0.4787 -0.02539 0.48287 C -0.02591 0.48657 -0.02682 0.49005 -0.02773 0.49352 C -0.02877 0.49769 -0.03072 0.50463 -0.03255 0.50833 C -0.03398 0.51134 -0.03554 0.51412 -0.03723 0.51667 C -0.03841 0.51829 -0.03984 0.51921 -0.04088 0.52107 C -0.05182 0.54051 -0.04231 0.52824 -0.05039 0.53796 C -0.05455 0.54931 -0.05169 0.54236 -0.05989 0.55695 C -0.06106 0.55903 -0.06197 0.56204 -0.06341 0.5632 L -0.06822 0.56759 C -0.0763 0.58657 -0.06757 0.56782 -0.07539 0.58032 C -0.08763 0.59954 -0.07799 0.5875 -0.08606 0.59722 C -0.08841 0.60347 -0.08906 0.6044 -0.09088 0.61204 C -0.09127 0.61412 -0.0914 0.6162 -0.09205 0.61829 C -0.0927 0.6206 -0.0944 0.62477 -0.0944 0.625 L -0.09791 0.62477 " pathEditMode="relative" rAng="0" ptsTypes="AAAAAAAAAAAA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5 0.1118 L 0.0155 0.11203 C 0.01836 0.1375 0.01888 0.13958 0.02019 0.17083 C 0.0224 0.22731 0.0198 0.20486 0.02253 0.23657 C 0.02331 0.24514 0.02318 0.25393 0.025 0.26203 L 0.02735 0.27245 C 0.03164 0.31828 0.02735 0.28148 0.03204 0.31065 C 0.03555 0.33194 0.03243 0.32199 0.03685 0.33379 C 0.03724 0.33611 0.03776 0.33796 0.03802 0.34028 C 0.03855 0.34444 0.03855 0.34884 0.0392 0.35301 C 0.03972 0.35602 0.04076 0.35856 0.04167 0.36134 C 0.04414 0.38356 0.04115 0.35972 0.04519 0.38472 C 0.04597 0.38958 0.04662 0.39467 0.04753 0.39953 C 0.04857 0.40463 0.05 0.40926 0.05118 0.41435 C 0.0517 0.41967 0.05222 0.42615 0.05352 0.43125 C 0.05495 0.43703 0.05717 0.44213 0.05834 0.44815 C 0.0599 0.45717 0.06068 0.46203 0.0642 0.47153 L 0.06901 0.48426 C 0.0698 0.48634 0.07097 0.48819 0.07136 0.49051 L 0.0737 0.50324 C 0.075 0.51018 0.07487 0.5074 0.07487 0.51157 L 0.07487 0.51389 " pathEditMode="relative" rAng="0" ptsTypes="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1206 L 0.00352 0.12083 C 0.00248 0.12778 -0.00013 0.14908 -0.00247 0.15857 C -0.00664 0.1757 -0.00963 0.19421 -0.01562 0.20926 C -0.02656 0.23727 -0.02604 0.23704 -0.04179 0.26852 C -0.04518 0.27523 -0.04895 0.28102 -0.05247 0.28773 C -0.05533 0.29306 -0.05794 0.29908 -0.0608 0.30463 C -0.06315 0.30903 -0.06575 0.31273 -0.06796 0.31736 C -0.0733 0.32801 -0.07929 0.34144 -0.08463 0.35324 C -0.08619 0.35671 -0.08802 0.36019 -0.08932 0.36389 C -0.09114 0.36852 -0.09336 0.37477 -0.09531 0.3787 C -0.09713 0.38241 -0.09948 0.38542 -0.1013 0.38935 C -0.10221 0.3912 -0.1026 0.39375 -0.10364 0.3956 C -0.10468 0.39745 -0.10612 0.39815 -0.10729 0.39977 C -0.10846 0.40185 -0.1095 0.40417 -0.1108 0.40625 C -0.11185 0.40787 -0.11328 0.4088 -0.11432 0.41042 C -0.12643 0.42894 -0.11106 0.40857 -0.12513 0.42732 C -0.12617 0.42894 -0.12747 0.43009 -0.12864 0.43148 C -0.1302 0.43357 -0.13177 0.43588 -0.13346 0.43796 C -0.13528 0.44028 -0.1375 0.44167 -0.13932 0.44421 C -0.14114 0.44676 -0.14244 0.45023 -0.14414 0.45278 C -0.14518 0.4544 -0.14661 0.45533 -0.14765 0.45695 C -0.14895 0.4588 -0.15 0.46134 -0.1513 0.46343 C -0.15273 0.46551 -0.15455 0.46736 -0.15599 0.46968 C -0.15846 0.47361 -0.16315 0.48241 -0.16315 0.48264 L -0.16549 0.49514 C -0.16588 0.49722 -0.16666 0.49908 -0.16666 0.50139 L -0.16666 0.50787 L -0.16666 0.5081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22 0.11296 L -0.02422 0.11296 C -0.02552 0.12199 -0.0263 0.13125 -0.02787 0.14028 C -0.02995 0.15231 -0.04063 0.18588 -0.04219 0.18912 C -0.04492 0.19467 -0.04818 0.19977 -0.05052 0.20602 C -0.0526 0.2118 -0.05339 0.21898 -0.05521 0.225 C -0.05703 0.23079 -0.05938 0.23611 -0.0612 0.2419 C -0.07448 0.28379 -0.05378 0.22708 -0.07669 0.28634 C -0.07826 0.29051 -0.07995 0.29467 -0.08138 0.29907 C -0.08385 0.30648 -0.08542 0.3118 -0.08854 0.31805 C -0.08997 0.32106 -0.0918 0.32361 -0.09336 0.32662 C -0.09466 0.32916 -0.09544 0.33264 -0.09688 0.33495 C -0.09857 0.33773 -0.10091 0.33889 -0.10287 0.34143 C -0.1069 0.34676 -0.11081 0.35254 -0.11471 0.35833 C -0.1224 0.36991 -0.11341 0.35972 -0.12422 0.37315 C -0.12617 0.37546 -0.12839 0.37708 -0.13021 0.3794 C -0.13151 0.38125 -0.13242 0.38403 -0.13372 0.38588 C -0.13932 0.39398 -0.14206 0.39815 -0.14805 0.40278 C -0.14922 0.4037 -0.15039 0.40416 -0.15156 0.40486 C -0.15287 0.40625 -0.15391 0.40787 -0.15521 0.40903 C -0.15625 0.41018 -0.15755 0.41041 -0.15872 0.41134 C -0.16081 0.4125 -0.16276 0.41412 -0.16471 0.41551 C -0.16706 0.4169 -0.16953 0.41829 -0.17188 0.41967 C -0.17383 0.42106 -0.17578 0.42268 -0.17774 0.42384 C -0.18021 0.42546 -0.18255 0.42662 -0.1849 0.42824 C -0.18815 0.43009 -0.19128 0.43241 -0.1944 0.43449 C -0.19688 0.43611 -0.19948 0.43634 -0.20156 0.43866 C -0.20274 0.44004 -0.20404 0.44143 -0.20521 0.44305 C -0.20677 0.44514 -0.20807 0.44791 -0.2099 0.4493 C -0.2125 0.45139 -0.21563 0.45139 -0.21823 0.45347 C -0.21823 0.45347 -0.22969 0.46435 -0.23255 0.46829 C -0.23385 0.47037 -0.23503 0.47245 -0.23607 0.47477 C -0.2388 0.48055 -0.23815 0.48287 -0.24206 0.4875 C -0.2431 0.48866 -0.2444 0.48889 -0.24557 0.48958 C -0.24688 0.49097 -0.24792 0.49259 -0.24922 0.49375 C -0.25026 0.49467 -0.25169 0.49467 -0.25274 0.49583 C -0.25378 0.49699 -0.2543 0.49861 -0.25508 0.50023 L -0.25508 0.50023 " pathEditMode="relative" ptsTypes="AAAAAAAAAAAAAAAAAAAAAAAAAAAAAAAAAAAA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 animBg="1"/>
      <p:bldP spid="28" grpId="0"/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6" y="382906"/>
            <a:ext cx="4604681" cy="2803530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49" y="3393437"/>
            <a:ext cx="5376467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97" y="3341279"/>
            <a:ext cx="3269420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8835613" y="388013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3174671" y="392907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4124673" y="398655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5162837" y="398655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6260766" y="3997757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5401745" y="-164099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2989377" y="4987817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10105072" y="392815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6274185" y="-135957"/>
            <a:ext cx="6281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9006873" y="498344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10168229" y="504120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4341839" y="505014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10994547" y="13229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5016747" y="1475008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5399572" y="5045296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6878534" y="151616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6418877" y="5032700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7969480" y="126474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9386843" y="155096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10243250" y="1491479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7742947" y="-14516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6816440" y="-11316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8854295" y="-10030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9780802" y="-10030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5999835" y="124880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11205466" y="152021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913" y="2337238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353" y="1963350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19" y="844278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 descr="Pinceau, Brosse, Pinceau Aquarelle, Artiste, Peintre">
            <a:extLst>
              <a:ext uri="{FF2B5EF4-FFF2-40B4-BE49-F238E27FC236}">
                <a16:creationId xmlns:a16="http://schemas.microsoft.com/office/drawing/2014/main" id="{DE7EE273-390E-4D8D-8AD7-6A24D0E27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4832643" y="1729415"/>
            <a:ext cx="939902" cy="9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77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91 0.07801 L -0.04791 0.07824 L -0.0664 0.07593 C -0.1194 0.07199 -0.08515 0.07616 -0.11719 0.07199 C -0.13034 0.07245 -0.14336 0.07268 -0.15651 0.07384 C -0.18633 0.07662 -0.14609 0.07477 -0.16562 0.07801 C -0.17252 0.07917 -0.17956 0.0794 -0.18646 0.08009 L -0.19687 0.08218 C -0.20065 0.08287 -0.20456 0.0831 -0.20833 0.08426 C -0.21146 0.08518 -0.21445 0.08727 -0.21758 0.08819 C -0.2207 0.08935 -0.2237 0.08958 -0.22682 0.09028 C -0.23594 0.09259 -0.23841 0.09352 -0.2487 0.09653 C -0.25182 0.09861 -0.25482 0.10116 -0.25794 0.10278 C -0.26419 0.10579 -0.26198 0.10417 -0.26953 0.10671 C -0.28008 0.11065 -0.26719 0.10741 -0.28112 0.11088 C -0.28411 0.11157 -0.28724 0.11204 -0.29023 0.11296 C -0.29648 0.11481 -0.3026 0.11713 -0.30872 0.11921 C -0.30911 0.11944 -0.3164 0.12477 -0.31797 0.12523 C -0.32148 0.12639 -0.32487 0.12662 -0.32838 0.12731 C -0.34713 0.13148 -0.3237 0.12731 -0.34909 0.13148 C -0.34961 0.13148 -0.36706 0.13287 -0.37344 0.12731 C -0.37773 0.12361 -0.37643 0.12268 -0.38034 0.11713 C -0.38424 0.11134 -0.38294 0.11412 -0.38724 0.11088 C -0.39961 0.10139 -0.38333 0.11157 -0.39765 0.10463 C -0.40651 0.10046 -0.40182 0.10069 -0.40573 0.10069 L -0.40677 0.10069 " pathEditMode="relative" rAng="0" ptsTypes="AAAAA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787 L -0.0474 0.07893 C -0.09076 0.07986 -0.103 0.07777 -0.13854 0.08472 C -0.14206 0.08541 -0.14558 0.08588 -0.14896 0.0868 C -0.15287 0.08796 -0.15664 0.08981 -0.16055 0.09097 C -0.20339 0.10301 -0.14427 0.08472 -0.17904 0.09514 C -0.18086 0.0956 -0.18281 0.09629 -0.18477 0.09722 C -0.18789 0.09838 -0.19089 0.10023 -0.19401 0.10115 C -0.2112 0.10648 -0.18972 0.1 -0.20899 0.10532 C -0.21133 0.10602 -0.21354 0.10694 -0.21589 0.1074 C -0.22136 0.10856 -0.24349 0.11111 -0.24818 0.11157 C -0.27292 0.11898 -0.24518 0.11134 -0.30586 0.11574 C -0.31029 0.11597 -0.31211 0.11875 -0.31628 0.1199 C -0.32005 0.12083 -0.32396 0.12129 -0.32787 0.12199 C -0.33815 0.12129 -0.34857 0.12106 -0.35899 0.1199 C -0.36016 0.11967 -0.3612 0.11828 -0.36237 0.11782 C -0.36433 0.11689 -0.36628 0.11666 -0.36823 0.11574 C -0.37058 0.11458 -0.37279 0.11296 -0.37513 0.11157 C -0.3763 0.11088 -0.37735 0.10972 -0.37852 0.10949 C -0.38125 0.10879 -0.38399 0.10833 -0.38659 0.1074 C -0.38815 0.10694 -0.38972 0.10578 -0.39128 0.10532 C -0.39505 0.10439 -0.40274 0.10324 -0.40274 0.10347 L -0.40274 0.10324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48 0.02754 L -0.04948 0.02777 C -0.1168 0.02268 -0.08724 0.02245 -0.13841 0.02569 C -0.14258 0.02639 -0.14688 0.02662 -0.15104 0.02754 C -0.153 0.02801 -0.15495 0.02916 -0.15677 0.02963 C -0.15912 0.03032 -0.16146 0.03102 -0.1638 0.03171 C -0.16914 0.0331 -0.17461 0.0331 -0.17995 0.03588 C -0.18984 0.04097 -0.18529 0.03889 -0.19375 0.0419 C -0.19531 0.04328 -0.19675 0.0449 -0.19831 0.04606 C -0.20065 0.04791 -0.20404 0.04907 -0.20638 0.05023 C -0.20794 0.05162 -0.20938 0.05347 -0.21107 0.0544 C -0.21484 0.05625 -0.21875 0.05764 -0.22253 0.05833 L -0.23294 0.06041 C -0.23724 0.06111 -0.24141 0.06157 -0.2457 0.0625 C -0.24896 0.06319 -0.26289 0.06805 -0.26406 0.06875 C -0.26641 0.07014 -0.26862 0.07199 -0.27109 0.07268 C -0.27565 0.07407 -0.28021 0.07407 -0.2849 0.07477 C -0.28646 0.07546 -0.28789 0.07639 -0.28945 0.07685 C -0.29466 0.0787 -0.29727 0.0787 -0.30221 0.08102 C -0.30339 0.08148 -0.30443 0.08264 -0.3056 0.0831 C -0.31068 0.08449 -0.32578 0.08657 -0.32982 0.08703 C -0.33177 0.08842 -0.33372 0.09004 -0.33568 0.0912 C -0.33906 0.09352 -0.34596 0.09745 -0.34596 0.09768 C -0.3513 0.10694 -0.34479 0.09606 -0.35638 0.10764 C -0.36589 0.11713 -0.35065 0.10694 -0.36211 0.11389 C -0.36484 0.12083 -0.36354 0.12014 -0.36797 0.12199 C -0.36836 0.12222 -0.36875 0.12199 -0.36914 0.12199 L -0.37018 0.12199 " pathEditMode="relative" rAng="0" ptsTypes="AAAAAAAAAAAAAAAAAAAAAAAAAA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12245 L -0.0474 0.12268 C -0.22162 0.17477 0.03099 0.09699 -0.26537 0.20023 C -0.27605 0.20393 -0.28698 0.20417 -0.29766 0.20625 C -0.37084 0.22176 -0.31563 0.21366 -0.39805 0.22268 C -0.40573 0.22199 -0.41342 0.22037 -0.42123 0.2206 C -0.44584 0.22176 -0.47045 0.22477 -0.49506 0.22685 C -0.50118 0.22731 -0.5073 0.22801 -0.51342 0.22893 L -0.55274 0.23495 C -0.59245 0.24051 -0.59297 0.23935 -0.63698 0.2412 C -0.63868 0.2419 -0.65443 0.24792 -0.65652 0.2493 C -0.6586 0.25092 -0.66016 0.2544 -0.66237 0.25555 C -0.66602 0.25741 -0.67006 0.25694 -0.67383 0.25764 C -0.675 0.25833 -0.67618 0.25926 -0.67735 0.25972 C -0.6836 0.2618 -0.68334 0.26157 -0.68764 0.26157 L -0.68764 0.2618 " pathEditMode="relative" rAng="0" ptsTypes="AAAAAAAAAAAAAAAA"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18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86 0.12014 L -0.05886 0.12037 C -0.10756 0.15972 -0.07032 0.13356 -0.09688 0.14676 C -0.10039 0.14838 -0.10365 0.15185 -0.1073 0.15278 C -0.11641 0.15532 -0.12578 0.15486 -0.1349 0.15694 C -0.14076 0.15833 -0.14649 0.16018 -0.15222 0.16111 C -0.16224 0.16227 -0.17227 0.16227 -0.1823 0.16319 C -0.19558 0.16435 -0.20586 0.16574 -0.21914 0.16921 C -0.23763 0.17384 -0.23972 0.17639 -0.2573 0.1794 C -0.26302 0.18055 -0.26888 0.18079 -0.27461 0.18148 C -0.28347 0.18287 -0.29232 0.18379 -0.30118 0.18565 C -0.30808 0.18704 -0.31511 0.18727 -0.32188 0.18981 C -0.36368 0.20463 -0.30573 0.18449 -0.34388 0.19583 C -0.34727 0.19699 -0.35065 0.19907 -0.35417 0.2 C -0.38399 0.20787 -0.37344 0.20417 -0.39349 0.2081 C -0.40782 0.21111 -0.41003 0.21204 -0.42227 0.21435 C -0.44258 0.21782 -0.42735 0.21481 -0.44649 0.21852 L -0.46732 0.22245 L -0.47891 0.22454 C -0.49623 0.22801 -0.48282 0.22662 -0.51003 0.23079 C -0.51615 0.23171 -0.52227 0.23217 -0.52852 0.23287 C -0.53034 0.23356 -0.5323 0.23403 -0.53425 0.23472 C -0.53985 0.23704 -0.5392 0.23773 -0.54584 0.23889 C -0.55417 0.24051 -0.56276 0.24051 -0.57123 0.24305 C -0.58047 0.24583 -0.57591 0.24375 -0.58503 0.24907 C -0.58503 0.2493 -0.59193 0.25324 -0.59193 0.25347 L -0.6069 0.25532 C -0.61745 0.25995 -0.60469 0.25486 -0.62305 0.25949 C -0.62461 0.25995 -0.62618 0.26088 -0.62774 0.26157 C -0.6461 0.26852 -0.63334 0.26296 -0.64388 0.26759 C -0.64466 0.26898 -0.64519 0.27129 -0.64623 0.27176 C -0.65144 0.27407 -0.65703 0.27407 -0.66237 0.27592 C -0.66355 0.27616 -0.66459 0.27731 -0.66576 0.27801 C -0.66966 0.27569 -0.66953 0.27546 -0.67383 0.27384 C -0.67943 0.27153 -0.67774 0.27176 -0.68073 0.27176 L -0.68073 0.27199 " pathEditMode="relative" rAng="0" ptsTypes="AAAAAAAAAAAAAAAAAAAAAAAAAAAAAAAAAAAA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0.08727 L -0.04961 0.0875 C -0.0793 0.08009 -0.06029 0.08426 -0.10273 0.07685 L -0.11432 0.07477 C -0.11771 0.07407 -0.12122 0.07338 -0.12461 0.07268 C -0.13073 0.07199 -0.13698 0.07129 -0.1431 0.0706 C -0.14583 0.07014 -0.14844 0.06944 -0.15117 0.06875 C -0.15273 0.06805 -0.15417 0.06713 -0.15573 0.06666 C -0.15924 0.06574 -0.16276 0.06528 -0.16615 0.06458 C -0.16914 0.06319 -0.17357 0.06111 -0.17656 0.06041 C -0.18073 0.05949 -0.18503 0.05903 -0.18919 0.05833 C -0.20339 0.05324 -0.19635 0.05509 -0.22266 0.05833 C -0.22526 0.05879 -0.22825 0.06134 -0.23073 0.0625 C -0.23385 0.06389 -0.23685 0.06574 -0.23997 0.06666 C -0.2431 0.06759 -0.24948 0.06921 -0.2526 0.0706 C -0.25391 0.07129 -0.25495 0.07222 -0.25612 0.07268 C -0.25846 0.07361 -0.26068 0.0743 -0.26302 0.07477 C -0.2724 0.07708 -0.27031 0.07685 -0.27578 0.07685 L -0.27682 0.07685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0.06366 L -0.02552 0.06389 L -0.07968 0.06158 C -0.1013 0.06042 -0.13489 0.05625 -0.15351 0.05324 C -0.16354 0.05162 -0.17356 0.04977 -0.18359 0.04722 C -0.21328 0.03935 -0.21562 0.03542 -0.24349 0.03079 C -0.25117 0.0294 -0.25898 0.0294 -0.26666 0.0287 C -0.27317 0.02732 -0.27968 0.0257 -0.28619 0.02454 C -0.33086 0.01713 -0.41823 0.02431 -0.43398 0.02454 C -0.45351 0.02176 -0.47343 0.02269 -0.49283 0.01644 C -0.497 0.01505 -0.5013 0.01412 -0.50547 0.01227 C -0.51132 0.00949 -0.51705 0.00533 -0.52278 0.00208 C -0.52968 0.00394 -0.53672 0.00533 -0.54362 0.0081 C -0.54713 0.00949 -0.55039 0.01273 -0.5539 0.01435 C -0.56132 0.01759 -0.56849 0.0213 -0.57591 0.02454 C -0.57812 0.02546 -0.5806 0.0257 -0.58281 0.02662 C -0.58515 0.02755 -0.58737 0.02963 -0.58971 0.03079 C -0.59166 0.03171 -0.59362 0.03195 -0.59544 0.03287 C -0.59674 0.03333 -0.59778 0.03449 -0.59895 0.03472 C -0.60052 0.03519 -0.60208 0.03472 -0.60351 0.03472 L -0.60351 0.03495 " pathEditMode="relative" rAng="0" ptsTypes="AAAAAAAAAAAAAAAAAAAAA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06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47" y="288420"/>
            <a:ext cx="3105583" cy="3172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42" y="227576"/>
            <a:ext cx="4604681" cy="2803530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49" y="3393437"/>
            <a:ext cx="5376467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97" y="3341279"/>
            <a:ext cx="3269420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8835613" y="388013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3174671" y="392907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4124673" y="398655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5162837" y="398655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6260766" y="3997757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2790112" y="48313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2989377" y="4987817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10105072" y="392815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282740" y="800539"/>
            <a:ext cx="6281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9006873" y="498344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10168229" y="504120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4341839" y="505014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1159957" y="185631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301216" y="4987817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blipFill>
                  <a:blip r:embed="rId6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5399572" y="5045296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-44212" y="313460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6418877" y="5032700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1253181" y="326282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1523446" y="4987817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984878" y="170798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5385866" y="534848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4293640" y="47702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485802" y="147926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568999" y="1668447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4697012" y="152014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5766281" y="156494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7" y="3955684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54" y="3961430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29" y="2568303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2" descr="Pinceau, Brosse, Pinceau Aquarelle, Artiste, Peintre">
            <a:extLst>
              <a:ext uri="{FF2B5EF4-FFF2-40B4-BE49-F238E27FC236}">
                <a16:creationId xmlns:a16="http://schemas.microsoft.com/office/drawing/2014/main" id="{5E5A6F5C-3826-473D-81E8-227B5D3D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120594" y="5197546"/>
            <a:ext cx="939902" cy="9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0.04583 L -0.06927 0.04606 C -0.0487 0.03241 -0.06485 0.04143 -0.04284 0.03356 C -0.02279 0.02639 -0.02422 0.02361 0.00104 0.01713 C 0.01015 0.01481 0.01953 0.01412 0.02877 0.01296 L 0.0737 0.00671 C 0.07838 0.00417 0.08294 0.00092 0.0875 -0.00139 C 0.09284 -0.00394 0.09831 -0.00579 0.10364 -0.00764 C 0.11172 -0.01019 0.12422 -0.01343 0.13255 -0.01366 L 0.22135 -0.01574 C 0.22513 -0.01713 0.22903 -0.01875 0.23294 -0.01991 C 0.23633 -0.02083 0.23971 -0.0213 0.24336 -0.02199 C 0.25182 -0.02361 0.25247 -0.02408 0.26055 -0.02593 C 0.27174 -0.02546 0.28294 -0.02523 0.29414 -0.02408 C 0.29596 -0.02384 0.29792 -0.02246 0.29974 -0.02199 C 0.30286 -0.02107 0.32292 -0.01528 0.3263 -0.01366 L 0.33073 -0.01158 C 0.3375 -0.00394 0.3319 -0.00926 0.34375 -0.00556 C 0.34479 -0.00509 0.34609 -0.00394 0.347 -0.00347 C 0.3487 -0.00278 0.35 -0.00185 0.35182 -0.00139 C 0.36315 0.00231 0.37109 0.00162 0.38411 0.00278 C 0.38971 0.0044 0.39323 0.00555 0.39909 0.00671 C 0.4026 0.00764 0.40586 0.0081 0.4095 0.00879 L 0.53294 0.00671 C 0.53568 0.00671 0.53828 0.00555 0.54101 0.00486 C 0.54323 0.00417 0.5457 0.00347 0.54792 0.00278 C 0.55156 0.00139 0.5526 0.00046 0.55599 -0.00139 C 0.56302 -0.0007 0.56992 -0.00046 0.57682 0.00069 C 0.57799 0.00092 0.57917 0.00208 0.58021 0.00278 C 0.58177 0.00347 0.58333 0.0044 0.58489 0.00486 C 0.58828 0.00579 0.5918 0.00602 0.59531 0.00671 C 0.59831 0.0081 0.60143 0.00903 0.60456 0.01088 C 0.60547 0.01157 0.60664 0.0125 0.60794 0.01296 C 0.60976 0.01389 0.61172 0.01435 0.61354 0.01504 C 0.61523 0.01643 0.61653 0.01805 0.61836 0.01921 C 0.62018 0.02014 0.62213 0.01991 0.62409 0.02129 C 0.62513 0.02199 0.62539 0.0243 0.62643 0.02523 C 0.62747 0.02639 0.62877 0.02662 0.62995 0.02731 C 0.63216 0.03009 0.63698 0.03588 0.63893 0.03773 C 0.64245 0.04028 0.65234 0.04143 0.65417 0.04167 C 0.66862 0.04815 0.64583 0.03819 0.66562 0.04583 C 0.66875 0.04699 0.67174 0.04954 0.67487 0.05 L 0.69336 0.05208 L 0.69674 0.05417 L 0.69674 0.0544 " pathEditMode="relative" rAng="0" ptsTypes="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94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0.06574 L 0.11667 0.06597 C 0.1362 0.06505 0.17982 0.06459 0.20547 0.06158 C 0.21966 0.05996 0.23386 0.05741 0.24818 0.05533 L 0.26433 0.05347 C 0.28242 0.05394 0.30052 0.05394 0.31849 0.05533 C 0.33125 0.05648 0.34388 0.06042 0.35664 0.06158 C 0.39388 0.06482 0.37279 0.0632 0.42005 0.06574 C 0.42813 0.06736 0.43177 0.06783 0.43972 0.06968 C 0.44232 0.07037 0.44505 0.0713 0.44779 0.07176 C 0.45196 0.07269 0.45625 0.07315 0.46042 0.07384 L 0.50313 0.07176 C 0.50925 0.0713 0.5155 0.06968 0.52162 0.06968 C 0.5336 0.06968 0.54544 0.07107 0.55742 0.07176 C 0.5763 0.0831 0.55938 0.07361 0.57696 0.08218 C 0.57813 0.08264 0.5793 0.08357 0.58047 0.08403 C 0.58268 0.08496 0.58503 0.08519 0.58737 0.08611 C 0.58946 0.08704 0.59531 0.09144 0.59662 0.09236 C 0.59779 0.09306 0.59896 0.09352 0.60013 0.09445 C 0.61419 0.10509 0.59662 0.09236 0.60821 0.10255 C 0.60925 0.10347 0.61055 0.10371 0.61159 0.10463 C 0.61367 0.10648 0.61524 0.10949 0.61732 0.11065 C 0.61953 0.11227 0.62201 0.11204 0.62435 0.11273 C 0.62617 0.11412 0.62826 0.11505 0.63008 0.1169 C 0.63255 0.11921 0.63425 0.12431 0.63698 0.125 C 0.6569 0.13102 0.64623 0.12871 0.66927 0.13125 C 0.67643 0.13542 0.67058 0.13218 0.68321 0.1375 C 0.68464 0.13796 0.68633 0.13843 0.68776 0.13935 C 0.68933 0.14051 0.69089 0.14213 0.69232 0.14352 C 0.69362 0.14468 0.69453 0.14676 0.69584 0.14769 C 0.69727 0.14884 0.69896 0.14884 0.70039 0.14977 C 0.70156 0.15023 0.70274 0.15116 0.70391 0.15185 C 0.70547 0.15255 0.7086 0.15394 0.7086 0.15417 L 0.7086 0.15394 " pathEditMode="relative" rAng="0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96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36D23B2-6859-40ED-B2E2-B4F25C425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921" y1="24283" x2="66817" y2="24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306" y="-551355"/>
            <a:ext cx="4902432" cy="50130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42" y="611124"/>
            <a:ext cx="2702475" cy="27605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980" y="265546"/>
            <a:ext cx="4448621" cy="2803530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68" y="3446335"/>
            <a:ext cx="4894748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95" y="3341279"/>
            <a:ext cx="2889821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9188389" y="393527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4203789" y="398197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5153791" y="403945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6191955" y="403945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7289884" y="4050655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4734470" y="50715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4018495" y="5040715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10105072" y="392815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9612051" y="1303026"/>
            <a:ext cx="6281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9302901" y="49857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10168229" y="504120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5370957" y="510304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90954" y="523556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blipFill>
                  <a:blip r:embed="rId8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6428690" y="5098194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-16496" y="3743595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7447995" y="5085598"/>
            <a:ext cx="111134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1342257" y="523556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10344448" y="146316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6938044" y="572818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5845818" y="51499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4037980" y="151723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5088172" y="160099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6249190" y="155811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7318459" y="1602916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3" y="4564673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D511D49-FAF6-480A-9198-EFF170505006}"/>
              </a:ext>
            </a:extLst>
          </p:cNvPr>
          <p:cNvGrpSpPr/>
          <p:nvPr/>
        </p:nvGrpSpPr>
        <p:grpSpPr>
          <a:xfrm>
            <a:off x="1900621" y="4049806"/>
            <a:ext cx="1645135" cy="1569660"/>
            <a:chOff x="1900621" y="4049806"/>
            <a:chExt cx="1645135" cy="1569660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FA7D123-CAA5-4B30-B95B-29F70FE36752}"/>
                </a:ext>
              </a:extLst>
            </p:cNvPr>
            <p:cNvSpPr txBox="1"/>
            <p:nvPr/>
          </p:nvSpPr>
          <p:spPr>
            <a:xfrm>
              <a:off x="1900621" y="4049806"/>
              <a:ext cx="11113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600" dirty="0">
                  <a:ln>
                    <a:solidFill>
                      <a:schemeClr val="bg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W</a:t>
              </a:r>
            </a:p>
          </p:txBody>
        </p:sp>
        <p:pic>
          <p:nvPicPr>
            <p:cNvPr id="47" name="Picture 24" descr="Vous Indication Par Les Doigts - Image gratuite sur Pixabay">
              <a:extLst>
                <a:ext uri="{FF2B5EF4-FFF2-40B4-BE49-F238E27FC236}">
                  <a16:creationId xmlns:a16="http://schemas.microsoft.com/office/drawing/2014/main" id="{13BBD089-0DFD-4EAD-9BA0-81899C6BF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494" y="4748413"/>
              <a:ext cx="1078262" cy="86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52" y="-5735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27CD17C-CC2D-4E18-B870-A9C903C49328}"/>
              </a:ext>
            </a:extLst>
          </p:cNvPr>
          <p:cNvGrpSpPr/>
          <p:nvPr/>
        </p:nvGrpSpPr>
        <p:grpSpPr>
          <a:xfrm>
            <a:off x="957701" y="3086894"/>
            <a:ext cx="1509793" cy="1569660"/>
            <a:chOff x="957701" y="3086894"/>
            <a:chExt cx="1509793" cy="1569660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FB8D8B0-B18A-4F5F-86CC-E71C7A09F3B6}"/>
                </a:ext>
              </a:extLst>
            </p:cNvPr>
            <p:cNvSpPr txBox="1"/>
            <p:nvPr/>
          </p:nvSpPr>
          <p:spPr>
            <a:xfrm>
              <a:off x="1356146" y="3086894"/>
              <a:ext cx="11113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600" dirty="0">
                  <a:ln>
                    <a:solidFill>
                      <a:schemeClr val="bg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Q</a:t>
              </a:r>
            </a:p>
          </p:txBody>
        </p:sp>
        <p:pic>
          <p:nvPicPr>
            <p:cNvPr id="45" name="Picture 24" descr="Vous Indication Par Les Doigts - Image gratuite sur Pixabay">
              <a:extLst>
                <a:ext uri="{FF2B5EF4-FFF2-40B4-BE49-F238E27FC236}">
                  <a16:creationId xmlns:a16="http://schemas.microsoft.com/office/drawing/2014/main" id="{3D28844F-AB85-44E0-9984-8334E5C1E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701" y="3743595"/>
              <a:ext cx="1078262" cy="86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32" descr="Pinceau, Brosse, Pinceau Aquarelle, Artiste, Peintre">
            <a:extLst>
              <a:ext uri="{FF2B5EF4-FFF2-40B4-BE49-F238E27FC236}">
                <a16:creationId xmlns:a16="http://schemas.microsoft.com/office/drawing/2014/main" id="{1D580B33-75DE-4D31-8619-9B9D968D8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-64747" y="5478149"/>
            <a:ext cx="939902" cy="9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54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15879 L -0.00481 -0.15856 C -0.00937 -0.16551 -0.01393 -0.17199 -0.01835 -0.1787 C -0.02148 -0.18356 -0.02487 -0.19074 -0.02734 -0.19676 C -0.03268 -0.21041 -0.0289 -0.20231 -0.03294 -0.21666 C -0.03515 -0.22453 -0.03906 -0.23356 -0.04179 -0.24051 C -0.04401 -0.25532 -0.04153 -0.24213 -0.04518 -0.25439 C -0.04791 -0.26342 -0.05052 -0.27291 -0.05299 -0.28217 C -0.05351 -0.28402 -0.05364 -0.28634 -0.05416 -0.28819 C -0.05546 -0.29375 -0.05664 -0.29722 -0.05859 -0.30208 C -0.0608 -0.3074 -0.06315 -0.31273 -0.06536 -0.31805 L -0.06875 -0.32592 C -0.06992 -0.33264 -0.06979 -0.32986 -0.06979 -0.33379 L -0.06979 -0.33356 " pathEditMode="relative" rAng="0" ptsTypes="AAAAAAAAA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4 -0.1007 L 0.05274 -0.10047 C 0.05469 -0.15417 0.05261 -0.15 0.05846 -0.18889 C 0.06029 -0.20139 0.0599 -0.19908 0.06302 -0.20741 C 0.0655 -0.23311 0.06289 -0.20996 0.06537 -0.22593 C 0.06615 -0.23125 0.06628 -0.23727 0.06771 -0.24237 C 0.06849 -0.24514 0.0694 -0.24769 0.06992 -0.25047 C 0.07057 -0.25325 0.07044 -0.25625 0.07109 -0.2588 C 0.07162 -0.26042 0.07279 -0.26135 0.07344 -0.26274 C 0.07474 -0.26598 0.07591 -0.26945 0.07695 -0.27315 C 0.07956 -0.28264 0.07604 -0.27732 0.08034 -0.28959 C 0.08125 -0.2919 0.08281 -0.29352 0.08386 -0.29561 C 0.08477 -0.29746 0.08529 -0.3 0.08607 -0.30186 C 0.08711 -0.30394 0.08854 -0.30579 0.08958 -0.30788 C 0.09649 -0.32269 0.08477 -0.30348 0.09766 -0.32639 C 0.0987 -0.32825 0.10013 -0.32894 0.10117 -0.33056 C 0.10352 -0.33426 0.10534 -0.33959 0.10807 -0.34283 C 0.11289 -0.34862 0.11458 -0.35139 0.11953 -0.3551 C 0.1207 -0.35602 0.12188 -0.35649 0.12305 -0.35718 C 0.12422 -0.35857 0.12526 -0.36019 0.12643 -0.36135 C 0.12761 -0.36227 0.12891 -0.36227 0.12995 -0.36343 C 0.13086 -0.36436 0.13151 -0.36598 0.13229 -0.36737 C 0.13346 -0.37385 0.1332 -0.37524 0.13685 -0.37963 C 0.13789 -0.38102 0.13919 -0.38102 0.14037 -0.38172 C 0.14154 -0.3838 0.14284 -0.38542 0.14375 -0.38797 C 0.14453 -0.38982 0.14453 -0.39213 0.14492 -0.39399 C 0.1457 -0.39746 0.14649 -0.40093 0.14727 -0.4044 C 0.15052 -0.4338 0.14596 -0.39723 0.15065 -0.42269 C 0.15404 -0.44051 0.14948 -0.42663 0.15417 -0.43913 C 0.1556 -0.44885 0.15456 -0.44491 0.15651 -0.45139 L 0.15886 -0.45139 " pathEditMode="relative" rAng="0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75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3 -0.10069 L 0.05273 -0.10046 C 0.05469 -0.15417 0.0526 -0.15 0.05846 -0.18889 C 0.06029 -0.20116 0.0599 -0.19907 0.06302 -0.20741 C 0.0655 -0.2331 0.06289 -0.20995 0.06536 -0.22593 C 0.06615 -0.23125 0.06628 -0.23727 0.06771 -0.24236 C 0.06849 -0.24514 0.0694 -0.24768 0.06992 -0.25046 C 0.07057 -0.25324 0.07044 -0.25625 0.07109 -0.2588 C 0.07161 -0.26042 0.07279 -0.26134 0.07344 -0.26273 C 0.07474 -0.26597 0.07591 -0.26944 0.07695 -0.27315 C 0.07956 -0.28264 0.07604 -0.27731 0.08034 -0.28958 C 0.08125 -0.2919 0.08281 -0.29352 0.08385 -0.2956 C 0.08477 -0.29745 0.08529 -0.3 0.08607 -0.30185 C 0.08711 -0.30393 0.08854 -0.30579 0.08958 -0.30787 C 0.09648 -0.32268 0.08477 -0.30347 0.09766 -0.32639 C 0.0987 -0.32824 0.10013 -0.32893 0.10117 -0.33055 C 0.10352 -0.33426 0.10534 -0.33958 0.10807 -0.34282 C 0.11289 -0.34861 0.11458 -0.35139 0.11953 -0.35509 C 0.1207 -0.35602 0.12188 -0.35648 0.12305 -0.35718 C 0.12422 -0.35856 0.12526 -0.36018 0.12643 -0.36134 C 0.1276 -0.36227 0.12891 -0.36227 0.12995 -0.36343 C 0.13086 -0.36435 0.13151 -0.36597 0.13229 -0.36736 C 0.13346 -0.37384 0.1332 -0.37523 0.13685 -0.37963 C 0.13789 -0.38102 0.13919 -0.38102 0.14036 -0.38171 C 0.14154 -0.3838 0.14284 -0.38542 0.14375 -0.38796 C 0.14453 -0.38981 0.14453 -0.39213 0.14492 -0.39398 C 0.1457 -0.39745 0.14648 -0.40093 0.14727 -0.4044 C 0.15052 -0.4338 0.14596 -0.39722 0.15065 -0.42268 C 0.15404 -0.44051 0.14948 -0.42662 0.15417 -0.43912 C 0.1556 -0.44884 0.15456 -0.44491 0.15651 -0.45139 L 0.15885 -0.45139 " pathEditMode="relative" rAng="0" ptsTypes="AAAAAAAAAAAAAAAAAAAAAAAAAAAAAAA">
                                      <p:cBhvr>
                                        <p:cTn id="16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12778 L -0.00508 -0.12755 C -0.03789 -0.2 -0.01029 -0.1412 -0.04089 -0.20162 C -0.04649 -0.2125 -0.04714 -0.21713 -0.05209 -0.23148 C -0.05287 -0.23356 -0.05339 -0.23565 -0.0543 -0.2375 C -0.05977 -0.24699 -0.05768 -0.24236 -0.06107 -0.25139 C -0.06367 -0.26528 -0.06029 -0.24815 -0.06446 -0.26528 C -0.06485 -0.26736 -0.06511 -0.26944 -0.0655 -0.2713 C -0.06693 -0.27685 -0.07292 -0.29606 -0.07331 -0.29722 C -0.07461 -0.30023 -0.07643 -0.30231 -0.07787 -0.30509 C -0.08815 -0.32569 -0.07839 -0.3081 -0.08451 -0.31898 L -0.08672 -0.31898 " pathEditMode="relative" rAng="0" ptsTypes="AAAA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CBE97DE8-6E9B-44DD-8F7B-82C96809C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921" y1="24283" x2="66817" y2="24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119" y="-545733"/>
            <a:ext cx="3724356" cy="4010205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0" y="360691"/>
            <a:ext cx="1621969" cy="1845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344829" y="56989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5595320" y="225156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blipFill>
                  <a:blip r:embed="rId8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1593240" y="57537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936047" y="1657333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50" y="1077724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64" y="1846171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3D28844F-AB85-44E0-9984-8334E5C1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4" y="1236520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Lion Sauvage Des Animaux La - Photo gratuite sur Pixabay">
            <a:extLst>
              <a:ext uri="{FF2B5EF4-FFF2-40B4-BE49-F238E27FC236}">
                <a16:creationId xmlns:a16="http://schemas.microsoft.com/office/drawing/2014/main" id="{96151FAE-EAB7-4D2A-B13C-8B7A77E44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49" y="3458850"/>
            <a:ext cx="1718323" cy="291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2" descr="Pinceau, Brosse, Pinceau Aquarelle, Artiste, Peintre">
            <a:extLst>
              <a:ext uri="{FF2B5EF4-FFF2-40B4-BE49-F238E27FC236}">
                <a16:creationId xmlns:a16="http://schemas.microsoft.com/office/drawing/2014/main" id="{F1651D86-3851-4B70-B1B8-D7749C9F5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5538829" y="2384968"/>
            <a:ext cx="548868" cy="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AEDAC5-E437-4250-80E8-B0D660B93763}"/>
              </a:ext>
            </a:extLst>
          </p:cNvPr>
          <p:cNvSpPr txBox="1"/>
          <p:nvPr/>
        </p:nvSpPr>
        <p:spPr>
          <a:xfrm>
            <a:off x="1185026" y="5516166"/>
            <a:ext cx="23920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spc="600" dirty="0">
                <a:latin typeface="Arial Rounded MT Bold" panose="020F0704030504030204" pitchFamily="34" charset="0"/>
              </a:rPr>
              <a:t>LION</a:t>
            </a:r>
          </a:p>
        </p:txBody>
      </p:sp>
    </p:spTree>
    <p:extLst>
      <p:ext uri="{BB962C8B-B14F-4D97-AF65-F5344CB8AC3E}">
        <p14:creationId xmlns:p14="http://schemas.microsoft.com/office/powerpoint/2010/main" val="113454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07361 L -0.01862 0.07361 C -0.04675 0.16342 -0.04519 0.26713 -0.09258 0.29629 C -0.09922 0.30046 -0.10586 0.30555 -0.11276 0.30833 L -0.12279 0.31227 C -0.13334 0.32176 -0.12006 0.31088 -0.13399 0.31828 C -0.14167 0.32245 -0.13542 0.32129 -0.1418 0.32616 C -0.14623 0.32963 -0.14844 0.32685 -0.153 0.33217 C -0.15417 0.33356 -0.15534 0.33472 -0.15638 0.33611 C -0.15873 0.33912 -0.16159 0.34352 -0.1642 0.34606 C -0.16563 0.34768 -0.16732 0.34861 -0.16862 0.35 C -0.17032 0.35185 -0.17162 0.35416 -0.17318 0.35602 C -0.17422 0.35741 -0.1754 0.35856 -0.17657 0.35995 C -0.178 0.36203 -0.17943 0.36435 -0.18099 0.36597 C -0.18243 0.36759 -0.18399 0.36875 -0.18542 0.36991 C -0.1862 0.37199 -0.18698 0.37384 -0.18776 0.37592 C -0.19076 0.38541 -0.18907 0.38333 -0.19336 0.3919 C -0.20196 0.40903 -0.1961 0.39491 -0.20678 0.41389 C -0.20808 0.4162 -0.20899 0.41898 -0.21016 0.42176 C -0.21237 0.42754 -0.21459 0.43379 -0.2168 0.43958 L -0.21901 0.4456 C -0.2198 0.45231 -0.22045 0.45903 -0.22136 0.46551 C -0.22162 0.46759 -0.22214 0.46944 -0.2224 0.47153 C -0.22331 0.47801 -0.22396 0.48472 -0.22461 0.49143 C -0.225 0.49467 -0.22474 0.49861 -0.22579 0.50139 C -0.22657 0.50324 -0.22748 0.50509 -0.228 0.50741 C -0.22904 0.51134 -0.23125 0.52407 -0.23138 0.52916 C -0.23165 0.5419 -0.23138 0.5544 -0.23138 0.56713 L -0.23243 0.56504 " pathEditMode="relative" ptsTypes="AAAAAAAAAAAAAAAAAAAAAAAAAAA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6134 L -0.00326 0.06158 C -0.00586 0.06644 -0.00834 0.07199 -0.01107 0.07708 C -0.01224 0.07917 -0.01342 0.08102 -0.01433 0.0831 C -0.02019 0.09421 -0.02487 0.10695 -0.03112 0.1169 C -0.03881 0.12894 -0.04636 0.14074 -0.05352 0.15278 C -0.05599 0.15648 -0.05834 0.16042 -0.06029 0.16482 C -0.06342 0.1713 -0.06498 0.18079 -0.06927 0.18449 L -0.0737 0.18866 C -0.07787 0.19607 -0.078 0.19676 -0.08373 0.2044 C -0.08633 0.20787 -0.08907 0.21088 -0.09154 0.21435 C -0.09284 0.21621 -0.09375 0.21875 -0.09493 0.22037 C -0.09857 0.22523 -0.10339 0.22871 -0.1073 0.23241 C -0.1099 0.23496 -0.11237 0.23796 -0.11511 0.24028 C -0.11836 0.24329 -0.12188 0.24537 -0.12513 0.24838 C -0.12787 0.2507 -0.13034 0.25394 -0.13308 0.25625 C -0.13594 0.25857 -0.13907 0.26019 -0.14193 0.26227 C -0.14467 0.26412 -0.14727 0.26597 -0.14974 0.26829 C -0.15209 0.27014 -0.15417 0.27222 -0.15651 0.27408 C -0.16094 0.27755 -0.1655 0.28056 -0.16993 0.28403 C -0.17149 0.28519 -0.17292 0.28681 -0.17448 0.28796 C -0.17631 0.28958 -0.17813 0.29074 -0.17995 0.29213 C -0.1823 0.29352 -0.18477 0.29375 -0.18672 0.29607 C -0.18881 0.29861 -0.19388 0.30463 -0.19571 0.30602 C -0.19818 0.30787 -0.20092 0.30857 -0.20352 0.30996 C -0.20495 0.31204 -0.20638 0.31435 -0.20795 0.31597 C -0.21159 0.31921 -0.21576 0.32014 -0.21914 0.32384 C -0.22214 0.32732 -0.225 0.33125 -0.22813 0.3338 C -0.22982 0.33519 -0.23191 0.33496 -0.23373 0.33588 C -0.2448 0.34074 -0.22526 0.33426 -0.24375 0.33982 C -0.24493 0.34051 -0.24597 0.34121 -0.24714 0.3419 C -0.2487 0.34259 -0.25026 0.34259 -0.2517 0.34375 C -0.25287 0.34468 -0.25391 0.34653 -0.25495 0.34769 C -0.25573 0.34977 -0.25625 0.35232 -0.2573 0.35371 C -0.25886 0.35602 -0.26576 0.36042 -0.26732 0.36181 C -0.26888 0.36296 -0.27019 0.36458 -0.27175 0.36574 C -0.27292 0.36644 -0.27409 0.36667 -0.27513 0.36759 C -0.27631 0.36875 -0.27735 0.3706 -0.27852 0.37153 C -0.27956 0.37269 -0.28073 0.37292 -0.28191 0.37361 C -0.28373 0.375 -0.28568 0.37593 -0.2875 0.37755 C -0.29232 0.38195 -0.28907 0.38148 -0.29414 0.38357 C -0.29636 0.38449 -0.2987 0.38496 -0.30092 0.38565 C -0.30313 0.38681 -0.30534 0.3882 -0.30756 0.38958 C -0.31055 0.39144 -0.31355 0.39398 -0.31654 0.3956 C -0.3198 0.39722 -0.32331 0.39815 -0.32657 0.39954 C -0.32956 0.40347 -0.33386 0.40556 -0.33555 0.41134 C -0.33894 0.42315 -0.33959 0.4257 -0.34336 0.44121 C -0.34623 0.45278 -0.34245 0.44167 -0.34675 0.45324 L -0.34896 0.46528 C -0.34935 0.46713 -0.35013 0.46898 -0.35013 0.47107 L -0.35013 0.47523 L -0.35118 0.47315 " pathEditMode="relative" rAng="0" ptsTypes="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5208 L -0.01146 0.05232 C -0.0138 0.07176 -0.01589 0.0919 -0.01823 0.11158 C -0.01849 0.11435 -0.01901 0.1169 -0.0194 0.11968 C -0.02227 0.14421 -0.02018 0.13218 -0.02266 0.14537 C -0.02487 0.17199 -0.02149 0.15023 -0.02721 0.16528 C -0.02787 0.16713 -0.02787 0.16945 -0.02826 0.1713 C -0.02891 0.17408 -0.02969 0.17685 -0.0306 0.1794 C -0.03151 0.18218 -0.03281 0.18449 -0.03386 0.18727 C -0.03516 0.19051 -0.03607 0.19398 -0.03724 0.19722 C -0.03867 0.20116 -0.04037 0.20509 -0.04167 0.20926 C -0.04401 0.21574 -0.0461 0.22246 -0.04844 0.22894 C -0.04948 0.23195 -0.05078 0.23426 -0.05182 0.23704 C -0.06953 0.28958 -0.05248 0.23935 -0.06081 0.26875 C -0.06133 0.27107 -0.06237 0.27269 -0.06302 0.27477 C -0.06758 0.29121 -0.0599 0.26968 -0.06641 0.28681 C -0.06901 0.30533 -0.06641 0.29884 -0.07188 0.30857 C -0.07279 0.31644 -0.07396 0.32732 -0.07526 0.33449 L -0.07643 0.34051 C -0.07682 0.34514 -0.07721 0.34977 -0.07748 0.3544 C -0.078 0.36042 -0.07813 0.36644 -0.07865 0.37222 C -0.07917 0.37778 -0.08086 0.3882 -0.08086 0.38843 C -0.08047 0.40347 -0.0806 0.41875 -0.07982 0.43403 C -0.07956 0.4382 -0.07748 0.44583 -0.07748 0.44607 C -0.07826 0.44792 -0.07878 0.45023 -0.07982 0.45185 C -0.08255 0.45671 -0.08399 0.45602 -0.08763 0.45787 C -0.08867 0.45833 -0.08985 0.45926 -0.09102 0.45996 L -0.09427 0.45787 L -0.09649 0.45394 " pathEditMode="relative" rAng="0" ptsTypes="AAAAAAAAAAAAAAAAAAAAAAAAAAAAA">
                                      <p:cBhvr>
                                        <p:cTn id="2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5139 L -0.01471 0.05162 C -0.01367 0.05787 -0.01263 0.06458 -0.01146 0.07106 C -0.01107 0.07315 -0.0108 0.07523 -0.01028 0.07708 C -0.00976 0.07916 -0.00872 0.08102 -0.00807 0.0831 C -0.00716 0.08634 -0.00651 0.08981 -0.00586 0.09305 C -0.00547 0.0949 -0.00521 0.09722 -0.00468 0.09907 C -0.00416 0.10115 -0.00312 0.10277 -0.00247 0.10509 C 0.00534 0.13125 0.00157 0.12176 0.00755 0.13889 C 0.01211 0.15162 0.00847 0.13912 0.01654 0.16065 C 0.01745 0.16319 0.01797 0.1662 0.01875 0.16875 C 0.02018 0.17268 0.02331 0.18055 0.02331 0.18078 C 0.02552 0.19722 0.02279 0.18078 0.02657 0.19444 C 0.02787 0.19907 0.02865 0.20393 0.02995 0.20833 C 0.0306 0.21065 0.03151 0.21227 0.03216 0.21435 C 0.04388 0.25254 0.03125 0.21157 0.03893 0.24236 C 0.03946 0.24444 0.0405 0.24606 0.04115 0.24815 C 0.04167 0.25 0.0418 0.25231 0.04232 0.25416 C 0.04362 0.25949 0.04492 0.26527 0.04675 0.27014 C 0.04753 0.27199 0.04844 0.27384 0.04896 0.27615 C 0.05 0.27986 0.05091 0.28889 0.05117 0.2919 C 0.05261 0.31018 0.05287 0.32453 0.05352 0.34375 C 0.05157 0.4081 0.05573 0.36458 0.05013 0.38935 C 0.04922 0.39328 0.04857 0.39745 0.04792 0.40139 C 0.04753 0.40347 0.04753 0.40578 0.04675 0.4074 L 0.04336 0.41342 C 0.04063 0.42824 0.04466 0.41041 0.03893 0.42338 C 0.03815 0.425 0.03841 0.42754 0.03776 0.42916 C 0.03685 0.43148 0.03555 0.43333 0.03438 0.43518 C 0.03412 0.43727 0.03412 0.43981 0.03334 0.4412 C 0.03242 0.44259 0.02995 0.44328 0.02995 0.44352 L 0.02657 0.4412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0" grpId="0"/>
      <p:bldP spid="41" grpId="0"/>
      <p:bldP spid="4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5DEB9D-332B-4F97-846B-EAE33DA6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0" y="360691"/>
            <a:ext cx="1621969" cy="1845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8186706" y="1043871"/>
            <a:ext cx="597775" cy="939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5595320" y="225156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blipFill>
                  <a:blip r:embed="rId7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3D28844F-AB85-44E0-9984-8334E5C1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Plus de 5 000 images de Singes et de Des Animaux - Pixabay">
            <a:extLst>
              <a:ext uri="{FF2B5EF4-FFF2-40B4-BE49-F238E27FC236}">
                <a16:creationId xmlns:a16="http://schemas.microsoft.com/office/drawing/2014/main" id="{71F36B5F-C408-402E-A367-F2646717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6" b="99412" l="10000" r="99608">
                        <a14:foregroundMark x1="29804" y1="81176" x2="44902" y2="92353"/>
                        <a14:foregroundMark x1="44902" y1="92353" x2="54902" y2="94706"/>
                        <a14:foregroundMark x1="54902" y1="94706" x2="81176" y2="87353"/>
                        <a14:foregroundMark x1="81176" y1="87353" x2="92157" y2="52647"/>
                        <a14:foregroundMark x1="92157" y1="52647" x2="93529" y2="33235"/>
                        <a14:foregroundMark x1="93529" y1="33235" x2="88039" y2="17941"/>
                        <a14:foregroundMark x1="88039" y1="17941" x2="60784" y2="5588"/>
                        <a14:foregroundMark x1="60784" y1="5588" x2="36471" y2="6471"/>
                        <a14:foregroundMark x1="36471" y1="6471" x2="35098" y2="21176"/>
                        <a14:foregroundMark x1="35098" y1="21176" x2="35882" y2="24706"/>
                        <a14:foregroundMark x1="37451" y1="38824" x2="80392" y2="32941"/>
                        <a14:foregroundMark x1="80392" y1="32941" x2="88431" y2="33824"/>
                        <a14:foregroundMark x1="70196" y1="2059" x2="93922" y2="10882"/>
                        <a14:foregroundMark x1="93922" y1="10882" x2="97451" y2="28824"/>
                        <a14:foregroundMark x1="97451" y1="28824" x2="90196" y2="93824"/>
                        <a14:foregroundMark x1="90196" y1="93824" x2="91765" y2="99412"/>
                        <a14:foregroundMark x1="49804" y1="23824" x2="62745" y2="49412"/>
                        <a14:foregroundMark x1="62745" y1="49412" x2="89412" y2="72059"/>
                        <a14:foregroundMark x1="89412" y1="72059" x2="99608" y2="90294"/>
                        <a14:foregroundMark x1="96078" y1="3824" x2="75490" y2="1176"/>
                        <a14:foregroundMark x1="75490" y1="1176" x2="62353" y2="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05" y="4070765"/>
            <a:ext cx="2360699" cy="15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FF5E46-0B4C-450D-BA3A-D668BC40219F}"/>
              </a:ext>
            </a:extLst>
          </p:cNvPr>
          <p:cNvSpPr txBox="1"/>
          <p:nvPr/>
        </p:nvSpPr>
        <p:spPr>
          <a:xfrm>
            <a:off x="917716" y="5001604"/>
            <a:ext cx="35830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MONKEY</a:t>
            </a:r>
          </a:p>
        </p:txBody>
      </p:sp>
      <p:pic>
        <p:nvPicPr>
          <p:cNvPr id="56" name="Picture 32" descr="Pinceau, Brosse, Pinceau Aquarelle, Artiste, Peintre">
            <a:extLst>
              <a:ext uri="{FF2B5EF4-FFF2-40B4-BE49-F238E27FC236}">
                <a16:creationId xmlns:a16="http://schemas.microsoft.com/office/drawing/2014/main" id="{F244C831-F19E-46C0-BD21-D27BBD65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5538829" y="2384968"/>
            <a:ext cx="548868" cy="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5 0.07292 L 0.02865 0.07315 C 0.02605 0.08311 0.0237 0.09283 0.02071 0.10255 C 0.01967 0.10602 0.01875 0.10949 0.01745 0.1125 C 0.00261 0.14769 0.01263 0.12246 0.00066 0.14653 C -0.00065 0.14885 -0.00143 0.15209 -0.00273 0.1544 C -0.00403 0.15672 -0.00585 0.15811 -0.00729 0.16042 C -0.0207 0.18426 -0.0052 0.16112 -0.01848 0.18218 C -0.02018 0.18519 -0.02226 0.1875 -0.02408 0.19028 C -0.02526 0.19213 -0.02617 0.19445 -0.02734 0.1963 C -0.03138 0.20186 -0.03554 0.20672 -0.03971 0.21204 L -0.04752 0.22199 C -0.04908 0.22408 -0.05039 0.22662 -0.05195 0.22801 C -0.05612 0.23172 -0.06223 0.2375 -0.06666 0.24005 C -0.06835 0.24098 -0.07031 0.24121 -0.07213 0.2419 C -0.07447 0.24468 -0.07903 0.25024 -0.08112 0.25186 C -0.08697 0.25649 -0.08984 0.25579 -0.0957 0.25996 C -0.09804 0.26158 -0.10039 0.26412 -0.10234 0.26574 C -0.10885 0.27061 -0.1151 0.275 -0.12135 0.27987 C -0.12408 0.28172 -0.12643 0.28496 -0.12929 0.28565 L -0.1371 0.28774 C -0.13932 0.28912 -0.14153 0.29051 -0.14375 0.29167 C -0.15 0.29468 -0.15664 0.29468 -0.16289 0.29561 L -0.16953 0.29977 C -0.1707 0.30024 -0.17174 0.30116 -0.17291 0.30162 L -0.17734 0.30371 C -0.18072 0.3051 -0.18411 0.30649 -0.1875 0.30764 C -0.18971 0.30834 -0.19192 0.30857 -0.19427 0.30973 C -0.19778 0.31135 -0.20091 0.31412 -0.20429 0.31551 L -0.20872 0.3176 C -0.21549 0.33264 -0.21145 0.32454 -0.22109 0.34144 C -0.22369 0.34607 -0.22656 0.35047 -0.2289 0.35533 C -0.23072 0.35949 -0.23255 0.36343 -0.2345 0.36737 C -0.23593 0.37014 -0.23763 0.37223 -0.23893 0.37524 C -0.23997 0.37778 -0.24023 0.38079 -0.24114 0.38334 C -0.24778 0.39977 -0.24166 0.3794 -0.24674 0.39514 C -0.24843 0.40024 -0.24908 0.40487 -0.2513 0.40903 C -0.25338 0.41343 -0.25598 0.41667 -0.25794 0.42107 C -0.25898 0.42338 -0.25911 0.42686 -0.26028 0.42894 C -0.26106 0.43079 -0.26263 0.43125 -0.26354 0.43311 C -0.26653 0.4382 -0.26914 0.44468 -0.27135 0.45093 C -0.27252 0.45417 -0.27382 0.45741 -0.27473 0.46088 C -0.27617 0.46598 -0.27734 0.48056 -0.27812 0.48287 C -0.2789 0.48473 -0.2802 0.48635 -0.28033 0.48866 C -0.28098 0.50324 -0.28033 0.51783 -0.28033 0.53264 L -0.28033 0.53287 " pathEditMode="relative" rAng="0" ptsTypes="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6898 L -0.01146 0.06898 C -0.01224 0.07685 -0.01198 0.08519 -0.0138 0.09283 C -0.01654 0.10486 -0.02123 0.11528 -0.025 0.12662 C -0.02721 0.13333 -0.02943 0.13982 -0.03164 0.14653 C -0.03281 0.14977 -0.03412 0.15301 -0.03503 0.15648 C -0.03581 0.15903 -0.03633 0.16181 -0.03724 0.16435 C -0.03828 0.16713 -0.03958 0.16968 -0.04063 0.17246 C -0.04141 0.17431 -0.04193 0.17662 -0.04284 0.17824 C -0.04466 0.18195 -0.04675 0.18472 -0.04844 0.1882 C -0.04987 0.19121 -0.05052 0.19514 -0.05182 0.19815 C -0.05586 0.20787 -0.05404 0.20093 -0.0586 0.2081 C -0.06159 0.2132 -0.06367 0.22083 -0.06745 0.22408 C -0.07539 0.23102 -0.06888 0.22431 -0.07643 0.23611 C -0.07787 0.2382 -0.07956 0.23982 -0.08086 0.24213 C -0.08216 0.24398 -0.08307 0.24607 -0.08425 0.24792 C -0.08685 0.25208 -0.08958 0.25579 -0.09206 0.25996 C -0.09362 0.2625 -0.09492 0.26574 -0.09662 0.26783 C -0.10365 0.27732 -0.0987 0.26574 -0.1056 0.27778 C -0.10651 0.27963 -0.10677 0.28218 -0.10781 0.2838 C -0.10873 0.28542 -0.11016 0.28634 -0.11107 0.28773 C -0.11354 0.29167 -0.11576 0.2956 -0.11784 0.29977 C -0.11875 0.30162 -0.11927 0.30371 -0.12005 0.30579 C -0.12123 0.30833 -0.12227 0.31111 -0.12344 0.31366 C -0.13242 0.33195 -0.12305 0.31111 -0.13346 0.32963 C -0.13451 0.33125 -0.13477 0.3338 -0.13581 0.33565 C -0.1375 0.33866 -0.13958 0.34074 -0.14141 0.34352 C -0.1474 0.35301 -0.14167 0.34676 -0.14922 0.35347 C -0.15143 0.36528 -0.14883 0.35371 -0.15365 0.36736 C -0.15456 0.36991 -0.15508 0.37292 -0.15586 0.37546 C -0.15651 0.37755 -0.15742 0.3794 -0.15807 0.38148 C -0.15781 0.38866 -0.15755 0.39607 -0.15703 0.40324 C -0.1569 0.40533 -0.15599 0.40718 -0.15586 0.40926 C -0.1556 0.4132 -0.15586 0.41713 -0.15586 0.4213 L -0.15586 0.4213 " pathEditMode="relative" ptsTypes="AAAAAAAAAAAAAAAAAAAAAAAAAAAAAAAAA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7523 L -0.0125 0.07523 C -0.01406 0.09027 -0.0138 0.10648 -0.01705 0.12083 C -0.02747 0.16736 -0.01705 0.11898 -0.0237 0.15463 C -0.02435 0.1581 -0.02539 0.16134 -0.02591 0.16458 C -0.02643 0.16736 -0.02669 0.1699 -0.02708 0.17268 C -0.02929 0.18634 -0.02682 0.16967 -0.03047 0.18657 C -0.03099 0.18912 -0.03112 0.1919 -0.03151 0.19444 C -0.03229 0.19861 -0.03333 0.20231 -0.03385 0.20648 C -0.03541 0.22037 -0.03463 0.21296 -0.03607 0.22824 C -0.03646 0.2449 -0.03646 0.26157 -0.03711 0.27801 C -0.03724 0.28009 -0.03789 0.28194 -0.03828 0.28402 C -0.03867 0.28657 -0.03906 0.28935 -0.03932 0.29213 C -0.04088 0.31527 -0.03971 0.30416 -0.04271 0.32592 C -0.0431 0.32847 -0.04297 0.33148 -0.04388 0.33379 L -0.04609 0.33981 C -0.05013 0.36157 -0.04362 0.32847 -0.04948 0.35162 C -0.04974 0.35277 -0.05273 0.36828 -0.05273 0.37152 C -0.05312 0.38287 -0.05273 0.39421 -0.05273 0.40555 L -0.05273 0.40555 " pathEditMode="relative" ptsTypes="AAAAAAAAAAAAAAAAAAAA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5 0.08148 L -0.01015 0.08172 C -0.0125 0.08797 -0.0138 0.09584 -0.01692 0.10116 C -0.03294 0.12986 -0.04726 0.16366 -0.06731 0.18287 C -0.09609 0.21042 -0.09362 0.21111 -0.1233 0.22871 L -0.14349 0.24051 C -0.14648 0.24236 -0.14935 0.24491 -0.15234 0.24653 C -0.15781 0.24931 -0.15885 0.24723 -0.16367 0.25047 C -0.1651 0.25162 -0.1664 0.25371 -0.1681 0.2544 C -0.17252 0.25648 -0.17708 0.25625 -0.18164 0.25857 C -0.18411 0.25973 -0.18672 0.26135 -0.18932 0.2625 C -0.19114 0.2632 -0.1931 0.26389 -0.19492 0.26436 C -0.20169 0.26644 -0.20833 0.26922 -0.2151 0.27037 L -0.2263 0.27246 L -0.24414 0.27639 C -0.24427 0.27639 -0.26211 0.28033 -0.26211 0.28056 C -0.26653 0.28172 -0.27109 0.28287 -0.27552 0.28426 C -0.27903 0.28565 -0.28437 0.2875 -0.28789 0.28843 C -0.29192 0.28912 -0.29609 0.28959 -0.30013 0.29028 C -0.30169 0.29098 -0.30312 0.2919 -0.30468 0.29236 C -0.30911 0.29375 -0.31367 0.29422 -0.3181 0.2963 C -0.31953 0.29699 -0.32109 0.29746 -0.32252 0.29838 C -0.32487 0.29954 -0.32695 0.30116 -0.32929 0.30232 C -0.33112 0.30324 -0.33307 0.30348 -0.33489 0.30417 C -0.33606 0.30486 -0.33711 0.30556 -0.33828 0.30625 C -0.33971 0.30695 -0.34127 0.30741 -0.3427 0.30834 C -0.35638 0.31551 -0.34362 0.30949 -0.3539 0.31412 C -0.35612 0.3169 -0.35807 0.32084 -0.36067 0.32223 L -0.36849 0.32616 C -0.36966 0.32662 -0.3707 0.32778 -0.37187 0.32801 C -0.37591 0.32963 -0.38007 0.33079 -0.38411 0.33218 C -0.38606 0.33264 -0.38789 0.33334 -0.38971 0.33403 C -0.39349 0.33588 -0.39726 0.33797 -0.40091 0.34005 C -0.40299 0.34283 -0.41041 0.35301 -0.41211 0.35394 L -0.41549 0.35602 C -0.4181 0.36065 -0.42031 0.36621 -0.4233 0.36991 C -0.43164 0.37986 -0.42148 0.36713 -0.43007 0.37986 C -0.43112 0.38148 -0.43242 0.38218 -0.43346 0.3838 C -0.43658 0.38889 -0.43932 0.39445 -0.44231 0.39977 C -0.44349 0.40186 -0.4444 0.40417 -0.4457 0.40579 C -0.44687 0.40695 -0.44804 0.40811 -0.44908 0.40973 C -0.45234 0.41459 -0.45247 0.41574 -0.45468 0.42176 L -0.45573 0.43172 L -0.45573 0.42963 " pathEditMode="relative" rAng="0" ptsTypes="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0.06944 L -0.01328 0.06944 C -0.01667 0.07338 -0.01992 0.07755 -0.02344 0.08125 C -0.02552 0.08357 -0.02787 0.08542 -0.03008 0.08727 C -0.04349 0.09815 -0.05235 0.10185 -0.06927 0.10903 C -0.10547 0.12454 -0.09076 0.12107 -0.11302 0.125 C -0.14844 0.13796 -0.13451 0.13449 -0.15443 0.13889 C -0.17175 0.14792 -0.15208 0.13866 -0.17123 0.14491 C -0.17422 0.14607 -0.17708 0.14769 -0.18008 0.14884 C -0.18581 0.15139 -0.19349 0.15394 -0.19922 0.15694 C -0.20261 0.15857 -0.20586 0.16111 -0.20925 0.16296 C -0.2125 0.16458 -0.21602 0.16505 -0.21927 0.1669 C -0.22201 0.16829 -0.22448 0.17083 -0.22708 0.17292 C -0.23008 0.175 -0.23307 0.17685 -0.23607 0.1787 C -0.26263 0.19537 -0.2319 0.175 -0.25404 0.19074 C -0.2569 0.19282 -0.26003 0.19444 -0.26302 0.19676 C -0.26758 0.20023 -0.27188 0.20463 -0.27643 0.20857 C -0.28985 0.2206 -0.28047 0.21319 -0.29206 0.2206 C -0.30261 0.22732 -0.30091 0.22801 -0.31328 0.23056 C -0.32227 0.23241 -0.34024 0.23449 -0.34024 0.23449 C -0.34909 0.23727 -0.35846 0.23704 -0.36706 0.24236 C -0.39518 0.26065 -0.36445 0.24213 -0.39063 0.2544 C -0.39245 0.25532 -0.39427 0.25718 -0.39623 0.25833 C -0.40091 0.26134 -0.40586 0.26366 -0.41068 0.26644 C -0.41602 0.27269 -0.41198 0.26852 -0.41745 0.27222 C -0.42123 0.27477 -0.42487 0.27801 -0.42865 0.28032 C -0.43529 0.28426 -0.44219 0.2875 -0.44883 0.29213 C -0.46654 0.30486 -0.45326 0.29607 -0.4711 0.30625 C -0.47448 0.3081 -0.47774 0.31065 -0.48125 0.31204 C -0.48529 0.31389 -0.48945 0.31435 -0.49349 0.3162 C -0.52227 0.32894 -0.48164 0.31551 -0.51706 0.32616 C -0.5263 0.33148 -0.52149 0.3294 -0.53164 0.33194 C -0.53268 0.33264 -0.53386 0.33333 -0.5349 0.33403 C -0.53646 0.33472 -0.53802 0.33519 -0.53945 0.33611 C -0.55651 0.34607 -0.5461 0.34236 -0.55846 0.34607 L -0.57188 0.35787 C -0.57409 0.35995 -0.5763 0.3625 -0.57865 0.36389 C -0.58229 0.36597 -0.5836 0.36667 -0.58763 0.36991 C -0.58906 0.37107 -0.5905 0.37269 -0.59206 0.37384 C -0.5931 0.37454 -0.59427 0.375 -0.59544 0.37569 C -0.59922 0.37894 -0.60274 0.3831 -0.60664 0.38565 C -0.61146 0.38912 -0.61628 0.39282 -0.6211 0.3956 C -0.62552 0.39838 -0.6263 0.39838 -0.63125 0.4037 C -0.63281 0.40532 -0.63438 0.40718 -0.63568 0.40972 C -0.63698 0.41204 -0.63789 0.41505 -0.63906 0.41759 C -0.64011 0.41968 -0.64128 0.42153 -0.64245 0.42361 C -0.64284 0.42546 -0.6431 0.42755 -0.64349 0.42963 C -0.64453 0.43357 -0.64636 0.44005 -0.64805 0.44352 C -0.64909 0.4456 -0.65039 0.44722 -0.65143 0.44954 C -0.65195 0.45069 -0.65625 0.46088 -0.65703 0.46343 C -0.65755 0.46528 -0.65781 0.46736 -0.65807 0.46944 C -0.66016 0.48241 -0.65925 0.47963 -0.65925 0.49931 L -0.65925 0.49931 " pathEditMode="relative" ptsTypes="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6782 L -0.00768 0.06782 C -0.00964 0.08032 -0.01133 0.09305 -0.01328 0.10555 C -0.01407 0.11018 -0.01485 0.11481 -0.01563 0.11944 C -0.01706 0.1287 -0.01667 0.12916 -0.01888 0.13935 C -0.01966 0.14259 -0.02018 0.14629 -0.02123 0.1493 C -0.02253 0.15347 -0.02396 0.15764 -0.02565 0.16134 C -0.03373 0.17939 -0.02683 0.15949 -0.03347 0.17731 C -0.04219 0.20023 -0.0293 0.17222 -0.04688 0.21111 C -0.05274 0.22384 -0.05834 0.23727 -0.06485 0.24884 C -0.06628 0.25162 -0.0681 0.25393 -0.06927 0.25694 C -0.07032 0.25926 -0.07045 0.2625 -0.07162 0.26481 C -0.0724 0.26666 -0.07383 0.26736 -0.07487 0.26875 C -0.07617 0.2706 -0.07722 0.27268 -0.07826 0.27477 C -0.07917 0.27662 -0.07943 0.27916 -0.08047 0.28078 C -0.08516 0.28796 -0.08933 0.29652 -0.09505 0.30069 C -0.10326 0.30648 -0.10352 0.30602 -0.11302 0.31852 C -0.11446 0.3206 -0.11602 0.32222 -0.11745 0.32453 C -0.12018 0.32893 -0.12175 0.3368 -0.12526 0.33842 C -0.13021 0.34074 -0.12969 0.33981 -0.13425 0.34444 C -0.13893 0.3493 -0.13646 0.34838 -0.14206 0.35231 C -0.14427 0.35393 -0.14662 0.35486 -0.14883 0.35648 C -0.15313 0.35949 -0.15664 0.36227 -0.16107 0.36435 C -0.16289 0.36527 -0.16485 0.36574 -0.16667 0.36643 C -0.16862 0.36852 -0.17318 0.37384 -0.17448 0.37639 C -0.17552 0.37801 -0.17591 0.38055 -0.17683 0.38217 C -0.17943 0.38796 -0.18021 0.38842 -0.18347 0.39213 C -0.18542 0.40277 -0.18334 0.39421 -0.18802 0.40416 C -0.1888 0.40602 -0.18933 0.40833 -0.19024 0.41018 C -0.19245 0.41481 -0.1974 0.42245 -0.20026 0.42407 C -0.20143 0.42477 -0.20248 0.42592 -0.20365 0.42615 C -0.20547 0.42639 -0.20742 0.42615 -0.20925 0.42615 L -0.21029 0.42615 " pathEditMode="relative" ptsTypes="AAAAAAAAAAAAAAAAAAAAAAAAAAAAAAA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37" grpId="0"/>
      <p:bldP spid="39" grpId="0"/>
      <p:bldP spid="41" grpId="0"/>
      <p:bldP spid="4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5DEB9D-332B-4F97-846B-EAE33DA6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0" y="360691"/>
            <a:ext cx="1621969" cy="1845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5595320" y="225156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blipFill>
                  <a:blip r:embed="rId7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3D28844F-AB85-44E0-9984-8334E5C1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2" descr="Pinceau, Brosse, Pinceau Aquarelle, Artiste, Peintre">
            <a:extLst>
              <a:ext uri="{FF2B5EF4-FFF2-40B4-BE49-F238E27FC236}">
                <a16:creationId xmlns:a16="http://schemas.microsoft.com/office/drawing/2014/main" id="{08B79F5C-314C-4081-8D47-BA5F69C5E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5538829" y="2384968"/>
            <a:ext cx="548868" cy="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1,000+ Free Penguin &amp; Animal Photos - Pixabay">
            <a:extLst>
              <a:ext uri="{FF2B5EF4-FFF2-40B4-BE49-F238E27FC236}">
                <a16:creationId xmlns:a16="http://schemas.microsoft.com/office/drawing/2014/main" id="{12A93F28-2F29-4FE7-B541-573DC6B5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38" y="3088743"/>
            <a:ext cx="1951001" cy="32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349D7A7-8CA8-4E3B-A709-A8B2C70D294A}"/>
              </a:ext>
            </a:extLst>
          </p:cNvPr>
          <p:cNvCxnSpPr>
            <a:cxnSpLocks/>
          </p:cNvCxnSpPr>
          <p:nvPr/>
        </p:nvCxnSpPr>
        <p:spPr>
          <a:xfrm>
            <a:off x="6174163" y="525438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6CBDCAB5-2196-4B4D-BFF1-42677C64259C}"/>
              </a:ext>
            </a:extLst>
          </p:cNvPr>
          <p:cNvCxnSpPr>
            <a:cxnSpLocks/>
          </p:cNvCxnSpPr>
          <p:nvPr/>
        </p:nvCxnSpPr>
        <p:spPr>
          <a:xfrm>
            <a:off x="6961381" y="525438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84DEB839-8BB2-4F53-8450-F6822D2FCA8F}"/>
              </a:ext>
            </a:extLst>
          </p:cNvPr>
          <p:cNvCxnSpPr>
            <a:cxnSpLocks/>
          </p:cNvCxnSpPr>
          <p:nvPr/>
        </p:nvCxnSpPr>
        <p:spPr>
          <a:xfrm>
            <a:off x="7765724" y="5243015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D6C47032-9C39-4619-91E4-688218938886}"/>
              </a:ext>
            </a:extLst>
          </p:cNvPr>
          <p:cNvCxnSpPr>
            <a:cxnSpLocks/>
          </p:cNvCxnSpPr>
          <p:nvPr/>
        </p:nvCxnSpPr>
        <p:spPr>
          <a:xfrm>
            <a:off x="9293907" y="5243015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EE78DF41-73F1-4BC4-BFDC-1E792BA0CF33}"/>
              </a:ext>
            </a:extLst>
          </p:cNvPr>
          <p:cNvCxnSpPr>
            <a:cxnSpLocks/>
          </p:cNvCxnSpPr>
          <p:nvPr/>
        </p:nvCxnSpPr>
        <p:spPr>
          <a:xfrm>
            <a:off x="8490360" y="5243015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9D896F6A-B9D7-4991-9BCB-CB3F7C375B2C}"/>
              </a:ext>
            </a:extLst>
          </p:cNvPr>
          <p:cNvCxnSpPr>
            <a:cxnSpLocks/>
          </p:cNvCxnSpPr>
          <p:nvPr/>
        </p:nvCxnSpPr>
        <p:spPr>
          <a:xfrm>
            <a:off x="10058295" y="5243015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3B9345EE-9D81-4B7C-B591-49DB93D9838C}"/>
              </a:ext>
            </a:extLst>
          </p:cNvPr>
          <p:cNvCxnSpPr>
            <a:cxnSpLocks/>
          </p:cNvCxnSpPr>
          <p:nvPr/>
        </p:nvCxnSpPr>
        <p:spPr>
          <a:xfrm>
            <a:off x="10769825" y="5243015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99DF8C0A-1D34-4241-B9C0-7F7DA4B60DB7}"/>
              </a:ext>
            </a:extLst>
          </p:cNvPr>
          <p:cNvSpPr txBox="1"/>
          <p:nvPr/>
        </p:nvSpPr>
        <p:spPr>
          <a:xfrm>
            <a:off x="2690292" y="117637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4303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0.06621 L -0.00924 0.06644 C -0.0125 0.09237 -0.01289 0.09954 -0.01823 0.1257 C -0.02018 0.13519 -0.02226 0.14491 -0.025 0.15371 C -0.02643 0.15811 -0.0289 0.16135 -0.0306 0.16551 C -0.0345 0.17524 -0.04075 0.19352 -0.04622 0.20348 C -0.05521 0.21945 -0.05039 0.20764 -0.05963 0.2213 C -0.06172 0.22431 -0.06328 0.22825 -0.06523 0.23125 C -0.06927 0.2375 -0.07435 0.24167 -0.0776 0.24908 L -0.08541 0.26713 C -0.08685 0.27037 -0.08802 0.27454 -0.08984 0.27709 C -0.10182 0.29306 -0.08724 0.27246 -0.09778 0.29098 C -0.09909 0.29329 -0.10078 0.29468 -0.10221 0.297 C -0.11067 0.30973 -0.10286 0.30787 -0.12239 0.32292 C -0.15026 0.34399 -0.10937 0.31227 -0.13802 0.33681 C -0.14466 0.34237 -0.15182 0.34584 -0.1582 0.35255 C -0.16185 0.35672 -0.16549 0.36112 -0.1694 0.36459 C -0.17669 0.37107 -0.18489 0.37454 -0.19179 0.38241 C -0.19401 0.38519 -0.19622 0.38774 -0.19844 0.39051 C -0.20156 0.39422 -0.2039 0.40024 -0.20742 0.40232 L -0.21745 0.40834 C -0.21862 0.40903 -0.21966 0.40996 -0.22083 0.41042 C -0.22239 0.41112 -0.22383 0.41158 -0.22526 0.41227 C -0.2276 0.41366 -0.22969 0.41598 -0.23203 0.41644 L -0.2556 0.42037 C -0.25703 0.42107 -0.25846 0.422 -0.26002 0.42223 C -0.26445 0.42338 -0.26901 0.42292 -0.27344 0.42431 C -0.27513 0.42477 -0.27643 0.42686 -0.27786 0.42825 C -0.27982 0.4301 -0.28151 0.43287 -0.28346 0.43426 C -0.28646 0.43612 -0.29245 0.4382 -0.29245 0.43843 C -0.29622 0.44283 -0.29648 0.44352 -0.30143 0.4463 C -0.30325 0.44723 -0.30521 0.44723 -0.30703 0.44815 C -0.32265 0.45579 -0.30573 0.44931 -0.3194 0.45417 C -0.32005 0.45625 -0.32083 0.45811 -0.32161 0.46019 C -0.32252 0.46297 -0.3263 0.47547 -0.32825 0.4801 C -0.3289 0.48149 -0.32982 0.48264 -0.33047 0.48403 L -0.325 0.48612 " pathEditMode="relative" rAng="0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6366 L -0.0043 0.06366 C -0.00547 0.06944 -0.00677 0.07546 -0.00768 0.08148 C -0.0086 0.08681 -0.00873 0.09236 -0.0099 0.09745 C -0.01706 0.125 -0.02826 0.16296 -0.03906 0.18889 C -0.04232 0.19676 -0.04974 0.20625 -0.05365 0.21273 C -0.0582 0.2206 -0.06172 0.23056 -0.06706 0.23657 C -0.07448 0.24537 -0.08268 0.25232 -0.08945 0.2625 C -0.10404 0.28472 -0.09037 0.26551 -0.10508 0.28241 C -0.10899 0.28681 -0.11237 0.29213 -0.11628 0.2963 C -0.11992 0.30023 -0.12409 0.30208 -0.12748 0.30625 C -0.13086 0.31019 -0.1332 0.3162 -0.13646 0.32014 C -0.14362 0.32894 -0.15143 0.33611 -0.15886 0.34421 C -0.16146 0.34676 -0.16393 0.35023 -0.16667 0.35208 C -0.16966 0.35417 -0.17279 0.35556 -0.17565 0.3581 C -0.19544 0.37454 -0.17266 0.35833 -0.19024 0.37199 C -0.19649 0.37685 -0.20261 0.38287 -0.20925 0.38588 L -0.21823 0.38982 C -0.22083 0.3912 -0.22344 0.39259 -0.22604 0.39375 C -0.24557 0.40255 -0.22695 0.39236 -0.24505 0.4037 C -0.24844 0.40579 -0.25195 0.40694 -0.25521 0.40972 C -0.26029 0.41435 -0.26458 0.42107 -0.26966 0.42569 C -0.29115 0.44468 -0.26706 0.42269 -0.27982 0.43565 C -0.28125 0.43704 -0.28294 0.43796 -0.28425 0.43958 C -0.28555 0.4412 -0.28633 0.44398 -0.28763 0.4456 C -0.29115 0.45 -0.29531 0.45278 -0.29883 0.45764 C -0.30443 0.46505 -0.30169 0.46157 -0.30664 0.46759 C -0.31758 0.49676 -0.30651 0.46597 -0.31341 0.48727 C -0.31406 0.48935 -0.31498 0.4912 -0.31563 0.49329 C -0.31927 0.50625 -0.31693 0.50764 -0.32461 0.5213 L -0.33242 0.53519 C -0.3332 0.53773 -0.33412 0.54028 -0.33464 0.54306 C -0.33516 0.5456 -0.3349 0.54884 -0.33581 0.55116 C -0.33646 0.55301 -0.33789 0.55394 -0.33906 0.55509 C -0.34167 0.55718 -0.34427 0.55949 -0.34701 0.56111 C -0.35065 0.56296 -0.35456 0.56273 -0.3582 0.56505 C -0.36185 0.56713 -0.36146 0.56482 -0.36146 0.56898 L -0.36146 0.57083 " pathEditMode="relative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5301 L 0.00313 0.05324 C 0.00977 0.06875 0.00938 0.06944 0.01758 0.08264 C 0.01901 0.08495 0.02071 0.08657 0.02214 0.08865 C 0.02526 0.09375 0.02774 0.10023 0.03099 0.10463 C 0.03373 0.1081 0.03711 0.10972 0.03998 0.1125 C 0.04675 0.11898 0.05326 0.12662 0.06016 0.1324 C 0.07136 0.14166 0.10938 0.15509 0.11159 0.15625 C 0.11901 0.16018 0.17852 0.19907 0.19336 0.2081 C 0.24206 0.23796 0.21159 0.21921 0.26055 0.24398 C 0.29766 0.2625 0.28698 0.25995 0.32097 0.27384 C 0.33477 0.2794 0.34831 0.28819 0.36237 0.28958 L 0.38151 0.29166 L 0.39935 0.2956 C 0.40378 0.29652 0.40834 0.29629 0.41276 0.29768 C 0.45287 0.30995 0.40143 0.29884 0.43516 0.30555 C 0.44545 0.3125 0.44649 0.31342 0.45873 0.31944 C 0.47487 0.32754 0.45664 0.3169 0.46771 0.32338 C 0.46992 0.32615 0.47292 0.32731 0.47435 0.33148 C 0.47839 0.34352 0.47591 0.33935 0.48112 0.34537 C 0.48972 0.37152 0.48763 0.36041 0.49011 0.37731 C 0.48972 0.38078 0.4888 0.39236 0.48672 0.39514 C 0.48516 0.39699 0.48295 0.39652 0.48112 0.39699 C 0.47917 0.39838 0.47748 0.4 0.47552 0.40115 C 0.47175 0.40301 0.46263 0.40486 0.45977 0.40509 C 0.44935 0.40602 0.43893 0.40648 0.42852 0.40694 C 0.41862 0.40926 0.41472 0.40972 0.40378 0.41504 C 0.40222 0.41574 0.40091 0.41782 0.39935 0.41898 C 0.39831 0.4199 0.39714 0.42037 0.39597 0.42106 C 0.39492 0.42361 0.39271 0.42569 0.39271 0.42893 C 0.39232 0.43773 0.39336 0.44652 0.39492 0.45486 C 0.39532 0.45717 0.39701 0.45787 0.39818 0.45879 C 0.41367 0.46898 0.39818 0.45578 0.40612 0.46273 L 0.40612 0.46296 " pathEditMode="relative" rAng="0" ptsTypes="AAAAAAAAAAAAAAAAAAAAAAAAAAAAAAAAAA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5787 L -0.01875 0.05811 C -0.01914 0.06574 -0.01914 0.07385 -0.01992 0.08172 C -0.02031 0.08588 -0.02174 0.08959 -0.02214 0.09352 C -0.02318 0.10209 -0.02357 0.11088 -0.02435 0.11945 C -0.025 0.12593 -0.02669 0.13357 -0.02773 0.13936 C -0.02812 0.14144 -0.02865 0.14329 -0.02891 0.14537 C -0.0293 0.14862 -0.02917 0.15209 -0.02995 0.15533 C -0.03112 0.15973 -0.03294 0.1632 -0.03451 0.16713 C -0.03815 0.17662 -0.03802 0.17431 -0.04115 0.18519 C -0.04427 0.19561 -0.04674 0.20672 -0.05013 0.2169 C -0.05117 0.22037 -0.05221 0.22385 -0.05352 0.22686 C -0.05443 0.22917 -0.05573 0.23079 -0.05677 0.23287 C -0.05716 0.23565 -0.05755 0.2382 -0.05794 0.24074 C -0.05794 0.24098 -0.06068 0.25579 -0.06133 0.2588 L -0.06354 0.27061 L -0.06693 0.27662 C -0.06719 0.27871 -0.06745 0.28079 -0.06797 0.28264 C -0.0694 0.28797 -0.07161 0.29283 -0.07253 0.29862 C -0.07279 0.30116 -0.07292 0.30394 -0.07357 0.30649 C -0.07409 0.3088 -0.07513 0.31042 -0.07578 0.3125 C -0.07695 0.31574 -0.07799 0.31922 -0.07917 0.32246 C -0.07956 0.325 -0.07982 0.32778 -0.08034 0.33033 C -0.08268 0.3419 -0.08229 0.33449 -0.08359 0.34422 C -0.08529 0.35579 -0.08411 0.35209 -0.08594 0.36227 C -0.08659 0.36621 -0.08737 0.37014 -0.08815 0.37408 L -0.08919 0.3801 C -0.08958 0.39074 -0.08971 0.40139 -0.09036 0.41204 C -0.09049 0.41412 -0.09141 0.41598 -0.09141 0.41806 C -0.09141 0.43125 -0.09089 0.44445 -0.09036 0.45787 C -0.08919 0.48681 -0.08919 0.4669 -0.08919 0.4757 L -0.08919 0.47778 " pathEditMode="relative" rAng="0" ptsTypes="AAAAAAAAAAAAAAAAAAAAAAAAAAAAAA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8449 L 0.01133 0.08472 C 0.02878 0.09954 0.04584 0.1169 0.06394 0.13009 C 0.08191 0.14352 0.08334 0.14421 0.10534 0.16389 C 0.11433 0.17222 0.12266 0.1831 0.13217 0.18982 C 0.13503 0.1919 0.1504 0.20255 0.15339 0.20579 C 0.15586 0.20857 0.15782 0.21273 0.16016 0.21574 C 0.16146 0.21736 0.16316 0.21806 0.16459 0.21968 C 0.16576 0.22107 0.17071 0.22824 0.1724 0.22963 C 0.1754 0.23194 0.17852 0.2331 0.18139 0.23565 C 0.18529 0.23912 0.18855 0.24491 0.19258 0.24769 C 0.19857 0.25162 0.20443 0.25625 0.21055 0.25949 C 0.2142 0.26157 0.21797 0.26343 0.22175 0.26551 C 0.2474 0.28079 0.24623 0.28009 0.26316 0.29144 C 0.26316 0.29167 0.28099 0.30324 0.28099 0.30347 C 0.28503 0.30764 0.28907 0.31227 0.29336 0.31528 C 0.29662 0.31759 0.30014 0.31875 0.30339 0.3213 C 0.3073 0.32407 0.31068 0.32894 0.31459 0.33125 C 0.3237 0.33634 0.34219 0.34398 0.35378 0.34699 C 0.35717 0.34769 0.36055 0.34838 0.36381 0.34907 L 0.39636 0.36898 C 0.40313 0.37315 0.41172 0.37708 0.41758 0.38472 C 0.42175 0.39051 0.42305 0.39167 0.42657 0.39884 C 0.42748 0.40069 0.42787 0.40324 0.42878 0.40486 C 0.42969 0.40648 0.43112 0.40741 0.43217 0.4088 C 0.43334 0.41065 0.43425 0.41296 0.43555 0.41482 C 0.43659 0.41644 0.4379 0.41713 0.43881 0.41875 C 0.44089 0.42199 0.44245 0.42569 0.44441 0.4287 C 0.44545 0.43032 0.44662 0.43171 0.44779 0.43264 C 0.47735 0.45972 0.46836 0.45417 0.48256 0.4625 C 0.4836 0.46389 0.48477 0.46528 0.48594 0.46667 C 0.48737 0.46806 0.48894 0.46898 0.49037 0.4706 C 0.4931 0.47361 0.49558 0.47732 0.49818 0.48056 C 0.5 0.48264 0.50196 0.48426 0.50378 0.48657 C 0.50925 0.49306 0.5125 0.50046 0.51941 0.5044 C 0.52709 0.5088 0.53516 0.50995 0.54297 0.51227 C 0.55378 0.51551 0.5474 0.51389 0.56198 0.51644 C 0.57279 0.53079 0.56133 0.51667 0.5698 0.52431 C 0.5711 0.52546 0.57214 0.52685 0.57318 0.52824 C 0.57435 0.53009 0.57514 0.53287 0.57657 0.53426 C 0.57904 0.53634 0.58178 0.53657 0.58438 0.53819 C 0.59727 0.54653 0.58073 0.53866 0.59336 0.54421 C 0.59441 0.5456 0.59545 0.54699 0.59675 0.54815 C 0.60014 0.55116 0.60586 0.55139 0.60899 0.55208 C 0.61016 0.55278 0.61133 0.55301 0.61237 0.55417 C 0.61576 0.5581 0.61797 0.5669 0.62019 0.57199 L 0.62357 0.58009 L 0.62474 0.58611 L 0.62474 0.58634 " pathEditMode="relative" rAng="0" ptsTypes="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64" y="2509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8449 L 0.01133 0.08472 C 0.02878 0.09954 0.04584 0.1169 0.06393 0.13009 C 0.0819 0.14352 0.08334 0.14421 0.10534 0.16389 C 0.11433 0.17222 0.12266 0.1831 0.13216 0.18981 C 0.13503 0.1919 0.15039 0.20255 0.15339 0.20579 C 0.15586 0.20856 0.15782 0.21273 0.16016 0.21574 C 0.16146 0.21736 0.16315 0.21806 0.16459 0.21968 C 0.16576 0.22106 0.17071 0.22824 0.1724 0.22963 C 0.17539 0.23194 0.17852 0.2331 0.18138 0.23565 C 0.18529 0.23912 0.18854 0.24491 0.19258 0.24768 C 0.19857 0.25162 0.20443 0.25625 0.21055 0.25949 C 0.2142 0.26157 0.21797 0.26343 0.22175 0.26551 C 0.2474 0.28079 0.24623 0.28009 0.26315 0.29143 C 0.26315 0.29167 0.28099 0.30324 0.28099 0.30347 C 0.28503 0.30764 0.28907 0.31227 0.29336 0.31528 C 0.29662 0.31759 0.30013 0.31875 0.30339 0.3213 C 0.30729 0.32407 0.31068 0.32893 0.31459 0.33125 C 0.3237 0.33634 0.34219 0.34398 0.35378 0.34699 C 0.35716 0.34768 0.36055 0.34838 0.3638 0.34907 L 0.39636 0.36898 C 0.40313 0.37315 0.41172 0.37708 0.41758 0.38472 C 0.42175 0.39051 0.42305 0.39167 0.42657 0.39884 C 0.42748 0.40069 0.42787 0.40324 0.42878 0.40486 C 0.42969 0.40648 0.43112 0.40741 0.43216 0.4088 C 0.43334 0.41042 0.43425 0.41273 0.43555 0.41481 C 0.43659 0.41643 0.43789 0.41713 0.4388 0.41875 C 0.44089 0.42176 0.44245 0.42569 0.4444 0.4287 C 0.44545 0.43009 0.44662 0.43171 0.44779 0.43241 C 0.47735 0.45972 0.46836 0.45417 0.48255 0.4625 C 0.4836 0.46389 0.48477 0.46528 0.48594 0.46667 C 0.48737 0.46806 0.48893 0.46898 0.49037 0.4706 C 0.4931 0.47361 0.49558 0.47731 0.49818 0.48056 C 0.5 0.48264 0.50196 0.48426 0.50378 0.48657 C 0.50925 0.49306 0.5125 0.50046 0.5194 0.5044 C 0.52709 0.5088 0.53516 0.50995 0.54297 0.51227 C 0.55378 0.51551 0.5474 0.51389 0.56198 0.51643 C 0.57279 0.53079 0.56133 0.51667 0.56979 0.52431 C 0.5711 0.52546 0.57214 0.52685 0.57318 0.52824 C 0.57435 0.53009 0.57513 0.53287 0.57657 0.53426 C 0.57904 0.53634 0.58177 0.53657 0.58438 0.53819 C 0.59727 0.54653 0.58073 0.53866 0.59336 0.54421 C 0.5944 0.5456 0.59545 0.54699 0.59675 0.54815 C 0.60013 0.55116 0.60586 0.55139 0.60899 0.55208 C 0.61016 0.55278 0.61133 0.55301 0.61237 0.55417 C 0.61576 0.5581 0.61797 0.5669 0.62018 0.57199 L 0.62357 0.58009 L 0.62474 0.58611 L 0.62474 0.58634 " pathEditMode="relative" rAng="0" ptsTypes="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64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5996 L -0.00196 0.06019 C 0.00729 0.08264 0.00507 0.07963 0.01588 0.09769 C 0.01875 0.10255 0.02148 0.10787 0.02487 0.11158 C 0.04948 0.13866 0.06536 0.14722 0.09205 0.1713 C 0.13046 0.20602 0.097 0.17917 0.13125 0.21505 C 0.18737 0.27384 0.11575 0.19329 0.17148 0.24884 C 0.18385 0.26111 0.19518 0.27593 0.20742 0.28866 C 0.21692 0.29861 0.22669 0.30741 0.23645 0.31667 C 0.24309 0.32269 0.24948 0.33033 0.25664 0.33449 C 0.26002 0.33658 0.26354 0.33773 0.26666 0.34051 C 0.27395 0.34653 0.28086 0.35371 0.28802 0.36042 C 0.29023 0.3625 0.29244 0.36435 0.29466 0.36621 L 0.30586 0.37616 C 0.30586 0.37639 0.31927 0.3882 0.31927 0.38843 L 0.32487 0.39213 C 0.32604 0.39421 0.32695 0.39653 0.32825 0.39815 C 0.33164 0.40232 0.33671 0.40671 0.34062 0.41019 C 0.34166 0.41204 0.3427 0.41435 0.34401 0.41597 C 0.34505 0.41759 0.34661 0.41806 0.34726 0.42014 C 0.34895 0.42431 0.34921 0.42963 0.35065 0.43403 C 0.35299 0.44028 0.35546 0.44653 0.35846 0.45185 C 0.36393 0.46158 0.36184 0.45671 0.36523 0.46574 C 0.36562 0.46852 0.36679 0.4713 0.3664 0.47384 C 0.36588 0.47616 0.36419 0.47662 0.36302 0.47778 C 0.36093 0.47986 0.35703 0.48241 0.3552 0.48565 C 0.35455 0.48681 0.35442 0.48843 0.35403 0.48982 L 0.35403 0.49005 " pathEditMode="relative" rAng="0" ptsTypes="AAAAAAAAAAAAAAAAAAAAAAAAAA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06482 L 0.01966 0.06505 C 0.03099 0.07894 0.03256 0.08218 0.04649 0.09259 C 0.0517 0.09653 0.06628 0.10209 0.0711 0.1044 C 0.08451 0.11088 0.09818 0.11667 0.11146 0.12431 C 0.11589 0.12709 0.12032 0.13033 0.12487 0.13241 C 0.15157 0.14421 0.15131 0.14236 0.17852 0.1463 L 0.19206 0.14838 C 0.22006 0.16482 0.19024 0.14861 0.23568 0.16621 C 0.24102 0.16829 0.2461 0.17199 0.25131 0.17408 C 0.26289 0.17917 0.27448 0.18357 0.28607 0.1882 L 0.30625 0.19607 C 0.31328 0.19884 0.32045 0.2007 0.32748 0.20394 C 0.3711 0.22454 0.32956 0.2044 0.36328 0.22199 C 0.37409 0.22755 0.37565 0.22732 0.38568 0.2338 C 0.39375 0.23935 0.39284 0.23959 0.40026 0.24584 C 0.40951 0.25347 0.40742 0.25209 0.41367 0.25579 C 0.41628 0.26042 0.4181 0.26435 0.42149 0.26783 C 0.42253 0.26875 0.4237 0.26898 0.42487 0.26968 C 0.42709 0.27246 0.42956 0.27454 0.43164 0.27778 C 0.43256 0.27917 0.43282 0.28218 0.43386 0.28357 C 0.43516 0.28565 0.43698 0.28588 0.43828 0.28773 C 0.43959 0.28935 0.4405 0.29167 0.44167 0.29352 C 0.4431 0.29584 0.44479 0.29722 0.4461 0.29954 C 0.4474 0.30185 0.44818 0.30509 0.44948 0.30764 C 0.45365 0.31482 0.45482 0.31528 0.45951 0.31945 C 0.46185 0.32338 0.46328 0.3294 0.46628 0.33148 C 0.48112 0.34097 0.49688 0.34653 0.51224 0.35324 C 0.51628 0.35509 0.52045 0.35579 0.52448 0.35741 C 0.52604 0.35787 0.52748 0.3588 0.52904 0.35926 C 0.53685 0.3625 0.53399 0.36042 0.54349 0.36528 C 0.54584 0.36644 0.54818 0.36736 0.55026 0.36921 C 0.55638 0.37477 0.56159 0.38056 0.5681 0.3831 C 0.57071 0.38426 0.57344 0.38449 0.57604 0.38519 C 0.58008 0.38634 0.58425 0.3875 0.58828 0.38912 C 0.59284 0.39097 0.6017 0.39514 0.6017 0.39537 C 0.60326 0.39653 0.60469 0.39792 0.60625 0.39908 C 0.60729 0.4 0.6086 0.4 0.60964 0.40116 C 0.61315 0.40533 0.61289 0.41019 0.61745 0.41296 C 0.61992 0.41459 0.62266 0.41412 0.62526 0.41505 C 0.63295 0.41759 0.6267 0.41621 0.63308 0.41898 C 0.6349 0.41991 0.63685 0.42037 0.63867 0.42107 C 0.64024 0.42222 0.64193 0.42315 0.64323 0.425 C 0.64414 0.42662 0.64453 0.42917 0.64545 0.43102 C 0.64649 0.4331 0.64779 0.43472 0.64883 0.43681 C 0.65039 0.44051 0.65235 0.44676 0.65326 0.45093 C 0.65365 0.45278 0.65378 0.45486 0.65443 0.45671 C 0.65495 0.45903 0.65716 0.46065 0.65664 0.46273 C 0.65612 0.46459 0.65326 0.46088 0.65326 0.46111 L 0.65326 0.46088 " pathEditMode="relative" rAng="0" ptsTypes="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8" grpId="0"/>
      <p:bldP spid="33" grpId="0"/>
      <p:bldP spid="41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DAEE0A-271D-4466-A66E-03477ED65802}"/>
              </a:ext>
            </a:extLst>
          </p:cNvPr>
          <p:cNvSpPr txBox="1"/>
          <p:nvPr/>
        </p:nvSpPr>
        <p:spPr>
          <a:xfrm>
            <a:off x="1364567" y="1561513"/>
            <a:ext cx="74276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A black cat, </a:t>
            </a:r>
          </a:p>
          <a:p>
            <a:r>
              <a:rPr lang="fr-FR" sz="6600" dirty="0">
                <a:latin typeface="Arial Rounded MT Bold" panose="020F0704030504030204" pitchFamily="34" charset="0"/>
              </a:rPr>
              <a:t>a </a:t>
            </a:r>
            <a:r>
              <a:rPr lang="fr-FR" sz="6600" dirty="0" err="1">
                <a:latin typeface="Arial Rounded MT Bold" panose="020F0704030504030204" pitchFamily="34" charset="0"/>
              </a:rPr>
              <a:t>brown</a:t>
            </a:r>
            <a:r>
              <a:rPr lang="fr-FR" sz="6600" dirty="0">
                <a:latin typeface="Arial Rounded MT Bold" panose="020F0704030504030204" pitchFamily="34" charset="0"/>
              </a:rPr>
              <a:t> mouse </a:t>
            </a:r>
          </a:p>
          <a:p>
            <a:r>
              <a:rPr lang="fr-FR" sz="6600" dirty="0">
                <a:latin typeface="Arial Rounded MT Bold" panose="020F0704030504030204" pitchFamily="34" charset="0"/>
              </a:rPr>
              <a:t>and a </a:t>
            </a:r>
            <a:r>
              <a:rPr lang="fr-FR" sz="6600" dirty="0" err="1">
                <a:latin typeface="Arial Rounded MT Bold" panose="020F0704030504030204" pitchFamily="34" charset="0"/>
              </a:rPr>
              <a:t>purple</a:t>
            </a:r>
            <a:r>
              <a:rPr lang="fr-FR" sz="6600" dirty="0">
                <a:latin typeface="Arial Rounded MT Bold" panose="020F0704030504030204" pitchFamily="34" charset="0"/>
              </a:rPr>
              <a:t> </a:t>
            </a:r>
            <a:r>
              <a:rPr lang="fr-FR" sz="6600" dirty="0" err="1">
                <a:latin typeface="Arial Rounded MT Bold" panose="020F0704030504030204" pitchFamily="34" charset="0"/>
              </a:rPr>
              <a:t>bird</a:t>
            </a:r>
            <a:r>
              <a:rPr lang="fr-FR" sz="6600" dirty="0"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1026" name="Picture 2" descr="Chat Blackcat Noir - Images vectorielles gratuites sur Pixabay">
            <a:extLst>
              <a:ext uri="{FF2B5EF4-FFF2-40B4-BE49-F238E27FC236}">
                <a16:creationId xmlns:a16="http://schemas.microsoft.com/office/drawing/2014/main" id="{C575A8B1-74E4-4730-91C6-38C7A40E4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11" b="93056" l="10000" r="90000">
                        <a14:foregroundMark x1="53833" y1="93194" x2="51667" y2="88056"/>
                        <a14:foregroundMark x1="31000" y1="6389" x2="35667" y2="12222"/>
                        <a14:foregroundMark x1="35667" y1="12222" x2="35667" y2="12361"/>
                        <a14:foregroundMark x1="68667" y1="6111" x2="64667" y2="8472"/>
                        <a14:foregroundMark x1="42000" y1="21389" x2="55333" y2="23056"/>
                        <a14:foregroundMark x1="55333" y1="23056" x2="63833" y2="21389"/>
                        <a14:foregroundMark x1="63833" y1="21389" x2="64167" y2="21389"/>
                        <a14:backgroundMark x1="70667" y1="69583" x2="68167" y2="71528"/>
                        <a14:backgroundMark x1="70167" y1="66806" x2="6600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51" y="270802"/>
            <a:ext cx="2151185" cy="25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own Mouse Connectedbio - Free image on Pixabay">
            <a:extLst>
              <a:ext uri="{FF2B5EF4-FFF2-40B4-BE49-F238E27FC236}">
                <a16:creationId xmlns:a16="http://schemas.microsoft.com/office/drawing/2014/main" id="{F5E8F99B-E295-4C04-B1EB-6AF16BA8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06" y="1993582"/>
            <a:ext cx="2460586" cy="17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'Amour Des Oiseaux Oiseau Purple - Images vectorielles gratuites ...">
            <a:extLst>
              <a:ext uri="{FF2B5EF4-FFF2-40B4-BE49-F238E27FC236}">
                <a16:creationId xmlns:a16="http://schemas.microsoft.com/office/drawing/2014/main" id="{278FFA91-8E9E-4E40-8327-4E401E82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465" y="3343301"/>
            <a:ext cx="2156968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3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AF8A39C-A64E-49D7-9569-87AE99890F27}"/>
              </a:ext>
            </a:extLst>
          </p:cNvPr>
          <p:cNvSpPr/>
          <p:nvPr/>
        </p:nvSpPr>
        <p:spPr>
          <a:xfrm>
            <a:off x="923777" y="840406"/>
            <a:ext cx="6377353" cy="3281567"/>
          </a:xfrm>
          <a:prstGeom prst="wedgeRoundRectCallout">
            <a:avLst>
              <a:gd name="adj1" fmla="val 92332"/>
              <a:gd name="adj2" fmla="val 2429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CAD3BE-3DA9-4306-B82B-860B7AABD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08" y="2171701"/>
            <a:ext cx="2049857" cy="4105521"/>
          </a:xfrm>
          <a:prstGeom prst="rect">
            <a:avLst/>
          </a:prstGeom>
        </p:spPr>
      </p:pic>
      <p:pic>
        <p:nvPicPr>
          <p:cNvPr id="27650" name="Picture 2" descr="Isolé, Labrador, Chien, Des Animaux, Chien De Race Pure">
            <a:extLst>
              <a:ext uri="{FF2B5EF4-FFF2-40B4-BE49-F238E27FC236}">
                <a16:creationId xmlns:a16="http://schemas.microsoft.com/office/drawing/2014/main" id="{26B02DF8-9F7A-4CA0-AB6D-9E331715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125" y="1038612"/>
            <a:ext cx="2509430" cy="189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Lapin, Animal, Nature, Par La, Ouïe">
            <a:extLst>
              <a:ext uri="{FF2B5EF4-FFF2-40B4-BE49-F238E27FC236}">
                <a16:creationId xmlns:a16="http://schemas.microsoft.com/office/drawing/2014/main" id="{2ABC8B96-F999-4A7A-A335-E4B701C4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76" y="1133889"/>
            <a:ext cx="1563550" cy="25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Des Animaux, Animaux, Cat, Isolé, Gueule De Bois">
            <a:extLst>
              <a:ext uri="{FF2B5EF4-FFF2-40B4-BE49-F238E27FC236}">
                <a16:creationId xmlns:a16="http://schemas.microsoft.com/office/drawing/2014/main" id="{2284C688-2BDB-49E5-AA71-C924DD68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29" y="1592848"/>
            <a:ext cx="3951742" cy="273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2E1809-692D-4B11-91A7-A7B5363CAB8A}"/>
              </a:ext>
            </a:extLst>
          </p:cNvPr>
          <p:cNvSpPr txBox="1"/>
          <p:nvPr/>
        </p:nvSpPr>
        <p:spPr>
          <a:xfrm>
            <a:off x="1874841" y="4415456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77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oisson Rouge Or - Image gratuite sur Pixabay">
            <a:extLst>
              <a:ext uri="{FF2B5EF4-FFF2-40B4-BE49-F238E27FC236}">
                <a16:creationId xmlns:a16="http://schemas.microsoft.com/office/drawing/2014/main" id="{62B2FBA2-9322-4973-8A37-B4A9B374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6358" y="2008396"/>
            <a:ext cx="2276868" cy="21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oisson Rouge Or - Image gratuite sur Pixabay">
            <a:extLst>
              <a:ext uri="{FF2B5EF4-FFF2-40B4-BE49-F238E27FC236}">
                <a16:creationId xmlns:a16="http://schemas.microsoft.com/office/drawing/2014/main" id="{5A157EDD-89E1-481A-8A84-7646F6BF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414">
            <a:off x="2709991" y="1613597"/>
            <a:ext cx="2806890" cy="21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AF8A39C-A64E-49D7-9569-87AE99890F27}"/>
              </a:ext>
            </a:extLst>
          </p:cNvPr>
          <p:cNvSpPr/>
          <p:nvPr/>
        </p:nvSpPr>
        <p:spPr>
          <a:xfrm>
            <a:off x="614289" y="963359"/>
            <a:ext cx="6377353" cy="3281567"/>
          </a:xfrm>
          <a:prstGeom prst="wedgeRoundRectCallout">
            <a:avLst>
              <a:gd name="adj1" fmla="val 91450"/>
              <a:gd name="adj2" fmla="val 4401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0FD1BA-4A29-4182-8273-BD35FF69D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63" y="2987627"/>
            <a:ext cx="1519307" cy="2426181"/>
          </a:xfrm>
          <a:prstGeom prst="rect">
            <a:avLst/>
          </a:prstGeom>
        </p:spPr>
      </p:pic>
      <p:pic>
        <p:nvPicPr>
          <p:cNvPr id="28674" name="Picture 2" descr="Poisson Rouge Or - Image gratuite sur Pixabay">
            <a:extLst>
              <a:ext uri="{FF2B5EF4-FFF2-40B4-BE49-F238E27FC236}">
                <a16:creationId xmlns:a16="http://schemas.microsoft.com/office/drawing/2014/main" id="{C7D8AD1D-DB13-49A2-A706-851664CF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36" y="1334540"/>
            <a:ext cx="2656764" cy="19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Poisson Rouge Or - Image gratuite sur Pixabay">
            <a:extLst>
              <a:ext uri="{FF2B5EF4-FFF2-40B4-BE49-F238E27FC236}">
                <a16:creationId xmlns:a16="http://schemas.microsoft.com/office/drawing/2014/main" id="{DD225CD3-8C23-432F-9804-91B0CB48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20" y="979697"/>
            <a:ext cx="2806890" cy="21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700+ Cute Rat Pictures for Free [HD] - Pixabay">
            <a:extLst>
              <a:ext uri="{FF2B5EF4-FFF2-40B4-BE49-F238E27FC236}">
                <a16:creationId xmlns:a16="http://schemas.microsoft.com/office/drawing/2014/main" id="{B148BDE3-042A-4E43-AD79-5EEBFC33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8" y="2235294"/>
            <a:ext cx="1967878" cy="13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5AAB13-EFC9-425A-9101-2B47822A99B5}"/>
              </a:ext>
            </a:extLst>
          </p:cNvPr>
          <p:cNvSpPr txBox="1"/>
          <p:nvPr/>
        </p:nvSpPr>
        <p:spPr>
          <a:xfrm>
            <a:off x="1925866" y="4682790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895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>
            <a:extLst>
              <a:ext uri="{FF2B5EF4-FFF2-40B4-BE49-F238E27FC236}">
                <a16:creationId xmlns:a16="http://schemas.microsoft.com/office/drawing/2014/main" id="{FC26EA93-227C-4B64-8CF5-14016520B46E}"/>
              </a:ext>
            </a:extLst>
          </p:cNvPr>
          <p:cNvSpPr/>
          <p:nvPr/>
        </p:nvSpPr>
        <p:spPr>
          <a:xfrm>
            <a:off x="454417" y="1478691"/>
            <a:ext cx="3068908" cy="191660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418005-4C00-4D3D-95B4-0D1DFB9336F5}"/>
              </a:ext>
            </a:extLst>
          </p:cNvPr>
          <p:cNvSpPr txBox="1"/>
          <p:nvPr/>
        </p:nvSpPr>
        <p:spPr>
          <a:xfrm>
            <a:off x="2862495" y="225680"/>
            <a:ext cx="6883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Dans ce cours, tu vas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605FF1-F12A-4723-B2E4-FFFC3670BD05}"/>
              </a:ext>
            </a:extLst>
          </p:cNvPr>
          <p:cNvSpPr txBox="1"/>
          <p:nvPr/>
        </p:nvSpPr>
        <p:spPr>
          <a:xfrm>
            <a:off x="0" y="3264389"/>
            <a:ext cx="4512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Arial Rounded MT Bold" panose="020F0704030504030204" pitchFamily="34" charset="0"/>
              </a:rPr>
              <a:t>découvrir des animaux sauvages et domestiques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10F58FC6-A76A-4DDC-BF59-3493156ED5B7}"/>
              </a:ext>
            </a:extLst>
          </p:cNvPr>
          <p:cNvSpPr/>
          <p:nvPr/>
        </p:nvSpPr>
        <p:spPr>
          <a:xfrm>
            <a:off x="8187397" y="1122402"/>
            <a:ext cx="3518127" cy="2272894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2DBE2A-8916-4B95-BAE9-9DE91880F96B}"/>
              </a:ext>
            </a:extLst>
          </p:cNvPr>
          <p:cNvSpPr txBox="1"/>
          <p:nvPr/>
        </p:nvSpPr>
        <p:spPr>
          <a:xfrm>
            <a:off x="7798368" y="3484706"/>
            <a:ext cx="439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Arial Rounded MT Bold" panose="020F0704030504030204" pitchFamily="34" charset="0"/>
              </a:rPr>
              <a:t>découvrir l’alphabet</a:t>
            </a:r>
            <a:endParaRPr lang="fr-FR" sz="3000" dirty="0">
              <a:highlight>
                <a:srgbClr val="FFFF00"/>
              </a:highlight>
              <a:latin typeface="Arial Rounded MT Bold" panose="020F07040305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891479-DEC2-4EC1-ABF9-94C490305467}"/>
              </a:ext>
            </a:extLst>
          </p:cNvPr>
          <p:cNvSpPr txBox="1"/>
          <p:nvPr/>
        </p:nvSpPr>
        <p:spPr>
          <a:xfrm>
            <a:off x="4945371" y="5254224"/>
            <a:ext cx="614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Arial Rounded MT Bold" panose="020F0704030504030204" pitchFamily="34" charset="0"/>
              </a:rPr>
              <a:t>nommer quelques parties du corps</a:t>
            </a:r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06AE317F-D8C4-45D5-BA3D-3255B44E090A}"/>
              </a:ext>
            </a:extLst>
          </p:cNvPr>
          <p:cNvSpPr/>
          <p:nvPr/>
        </p:nvSpPr>
        <p:spPr>
          <a:xfrm>
            <a:off x="2233895" y="4673921"/>
            <a:ext cx="3068908" cy="211059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EF5F12-9ED1-438F-AA58-7C278C76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71" y="1841049"/>
            <a:ext cx="2390371" cy="146783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54BDD93-159D-4361-B8D6-C8CFADE03307}"/>
              </a:ext>
            </a:extLst>
          </p:cNvPr>
          <p:cNvSpPr txBox="1"/>
          <p:nvPr/>
        </p:nvSpPr>
        <p:spPr>
          <a:xfrm>
            <a:off x="5081589" y="3031887"/>
            <a:ext cx="2733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Arial Rounded MT Bold" panose="020F0704030504030204" pitchFamily="34" charset="0"/>
              </a:rPr>
              <a:t>chanter</a:t>
            </a:r>
          </a:p>
        </p:txBody>
      </p:sp>
      <p:pic>
        <p:nvPicPr>
          <p:cNvPr id="14" name="Picture 4" descr="Lapin, Animal, Nature, Par La, Ouïe">
            <a:extLst>
              <a:ext uri="{FF2B5EF4-FFF2-40B4-BE49-F238E27FC236}">
                <a16:creationId xmlns:a16="http://schemas.microsoft.com/office/drawing/2014/main" id="{C37039B2-4445-0946-AF16-821A0C60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29" y="1702323"/>
            <a:ext cx="704383" cy="117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es Animaux, Animaux, Cat, Isolé, Gueule De Bois">
            <a:extLst>
              <a:ext uri="{FF2B5EF4-FFF2-40B4-BE49-F238E27FC236}">
                <a16:creationId xmlns:a16="http://schemas.microsoft.com/office/drawing/2014/main" id="{92211A79-9ED6-754D-8E68-0F2A1D89C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0" y="2104479"/>
            <a:ext cx="1484911" cy="10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Yeux, Vert, Femme, Jeune Fille, Visage">
            <a:extLst>
              <a:ext uri="{FF2B5EF4-FFF2-40B4-BE49-F238E27FC236}">
                <a16:creationId xmlns:a16="http://schemas.microsoft.com/office/drawing/2014/main" id="{AAEE9DB8-40B9-9340-BE90-13F84B16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066" y="5172942"/>
            <a:ext cx="2066565" cy="10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BFB21C7-F8DC-4614-BB86-D51D9F4540FB}"/>
              </a:ext>
            </a:extLst>
          </p:cNvPr>
          <p:cNvSpPr txBox="1"/>
          <p:nvPr/>
        </p:nvSpPr>
        <p:spPr>
          <a:xfrm flipH="1">
            <a:off x="8862928" y="1274863"/>
            <a:ext cx="102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DDD384D-BA9F-4A3E-923A-67E187FB1CA8}"/>
              </a:ext>
            </a:extLst>
          </p:cNvPr>
          <p:cNvSpPr txBox="1"/>
          <p:nvPr/>
        </p:nvSpPr>
        <p:spPr>
          <a:xfrm flipH="1">
            <a:off x="9649565" y="1296502"/>
            <a:ext cx="102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6F24E5A-CEEA-41E0-A0B9-F04BEB5024E0}"/>
              </a:ext>
            </a:extLst>
          </p:cNvPr>
          <p:cNvSpPr txBox="1"/>
          <p:nvPr/>
        </p:nvSpPr>
        <p:spPr>
          <a:xfrm flipH="1">
            <a:off x="10453524" y="1197653"/>
            <a:ext cx="102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A4FBF1D-7C0A-4CD1-91AF-739E57B3632E}"/>
              </a:ext>
            </a:extLst>
          </p:cNvPr>
          <p:cNvSpPr txBox="1"/>
          <p:nvPr/>
        </p:nvSpPr>
        <p:spPr>
          <a:xfrm flipH="1">
            <a:off x="8952048" y="2026157"/>
            <a:ext cx="102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D1BDD1B-BBC2-405A-B13A-844CE2DD09EB}"/>
              </a:ext>
            </a:extLst>
          </p:cNvPr>
          <p:cNvSpPr txBox="1"/>
          <p:nvPr/>
        </p:nvSpPr>
        <p:spPr>
          <a:xfrm flipH="1">
            <a:off x="9745661" y="2042559"/>
            <a:ext cx="102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404BC54-93F7-49DF-A44A-3331F30775D0}"/>
              </a:ext>
            </a:extLst>
          </p:cNvPr>
          <p:cNvSpPr txBox="1"/>
          <p:nvPr/>
        </p:nvSpPr>
        <p:spPr>
          <a:xfrm flipH="1">
            <a:off x="10484353" y="1993533"/>
            <a:ext cx="102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pic>
        <p:nvPicPr>
          <p:cNvPr id="20" name="Picture 4" descr="Lion Sauvage Des Animaux La - Photo gratuite sur Pixabay">
            <a:extLst>
              <a:ext uri="{FF2B5EF4-FFF2-40B4-BE49-F238E27FC236}">
                <a16:creationId xmlns:a16="http://schemas.microsoft.com/office/drawing/2014/main" id="{35E015F7-2AB1-439F-AE19-11B34233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74" y="1601349"/>
            <a:ext cx="808666" cy="137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8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animBg="1"/>
      <p:bldP spid="10" grpId="0"/>
      <p:bldP spid="11" grpId="0"/>
      <p:bldP spid="13" grpId="0" animBg="1"/>
      <p:bldP spid="19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ous Indication Par Les Doigts - Image gratuite sur Pixabay">
            <a:extLst>
              <a:ext uri="{FF2B5EF4-FFF2-40B4-BE49-F238E27FC236}">
                <a16:creationId xmlns:a16="http://schemas.microsoft.com/office/drawing/2014/main" id="{36B78A80-9E8B-4BF2-8E65-64827ACD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42" y="1019099"/>
            <a:ext cx="6038139" cy="48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Animaux De Compagnie Mignon Cat - Photo gratuite sur Pixabay">
            <a:extLst>
              <a:ext uri="{FF2B5EF4-FFF2-40B4-BE49-F238E27FC236}">
                <a16:creationId xmlns:a16="http://schemas.microsoft.com/office/drawing/2014/main" id="{A9BC177A-0600-48C2-98B2-B65B59F7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9" b="91706" l="10000" r="90000">
                        <a14:foregroundMark x1="23750" y1="91706" x2="24271" y2="86541"/>
                        <a14:foregroundMark x1="71979" y1="86228" x2="76771" y2="79812"/>
                        <a14:foregroundMark x1="76771" y1="79812" x2="86042" y2="72144"/>
                        <a14:foregroundMark x1="86042" y1="72144" x2="86042" y2="72144"/>
                        <a14:foregroundMark x1="80833" y1="67919" x2="82917" y2="75430"/>
                        <a14:foregroundMark x1="82917" y1="75430" x2="83021" y2="75430"/>
                        <a14:foregroundMark x1="18750" y1="89202" x2="18125" y2="81847"/>
                        <a14:foregroundMark x1="15104" y1="53052" x2="14375" y2="60250"/>
                        <a14:foregroundMark x1="14375" y1="60250" x2="15521" y2="63380"/>
                        <a14:foregroundMark x1="14375" y1="59781" x2="15417" y2="65258"/>
                        <a14:foregroundMark x1="14271" y1="59624" x2="13646" y2="62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22" y="238154"/>
            <a:ext cx="4280848" cy="284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CF356F-D4F3-4E0C-906C-C5AC719435E2}"/>
              </a:ext>
            </a:extLst>
          </p:cNvPr>
          <p:cNvSpPr txBox="1"/>
          <p:nvPr/>
        </p:nvSpPr>
        <p:spPr>
          <a:xfrm>
            <a:off x="8874152" y="3087593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578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5140301-0363-40B8-8CD4-DE778EE354C3}"/>
              </a:ext>
            </a:extLst>
          </p:cNvPr>
          <p:cNvSpPr txBox="1"/>
          <p:nvPr/>
        </p:nvSpPr>
        <p:spPr>
          <a:xfrm>
            <a:off x="992101" y="1297587"/>
            <a:ext cx="64972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atin typeface="Arial Rounded MT Bold" panose="020F0704030504030204" pitchFamily="34" charset="0"/>
              </a:rPr>
              <a:t>Yes, I have.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6BFEE4-6D97-40F8-8479-C2F895F219FF}"/>
              </a:ext>
            </a:extLst>
          </p:cNvPr>
          <p:cNvSpPr txBox="1"/>
          <p:nvPr/>
        </p:nvSpPr>
        <p:spPr>
          <a:xfrm>
            <a:off x="992101" y="3390589"/>
            <a:ext cx="104438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atin typeface="Arial Rounded MT Bold" panose="020F0704030504030204" pitchFamily="34" charset="0"/>
              </a:rPr>
              <a:t>          No, I </a:t>
            </a:r>
            <a:r>
              <a:rPr lang="fr-FR" sz="8800" dirty="0" err="1">
                <a:latin typeface="Arial Rounded MT Bold" panose="020F0704030504030204" pitchFamily="34" charset="0"/>
              </a:rPr>
              <a:t>haven’t</a:t>
            </a:r>
            <a:r>
              <a:rPr lang="fr-FR" sz="8800" dirty="0">
                <a:latin typeface="Arial Rounded MT Bold" panose="020F07040305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71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olé, Labrador, Chien, Des Animaux, Chien De Race Pure">
            <a:extLst>
              <a:ext uri="{FF2B5EF4-FFF2-40B4-BE49-F238E27FC236}">
                <a16:creationId xmlns:a16="http://schemas.microsoft.com/office/drawing/2014/main" id="{2A44A179-AEC5-4E15-A890-339433F6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35" y="336509"/>
            <a:ext cx="2509430" cy="189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apin, Animal, Nature, Par La, Ouïe">
            <a:extLst>
              <a:ext uri="{FF2B5EF4-FFF2-40B4-BE49-F238E27FC236}">
                <a16:creationId xmlns:a16="http://schemas.microsoft.com/office/drawing/2014/main" id="{71ED8385-20EF-4CE8-A075-0A19B715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52" y="1485406"/>
            <a:ext cx="1563550" cy="25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es Animaux, Animaux, Cat, Isolé, Gueule De Bois">
            <a:extLst>
              <a:ext uri="{FF2B5EF4-FFF2-40B4-BE49-F238E27FC236}">
                <a16:creationId xmlns:a16="http://schemas.microsoft.com/office/drawing/2014/main" id="{C9C04265-27C5-4F16-B3DA-B40B9EEC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91" y="805057"/>
            <a:ext cx="3951742" cy="273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isson Rouge Or - Image gratuite sur Pixabay">
            <a:extLst>
              <a:ext uri="{FF2B5EF4-FFF2-40B4-BE49-F238E27FC236}">
                <a16:creationId xmlns:a16="http://schemas.microsoft.com/office/drawing/2014/main" id="{45A0B6FD-52D5-492D-BA33-826CF397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72" y="432822"/>
            <a:ext cx="2806890" cy="21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Bird, Kingfisher, Bill, Coloré, Nature, Une Succursale">
            <a:extLst>
              <a:ext uri="{FF2B5EF4-FFF2-40B4-BE49-F238E27FC236}">
                <a16:creationId xmlns:a16="http://schemas.microsoft.com/office/drawing/2014/main" id="{E80D8AF4-467E-4A01-A4C0-A9F65C0B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17" y="3064503"/>
            <a:ext cx="1967878" cy="20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700+ Cute Rat Pictures for Free [HD] - Pixabay">
            <a:extLst>
              <a:ext uri="{FF2B5EF4-FFF2-40B4-BE49-F238E27FC236}">
                <a16:creationId xmlns:a16="http://schemas.microsoft.com/office/drawing/2014/main" id="{A8EE5940-B764-461E-AF6B-E87A510A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0000" l="9809" r="97368">
                        <a14:foregroundMark x1="68900" y1="10294" x2="80861" y2="10000"/>
                        <a14:foregroundMark x1="80861" y1="10000" x2="80861" y2="10000"/>
                        <a14:foregroundMark x1="96411" y1="21765" x2="90191" y2="34412"/>
                        <a14:foregroundMark x1="90191" y1="34412" x2="90909" y2="38529"/>
                        <a14:foregroundMark x1="67943" y1="4706" x2="75837" y2="6176"/>
                        <a14:foregroundMark x1="97368" y1="20000" x2="85167" y2="30882"/>
                        <a14:backgroundMark x1="68900" y1="60882" x2="70096" y2="6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67" y="4448885"/>
            <a:ext cx="2442839" cy="19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Guinea-Pig Cavy Rodent - Free photo on Pixabay">
            <a:extLst>
              <a:ext uri="{FF2B5EF4-FFF2-40B4-BE49-F238E27FC236}">
                <a16:creationId xmlns:a16="http://schemas.microsoft.com/office/drawing/2014/main" id="{3CD5367F-FA5D-4B30-82E2-C723DAD3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5" b="93233" l="10000" r="90000">
                        <a14:foregroundMark x1="49479" y1="90677" x2="52188" y2="93233"/>
                        <a14:backgroundMark x1="56875" y1="88120" x2="61563" y2="89774"/>
                        <a14:backgroundMark x1="40208" y1="89774" x2="37188" y2="9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41" y="4686300"/>
            <a:ext cx="1883517" cy="13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8AEBFF2-0DB4-4EEB-ACAA-357F6D0A5455}"/>
              </a:ext>
            </a:extLst>
          </p:cNvPr>
          <p:cNvSpPr txBox="1"/>
          <p:nvPr/>
        </p:nvSpPr>
        <p:spPr>
          <a:xfrm>
            <a:off x="1918456" y="3161974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4D9DF4F-3D72-4BE1-B0A7-74DE881820E8}"/>
              </a:ext>
            </a:extLst>
          </p:cNvPr>
          <p:cNvSpPr txBox="1"/>
          <p:nvPr/>
        </p:nvSpPr>
        <p:spPr>
          <a:xfrm>
            <a:off x="3908650" y="1862025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ED48E4-806C-4B5C-B214-E0450BB91D2B}"/>
              </a:ext>
            </a:extLst>
          </p:cNvPr>
          <p:cNvSpPr txBox="1"/>
          <p:nvPr/>
        </p:nvSpPr>
        <p:spPr>
          <a:xfrm>
            <a:off x="7531406" y="2141173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7729290-92AF-43CA-A68B-D2BD5AFEECDE}"/>
              </a:ext>
            </a:extLst>
          </p:cNvPr>
          <p:cNvSpPr txBox="1"/>
          <p:nvPr/>
        </p:nvSpPr>
        <p:spPr>
          <a:xfrm>
            <a:off x="10322724" y="1400360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2BF290-AE85-4597-AC5E-E2FA28528B30}"/>
              </a:ext>
            </a:extLst>
          </p:cNvPr>
          <p:cNvSpPr txBox="1"/>
          <p:nvPr/>
        </p:nvSpPr>
        <p:spPr>
          <a:xfrm>
            <a:off x="1374522" y="5300207"/>
            <a:ext cx="596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A9C9962-FE34-4301-A350-EA67275F2458}"/>
              </a:ext>
            </a:extLst>
          </p:cNvPr>
          <p:cNvSpPr txBox="1"/>
          <p:nvPr/>
        </p:nvSpPr>
        <p:spPr>
          <a:xfrm>
            <a:off x="5718952" y="4644441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8B89BD0-08D5-4E0F-8F7E-F87A492061A1}"/>
              </a:ext>
            </a:extLst>
          </p:cNvPr>
          <p:cNvSpPr txBox="1"/>
          <p:nvPr/>
        </p:nvSpPr>
        <p:spPr>
          <a:xfrm>
            <a:off x="9517682" y="3680453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84083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olé, Labrador, Chien, Des Animaux, Chien De Race Pure">
            <a:extLst>
              <a:ext uri="{FF2B5EF4-FFF2-40B4-BE49-F238E27FC236}">
                <a16:creationId xmlns:a16="http://schemas.microsoft.com/office/drawing/2014/main" id="{2A44A179-AEC5-4E15-A890-339433F6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44" y="641046"/>
            <a:ext cx="2059056" cy="15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apin, Animal, Nature, Par La, Ouïe">
            <a:extLst>
              <a:ext uri="{FF2B5EF4-FFF2-40B4-BE49-F238E27FC236}">
                <a16:creationId xmlns:a16="http://schemas.microsoft.com/office/drawing/2014/main" id="{71ED8385-20EF-4CE8-A075-0A19B715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11" y="1920012"/>
            <a:ext cx="1150821" cy="191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es Animaux, Animaux, Cat, Isolé, Gueule De Bois">
            <a:extLst>
              <a:ext uri="{FF2B5EF4-FFF2-40B4-BE49-F238E27FC236}">
                <a16:creationId xmlns:a16="http://schemas.microsoft.com/office/drawing/2014/main" id="{C9C04265-27C5-4F16-B3DA-B40B9EEC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17" y="65405"/>
            <a:ext cx="2885196" cy="199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isson Rouge Or - Image gratuite sur Pixabay">
            <a:extLst>
              <a:ext uri="{FF2B5EF4-FFF2-40B4-BE49-F238E27FC236}">
                <a16:creationId xmlns:a16="http://schemas.microsoft.com/office/drawing/2014/main" id="{45A0B6FD-52D5-492D-BA33-826CF397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882" y="2171700"/>
            <a:ext cx="2806890" cy="21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Bird, Kingfisher, Bill, Coloré, Nature, Une Succursale">
            <a:extLst>
              <a:ext uri="{FF2B5EF4-FFF2-40B4-BE49-F238E27FC236}">
                <a16:creationId xmlns:a16="http://schemas.microsoft.com/office/drawing/2014/main" id="{E80D8AF4-467E-4A01-A4C0-A9F65C0B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841" y="4146788"/>
            <a:ext cx="1967878" cy="20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700+ Cute Rat Pictures for Free [HD] - Pixabay">
            <a:extLst>
              <a:ext uri="{FF2B5EF4-FFF2-40B4-BE49-F238E27FC236}">
                <a16:creationId xmlns:a16="http://schemas.microsoft.com/office/drawing/2014/main" id="{A8EE5940-B764-461E-AF6B-E87A510A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0000" l="9809" r="97368">
                        <a14:foregroundMark x1="68900" y1="10294" x2="80861" y2="10000"/>
                        <a14:foregroundMark x1="80861" y1="10000" x2="80861" y2="10000"/>
                        <a14:foregroundMark x1="96411" y1="21765" x2="90191" y2="34412"/>
                        <a14:foregroundMark x1="90191" y1="34412" x2="90909" y2="38529"/>
                        <a14:foregroundMark x1="67943" y1="4706" x2="75837" y2="6176"/>
                        <a14:foregroundMark x1="97368" y1="20000" x2="85167" y2="30882"/>
                        <a14:backgroundMark x1="68900" y1="60882" x2="70096" y2="6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1" y="4276868"/>
            <a:ext cx="2442839" cy="19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Guinea-Pig Cavy Rodent - Free photo on Pixabay">
            <a:extLst>
              <a:ext uri="{FF2B5EF4-FFF2-40B4-BE49-F238E27FC236}">
                <a16:creationId xmlns:a16="http://schemas.microsoft.com/office/drawing/2014/main" id="{3CD5367F-FA5D-4B30-82E2-C723DAD3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5" b="93233" l="10000" r="90000">
                        <a14:foregroundMark x1="49479" y1="90677" x2="52188" y2="93233"/>
                        <a14:backgroundMark x1="56875" y1="88120" x2="61563" y2="89774"/>
                        <a14:backgroundMark x1="40208" y1="89774" x2="37188" y2="9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06" y="4704141"/>
            <a:ext cx="1883517" cy="13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7B15664-8BBF-4117-A916-DD234731AC03}"/>
              </a:ext>
            </a:extLst>
          </p:cNvPr>
          <p:cNvSpPr txBox="1"/>
          <p:nvPr/>
        </p:nvSpPr>
        <p:spPr>
          <a:xfrm>
            <a:off x="4933533" y="1458347"/>
            <a:ext cx="1236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cat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3DA2AD0-0AE9-4644-A0F8-BF173F60AFBA}"/>
              </a:ext>
            </a:extLst>
          </p:cNvPr>
          <p:cNvSpPr txBox="1"/>
          <p:nvPr/>
        </p:nvSpPr>
        <p:spPr>
          <a:xfrm>
            <a:off x="6096000" y="3407426"/>
            <a:ext cx="1468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dog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F4CE511-FD89-4486-86E9-A3819A52965D}"/>
              </a:ext>
            </a:extLst>
          </p:cNvPr>
          <p:cNvSpPr txBox="1"/>
          <p:nvPr/>
        </p:nvSpPr>
        <p:spPr>
          <a:xfrm>
            <a:off x="6421969" y="672191"/>
            <a:ext cx="2162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latin typeface="Arial Rounded MT Bold" panose="020F0704030504030204" pitchFamily="34" charset="0"/>
              </a:rPr>
              <a:t>rabbit</a:t>
            </a:r>
            <a:endParaRPr lang="fr-FR" sz="5400" dirty="0">
              <a:latin typeface="Arial Rounded MT Bold" panose="020F07040305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80E64A8-A31A-4144-89B2-CC18699CDFED}"/>
              </a:ext>
            </a:extLst>
          </p:cNvPr>
          <p:cNvSpPr txBox="1"/>
          <p:nvPr/>
        </p:nvSpPr>
        <p:spPr>
          <a:xfrm>
            <a:off x="3059835" y="2373819"/>
            <a:ext cx="2420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mouse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C4277B-95C2-4B3A-B3BC-7818DD49088A}"/>
              </a:ext>
            </a:extLst>
          </p:cNvPr>
          <p:cNvSpPr txBox="1"/>
          <p:nvPr/>
        </p:nvSpPr>
        <p:spPr>
          <a:xfrm>
            <a:off x="6170154" y="2300954"/>
            <a:ext cx="2962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hamster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DAB7142-44E8-4299-8FDB-4CB706D0E969}"/>
              </a:ext>
            </a:extLst>
          </p:cNvPr>
          <p:cNvSpPr txBox="1"/>
          <p:nvPr/>
        </p:nvSpPr>
        <p:spPr>
          <a:xfrm>
            <a:off x="3895269" y="3509130"/>
            <a:ext cx="1522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latin typeface="Arial Rounded MT Bold" panose="020F0704030504030204" pitchFamily="34" charset="0"/>
              </a:rPr>
              <a:t>bird</a:t>
            </a:r>
            <a:endParaRPr lang="fr-FR" sz="5400" dirty="0">
              <a:latin typeface="Arial Rounded MT Bold" panose="020F07040305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92B93DD-5128-4153-AE9B-0EC5A780A6CA}"/>
              </a:ext>
            </a:extLst>
          </p:cNvPr>
          <p:cNvSpPr txBox="1"/>
          <p:nvPr/>
        </p:nvSpPr>
        <p:spPr>
          <a:xfrm>
            <a:off x="2849879" y="595950"/>
            <a:ext cx="2859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latin typeface="Arial Rounded MT Bold" panose="020F0704030504030204" pitchFamily="34" charset="0"/>
              </a:rPr>
              <a:t>goldfish</a:t>
            </a:r>
            <a:endParaRPr lang="fr-FR" sz="5400" dirty="0">
              <a:latin typeface="Arial Rounded MT Bold" panose="020F07040305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8DE3273-94EB-4909-8C42-67293FA95DA9}"/>
              </a:ext>
            </a:extLst>
          </p:cNvPr>
          <p:cNvSpPr txBox="1"/>
          <p:nvPr/>
        </p:nvSpPr>
        <p:spPr>
          <a:xfrm>
            <a:off x="1857770" y="938695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EC73AB-977F-481E-B4C2-F77EC22DD89D}"/>
              </a:ext>
            </a:extLst>
          </p:cNvPr>
          <p:cNvSpPr txBox="1"/>
          <p:nvPr/>
        </p:nvSpPr>
        <p:spPr>
          <a:xfrm>
            <a:off x="1947767" y="2579053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7AE2F8-6C39-4EE4-B6B4-453608246975}"/>
              </a:ext>
            </a:extLst>
          </p:cNvPr>
          <p:cNvSpPr txBox="1"/>
          <p:nvPr/>
        </p:nvSpPr>
        <p:spPr>
          <a:xfrm>
            <a:off x="3024539" y="4769113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2823D1D-C6BE-450E-BEE7-8314E271E474}"/>
              </a:ext>
            </a:extLst>
          </p:cNvPr>
          <p:cNvSpPr txBox="1"/>
          <p:nvPr/>
        </p:nvSpPr>
        <p:spPr>
          <a:xfrm>
            <a:off x="5918150" y="4963785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C346F25-8D5C-4367-8FBE-C4ADC7C8EBF2}"/>
              </a:ext>
            </a:extLst>
          </p:cNvPr>
          <p:cNvSpPr txBox="1"/>
          <p:nvPr/>
        </p:nvSpPr>
        <p:spPr>
          <a:xfrm>
            <a:off x="8197963" y="4894840"/>
            <a:ext cx="596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A349CCC-3119-4DE4-B78D-C69D23ECA80D}"/>
              </a:ext>
            </a:extLst>
          </p:cNvPr>
          <p:cNvSpPr txBox="1"/>
          <p:nvPr/>
        </p:nvSpPr>
        <p:spPr>
          <a:xfrm>
            <a:off x="10657544" y="3072419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875E309-FC98-4523-AAF9-1DBD74D54392}"/>
              </a:ext>
            </a:extLst>
          </p:cNvPr>
          <p:cNvSpPr txBox="1"/>
          <p:nvPr/>
        </p:nvSpPr>
        <p:spPr>
          <a:xfrm>
            <a:off x="9297330" y="479568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2475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-0.01319 L -0.05352 -0.01319 C -0.06406 -0.01204 -0.07461 -0.0118 -0.0849 -0.00926 C -0.08841 -0.00856 -0.09167 -0.00532 -0.09505 -0.00324 C -0.0961 -0.00278 -0.09714 -0.00162 -0.09831 -0.00139 C -0.10169 -0.00069 -0.10508 -0.00023 -0.10846 0.0007 C -0.11068 0.00116 -0.11289 0.00208 -0.11511 0.00255 C -0.11888 0.00347 -0.12266 0.00394 -0.1263 0.00463 C -0.12748 0.00533 -0.12852 0.00671 -0.12969 0.00671 C -0.13685 0.00671 -0.14388 0.00509 -0.15091 0.00463 L -0.18685 0.00255 L -0.19349 -0.00139 C -0.19466 -0.00208 -0.1957 -0.00324 -0.19688 -0.00324 L -0.20925 -0.00532 C -0.21029 -0.00602 -0.21133 -0.00717 -0.2125 -0.00741 C -0.21888 -0.00833 -0.23399 -0.00741 -0.24271 -0.01134 C -0.24505 -0.01227 -0.24753 -0.01296 -0.24948 -0.01528 C -0.25169 -0.01782 -0.25365 -0.02199 -0.25625 -0.02315 L -0.26406 -0.02731 C -0.29115 -0.05486 -0.25729 -0.0213 -0.27748 -0.03912 C -0.27865 -0.04028 -0.27956 -0.04213 -0.28086 -0.04305 C -0.28529 -0.04653 -0.28893 -0.04699 -0.2931 -0.05116 C -0.29766 -0.05555 -0.29675 -0.05741 -0.30104 -0.06111 C -0.30274 -0.06273 -0.30469 -0.06366 -0.30664 -0.06505 C -0.30768 -0.06574 -0.30886 -0.06597 -0.3099 -0.0669 C -0.3112 -0.06805 -0.31211 -0.06991 -0.31328 -0.07106 C -0.3293 -0.08403 -0.34544 -0.09606 -0.36146 -0.1088 C -0.36367 -0.11273 -0.36628 -0.1162 -0.3681 -0.1206 C -0.36927 -0.12338 -0.37044 -0.12592 -0.37149 -0.1287 C -0.37227 -0.13055 -0.37279 -0.13287 -0.3737 -0.13472 C -0.37474 -0.13634 -0.37604 -0.13704 -0.37708 -0.13866 C -0.37826 -0.14051 -0.3793 -0.14282 -0.38047 -0.14467 C -0.38425 -0.15023 -0.38425 -0.14745 -0.38828 -0.15463 C -0.38958 -0.15694 -0.3905 -0.15995 -0.39167 -0.1625 C -0.39193 -0.16319 -0.39245 -0.16389 -0.39271 -0.16435 L -0.39271 -0.16435 " pathEditMode="relative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2 0.06991 L -0.0332 0.07014 C -0.03476 0.07569 -0.03554 0.08264 -0.03776 0.08773 C -0.04453 0.10301 -0.06354 0.13958 -0.07473 0.15532 C -0.08489 0.16991 -0.0957 0.1831 -0.10598 0.19722 C -0.10989 0.20231 -0.11354 0.20787 -0.11718 0.21296 C -0.12057 0.21782 -0.12434 0.22153 -0.12734 0.22708 C -0.13671 0.24352 -0.14427 0.25833 -0.15638 0.27083 C -0.15898 0.27338 -0.16171 0.27592 -0.16432 0.2787 C -0.172 0.28703 -0.17031 0.28703 -0.17877 0.29467 C -0.18216 0.29745 -0.18554 0.29977 -0.18893 0.30254 C -0.1957 0.3081 -0.20208 0.31551 -0.20911 0.3206 L -0.2371 0.34051 C -0.24804 0.34861 -0.23958 0.34352 -0.24934 0.35231 C -0.25039 0.35324 -0.25169 0.35347 -0.25273 0.3544 C -0.25429 0.35555 -0.25572 0.35717 -0.25716 0.35833 C -0.25833 0.35903 -0.2595 0.35926 -0.26054 0.36018 C -0.26171 0.36134 -0.26263 0.36366 -0.26393 0.36435 C -0.26757 0.36574 -0.27135 0.36551 -0.27513 0.3662 C -0.27812 0.3669 -0.28112 0.36759 -0.28411 0.36828 C -0.28802 0.37037 -0.31848 0.38634 -0.3289 0.39421 C -0.33268 0.39699 -0.33619 0.40139 -0.3401 0.40416 C -0.34661 0.40856 -0.3539 0.41041 -0.36015 0.41597 C -0.3625 0.41805 -0.36471 0.41967 -0.36692 0.42199 C -0.36927 0.4243 -0.37109 0.4294 -0.37369 0.42986 L -0.40833 0.43588 C -0.41627 0.43727 -0.41809 0.4375 -0.42513 0.43981 C -0.42708 0.44051 -0.4289 0.44097 -0.43072 0.4419 C -0.44036 0.44699 -0.44218 0.44838 -0.44973 0.4537 C -0.46263 0.45301 -0.47786 0.45578 -0.49127 0.44977 C -0.49231 0.4493 -0.49348 0.44884 -0.49453 0.44791 C -0.49648 0.44606 -0.4983 0.44375 -0.50013 0.4419 C -0.50169 0.44051 -0.50312 0.43912 -0.50468 0.43796 C -0.50911 0.42616 -0.50416 0.43703 -0.51132 0.42801 C -0.51263 0.42639 -0.51367 0.42407 -0.51471 0.42199 C -0.51562 0.42014 -0.51588 0.41736 -0.51692 0.41597 C -0.51757 0.41528 -0.51848 0.41597 -0.51914 0.41597 L -0.51914 0.4162 " pathEditMode="relative" rAng="0" ptsTypes="AAAAAAAAAAAAAAAAAAAAAA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97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662 L -0.0569 0.0662 C -0.05885 0.07407 -0.06042 0.08217 -0.0625 0.09004 C -0.07956 0.15046 -0.09258 0.17685 -0.1151 0.24513 L -0.14206 0.32685 C -0.14453 0.33449 -0.15143 0.35671 -0.15325 0.36458 C -0.15469 0.37106 -0.15534 0.37801 -0.15664 0.38449 C -0.16406 0.42222 -0.15586 0.37638 -0.16328 0.41041 C -0.16393 0.41342 -0.16745 0.43819 -0.17109 0.44421 C -0.17565 0.45115 -0.1793 0.45 -0.1845 0.45208 C -0.18568 0.45254 -0.18685 0.45347 -0.18789 0.45416 C -0.19167 0.45601 -0.19414 0.45671 -0.19805 0.4581 C -0.19909 0.45949 -0.20013 0.46088 -0.2013 0.46203 C -0.2043 0.46481 -0.21029 0.47013 -0.21029 0.47013 C -0.21432 0.46851 -0.21966 0.46689 -0.2237 0.46412 C -0.22448 0.46342 -0.22526 0.46273 -0.22591 0.46203 L -0.22487 0.46203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02 0.16574 L -0.11002 0.16597 C -0.11276 0.17291 -0.11575 0.17986 -0.11796 0.1875 C -0.12174 0.20046 -0.12408 0.21458 -0.12799 0.22731 L -0.13476 0.2493 C -0.13554 0.25509 -0.13593 0.26134 -0.13697 0.26713 C -0.13737 0.26944 -0.1388 0.27083 -0.13919 0.27315 C -0.13997 0.27685 -0.13958 0.28125 -0.14036 0.28495 C -0.14075 0.28727 -0.14192 0.28889 -0.14257 0.29097 C -0.14349 0.29421 -0.14388 0.29791 -0.14479 0.30092 C -0.14648 0.30648 -0.14856 0.31157 -0.15039 0.3169 C -0.15533 0.33125 -0.15325 0.32592 -0.16054 0.34282 C -0.16197 0.34606 -0.16497 0.35278 -0.16497 0.35301 C -0.16731 0.36481 -0.16458 0.35254 -0.16836 0.36458 C -0.16992 0.36991 -0.17135 0.37523 -0.17278 0.38055 C -0.17395 0.38449 -0.17539 0.38819 -0.17617 0.39259 L -0.17955 0.41041 L -0.18072 0.41643 C -0.18099 0.41828 -0.18125 0.42037 -0.18177 0.42245 C -0.18255 0.425 -0.18346 0.42754 -0.18398 0.43032 C -0.18489 0.43426 -0.18554 0.43819 -0.18632 0.44236 L -0.18854 0.45416 L -0.18958 0.46018 L -0.19075 0.4662 C -0.19257 0.49259 -0.19075 0.47361 -0.19296 0.48796 C -0.19349 0.49074 -0.19375 0.49328 -0.19414 0.49606 C -0.1944 0.49791 -0.19518 0.50208 -0.19518 0.50231 L -0.19518 0.50208 " pathEditMode="relative" rAng="0" ptsTypes="AAAAAAAAAAAAAAAAAAAAAAAA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9 0.09444 L 0.06029 0.09467 C 0.08594 0.1206 0.0694 0.10578 0.10729 0.13009 C 0.11432 0.13472 0.12149 0.13888 0.12852 0.14421 C 0.13294 0.14745 0.13737 0.15115 0.14193 0.15416 C 0.14701 0.15717 0.15248 0.15879 0.15755 0.16203 C 0.20677 0.19351 0.16875 0.17083 0.19792 0.19189 C 0.22383 0.21087 0.19662 0.18981 0.22253 0.20578 C 0.22591 0.2081 0.22917 0.21157 0.23255 0.21388 C 0.2362 0.2162 0.24011 0.21759 0.24375 0.2199 C 0.27227 0.2375 0.23737 0.21736 0.26615 0.23773 C 0.27344 0.24305 0.28086 0.24814 0.28854 0.25162 C 0.29557 0.25509 0.30261 0.25925 0.30977 0.26157 C 0.31419 0.26319 0.31875 0.26273 0.32318 0.26365 C 0.32591 0.26412 0.32852 0.26481 0.33112 0.2655 C 0.33294 0.2662 0.33477 0.26689 0.33672 0.26759 C 0.33893 0.26828 0.34115 0.26875 0.34336 0.26967 C 0.34492 0.27013 0.34636 0.27083 0.34792 0.27152 C 0.34896 0.27222 0.35 0.27337 0.35117 0.27361 C 0.35899 0.27476 0.36693 0.27476 0.37474 0.27546 L 0.39375 0.27754 C 0.40013 0.27685 0.40638 0.27662 0.41276 0.27546 C 0.41393 0.27546 0.41498 0.27361 0.41615 0.27361 C 0.44466 0.27361 0.42708 0.27546 0.44636 0.27754 C 0.45495 0.27847 0.46354 0.27893 0.47214 0.27962 C 0.47357 0.28032 0.475 0.28101 0.47656 0.28148 C 0.47839 0.28217 0.48034 0.28263 0.48216 0.28356 C 0.49258 0.28865 0.48503 0.2875 0.49453 0.2875 L 0.49453 0.28773 " pathEditMode="relative" rAng="0" ptsTypes="AAAAAAAAAAAAAAAAAAAAAAAAAAA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24 0.09768 L 0.06524 0.09791 C 0.07005 0.10555 0.07448 0.11435 0.07969 0.12152 C 0.08737 0.13194 0.1056 0.14606 0.11328 0.15139 C 0.16914 0.18981 0.22656 0.22106 0.28125 0.26481 C 0.33112 0.30463 0.27982 0.26527 0.32044 0.29259 C 0.32565 0.29629 0.33073 0.30092 0.33607 0.30463 C 0.34089 0.30764 0.3461 0.30833 0.35065 0.3125 C 0.36458 0.32523 0.38347 0.34583 0.39766 0.36435 C 0.41693 0.38958 0.39961 0.36875 0.41445 0.38611 C 0.4155 0.38889 0.41641 0.39166 0.41784 0.39421 C 0.41966 0.39745 0.42344 0.40115 0.42565 0.40416 C 0.42708 0.40602 0.42852 0.4081 0.43008 0.40995 C 0.43125 0.41134 0.43242 0.4125 0.43347 0.41412 C 0.43646 0.41782 0.4388 0.4243 0.44245 0.42592 C 0.45222 0.43032 0.46263 0.42963 0.47266 0.43194 C 0.47448 0.4324 0.4763 0.43356 0.47826 0.43379 C 0.48685 0.43495 0.49544 0.43518 0.50404 0.43588 C 0.5069 0.43657 0.51003 0.43657 0.51289 0.43796 C 0.51419 0.43842 0.51524 0.44051 0.51628 0.44189 C 0.51823 0.44444 0.51992 0.44722 0.52188 0.44977 C 0.52513 0.45416 0.52396 0.4537 0.52643 0.4537 L 0.52643 0.45393 " pathEditMode="relative" rAng="0" ptsTypes="AAAAAAAAAAA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0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1 -0.04606 L 0.04791 -0.04583 C 0.07044 -0.08056 0.03906 -0.0338 0.06575 -0.07014 C 0.09192 -0.10556 0.04713 -0.05972 0.10833 -0.12176 C 0.11875 -0.13241 0.12981 -0.14143 0.13971 -0.1537 C 0.16093 -0.18009 0.14049 -0.15625 0.17213 -0.18542 C 0.17526 -0.18843 0.17786 -0.19306 0.18112 -0.19537 C 0.18763 -0.20023 0.19453 -0.20324 0.2013 -0.20741 C 0.20455 -0.20926 0.20807 -0.21088 0.21132 -0.21319 L 0.22695 -0.22523 C 0.23255 -0.2294 0.23632 -0.23194 0.24153 -0.23727 C 0.2427 -0.23843 0.24375 -0.24005 0.24492 -0.2412 C 0.24635 -0.24259 0.24791 -0.24375 0.24935 -0.24514 C 0.2513 -0.24699 0.25299 -0.24931 0.25494 -0.25116 C 0.26237 -0.25764 0.26276 -0.25764 0.26836 -0.26111 C 0.27369 -0.26759 0.27903 -0.27384 0.28411 -0.28102 C 0.28593 -0.28356 0.28763 -0.28657 0.28971 -0.28889 C 0.29557 -0.29537 0.30169 -0.30069 0.30755 -0.30671 C 0.30755 -0.30648 0.31875 -0.31875 0.31875 -0.31852 C 0.31992 -0.32014 0.32096 -0.32153 0.32213 -0.32268 C 0.32395 -0.32431 0.32591 -0.32546 0.32773 -0.32662 C 0.32929 -0.33056 0.32994 -0.33588 0.33229 -0.33866 C 0.33333 -0.34005 0.33437 -0.34143 0.33554 -0.34259 C 0.34062 -0.34768 0.33997 -0.34514 0.34453 -0.35255 C 0.35013 -0.36157 0.35117 -0.3662 0.3569 -0.37245 C 0.35833 -0.37407 0.35989 -0.375 0.36132 -0.37639 C 0.36406 -0.38356 0.36237 -0.38125 0.36588 -0.38426 L 0.36588 -0.38032 " pathEditMode="relative" rAng="0" ptsTypes="AAAAAAAAAAAAAAAAAAAAAAAAAA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at Des Animaux Portrait De Chat - Photo gratuite sur Pixabay">
            <a:extLst>
              <a:ext uri="{FF2B5EF4-FFF2-40B4-BE49-F238E27FC236}">
                <a16:creationId xmlns:a16="http://schemas.microsoft.com/office/drawing/2014/main" id="{F1B14B0D-18E8-4F3C-B0B9-2DD4851F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57" y="3244929"/>
            <a:ext cx="3966913" cy="270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30,000+ Free Cute Dog Images &amp; Pictures In HD - Pixabay">
            <a:extLst>
              <a:ext uri="{FF2B5EF4-FFF2-40B4-BE49-F238E27FC236}">
                <a16:creationId xmlns:a16="http://schemas.microsoft.com/office/drawing/2014/main" id="{4FEBAC05-3E82-45EF-B439-6C51915A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24" y="231646"/>
            <a:ext cx="4316846" cy="287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Cat Green Eyes - Free photo on Pixabay">
            <a:extLst>
              <a:ext uri="{FF2B5EF4-FFF2-40B4-BE49-F238E27FC236}">
                <a16:creationId xmlns:a16="http://schemas.microsoft.com/office/drawing/2014/main" id="{FD93C7E0-4272-4C78-8E5E-CD77D9BA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57" y="231645"/>
            <a:ext cx="3785120" cy="274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Dog Blue Eyes Love - Free photo on Pixabay">
            <a:extLst>
              <a:ext uri="{FF2B5EF4-FFF2-40B4-BE49-F238E27FC236}">
                <a16:creationId xmlns:a16="http://schemas.microsoft.com/office/drawing/2014/main" id="{C7080F66-DA79-4D71-AD65-AF9D6B5D8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34" y="3244929"/>
            <a:ext cx="4129728" cy="275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C75BFDF-6950-48DE-B3FB-BBD1A92F85B0}"/>
              </a:ext>
            </a:extLst>
          </p:cNvPr>
          <p:cNvSpPr/>
          <p:nvPr/>
        </p:nvSpPr>
        <p:spPr>
          <a:xfrm>
            <a:off x="686030" y="0"/>
            <a:ext cx="5030366" cy="30149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81E7796-B7E6-46A3-BEAB-592714F64AF0}"/>
              </a:ext>
            </a:extLst>
          </p:cNvPr>
          <p:cNvSpPr/>
          <p:nvPr/>
        </p:nvSpPr>
        <p:spPr>
          <a:xfrm>
            <a:off x="7007332" y="3244929"/>
            <a:ext cx="5030366" cy="30149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C0E5CD3-02D2-4BFB-98C0-5AA134A4BE56}"/>
              </a:ext>
            </a:extLst>
          </p:cNvPr>
          <p:cNvSpPr/>
          <p:nvPr/>
        </p:nvSpPr>
        <p:spPr>
          <a:xfrm rot="920663">
            <a:off x="1953547" y="966237"/>
            <a:ext cx="614149" cy="1433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307B252-F772-45D1-8C35-8B5F3837401C}"/>
              </a:ext>
            </a:extLst>
          </p:cNvPr>
          <p:cNvSpPr/>
          <p:nvPr/>
        </p:nvSpPr>
        <p:spPr>
          <a:xfrm rot="19770696">
            <a:off x="9256386" y="4035910"/>
            <a:ext cx="614149" cy="1433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E45BA4-8714-4AAB-9FDB-1B14A1077452}"/>
              </a:ext>
            </a:extLst>
          </p:cNvPr>
          <p:cNvSpPr txBox="1"/>
          <p:nvPr/>
        </p:nvSpPr>
        <p:spPr>
          <a:xfrm>
            <a:off x="631133" y="906479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E9044E-5A00-4ED2-9815-B2492E2FB8F4}"/>
              </a:ext>
            </a:extLst>
          </p:cNvPr>
          <p:cNvSpPr txBox="1"/>
          <p:nvPr/>
        </p:nvSpPr>
        <p:spPr>
          <a:xfrm>
            <a:off x="576235" y="3979181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196A2C-E3C6-4FA4-88EF-2FE8ACB643B0}"/>
              </a:ext>
            </a:extLst>
          </p:cNvPr>
          <p:cNvSpPr txBox="1"/>
          <p:nvPr/>
        </p:nvSpPr>
        <p:spPr>
          <a:xfrm>
            <a:off x="11449362" y="590059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A5FF96-3B48-4E8A-803E-580FAAA0C934}"/>
              </a:ext>
            </a:extLst>
          </p:cNvPr>
          <p:cNvSpPr txBox="1"/>
          <p:nvPr/>
        </p:nvSpPr>
        <p:spPr>
          <a:xfrm>
            <a:off x="11486526" y="4244585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1587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4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appy Dog Chien Mignon - Photo gratuite sur Pixabay">
            <a:extLst>
              <a:ext uri="{FF2B5EF4-FFF2-40B4-BE49-F238E27FC236}">
                <a16:creationId xmlns:a16="http://schemas.microsoft.com/office/drawing/2014/main" id="{3A2E8043-9636-4E52-8B60-7CCCF18E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02" y="1343735"/>
            <a:ext cx="4126742" cy="27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Dog Dog'S Nose Animal - Free photo on Pixabay">
            <a:extLst>
              <a:ext uri="{FF2B5EF4-FFF2-40B4-BE49-F238E27FC236}">
                <a16:creationId xmlns:a16="http://schemas.microsoft.com/office/drawing/2014/main" id="{5E187152-A147-482B-B7A1-A5F639865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53" y="1351030"/>
            <a:ext cx="4890954" cy="27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FEA5DC-43A2-4B97-A8F5-4CF56863268B}"/>
              </a:ext>
            </a:extLst>
          </p:cNvPr>
          <p:cNvSpPr txBox="1"/>
          <p:nvPr/>
        </p:nvSpPr>
        <p:spPr>
          <a:xfrm>
            <a:off x="2361248" y="5657418"/>
            <a:ext cx="2861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Tommy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42B96B1-1216-4A42-8DC6-B0284E198ED3}"/>
              </a:ext>
            </a:extLst>
          </p:cNvPr>
          <p:cNvSpPr txBox="1"/>
          <p:nvPr/>
        </p:nvSpPr>
        <p:spPr>
          <a:xfrm>
            <a:off x="5666125" y="5657417"/>
            <a:ext cx="19817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Roxy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F0DF1B1-9324-41CD-B4E7-FC9170E22936}"/>
              </a:ext>
            </a:extLst>
          </p:cNvPr>
          <p:cNvSpPr/>
          <p:nvPr/>
        </p:nvSpPr>
        <p:spPr>
          <a:xfrm>
            <a:off x="3159173" y="2415654"/>
            <a:ext cx="361949" cy="4094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6147047-9348-4E83-8063-B7D9528C927E}"/>
              </a:ext>
            </a:extLst>
          </p:cNvPr>
          <p:cNvSpPr/>
          <p:nvPr/>
        </p:nvSpPr>
        <p:spPr>
          <a:xfrm>
            <a:off x="7647886" y="2514599"/>
            <a:ext cx="1196359" cy="10611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F8A5BD-F54D-4010-A8F9-15A92C4FD907}"/>
              </a:ext>
            </a:extLst>
          </p:cNvPr>
          <p:cNvSpPr txBox="1"/>
          <p:nvPr/>
        </p:nvSpPr>
        <p:spPr>
          <a:xfrm>
            <a:off x="2879600" y="356200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29C1D4-3B4A-4FFC-B1EA-63039DA4C4B9}"/>
              </a:ext>
            </a:extLst>
          </p:cNvPr>
          <p:cNvSpPr txBox="1"/>
          <p:nvPr/>
        </p:nvSpPr>
        <p:spPr>
          <a:xfrm>
            <a:off x="7647886" y="451541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171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6 -0.07708 L -0.03216 -0.07708 C 0.03945 -0.11134 -0.00755 -0.09027 0.07969 -0.125 C 0.08945 -0.12893 0.09896 -0.13402 0.10872 -0.1368 L 0.14127 -0.14676 C 0.15026 -0.15 0.15911 -0.15416 0.1681 -0.15671 C 0.17474 -0.15879 0.18151 -0.15902 0.18828 -0.16088 C 0.1957 -0.16296 0.20312 -0.16643 0.21067 -0.16875 C 0.22487 -0.17291 0.22291 -0.16805 0.23971 -0.17476 C 0.2431 -0.17615 0.24635 -0.17777 0.24974 -0.1787 C 0.25351 -0.17986 0.25729 -0.18009 0.26094 -0.18078 C 0.26432 -0.18125 0.26771 -0.18171 0.27109 -0.18263 C 0.27487 -0.18379 0.27851 -0.18564 0.28229 -0.18657 C 0.28554 -0.18773 0.28893 -0.18773 0.29232 -0.18865 C 0.29648 -0.18981 0.30052 -0.19166 0.30469 -0.19259 C 0.30872 -0.19375 0.31289 -0.19398 0.31692 -0.19467 C 0.31992 -0.19513 0.32291 -0.19583 0.32591 -0.19652 C 0.32916 -0.19745 0.33698 -0.1993 0.34049 -0.20069 C 0.34622 -0.20277 0.34336 -0.20208 0.3483 -0.20463 C 0.35807 -0.20949 0.34804 -0.2037 0.35612 -0.20856 C 0.35729 -0.21064 0.35859 -0.21226 0.3595 -0.21458 C 0.36041 -0.21689 0.36094 -0.2199 0.36172 -0.22245 L 0.36289 -0.22638 L 0.36289 -0.2263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33 -0.02199 L -0.08033 -0.02176 C -0.11432 -0.04537 -0.07382 -0.01944 -0.11289 -0.03796 C -0.12226 -0.04259 -0.13164 -0.04814 -0.14088 -0.05393 C -0.16002 -0.06597 -0.16757 -0.07013 -0.18672 -0.08379 C -0.19049 -0.08634 -0.19427 -0.08888 -0.19791 -0.09166 C -0.20156 -0.09444 -0.20481 -0.09745 -0.20794 -0.10162 C -0.20989 -0.10416 -0.21185 -0.10671 -0.21354 -0.10972 C -0.23632 -0.15 -0.20625 -0.10115 -0.22135 -0.12361 C -0.22265 -0.12523 -0.22343 -0.12801 -0.22474 -0.12939 C -0.23307 -0.13796 -0.23763 -0.13935 -0.24596 -0.14537 C -0.24948 -0.14791 -0.25273 -0.15092 -0.25612 -0.15347 C -0.26276 -0.15833 -0.26653 -0.15972 -0.27291 -0.16527 C -0.27343 -0.16574 -0.28047 -0.17314 -0.28177 -0.17523 C -0.28737 -0.18356 -0.28268 -0.17963 -0.28854 -0.1831 C -0.297 -0.19838 -0.28919 -0.1868 -0.29635 -0.19305 C -0.3013 -0.19745 -0.2983 -0.19768 -0.30416 -0.20115 C -0.30494 -0.20162 -0.30573 -0.20115 -0.30638 -0.20115 L -0.30638 -0.20092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Lapin Rabbit Mignon - Photo gratuite sur Pixabay">
            <a:extLst>
              <a:ext uri="{FF2B5EF4-FFF2-40B4-BE49-F238E27FC236}">
                <a16:creationId xmlns:a16="http://schemas.microsoft.com/office/drawing/2014/main" id="{BDAD261D-4495-47E0-A90B-2E486425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62" y="1351128"/>
            <a:ext cx="3459708" cy="23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Bunny Lapin Printemps - Photo gratuite sur Pixabay">
            <a:extLst>
              <a:ext uri="{FF2B5EF4-FFF2-40B4-BE49-F238E27FC236}">
                <a16:creationId xmlns:a16="http://schemas.microsoft.com/office/drawing/2014/main" id="{1A9FFCC6-90BA-42EA-BBA8-013B0535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52" y="1351128"/>
            <a:ext cx="41656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019CCE-643A-47F8-8E0D-97F91C7E94AA}"/>
              </a:ext>
            </a:extLst>
          </p:cNvPr>
          <p:cNvSpPr txBox="1"/>
          <p:nvPr/>
        </p:nvSpPr>
        <p:spPr>
          <a:xfrm>
            <a:off x="7329034" y="4784414"/>
            <a:ext cx="17632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Tom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FE32F9-AC94-4EA1-97EB-26783C39B3CD}"/>
              </a:ext>
            </a:extLst>
          </p:cNvPr>
          <p:cNvSpPr txBox="1"/>
          <p:nvPr/>
        </p:nvSpPr>
        <p:spPr>
          <a:xfrm>
            <a:off x="2322425" y="4784414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Amy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DBD9A14-7AFB-42D6-9B1D-60CD2A54A8B2}"/>
              </a:ext>
            </a:extLst>
          </p:cNvPr>
          <p:cNvSpPr/>
          <p:nvPr/>
        </p:nvSpPr>
        <p:spPr>
          <a:xfrm rot="19583349">
            <a:off x="1876332" y="2181037"/>
            <a:ext cx="1990868" cy="1169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E8939C1-1C06-42E5-9F8B-26D742871414}"/>
              </a:ext>
            </a:extLst>
          </p:cNvPr>
          <p:cNvSpPr/>
          <p:nvPr/>
        </p:nvSpPr>
        <p:spPr>
          <a:xfrm rot="19583349">
            <a:off x="8226807" y="1382934"/>
            <a:ext cx="738183" cy="7575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9EEF96-CEE3-435F-8159-0F9F66AF8238}"/>
              </a:ext>
            </a:extLst>
          </p:cNvPr>
          <p:cNvSpPr txBox="1"/>
          <p:nvPr/>
        </p:nvSpPr>
        <p:spPr>
          <a:xfrm>
            <a:off x="2879600" y="356200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24F480-5CE7-46A3-8601-6DAAD0E0DAB6}"/>
              </a:ext>
            </a:extLst>
          </p:cNvPr>
          <p:cNvSpPr txBox="1"/>
          <p:nvPr/>
        </p:nvSpPr>
        <p:spPr>
          <a:xfrm>
            <a:off x="7647886" y="451541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72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17 -0.03171 L 0.07317 -0.03171 C 0.07604 -0.02824 0.07851 -0.02199 0.08203 -0.02176 C 0.08893 -0.0213 0.0957 -0.02546 0.10221 -0.02963 C 0.11315 -0.03657 0.1069 -0.03773 0.11341 -0.0456 C 0.11445 -0.04676 0.11562 -0.04676 0.11679 -0.04745 C 0.11758 -0.04954 0.11836 -0.05139 0.11901 -0.05347 C 0.11953 -0.05532 0.11953 -0.05764 0.12018 -0.05949 C 0.12487 -0.07199 0.12526 -0.06945 0.13021 -0.0794 C 0.13138 -0.08171 0.13242 -0.08449 0.13359 -0.08727 C 0.13437 -0.08912 0.13515 -0.0912 0.1358 -0.09329 C 0.13672 -0.09653 0.1375 -0.10394 0.13802 -0.10718 C 0.13867 -0.11111 0.13984 -0.11505 0.14023 -0.11898 C 0.14166 -0.13102 0.14075 -0.12593 0.14258 -0.13495 C 0.14179 -0.14954 0.14375 -0.15579 0.13919 -0.16482 C 0.13711 -0.16898 0.13242 -0.17662 0.13242 -0.17662 L 0.13242 -0.17662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1 -0.07523 L 0.04101 -0.07523 C 0.04947 -0.08125 0.05846 -0.08588 0.06666 -0.09329 C 0.06966 -0.09583 0.07252 -0.09884 0.07565 -0.10116 C 0.08151 -0.10556 0.08763 -0.10903 0.09362 -0.1132 C 0.10286 -0.11945 0.0957 -0.11505 0.10247 -0.11921 C 0.10364 -0.12107 0.10494 -0.12292 0.10585 -0.125 C 0.10833 -0.13125 0.10807 -0.13403 0.10924 -0.14097 C 0.1095 -0.14306 0.11002 -0.14491 0.11041 -0.14699 C 0.11028 -0.14815 0.1095 -0.16782 0.10807 -0.17292 C 0.10442 -0.18588 0.10598 -0.17662 0.10143 -0.18472 C 0.10078 -0.18588 0.10065 -0.1875 0.10026 -0.18866 L 0.10026 -0.18866 " pathEditMode="relative" ptsTypes="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at Face Fermer - Photo gratuite sur Pixabay">
            <a:extLst>
              <a:ext uri="{FF2B5EF4-FFF2-40B4-BE49-F238E27FC236}">
                <a16:creationId xmlns:a16="http://schemas.microsoft.com/office/drawing/2014/main" id="{BD93FA46-605A-40B1-883D-D8C11F2B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63" y="2050609"/>
            <a:ext cx="2929080" cy="27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Cat Gueule De Bois Dent Chat - Photo gratuite sur Pixabay">
            <a:extLst>
              <a:ext uri="{FF2B5EF4-FFF2-40B4-BE49-F238E27FC236}">
                <a16:creationId xmlns:a16="http://schemas.microsoft.com/office/drawing/2014/main" id="{8932A02C-280E-4574-9865-AEC1696A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27" y="2050608"/>
            <a:ext cx="4135173" cy="275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6F6D09E-0E02-4938-BC87-52CBE87C00C1}"/>
              </a:ext>
            </a:extLst>
          </p:cNvPr>
          <p:cNvCxnSpPr>
            <a:cxnSpLocks/>
          </p:cNvCxnSpPr>
          <p:nvPr/>
        </p:nvCxnSpPr>
        <p:spPr>
          <a:xfrm flipV="1">
            <a:off x="846161" y="3548418"/>
            <a:ext cx="3182252" cy="14057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6037225-A555-46B5-AB0A-C6B5AF606136}"/>
              </a:ext>
            </a:extLst>
          </p:cNvPr>
          <p:cNvCxnSpPr/>
          <p:nvPr/>
        </p:nvCxnSpPr>
        <p:spPr>
          <a:xfrm flipH="1">
            <a:off x="8830101" y="4435522"/>
            <a:ext cx="188339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24D6B4B-A269-4290-9C72-9352D0FFF375}"/>
              </a:ext>
            </a:extLst>
          </p:cNvPr>
          <p:cNvSpPr txBox="1"/>
          <p:nvPr/>
        </p:nvSpPr>
        <p:spPr>
          <a:xfrm>
            <a:off x="2322425" y="4784414"/>
            <a:ext cx="2602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My</a:t>
            </a:r>
            <a:r>
              <a:rPr lang="fr-FR" sz="6000" dirty="0">
                <a:latin typeface="Arial Rounded MT Bold" panose="020F0704030504030204" pitchFamily="34" charset="0"/>
              </a:rPr>
              <a:t> cat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31D96F-8764-41E1-9CE0-2D5B4A74AA14}"/>
              </a:ext>
            </a:extLst>
          </p:cNvPr>
          <p:cNvSpPr txBox="1"/>
          <p:nvPr/>
        </p:nvSpPr>
        <p:spPr>
          <a:xfrm>
            <a:off x="2981932" y="1076711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A0DFCE-87D6-407C-82C1-E8CE5180296F}"/>
              </a:ext>
            </a:extLst>
          </p:cNvPr>
          <p:cNvSpPr txBox="1"/>
          <p:nvPr/>
        </p:nvSpPr>
        <p:spPr>
          <a:xfrm>
            <a:off x="7788562" y="972449"/>
            <a:ext cx="64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715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at Mackerel Domestic - Free photo on Pixabay">
            <a:extLst>
              <a:ext uri="{FF2B5EF4-FFF2-40B4-BE49-F238E27FC236}">
                <a16:creationId xmlns:a16="http://schemas.microsoft.com/office/drawing/2014/main" id="{4795F6FD-7A45-4EFD-A7E1-A364F09D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67F10D3-82E9-4AC2-9D92-00D0F4282600}"/>
              </a:ext>
            </a:extLst>
          </p:cNvPr>
          <p:cNvSpPr txBox="1"/>
          <p:nvPr/>
        </p:nvSpPr>
        <p:spPr>
          <a:xfrm>
            <a:off x="600501" y="1214651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1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DD85CEA-18C9-4F2A-8B78-DC190D1A17ED}"/>
              </a:ext>
            </a:extLst>
          </p:cNvPr>
          <p:cNvCxnSpPr/>
          <p:nvPr/>
        </p:nvCxnSpPr>
        <p:spPr>
          <a:xfrm flipV="1">
            <a:off x="1419367" y="1378424"/>
            <a:ext cx="2347415" cy="627797"/>
          </a:xfrm>
          <a:prstGeom prst="straightConnector1">
            <a:avLst/>
          </a:prstGeom>
          <a:ln w="7620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53A71C4-1624-4000-9EF9-F2CC3D0F8ECF}"/>
              </a:ext>
            </a:extLst>
          </p:cNvPr>
          <p:cNvCxnSpPr/>
          <p:nvPr/>
        </p:nvCxnSpPr>
        <p:spPr>
          <a:xfrm flipV="1">
            <a:off x="1333394" y="1514901"/>
            <a:ext cx="6691490" cy="491320"/>
          </a:xfrm>
          <a:prstGeom prst="straightConnector1">
            <a:avLst/>
          </a:prstGeom>
          <a:ln w="7620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47835BE-A2E6-4E7C-B860-0E039BBBA3E3}"/>
              </a:ext>
            </a:extLst>
          </p:cNvPr>
          <p:cNvSpPr txBox="1"/>
          <p:nvPr/>
        </p:nvSpPr>
        <p:spPr>
          <a:xfrm>
            <a:off x="600501" y="2948716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2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7467C45-00D9-4633-9683-639B15D79397}"/>
              </a:ext>
            </a:extLst>
          </p:cNvPr>
          <p:cNvCxnSpPr>
            <a:stCxn id="9" idx="3"/>
          </p:cNvCxnSpPr>
          <p:nvPr/>
        </p:nvCxnSpPr>
        <p:spPr>
          <a:xfrm flipV="1">
            <a:off x="1333394" y="3429001"/>
            <a:ext cx="3566152" cy="119880"/>
          </a:xfrm>
          <a:prstGeom prst="straightConnector1">
            <a:avLst/>
          </a:prstGeom>
          <a:ln w="7620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5A95B72-CF19-4912-B0B3-2E01D63CCFCE}"/>
              </a:ext>
            </a:extLst>
          </p:cNvPr>
          <p:cNvCxnSpPr>
            <a:stCxn id="9" idx="3"/>
          </p:cNvCxnSpPr>
          <p:nvPr/>
        </p:nvCxnSpPr>
        <p:spPr>
          <a:xfrm>
            <a:off x="1333394" y="3548881"/>
            <a:ext cx="5763442" cy="176958"/>
          </a:xfrm>
          <a:prstGeom prst="straightConnector1">
            <a:avLst/>
          </a:prstGeom>
          <a:ln w="7620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67B41B9-C543-45E4-9E60-D5342DED63A0}"/>
              </a:ext>
            </a:extLst>
          </p:cNvPr>
          <p:cNvSpPr txBox="1"/>
          <p:nvPr/>
        </p:nvSpPr>
        <p:spPr>
          <a:xfrm>
            <a:off x="10668000" y="1228973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3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EDE56F1-6201-487C-BDDC-129CDC1296C4}"/>
              </a:ext>
            </a:extLst>
          </p:cNvPr>
          <p:cNvCxnSpPr/>
          <p:nvPr/>
        </p:nvCxnSpPr>
        <p:spPr>
          <a:xfrm flipH="1">
            <a:off x="6096000" y="1814815"/>
            <a:ext cx="4572000" cy="2757185"/>
          </a:xfrm>
          <a:prstGeom prst="straightConnector1">
            <a:avLst/>
          </a:prstGeom>
          <a:ln w="7620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CC5F5B1-7789-4BBD-9578-EB59C1C10C04}"/>
              </a:ext>
            </a:extLst>
          </p:cNvPr>
          <p:cNvCxnSpPr/>
          <p:nvPr/>
        </p:nvCxnSpPr>
        <p:spPr>
          <a:xfrm flipH="1">
            <a:off x="6105331" y="5172501"/>
            <a:ext cx="4667302" cy="170598"/>
          </a:xfrm>
          <a:prstGeom prst="straightConnector1">
            <a:avLst/>
          </a:prstGeom>
          <a:ln w="7620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599803E-564B-49E2-A357-1638A54E04BE}"/>
              </a:ext>
            </a:extLst>
          </p:cNvPr>
          <p:cNvSpPr txBox="1"/>
          <p:nvPr/>
        </p:nvSpPr>
        <p:spPr>
          <a:xfrm>
            <a:off x="10803552" y="4548118"/>
            <a:ext cx="732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1361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at Mackerel Domestic - Free photo on Pixabay">
            <a:extLst>
              <a:ext uri="{FF2B5EF4-FFF2-40B4-BE49-F238E27FC236}">
                <a16:creationId xmlns:a16="http://schemas.microsoft.com/office/drawing/2014/main" id="{4795F6FD-7A45-4EFD-A7E1-A364F09D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46" y="38948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560CDC8-E5A1-4B11-806B-E91C0E06330F}"/>
              </a:ext>
            </a:extLst>
          </p:cNvPr>
          <p:cNvSpPr txBox="1"/>
          <p:nvPr/>
        </p:nvSpPr>
        <p:spPr>
          <a:xfrm>
            <a:off x="473123" y="1009934"/>
            <a:ext cx="2665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eyes</a:t>
            </a:r>
            <a:endParaRPr lang="fr-FR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AF6A73-9446-4EFE-8CCD-AB778262F1AF}"/>
              </a:ext>
            </a:extLst>
          </p:cNvPr>
          <p:cNvSpPr txBox="1"/>
          <p:nvPr/>
        </p:nvSpPr>
        <p:spPr>
          <a:xfrm>
            <a:off x="473123" y="2025597"/>
            <a:ext cx="2665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nose</a:t>
            </a:r>
            <a:endParaRPr lang="fr-FR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0652C38-EE8C-4EBA-A389-BA9AAE7D25AE}"/>
              </a:ext>
            </a:extLst>
          </p:cNvPr>
          <p:cNvSpPr txBox="1"/>
          <p:nvPr/>
        </p:nvSpPr>
        <p:spPr>
          <a:xfrm>
            <a:off x="473123" y="3041260"/>
            <a:ext cx="2665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ears</a:t>
            </a:r>
            <a:endParaRPr lang="fr-FR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EEC244E-4EDC-4B02-9464-061F752B856F}"/>
              </a:ext>
            </a:extLst>
          </p:cNvPr>
          <p:cNvSpPr txBox="1"/>
          <p:nvPr/>
        </p:nvSpPr>
        <p:spPr>
          <a:xfrm>
            <a:off x="100084" y="4056923"/>
            <a:ext cx="2665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mouth</a:t>
            </a:r>
            <a:endParaRPr lang="fr-FR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41 0.01342 L 0.13841 0.01365 C 0.15026 0.01389 0.16224 0.01389 0.17422 0.01527 C 0.18021 0.01597 0.18606 0.01805 0.19205 0.01921 C 0.19622 0.02014 0.20026 0.0206 0.20442 0.02129 C 0.20586 0.02199 0.20729 0.02268 0.20885 0.02314 C 0.21106 0.02407 0.21341 0.0243 0.21562 0.02523 C 0.22083 0.02754 0.22617 0.02986 0.23125 0.0331 C 0.23424 0.03518 0.23711 0.03773 0.24023 0.03912 C 0.24153 0.03981 0.25625 0.04305 0.25703 0.04305 C 0.28138 0.04814 0.25677 0.04236 0.27265 0.04722 C 0.27526 0.04791 0.27786 0.04838 0.28047 0.04907 C 0.28203 0.04953 0.28346 0.05046 0.28502 0.05115 C 0.29062 0.05324 0.29622 0.05463 0.30182 0.05717 C 0.30325 0.05764 0.30481 0.05833 0.30625 0.05902 C 0.30846 0.06018 0.31067 0.06203 0.31302 0.06296 C 0.31549 0.06412 0.31823 0.06435 0.32083 0.06504 C 0.3263 0.06828 0.32955 0.07037 0.33528 0.07291 C 0.33724 0.07384 0.33906 0.0743 0.34088 0.075 C 0.34244 0.07639 0.34401 0.07754 0.34544 0.07893 C 0.35104 0.08472 0.34648 0.08171 0.35325 0.0868 C 0.35429 0.08773 0.35547 0.08819 0.35664 0.08889 C 0.36692 0.10115 0.35104 0.08333 0.36562 0.0949 C 0.36731 0.09629 0.36836 0.09953 0.37005 0.10092 C 0.37174 0.10231 0.37383 0.10208 0.37565 0.10277 C 0.37682 0.10324 0.37786 0.10393 0.37903 0.10486 C 0.3806 0.10601 0.3819 0.10764 0.38346 0.10879 C 0.38528 0.11018 0.38724 0.11134 0.38906 0.11273 C 0.39062 0.11389 0.39205 0.11574 0.39362 0.11666 C 0.39505 0.11759 0.39648 0.11805 0.39804 0.11875 C 0.39909 0.12014 0.40013 0.12176 0.40143 0.12268 C 0.40351 0.1243 0.40586 0.12546 0.40807 0.12662 C 0.40924 0.12731 0.41041 0.12777 0.41146 0.1287 C 0.41302 0.13009 0.41432 0.13171 0.41588 0.13264 C 0.41731 0.13356 0.41901 0.13379 0.42044 0.13472 C 0.42422 0.13726 0.425 0.13889 0.42825 0.14259 C 0.43008 0.14467 0.43177 0.14722 0.43385 0.14861 C 0.43672 0.15046 0.43984 0.15092 0.44284 0.15254 C 0.4444 0.15347 0.4457 0.15532 0.44726 0.15648 C 0.44948 0.15833 0.45286 0.15949 0.45508 0.16041 C 0.45911 0.16527 0.46315 0.1699 0.46627 0.17639 C 0.46718 0.17824 0.46758 0.18078 0.46849 0.1824 C 0.46953 0.18402 0.47083 0.18495 0.47187 0.18634 C 0.47864 0.1949 0.47396 0.19051 0.48203 0.19629 C 0.48307 0.19838 0.48398 0.20069 0.48528 0.20231 C 0.49505 0.21389 0.48138 0.1912 0.49205 0.21018 C 0.49336 0.21689 0.49453 0.21898 0.49088 0.22615 C 0.49036 0.22731 0.48333 0.23356 0.48203 0.23611 L 0.48203 0.23819 L 0.48203 0.23842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54 0.04051 L 0.11054 0.04051 L 0.12396 0.05232 C 0.12617 0.0544 0.12851 0.05579 0.1306 0.05834 C 0.13698 0.06575 0.13828 0.06783 0.14518 0.07431 C 0.14961 0.07848 0.15455 0.08079 0.15859 0.08612 C 0.16159 0.09005 0.16393 0.0963 0.16758 0.09815 C 0.17018 0.09954 0.17278 0.1007 0.17539 0.10209 C 0.1776 0.10325 0.17981 0.1051 0.18216 0.10602 C 0.18606 0.10787 0.18646 0.10787 0.18997 0.10996 C 0.19297 0.11204 0.19596 0.11412 0.19896 0.11598 C 0.2 0.11667 0.20117 0.1176 0.20221 0.11806 C 0.20416 0.11875 0.20599 0.11899 0.20781 0.11991 C 0.21133 0.12176 0.21797 0.12593 0.21797 0.12593 C 0.22135 0.13056 0.22448 0.13565 0.22799 0.13982 C 0.22916 0.14121 0.23034 0.14237 0.23138 0.14399 C 0.23567 0.15024 0.23385 0.15047 0.23919 0.15579 C 0.24023 0.15695 0.2414 0.15695 0.24258 0.15787 C 0.2608 0.17084 0.24258 0.15811 0.25481 0.16783 C 0.25677 0.16922 0.25872 0.17014 0.26041 0.17176 C 0.26836 0.17871 0.25989 0.17871 0.275 0.18774 C 0.27617 0.18843 0.27734 0.18866 0.27838 0.18959 C 0.2914 0.20232 0.28268 0.19746 0.29179 0.20162 C 0.30013 0.21135 0.29583 0.20857 0.30416 0.21158 C 0.30508 0.21297 0.31028 0.22014 0.31198 0.22153 C 0.3138 0.22315 0.31575 0.22385 0.31758 0.22547 C 0.32929 0.23588 0.32096 0.23195 0.33099 0.23542 C 0.33242 0.2375 0.33372 0.24005 0.33541 0.24144 C 0.33724 0.24283 0.33919 0.24237 0.34101 0.24352 C 0.34258 0.24445 0.34401 0.2463 0.34557 0.24746 C 0.34804 0.24908 0.35078 0.24977 0.35338 0.25139 C 0.3595 0.25533 0.35768 0.25718 0.36458 0.26343 C 0.36888 0.26713 0.36875 0.26667 0.37239 0.2713 C 0.37396 0.27315 0.37526 0.2757 0.37682 0.27732 C 0.37825 0.27848 0.37994 0.27848 0.38138 0.27917 C 0.3832 0.28033 0.38502 0.28218 0.38698 0.28334 C 0.38971 0.2845 0.40065 0.28681 0.4026 0.28727 C 0.40638 0.29167 0.40508 0.28959 0.40716 0.29329 L 0.40716 0.29329 " pathEditMode="relative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19 0.02547 L 0.16119 0.0257 C 0.1707 0.0206 0.1845 0.01389 0.19362 0.00741 C 0.20677 -0.00185 0.22031 -0.00995 0.23281 -0.02245 L 0.26067 -0.05301 C 0.2638 -0.05347 0.26692 -0.05625 0.26966 -0.06018 C 0.27187 -0.06342 0.27409 -0.06713 0.27643 -0.07014 C 0.28073 -0.07569 0.28606 -0.08055 0.28984 -0.0875 C 0.29271 -0.0912 0.30638 -0.11736 0.31328 -0.12592 C 0.31575 -0.12893 0.31862 -0.13102 0.32109 -0.13379 C 0.35534 -0.17245 0.3263 -0.13912 0.34466 -0.16365 C 0.34674 -0.16643 0.34935 -0.16852 0.3513 -0.17153 C 0.35377 -0.17523 0.3556 -0.17986 0.35807 -0.18356 C 0.36015 -0.18657 0.36263 -0.18865 0.36484 -0.19143 C 0.36758 -0.19514 0.36992 -0.19977 0.37265 -0.20347 C 0.37474 -0.20625 0.37721 -0.20833 0.37929 -0.21134 C 0.38099 -0.21365 0.38216 -0.2169 0.38385 -0.21921 C 0.38711 -0.2243 0.39049 -0.2287 0.39388 -0.23333 C 0.40091 -0.24236 0.39987 -0.23842 0.40508 -0.24907 C 0.40625 -0.25162 0.40716 -0.25486 0.40846 -0.25717 C 0.40976 -0.25949 0.41159 -0.26065 0.41289 -0.26296 C 0.41575 -0.26875 0.41731 -0.27639 0.4207 -0.28102 C 0.42226 -0.28287 0.42396 -0.28449 0.42526 -0.28703 C 0.42617 -0.28865 0.42656 -0.2912 0.42747 -0.29282 C 0.4306 -0.2993 0.43255 -0.30208 0.43646 -0.30671 C 0.4375 -0.3081 0.43854 -0.30995 0.43971 -0.31088 C 0.44375 -0.31342 0.45755 -0.31458 0.45872 -0.31481 C 0.46836 -0.31643 0.46731 -0.31643 0.47552 -0.31875 C 0.48541 -0.34791 0.47083 -0.30578 0.4845 -0.34074 C 0.48541 -0.34305 0.48619 -0.34583 0.48672 -0.34861 C 0.48763 -0.35254 0.48906 -0.36041 0.48906 -0.36018 L 0.48906 -0.36041 " pathEditMode="relative" rAng="0" ptsTypes="AAAAAA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0.07685 L 0.06732 0.07685 C 0.07096 0.08079 0.07461 0.08518 0.07838 0.08866 C 0.08867 0.09838 0.10833 0.10903 0.11653 0.1125 C 0.16237 0.13218 0.15729 0.13032 0.18698 0.13449 C 0.21263 0.14213 0.18776 0.13518 0.22057 0.14236 C 0.23711 0.14606 0.21601 0.14236 0.23633 0.14838 C 0.247 0.15162 0.24075 0.15 0.25534 0.15231 C 0.26289 0.15694 0.25625 0.15347 0.27096 0.15625 C 0.27357 0.15694 0.27617 0.15764 0.27877 0.15833 C 0.28073 0.15903 0.28255 0.15972 0.28437 0.16042 C 0.28659 0.16111 0.28893 0.16157 0.29114 0.16227 C 0.29297 0.16296 0.29479 0.16366 0.29674 0.16435 C 0.30117 0.16574 0.3056 0.16759 0.31015 0.16829 L 0.32135 0.17037 C 0.32278 0.17106 0.32435 0.17153 0.32578 0.17222 C 0.32695 0.17292 0.32799 0.17384 0.32916 0.1743 C 0.33138 0.17523 0.33359 0.17593 0.33594 0.17616 C 0.34935 0.17893 0.35091 0.17731 0.36497 0.18218 L 0.37057 0.18426 C 0.37278 0.18495 0.37513 0.18542 0.37734 0.18611 C 0.38554 0.18958 0.3776 0.19282 0.39414 0.19421 L 0.41979 0.1963 L 0.47018 0.19421 C 0.47213 0.19398 0.47396 0.19259 0.47578 0.19213 C 0.47916 0.19143 0.48255 0.19097 0.48594 0.19028 C 0.49388 0.18542 0.48385 0.1912 0.49375 0.18611 C 0.49479 0.18565 0.49713 0.18426 0.49713 0.18426 L 0.49713 0.18426 " pathEditMode="relative" ptsTypes="AAAAAAAAAAAAAAAAAAAAAAAA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A4F9D47-D274-4942-88FA-A4F5BF521100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The Hello song !</a:t>
            </a:r>
            <a:endParaRPr lang="fr-FR" sz="5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DC4A37-AB69-0440-A9CC-B78DFDAE9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42" y="393700"/>
            <a:ext cx="1757514" cy="9954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9EAD1D-635F-C74D-840C-FA44101FD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pic>
        <p:nvPicPr>
          <p:cNvPr id="5" name="Média en ligne 1" descr="sam hello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99890E33-93EA-614F-9045-E9DE3633E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8399" y="3784132"/>
            <a:ext cx="812800" cy="812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A03294-D78D-BF4B-9937-B853488A29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6" y="1020703"/>
            <a:ext cx="2744675" cy="5497125"/>
          </a:xfrm>
          <a:prstGeom prst="rect">
            <a:avLst/>
          </a:prstGeom>
        </p:spPr>
      </p:pic>
      <p:sp>
        <p:nvSpPr>
          <p:cNvPr id="7" name="Bulle ronde 6">
            <a:extLst>
              <a:ext uri="{FF2B5EF4-FFF2-40B4-BE49-F238E27FC236}">
                <a16:creationId xmlns:a16="http://schemas.microsoft.com/office/drawing/2014/main" id="{7BE56E4B-D8BE-1E4B-8F4A-9491F97AC550}"/>
              </a:ext>
            </a:extLst>
          </p:cNvPr>
          <p:cNvSpPr/>
          <p:nvPr/>
        </p:nvSpPr>
        <p:spPr>
          <a:xfrm>
            <a:off x="2060100" y="2301766"/>
            <a:ext cx="2042462" cy="1347837"/>
          </a:xfrm>
          <a:prstGeom prst="wedgeEllipseCallout">
            <a:avLst>
              <a:gd name="adj1" fmla="val -64620"/>
              <a:gd name="adj2" fmla="val -3305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26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5DEB9D-332B-4F97-846B-EAE33DA6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0" y="360691"/>
            <a:ext cx="1621969" cy="1845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5595320" y="225156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blipFill>
                  <a:blip r:embed="rId7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3D28844F-AB85-44E0-9984-8334E5C1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at Mackerel Domestic - Free photo on Pixabay">
            <a:extLst>
              <a:ext uri="{FF2B5EF4-FFF2-40B4-BE49-F238E27FC236}">
                <a16:creationId xmlns:a16="http://schemas.microsoft.com/office/drawing/2014/main" id="{FFD560E6-D6DB-454F-A5FE-F3F8F30F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47" y="3825908"/>
            <a:ext cx="3723240" cy="24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DF259C8-DBF6-4568-B638-FF9670A242C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090753" y="4455620"/>
            <a:ext cx="2627659" cy="592301"/>
          </a:xfrm>
          <a:prstGeom prst="straightConnector1">
            <a:avLst/>
          </a:prstGeom>
          <a:ln w="5715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257B2E-D507-4B50-983F-A85F4DFCA43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090753" y="4455620"/>
            <a:ext cx="1668572" cy="592301"/>
          </a:xfrm>
          <a:prstGeom prst="straightConnector1">
            <a:avLst/>
          </a:prstGeom>
          <a:ln w="5715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EF68554-79C0-4654-98E7-9D3891596D00}"/>
              </a:ext>
            </a:extLst>
          </p:cNvPr>
          <p:cNvSpPr txBox="1"/>
          <p:nvPr/>
        </p:nvSpPr>
        <p:spPr>
          <a:xfrm>
            <a:off x="886303" y="3947788"/>
            <a:ext cx="22044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EYES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DA0F996-EEB2-4E4D-9CD7-664EDB2F9B22}"/>
              </a:ext>
            </a:extLst>
          </p:cNvPr>
          <p:cNvSpPr txBox="1"/>
          <p:nvPr/>
        </p:nvSpPr>
        <p:spPr>
          <a:xfrm>
            <a:off x="11270049" y="540149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pic>
        <p:nvPicPr>
          <p:cNvPr id="51" name="Picture 32" descr="Pinceau, Brosse, Pinceau Aquarelle, Artiste, Peintre">
            <a:extLst>
              <a:ext uri="{FF2B5EF4-FFF2-40B4-BE49-F238E27FC236}">
                <a16:creationId xmlns:a16="http://schemas.microsoft.com/office/drawing/2014/main" id="{10C13EAE-5A6B-42CD-A886-0FB879AB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5538829" y="2384968"/>
            <a:ext cx="548868" cy="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3C35B34-2D9A-4B3E-B229-60C3BBFAF695}"/>
              </a:ext>
            </a:extLst>
          </p:cNvPr>
          <p:cNvCxnSpPr/>
          <p:nvPr/>
        </p:nvCxnSpPr>
        <p:spPr>
          <a:xfrm>
            <a:off x="8186706" y="5190978"/>
            <a:ext cx="408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5A2A2C48-0ABA-4A15-8C28-7FACE297F296}"/>
              </a:ext>
            </a:extLst>
          </p:cNvPr>
          <p:cNvCxnSpPr/>
          <p:nvPr/>
        </p:nvCxnSpPr>
        <p:spPr>
          <a:xfrm>
            <a:off x="8792308" y="5190978"/>
            <a:ext cx="408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9C2F6C8-2C1A-405E-AE0A-B558D724536F}"/>
              </a:ext>
            </a:extLst>
          </p:cNvPr>
          <p:cNvCxnSpPr/>
          <p:nvPr/>
        </p:nvCxnSpPr>
        <p:spPr>
          <a:xfrm>
            <a:off x="9337790" y="5190978"/>
            <a:ext cx="408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E4206A8-B57E-467A-BE11-27153FC0B1AE}"/>
              </a:ext>
            </a:extLst>
          </p:cNvPr>
          <p:cNvCxnSpPr/>
          <p:nvPr/>
        </p:nvCxnSpPr>
        <p:spPr>
          <a:xfrm>
            <a:off x="9867693" y="5190978"/>
            <a:ext cx="408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47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 0.13843 L -0.0112 0.13866 C -0.0332 0.16435 -0.03021 0.15995 -0.06276 0.20787 C -0.06862 0.21667 -0.0737 0.22708 -0.07956 0.23588 C -0.09115 0.25301 -0.10326 0.26944 -0.11537 0.28565 C -0.14245 0.32199 -0.12982 0.29907 -0.16016 0.34722 C -0.16602 0.35671 -0.17136 0.36713 -0.17695 0.37708 C -0.17917 0.38102 -0.18125 0.38542 -0.1836 0.38912 C -0.18841 0.3963 -0.19362 0.40301 -0.19818 0.41088 C -0.203 0.41968 -0.20248 0.41921 -0.2082 0.42685 C -0.20938 0.42824 -0.21055 0.4294 -0.21159 0.43079 C -0.21276 0.43264 -0.21354 0.43542 -0.21498 0.43681 C -0.21706 0.43889 -0.2194 0.43935 -0.22162 0.44074 C -0.22357 0.44213 -0.22539 0.44352 -0.22721 0.44468 C -0.22839 0.44676 -0.2293 0.44931 -0.2306 0.45069 C -0.23164 0.45185 -0.23294 0.45185 -0.23399 0.45278 C -0.23672 0.45486 -0.24102 0.4588 -0.24297 0.46273 C -0.24479 0.4662 -0.24596 0.4706 -0.2474 0.47454 L -0.253 0.49051 C -0.25339 0.49398 -0.25365 0.49722 -0.25417 0.50046 C -0.25482 0.50463 -0.25638 0.5125 -0.25638 0.51273 C -0.2556 0.52431 -0.25508 0.53634 -0.25417 0.54838 C -0.25365 0.55486 -0.25391 0.55417 -0.25195 0.55417 L -0.25195 0.5544 L -0.26302 0.55833 " pathEditMode="relative" rAng="0" ptsTypes="AAAAAAAAAAAAAA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0.15717 L -0.01107 0.1574 C -0.00886 0.16227 -0.0069 0.16805 -0.00443 0.17291 C 0.00586 0.19398 0.00117 0.1831 0.00898 0.1949 C 0.01732 0.20717 0.01901 0.21157 0.02799 0.22268 C 0.02942 0.22453 0.03112 0.22523 0.03255 0.22685 C 0.03411 0.22847 0.03541 0.23102 0.03698 0.23264 C 0.04062 0.23634 0.04427 0.23981 0.04817 0.24259 C 0.05 0.24398 0.05195 0.24375 0.05377 0.24467 C 0.05612 0.2456 0.05989 0.24838 0.06159 0.25069 C 0.06666 0.25694 0.07083 0.26504 0.07617 0.2706 C 0.08138 0.27592 0.08633 0.2824 0.09192 0.28657 C 0.09375 0.28773 0.09557 0.28935 0.09752 0.29051 C 0.10677 0.2956 0.10482 0.29352 0.11315 0.29629 C 0.11471 0.29699 0.11614 0.29791 0.11758 0.29838 C 0.12135 0.29977 0.12877 0.30231 0.12877 0.30254 C 0.12995 0.3037 0.13125 0.30463 0.13216 0.30625 C 0.13541 0.31227 0.13437 0.31643 0.13659 0.3243 C 0.13828 0.33009 0.14075 0.3324 0.14218 0.33819 C 0.14323 0.34213 0.14349 0.34629 0.14453 0.35023 C 0.14531 0.35324 0.14687 0.35532 0.14778 0.3581 C 0.15273 0.37106 0.14896 0.36527 0.15455 0.37199 C 0.15495 0.37407 0.15521 0.37615 0.15573 0.37801 C 0.15638 0.38078 0.15742 0.3831 0.15794 0.38611 C 0.15846 0.38912 0.15833 0.39282 0.15898 0.39583 C 0.1595 0.39814 0.16067 0.39977 0.16133 0.40185 C 0.16185 0.4037 0.16172 0.40625 0.16237 0.40787 C 0.16328 0.40972 0.16458 0.41064 0.16575 0.4118 C 0.16836 0.42615 0.16471 0.40879 0.17018 0.42384 C 0.17083 0.42546 0.17083 0.42777 0.17135 0.42986 C 0.172 0.4324 0.17278 0.43518 0.17357 0.43773 C 0.175 0.44189 0.17656 0.4456 0.17812 0.44977 L 0.18034 0.45555 C 0.18112 0.45764 0.18138 0.46041 0.18255 0.46157 C 0.18372 0.46296 0.18541 0.46342 0.18593 0.46551 C 0.18672 0.46944 0.18593 0.47361 0.18593 0.47754 L 0.18593 0.48564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95 0.15325 L -0.05495 0.15348 C -0.07487 0.19352 -0.06341 0.16875 -0.09414 0.25463 C -0.09701 0.2625 -0.09883 0.2713 -0.10195 0.27848 C -0.11511 0.30834 -0.10925 0.29375 -0.12552 0.34028 C -0.12734 0.34561 -0.12995 0.35024 -0.13112 0.35625 C -0.13151 0.35811 -0.13151 0.36042 -0.13216 0.36204 C -0.13307 0.36436 -0.13464 0.36575 -0.13555 0.36806 C -0.13698 0.37176 -0.13724 0.37686 -0.13893 0.3801 C -0.1418 0.38565 -0.14596 0.38866 -0.14896 0.39399 C -0.17708 0.44375 -0.14675 0.39121 -0.16237 0.41575 C -0.17005 0.42778 -0.16393 0.41945 -0.17031 0.43172 C -0.1724 0.43588 -0.17695 0.44375 -0.17695 0.44399 C -0.17734 0.46227 -0.17748 0.48079 -0.17813 0.49954 C -0.17813 0.50209 -0.17904 0.50463 -0.17917 0.50741 C -0.18177 0.54098 -0.17891 0.51875 -0.18138 0.53727 C -0.18112 0.5419 -0.1819 0.54746 -0.18034 0.55116 C -0.17891 0.5544 -0.17578 0.55371 -0.17357 0.5551 C -0.17201 0.55625 -0.16914 0.55926 -0.16914 0.5595 L -0.16914 0.55926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86 0.18171 L -0.03086 0.18194 C -0.02201 0.19629 -0.01563 0.20902 -0.00521 0.21944 C 0.02148 0.24629 0.00924 0.23263 0.0306 0.24722 C 0.03411 0.24953 0.03711 0.25347 0.04075 0.25532 C 0.07695 0.27245 0.0526 0.25833 0.07317 0.26527 C 0.07617 0.2662 0.07903 0.26805 0.08216 0.26921 C 0.08502 0.27013 0.08815 0.27013 0.09101 0.27106 C 0.0944 0.27222 0.09778 0.27407 0.10117 0.275 C 0.10416 0.27592 0.10716 0.27615 0.11015 0.27708 C 0.13112 0.28402 0.1125 0.28703 0.1526 0.29305 C 0.15716 0.29375 0.16159 0.29398 0.16601 0.2949 C 0.20495 0.3037 0.1556 0.29513 0.19179 0.30092 C 0.2026 0.30486 0.21328 0.31018 0.22422 0.31296 C 0.22682 0.31365 0.22955 0.31388 0.23203 0.31481 C 0.23737 0.31713 0.24232 0.32176 0.24778 0.32291 C 0.28502 0.33125 0.24726 0.32338 0.28138 0.32893 C 0.28685 0.32963 0.29271 0.33148 0.29817 0.33287 L 0.31601 0.3368 C 0.31823 0.33819 0.32044 0.33958 0.32278 0.34074 C 0.32461 0.34166 0.32656 0.34189 0.32838 0.34282 C 0.33021 0.34375 0.33203 0.3456 0.33398 0.34676 C 0.34114 0.35069 0.34153 0.34976 0.34739 0.35277 L 0.35521 0.35671 C 0.35638 0.35717 0.35742 0.3581 0.35859 0.35856 C 0.36224 0.36018 0.36601 0.36111 0.36979 0.36273 C 0.37278 0.36388 0.37565 0.3662 0.37864 0.36666 L 0.39218 0.36851 C 0.39323 0.36921 0.3944 0.37013 0.39544 0.3706 C 0.40039 0.37314 0.39909 0.37176 0.40338 0.37453 C 0.40521 0.37592 0.40703 0.37708 0.40898 0.37847 C 0.41041 0.37986 0.41172 0.38194 0.41341 0.38263 C 0.41627 0.38379 0.4194 0.38379 0.42239 0.38449 C 0.42343 0.38518 0.42474 0.38541 0.42565 0.38657 C 0.42812 0.38888 0.43242 0.39444 0.43242 0.39467 C 0.43698 0.40671 0.4319 0.39467 0.43802 0.40439 C 0.44036 0.4081 0.44245 0.4125 0.44479 0.41643 C 0.44583 0.41828 0.44726 0.4199 0.44804 0.42245 C 0.45078 0.42939 0.45143 0.43194 0.45599 0.43819 C 0.45898 0.44259 0.45911 0.44213 0.46159 0.44213 L 0.46159 0.44236 " pathEditMode="relative" rAng="0" ptsTypes="AAAAAAAAAAAAAAAAAAAAAAAAAAAAAAAAAAAAAAA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7" grpId="0"/>
      <p:bldP spid="43" grpId="0"/>
      <p:bldP spid="10" grpId="0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5DEB9D-332B-4F97-846B-EAE33DA6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0" y="360691"/>
            <a:ext cx="1621969" cy="1845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3D28844F-AB85-44E0-9984-8334E5C1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at Mackerel Domestic - Free photo on Pixabay">
            <a:extLst>
              <a:ext uri="{FF2B5EF4-FFF2-40B4-BE49-F238E27FC236}">
                <a16:creationId xmlns:a16="http://schemas.microsoft.com/office/drawing/2014/main" id="{FFD560E6-D6DB-454F-A5FE-F3F8F30F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47" y="3825908"/>
            <a:ext cx="3723240" cy="24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DF259C8-DBF6-4568-B638-FF9670A242CD}"/>
              </a:ext>
            </a:extLst>
          </p:cNvPr>
          <p:cNvCxnSpPr>
            <a:cxnSpLocks/>
          </p:cNvCxnSpPr>
          <p:nvPr/>
        </p:nvCxnSpPr>
        <p:spPr>
          <a:xfrm flipH="1">
            <a:off x="6028366" y="4244454"/>
            <a:ext cx="1614502" cy="177421"/>
          </a:xfrm>
          <a:prstGeom prst="straightConnector1">
            <a:avLst/>
          </a:prstGeom>
          <a:ln w="5715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257B2E-D507-4B50-983F-A85F4DFCA432}"/>
              </a:ext>
            </a:extLst>
          </p:cNvPr>
          <p:cNvCxnSpPr>
            <a:cxnSpLocks/>
          </p:cNvCxnSpPr>
          <p:nvPr/>
        </p:nvCxnSpPr>
        <p:spPr>
          <a:xfrm flipH="1" flipV="1">
            <a:off x="4400057" y="4141480"/>
            <a:ext cx="3256618" cy="102974"/>
          </a:xfrm>
          <a:prstGeom prst="straightConnector1">
            <a:avLst/>
          </a:prstGeom>
          <a:ln w="5715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1781D48-31C6-4B03-B9E1-F15DEC67FF51}"/>
              </a:ext>
            </a:extLst>
          </p:cNvPr>
          <p:cNvGrpSpPr/>
          <p:nvPr/>
        </p:nvGrpSpPr>
        <p:grpSpPr>
          <a:xfrm>
            <a:off x="5538829" y="2251565"/>
            <a:ext cx="663800" cy="1015663"/>
            <a:chOff x="5538829" y="2251565"/>
            <a:chExt cx="663800" cy="1015663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A8E9D3B-EDB2-4ADE-9595-30B773709169}"/>
                </a:ext>
              </a:extLst>
            </p:cNvPr>
            <p:cNvSpPr txBox="1"/>
            <p:nvPr/>
          </p:nvSpPr>
          <p:spPr>
            <a:xfrm>
              <a:off x="5595320" y="2251565"/>
              <a:ext cx="6073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dirty="0">
                  <a:ln>
                    <a:solidFill>
                      <a:schemeClr val="tx2"/>
                    </a:solidFill>
                  </a:ln>
                  <a:blipFill>
                    <a:blip r:embed="rId9"/>
                    <a:tile tx="0" ty="0" sx="100000" sy="100000" flip="none" algn="tl"/>
                  </a:blipFill>
                  <a:latin typeface="Arial Rounded MT Bold" panose="020F0704030504030204" pitchFamily="34" charset="0"/>
                </a:rPr>
                <a:t>R</a:t>
              </a:r>
            </a:p>
          </p:txBody>
        </p:sp>
        <p:pic>
          <p:nvPicPr>
            <p:cNvPr id="49" name="Picture 32" descr="Pinceau, Brosse, Pinceau Aquarelle, Artiste, Peintre">
              <a:extLst>
                <a:ext uri="{FF2B5EF4-FFF2-40B4-BE49-F238E27FC236}">
                  <a16:creationId xmlns:a16="http://schemas.microsoft.com/office/drawing/2014/main" id="{B44488DA-BEC1-435E-87A5-F7E499430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6395">
              <a:off x="5538829" y="2384968"/>
              <a:ext cx="548868" cy="548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BACF073-D916-4690-99E9-65338A091B9B}"/>
              </a:ext>
            </a:extLst>
          </p:cNvPr>
          <p:cNvCxnSpPr/>
          <p:nvPr/>
        </p:nvCxnSpPr>
        <p:spPr>
          <a:xfrm>
            <a:off x="8250176" y="5308979"/>
            <a:ext cx="306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42A09334-C777-4620-ABB4-756D75940C3A}"/>
              </a:ext>
            </a:extLst>
          </p:cNvPr>
          <p:cNvCxnSpPr/>
          <p:nvPr/>
        </p:nvCxnSpPr>
        <p:spPr>
          <a:xfrm>
            <a:off x="8895251" y="5308979"/>
            <a:ext cx="306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AF6DE7A7-7ADF-4635-901B-6551002EBFE8}"/>
              </a:ext>
            </a:extLst>
          </p:cNvPr>
          <p:cNvCxnSpPr/>
          <p:nvPr/>
        </p:nvCxnSpPr>
        <p:spPr>
          <a:xfrm>
            <a:off x="9450986" y="5311254"/>
            <a:ext cx="306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92F44C9B-B73B-45E4-A40D-87B241AC4223}"/>
              </a:ext>
            </a:extLst>
          </p:cNvPr>
          <p:cNvCxnSpPr/>
          <p:nvPr/>
        </p:nvCxnSpPr>
        <p:spPr>
          <a:xfrm>
            <a:off x="10000349" y="5308979"/>
            <a:ext cx="306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86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 0.08657 L -0.0086 0.08681 C -0.03529 0.16435 -0.0211 0.12384 -0.05117 0.20787 C -0.05912 0.22986 -0.06367 0.24144 -0.07018 0.26759 C -0.07253 0.27685 -0.0763 0.2912 -0.078 0.30139 C -0.07904 0.30718 -0.0793 0.31343 -0.08034 0.31921 C -0.08242 0.33102 -0.09271 0.36366 -0.09375 0.3669 C -0.09479 0.37037 -0.09557 0.37407 -0.09701 0.37685 C -0.09818 0.37894 -0.09948 0.38056 -0.10039 0.38287 C -0.10143 0.38542 -0.10156 0.38843 -0.10261 0.39074 C -0.10716 0.40069 -0.11706 0.41389 -0.12175 0.4206 C -0.12396 0.42407 -0.12591 0.42778 -0.12839 0.43056 C -0.13477 0.43773 -0.14063 0.44352 -0.14636 0.45255 C -0.14987 0.4581 -0.15287 0.46482 -0.15638 0.47037 C -0.16328 0.48148 -0.1711 0.49051 -0.17761 0.50232 C -0.18867 0.52176 -0.17578 0.49977 -0.18659 0.5162 C -0.19011 0.52153 -0.18932 0.52269 -0.19336 0.52616 C -0.20912 0.54028 -0.18021 0.51134 -0.20117 0.53218 C -0.20912 0.53982 -0.20391 0.53634 -0.21016 0.54005 C -0.21237 0.54282 -0.21498 0.54468 -0.2168 0.54792 C -0.21901 0.55208 -0.22357 0.56111 -0.22682 0.56389 C -0.23047 0.56713 -0.23438 0.56921 -0.23802 0.57199 L -0.24362 0.57593 C -0.24636 0.58056 -0.24818 0.58449 -0.25156 0.58773 C -0.25274 0.58912 -0.25833 0.59144 -0.25938 0.5919 C -0.26003 0.58912 -0.26094 0.58657 -0.26159 0.5838 C -0.26198 0.58194 -0.26263 0.57778 -0.26263 0.57801 L -0.26263 0.57778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3 0.09838 L -0.03033 0.09861 C -0.0263 0.11343 -0.02122 0.12801 -0.01809 0.14398 C -0.01588 0.15532 -0.01354 0.16644 -0.01132 0.17778 C -0.00612 0.20579 -0.00794 0.20856 0.00313 0.24167 C 0.01433 0.27477 0.02709 0.30648 0.03672 0.34097 C 0.03868 0.34769 0.04076 0.35417 0.04232 0.36088 C 0.04701 0.38079 0.05131 0.40069 0.05573 0.4206 C 0.05691 0.42546 0.05782 0.43009 0.05912 0.43449 C 0.06133 0.44259 0.06394 0.45023 0.06589 0.45856 C 0.06771 0.46644 0.06967 0.47431 0.07149 0.48241 C 0.07188 0.48426 0.07201 0.48657 0.07253 0.48843 C 0.07318 0.49051 0.07409 0.49213 0.07487 0.49421 C 0.07787 0.5037 0.07722 0.50579 0.08152 0.5162 C 0.08282 0.51921 0.08451 0.52153 0.08607 0.52407 C 0.08633 0.52685 0.08646 0.52963 0.08711 0.53218 C 0.08763 0.53426 0.08907 0.53588 0.08933 0.53819 C 0.09011 0.54329 0.08998 0.54884 0.0905 0.55394 C 0.09076 0.55602 0.09128 0.5581 0.09167 0.55995 C 0.08959 0.57083 0.09167 0.56111 0.08829 0.57199 C 0.08737 0.57454 0.08698 0.57755 0.08607 0.57986 C 0.08243 0.58889 0.08269 0.58241 0.08269 0.58796 L 0.08269 0.58819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4 0.07315 L 0.02214 0.07338 C 0.05104 0.08334 0.02878 0.07616 0.06797 0.08496 C 0.07396 0.08635 0.08008 0.08635 0.08581 0.08889 C 0.10169 0.09607 0.10313 0.09584 0.11719 0.10487 C 0.12096 0.10741 0.12461 0.11065 0.12839 0.11274 C 0.1306 0.11413 0.13294 0.11413 0.13516 0.11482 C 0.13932 0.11644 0.14206 0.11829 0.14635 0.12084 C 0.15417 0.1301 0.14414 0.11945 0.15521 0.12686 C 0.15651 0.12755 0.15742 0.12987 0.15859 0.13079 C 0.16081 0.13241 0.16315 0.13311 0.16537 0.13473 C 0.16875 0.1375 0.16927 0.14028 0.17201 0.14468 C 0.17344 0.14676 0.17487 0.14908 0.17656 0.1507 C 0.17865 0.15255 0.18099 0.15325 0.1832 0.15463 C 0.18516 0.15579 0.18698 0.15718 0.1888 0.15857 C 0.20443 0.17084 0.19635 0.16575 0.20456 0.17061 C 0.21289 0.18056 0.20221 0.16875 0.21237 0.17663 C 0.21354 0.17755 0.21445 0.1794 0.21576 0.18056 C 0.2168 0.18149 0.21797 0.18195 0.21901 0.18241 C 0.22344 0.19028 0.22917 0.20186 0.23477 0.20834 C 0.2388 0.2132 0.24245 0.21297 0.24596 0.22038 C 0.24779 0.22431 0.24935 0.22871 0.25156 0.23218 C 0.25273 0.23426 0.25456 0.23473 0.25599 0.23635 C 0.25859 0.23889 0.26146 0.24306 0.2638 0.2463 C 0.26927 0.25301 0.26537 0.24676 0.27057 0.25625 C 0.27188 0.2632 0.27188 0.26505 0.275 0.272 C 0.2763 0.275 0.27813 0.27732 0.27956 0.2801 C 0.28112 0.28311 0.28242 0.28681 0.28398 0.29005 C 0.28607 0.29422 0.28841 0.29792 0.29076 0.30186 L 0.29401 0.30788 C 0.29531 0.31482 0.29427 0.31227 0.29635 0.31598 L 0.29635 0.31621 " pathEditMode="relative" rAng="0" ptsTypes="AAAAAAAAAAAAAAAAAAAAAAAAAAAAAA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10023 L -0.04453 0.10046 C -0.04167 0.10277 -0.03867 0.10578 -0.03568 0.1081 C -0.02175 0.11851 -0.00651 0.1243 0.00807 0.12986 C 0.01953 0.13449 0.03112 0.13888 0.04271 0.14189 C 0.0539 0.1449 0.0651 0.14513 0.0763 0.14791 C 0.08203 0.1493 0.0875 0.15162 0.0931 0.15393 C 0.09909 0.15625 0.10495 0.16018 0.11107 0.1618 C 0.12096 0.16435 0.13125 0.16342 0.14127 0.16574 C 0.14687 0.16713 0.15234 0.16898 0.15807 0.16967 C 0.16653 0.17106 0.17513 0.17152 0.18372 0.17176 L 0.26992 0.17384 L 0.29687 0.17963 C 0.29987 0.18032 0.30286 0.18125 0.30586 0.18171 L 0.31705 0.18379 C 0.33021 0.18888 0.33659 0.1912 0.35169 0.19953 C 0.37135 0.21064 0.37578 0.21134 0.39427 0.22939 C 0.39752 0.23263 0.40026 0.23726 0.40325 0.24143 C 0.40768 0.24768 0.41549 0.25833 0.42005 0.26736 C 0.42513 0.27754 0.42396 0.28125 0.43229 0.2912 C 0.4345 0.29375 0.43698 0.29606 0.43906 0.29907 C 0.44843 0.31388 0.43633 0.30162 0.44687 0.31111 C 0.44987 0.31643 0.4539 0.32037 0.45586 0.32708 C 0.45885 0.33796 0.45703 0.33263 0.46146 0.34282 C 0.46198 0.34699 0.46276 0.35277 0.46367 0.35694 C 0.46432 0.35949 0.46536 0.36203 0.46588 0.36481 C 0.46679 0.36944 0.46732 0.37407 0.4681 0.3787 C 0.46849 0.38078 0.46888 0.38263 0.46927 0.38472 C 0.47122 0.39652 0.47122 0.39676 0.47265 0.40671 C 0.47291 0.41365 0.475 0.43125 0.47265 0.44051 C 0.46836 0.45694 0.47044 0.45625 0.46588 0.45625 L 0.46588 0.45648 " pathEditMode="relative" rAng="0" ptsTypes="AAAAAAAAAAAAAAAAAAAAAAAAAAAAAAAA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5DEB9D-332B-4F97-846B-EAE33DA6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0" y="360691"/>
            <a:ext cx="1621969" cy="1845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9464711" y="51285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10062953" y="53604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10674331" y="540149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11268504" y="536040"/>
            <a:ext cx="60730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9450986" y="1133631"/>
            <a:ext cx="60730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10153834" y="117295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5595320" y="225156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blipFill>
                  <a:blip r:embed="rId7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10704513" y="1191271"/>
            <a:ext cx="60730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11268008" y="1114042"/>
            <a:ext cx="60730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3D28844F-AB85-44E0-9984-8334E5C1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at Mackerel Domestic - Free photo on Pixabay">
            <a:extLst>
              <a:ext uri="{FF2B5EF4-FFF2-40B4-BE49-F238E27FC236}">
                <a16:creationId xmlns:a16="http://schemas.microsoft.com/office/drawing/2014/main" id="{FFD560E6-D6DB-454F-A5FE-F3F8F30F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47" y="3825908"/>
            <a:ext cx="3723240" cy="24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DF259C8-DBF6-4568-B638-FF9670A242CD}"/>
              </a:ext>
            </a:extLst>
          </p:cNvPr>
          <p:cNvCxnSpPr>
            <a:cxnSpLocks/>
          </p:cNvCxnSpPr>
          <p:nvPr/>
        </p:nvCxnSpPr>
        <p:spPr>
          <a:xfrm flipH="1">
            <a:off x="5254388" y="4244454"/>
            <a:ext cx="2388480" cy="1635849"/>
          </a:xfrm>
          <a:prstGeom prst="straightConnector1">
            <a:avLst/>
          </a:prstGeom>
          <a:ln w="57150">
            <a:solidFill>
              <a:srgbClr val="DB5C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038ECC6E-6895-415B-AC8F-8FA4C195D233}"/>
              </a:ext>
            </a:extLst>
          </p:cNvPr>
          <p:cNvSpPr txBox="1"/>
          <p:nvPr/>
        </p:nvSpPr>
        <p:spPr>
          <a:xfrm>
            <a:off x="7701768" y="3441706"/>
            <a:ext cx="35670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spc="300" dirty="0">
                <a:latin typeface="Arial Rounded MT Bold" panose="020F0704030504030204" pitchFamily="34" charset="0"/>
              </a:rPr>
              <a:t>MOUTH</a:t>
            </a:r>
          </a:p>
        </p:txBody>
      </p:sp>
      <p:pic>
        <p:nvPicPr>
          <p:cNvPr id="49" name="Picture 32" descr="Pinceau, Brosse, Pinceau Aquarelle, Artiste, Peintre">
            <a:extLst>
              <a:ext uri="{FF2B5EF4-FFF2-40B4-BE49-F238E27FC236}">
                <a16:creationId xmlns:a16="http://schemas.microsoft.com/office/drawing/2014/main" id="{65B75145-78F7-4E0A-914C-0C2DD4E0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5538829" y="2384968"/>
            <a:ext cx="548868" cy="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774 L 0.00964 0.03797 L 0.02409 0.05949 C 0.0267 0.06343 0.02904 0.06806 0.03191 0.07153 L 0.05769 0.10116 C 0.0625 0.10672 0.06719 0.11274 0.07227 0.11713 C 0.0737 0.11852 0.0754 0.11945 0.0767 0.12107 C 0.078 0.12269 0.07891 0.12524 0.08008 0.12709 C 0.08191 0.12987 0.08373 0.13264 0.08568 0.13496 C 0.09974 0.15162 0.09271 0.14306 0.10586 0.15301 C 0.10808 0.15463 0.11029 0.15695 0.1125 0.15903 C 0.11511 0.16112 0.11784 0.16274 0.12045 0.16482 C 0.12266 0.16667 0.12487 0.16875 0.12709 0.17084 C 0.12904 0.17269 0.13073 0.17547 0.13269 0.17686 C 0.13451 0.17801 0.13646 0.17824 0.13829 0.17871 C 0.15339 0.19908 0.13125 0.17061 0.14831 0.18866 C 0.15417 0.19491 0.15951 0.20209 0.16511 0.20857 C 0.17253 0.21737 0.18099 0.22778 0.18868 0.23449 C 0.19089 0.23658 0.19323 0.2382 0.19532 0.24051 C 0.19649 0.24167 0.19753 0.24329 0.1987 0.24445 C 0.20105 0.24653 0.2056 0.24769 0.20769 0.24838 C 0.21068 0.25116 0.21342 0.2544 0.21667 0.25625 C 0.21771 0.25695 0.21902 0.25741 0.22006 0.25834 C 0.2224 0.26065 0.22448 0.26366 0.2267 0.26621 C 0.22787 0.2676 0.22917 0.26852 0.23008 0.27037 C 0.23542 0.27987 0.23138 0.27362 0.23907 0.28218 C 0.24753 0.29167 0.24284 0.28843 0.24909 0.29213 C 0.25066 0.29422 0.25196 0.29653 0.25352 0.29815 C 0.25456 0.29908 0.25586 0.29931 0.25691 0.3 C 0.25847 0.30116 0.2599 0.30278 0.26146 0.30417 C 0.26329 0.30556 0.26498 0.30741 0.26706 0.30811 C 0.27214 0.30949 0.27748 0.30949 0.28269 0.30996 C 0.28347 0.31204 0.28412 0.31412 0.2849 0.31598 L 0.28946 0.32408 L 0.28946 0.32431 " pathEditMode="relative" rAng="0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04375 L 0.00534 0.04398 C 0.00755 0.04884 0.01002 0.05394 0.01198 0.05949 C 0.01263 0.06134 0.0125 0.06366 0.01315 0.06551 C 0.01614 0.075 0.01627 0.07176 0.01979 0.0794 C 0.0207 0.08125 0.02109 0.0838 0.022 0.08542 C 0.02305 0.08704 0.02435 0.08796 0.02539 0.08935 C 0.03138 0.09699 0.02786 0.09421 0.0332 0.09746 C 0.03841 0.10347 0.04075 0.10648 0.04779 0.11134 C 0.05286 0.11458 0.05846 0.11574 0.06354 0.11921 C 0.06654 0.1213 0.06927 0.12408 0.07239 0.12523 C 0.07604 0.12662 0.07995 0.12639 0.08359 0.12732 C 0.08698 0.12778 0.09036 0.12871 0.09375 0.12917 C 0.10117 0.13009 0.14258 0.13287 0.14857 0.1331 C 0.16758 0.13704 0.15534 0.13449 0.18555 0.14121 C 0.18555 0.14144 0.20338 0.14514 0.20338 0.14537 L 0.24596 0.15301 L 0.25495 0.15509 C 0.25833 0.15579 0.26172 0.15602 0.26497 0.15695 C 0.26875 0.1581 0.27239 0.15972 0.27617 0.16111 L 0.28854 0.16505 C 0.29765 0.17315 0.28971 0.1669 0.30638 0.17292 C 0.32018 0.17778 0.30299 0.17176 0.31875 0.17685 C 0.32057 0.17755 0.32239 0.17847 0.32435 0.17894 C 0.32838 0.17986 0.33255 0.18033 0.33659 0.18102 C 0.34674 0.18033 0.35677 0.18009 0.36693 0.17894 C 0.3681 0.17871 0.36901 0.17685 0.37018 0.17685 C 0.37474 0.17685 0.37917 0.17824 0.38372 0.17894 C 0.38659 0.18102 0.38984 0.18218 0.39258 0.18496 C 0.39674 0.18889 0.39492 0.19236 0.39935 0.19491 C 0.40182 0.1963 0.40456 0.19607 0.40716 0.19676 C 0.40833 0.19815 0.40963 0.19884 0.41055 0.20093 C 0.41133 0.20255 0.4112 0.20486 0.41172 0.20671 C 0.41237 0.21019 0.41276 0.21389 0.41393 0.21667 C 0.41471 0.21875 0.41732 0.22083 0.41732 0.22107 L 0.41732 0.22083 " pathEditMode="relative" rAng="0" ptsTypes="AAAAAAAAAAAAAAAAAAAAAAAAAAAAAAAAAA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2685 L 0.01055 0.02708 C 0.01277 0.03218 0.02149 0.05532 0.02618 0.06458 C 0.028 0.06829 0.03112 0.07431 0.03399 0.07639 C 0.03868 0.08032 0.04232 0.08125 0.0474 0.08241 C 0.05339 0.0838 0.05938 0.08519 0.06537 0.08634 C 0.06875 0.08704 0.07201 0.08773 0.0754 0.08843 C 0.09675 0.09352 0.05704 0.08657 0.1 0.09444 C 0.10482 0.09537 0.10977 0.0956 0.11459 0.0963 C 0.11758 0.09699 0.12058 0.09769 0.12357 0.09838 C 0.12722 0.09907 0.13099 0.09977 0.13477 0.10046 C 0.13816 0.10093 0.14154 0.10139 0.1448 0.10232 C 0.14857 0.10347 0.15222 0.10556 0.15599 0.10625 C 0.16381 0.1081 0.17175 0.10903 0.17956 0.11042 L 0.19076 0.11227 C 0.19974 0.11597 0.2004 0.11574 0.2086 0.12037 C 0.21094 0.12153 0.21303 0.12315 0.21537 0.12431 C 0.21758 0.12523 0.2198 0.12546 0.22201 0.12616 C 0.22995 0.12894 0.23764 0.13241 0.24558 0.13426 C 0.27136 0.13982 0.25847 0.1375 0.2892 0.14213 L 0.31719 0.14607 L 0.3306 0.14815 L 0.35196 0.15602 C 0.35873 0.15857 0.35704 0.15671 0.36198 0.16019 L 0.37657 0.17014 C 0.38321 0.17454 0.38959 0.18194 0.39662 0.18403 C 0.40118 0.18519 0.4056 0.18704 0.41016 0.18796 C 0.41902 0.18982 0.428 0.19074 0.43698 0.1919 L 0.46615 0.19583 C 0.46941 0.19653 0.47279 0.19722 0.47618 0.19792 C 0.47917 0.19861 0.48217 0.19907 0.48516 0.19977 C 0.48972 0.20116 0.4931 0.20278 0.4974 0.20579 C 0.49896 0.20694 0.50027 0.20903 0.50196 0.20972 C 0.50378 0.21065 0.52527 0.21644 0.52761 0.21782 C 0.52995 0.21921 0.53204 0.22083 0.53438 0.22176 C 0.53659 0.22269 0.53881 0.22315 0.54115 0.22384 C 0.54297 0.22431 0.5448 0.225 0.54675 0.22569 C 0.54818 0.22639 0.54974 0.22662 0.55118 0.22778 C 0.55691 0.23194 0.55847 0.23542 0.56342 0.23773 C 0.56537 0.23843 0.56719 0.23912 0.56902 0.23958 C 0.57058 0.24097 0.57201 0.24282 0.57357 0.24375 C 0.575 0.24444 0.58724 0.24745 0.58816 0.24769 C 0.59141 0.24954 0.59284 0.25 0.59597 0.2537 C 0.59753 0.25532 0.5987 0.2581 0.6004 0.25949 C 0.60287 0.26157 0.60573 0.26181 0.60821 0.26366 C 0.61055 0.26505 0.61264 0.26782 0.61498 0.26944 C 0.61719 0.27107 0.61941 0.27222 0.62175 0.27361 C 0.6224 0.27546 0.62383 0.27708 0.62396 0.2794 C 0.62448 0.2956 0.6237 0.29838 0.62175 0.30926 C 0.62201 0.31204 0.62201 0.31505 0.62279 0.31736 C 0.62357 0.31921 0.62514 0.31991 0.62618 0.3213 C 0.62657 0.32176 0.62696 0.32269 0.62735 0.32338 L 0.62735 0.32361 " pathEditMode="relative" rAng="0" ptsTypes="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148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2685 L 0.01055 0.02708 C 0.01276 0.03218 0.02149 0.05532 0.02617 0.06458 C 0.028 0.06829 0.03112 0.07431 0.03399 0.07639 C 0.03867 0.08032 0.04232 0.08125 0.0474 0.08241 C 0.05339 0.0838 0.05938 0.08518 0.06537 0.08634 C 0.06875 0.08704 0.07201 0.08773 0.07539 0.08843 C 0.09675 0.09352 0.05703 0.08657 0.1 0.09444 C 0.10482 0.09537 0.10977 0.0956 0.11459 0.0963 C 0.11758 0.09699 0.12058 0.09768 0.12357 0.09838 C 0.12722 0.09907 0.13099 0.09977 0.13477 0.10046 C 0.13815 0.10093 0.14154 0.10139 0.14479 0.10231 C 0.14857 0.10347 0.15222 0.10556 0.15599 0.10625 C 0.1638 0.1081 0.17175 0.10903 0.17956 0.11042 L 0.19076 0.11227 C 0.19974 0.11597 0.20039 0.11574 0.2086 0.12037 C 0.21094 0.12153 0.21302 0.12315 0.21537 0.12431 C 0.21758 0.12523 0.21979 0.12546 0.22201 0.12616 C 0.22995 0.12893 0.23763 0.13241 0.24558 0.13426 C 0.27136 0.13981 0.25847 0.1375 0.2892 0.14213 L 0.31719 0.14606 L 0.3306 0.14815 L 0.35196 0.15602 C 0.35873 0.15856 0.35703 0.15671 0.36198 0.16018 L 0.37657 0.17014 C 0.38321 0.17454 0.38959 0.18194 0.39662 0.18403 C 0.40117 0.18518 0.4056 0.18704 0.41016 0.18796 C 0.41901 0.18981 0.428 0.19074 0.43698 0.1919 L 0.46615 0.19583 C 0.4694 0.19653 0.47279 0.19722 0.47617 0.19792 C 0.47917 0.19861 0.48216 0.19907 0.48516 0.19977 C 0.48972 0.20116 0.4931 0.20278 0.4974 0.20579 C 0.49896 0.20694 0.50026 0.20903 0.50196 0.20972 C 0.50378 0.21065 0.52526 0.21643 0.52761 0.21782 C 0.52995 0.21921 0.53203 0.22083 0.53438 0.22176 C 0.53659 0.22268 0.5388 0.22315 0.54115 0.22384 C 0.54297 0.22431 0.54479 0.225 0.54675 0.22569 C 0.54818 0.22639 0.54974 0.22662 0.55117 0.22778 C 0.5569 0.23194 0.55847 0.23542 0.56341 0.23773 C 0.56537 0.23843 0.56719 0.23912 0.56901 0.23958 C 0.57058 0.24097 0.57201 0.24282 0.57357 0.24375 C 0.575 0.24444 0.58724 0.24745 0.58815 0.24768 C 0.59141 0.24954 0.59284 0.25 0.59597 0.2537 C 0.59753 0.25532 0.5987 0.2581 0.60039 0.25949 C 0.60287 0.26157 0.60573 0.26181 0.60821 0.26366 C 0.61055 0.26505 0.61263 0.26782 0.61498 0.26944 C 0.61719 0.27106 0.6194 0.27222 0.62175 0.27361 C 0.6224 0.27546 0.62383 0.27708 0.62396 0.2794 C 0.62448 0.2956 0.6237 0.29838 0.62175 0.30926 C 0.62201 0.31204 0.62201 0.31505 0.62279 0.31736 C 0.62357 0.31921 0.62513 0.31991 0.62617 0.3213 C 0.62657 0.32176 0.62696 0.32268 0.62735 0.32338 L 0.62735 0.32361 " pathEditMode="relative" rAng="0" ptsTypes="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4 -0.0007 L 0.01394 -0.00047 C 0.01107 0.01412 0.01146 0.01759 0.00599 0.02916 C 0.00404 0.03333 0.00131 0.03657 -0.00065 0.04097 C -0.00286 0.04583 -0.00416 0.05208 -0.00625 0.05694 C -0.03606 0.125 -0.01328 0.07337 -0.0332 0.10879 C -0.03411 0.11041 -0.0345 0.11296 -0.03541 0.11481 C -0.03671 0.11712 -0.03854 0.11851 -0.03984 0.1206 C -0.04218 0.12453 -0.04479 0.128 -0.04661 0.13263 C -0.04739 0.13472 -0.04778 0.13726 -0.04882 0.13865 C -0.05156 0.14189 -0.05494 0.14328 -0.05781 0.14652 L -0.06119 0.15046 C -0.06145 0.15509 -0.06171 0.15995 -0.06223 0.16458 C -0.0638 0.1787 -0.06484 0.17916 -0.06562 0.19236 C -0.06575 0.1949 -0.06562 0.19768 -0.06562 0.20046 L -0.06562 0.20069 " pathEditMode="relative" rAng="0" ptsTypes="AAAAAAAAAAAAAA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3565 L 0.00469 0.03588 C 0.00729 0.03889 0.00977 0.04236 0.0125 0.04537 C 0.02917 0.06435 0.03776 0.07199 0.05729 0.08727 C 0.06055 0.08981 0.06407 0.09097 0.06732 0.09329 C 0.07448 0.09815 0.08099 0.10694 0.08867 0.10926 C 0.11133 0.11597 0.07904 0.10579 0.10209 0.11505 C 0.10469 0.1162 0.10729 0.11644 0.1099 0.11713 C 0.12058 0.12014 0.11276 0.11782 0.1211 0.12106 C 0.12578 0.12292 0.13295 0.12454 0.13672 0.12917 L 0.14688 0.14097 C 0.14909 0.14375 0.1513 0.14653 0.15352 0.14907 C 0.15547 0.15093 0.15729 0.15301 0.15912 0.15486 C 0.16068 0.15648 0.16224 0.15741 0.16367 0.15903 C 0.16407 0.15926 0.17032 0.16806 0.17149 0.16875 C 0.17331 0.17014 0.17526 0.17014 0.17709 0.17083 C 0.17826 0.1713 0.1793 0.17222 0.18047 0.17292 C 0.18529 0.19838 0.1806 0.17222 0.18386 0.19468 C 0.18412 0.19676 0.18464 0.19861 0.1849 0.20069 C 0.18542 0.20324 0.18568 0.20602 0.18607 0.20856 C 0.18672 0.21412 0.18698 0.21944 0.18828 0.22454 C 0.18972 0.23009 0.19141 0.23495 0.19271 0.24051 C 0.19375 0.24444 0.19414 0.24861 0.19505 0.25255 C 0.20052 0.27708 0.19479 0.24722 0.19844 0.26644 C 0.19805 0.27176 0.19805 0.27708 0.19727 0.28241 C 0.19688 0.28449 0.19571 0.28611 0.19505 0.28819 C 0.19115 0.30023 0.19466 0.29444 0.18711 0.30625 C 0.18321 0.31204 0.18438 0.31204 0.18151 0.31204 L 0.18151 0.31204 " pathEditMode="relative" rAng="0" ptsTypes="AAAAAAAAAAAAAAAAAAAAAAA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  <p:bldP spid="39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oy Asian Anime - Free vector graphic on Pixabay">
            <a:extLst>
              <a:ext uri="{FF2B5EF4-FFF2-40B4-BE49-F238E27FC236}">
                <a16:creationId xmlns:a16="http://schemas.microsoft.com/office/drawing/2014/main" id="{F2ED6441-8ECF-4FD0-B928-92A4422F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4" y="32001"/>
            <a:ext cx="2668635" cy="294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Garçon, À L'Adolescence, Teen, Cheveux Bruns">
            <a:extLst>
              <a:ext uri="{FF2B5EF4-FFF2-40B4-BE49-F238E27FC236}">
                <a16:creationId xmlns:a16="http://schemas.microsoft.com/office/drawing/2014/main" id="{7C118A07-0549-49F6-9480-98DB05431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605" y="226589"/>
            <a:ext cx="2569902" cy="29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6" name="Picture 14" descr="Caricature, Bande Dessinée">
            <a:extLst>
              <a:ext uri="{FF2B5EF4-FFF2-40B4-BE49-F238E27FC236}">
                <a16:creationId xmlns:a16="http://schemas.microsoft.com/office/drawing/2014/main" id="{AA34113B-EC39-45FB-8357-F8DA557B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832" y="115543"/>
            <a:ext cx="1534662" cy="29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16" descr="Garçon Jeune Visage - Images vectorielles gratuites sur Pixabay">
            <a:extLst>
              <a:ext uri="{FF2B5EF4-FFF2-40B4-BE49-F238E27FC236}">
                <a16:creationId xmlns:a16="http://schemas.microsoft.com/office/drawing/2014/main" id="{79A7EAFA-AB6D-4E36-85F8-E27A5193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125" y="513949"/>
            <a:ext cx="1521086" cy="202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19D5DD-009A-4E30-8174-1C0DBB9D719C}"/>
              </a:ext>
            </a:extLst>
          </p:cNvPr>
          <p:cNvSpPr txBox="1"/>
          <p:nvPr/>
        </p:nvSpPr>
        <p:spPr>
          <a:xfrm>
            <a:off x="731914" y="5268036"/>
            <a:ext cx="287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AA70D5-4648-4065-92CD-E9EBC81CC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9" b="91335" l="7595" r="95443">
                        <a14:foregroundMark x1="32152" y1="17564" x2="18987" y2="25995"/>
                        <a14:foregroundMark x1="18987" y1="25995" x2="11392" y2="36300"/>
                        <a14:foregroundMark x1="11392" y1="36300" x2="7595" y2="48946"/>
                        <a14:foregroundMark x1="7595" y1="48946" x2="8608" y2="51991"/>
                        <a14:foregroundMark x1="59747" y1="6323" x2="46582" y2="4684"/>
                        <a14:foregroundMark x1="46582" y1="4684" x2="34177" y2="6323"/>
                        <a14:foregroundMark x1="34177" y1="6323" x2="34177" y2="6323"/>
                        <a14:foregroundMark x1="64557" y1="12881" x2="79241" y2="21311"/>
                        <a14:foregroundMark x1="79241" y1="21311" x2="89114" y2="47775"/>
                        <a14:foregroundMark x1="89114" y1="47775" x2="88101" y2="61827"/>
                        <a14:foregroundMark x1="17114" y1="70975" x2="17166" y2="71194"/>
                        <a14:foregroundMark x1="13165" y1="54333" x2="16567" y2="68668"/>
                        <a14:foregroundMark x1="56456" y1="44731" x2="56456" y2="46370"/>
                        <a14:foregroundMark x1="71139" y1="42857" x2="71139" y2="45667"/>
                        <a14:foregroundMark x1="27848" y1="45199" x2="27595" y2="47775"/>
                        <a14:foregroundMark x1="41772" y1="44965" x2="41266" y2="47073"/>
                        <a14:foregroundMark x1="28608" y1="42857" x2="20253" y2="44028"/>
                        <a14:foregroundMark x1="31646" y1="42389" x2="30127" y2="42389"/>
                        <a14:foregroundMark x1="61772" y1="41218" x2="60253" y2="41686"/>
                        <a14:foregroundMark x1="92911" y1="41218" x2="95696" y2="57377"/>
                        <a14:foregroundMark x1="46835" y1="83138" x2="47089" y2="91335"/>
                        <a14:foregroundMark x1="57215" y1="84309" x2="55190" y2="91335"/>
                        <a14:foregroundMark x1="71139" y1="47775" x2="66835" y2="53396"/>
                        <a14:backgroundMark x1="19241" y1="69555" x2="18481" y2="71429"/>
                        <a14:backgroundMark x1="17468" y1="71194" x2="17468" y2="72834"/>
                        <a14:backgroundMark x1="16962" y1="72131" x2="16962" y2="7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90" y="67529"/>
            <a:ext cx="2829997" cy="3059263"/>
          </a:xfrm>
          <a:prstGeom prst="rect">
            <a:avLst/>
          </a:prstGeom>
        </p:spPr>
      </p:pic>
      <p:pic>
        <p:nvPicPr>
          <p:cNvPr id="38918" name="Picture 6" descr="Chiot, Animal De Compagnie, Chien, Des Animaux, Mignon">
            <a:extLst>
              <a:ext uri="{FF2B5EF4-FFF2-40B4-BE49-F238E27FC236}">
                <a16:creationId xmlns:a16="http://schemas.microsoft.com/office/drawing/2014/main" id="{DAAC293D-EF90-40D3-88D3-30D6595E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2" b="97500" l="3740" r="99675">
                        <a14:foregroundMark x1="18862" y1="26944" x2="21789" y2="42500"/>
                        <a14:foregroundMark x1="25691" y1="19167" x2="13821" y2="33194"/>
                        <a14:foregroundMark x1="13821" y1="33194" x2="17724" y2="42083"/>
                        <a14:foregroundMark x1="74797" y1="17778" x2="85528" y2="33194"/>
                        <a14:foregroundMark x1="85528" y1="33194" x2="82114" y2="44028"/>
                        <a14:foregroundMark x1="51382" y1="7500" x2="46829" y2="19722"/>
                        <a14:foregroundMark x1="42764" y1="9444" x2="64553" y2="11944"/>
                        <a14:foregroundMark x1="59350" y1="7083" x2="38049" y2="8056"/>
                        <a14:foregroundMark x1="38049" y1="8056" x2="37073" y2="9028"/>
                        <a14:foregroundMark x1="41626" y1="5556" x2="61951" y2="4861"/>
                        <a14:foregroundMark x1="61951" y1="4861" x2="71382" y2="20833"/>
                        <a14:foregroundMark x1="71382" y1="20833" x2="69593" y2="35278"/>
                        <a14:foregroundMark x1="74797" y1="45972" x2="23415" y2="45556"/>
                        <a14:foregroundMark x1="23415" y1="45556" x2="12033" y2="30833"/>
                        <a14:foregroundMark x1="12033" y1="30833" x2="32520" y2="21250"/>
                        <a14:foregroundMark x1="32520" y1="21250" x2="52358" y2="18194"/>
                        <a14:foregroundMark x1="52358" y1="18194" x2="73821" y2="21806"/>
                        <a14:foregroundMark x1="73821" y1="21806" x2="79024" y2="40556"/>
                        <a14:foregroundMark x1="79024" y1="40556" x2="73659" y2="45972"/>
                        <a14:foregroundMark x1="29756" y1="15278" x2="18862" y2="32639"/>
                        <a14:foregroundMark x1="18862" y1="32639" x2="18374" y2="44028"/>
                        <a14:foregroundMark x1="17236" y1="33750" x2="20000" y2="37639"/>
                        <a14:foregroundMark x1="20650" y1="29444" x2="12033" y2="33750"/>
                        <a14:foregroundMark x1="14309" y1="22639" x2="14959" y2="40278"/>
                        <a14:foregroundMark x1="14959" y1="40278" x2="27480" y2="25139"/>
                        <a14:foregroundMark x1="27480" y1="25139" x2="12683" y2="22083"/>
                        <a14:foregroundMark x1="10407" y1="21111" x2="10732" y2="40556"/>
                        <a14:foregroundMark x1="10732" y1="40556" x2="30569" y2="42500"/>
                        <a14:foregroundMark x1="30569" y1="42500" x2="30894" y2="41528"/>
                        <a14:foregroundMark x1="55935" y1="55694" x2="65854" y2="75139"/>
                        <a14:foregroundMark x1="65854" y1="75139" x2="54797" y2="91944"/>
                        <a14:foregroundMark x1="54797" y1="91944" x2="33333" y2="91944"/>
                        <a14:foregroundMark x1="33333" y1="91944" x2="30244" y2="67222"/>
                        <a14:foregroundMark x1="30244" y1="67222" x2="55935" y2="55556"/>
                        <a14:foregroundMark x1="55935" y1="55556" x2="65041" y2="57222"/>
                        <a14:foregroundMark x1="34309" y1="10000" x2="55935" y2="26528"/>
                        <a14:foregroundMark x1="33171" y1="14861" x2="28618" y2="20694"/>
                        <a14:foregroundMark x1="66179" y1="65000" x2="73008" y2="82222"/>
                        <a14:foregroundMark x1="73008" y1="82222" x2="71382" y2="90694"/>
                        <a14:foregroundMark x1="94634" y1="75694" x2="82114" y2="75139"/>
                        <a14:foregroundMark x1="93496" y1="80972" x2="78211" y2="95278"/>
                        <a14:foregroundMark x1="78211" y1="95278" x2="58374" y2="97917"/>
                        <a14:foregroundMark x1="58374" y1="97917" x2="12358" y2="88056"/>
                        <a14:foregroundMark x1="12358" y1="88056" x2="4065" y2="75694"/>
                        <a14:foregroundMark x1="25203" y1="79583" x2="68780" y2="87361"/>
                        <a14:foregroundMark x1="68780" y1="87361" x2="80488" y2="87361"/>
                        <a14:foregroundMark x1="22927" y1="88750" x2="60488" y2="76111"/>
                        <a14:foregroundMark x1="21789" y1="83472" x2="44553" y2="68889"/>
                        <a14:foregroundMark x1="26341" y1="74167" x2="4715" y2="74028"/>
                        <a14:foregroundMark x1="4715" y1="74028" x2="8130" y2="81944"/>
                        <a14:foregroundMark x1="83959" y1="70546" x2="94146" y2="79028"/>
                        <a14:foregroundMark x1="75461" y1="63472" x2="82580" y2="69399"/>
                        <a14:foregroundMark x1="74377" y1="62570" x2="75461" y2="63472"/>
                        <a14:foregroundMark x1="68455" y1="57639" x2="73954" y2="62218"/>
                        <a14:foregroundMark x1="66829" y1="62083" x2="79350" y2="83472"/>
                        <a14:foregroundMark x1="99837" y1="74167" x2="85041" y2="78056"/>
                        <a14:foregroundMark x1="74146" y1="93194" x2="18374" y2="90972"/>
                        <a14:foregroundMark x1="18374" y1="90972" x2="7480" y2="87778"/>
                        <a14:foregroundMark x1="58211" y1="97500" x2="47317" y2="96111"/>
                        <a14:foregroundMark x1="65041" y1="33333" x2="67967" y2="36667"/>
                        <a14:foregroundMark x1="35447" y1="32361" x2="33659" y2="36667"/>
                        <a14:foregroundMark x1="38211" y1="18194" x2="37724" y2="26528"/>
                        <a14:foregroundMark x1="62764" y1="21111" x2="62276" y2="22639"/>
                        <a14:foregroundMark x1="49593" y1="2222" x2="47967" y2="4167"/>
                        <a14:foregroundMark x1="33659" y1="33333" x2="38211" y2="34306"/>
                        <a14:foregroundMark x1="56423" y1="31389" x2="60000" y2="32361"/>
                        <a14:foregroundMark x1="44553" y1="30417" x2="40488" y2="31389"/>
                        <a14:foregroundMark x1="50244" y1="35278" x2="48455" y2="35694"/>
                        <a14:foregroundMark x1="25691" y1="94583" x2="25691" y2="94583"/>
                        <a14:foregroundMark x1="25691" y1="94583" x2="25691" y2="94583"/>
                        <a14:foregroundMark x1="25691" y1="94583" x2="25691" y2="94583"/>
                        <a14:foregroundMark x1="25691" y1="94583" x2="24553" y2="93611"/>
                        <a14:foregroundMark x1="22927" y1="94583" x2="27480" y2="95556"/>
                        <a14:foregroundMark x1="7480" y1="93194" x2="10407" y2="93611"/>
                        <a14:foregroundMark x1="93496" y1="92639" x2="89593" y2="93194"/>
                        <a14:backgroundMark x1="82764" y1="71806" x2="83252" y2="69861"/>
                        <a14:backgroundMark x1="75285" y1="65417" x2="73659" y2="63472"/>
                        <a14:backgroundMark x1="75935" y1="63472" x2="75935" y2="63472"/>
                        <a14:backgroundMark x1="21138" y1="75139" x2="21138" y2="75139"/>
                        <a14:backgroundMark x1="82114" y1="70278" x2="88943" y2="65972"/>
                        <a14:backgroundMark x1="75935" y1="65972" x2="73659" y2="6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47" y="3985856"/>
            <a:ext cx="2395609" cy="28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500E573-E080-496B-8824-832D603D3549}"/>
              </a:ext>
            </a:extLst>
          </p:cNvPr>
          <p:cNvSpPr txBox="1"/>
          <p:nvPr/>
        </p:nvSpPr>
        <p:spPr>
          <a:xfrm>
            <a:off x="3609315" y="115543"/>
            <a:ext cx="2047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Kevin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BB1FFB-C6EB-4A40-A8A1-2A0B96BDE5E3}"/>
              </a:ext>
            </a:extLst>
          </p:cNvPr>
          <p:cNvSpPr txBox="1"/>
          <p:nvPr/>
        </p:nvSpPr>
        <p:spPr>
          <a:xfrm>
            <a:off x="1097280" y="2661749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D52F12-F7B6-4A1D-B0B4-2FEB6C47126F}"/>
              </a:ext>
            </a:extLst>
          </p:cNvPr>
          <p:cNvSpPr txBox="1"/>
          <p:nvPr/>
        </p:nvSpPr>
        <p:spPr>
          <a:xfrm>
            <a:off x="3494810" y="24189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FA5F42-3CF2-48B6-A5C1-E6EE4F01237B}"/>
              </a:ext>
            </a:extLst>
          </p:cNvPr>
          <p:cNvSpPr txBox="1"/>
          <p:nvPr/>
        </p:nvSpPr>
        <p:spPr>
          <a:xfrm>
            <a:off x="6395801" y="23078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36B10F-2FB3-4BC4-BADA-27CEDCD8E760}"/>
              </a:ext>
            </a:extLst>
          </p:cNvPr>
          <p:cNvSpPr txBox="1"/>
          <p:nvPr/>
        </p:nvSpPr>
        <p:spPr>
          <a:xfrm>
            <a:off x="8837006" y="253831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391A678-47D0-466F-BB17-8A9E1E7E0060}"/>
              </a:ext>
            </a:extLst>
          </p:cNvPr>
          <p:cNvSpPr txBox="1"/>
          <p:nvPr/>
        </p:nvSpPr>
        <p:spPr>
          <a:xfrm>
            <a:off x="10946050" y="24189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44C39CE-1570-4DC2-9426-92F8923A362B}"/>
              </a:ext>
            </a:extLst>
          </p:cNvPr>
          <p:cNvSpPr txBox="1"/>
          <p:nvPr/>
        </p:nvSpPr>
        <p:spPr>
          <a:xfrm>
            <a:off x="1074999" y="2661749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F00761-7999-4979-BC02-6818A15D4062}"/>
              </a:ext>
            </a:extLst>
          </p:cNvPr>
          <p:cNvSpPr txBox="1"/>
          <p:nvPr/>
        </p:nvSpPr>
        <p:spPr>
          <a:xfrm>
            <a:off x="3472529" y="24189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C46969F-03EC-44BF-AAE4-FEDC2CDB9951}"/>
              </a:ext>
            </a:extLst>
          </p:cNvPr>
          <p:cNvSpPr txBox="1"/>
          <p:nvPr/>
        </p:nvSpPr>
        <p:spPr>
          <a:xfrm>
            <a:off x="6373520" y="23078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B24780-E0E2-4895-8A26-B9CE02199107}"/>
              </a:ext>
            </a:extLst>
          </p:cNvPr>
          <p:cNvSpPr txBox="1"/>
          <p:nvPr/>
        </p:nvSpPr>
        <p:spPr>
          <a:xfrm>
            <a:off x="8814725" y="253831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170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-0.06713 L -0.04375 -0.0669 C -0.04713 -0.06852 -0.05065 -0.06898 -0.0539 -0.0713 C -0.05859 -0.07454 -0.05794 -0.07755 -0.06068 -0.0831 C -0.06601 -0.09491 -0.06276 -0.0831 -0.06849 -0.10116 C -0.06901 -0.10301 -0.06901 -0.10533 -0.06953 -0.10718 C -0.07057 -0.11065 -0.07174 -0.11389 -0.07292 -0.11713 C -0.07292 -0.1169 -0.07851 -0.13195 -0.07969 -0.13496 C -0.08047 -0.13704 -0.08151 -0.13866 -0.0819 -0.14097 C -0.08229 -0.14306 -0.08242 -0.14514 -0.08307 -0.14699 C -0.08685 -0.1588 -0.08607 -0.15046 -0.08867 -0.16296 C -0.08919 -0.16551 -0.08932 -0.16829 -0.08971 -0.17084 C -0.09388 -0.19514 -0.09049 -0.17246 -0.0931 -0.19074 C -0.09349 -0.19746 -0.09375 -0.20417 -0.09427 -0.21065 C -0.09453 -0.21343 -0.09531 -0.21597 -0.09531 -0.21875 C -0.09531 -0.24792 -0.09674 -0.24167 -0.0931 -0.2544 L -0.0931 -0.25417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oy Asian Anime - Free vector graphic on Pixabay">
            <a:extLst>
              <a:ext uri="{FF2B5EF4-FFF2-40B4-BE49-F238E27FC236}">
                <a16:creationId xmlns:a16="http://schemas.microsoft.com/office/drawing/2014/main" id="{F2ED6441-8ECF-4FD0-B928-92A4422F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4" y="32001"/>
            <a:ext cx="2668635" cy="294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Garçon, À L'Adolescence, Teen, Cheveux Bruns">
            <a:extLst>
              <a:ext uri="{FF2B5EF4-FFF2-40B4-BE49-F238E27FC236}">
                <a16:creationId xmlns:a16="http://schemas.microsoft.com/office/drawing/2014/main" id="{7C118A07-0549-49F6-9480-98DB05431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605" y="226589"/>
            <a:ext cx="2569902" cy="29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6" name="Picture 14" descr="Caricature, Bande Dessinée">
            <a:extLst>
              <a:ext uri="{FF2B5EF4-FFF2-40B4-BE49-F238E27FC236}">
                <a16:creationId xmlns:a16="http://schemas.microsoft.com/office/drawing/2014/main" id="{AA34113B-EC39-45FB-8357-F8DA557B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832" y="115543"/>
            <a:ext cx="1534662" cy="29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16" descr="Garçon Jeune Visage - Images vectorielles gratuites sur Pixabay">
            <a:extLst>
              <a:ext uri="{FF2B5EF4-FFF2-40B4-BE49-F238E27FC236}">
                <a16:creationId xmlns:a16="http://schemas.microsoft.com/office/drawing/2014/main" id="{79A7EAFA-AB6D-4E36-85F8-E27A5193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125" y="513949"/>
            <a:ext cx="1521086" cy="202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19D5DD-009A-4E30-8174-1C0DBB9D719C}"/>
              </a:ext>
            </a:extLst>
          </p:cNvPr>
          <p:cNvSpPr txBox="1"/>
          <p:nvPr/>
        </p:nvSpPr>
        <p:spPr>
          <a:xfrm>
            <a:off x="590880" y="64211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AA70D5-4648-4065-92CD-E9EBC81CC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9" b="91335" l="7595" r="95443">
                        <a14:foregroundMark x1="32152" y1="17564" x2="18987" y2="25995"/>
                        <a14:foregroundMark x1="18987" y1="25995" x2="11392" y2="36300"/>
                        <a14:foregroundMark x1="11392" y1="36300" x2="7595" y2="48946"/>
                        <a14:foregroundMark x1="7595" y1="48946" x2="8608" y2="51991"/>
                        <a14:foregroundMark x1="59747" y1="6323" x2="46582" y2="4684"/>
                        <a14:foregroundMark x1="46582" y1="4684" x2="34177" y2="6323"/>
                        <a14:foregroundMark x1="34177" y1="6323" x2="34177" y2="6323"/>
                        <a14:foregroundMark x1="64557" y1="12881" x2="79241" y2="21311"/>
                        <a14:foregroundMark x1="79241" y1="21311" x2="89114" y2="47775"/>
                        <a14:foregroundMark x1="89114" y1="47775" x2="88101" y2="61827"/>
                        <a14:foregroundMark x1="17114" y1="70975" x2="17166" y2="71194"/>
                        <a14:foregroundMark x1="13165" y1="54333" x2="16567" y2="68668"/>
                        <a14:foregroundMark x1="56456" y1="44731" x2="56456" y2="46370"/>
                        <a14:foregroundMark x1="71139" y1="42857" x2="71139" y2="45667"/>
                        <a14:foregroundMark x1="27848" y1="45199" x2="27595" y2="47775"/>
                        <a14:foregroundMark x1="41772" y1="44965" x2="41266" y2="47073"/>
                        <a14:foregroundMark x1="28608" y1="42857" x2="20253" y2="44028"/>
                        <a14:foregroundMark x1="31646" y1="42389" x2="30127" y2="42389"/>
                        <a14:foregroundMark x1="61772" y1="41218" x2="60253" y2="41686"/>
                        <a14:foregroundMark x1="92911" y1="41218" x2="95696" y2="57377"/>
                        <a14:foregroundMark x1="46835" y1="83138" x2="47089" y2="91335"/>
                        <a14:foregroundMark x1="57215" y1="84309" x2="55190" y2="91335"/>
                        <a14:foregroundMark x1="71139" y1="47775" x2="66835" y2="53396"/>
                        <a14:backgroundMark x1="19241" y1="69555" x2="18481" y2="71429"/>
                        <a14:backgroundMark x1="17468" y1="71194" x2="17468" y2="72834"/>
                        <a14:backgroundMark x1="16962" y1="72131" x2="16962" y2="7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90" y="67529"/>
            <a:ext cx="2829997" cy="3059263"/>
          </a:xfrm>
          <a:prstGeom prst="rect">
            <a:avLst/>
          </a:prstGeom>
        </p:spPr>
      </p:pic>
      <p:pic>
        <p:nvPicPr>
          <p:cNvPr id="46082" name="Picture 2" descr="Png Chat Animal De Compagnie - Photo gratuite sur Pixabay">
            <a:extLst>
              <a:ext uri="{FF2B5EF4-FFF2-40B4-BE49-F238E27FC236}">
                <a16:creationId xmlns:a16="http://schemas.microsoft.com/office/drawing/2014/main" id="{A3C9B6F2-055F-4BF4-B5BF-61A3A2D8E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4" y="3285852"/>
            <a:ext cx="5372669" cy="35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1C5D58-A254-4093-A471-691072F70DD5}"/>
              </a:ext>
            </a:extLst>
          </p:cNvPr>
          <p:cNvSpPr txBox="1"/>
          <p:nvPr/>
        </p:nvSpPr>
        <p:spPr>
          <a:xfrm>
            <a:off x="8482645" y="-82796"/>
            <a:ext cx="160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Tom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B25AC1-02EE-4DD4-BA20-FEC0579D7509}"/>
              </a:ext>
            </a:extLst>
          </p:cNvPr>
          <p:cNvSpPr txBox="1"/>
          <p:nvPr/>
        </p:nvSpPr>
        <p:spPr>
          <a:xfrm>
            <a:off x="10946050" y="24189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D85B17-EE4A-4CDF-BF43-62C68FD4953B}"/>
              </a:ext>
            </a:extLst>
          </p:cNvPr>
          <p:cNvSpPr txBox="1"/>
          <p:nvPr/>
        </p:nvSpPr>
        <p:spPr>
          <a:xfrm>
            <a:off x="1074999" y="2661749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0D3E8-6EA0-465B-BF63-7CB678990B25}"/>
              </a:ext>
            </a:extLst>
          </p:cNvPr>
          <p:cNvSpPr txBox="1"/>
          <p:nvPr/>
        </p:nvSpPr>
        <p:spPr>
          <a:xfrm>
            <a:off x="3472529" y="24189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3B41FA-4E50-4719-9023-7494868EE4A0}"/>
              </a:ext>
            </a:extLst>
          </p:cNvPr>
          <p:cNvSpPr txBox="1"/>
          <p:nvPr/>
        </p:nvSpPr>
        <p:spPr>
          <a:xfrm>
            <a:off x="6373520" y="23078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04EFD6C-0DA0-4AE7-AFE5-58630207E9BE}"/>
              </a:ext>
            </a:extLst>
          </p:cNvPr>
          <p:cNvSpPr txBox="1"/>
          <p:nvPr/>
        </p:nvSpPr>
        <p:spPr>
          <a:xfrm>
            <a:off x="8814725" y="253831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522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6 -0.14977 L 0.11666 -0.14954 C 0.14323 -0.15301 0.13554 -0.15301 0.17487 -0.14977 C 0.17734 -0.14954 0.1802 -0.14676 0.18268 -0.14583 C 0.1845 -0.14491 0.18632 -0.14444 0.18828 -0.14375 C 0.19153 -0.13981 0.19401 -0.13611 0.1983 -0.13588 C 0.20208 -0.13541 0.21783 -0.13866 0.22291 -0.13981 L 0.2319 -0.14375 L 0.23632 -0.14583 C 0.24336 -0.15393 0.23554 -0.14583 0.24648 -0.15162 C 0.24804 -0.15254 0.24935 -0.15463 0.25091 -0.15579 C 0.25273 -0.15671 0.25468 -0.15694 0.25651 -0.15764 C 0.26028 -0.16204 0.26627 -0.16921 0.26888 -0.17361 C 0.27422 -0.18333 0.27161 -0.1794 0.27669 -0.18541 C 0.27955 -0.20602 0.27565 -0.18055 0.28007 -0.20139 C 0.2806 -0.20393 0.28216 -0.21759 0.28229 -0.21944 C 0.28242 -0.22268 0.28229 -0.22592 0.28229 -0.22916 L 0.28229 -0.22893 " pathEditMode="relative" rAng="0" ptsTypes="AAAAAAAAAAAAAAAAAA">
                                      <p:cBhvr>
                                        <p:cTn id="10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Visage, Tête, Yeux, Vert, Femme, Jeune Fille, Lèvres">
            <a:extLst>
              <a:ext uri="{FF2B5EF4-FFF2-40B4-BE49-F238E27FC236}">
                <a16:creationId xmlns:a16="http://schemas.microsoft.com/office/drawing/2014/main" id="{57DBE233-A6B7-45EC-9FF5-9325DEED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87" y="578181"/>
            <a:ext cx="2217847" cy="21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Jeune Fille, Tête, Manga, Cheveux Bruns, Yeux Bleus">
            <a:extLst>
              <a:ext uri="{FF2B5EF4-FFF2-40B4-BE49-F238E27FC236}">
                <a16:creationId xmlns:a16="http://schemas.microsoft.com/office/drawing/2014/main" id="{C2F87D2C-2E37-4430-AA29-8F1DDFC9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26" y="906779"/>
            <a:ext cx="2433899" cy="209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Dessin Fille Manga Bd - Images vectorielles gratuites sur Pixabay">
            <a:extLst>
              <a:ext uri="{FF2B5EF4-FFF2-40B4-BE49-F238E27FC236}">
                <a16:creationId xmlns:a16="http://schemas.microsoft.com/office/drawing/2014/main" id="{5DC98FBE-5484-4998-8F95-57093880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34" y="595455"/>
            <a:ext cx="2689156" cy="26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nfant, Réfléchie, À La Recherche, L'Enfance, Jeune">
            <a:extLst>
              <a:ext uri="{FF2B5EF4-FFF2-40B4-BE49-F238E27FC236}">
                <a16:creationId xmlns:a16="http://schemas.microsoft.com/office/drawing/2014/main" id="{8CE94402-7DCF-44F1-A495-8C9CFA09B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03" y="595455"/>
            <a:ext cx="1442057" cy="21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Jeune Fille, Teen, Jeune, Beau, Jeunesse, À La Mode">
            <a:extLst>
              <a:ext uri="{FF2B5EF4-FFF2-40B4-BE49-F238E27FC236}">
                <a16:creationId xmlns:a16="http://schemas.microsoft.com/office/drawing/2014/main" id="{46724BA1-819F-4E14-A8E1-69C3C4598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98020" l="10000" r="90000">
                        <a14:foregroundMark x1="76979" y1="98020" x2="81979" y2="8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01" y="578181"/>
            <a:ext cx="2974324" cy="21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Bunny Lapin Lèvres - Photo gratuite sur Pixabay">
            <a:extLst>
              <a:ext uri="{FF2B5EF4-FFF2-40B4-BE49-F238E27FC236}">
                <a16:creationId xmlns:a16="http://schemas.microsoft.com/office/drawing/2014/main" id="{9A29271F-75F8-42AB-BFA5-5AE55CBD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688" l="10000" r="90000">
                        <a14:foregroundMark x1="62917" y1="71250" x2="80938" y2="9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30" y="4487048"/>
            <a:ext cx="2689156" cy="17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FB3AE7-E352-44C0-8DA8-90F775FEA987}"/>
              </a:ext>
            </a:extLst>
          </p:cNvPr>
          <p:cNvSpPr txBox="1"/>
          <p:nvPr/>
        </p:nvSpPr>
        <p:spPr>
          <a:xfrm>
            <a:off x="278120" y="3373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4046" name="Picture 14" descr="Souris Rongeurs Mignon - Photo gratuite sur Pixabay">
            <a:extLst>
              <a:ext uri="{FF2B5EF4-FFF2-40B4-BE49-F238E27FC236}">
                <a16:creationId xmlns:a16="http://schemas.microsoft.com/office/drawing/2014/main" id="{BACAFC15-4F76-43CA-82EB-9CC22F49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2" b="89984" l="10000" r="91563">
                        <a14:foregroundMark x1="91979" y1="36946" x2="91654" y2="50551"/>
                        <a14:foregroundMark x1="91340" y1="55301" x2="88750" y2="66338"/>
                        <a14:backgroundMark x1="73229" y1="80131" x2="70208" y2="89163"/>
                        <a14:backgroundMark x1="86042" y1="73399" x2="87083" y2="86700"/>
                        <a14:backgroundMark x1="86875" y1="58456" x2="85313" y2="60591"/>
                        <a14:backgroundMark x1="92188" y1="51888" x2="92188" y2="53530"/>
                        <a14:backgroundMark x1="91875" y1="50575" x2="91667" y2="55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67" y="4727661"/>
            <a:ext cx="2826043" cy="17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8" name="Picture 16" descr="Goldfish Poisson Aquarium - Photo gratuite sur Pixabay">
            <a:extLst>
              <a:ext uri="{FF2B5EF4-FFF2-40B4-BE49-F238E27FC236}">
                <a16:creationId xmlns:a16="http://schemas.microsoft.com/office/drawing/2014/main" id="{71171C2D-6104-419D-9FDA-A00F00C2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5833">
                        <a14:foregroundMark x1="87708" y1="55469" x2="95833" y2="62969"/>
                        <a14:backgroundMark x1="27500" y1="35000" x2="51250" y2="68125"/>
                        <a14:backgroundMark x1="51250" y1="68125" x2="52708" y2="84688"/>
                        <a14:backgroundMark x1="67500" y1="75000" x2="63542" y2="84219"/>
                        <a14:backgroundMark x1="63542" y1="84219" x2="63333" y2="85156"/>
                        <a14:backgroundMark x1="65729" y1="58750" x2="65729" y2="58750"/>
                        <a14:backgroundMark x1="65521" y1="58750" x2="65521" y2="58750"/>
                        <a14:backgroundMark x1="63646" y1="57344" x2="62187" y2="5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61" y="4469774"/>
            <a:ext cx="2689156" cy="17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0" name="Picture 18" descr="Monde Animal Parrot Bird - Photo gratuite sur Pixabay">
            <a:extLst>
              <a:ext uri="{FF2B5EF4-FFF2-40B4-BE49-F238E27FC236}">
                <a16:creationId xmlns:a16="http://schemas.microsoft.com/office/drawing/2014/main" id="{61688C90-E044-4E69-A948-2FC62D93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844" l="10000" r="90000">
                        <a14:foregroundMark x1="44063" y1="92969" x2="50729" y2="92969"/>
                        <a14:foregroundMark x1="50729" y1="92969" x2="61979" y2="89844"/>
                        <a14:foregroundMark x1="61979" y1="89844" x2="65339" y2="93508"/>
                        <a14:foregroundMark x1="58125" y1="97656" x2="59167" y2="99844"/>
                        <a14:foregroundMark x1="60625" y1="97344" x2="61250" y2="99688"/>
                        <a14:foregroundMark x1="72917" y1="35625" x2="72604" y2="45469"/>
                        <a14:foregroundMark x1="75104" y1="38125" x2="74688" y2="42813"/>
                        <a14:backgroundMark x1="78438" y1="50469" x2="78333" y2="73438"/>
                        <a14:backgroundMark x1="78333" y1="73438" x2="72292" y2="94688"/>
                        <a14:backgroundMark x1="71250" y1="90469" x2="66354" y2="9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897" y="4727661"/>
            <a:ext cx="2042615" cy="13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ED6A522-FFB2-4AB7-8C23-F4593D01F1B8}"/>
              </a:ext>
            </a:extLst>
          </p:cNvPr>
          <p:cNvSpPr txBox="1"/>
          <p:nvPr/>
        </p:nvSpPr>
        <p:spPr>
          <a:xfrm>
            <a:off x="7447701" y="-124097"/>
            <a:ext cx="2082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Sonia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34F8D9-3430-48A0-9FFE-75C3ED5EC4BE}"/>
              </a:ext>
            </a:extLst>
          </p:cNvPr>
          <p:cNvSpPr txBox="1"/>
          <p:nvPr/>
        </p:nvSpPr>
        <p:spPr>
          <a:xfrm>
            <a:off x="11530981" y="2206409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5B5C65-1351-4CB1-819B-17EE78492F9B}"/>
              </a:ext>
            </a:extLst>
          </p:cNvPr>
          <p:cNvSpPr txBox="1"/>
          <p:nvPr/>
        </p:nvSpPr>
        <p:spPr>
          <a:xfrm>
            <a:off x="1659930" y="2449252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4065874-AA0E-4E70-8A3F-CFE79D7FB73F}"/>
              </a:ext>
            </a:extLst>
          </p:cNvPr>
          <p:cNvSpPr txBox="1"/>
          <p:nvPr/>
        </p:nvSpPr>
        <p:spPr>
          <a:xfrm>
            <a:off x="4349086" y="174136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3F8953B-F0FF-44AC-B1E8-2E8ABE96F5DE}"/>
              </a:ext>
            </a:extLst>
          </p:cNvPr>
          <p:cNvSpPr txBox="1"/>
          <p:nvPr/>
        </p:nvSpPr>
        <p:spPr>
          <a:xfrm>
            <a:off x="6456892" y="206448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3758792-14E0-4D43-BC52-EC38ACCEB81A}"/>
              </a:ext>
            </a:extLst>
          </p:cNvPr>
          <p:cNvSpPr txBox="1"/>
          <p:nvPr/>
        </p:nvSpPr>
        <p:spPr>
          <a:xfrm>
            <a:off x="9399656" y="2325818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7841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86 -0.12338 L 0.08086 -0.12338 C 0.10963 -0.16389 0.08659 -0.13635 0.13789 -0.1713 L 0.17591 -0.19722 C 0.17734 -0.19815 0.1789 -0.19838 0.18047 -0.19908 C 0.18151 -0.19977 0.18268 -0.20093 0.18385 -0.20116 C 0.1875 -0.20209 0.19127 -0.20232 0.19492 -0.20301 C 0.19765 -0.20371 0.20013 -0.20463 0.20286 -0.2051 C 0.21041 -0.20625 0.22539 -0.20672 0.23411 -0.20903 C 0.24466 -0.21204 0.25507 -0.21574 0.26549 -0.21898 C 0.27005 -0.22037 0.27252 -0.22084 0.27669 -0.22315 C 0.27994 -0.22477 0.29557 -0.23403 0.29804 -0.23704 C 0.31054 -0.25255 0.30507 -0.24722 0.31367 -0.25486 C 0.31445 -0.25695 0.31497 -0.25903 0.31588 -0.26088 C 0.31966 -0.26875 0.31888 -0.26412 0.32148 -0.27292 C 0.32851 -0.29584 0.32291 -0.28172 0.32929 -0.29676 C 0.33177 -0.30996 0.33151 -0.3044 0.33151 -0.3125 L 0.33151 -0.3125 " pathEditMode="relative" ptsTypes="AAAAAAAAAAAAAAAAAA">
                                      <p:cBhvr>
                                        <p:cTn id="10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Visage, Tête, Yeux, Vert, Femme, Jeune Fille, Lèvres">
            <a:extLst>
              <a:ext uri="{FF2B5EF4-FFF2-40B4-BE49-F238E27FC236}">
                <a16:creationId xmlns:a16="http://schemas.microsoft.com/office/drawing/2014/main" id="{57DBE233-A6B7-45EC-9FF5-9325DEED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87" y="578181"/>
            <a:ext cx="2217847" cy="21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Jeune Fille, Tête, Manga, Cheveux Bruns, Yeux Bleus">
            <a:extLst>
              <a:ext uri="{FF2B5EF4-FFF2-40B4-BE49-F238E27FC236}">
                <a16:creationId xmlns:a16="http://schemas.microsoft.com/office/drawing/2014/main" id="{C2F87D2C-2E37-4430-AA29-8F1DDFC9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26" y="906779"/>
            <a:ext cx="2433899" cy="209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Dessin Fille Manga Bd - Images vectorielles gratuites sur Pixabay">
            <a:extLst>
              <a:ext uri="{FF2B5EF4-FFF2-40B4-BE49-F238E27FC236}">
                <a16:creationId xmlns:a16="http://schemas.microsoft.com/office/drawing/2014/main" id="{5DC98FBE-5484-4998-8F95-57093880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34" y="595455"/>
            <a:ext cx="2689156" cy="26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nfant, Réfléchie, À La Recherche, L'Enfance, Jeune">
            <a:extLst>
              <a:ext uri="{FF2B5EF4-FFF2-40B4-BE49-F238E27FC236}">
                <a16:creationId xmlns:a16="http://schemas.microsoft.com/office/drawing/2014/main" id="{8CE94402-7DCF-44F1-A495-8C9CFA09B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03" y="595455"/>
            <a:ext cx="1442057" cy="21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Jeune Fille, Teen, Jeune, Beau, Jeunesse, À La Mode">
            <a:extLst>
              <a:ext uri="{FF2B5EF4-FFF2-40B4-BE49-F238E27FC236}">
                <a16:creationId xmlns:a16="http://schemas.microsoft.com/office/drawing/2014/main" id="{46724BA1-819F-4E14-A8E1-69C3C4598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98020" l="10000" r="90000">
                        <a14:foregroundMark x1="76979" y1="98020" x2="81979" y2="8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01" y="578181"/>
            <a:ext cx="2974324" cy="21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Bunny Lapin Lèvres - Photo gratuite sur Pixabay">
            <a:extLst>
              <a:ext uri="{FF2B5EF4-FFF2-40B4-BE49-F238E27FC236}">
                <a16:creationId xmlns:a16="http://schemas.microsoft.com/office/drawing/2014/main" id="{9A29271F-75F8-42AB-BFA5-5AE55CBD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688" l="10000" r="90000">
                        <a14:foregroundMark x1="62917" y1="71250" x2="80938" y2="9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30" y="4487048"/>
            <a:ext cx="2689156" cy="17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Souris Rongeurs Mignon - Photo gratuite sur Pixabay">
            <a:extLst>
              <a:ext uri="{FF2B5EF4-FFF2-40B4-BE49-F238E27FC236}">
                <a16:creationId xmlns:a16="http://schemas.microsoft.com/office/drawing/2014/main" id="{BACAFC15-4F76-43CA-82EB-9CC22F49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2" b="89984" l="10000" r="91563">
                        <a14:foregroundMark x1="91979" y1="36946" x2="91654" y2="50551"/>
                        <a14:foregroundMark x1="91340" y1="55301" x2="88750" y2="66338"/>
                        <a14:backgroundMark x1="73229" y1="80131" x2="70208" y2="89163"/>
                        <a14:backgroundMark x1="86042" y1="73399" x2="87083" y2="86700"/>
                        <a14:backgroundMark x1="86875" y1="58456" x2="85313" y2="60591"/>
                        <a14:backgroundMark x1="92188" y1="51888" x2="92188" y2="53530"/>
                        <a14:backgroundMark x1="91875" y1="50575" x2="91667" y2="55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67" y="4727661"/>
            <a:ext cx="2826043" cy="17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8" name="Picture 16" descr="Goldfish Poisson Aquarium - Photo gratuite sur Pixabay">
            <a:extLst>
              <a:ext uri="{FF2B5EF4-FFF2-40B4-BE49-F238E27FC236}">
                <a16:creationId xmlns:a16="http://schemas.microsoft.com/office/drawing/2014/main" id="{71171C2D-6104-419D-9FDA-A00F00C2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5833">
                        <a14:foregroundMark x1="87708" y1="55469" x2="95833" y2="62969"/>
                        <a14:backgroundMark x1="27500" y1="35000" x2="51250" y2="68125"/>
                        <a14:backgroundMark x1="51250" y1="68125" x2="52708" y2="84688"/>
                        <a14:backgroundMark x1="67500" y1="75000" x2="63542" y2="84219"/>
                        <a14:backgroundMark x1="63542" y1="84219" x2="63333" y2="85156"/>
                        <a14:backgroundMark x1="65729" y1="58750" x2="65729" y2="58750"/>
                        <a14:backgroundMark x1="65521" y1="58750" x2="65521" y2="58750"/>
                        <a14:backgroundMark x1="63646" y1="57344" x2="62187" y2="5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61" y="4469774"/>
            <a:ext cx="2689156" cy="17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0" name="Picture 18" descr="Monde Animal Parrot Bird - Photo gratuite sur Pixabay">
            <a:extLst>
              <a:ext uri="{FF2B5EF4-FFF2-40B4-BE49-F238E27FC236}">
                <a16:creationId xmlns:a16="http://schemas.microsoft.com/office/drawing/2014/main" id="{61688C90-E044-4E69-A948-2FC62D93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844" l="10000" r="90000">
                        <a14:foregroundMark x1="44063" y1="92969" x2="50729" y2="92969"/>
                        <a14:foregroundMark x1="50729" y1="92969" x2="61979" y2="89844"/>
                        <a14:foregroundMark x1="61979" y1="89844" x2="65339" y2="93508"/>
                        <a14:foregroundMark x1="58125" y1="97656" x2="59167" y2="99844"/>
                        <a14:foregroundMark x1="60625" y1="97344" x2="61250" y2="99688"/>
                        <a14:foregroundMark x1="72917" y1="35625" x2="72604" y2="45469"/>
                        <a14:foregroundMark x1="75104" y1="38125" x2="74688" y2="42813"/>
                        <a14:backgroundMark x1="78438" y1="50469" x2="78333" y2="73438"/>
                        <a14:backgroundMark x1="78333" y1="73438" x2="72292" y2="94688"/>
                        <a14:backgroundMark x1="71250" y1="90469" x2="66354" y2="9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897" y="4727661"/>
            <a:ext cx="2042615" cy="13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ED6A522-FFB2-4AB7-8C23-F4593D01F1B8}"/>
              </a:ext>
            </a:extLst>
          </p:cNvPr>
          <p:cNvSpPr txBox="1"/>
          <p:nvPr/>
        </p:nvSpPr>
        <p:spPr>
          <a:xfrm>
            <a:off x="349364" y="202968"/>
            <a:ext cx="1740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Kate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17A4AA-FDD4-4D9E-9FD2-E22EF6BC746C}"/>
              </a:ext>
            </a:extLst>
          </p:cNvPr>
          <p:cNvSpPr txBox="1"/>
          <p:nvPr/>
        </p:nvSpPr>
        <p:spPr>
          <a:xfrm>
            <a:off x="11530981" y="2206409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2C007E-78E7-4E81-8111-8F9952183A12}"/>
              </a:ext>
            </a:extLst>
          </p:cNvPr>
          <p:cNvSpPr txBox="1"/>
          <p:nvPr/>
        </p:nvSpPr>
        <p:spPr>
          <a:xfrm>
            <a:off x="1659930" y="2449252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9C4AFC4-6D9D-4FE1-AEF4-2547D5AB3E1F}"/>
              </a:ext>
            </a:extLst>
          </p:cNvPr>
          <p:cNvSpPr txBox="1"/>
          <p:nvPr/>
        </p:nvSpPr>
        <p:spPr>
          <a:xfrm>
            <a:off x="4349086" y="174136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08B3E8B-5419-4C12-AB09-CF205210EC0E}"/>
              </a:ext>
            </a:extLst>
          </p:cNvPr>
          <p:cNvSpPr txBox="1"/>
          <p:nvPr/>
        </p:nvSpPr>
        <p:spPr>
          <a:xfrm>
            <a:off x="6456892" y="206448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9BD3836-46E6-4FE1-B87E-FEC268A50FFE}"/>
              </a:ext>
            </a:extLst>
          </p:cNvPr>
          <p:cNvSpPr txBox="1"/>
          <p:nvPr/>
        </p:nvSpPr>
        <p:spPr>
          <a:xfrm>
            <a:off x="9399656" y="2325818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140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9607 L -0.04935 -0.09607 C -0.05573 -0.09746 -0.06211 -0.09977 -0.06849 -0.10023 C -0.09531 -0.10185 -0.12226 -0.09838 -0.14909 -0.10209 C -0.16536 -0.1044 -0.18164 -0.10926 -0.19713 -0.11806 C -0.21393 -0.12755 -0.22135 -0.13287 -0.23854 -0.13797 C -0.24192 -0.13889 -0.27903 -0.14584 -0.28112 -0.14607 C -0.30052 -0.14792 -0.33932 -0.15 -0.33932 -0.15 L -0.34609 -0.15185 C -0.3487 -0.15255 -0.3513 -0.15301 -0.3539 -0.15394 C -0.36588 -0.15857 -0.35755 -0.15672 -0.36614 -0.15996 C -0.36875 -0.16088 -0.37864 -0.16343 -0.38073 -0.16389 C -0.38554 -0.16482 -0.39049 -0.16528 -0.39531 -0.16597 C -0.39583 -0.16621 -0.40221 -0.16875 -0.40312 -0.16991 C -0.40442 -0.1713 -0.40521 -0.17408 -0.40651 -0.17593 C -0.40781 -0.17755 -0.40937 -0.17871 -0.41094 -0.17986 C -0.41653 -0.18403 -0.422 -0.18843 -0.42773 -0.19167 C -0.42995 -0.19306 -0.43216 -0.19468 -0.4345 -0.19584 C -0.43802 -0.19722 -0.44804 -0.19861 -0.4513 -0.19977 C -0.45429 -0.2007 -0.45716 -0.20278 -0.46028 -0.20371 C -0.46393 -0.20486 -0.46771 -0.20486 -0.47135 -0.20579 C -0.47487 -0.20625 -0.4845 -0.20857 -0.48815 -0.20972 C -0.49987 -0.2132 -0.48737 -0.20972 -0.50052 -0.21574 C -0.50273 -0.21667 -0.50495 -0.2169 -0.50729 -0.2176 C -0.50872 -0.21898 -0.51015 -0.22084 -0.51172 -0.22153 C -0.51419 -0.22292 -0.52578 -0.22523 -0.52734 -0.2257 C -0.53281 -0.22685 -0.54036 -0.22963 -0.54531 -0.23148 C -0.54674 -0.23218 -0.54831 -0.23287 -0.54974 -0.23357 C -0.55169 -0.23426 -0.55351 -0.23496 -0.55534 -0.23542 C -0.56562 -0.24468 -0.55273 -0.23426 -0.56771 -0.24144 C -0.56927 -0.24236 -0.57057 -0.24445 -0.57213 -0.2456 C -0.57513 -0.24722 -0.57825 -0.24769 -0.58112 -0.24954 C -0.5888 -0.25394 -0.57929 -0.24861 -0.5901 -0.25347 C -0.59127 -0.25394 -0.59232 -0.25486 -0.59349 -0.25556 C -0.59492 -0.25625 -0.59635 -0.25672 -0.59791 -0.25741 C -0.60781 -0.26922 -0.59206 -0.25116 -0.60794 -0.26551 C -0.6138 -0.2706 -0.61081 -0.26875 -0.61692 -0.2713 C -0.6181 -0.27269 -0.61927 -0.27385 -0.62031 -0.27547 C -0.62148 -0.27709 -0.62239 -0.27986 -0.6237 -0.28125 C -0.62734 -0.28565 -0.62695 -0.28056 -0.62695 -0.28519 L -0.62695 -0.28519 " pathEditMode="relative" ptsTypes="AAAAAAAAAAAAAAAAAAAAAAAAAAAAAAAAAAAAAAAAA">
                                      <p:cBhvr>
                                        <p:cTn id="10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Jeune Fille, Teen, Jeune, Beau, Jeunesse, À La Mode">
            <a:extLst>
              <a:ext uri="{FF2B5EF4-FFF2-40B4-BE49-F238E27FC236}">
                <a16:creationId xmlns:a16="http://schemas.microsoft.com/office/drawing/2014/main" id="{A883FD4E-486B-44C6-8FAC-D62A57C4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1" b="98020" l="10000" r="90000">
                        <a14:foregroundMark x1="76979" y1="98020" x2="81979" y2="8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01" y="0"/>
            <a:ext cx="7448324" cy="54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4B981F8-01B7-413D-9043-46C8B69C8E15}"/>
              </a:ext>
            </a:extLst>
          </p:cNvPr>
          <p:cNvCxnSpPr/>
          <p:nvPr/>
        </p:nvCxnSpPr>
        <p:spPr>
          <a:xfrm>
            <a:off x="2470245" y="1992573"/>
            <a:ext cx="1924334" cy="532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E649909-34F7-480B-B94D-F7F7FFD08766}"/>
              </a:ext>
            </a:extLst>
          </p:cNvPr>
          <p:cNvCxnSpPr/>
          <p:nvPr/>
        </p:nvCxnSpPr>
        <p:spPr>
          <a:xfrm flipH="1">
            <a:off x="6223379" y="1091821"/>
            <a:ext cx="1978925" cy="1828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FB88442-3C35-4800-9B8E-D2C682E0A442}"/>
              </a:ext>
            </a:extLst>
          </p:cNvPr>
          <p:cNvCxnSpPr/>
          <p:nvPr/>
        </p:nvCxnSpPr>
        <p:spPr>
          <a:xfrm flipH="1">
            <a:off x="5227093" y="1078173"/>
            <a:ext cx="2988859" cy="2033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A6537A0-9F68-4A8D-9CBC-E11D56FB7BA3}"/>
              </a:ext>
            </a:extLst>
          </p:cNvPr>
          <p:cNvCxnSpPr/>
          <p:nvPr/>
        </p:nvCxnSpPr>
        <p:spPr>
          <a:xfrm flipV="1">
            <a:off x="2647666" y="3429000"/>
            <a:ext cx="2975212" cy="7745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7DEED3C-C26E-4D3C-B9D0-6B83141D7D8F}"/>
              </a:ext>
            </a:extLst>
          </p:cNvPr>
          <p:cNvCxnSpPr/>
          <p:nvPr/>
        </p:nvCxnSpPr>
        <p:spPr>
          <a:xfrm flipH="1" flipV="1">
            <a:off x="6905767" y="2920621"/>
            <a:ext cx="2306472" cy="8256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558CE23-089F-41E9-B68F-7365877CC662}"/>
              </a:ext>
            </a:extLst>
          </p:cNvPr>
          <p:cNvCxnSpPr/>
          <p:nvPr/>
        </p:nvCxnSpPr>
        <p:spPr>
          <a:xfrm flipH="1" flipV="1">
            <a:off x="5848065" y="3534770"/>
            <a:ext cx="2354239" cy="19642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B5CB8E9-C200-4BC2-AF88-491BC93D88D9}"/>
              </a:ext>
            </a:extLst>
          </p:cNvPr>
          <p:cNvSpPr txBox="1"/>
          <p:nvPr/>
        </p:nvSpPr>
        <p:spPr>
          <a:xfrm>
            <a:off x="1967361" y="1550818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4E2CCA3-8424-4DD7-A2F7-5106D0C13AF2}"/>
              </a:ext>
            </a:extLst>
          </p:cNvPr>
          <p:cNvSpPr txBox="1"/>
          <p:nvPr/>
        </p:nvSpPr>
        <p:spPr>
          <a:xfrm>
            <a:off x="1982051" y="3849567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6669042-90D1-475C-9BA4-EFF2E2CE844B}"/>
              </a:ext>
            </a:extLst>
          </p:cNvPr>
          <p:cNvSpPr txBox="1"/>
          <p:nvPr/>
        </p:nvSpPr>
        <p:spPr>
          <a:xfrm>
            <a:off x="8360294" y="5293087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691EE2-3A9B-464D-92B4-09304AC2FD89}"/>
              </a:ext>
            </a:extLst>
          </p:cNvPr>
          <p:cNvSpPr txBox="1"/>
          <p:nvPr/>
        </p:nvSpPr>
        <p:spPr>
          <a:xfrm>
            <a:off x="9334260" y="33192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28803BD-048D-447D-A14F-0E1A277BC1EE}"/>
              </a:ext>
            </a:extLst>
          </p:cNvPr>
          <p:cNvSpPr txBox="1"/>
          <p:nvPr/>
        </p:nvSpPr>
        <p:spPr>
          <a:xfrm flipH="1">
            <a:off x="8292056" y="660183"/>
            <a:ext cx="48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96087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Jeune Fille, Teen, Jeune, Beau, Jeunesse, À La Mode">
            <a:extLst>
              <a:ext uri="{FF2B5EF4-FFF2-40B4-BE49-F238E27FC236}">
                <a16:creationId xmlns:a16="http://schemas.microsoft.com/office/drawing/2014/main" id="{A883FD4E-486B-44C6-8FAC-D62A57C4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1" b="98020" l="10000" r="90000">
                        <a14:foregroundMark x1="76979" y1="98020" x2="81979" y2="8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01" y="0"/>
            <a:ext cx="7448324" cy="54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4B981F8-01B7-413D-9043-46C8B69C8E15}"/>
              </a:ext>
            </a:extLst>
          </p:cNvPr>
          <p:cNvCxnSpPr/>
          <p:nvPr/>
        </p:nvCxnSpPr>
        <p:spPr>
          <a:xfrm>
            <a:off x="2470245" y="1992573"/>
            <a:ext cx="1924334" cy="532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E649909-34F7-480B-B94D-F7F7FFD08766}"/>
              </a:ext>
            </a:extLst>
          </p:cNvPr>
          <p:cNvCxnSpPr/>
          <p:nvPr/>
        </p:nvCxnSpPr>
        <p:spPr>
          <a:xfrm flipH="1">
            <a:off x="6223379" y="1091821"/>
            <a:ext cx="1978925" cy="1828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FB88442-3C35-4800-9B8E-D2C682E0A442}"/>
              </a:ext>
            </a:extLst>
          </p:cNvPr>
          <p:cNvCxnSpPr/>
          <p:nvPr/>
        </p:nvCxnSpPr>
        <p:spPr>
          <a:xfrm flipH="1">
            <a:off x="5227093" y="1078173"/>
            <a:ext cx="2988859" cy="2033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A6537A0-9F68-4A8D-9CBC-E11D56FB7BA3}"/>
              </a:ext>
            </a:extLst>
          </p:cNvPr>
          <p:cNvCxnSpPr/>
          <p:nvPr/>
        </p:nvCxnSpPr>
        <p:spPr>
          <a:xfrm flipV="1">
            <a:off x="2647666" y="3429000"/>
            <a:ext cx="2975212" cy="7745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7DEED3C-C26E-4D3C-B9D0-6B83141D7D8F}"/>
              </a:ext>
            </a:extLst>
          </p:cNvPr>
          <p:cNvCxnSpPr/>
          <p:nvPr/>
        </p:nvCxnSpPr>
        <p:spPr>
          <a:xfrm flipH="1" flipV="1">
            <a:off x="6905767" y="2920621"/>
            <a:ext cx="2306472" cy="8256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558CE23-089F-41E9-B68F-7365877CC662}"/>
              </a:ext>
            </a:extLst>
          </p:cNvPr>
          <p:cNvCxnSpPr>
            <a:cxnSpLocks/>
          </p:cNvCxnSpPr>
          <p:nvPr/>
        </p:nvCxnSpPr>
        <p:spPr>
          <a:xfrm flipH="1" flipV="1">
            <a:off x="5848066" y="3534771"/>
            <a:ext cx="2732963" cy="15289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B5CB8E9-C200-4BC2-AF88-491BC93D88D9}"/>
              </a:ext>
            </a:extLst>
          </p:cNvPr>
          <p:cNvSpPr txBox="1"/>
          <p:nvPr/>
        </p:nvSpPr>
        <p:spPr>
          <a:xfrm>
            <a:off x="1967361" y="1550818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4E2CCA3-8424-4DD7-A2F7-5106D0C13AF2}"/>
              </a:ext>
            </a:extLst>
          </p:cNvPr>
          <p:cNvSpPr txBox="1"/>
          <p:nvPr/>
        </p:nvSpPr>
        <p:spPr>
          <a:xfrm>
            <a:off x="1982051" y="3849567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6669042-90D1-475C-9BA4-EFF2E2CE844B}"/>
              </a:ext>
            </a:extLst>
          </p:cNvPr>
          <p:cNvSpPr txBox="1"/>
          <p:nvPr/>
        </p:nvSpPr>
        <p:spPr>
          <a:xfrm>
            <a:off x="8781292" y="486722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691EE2-3A9B-464D-92B4-09304AC2FD89}"/>
              </a:ext>
            </a:extLst>
          </p:cNvPr>
          <p:cNvSpPr txBox="1"/>
          <p:nvPr/>
        </p:nvSpPr>
        <p:spPr>
          <a:xfrm>
            <a:off x="9334260" y="3319206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28803BD-048D-447D-A14F-0E1A277BC1EE}"/>
              </a:ext>
            </a:extLst>
          </p:cNvPr>
          <p:cNvSpPr txBox="1"/>
          <p:nvPr/>
        </p:nvSpPr>
        <p:spPr>
          <a:xfrm flipH="1">
            <a:off x="8292056" y="660183"/>
            <a:ext cx="48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FBBA69-8280-4088-B890-7CFA887CF4C3}"/>
              </a:ext>
            </a:extLst>
          </p:cNvPr>
          <p:cNvSpPr txBox="1"/>
          <p:nvPr/>
        </p:nvSpPr>
        <p:spPr>
          <a:xfrm>
            <a:off x="784703" y="5575581"/>
            <a:ext cx="1901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eyes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AE6BA8-2CB5-4E06-8758-D1F3F75F0132}"/>
              </a:ext>
            </a:extLst>
          </p:cNvPr>
          <p:cNvSpPr txBox="1"/>
          <p:nvPr/>
        </p:nvSpPr>
        <p:spPr>
          <a:xfrm>
            <a:off x="2921472" y="5575111"/>
            <a:ext cx="1832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ears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48DD41-0CB2-4C61-900D-3CD48FCB2E2F}"/>
              </a:ext>
            </a:extLst>
          </p:cNvPr>
          <p:cNvSpPr txBox="1"/>
          <p:nvPr/>
        </p:nvSpPr>
        <p:spPr>
          <a:xfrm>
            <a:off x="5105404" y="5575110"/>
            <a:ext cx="1651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hair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DEE954B-87D3-400C-B8CE-2FE382A62473}"/>
              </a:ext>
            </a:extLst>
          </p:cNvPr>
          <p:cNvSpPr txBox="1"/>
          <p:nvPr/>
        </p:nvSpPr>
        <p:spPr>
          <a:xfrm>
            <a:off x="6853176" y="5575110"/>
            <a:ext cx="1988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nose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A139F4B-0E45-4AF0-A04B-51665131ED87}"/>
              </a:ext>
            </a:extLst>
          </p:cNvPr>
          <p:cNvSpPr txBox="1"/>
          <p:nvPr/>
        </p:nvSpPr>
        <p:spPr>
          <a:xfrm>
            <a:off x="9149922" y="5575109"/>
            <a:ext cx="2533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mouth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9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54 -0.03773 L -0.06654 -0.0375 C -0.11458 -0.15139 -0.06302 -0.03473 -0.23229 -0.24051 C -0.23932 -0.24908 -0.24323 -0.26412 -0.25026 -0.27246 C -0.25248 -0.27523 -0.25482 -0.27755 -0.2569 -0.28033 C -0.29557 -0.33195 -0.25964 -0.28334 -0.27826 -0.31227 C -0.28216 -0.31852 -0.28672 -0.32361 -0.2905 -0.3301 L -0.30847 -0.36204 C -0.31107 -0.36667 -0.31341 -0.37176 -0.31628 -0.37593 C -0.31888 -0.37986 -0.32162 -0.3838 -0.32409 -0.38797 C -0.32761 -0.39375 -0.33086 -0.39977 -0.33425 -0.40579 C -0.33841 -0.41343 -0.34388 -0.42246 -0.34649 -0.43172 L -0.35326 -0.45556 C -0.35365 -0.4588 -0.35404 -0.46227 -0.3543 -0.46551 C -0.35482 -0.47014 -0.35495 -0.47477 -0.35547 -0.4794 C -0.35664 -0.49098 -0.3569 -0.48542 -0.35886 -0.49931 C -0.35977 -0.50579 -0.3599 -0.50973 -0.36224 -0.51528 C -0.36315 -0.5176 -0.36445 -0.51922 -0.3655 -0.5213 C -0.36979 -0.55139 -0.36302 -0.50602 -0.36888 -0.53727 C -0.36953 -0.54028 -0.36927 -0.54398 -0.37005 -0.54723 C -0.37123 -0.55255 -0.3737 -0.55718 -0.37448 -0.56297 C -0.37487 -0.56574 -0.375 -0.56852 -0.37565 -0.57107 C -0.37695 -0.57709 -0.37956 -0.58611 -0.38229 -0.59098 C -0.38333 -0.5926 -0.38464 -0.59352 -0.38568 -0.59491 C -0.38985 -0.60579 -0.38568 -0.59653 -0.39128 -0.60486 C -0.39245 -0.60672 -0.39349 -0.60903 -0.39466 -0.61088 C -0.39662 -0.61389 -0.39805 -0.61482 -0.40026 -0.61667 L -0.4013 -0.61667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-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-0.03519 L -0.04479 -0.03496 C -0.05117 -0.03866 -0.05742 -0.04329 -0.06393 -0.04514 C -0.07057 -0.04723 -0.07734 -0.0463 -0.08398 -0.04723 C -0.08776 -0.04769 -0.09154 -0.04838 -0.09518 -0.04931 C -0.09714 -0.04977 -0.09896 -0.05047 -0.10078 -0.05116 C -0.10911 -0.0544 -0.11302 -0.05556 -0.12096 -0.06111 C -0.12279 -0.0625 -0.12461 -0.06412 -0.12656 -0.06505 C -0.12878 -0.06621 -0.13112 -0.06621 -0.13333 -0.06713 C -0.13555 -0.06806 -0.13776 -0.07014 -0.13997 -0.07107 C -0.14219 -0.07223 -0.14453 -0.07246 -0.14674 -0.07315 C -0.16107 -0.07685 -0.16159 -0.07547 -0.18138 -0.07709 C -0.18594 -0.07848 -0.18841 -0.07894 -0.19258 -0.08102 C -0.19492 -0.08241 -0.19714 -0.08403 -0.19935 -0.08496 C -0.20234 -0.08658 -0.20534 -0.08727 -0.20833 -0.08912 C -0.21549 -0.09329 -0.22214 -0.1007 -0.22956 -0.10301 L -0.24193 -0.10695 C -0.24714 -0.1088 -0.25221 -0.11158 -0.25755 -0.11297 C -0.25977 -0.11343 -0.26953 -0.11598 -0.27214 -0.1169 C -0.27474 -0.11806 -0.27734 -0.11968 -0.27995 -0.12084 C -0.28294 -0.12223 -0.28594 -0.12315 -0.28893 -0.12477 C -0.29193 -0.12662 -0.29479 -0.1294 -0.29792 -0.13079 C -0.30182 -0.13264 -0.30599 -0.13357 -0.31016 -0.13473 C -0.31563 -0.13635 -0.32513 -0.13797 -0.33034 -0.13889 C -0.33516 -0.14098 -0.33737 -0.1419 -0.34258 -0.14468 C -0.34596 -0.14676 -0.34935 -0.14885 -0.35273 -0.1507 C -0.35534 -0.15232 -0.35794 -0.15324 -0.36055 -0.15463 C -0.36654 -0.15857 -0.3724 -0.16297 -0.37852 -0.16667 C -0.38737 -0.17223 -0.39661 -0.17639 -0.40534 -0.18264 C -0.40716 -0.18403 -0.40898 -0.18542 -0.41094 -0.18658 C -0.41315 -0.18797 -0.41536 -0.18959 -0.41758 -0.19051 C -0.43346 -0.19769 -0.4181 -0.18889 -0.42773 -0.19445 C -0.43255 -0.20602 -0.42904 -0.19954 -0.43438 -0.20648 C -0.4375 -0.21042 -0.43984 -0.21644 -0.44336 -0.21852 C -0.44674 -0.22037 -0.45013 -0.22246 -0.45352 -0.22431 C -0.45911 -0.22755 -0.46549 -0.22917 -0.47031 -0.23635 C -0.47253 -0.23959 -0.47461 -0.24306 -0.47695 -0.2463 C -0.47799 -0.24769 -0.4793 -0.24885 -0.48034 -0.25023 C -0.48151 -0.25209 -0.48242 -0.25463 -0.48372 -0.25625 C -0.48945 -0.26435 -0.48867 -0.2632 -0.49375 -0.26621 C -0.49531 -0.26829 -0.49648 -0.27084 -0.49818 -0.27223 C -0.50104 -0.27431 -0.50417 -0.27523 -0.50716 -0.27616 C -0.52018 -0.2801 -0.51159 -0.27801 -0.53294 -0.2801 C -0.53516 -0.28079 -0.53737 -0.28172 -0.53971 -0.28218 C -0.55247 -0.28426 -0.55234 -0.28403 -0.56094 -0.28403 L -0.56198 -0.28403 " pathEditMode="relative" rAng="0" ptsTypes="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9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24 -0.0831 L 0.13424 -0.08287 C 0.13346 -0.08912 0.13333 -0.0956 0.1319 -0.10116 C 0.12799 -0.11736 0.11666 -0.12871 0.1095 -0.13704 C 0.10781 -0.13889 0.10586 -0.13982 0.1039 -0.14098 C 0.09896 -0.14445 0.10195 -0.1419 0.09609 -0.14491 C 0.09388 -0.1463 0.08932 -0.14885 0.08932 -0.14861 C 0.08008 -0.14838 0.0707 -0.14885 0.06133 -0.14699 C 0.05494 -0.1456 0.04869 -0.14121 0.04231 -0.13889 C 0.03906 -0.13797 0.03567 -0.13773 0.03229 -0.13704 L 0.0233 -0.13496 C 0.01953 -0.13287 0.02109 -0.1331 0.01888 -0.1331 L 0.01888 -0.13287 " pathEditMode="relative" rAng="0" ptsTypes="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25 -0.01528 L 0.13425 -0.01505 C 0.1461 -0.02662 0.15821 -0.0375 0.17006 -0.04931 C 0.178 -0.05741 0.18542 -0.06713 0.19349 -0.07523 C 0.21211 -0.09375 0.23099 -0.11158 0.24948 -0.13079 C 0.25456 -0.13611 0.2586 -0.14468 0.26407 -0.14885 L 0.30326 -0.17871 C 0.30625 -0.18102 0.30912 -0.18426 0.31211 -0.18658 C 0.31706 -0.19051 0.32631 -0.1956 0.33112 -0.19861 C 0.33607 -0.20463 0.34063 -0.21135 0.34571 -0.21644 C 0.35313 -0.22385 0.35938 -0.22963 0.36589 -0.24028 C 0.37227 -0.25093 0.37761 -0.2632 0.38386 -0.27431 C 0.38477 -0.27593 0.3862 -0.27662 0.38711 -0.27824 C 0.38711 -0.27801 0.39766 -0.29699 0.39948 -0.3 C 0.40209 -0.30486 0.40534 -0.30857 0.4073 -0.31412 C 0.4099 -0.3213 0.41276 -0.32848 0.41511 -0.33588 C 0.41589 -0.33843 0.41823 -0.35116 0.41967 -0.35394 C 0.42878 -0.37107 0.4405 -0.38797 0.45209 -0.39954 C 0.45378 -0.40139 0.45586 -0.40093 0.45769 -0.40162 C 0.45886 -0.40209 0.4599 -0.40278 0.46107 -0.40371 C 0.46328 -0.40556 0.46537 -0.40834 0.46771 -0.40949 C 0.47396 -0.41297 0.48047 -0.41482 0.48672 -0.4176 C 0.48789 -0.41806 0.48907 -0.41898 0.49011 -0.41945 C 0.49349 -0.41829 0.49701 -0.4176 0.50026 -0.41551 C 0.52019 -0.40278 0.4823 -0.41644 0.5181 -0.40162 C 0.52995 -0.39676 0.54206 -0.39422 0.55391 -0.38959 C 0.55625 -0.38889 0.56068 -0.38565 0.56068 -0.38542 C 0.56211 -0.3831 0.56355 -0.3801 0.56511 -0.37778 C 0.56615 -0.37616 0.56745 -0.37523 0.56849 -0.37385 C 0.56967 -0.37199 0.57058 -0.36968 0.57188 -0.36783 C 0.57292 -0.36621 0.57526 -0.36389 0.57526 -0.36366 L 0.57526 -0.36389 L 0.57526 -0.36366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4" y="-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48 -0.07523 L 0.09948 -0.07523 C 0.10963 -0.0794 0.11836 -0.08195 0.12851 -0.0875 C 0.14088 -0.09398 0.15299 -0.10278 0.16549 -0.10926 C 0.17135 -0.11204 0.17747 -0.11297 0.18333 -0.11505 C 0.19245 -0.11898 0.20117 -0.12408 0.21028 -0.12732 C 0.21471 -0.12871 0.21914 -0.12871 0.2237 -0.12917 C 0.23672 -0.13033 0.24987 -0.13033 0.26289 -0.13125 C 0.26771 -0.13172 0.27265 -0.13172 0.27747 -0.13334 C 0.28346 -0.13496 0.28932 -0.13843 0.29531 -0.14098 C 0.30208 -0.14398 0.30872 -0.14676 0.31549 -0.14908 C 0.37096 -0.16806 0.36679 -0.16297 0.42526 -0.18681 C 0.47539 -0.20741 0.47461 -0.20672 0.51484 -0.23473 C 0.52669 -0.24283 0.53411 -0.25116 0.54505 -0.26644 C 0.54687 -0.26898 0.5487 -0.27199 0.55065 -0.27454 C 0.56159 -0.2882 0.56771 -0.29445 0.57969 -0.30625 C 0.58268 -0.30903 0.58594 -0.31088 0.58867 -0.31412 C 0.59153 -0.3176 0.59375 -0.32246 0.59648 -0.32616 C 0.60234 -0.3338 0.60872 -0.34005 0.61445 -0.34792 C 0.61758 -0.35209 0.62109 -0.35996 0.62344 -0.36574 C 0.62604 -0.37315 0.62773 -0.38172 0.63125 -0.38773 L 0.64023 -0.40371 C 0.64206 -0.40695 0.64427 -0.40973 0.64583 -0.41459 L 0.66367 -0.45741 C 0.66484 -0.45996 0.66706 -0.46528 0.66706 -0.46505 C 0.66979 -0.47963 0.66653 -0.46227 0.66927 -0.47963 C 0.66966 -0.48218 0.67018 -0.4831 0.67044 -0.48519 C 0.67409 -0.51389 0.67109 -0.49723 0.67383 -0.51111 C 0.67474 -0.52685 0.67552 -0.54838 0.67825 -0.56273 C 0.68047 -0.57454 0.67916 -0.56667 0.68164 -0.58681 C 0.68203 -0.59931 0.68216 -0.61204 0.68268 -0.62454 C 0.68294 -0.62848 0.68385 -0.63241 0.68385 -0.63658 C 0.68385 -0.70417 0.68502 -0.67107 0.68164 -0.69815 C 0.68125 -0.70116 0.68047 -0.71042 0.67942 -0.71412 C 0.67213 -0.73727 0.67708 -0.71482 0.67265 -0.73797 C 0.67226 -0.74005 0.67226 -0.74213 0.67148 -0.74398 L 0.66927 -0.74977 L 0.66927 -0.74954 " pathEditMode="relative" rAng="0" ptsTypes="AAAAAAAAAAAAAAAAAAAAAAAAAAAAAAAAAAAA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es Animaux, Bleu, Dessin Animé, Cat, Félin">
            <a:extLst>
              <a:ext uri="{FF2B5EF4-FFF2-40B4-BE49-F238E27FC236}">
                <a16:creationId xmlns:a16="http://schemas.microsoft.com/office/drawing/2014/main" id="{AA946CDC-BFAF-4EDF-9799-7591125EF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20" y="-245659"/>
            <a:ext cx="4305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20D92AC-7518-42CC-AA50-6CD88109B03A}"/>
              </a:ext>
            </a:extLst>
          </p:cNvPr>
          <p:cNvCxnSpPr/>
          <p:nvPr/>
        </p:nvCxnSpPr>
        <p:spPr>
          <a:xfrm flipH="1">
            <a:off x="4039737" y="2224585"/>
            <a:ext cx="1924335" cy="2593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4CF0803-06FD-44B2-87D8-C57D81AC32A4}"/>
              </a:ext>
            </a:extLst>
          </p:cNvPr>
          <p:cNvCxnSpPr/>
          <p:nvPr/>
        </p:nvCxnSpPr>
        <p:spPr>
          <a:xfrm flipH="1" flipV="1">
            <a:off x="2306472" y="1937982"/>
            <a:ext cx="3630304" cy="2866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CF5438A-CAF7-433A-B260-849698A18E52}"/>
              </a:ext>
            </a:extLst>
          </p:cNvPr>
          <p:cNvSpPr txBox="1"/>
          <p:nvPr/>
        </p:nvSpPr>
        <p:spPr>
          <a:xfrm>
            <a:off x="6251285" y="3147958"/>
            <a:ext cx="56541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 err="1">
                <a:latin typeface="Arial Rounded MT Bold" panose="020F0704030504030204" pitchFamily="34" charset="0"/>
              </a:rPr>
              <a:t>Describe</a:t>
            </a:r>
            <a:r>
              <a:rPr lang="fr-FR" sz="6600" dirty="0">
                <a:latin typeface="Arial Rounded MT Bold" panose="020F0704030504030204" pitchFamily="34" charset="0"/>
              </a:rPr>
              <a:t> me!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AEC8CA1-BE88-4EF3-A08D-3111183D81B1}"/>
              </a:ext>
            </a:extLst>
          </p:cNvPr>
          <p:cNvCxnSpPr>
            <a:cxnSpLocks/>
          </p:cNvCxnSpPr>
          <p:nvPr/>
        </p:nvCxnSpPr>
        <p:spPr>
          <a:xfrm flipV="1">
            <a:off x="509516" y="2483893"/>
            <a:ext cx="2336775" cy="3855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21BF86-2F33-4191-A3EF-5B00B6C95298}"/>
              </a:ext>
            </a:extLst>
          </p:cNvPr>
          <p:cNvCxnSpPr>
            <a:cxnSpLocks/>
          </p:cNvCxnSpPr>
          <p:nvPr/>
        </p:nvCxnSpPr>
        <p:spPr>
          <a:xfrm flipV="1">
            <a:off x="523164" y="2770496"/>
            <a:ext cx="2247333" cy="18629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05D2391-7865-4B41-B4EA-8436A029B50D}"/>
              </a:ext>
            </a:extLst>
          </p:cNvPr>
          <p:cNvCxnSpPr/>
          <p:nvPr/>
        </p:nvCxnSpPr>
        <p:spPr>
          <a:xfrm flipH="1" flipV="1">
            <a:off x="4528010" y="1119116"/>
            <a:ext cx="1408766" cy="1740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04E6319-5A28-4FD2-BF67-A010A7DF0D07}"/>
              </a:ext>
            </a:extLst>
          </p:cNvPr>
          <p:cNvCxnSpPr/>
          <p:nvPr/>
        </p:nvCxnSpPr>
        <p:spPr>
          <a:xfrm flipH="1" flipV="1">
            <a:off x="2074460" y="470847"/>
            <a:ext cx="3875964" cy="8009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frica Map Continent South - Free image on Pixabay">
            <a:extLst>
              <a:ext uri="{FF2B5EF4-FFF2-40B4-BE49-F238E27FC236}">
                <a16:creationId xmlns:a16="http://schemas.microsoft.com/office/drawing/2014/main" id="{DFF053D1-606B-43A5-A206-EAED2E99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C2FAF44-7C4C-4042-B680-E9B94229D3D3}"/>
              </a:ext>
            </a:extLst>
          </p:cNvPr>
          <p:cNvSpPr/>
          <p:nvPr/>
        </p:nvSpPr>
        <p:spPr>
          <a:xfrm>
            <a:off x="3545058" y="1533379"/>
            <a:ext cx="3671668" cy="43047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460FA0-EDAA-499E-84E8-6012D746B371}"/>
              </a:ext>
            </a:extLst>
          </p:cNvPr>
          <p:cNvSpPr txBox="1"/>
          <p:nvPr/>
        </p:nvSpPr>
        <p:spPr>
          <a:xfrm>
            <a:off x="4340522" y="3515694"/>
            <a:ext cx="2337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AFRICA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B29577E-6F7D-4039-935B-1E6CBDC0B6A1}"/>
              </a:ext>
            </a:extLst>
          </p:cNvPr>
          <p:cNvCxnSpPr>
            <a:cxnSpLocks/>
          </p:cNvCxnSpPr>
          <p:nvPr/>
        </p:nvCxnSpPr>
        <p:spPr>
          <a:xfrm flipH="1" flipV="1">
            <a:off x="5918088" y="5116617"/>
            <a:ext cx="2194560" cy="3754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08F509D-4A4A-4E43-B186-DF5A254626AC}"/>
              </a:ext>
            </a:extLst>
          </p:cNvPr>
          <p:cNvSpPr txBox="1"/>
          <p:nvPr/>
        </p:nvSpPr>
        <p:spPr>
          <a:xfrm>
            <a:off x="7817029" y="4091355"/>
            <a:ext cx="233749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SOUTH</a:t>
            </a:r>
          </a:p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AFRICA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0E264F-34A9-4F31-9EB2-600405A68ED0}"/>
              </a:ext>
            </a:extLst>
          </p:cNvPr>
          <p:cNvSpPr txBox="1"/>
          <p:nvPr/>
        </p:nvSpPr>
        <p:spPr>
          <a:xfrm>
            <a:off x="5164851" y="5495491"/>
            <a:ext cx="3026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600" dirty="0">
              <a:latin typeface="Arial Rounded MT Bold" panose="020F0704030504030204" pitchFamily="34" charset="0"/>
            </a:endParaRPr>
          </a:p>
          <a:p>
            <a:r>
              <a:rPr lang="fr-FR" sz="3600" dirty="0">
                <a:latin typeface="Arial Rounded MT Bold" panose="020F0704030504030204" pitchFamily="34" charset="0"/>
              </a:rPr>
              <a:t>CAPE TOWN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2147EF4-636F-44C1-BFAD-C401A63D9C4B}"/>
              </a:ext>
            </a:extLst>
          </p:cNvPr>
          <p:cNvSpPr/>
          <p:nvPr/>
        </p:nvSpPr>
        <p:spPr>
          <a:xfrm>
            <a:off x="5622878" y="5153184"/>
            <a:ext cx="156679" cy="1714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4EBA0E-43AC-4F9A-849A-B494D755C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51" y="-430055"/>
            <a:ext cx="1447912" cy="28999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E0A142-8B5B-43C5-9CFD-423BA2F10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16" y="4638057"/>
            <a:ext cx="1179208" cy="18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63 0.21644 L -0.03763 0.21644 C -0.03867 0.23333 -0.03828 0.25 -0.04232 0.26551 C -0.04323 0.26921 -0.04466 0.27222 -0.0457 0.27593 C -0.04662 0.27917 -0.0474 0.28264 -0.04805 0.28611 C -0.04935 0.29421 -0.05143 0.31065 -0.05143 0.31065 C -0.05117 0.32986 -0.05039 0.34908 -0.05039 0.36806 C -0.05039 0.38195 -0.05143 0.3956 -0.05143 0.40926 C -0.05143 0.43241 -0.05091 0.43658 -0.04922 0.4544 C -0.04883 0.46806 -0.04896 0.48171 -0.04805 0.49537 C -0.04779 0.49908 -0.04649 0.50208 -0.0457 0.50556 C -0.04375 0.51551 -0.04388 0.51783 -0.04115 0.52616 C -0.03971 0.53033 -0.03776 0.53403 -0.03646 0.53843 C -0.0349 0.54398 -0.03294 0.54908 -0.0319 0.55486 C -0.03034 0.56343 -0.03138 0.55926 -0.02839 0.56713 C -0.028 0.56991 -0.02787 0.57292 -0.02721 0.57546 C -0.02669 0.57778 -0.02539 0.57917 -0.025 0.58148 C -0.02422 0.58472 -0.02435 0.58843 -0.02383 0.5919 C -0.02031 0.61435 -0.0224 0.59445 -0.02031 0.61435 C -0.01992 0.61852 -0.01979 0.62269 -0.01914 0.62662 C -0.01862 0.63079 -0.0168 0.63912 -0.0168 0.63912 L -0.0168 0.63912 " pathEditMode="relative" ptsTypes="AAAAAAAAAAAAAAAAAAAA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1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Images De Mots Alphabet, Corps, Dessin, L'Oreille">
            <a:extLst>
              <a:ext uri="{FF2B5EF4-FFF2-40B4-BE49-F238E27FC236}">
                <a16:creationId xmlns:a16="http://schemas.microsoft.com/office/drawing/2014/main" id="{95309592-2F4A-4C16-A226-4855AEB5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0010" y="3200399"/>
            <a:ext cx="572329" cy="8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Images De Mots Alphabet, Corps, Dessin, L'Oreille">
            <a:extLst>
              <a:ext uri="{FF2B5EF4-FFF2-40B4-BE49-F238E27FC236}">
                <a16:creationId xmlns:a16="http://schemas.microsoft.com/office/drawing/2014/main" id="{BE91FB26-F731-4200-B3D2-B0BC2F9E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881">
            <a:off x="6866924" y="3241987"/>
            <a:ext cx="481686" cy="85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74E11E-E4C0-43AF-93D5-BAFB10A8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651" y="624433"/>
            <a:ext cx="5671782" cy="1204368"/>
          </a:xfrm>
        </p:spPr>
        <p:txBody>
          <a:bodyPr>
            <a:noAutofit/>
          </a:bodyPr>
          <a:lstStyle/>
          <a:p>
            <a:r>
              <a:rPr lang="fr-FR" sz="7200" dirty="0" err="1">
                <a:latin typeface="Arial Rounded MT Bold" panose="020F0704030504030204" pitchFamily="34" charset="0"/>
              </a:rPr>
              <a:t>Draw</a:t>
            </a:r>
            <a:r>
              <a:rPr lang="fr-FR" sz="7200" dirty="0"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78FC00-F6B9-4087-BB60-47AD136B4A17}"/>
              </a:ext>
            </a:extLst>
          </p:cNvPr>
          <p:cNvSpPr/>
          <p:nvPr/>
        </p:nvSpPr>
        <p:spPr>
          <a:xfrm>
            <a:off x="3947047" y="2333767"/>
            <a:ext cx="2770495" cy="2920621"/>
          </a:xfrm>
          <a:prstGeom prst="ellipse">
            <a:avLst/>
          </a:prstGeom>
          <a:solidFill>
            <a:srgbClr val="FFEA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226" name="Picture 2" descr="Perruque, Cheveux, Cheveux Artificiels, Black">
            <a:extLst>
              <a:ext uri="{FF2B5EF4-FFF2-40B4-BE49-F238E27FC236}">
                <a16:creationId xmlns:a16="http://schemas.microsoft.com/office/drawing/2014/main" id="{667CCBD1-88F8-4598-A33F-43289625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86" y="2089765"/>
            <a:ext cx="3375216" cy="243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ux, Yeux Bleus, Macro, Gros Plan, Organe, Humaine">
            <a:extLst>
              <a:ext uri="{FF2B5EF4-FFF2-40B4-BE49-F238E27FC236}">
                <a16:creationId xmlns:a16="http://schemas.microsoft.com/office/drawing/2014/main" id="{F852C23E-A4DB-47DE-B3AE-DBA9BEC6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4" y="3204279"/>
            <a:ext cx="898882" cy="4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ux, Yeux Bleus, Macro, Gros Plan, Organe, Humaine">
            <a:extLst>
              <a:ext uri="{FF2B5EF4-FFF2-40B4-BE49-F238E27FC236}">
                <a16:creationId xmlns:a16="http://schemas.microsoft.com/office/drawing/2014/main" id="{30991797-0482-455C-9E45-73616D327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0807" y="3200399"/>
            <a:ext cx="898882" cy="4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Images De Mots Alphabet, Visage, Humaine, Mensch">
            <a:extLst>
              <a:ext uri="{FF2B5EF4-FFF2-40B4-BE49-F238E27FC236}">
                <a16:creationId xmlns:a16="http://schemas.microsoft.com/office/drawing/2014/main" id="{1B7E1630-F07D-432F-B0A1-440524ED3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85" y="3530482"/>
            <a:ext cx="721266" cy="84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Lèvres, La Bouche, Sourire, Beauté, Jeune Fille, Femme">
            <a:extLst>
              <a:ext uri="{FF2B5EF4-FFF2-40B4-BE49-F238E27FC236}">
                <a16:creationId xmlns:a16="http://schemas.microsoft.com/office/drawing/2014/main" id="{B4DCC242-C4F8-496D-A92D-F8043F270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85" y="4559403"/>
            <a:ext cx="855608" cy="42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stationnaire, crayon, très coloré, tasse&#10;&#10;Description générée automatiquement">
            <a:extLst>
              <a:ext uri="{FF2B5EF4-FFF2-40B4-BE49-F238E27FC236}">
                <a16:creationId xmlns:a16="http://schemas.microsoft.com/office/drawing/2014/main" id="{840BA7C7-AA94-8D44-8120-6A2763893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337" y="833326"/>
            <a:ext cx="1655393" cy="21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908C83D-2E6E-FA45-BB64-D762FB8AD99F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</a:t>
            </a:r>
            <a:r>
              <a:rPr lang="en-US" sz="5000" i="1" dirty="0">
                <a:solidFill>
                  <a:schemeClr val="bg1"/>
                </a:solidFill>
                <a:latin typeface="Century Schoolbook" panose="02040604050505020304" pitchFamily="18" charset="0"/>
                <a:ea typeface="BatangChe" panose="02030609000101010101" pitchFamily="49" charset="-127"/>
              </a:rPr>
              <a:t>Head and shoulders song!</a:t>
            </a:r>
            <a:endParaRPr lang="fr-FR" sz="5000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1202CE7-27D4-F442-B022-DA2E81246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413229"/>
            <a:ext cx="4211145" cy="2585906"/>
          </a:xfrm>
          <a:prstGeom prst="rect">
            <a:avLst/>
          </a:prstGeom>
        </p:spPr>
      </p:pic>
      <p:pic>
        <p:nvPicPr>
          <p:cNvPr id="11" name="Picture 2" descr="Chiens, Têtes, Drôle, Animaux, Des Animaux, Tête">
            <a:extLst>
              <a:ext uri="{FF2B5EF4-FFF2-40B4-BE49-F238E27FC236}">
                <a16:creationId xmlns:a16="http://schemas.microsoft.com/office/drawing/2014/main" id="{5A85FBEC-6C8D-6E41-9CDD-FE345647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1" y="2514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ead.m4a" descr="head.m4a">
            <a:hlinkClick r:id="" action="ppaction://media"/>
            <a:extLst>
              <a:ext uri="{FF2B5EF4-FFF2-40B4-BE49-F238E27FC236}">
                <a16:creationId xmlns:a16="http://schemas.microsoft.com/office/drawing/2014/main" id="{09B3D9C0-3D84-D14D-9682-F66509A95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6845" y="2851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908C83D-2E6E-FA45-BB64-D762FB8AD99F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</a:t>
            </a:r>
            <a:r>
              <a:rPr lang="en-US" sz="5000" i="1" dirty="0">
                <a:solidFill>
                  <a:schemeClr val="bg1"/>
                </a:solidFill>
                <a:latin typeface="Century Schoolbook" panose="02040604050505020304" pitchFamily="18" charset="0"/>
                <a:ea typeface="BatangChe" panose="02030609000101010101" pitchFamily="49" charset="-127"/>
              </a:rPr>
              <a:t>Head and shoulders song!</a:t>
            </a:r>
            <a:endParaRPr lang="fr-FR" sz="50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32104F-39DB-3947-817A-BA1AD5909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189" y="1096444"/>
            <a:ext cx="2744675" cy="5497125"/>
          </a:xfrm>
          <a:prstGeom prst="rect">
            <a:avLst/>
          </a:prstGeom>
        </p:spPr>
      </p:pic>
      <p:sp>
        <p:nvSpPr>
          <p:cNvPr id="10" name="Bulle ronde 9">
            <a:extLst>
              <a:ext uri="{FF2B5EF4-FFF2-40B4-BE49-F238E27FC236}">
                <a16:creationId xmlns:a16="http://schemas.microsoft.com/office/drawing/2014/main" id="{2B2F9756-2AD5-1740-8AAE-73A105D177AE}"/>
              </a:ext>
            </a:extLst>
          </p:cNvPr>
          <p:cNvSpPr/>
          <p:nvPr/>
        </p:nvSpPr>
        <p:spPr>
          <a:xfrm>
            <a:off x="1479055" y="2301766"/>
            <a:ext cx="2042462" cy="1347837"/>
          </a:xfrm>
          <a:prstGeom prst="wedgeEllipseCallout">
            <a:avLst>
              <a:gd name="adj1" fmla="val -64620"/>
              <a:gd name="adj2" fmla="val -3305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45972-3014-4949-8B21-2E00714FC68D}"/>
              </a:ext>
            </a:extLst>
          </p:cNvPr>
          <p:cNvSpPr/>
          <p:nvPr/>
        </p:nvSpPr>
        <p:spPr>
          <a:xfrm>
            <a:off x="1689391" y="3893927"/>
            <a:ext cx="1019780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Head and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shoulders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knees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and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toes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knees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and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toes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knees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and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toes</a:t>
            </a:r>
            <a:endParaRPr lang="fr-FR" sz="40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fr-FR" sz="4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Eyes</a:t>
            </a:r>
            <a:r>
              <a:rPr lang="fr-FR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fr-FR" sz="4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ears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mouth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and </a:t>
            </a:r>
            <a:r>
              <a:rPr lang="fr-FR" sz="40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nose</a:t>
            </a:r>
            <a:r>
              <a:rPr lang="fr-FR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 </a:t>
            </a:r>
            <a:endParaRPr lang="fr-FR" sz="4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1202CE7-27D4-F442-B022-DA2E81246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413229"/>
            <a:ext cx="4211145" cy="2585906"/>
          </a:xfrm>
          <a:prstGeom prst="rect">
            <a:avLst/>
          </a:prstGeom>
        </p:spPr>
      </p:pic>
      <p:pic>
        <p:nvPicPr>
          <p:cNvPr id="2" name="head.m4a" descr="head.m4a">
            <a:hlinkClick r:id="" action="ppaction://media"/>
            <a:extLst>
              <a:ext uri="{FF2B5EF4-FFF2-40B4-BE49-F238E27FC236}">
                <a16:creationId xmlns:a16="http://schemas.microsoft.com/office/drawing/2014/main" id="{2AE63852-B8FF-224F-A500-FE94C09A5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2680" y="2320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>
            <a:extLst>
              <a:ext uri="{FF2B5EF4-FFF2-40B4-BE49-F238E27FC236}">
                <a16:creationId xmlns:a16="http://schemas.microsoft.com/office/drawing/2014/main" id="{FC26EA93-227C-4B64-8CF5-14016520B46E}"/>
              </a:ext>
            </a:extLst>
          </p:cNvPr>
          <p:cNvSpPr/>
          <p:nvPr/>
        </p:nvSpPr>
        <p:spPr>
          <a:xfrm>
            <a:off x="604911" y="1129956"/>
            <a:ext cx="3207857" cy="1956087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418005-4C00-4D3D-95B4-0D1DFB9336F5}"/>
              </a:ext>
            </a:extLst>
          </p:cNvPr>
          <p:cNvSpPr txBox="1"/>
          <p:nvPr/>
        </p:nvSpPr>
        <p:spPr>
          <a:xfrm>
            <a:off x="2817057" y="113324"/>
            <a:ext cx="6557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Dans ce cours, tu as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605FF1-F12A-4723-B2E4-FFFC3670BD05}"/>
              </a:ext>
            </a:extLst>
          </p:cNvPr>
          <p:cNvSpPr txBox="1"/>
          <p:nvPr/>
        </p:nvSpPr>
        <p:spPr>
          <a:xfrm>
            <a:off x="167920" y="3033189"/>
            <a:ext cx="5694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Arial Rounded MT Bold" panose="020F0704030504030204" pitchFamily="34" charset="0"/>
              </a:rPr>
              <a:t>découvert des animaux sauvages et domestiques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10F58FC6-A76A-4DDC-BF59-3493156ED5B7}"/>
              </a:ext>
            </a:extLst>
          </p:cNvPr>
          <p:cNvSpPr/>
          <p:nvPr/>
        </p:nvSpPr>
        <p:spPr>
          <a:xfrm>
            <a:off x="7401628" y="1290502"/>
            <a:ext cx="2881855" cy="2086664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2DBE2A-8916-4B95-BAE9-9DE91880F96B}"/>
              </a:ext>
            </a:extLst>
          </p:cNvPr>
          <p:cNvSpPr txBox="1"/>
          <p:nvPr/>
        </p:nvSpPr>
        <p:spPr>
          <a:xfrm>
            <a:off x="6801535" y="3384909"/>
            <a:ext cx="5146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Arial Rounded MT Bold" panose="020F0704030504030204" pitchFamily="34" charset="0"/>
              </a:rPr>
              <a:t>appris à nommer des parties du visage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891479-DEC2-4EC1-ABF9-94C490305467}"/>
              </a:ext>
            </a:extLst>
          </p:cNvPr>
          <p:cNvSpPr txBox="1"/>
          <p:nvPr/>
        </p:nvSpPr>
        <p:spPr>
          <a:xfrm>
            <a:off x="3942382" y="5227766"/>
            <a:ext cx="4901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Arial Rounded MT Bold" panose="020F0704030504030204" pitchFamily="34" charset="0"/>
              </a:rPr>
              <a:t>appris les sons de l’alphabet en anglais</a:t>
            </a:r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06AE317F-D8C4-45D5-BA3D-3255B44E090A}"/>
              </a:ext>
            </a:extLst>
          </p:cNvPr>
          <p:cNvSpPr/>
          <p:nvPr/>
        </p:nvSpPr>
        <p:spPr>
          <a:xfrm>
            <a:off x="873474" y="4631492"/>
            <a:ext cx="3068908" cy="211059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Lion Sauvage Des Animaux La - Photo gratuite sur Pixabay">
            <a:extLst>
              <a:ext uri="{FF2B5EF4-FFF2-40B4-BE49-F238E27FC236}">
                <a16:creationId xmlns:a16="http://schemas.microsoft.com/office/drawing/2014/main" id="{681DC0BE-0D63-F14F-98D5-89B01E1B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47" y="1554116"/>
            <a:ext cx="808666" cy="137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ouris Rongeurs Mignon - Photo gratuite sur Pixabay">
            <a:extLst>
              <a:ext uri="{FF2B5EF4-FFF2-40B4-BE49-F238E27FC236}">
                <a16:creationId xmlns:a16="http://schemas.microsoft.com/office/drawing/2014/main" id="{22605A7D-F261-6A40-AADB-117D0D190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2" b="89984" l="10000" r="91563">
                        <a14:foregroundMark x1="91979" y1="36946" x2="91654" y2="50551"/>
                        <a14:foregroundMark x1="91340" y1="55301" x2="88750" y2="66338"/>
                        <a14:backgroundMark x1="73229" y1="80131" x2="70208" y2="89163"/>
                        <a14:backgroundMark x1="86042" y1="73399" x2="87083" y2="86700"/>
                        <a14:backgroundMark x1="86875" y1="58456" x2="85313" y2="60591"/>
                        <a14:backgroundMark x1="92188" y1="51888" x2="92188" y2="53530"/>
                        <a14:backgroundMark x1="91875" y1="50575" x2="91667" y2="55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17" y="1422867"/>
            <a:ext cx="1765134" cy="11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9EE9D30-B935-6D46-874E-6F552042A387}"/>
              </a:ext>
            </a:extLst>
          </p:cNvPr>
          <p:cNvSpPr txBox="1"/>
          <p:nvPr/>
        </p:nvSpPr>
        <p:spPr>
          <a:xfrm>
            <a:off x="1970913" y="552671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D6CAD9E-61FD-4A41-8739-A9B3E599F31D}"/>
              </a:ext>
            </a:extLst>
          </p:cNvPr>
          <p:cNvSpPr txBox="1"/>
          <p:nvPr/>
        </p:nvSpPr>
        <p:spPr>
          <a:xfrm>
            <a:off x="2652992" y="4883586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F8C023-1CBE-454A-9ECA-4A9185936AF0}"/>
              </a:ext>
            </a:extLst>
          </p:cNvPr>
          <p:cNvSpPr txBox="1"/>
          <p:nvPr/>
        </p:nvSpPr>
        <p:spPr>
          <a:xfrm>
            <a:off x="1214063" y="508749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pic>
        <p:nvPicPr>
          <p:cNvPr id="23" name="Picture 2" descr="Boy Asian Anime - Free vector graphic on Pixabay">
            <a:extLst>
              <a:ext uri="{FF2B5EF4-FFF2-40B4-BE49-F238E27FC236}">
                <a16:creationId xmlns:a16="http://schemas.microsoft.com/office/drawing/2014/main" id="{884A88D3-0358-7D41-BC1D-F9AF443D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41" y="1719255"/>
            <a:ext cx="1239601" cy="13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animBg="1"/>
      <p:bldP spid="10" grpId="0"/>
      <p:bldP spid="11" grpId="0"/>
      <p:bldP spid="13" grpId="0" animBg="1"/>
      <p:bldP spid="16" grpId="0"/>
      <p:bldP spid="18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500A1B-8A86-4B40-A6FC-1444427B4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sp>
        <p:nvSpPr>
          <p:cNvPr id="3" name="Bulle ronde 2">
            <a:extLst>
              <a:ext uri="{FF2B5EF4-FFF2-40B4-BE49-F238E27FC236}">
                <a16:creationId xmlns:a16="http://schemas.microsoft.com/office/drawing/2014/main" id="{1FEE32BB-E9EA-2147-B816-A426B43F49A9}"/>
              </a:ext>
            </a:extLst>
          </p:cNvPr>
          <p:cNvSpPr/>
          <p:nvPr/>
        </p:nvSpPr>
        <p:spPr>
          <a:xfrm>
            <a:off x="3081331" y="2455332"/>
            <a:ext cx="2676002" cy="1254006"/>
          </a:xfrm>
          <a:prstGeom prst="wedgeEllipseCallout">
            <a:avLst>
              <a:gd name="adj1" fmla="val -71663"/>
              <a:gd name="adj2" fmla="val 79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  <p:pic>
        <p:nvPicPr>
          <p:cNvPr id="4" name="Média en ligne 3" descr="goodbye-song.mp3">
            <a:hlinkClick r:id="" action="ppaction://media"/>
            <a:extLst>
              <a:ext uri="{FF2B5EF4-FFF2-40B4-BE49-F238E27FC236}">
                <a16:creationId xmlns:a16="http://schemas.microsoft.com/office/drawing/2014/main" id="{A3A23EF8-A889-7A4F-AD8F-7F4459A4B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333" y="4853844"/>
            <a:ext cx="812800" cy="812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6D344C-4852-6248-B308-D02C335F5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1914266"/>
            <a:ext cx="2262949" cy="453230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78D517-3146-1A40-9CB6-39A80CA73FC3}"/>
              </a:ext>
            </a:extLst>
          </p:cNvPr>
          <p:cNvSpPr/>
          <p:nvPr/>
        </p:nvSpPr>
        <p:spPr>
          <a:xfrm>
            <a:off x="508000" y="411425"/>
            <a:ext cx="10862733" cy="10357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solidFill>
                  <a:schemeClr val="tx1"/>
                </a:solidFill>
                <a:latin typeface="Century Schoolbook" panose="02040604050505020304" pitchFamily="18" charset="0"/>
                <a:ea typeface="BatangChe" panose="02030609000101010101" pitchFamily="49" charset="-127"/>
              </a:rPr>
              <a:t>Goodbye song</a:t>
            </a:r>
            <a:endParaRPr lang="fr-FR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9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5DEB9D-332B-4F97-846B-EAE33DA6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40634-A7AE-47E6-9747-73F0B380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0" y="360691"/>
            <a:ext cx="1621969" cy="1845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493C2-6BD2-4857-B960-FE7F4396F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38" name="Picture 26" descr="Sack Bag Pack - Free vector graphic on Pixabay">
            <a:extLst>
              <a:ext uri="{FF2B5EF4-FFF2-40B4-BE49-F238E27FC236}">
                <a16:creationId xmlns:a16="http://schemas.microsoft.com/office/drawing/2014/main" id="{7F663127-166A-4C09-94E2-0F29C34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5595320" y="225156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blipFill>
                  <a:blip r:embed="rId7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3D28844F-AB85-44E0-9984-8334E5C1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2" descr="Pinceau, Brosse, Pinceau Aquarelle, Artiste, Peintre">
            <a:extLst>
              <a:ext uri="{FF2B5EF4-FFF2-40B4-BE49-F238E27FC236}">
                <a16:creationId xmlns:a16="http://schemas.microsoft.com/office/drawing/2014/main" id="{366AD485-E2E0-4D33-8BF4-B3F23273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5538829" y="2384968"/>
            <a:ext cx="548868" cy="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Springbok Gazelle Afrique La - Photo gratuite sur Pixabay">
            <a:extLst>
              <a:ext uri="{FF2B5EF4-FFF2-40B4-BE49-F238E27FC236}">
                <a16:creationId xmlns:a16="http://schemas.microsoft.com/office/drawing/2014/main" id="{28B4E980-F33D-4AA2-8384-F629CB16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1042" y1="75278" x2="58750" y2="86528"/>
                        <a14:foregroundMark x1="44024" y1="77320" x2="42604" y2="84444"/>
                        <a14:foregroundMark x1="44375" y1="75556" x2="44177" y2="76548"/>
                        <a14:foregroundMark x1="47049" y1="63525" x2="46875" y2="64306"/>
                        <a14:foregroundMark x1="48166" y1="58498" x2="47291" y2="62434"/>
                        <a14:foregroundMark x1="46875" y1="64306" x2="46911" y2="67139"/>
                        <a14:foregroundMark x1="44948" y1="78932" x2="42813" y2="85694"/>
                        <a14:foregroundMark x1="42813" y1="85694" x2="42604" y2="86111"/>
                        <a14:backgroundMark x1="47292" y1="71111" x2="46146" y2="76944"/>
                        <a14:backgroundMark x1="46979" y1="69167" x2="46250" y2="71944"/>
                        <a14:backgroundMark x1="47604" y1="67639" x2="47292" y2="68333"/>
                        <a14:backgroundMark x1="47292" y1="68056" x2="46771" y2="69583"/>
                        <a14:backgroundMark x1="47813" y1="62917" x2="47292" y2="63750"/>
                        <a14:backgroundMark x1="48854" y1="56806" x2="48542" y2="58611"/>
                        <a14:backgroundMark x1="45833" y1="77500" x2="45521" y2="83056"/>
                        <a14:backgroundMark x1="45729" y1="76806" x2="45521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1" y="2568361"/>
            <a:ext cx="5153581" cy="38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681C50AF-2B0F-4CEC-9D40-AE3BC9043F6D}"/>
              </a:ext>
            </a:extLst>
          </p:cNvPr>
          <p:cNvCxnSpPr>
            <a:cxnSpLocks/>
          </p:cNvCxnSpPr>
          <p:nvPr/>
        </p:nvCxnSpPr>
        <p:spPr>
          <a:xfrm>
            <a:off x="4841534" y="5663821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A7A895A5-5973-40B3-8A79-51A5A4FB3321}"/>
              </a:ext>
            </a:extLst>
          </p:cNvPr>
          <p:cNvCxnSpPr>
            <a:cxnSpLocks/>
          </p:cNvCxnSpPr>
          <p:nvPr/>
        </p:nvCxnSpPr>
        <p:spPr>
          <a:xfrm>
            <a:off x="5628752" y="5663821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38EB711-AEE0-4120-B005-47BD410DE28C}"/>
              </a:ext>
            </a:extLst>
          </p:cNvPr>
          <p:cNvCxnSpPr>
            <a:cxnSpLocks/>
          </p:cNvCxnSpPr>
          <p:nvPr/>
        </p:nvCxnSpPr>
        <p:spPr>
          <a:xfrm>
            <a:off x="6433095" y="565244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D6C2DA72-D0BA-42C9-9C02-43991D8A4C44}"/>
              </a:ext>
            </a:extLst>
          </p:cNvPr>
          <p:cNvCxnSpPr>
            <a:cxnSpLocks/>
          </p:cNvCxnSpPr>
          <p:nvPr/>
        </p:nvCxnSpPr>
        <p:spPr>
          <a:xfrm>
            <a:off x="7961278" y="565244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1D6DFDB5-8CBA-4383-B727-C96230F9FF9A}"/>
              </a:ext>
            </a:extLst>
          </p:cNvPr>
          <p:cNvCxnSpPr>
            <a:cxnSpLocks/>
          </p:cNvCxnSpPr>
          <p:nvPr/>
        </p:nvCxnSpPr>
        <p:spPr>
          <a:xfrm>
            <a:off x="7157731" y="565244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9A5E947F-F5FE-4022-84B3-773B738598EA}"/>
              </a:ext>
            </a:extLst>
          </p:cNvPr>
          <p:cNvCxnSpPr>
            <a:cxnSpLocks/>
          </p:cNvCxnSpPr>
          <p:nvPr/>
        </p:nvCxnSpPr>
        <p:spPr>
          <a:xfrm>
            <a:off x="8725666" y="565244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A117385-6601-468E-AEA4-201EC5855E24}"/>
              </a:ext>
            </a:extLst>
          </p:cNvPr>
          <p:cNvCxnSpPr>
            <a:cxnSpLocks/>
          </p:cNvCxnSpPr>
          <p:nvPr/>
        </p:nvCxnSpPr>
        <p:spPr>
          <a:xfrm>
            <a:off x="9437196" y="565244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1005A374-E65F-4C91-B3BF-2E4D73BD359F}"/>
              </a:ext>
            </a:extLst>
          </p:cNvPr>
          <p:cNvCxnSpPr>
            <a:cxnSpLocks/>
          </p:cNvCxnSpPr>
          <p:nvPr/>
        </p:nvCxnSpPr>
        <p:spPr>
          <a:xfrm>
            <a:off x="10192698" y="565244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6FEFB955-C8F3-4AE3-B2A1-2E7A26992953}"/>
              </a:ext>
            </a:extLst>
          </p:cNvPr>
          <p:cNvCxnSpPr>
            <a:cxnSpLocks/>
          </p:cNvCxnSpPr>
          <p:nvPr/>
        </p:nvCxnSpPr>
        <p:spPr>
          <a:xfrm>
            <a:off x="10976625" y="5652448"/>
            <a:ext cx="51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36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19 0.05926 L 0.01419 0.05949 C 0.01523 0.07245 0.01549 0.08588 0.01745 0.09884 C 0.01901 0.10879 0.02031 0.11898 0.022 0.1287 C 0.02474 0.14583 0.02578 0.14583 0.0276 0.1625 C 0.02812 0.16782 0.02825 0.17314 0.02864 0.17847 C 0.02982 0.19213 0.02968 0.18796 0.03099 0.20046 C 0.03281 0.21828 0.03125 0.20625 0.0332 0.22037 C 0.03411 0.23773 0.03372 0.23657 0.03541 0.25023 C 0.03737 0.2662 0.0362 0.25208 0.03984 0.27801 C 0.04049 0.28194 0.04062 0.28588 0.04101 0.29004 C 0.04166 0.29652 0.04271 0.30324 0.04323 0.30995 C 0.04453 0.32592 0.04349 0.31944 0.04544 0.32986 C 0.04505 0.34953 0.04505 0.36967 0.0444 0.38935 C 0.04414 0.3956 0.04297 0.40324 0.04218 0.40926 C 0.04297 0.43518 0.04205 0.43726 0.0444 0.45509 C 0.04505 0.46041 0.04583 0.46574 0.04661 0.47106 C 0.04687 0.47314 0.04739 0.475 0.04778 0.47708 C 0.04857 0.48217 0.04896 0.48773 0.05 0.49282 C 0.05117 0.49907 0.05169 0.50162 0.05221 0.50879 C 0.05234 0.51157 0.05221 0.51412 0.05221 0.51689 L 0.05221 0.51713 " pathEditMode="relative" rAng="0" ptsTypes="AAAAAAAAAAAAAAAAAAAAAA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6436 L -0.00234 0.06459 C -0.00312 0.07084 -0.00312 0.07801 -0.00469 0.08403 C -0.00586 0.08889 -0.00859 0.0919 -0.01028 0.09607 C -0.01419 0.10579 -0.01745 0.11621 -0.02148 0.12593 C -0.02383 0.13172 -0.02682 0.13635 -0.02929 0.1419 C -0.03463 0.15417 -0.03932 0.1676 -0.04492 0.17963 C -0.0513 0.19306 -0.05859 0.2044 -0.0651 0.2176 C -0.0681 0.22338 -0.0707 0.23033 -0.07409 0.23542 C -0.08073 0.24561 -0.08815 0.25417 -0.09531 0.2632 C -0.11302 0.28612 -0.11211 0.28264 -0.13789 0.31112 C -0.1487 0.32292 -0.14062 0.31482 -0.1513 0.32894 C -0.15351 0.33172 -0.15586 0.33403 -0.15807 0.33681 C -0.16185 0.3419 -0.16497 0.34908 -0.16927 0.35278 C -0.17148 0.35487 -0.1737 0.35672 -0.17591 0.3588 C -0.17786 0.36065 -0.17955 0.36297 -0.18151 0.36482 C -0.18255 0.36575 -0.18385 0.36575 -0.18489 0.36667 C -0.18685 0.36852 -0.18854 0.3713 -0.19049 0.37269 C -0.19297 0.37454 -0.1957 0.37547 -0.1983 0.37662 C -0.20703 0.38079 -0.20442 0.37848 -0.21849 0.38264 L -0.22526 0.38473 C -0.22708 0.38519 -0.2289 0.38635 -0.23086 0.38658 C -0.23567 0.3875 -0.24049 0.38797 -0.24531 0.38866 C -0.25052 0.39098 -0.25 0.39028 -0.25547 0.39468 C -0.2569 0.39584 -0.25833 0.39769 -0.25989 0.39862 C -0.26289 0.40024 -0.26588 0.40093 -0.26888 0.40255 C -0.26992 0.40325 -0.27109 0.40417 -0.27226 0.40463 C -0.27513 0.40556 -0.27825 0.40579 -0.28112 0.40649 C -0.28867 0.41112 -0.29648 0.41412 -0.30351 0.42037 C -0.31901 0.43426 -0.31211 0.43102 -0.3237 0.4345 C -0.33021 0.44213 -0.32396 0.43542 -0.33047 0.44028 C -0.33203 0.44144 -0.33333 0.44329 -0.33489 0.44445 C -0.33633 0.44537 -0.33789 0.44561 -0.33945 0.4463 C -0.34049 0.447 -0.34166 0.44769 -0.34271 0.44838 C -0.34427 0.45024 -0.3457 0.45232 -0.34726 0.4544 C -0.3483 0.45579 -0.34961 0.45649 -0.35065 0.45834 C -0.35377 0.46389 -0.35208 0.46366 -0.3539 0.47014 C -0.35455 0.47246 -0.35547 0.47408 -0.35625 0.47616 C -0.35703 0.47871 -0.35755 0.48149 -0.35846 0.48426 C -0.35976 0.4882 -0.36263 0.49468 -0.36406 0.49815 C -0.36432 0.5007 -0.36549 0.50926 -0.36627 0.51204 C -0.36692 0.51412 -0.36771 0.51598 -0.36849 0.51806 C -0.36888 0.5213 -0.36914 0.52477 -0.36966 0.52801 C -0.36992 0.52987 -0.3707 0.53403 -0.3707 0.53426 L -0.37291 0.53403 " pathEditMode="relative" rAng="0" ptsTypes="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9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5371 L 0.00469 0.05394 C 0.01367 0.08565 0.00417 0.05394 0.01472 0.08333 C 0.01563 0.08588 0.01602 0.08889 0.01693 0.09144 C 0.01797 0.09421 0.01927 0.09676 0.02032 0.09931 C 0.02188 0.10324 0.02487 0.11134 0.02487 0.11158 C 0.02839 0.13056 0.02266 0.1007 0.02813 0.12523 C 0.02982 0.13241 0.03099 0.14005 0.03269 0.14722 C 0.03399 0.15255 0.03607 0.15741 0.03711 0.16296 C 0.03789 0.16713 0.03802 0.17153 0.03946 0.175 C 0.0418 0.18148 0.04245 0.18241 0.04388 0.19097 C 0.04479 0.19676 0.04506 0.20301 0.0461 0.2088 C 0.04649 0.21111 0.04779 0.21273 0.04831 0.21482 C 0.04883 0.21667 0.04896 0.21875 0.04948 0.22083 C 0.05013 0.22338 0.05104 0.22593 0.0517 0.22871 C 0.05261 0.23195 0.05313 0.23542 0.05391 0.23866 C 0.05469 0.24144 0.0556 0.24375 0.05625 0.24653 C 0.05677 0.24931 0.0569 0.25208 0.05729 0.25463 C 0.05938 0.2669 0.05899 0.26458 0.06185 0.27454 C 0.06394 0.3007 0.06341 0.28796 0.06185 0.33033 C 0.06159 0.33611 0.06146 0.34236 0.06068 0.34815 C 0.05808 0.36806 0.05847 0.34838 0.05847 0.36019 L 0.05847 0.36042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53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5371 L 0.00469 0.05394 C 0.01368 0.08565 0.00417 0.05394 0.01472 0.08334 C 0.01563 0.08588 0.01602 0.08889 0.01693 0.09144 C 0.01797 0.09422 0.01928 0.09676 0.02032 0.09931 C 0.02188 0.10325 0.02487 0.11135 0.02487 0.11158 C 0.02839 0.13056 0.02266 0.1007 0.02813 0.12524 C 0.02982 0.13241 0.03099 0.14005 0.03269 0.14723 C 0.03399 0.15255 0.03607 0.15741 0.03711 0.16297 C 0.03789 0.16713 0.03803 0.17153 0.03946 0.175 C 0.0418 0.18149 0.04245 0.18241 0.04388 0.19098 C 0.0448 0.19676 0.04506 0.20301 0.0461 0.2088 C 0.04649 0.21112 0.04779 0.21274 0.04831 0.21482 C 0.04883 0.21667 0.04896 0.21875 0.04948 0.22084 C 0.05013 0.22338 0.05105 0.22593 0.0517 0.22871 C 0.05261 0.23195 0.05313 0.23542 0.05391 0.23866 C 0.05469 0.24144 0.0556 0.24375 0.05625 0.24653 C 0.05678 0.24931 0.05691 0.25209 0.0573 0.25463 C 0.05938 0.2669 0.05899 0.26459 0.06185 0.27454 C 0.06394 0.3007 0.06342 0.28797 0.06185 0.33033 C 0.06159 0.33612 0.06146 0.34237 0.06068 0.34815 C 0.05808 0.36806 0.05847 0.34838 0.05847 0.36019 L 0.05847 0.36042 " pathEditMode="relative" rAng="0" ptsTypes="AAAAAAAAAAAAAAAAAAAAA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0.05602 L 0.00924 0.05625 C 0.00989 0.0625 0.01028 0.06921 0.01145 0.0757 C 0.01224 0.08056 0.01328 0.08542 0.01471 0.08982 C 0.0289 0.12847 0.02916 0.12801 0.04166 0.15347 C 0.04661 0.1757 0.0401 0.14908 0.04948 0.17732 C 0.05156 0.18357 0.05312 0.19074 0.05507 0.19722 C 0.05768 0.20602 0.05846 0.20741 0.06171 0.21505 C 0.06211 0.21713 0.06237 0.21921 0.06289 0.22107 C 0.06614 0.23264 0.06445 0.22107 0.06731 0.23496 C 0.07031 0.24884 0.06588 0.23773 0.07187 0.25301 C 0.07395 0.25833 0.07656 0.2632 0.07851 0.26875 C 0.07955 0.27176 0.07955 0.27593 0.08073 0.27871 C 0.08268 0.28333 0.0875 0.29074 0.0875 0.29097 C 0.09075 0.30232 0.08919 0.29583 0.09192 0.31065 L 0.09309 0.31667 C 0.09349 0.32176 0.09362 0.32732 0.09414 0.33241 C 0.09414 0.33264 0.09869 0.36435 0.09869 0.36458 C 0.09908 0.36829 0.09908 0.37246 0.09974 0.37616 C 0.10026 0.37917 0.10143 0.38148 0.10208 0.38426 C 0.10247 0.38611 0.10273 0.3882 0.10312 0.39028 C 0.10338 0.40787 0.10169 0.46065 0.10533 0.49167 C 0.10885 0.52014 0.10625 0.49838 0.10872 0.51366 C 0.10911 0.51621 0.10937 0.51898 0.10989 0.52153 C 0.11054 0.52546 0.11211 0.53357 0.11211 0.5338 C 0.11328 0.55208 0.11315 0.54537 0.11315 0.55347 L 0.11315 0.55371 " pathEditMode="relative" rAng="0" ptsTypes="AAAAAAAAAAAAAAAAAAAAAAAAA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669 L 0.00886 0.06713 C 0.01146 0.07338 0.01341 0.08102 0.01667 0.0868 C 0.03308 0.11597 0.03164 0.1081 0.04571 0.12662 C 0.05951 0.14444 0.06055 0.15185 0.0793 0.1662 C 0.0905 0.175 0.10091 0.18796 0.11289 0.19213 C 0.13802 0.20115 0.11068 0.19051 0.13412 0.20208 C 0.1375 0.2037 0.14089 0.2044 0.14427 0.20625 C 0.14766 0.20787 0.15091 0.21065 0.1543 0.21203 C 0.15729 0.21342 0.16029 0.21319 0.16328 0.21412 C 0.16667 0.21504 0.17005 0.21666 0.17331 0.21805 C 0.17643 0.21944 0.18698 0.22407 0.19011 0.22615 C 0.19284 0.22777 0.19532 0.23032 0.19805 0.23194 C 0.2017 0.23426 0.21094 0.23703 0.21485 0.24004 C 0.2194 0.24352 0.22344 0.24953 0.22826 0.25185 C 0.23347 0.25463 0.2388 0.25648 0.24388 0.25995 C 0.24857 0.26319 0.25287 0.26782 0.25729 0.27176 L 0.27071 0.28379 C 0.27617 0.28865 0.27956 0.2919 0.28529 0.29583 C 0.29453 0.30185 0.30469 0.30509 0.31328 0.31365 C 0.32435 0.32453 0.31966 0.32152 0.3267 0.32569 C 0.34167 0.35208 0.32487 0.3243 0.33685 0.33958 C 0.33815 0.3412 0.33893 0.34375 0.34011 0.3456 C 0.34349 0.35023 0.34675 0.35532 0.35026 0.35949 C 0.3513 0.36065 0.35261 0.3618 0.35365 0.36342 C 0.35886 0.37106 0.35534 0.36782 0.36029 0.37731 C 0.36914 0.39444 0.36706 0.3912 0.3737 0.3993 C 0.37578 0.40972 0.37357 0.40115 0.37826 0.41111 C 0.38295 0.42106 0.37761 0.41389 0.38386 0.42106 C 0.38581 0.43171 0.38373 0.42384 0.38946 0.43518 C 0.39102 0.43819 0.39219 0.44213 0.39388 0.44514 C 0.39662 0.44977 0.39974 0.45324 0.40287 0.45694 C 0.40326 0.45902 0.40339 0.46111 0.40404 0.46296 C 0.40456 0.46504 0.4056 0.4669 0.40625 0.46898 C 0.40703 0.47152 0.40768 0.4743 0.40847 0.47685 C 0.40977 0.48865 0.40912 0.48703 0.41289 0.49884 C 0.41433 0.50301 0.41745 0.51065 0.41745 0.51088 C 0.41784 0.51342 0.41797 0.5162 0.41849 0.51875 C 0.41901 0.52083 0.42084 0.52477 0.42084 0.525 L 0.42084 0.52268 " pathEditMode="relative" rAng="0" ptsTypes="AAAAAAAAAAAAAAAAAAAAAAAAAAAAAAA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5186 L -0.01094 0.05209 C -0.01211 0.06042 -0.01328 0.06899 -0.01432 0.07755 C -0.01628 0.09399 -0.01901 0.12593 -0.01992 0.13936 C -0.02044 0.14653 -0.02057 0.15394 -0.02109 0.16112 C -0.02578 0.23612 -0.03021 0.31112 -0.03568 0.38612 C -0.0362 0.39445 -0.0388 0.39491 -0.04232 0.39792 C -0.04792 0.41274 -0.04518 0.40602 -0.05026 0.41783 C -0.05091 0.42176 -0.05078 0.42686 -0.05247 0.42987 C -0.05534 0.43496 -0.05898 0.44051 -0.06029 0.44769 C -0.06068 0.44977 -0.06107 0.45162 -0.06146 0.45371 C -0.06185 0.45625 -0.06198 0.45903 -0.0625 0.46158 C -0.06315 0.46505 -0.06406 0.46829 -0.06471 0.47153 C -0.06523 0.47431 -0.06536 0.47709 -0.06589 0.47963 C -0.06641 0.48241 -0.06745 0.48473 -0.0681 0.4875 C -0.06862 0.48959 -0.06888 0.49144 -0.06927 0.49352 C -0.06966 0.50278 -0.06979 0.51204 -0.07031 0.5213 C -0.07057 0.52408 -0.07109 0.52662 -0.07148 0.5294 C -0.07174 0.53125 -0.07253 0.53542 -0.07253 0.53565 L -0.07253 0.53542 " pathEditMode="relative" rAng="0" ptsTypes="AAAAAAAAAAAAAAAAAA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01505 L 0.0237 0.01528 C 0.02669 0.02917 0.02904 0.03959 0.03151 0.05463 C 0.03216 0.05788 0.03229 0.06135 0.03268 0.06459 C 0.03294 0.06667 0.03347 0.06852 0.03386 0.07061 C 0.03763 0.09538 0.03464 0.07871 0.03724 0.0926 C 0.03685 0.12848 0.03672 0.16413 0.03607 0.2 C 0.03594 0.20348 0.03529 0.20672 0.0349 0.20996 C 0.03203 0.23797 0.03542 0.20718 0.03268 0.23195 C 0.03125 0.2625 0.03242 0.24792 0.0293 0.2757 L 0.02826 0.28565 C 0.02748 0.3088 0.02735 0.33218 0.02604 0.35533 C 0.02578 0.35811 0.02435 0.36042 0.0237 0.3632 C 0.02331 0.36505 0.02292 0.36713 0.02266 0.36922 C 0.02188 0.37385 0.02123 0.37848 0.02044 0.38311 C 0.01966 0.38704 0.01875 0.39098 0.0181 0.39514 C 0.01771 0.39769 0.01784 0.4007 0.01706 0.40301 C 0.01485 0.4095 0.01159 0.41459 0.00925 0.42084 C 0.00586 0.42963 0.00781 0.425 0.00365 0.43496 C 0.00104 0.44862 0.00456 0.43195 -0.00091 0.44885 C -0.00143 0.4507 -0.00143 0.45278 -0.00195 0.45487 C -0.0026 0.45695 -0.00351 0.4588 -0.00429 0.46065 C -0.00573 0.46945 -0.0069 0.4757 -0.00755 0.4845 C -0.0095 0.50741 -0.00703 0.4963 -0.01094 0.51042 C -0.01133 0.51922 -0.01146 0.52778 -0.01211 0.53635 C -0.01224 0.53843 -0.01289 0.54028 -0.01315 0.54237 C -0.01367 0.54491 -0.01393 0.54769 -0.01432 0.55024 C -0.01471 0.55625 -0.0151 0.56227 -0.01549 0.56829 C -0.01706 0.60163 -0.01523 0.58612 -0.01771 0.60394 C -0.01888 0.62663 -0.01875 0.61852 -0.01875 0.62801 L -0.01094 0.622 " pathEditMode="relative" rAng="0" ptsTypes="AAAAAAAAAAAAAA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06898 L 0.00534 0.06921 C 0.01055 0.07361 0.01588 0.07755 0.02096 0.08287 C 0.02357 0.08542 0.02604 0.08843 0.02877 0.09074 C 0.03242 0.09375 0.03633 0.09583 0.03997 0.09861 C 0.04414 0.10185 0.04805 0.10579 0.05234 0.10857 C 0.05664 0.11181 0.06133 0.11366 0.06575 0.11667 C 0.08698 0.13079 0.08529 0.13611 0.11614 0.14653 C 0.1401 0.1544 0.14935 0.15695 0.17773 0.17037 C 0.18763 0.175 0.20377 0.1831 0.21458 0.18634 C 0.21875 0.18727 0.22279 0.1875 0.22695 0.1882 C 0.24622 0.19977 0.22773 0.18958 0.25599 0.20023 C 0.25872 0.20116 0.2612 0.20301 0.26393 0.20417 C 0.26719 0.20556 0.2707 0.20625 0.27396 0.2081 C 0.27669 0.20972 0.27917 0.21227 0.28177 0.21412 C 0.28515 0.21621 0.28854 0.21759 0.29193 0.22014 C 0.29414 0.22176 0.29635 0.22408 0.29857 0.22593 C 0.30937 0.23472 0.31042 0.23009 0.32552 0.24792 C 0.32773 0.25046 0.32982 0.25347 0.33216 0.25579 C 0.33463 0.25833 0.3375 0.25949 0.33997 0.26181 C 0.34232 0.26412 0.3444 0.26759 0.34674 0.26968 C 0.35338 0.27616 0.36015 0.28171 0.36693 0.28773 C 0.37461 0.29468 0.37122 0.29213 0.37695 0.2956 C 0.37838 0.29769 0.38008 0.29954 0.38138 0.30162 C 0.38268 0.30347 0.38346 0.30625 0.38476 0.30764 C 0.38607 0.30903 0.38776 0.3088 0.38932 0.30949 C 0.3944 0.31875 0.39323 0.31713 0.40156 0.32755 C 0.40338 0.32963 0.40547 0.33102 0.40716 0.33333 C 0.40846 0.33519 0.40924 0.33773 0.41055 0.33935 C 0.41185 0.34121 0.41367 0.34167 0.41497 0.34329 C 0.41706 0.34583 0.41862 0.34908 0.42057 0.35139 C 0.422 0.35301 0.4237 0.35371 0.42513 0.35533 C 0.42669 0.35718 0.42799 0.35949 0.42956 0.36134 C 0.43138 0.36343 0.43333 0.36505 0.43515 0.36713 C 0.43672 0.36898 0.43802 0.37153 0.43958 0.37315 C 0.44101 0.37477 0.44271 0.37546 0.44414 0.37708 C 0.46875 0.40764 0.44622 0.38033 0.45755 0.39699 C 0.47226 0.41875 0.46302 0.40486 0.47096 0.41505 C 0.47252 0.4169 0.47396 0.41898 0.47552 0.42107 C 0.47773 0.42361 0.47982 0.42639 0.48216 0.42894 C 0.48659 0.43357 0.49193 0.43611 0.49557 0.44283 C 0.49674 0.44491 0.49792 0.44653 0.49896 0.44884 C 0.50052 0.45208 0.50364 0.46227 0.50456 0.46482 C 0.50807 0.47361 0.51068 0.47824 0.51575 0.48449 C 0.51953 0.48912 0.52148 0.48889 0.52591 0.49051 C 0.52812 0.49445 0.53151 0.49722 0.53255 0.50255 C 0.53437 0.5125 0.53268 0.50556 0.53711 0.51644 C 0.53854 0.52037 0.53932 0.5257 0.54154 0.52847 C 0.54857 0.53658 0.54818 0.53148 0.54818 0.53843 L 0.54818 0.53866 " pathEditMode="relative" rAng="0" ptsTypes="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6297 L 0.01224 0.0632 C 0.02149 0.09306 0.01628 0.07778 0.02787 0.10857 C 0.0293 0.1125 0.0306 0.1169 0.0323 0.12061 C 0.03412 0.12454 0.0362 0.12848 0.03789 0.13241 C 0.04115 0.14028 0.04636 0.15718 0.05026 0.16227 C 0.05456 0.16806 0.05547 0.16875 0.05912 0.17639 C 0.06042 0.17871 0.0612 0.18195 0.0625 0.18426 C 0.06836 0.19514 0.07383 0.20672 0.08047 0.21621 C 0.08386 0.22084 0.08659 0.22431 0.08933 0.2301 C 0.09467 0.24098 0.09128 0.23473 0.09493 0.24792 C 0.09597 0.25139 0.09727 0.2544 0.09831 0.25787 C 0.09909 0.26042 0.09987 0.2632 0.10053 0.26575 C 0.10105 0.26783 0.10092 0.27014 0.1017 0.27176 C 0.10248 0.27362 0.10391 0.27454 0.10508 0.2757 C 0.11081 0.29098 0.10274 0.27037 0.11172 0.28982 C 0.1142 0.29491 0.11615 0.30047 0.11849 0.30556 C 0.11993 0.30903 0.1211 0.31297 0.12292 0.31551 C 0.12644 0.32061 0.13282 0.32917 0.13529 0.33542 C 0.13594 0.3375 0.13659 0.33982 0.1375 0.34144 C 0.14076 0.34769 0.14467 0.35255 0.14753 0.3595 C 0.15339 0.37315 0.14987 0.36459 0.15769 0.38519 C 0.15834 0.38727 0.15886 0.38959 0.1599 0.39121 C 0.16133 0.39399 0.16303 0.3963 0.16433 0.39908 C 0.16602 0.40301 0.16693 0.40764 0.16888 0.41112 C 0.16993 0.4132 0.17123 0.41505 0.17214 0.41713 C 0.17305 0.41899 0.17357 0.42107 0.17435 0.42315 C 0.17813 0.43172 0.18334 0.43889 0.18555 0.44885 C 0.18633 0.45232 0.18672 0.45602 0.18789 0.4588 C 0.19128 0.46806 0.19532 0.47616 0.19909 0.48473 C 0.20013 0.4875 0.20235 0.49283 0.20235 0.49306 C 0.2043 0.50325 0.20222 0.49468 0.20691 0.50463 C 0.21185 0.51528 0.20691 0.50579 0.21016 0.51667 C 0.21159 0.52084 0.21381 0.52408 0.21472 0.52848 C 0.21511 0.53056 0.21524 0.53264 0.21576 0.5345 C 0.21641 0.53658 0.21745 0.53843 0.2181 0.54051 C 0.21954 0.54584 0.21914 0.54676 0.21914 0.55255 L 0.21914 0.55278 " pathEditMode="relative" rAng="0" ptsTypes="AAAAAAAAAAAAAAAAAAAAAAAAAAAAAAAAAAA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  <p:bldP spid="23" grpId="0"/>
      <p:bldP spid="28" grpId="0"/>
      <p:bldP spid="30" grpId="0"/>
      <p:bldP spid="41" grpId="0"/>
      <p:bldP spid="42" grpId="0"/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solé, Des Animaux, Léopard, Safari, La Faune, Afrique">
            <a:extLst>
              <a:ext uri="{FF2B5EF4-FFF2-40B4-BE49-F238E27FC236}">
                <a16:creationId xmlns:a16="http://schemas.microsoft.com/office/drawing/2014/main" id="{61C14E82-C0AC-4225-8222-9178FA15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08" y="2268860"/>
            <a:ext cx="2411329" cy="19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White and Black Whale in Water · Free Stock Photo">
            <a:extLst>
              <a:ext uri="{FF2B5EF4-FFF2-40B4-BE49-F238E27FC236}">
                <a16:creationId xmlns:a16="http://schemas.microsoft.com/office/drawing/2014/main" id="{FE68E078-3850-461E-A16F-E1E54505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24" y="2428148"/>
            <a:ext cx="2462264" cy="16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4E33AA-74FE-4BF9-9D9C-AEB012A14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79FB1F-0BB1-4109-9F01-011C5D695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62" y="344132"/>
            <a:ext cx="1621969" cy="18452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7C0098-3885-4B70-9943-3B2BBEA81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9" name="Picture 26" descr="Sack Bag Pack - Free vector graphic on Pixabay">
            <a:extLst>
              <a:ext uri="{FF2B5EF4-FFF2-40B4-BE49-F238E27FC236}">
                <a16:creationId xmlns:a16="http://schemas.microsoft.com/office/drawing/2014/main" id="{24A50D80-B46E-48F2-A463-1978497F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Sack Bag Pack - Free vector graphic on Pixabay">
            <a:extLst>
              <a:ext uri="{FF2B5EF4-FFF2-40B4-BE49-F238E27FC236}">
                <a16:creationId xmlns:a16="http://schemas.microsoft.com/office/drawing/2014/main" id="{2F8AA7BA-8AF9-4640-BAA1-CCC60C0E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274FBB-1B67-445D-BE52-F173FC7FB9E4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7179CB-CC91-4BC7-8947-A278D3518B69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C37494-0870-4210-81AE-2D585C06C419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C89233-7831-4740-A10F-A423050250FF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BBB99A-BDD0-428A-B784-BB24C1592ED2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1531930-9E6B-4D8A-A860-C9D03E65D898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D6FCB99-04CA-45CB-96EC-84ACDFF871D5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409F20A-F84B-4B45-94EC-4441B24A5C5A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EA34061-407F-4A60-8A1D-936B442CED50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2944157-13DC-4ACE-9E2C-EC4850532469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EABEE02-6165-4A7C-B1F8-9236A600B562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0995501-68EC-4445-95E9-5D41382515BD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B908117-5A5F-4FE8-92F0-D04BE94557B9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3985D5B-F989-42F9-85A3-4BFA27AC6D25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9A9D1C-7C39-4358-A334-BABBFB3891E5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7111F7D-8901-4916-8195-28A4FDBB9D53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F96A9A5-C55B-446B-8CA0-F51DD780C7E8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6EF90B8-4716-45C6-8C9D-F6BE07B36689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25A2D1B-6865-4691-BA27-F4BA1D4B3302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0A4D0A2-AB6A-4EAC-BE31-E22DDF035619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C39E1E0-7976-4B84-8217-1B90A5B19B75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A1F53B6-2BE4-4453-B727-C5DB3E41A360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AD805F7-459E-4903-BF5C-95C0D6FCEBC8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517412A-21CC-4E33-AE2B-9388973E3452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6E90972-D629-45E0-ABE2-66605DA884A4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3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7931F94-1AD1-4669-996A-B8D1C6B9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569FA8A-9281-4894-A59D-B8367A43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8C3F6EEF-29EF-466F-B498-C1712D35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088ED29B-D805-4F4A-AEFB-F6837491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AE92B8E-C201-454A-B3EF-50AE65B66908}"/>
              </a:ext>
            </a:extLst>
          </p:cNvPr>
          <p:cNvSpPr txBox="1"/>
          <p:nvPr/>
        </p:nvSpPr>
        <p:spPr>
          <a:xfrm>
            <a:off x="11270776" y="53831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6BB976C-A316-415B-8AB7-474EB41F86C6}"/>
              </a:ext>
            </a:extLst>
          </p:cNvPr>
          <p:cNvGrpSpPr/>
          <p:nvPr/>
        </p:nvGrpSpPr>
        <p:grpSpPr>
          <a:xfrm>
            <a:off x="5538829" y="2251565"/>
            <a:ext cx="663800" cy="1015663"/>
            <a:chOff x="5538829" y="2251565"/>
            <a:chExt cx="663800" cy="1015663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3B141C4-9882-4BC6-B2B5-94479F8F3BB2}"/>
                </a:ext>
              </a:extLst>
            </p:cNvPr>
            <p:cNvSpPr txBox="1"/>
            <p:nvPr/>
          </p:nvSpPr>
          <p:spPr>
            <a:xfrm>
              <a:off x="5595320" y="2251565"/>
              <a:ext cx="6073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ln>
                    <a:solidFill>
                      <a:schemeClr val="tx2"/>
                    </a:solidFill>
                  </a:ln>
                  <a:blipFill>
                    <a:blip r:embed="rId9"/>
                    <a:tile tx="0" ty="0" sx="100000" sy="100000" flip="none" algn="tl"/>
                  </a:blipFill>
                  <a:latin typeface="Arial Rounded MT Bold" panose="020F0704030504030204" pitchFamily="34" charset="0"/>
                </a:rPr>
                <a:t>R</a:t>
              </a:r>
            </a:p>
          </p:txBody>
        </p:sp>
        <p:pic>
          <p:nvPicPr>
            <p:cNvPr id="43" name="Picture 32" descr="Pinceau, Brosse, Pinceau Aquarelle, Artiste, Peintre">
              <a:extLst>
                <a:ext uri="{FF2B5EF4-FFF2-40B4-BE49-F238E27FC236}">
                  <a16:creationId xmlns:a16="http://schemas.microsoft.com/office/drawing/2014/main" id="{3393FE48-D0A9-4333-97E7-C1BEEC701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6395">
              <a:off x="5538829" y="2384968"/>
              <a:ext cx="548868" cy="548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F644DF99-12DB-4D2A-8462-51323B6CE21F}"/>
              </a:ext>
            </a:extLst>
          </p:cNvPr>
          <p:cNvCxnSpPr/>
          <p:nvPr/>
        </p:nvCxnSpPr>
        <p:spPr>
          <a:xfrm>
            <a:off x="4339437" y="6246055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48EA3F3-A2FE-4ADC-BCA6-CD413B7CB9E9}"/>
              </a:ext>
            </a:extLst>
          </p:cNvPr>
          <p:cNvCxnSpPr/>
          <p:nvPr/>
        </p:nvCxnSpPr>
        <p:spPr>
          <a:xfrm>
            <a:off x="4890474" y="6246055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EED314D-A7D3-4711-A7AA-072DC87821A0}"/>
              </a:ext>
            </a:extLst>
          </p:cNvPr>
          <p:cNvCxnSpPr/>
          <p:nvPr/>
        </p:nvCxnSpPr>
        <p:spPr>
          <a:xfrm>
            <a:off x="5467616" y="6229643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0BCA38E1-3DE3-47DA-92DA-1F73C8EB63D1}"/>
              </a:ext>
            </a:extLst>
          </p:cNvPr>
          <p:cNvCxnSpPr/>
          <p:nvPr/>
        </p:nvCxnSpPr>
        <p:spPr>
          <a:xfrm>
            <a:off x="5990046" y="6227299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7B70317-3533-4099-980D-C860B43CAC0D}"/>
              </a:ext>
            </a:extLst>
          </p:cNvPr>
          <p:cNvCxnSpPr/>
          <p:nvPr/>
        </p:nvCxnSpPr>
        <p:spPr>
          <a:xfrm>
            <a:off x="6493068" y="6227299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62516355-98AC-4582-A923-EAB8E01C2B79}"/>
              </a:ext>
            </a:extLst>
          </p:cNvPr>
          <p:cNvCxnSpPr/>
          <p:nvPr/>
        </p:nvCxnSpPr>
        <p:spPr>
          <a:xfrm>
            <a:off x="7058173" y="6224955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C36599E4-5DB6-4E95-84C2-96C59ADA7F6A}"/>
              </a:ext>
            </a:extLst>
          </p:cNvPr>
          <p:cNvCxnSpPr/>
          <p:nvPr/>
        </p:nvCxnSpPr>
        <p:spPr>
          <a:xfrm>
            <a:off x="7550721" y="6224955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6157 L 0.00312 0.0618 C 0.00338 0.07014 0.00364 0.0787 0.00416 0.08727 C 0.00442 0.09074 0.00481 0.09398 0.00533 0.09722 C 0.00677 0.10856 0.00807 0.11991 0.00976 0.13102 C 0.02135 0.20764 0.01224 0.14375 0.01979 0.18889 C 0.02278 0.20648 0.02291 0.21203 0.02656 0.2287 C 0.02786 0.23472 0.02955 0.24051 0.03099 0.24653 C 0.03138 0.25185 0.03138 0.25717 0.03216 0.2625 C 0.03437 0.27847 0.03997 0.31018 0.03997 0.31041 C 0.04036 0.31551 0.04049 0.32083 0.04114 0.32616 C 0.04231 0.3368 0.04466 0.34722 0.04557 0.35787 C 0.04817 0.39028 0.04479 0.35463 0.04895 0.38379 C 0.04947 0.38773 0.0496 0.3919 0.05 0.39583 C 0.05338 0.42546 0.04843 0.37477 0.05234 0.41574 C 0.05156 0.43819 0.05104 0.46088 0.05 0.48333 C 0.05 0.48541 0.04921 0.48727 0.04895 0.48935 C 0.04843 0.49328 0.0483 0.49745 0.04778 0.50116 C 0.04218 0.54097 0.04804 0.49282 0.0444 0.52106 C 0.04257 0.53611 0.04362 0.53078 0.04218 0.55092 C 0.04192 0.55578 0.0414 0.56018 0.04114 0.56504 C 0.04075 0.57014 0.04036 0.57546 0.03997 0.58078 C 0.04036 0.60416 0.04049 0.62731 0.04114 0.65046 C 0.04127 0.65602 0.04257 0.67129 0.0444 0.67639 L 0.04895 0.68842 L 0.05117 0.70416 C 0.05156 0.70671 0.0526 0.71528 0.05338 0.71828 C 0.05403 0.72037 0.05494 0.72222 0.05559 0.72407 C 0.0569 0.73565 0.05585 0.73102 0.05794 0.73819 L 0.05794 0.73842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7315 L -0.00104 0.07338 C -0.00586 0.08287 -0.01107 0.09236 -0.0155 0.10278 C -0.01771 0.10811 -0.01979 0.11389 -0.02227 0.11875 C -0.03438 0.14306 -0.04675 0.16667 -0.05925 0.19051 C -0.06224 0.19653 -0.07552 0.21945 -0.07826 0.22223 C -0.08386 0.22824 -0.08906 0.23542 -0.09505 0.24028 C -0.10651 0.24954 -0.11888 0.25648 -0.12969 0.26806 C -0.13763 0.27662 -0.14349 0.28241 -0.15091 0.2919 C -0.15443 0.2963 -0.15742 0.30209 -0.16107 0.30602 C -0.16745 0.31273 -0.17461 0.31736 -0.18125 0.32385 C -0.18542 0.32801 -0.19544 0.3382 -0.20026 0.34167 C -0.20352 0.34422 -0.20716 0.34491 -0.21029 0.34769 C -0.22057 0.35718 -0.23242 0.37292 -0.24388 0.38148 C -0.2513 0.38727 -0.25925 0.39051 -0.26628 0.39746 C -0.26966 0.4007 -0.27292 0.4044 -0.2763 0.40741 C -0.30625 0.43264 -0.2612 0.38473 -0.31888 0.44329 C -0.32409 0.44861 -0.32943 0.45348 -0.33451 0.45926 C -0.33958 0.46482 -0.34388 0.47223 -0.34909 0.47709 C -0.35547 0.48311 -0.36185 0.48866 -0.3681 0.49491 C -0.38932 0.51644 -0.39609 0.52547 -0.41732 0.5507 C -0.41966 0.55348 -0.42214 0.55533 -0.42409 0.5588 C -0.42826 0.56598 -0.42787 0.56482 -0.4319 0.57454 C -0.43268 0.57662 -0.4332 0.57894 -0.43412 0.58056 C -0.43737 0.58635 -0.44063 0.59167 -0.44427 0.59653 C -0.48529 0.65186 -0.45794 0.6132 -0.48112 0.64236 C -0.48425 0.64607 -0.48724 0.65 -0.49011 0.65417 C -0.49583 0.6625 -0.49128 0.65949 -0.49909 0.66829 C -0.50013 0.66922 -0.5013 0.66945 -0.50247 0.67014 C -0.50508 0.67338 -0.50742 0.67732 -0.51029 0.6801 C -0.5168 0.68658 -0.53047 0.69815 -0.53047 0.69838 C -0.53151 0.7 -0.53281 0.70186 -0.53372 0.70394 C -0.53568 0.70811 -0.53646 0.71088 -0.53711 0.71598 C -0.53724 0.71667 -0.53711 0.71736 -0.53711 0.71806 L -0.53711 0.71829 " pathEditMode="relative" rAng="0" ptsTypes="AAAAAAAAAAAAAAAAAAAAAAAAAAAAAAAAA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07917 L 0.01458 0.0794 C 0.03008 0.11111 0.01484 0.07801 0.02461 0.10301 C 0.02591 0.10648 0.02773 0.10926 0.02904 0.11296 C 0.03476 0.12801 0.04023 0.14352 0.04583 0.15857 C 0.04987 0.16945 0.05417 0.17986 0.0582 0.19051 C 0.06015 0.1956 0.06159 0.20139 0.0638 0.20648 C 0.06823 0.2169 0.07279 0.22755 0.07721 0.2382 C 0.07877 0.24213 0.08047 0.24583 0.08164 0.25023 C 0.08281 0.25417 0.08385 0.2581 0.08502 0.26204 C 0.08607 0.26551 0.08737 0.26852 0.08841 0.27199 C 0.08932 0.27523 0.08971 0.27871 0.09062 0.28195 C 0.09154 0.28542 0.09297 0.28843 0.09401 0.2919 C 0.09518 0.29583 0.09609 0.3 0.09739 0.30394 C 0.10013 0.31204 0.10247 0.32107 0.10625 0.32778 C 0.11094 0.33611 0.10872 0.33148 0.11302 0.34167 C 0.11341 0.34375 0.11367 0.3456 0.11419 0.34769 C 0.11588 0.35463 0.1164 0.35556 0.11862 0.36158 C 0.11992 0.37107 0.11979 0.37083 0.122 0.38148 C 0.12265 0.38472 0.12357 0.38796 0.12422 0.39144 C 0.12773 0.40833 0.12513 0.40046 0.13086 0.41921 C 0.13151 0.4213 0.13255 0.42315 0.1332 0.42523 C 0.13398 0.42778 0.1345 0.43056 0.13542 0.4331 C 0.13672 0.43727 0.13984 0.44514 0.13984 0.44537 C 0.14023 0.44769 0.14049 0.45046 0.14101 0.45301 C 0.14167 0.45648 0.14271 0.45949 0.14323 0.46296 C 0.14427 0.46968 0.14453 0.47639 0.14544 0.48287 C 0.14609 0.48704 0.14765 0.49491 0.14765 0.49514 C 0.14805 0.50023 0.14805 0.50556 0.14883 0.51088 C 0.14922 0.5132 0.15052 0.51458 0.15104 0.51667 C 0.15325 0.52454 0.15117 0.52176 0.15325 0.53079 C 0.15377 0.53287 0.15495 0.53449 0.1556 0.53658 C 0.15612 0.53843 0.15638 0.54051 0.15664 0.54259 C 0.15742 0.54792 0.1582 0.55324 0.15885 0.55857 C 0.15924 0.56458 0.15924 0.5706 0.16002 0.57639 C 0.16042 0.5794 0.16159 0.58171 0.16224 0.58449 C 0.16276 0.58634 0.16289 0.58843 0.16341 0.59028 C 0.16771 0.60579 0.16393 0.58727 0.1668 0.60232 C 0.16549 0.60857 0.16588 0.60996 0.16224 0.61435 C 0.15677 0.6206 0.16081 0.61088 0.1556 0.62014 L 0.1556 0.62222 L 0.1556 0.62431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6412 L -0.00104 0.06436 C -0.00664 0.07732 -0.01237 0.09051 -0.01784 0.10371 C -0.02278 0.11575 -0.02747 0.12778 -0.03242 0.13959 C -0.03724 0.15093 -0.04284 0.16135 -0.047 0.17338 C -0.04922 0.1801 -0.05091 0.18727 -0.05377 0.19329 C -0.05924 0.20533 -0.06601 0.21551 -0.07161 0.22709 C -0.07461 0.23334 -0.0763 0.24121 -0.07942 0.247 C -0.08945 0.26575 -0.10039 0.28287 -0.1108 0.30093 C -0.11419 0.30672 -0.12812 0.33241 -0.13203 0.33658 C -0.1358 0.34051 -0.13958 0.34445 -0.14323 0.34862 C -0.14713 0.35301 -0.15052 0.35834 -0.15442 0.3625 C -0.15729 0.36551 -0.16054 0.36737 -0.16341 0.37037 C -0.16797 0.37547 -0.17226 0.38149 -0.17682 0.38635 C -0.18281 0.39283 -0.18333 0.39167 -0.18919 0.3963 C -0.1914 0.39815 -0.19375 0.4 -0.19583 0.40232 C -0.21107 0.41852 -0.18828 0.39723 -0.20599 0.41436 C -0.20885 0.41713 -0.21198 0.41945 -0.21484 0.42223 L -0.22161 0.42825 C -0.22604 0.43218 -0.23073 0.43565 -0.23502 0.44005 C -0.24505 0.45093 -0.23776 0.44283 -0.25182 0.45996 C -0.25299 0.46135 -0.2539 0.4632 -0.25521 0.46389 L -0.26198 0.46806 C -0.27018 0.47894 -0.2625 0.47037 -0.27539 0.47801 C -0.27695 0.47894 -0.27838 0.48056 -0.27982 0.48195 C -0.28229 0.48426 -0.29583 0.49792 -0.3 0.50371 C -0.30273 0.50764 -0.30833 0.51968 -0.31002 0.52362 C -0.31133 0.52686 -0.3125 0.5301 -0.31341 0.53357 C -0.31445 0.53727 -0.31627 0.54815 -0.31784 0.55162 C -0.31992 0.55602 -0.32239 0.5595 -0.32461 0.56343 L -0.32799 0.56945 C -0.32838 0.57153 -0.32864 0.57362 -0.32903 0.57547 C -0.3306 0.58149 -0.33281 0.58797 -0.33463 0.59329 C -0.33541 0.59537 -0.33594 0.59769 -0.33698 0.59931 C -0.33789 0.60093 -0.33919 0.60186 -0.34023 0.60325 C -0.34153 0.6051 -0.34232 0.60764 -0.34362 0.60926 C -0.34544 0.61158 -0.34739 0.6132 -0.34922 0.61528 C -0.35039 0.61644 -0.3513 0.61829 -0.3526 0.61922 C -0.35872 0.62408 -0.36289 0.62315 -0.35482 0.62315 L -0.35482 0.62338 " pathEditMode="relative" rAng="0" ptsTypes="AAAAAAAAAAAAAAAAAAAAAAAAAAAAAAAA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5 0.05741 L -0.01705 0.05764 C -0.01901 0.12431 -0.0194 0.19144 -0.02278 0.25833 C -0.02408 0.28681 -0.02929 0.30324 -0.03398 0.32801 C -0.03632 0.34051 -0.03854 0.35301 -0.04062 0.36574 C -0.04179 0.37245 -0.0427 0.37894 -0.04401 0.38565 C -0.05364 0.43727 -0.03945 0.35509 -0.05182 0.42546 C -0.05286 0.43148 -0.05338 0.43727 -0.05403 0.44329 C -0.05507 0.45069 -0.05507 0.45093 -0.05638 0.45718 C -0.0569 0.46296 -0.05898 0.48657 -0.05963 0.48912 C -0.0608 0.49306 -0.0621 0.49699 -0.06302 0.50093 C -0.06432 0.50694 -0.06497 0.51319 -0.0664 0.51898 C -0.06757 0.52384 -0.06953 0.52801 -0.07083 0.53287 C -0.07981 0.56296 -0.07408 0.54838 -0.08098 0.56458 C -0.08138 0.56667 -0.08151 0.56875 -0.08203 0.5706 C -0.08294 0.57361 -0.08697 0.58287 -0.08763 0.58449 C -0.08802 0.58657 -0.08815 0.58866 -0.0888 0.59051 C -0.0901 0.59421 -0.09179 0.59699 -0.09322 0.60046 C -0.09414 0.60231 -0.09479 0.6044 -0.09557 0.60648 C -0.09583 0.60926 -0.09713 0.62106 -0.09778 0.62431 C -0.0983 0.62708 -0.09921 0.62963 -0.1 0.63241 C -0.10039 0.63565 -0.10052 0.63912 -0.10117 0.64236 C -0.10156 0.64444 -0.10312 0.64583 -0.10338 0.64815 C -0.10416 0.65486 -0.10403 0.66157 -0.10442 0.66806 C -0.10468 0.67153 -0.1052 0.67477 -0.10559 0.67801 C -0.10598 0.68681 -0.10612 0.69537 -0.10677 0.70394 C -0.1069 0.70602 -0.10768 0.70787 -0.10781 0.70995 C -0.10807 0.71389 -0.10781 0.71782 -0.10781 0.72199 L -0.11002 0.72199 " pathEditMode="relative" rAng="0" ptsTypes="AAAAAAAAAAAAAAAAA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3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2732 L 0.00898 0.02755 C 0.00925 0.03519 0.00951 0.04306 0.01003 0.05116 C 0.01016 0.05325 0.01094 0.0551 0.0112 0.05695 C 0.01367 0.0794 0.01055 0.06343 0.01458 0.08889 C 0.0155 0.09491 0.01706 0.1007 0.01784 0.10672 C 0.01823 0.1095 0.01862 0.11204 0.01901 0.11482 C 0.0194 0.11806 0.01966 0.12153 0.02018 0.12477 C 0.0207 0.12871 0.02148 0.13264 0.0224 0.13658 C 0.02695 0.15764 0.02682 0.15649 0.03138 0.17246 C 0.03529 0.20417 0.03125 0.17663 0.03802 0.21019 C 0.03854 0.21274 0.03867 0.21551 0.03919 0.21829 C 0.03984 0.22223 0.04089 0.22593 0.04141 0.2301 C 0.0418 0.23357 0.04206 0.23681 0.04258 0.24005 C 0.04284 0.24213 0.0431 0.24422 0.04362 0.24607 C 0.04609 0.25463 0.04583 0.24908 0.04701 0.25811 C 0.04753 0.26204 0.04753 0.26598 0.04818 0.26991 C 0.04857 0.27269 0.04987 0.275 0.05039 0.27801 C 0.05169 0.28565 0.0526 0.29375 0.05378 0.30186 C 0.05404 0.30371 0.0543 0.30579 0.05482 0.30764 C 0.05547 0.30996 0.05638 0.31181 0.05716 0.31366 C 0.0599 0.33334 0.05586 0.30926 0.06159 0.32963 C 0.06263 0.33334 0.0625 0.33797 0.0638 0.34167 C 0.06458 0.34352 0.0655 0.34538 0.06602 0.34746 C 0.06654 0.34931 0.0668 0.35163 0.06719 0.35348 C 0.06836 0.3588 0.06992 0.36644 0.07162 0.3713 C 0.07305 0.37547 0.07461 0.3794 0.07617 0.38334 C 0.07695 0.38542 0.07787 0.38704 0.07839 0.38936 C 0.07917 0.3926 0.07995 0.39584 0.0806 0.39931 C 0.08099 0.40116 0.08112 0.40348 0.08177 0.40533 C 0.08268 0.40764 0.08412 0.40903 0.08516 0.41112 C 0.08633 0.41366 0.08737 0.41644 0.08841 0.41922 C 0.09102 0.42547 0.09089 0.42663 0.09401 0.43311 C 0.09505 0.43519 0.09635 0.43704 0.0974 0.43913 C 0.0987 0.44167 0.09961 0.44445 0.10078 0.447 L 0.10534 0.4551 L 0.10534 0.45533 " pathEditMode="relative" rAng="0" ptsTypes="AAAAAAAAAAAAAAAAAAAAAAAAAAAAAAAA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06482 L -0.0138 0.06482 C -0.01523 0.08959 -0.01523 0.08681 -0.01615 0.11644 C -0.01693 0.14584 -0.01549 0.15625 -0.0194 0.1801 C -0.02383 0.20672 -0.02148 0.18565 -0.02734 0.21204 C -0.03138 0.23033 -0.03359 0.25 -0.03854 0.2676 C -0.0599 0.34399 -0.02904 0.23241 -0.04857 0.30741 C -0.05169 0.31968 -0.05521 0.33149 -0.05859 0.34329 C -0.06224 0.35602 -0.06497 0.36968 -0.06979 0.38102 C -0.072 0.38635 -0.07448 0.39144 -0.07656 0.397 C -0.07865 0.40278 -0.08034 0.4088 -0.08216 0.41505 C -0.08372 0.42014 -0.08463 0.42593 -0.08659 0.43079 C -0.08841 0.43542 -0.09128 0.43843 -0.09336 0.44283 C -0.09505 0.44653 -0.09635 0.4507 -0.09779 0.45463 C -0.10013 0.46135 -0.10169 0.46875 -0.10456 0.47454 C -0.10677 0.4794 -0.10898 0.48403 -0.1112 0.48866 C -0.11849 0.50278 -0.12526 0.50973 -0.13581 0.52038 C -0.13841 0.52315 -0.14115 0.52547 -0.14375 0.52848 C -0.14831 0.53357 -0.1526 0.53889 -0.15716 0.54422 L -0.1638 0.55232 C -0.16601 0.55487 -0.16836 0.55741 -0.17057 0.56019 C -0.17318 0.56343 -0.17578 0.5669 -0.17838 0.57014 C -0.17995 0.57223 -0.18125 0.57477 -0.18281 0.57616 C -0.19896 0.59051 -0.16575 0.56065 -0.19857 0.59213 C -0.19961 0.59306 -0.20078 0.59306 -0.20195 0.59399 C -0.22122 0.61112 -0.19075 0.58727 -0.21536 0.60602 C -0.21641 0.60788 -0.21732 0.61042 -0.21862 0.61204 C -0.21966 0.6132 -0.22109 0.61274 -0.222 0.61389 C -0.23138 0.62593 -0.22279 0.61737 -0.22878 0.62778 C -0.23164 0.63311 -0.23411 0.63473 -0.23776 0.63774 C -0.24115 0.64769 -0.2431 0.65047 -0.2444 0.65973 C -0.24492 0.66297 -0.24479 0.66667 -0.24557 0.66968 C -0.24661 0.67408 -0.24857 0.67755 -0.25 0.68172 C -0.25078 0.68357 -0.25182 0.68542 -0.25221 0.6875 C -0.2526 0.68959 -0.25273 0.6919 -0.25338 0.69352 C -0.2543 0.69584 -0.25573 0.69746 -0.25677 0.69954 C -0.25755 0.70139 -0.25807 0.70371 -0.25898 0.70556 C -0.2599 0.70718 -0.2612 0.70811 -0.26237 0.7095 C -0.26276 0.70996 -0.26302 0.71088 -0.26341 0.71158 L -0.26562 0.71158 " pathEditMode="relative" ptsTypes="AAAAAAAAAAAAAAAAAAAAAAAAAAAAAAAA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9 0.14792 L 0.03399 0.14792 C 0.03659 0.1537 0.0388 0.16042 0.0418 0.16574 C 0.04323 0.16852 0.04544 0.16991 0.0474 0.17176 C 0.05404 0.17778 0.06068 0.18426 0.06745 0.18958 C 0.07891 0.19861 0.09349 0.20648 0.1056 0.21157 C 0.10846 0.21273 0.11159 0.2125 0.11445 0.21343 C 0.12682 0.21736 0.12201 0.21713 0.1336 0.22153 C 0.13945 0.22361 0.14557 0.22477 0.15143 0.22731 C 0.153 0.22801 0.15443 0.22894 0.15599 0.2294 C 0.1582 0.23009 0.16042 0.23056 0.16263 0.23148 C 0.16602 0.23264 0.17318 0.23634 0.17721 0.23727 C 0.18125 0.23819 0.18542 0.23866 0.18945 0.23935 C 0.20248 0.24398 0.19206 0.24028 0.21641 0.24722 L 0.22305 0.24931 C 0.25404 0.24861 0.28503 0.24653 0.31602 0.24722 C 0.31875 0.24745 0.31081 0.25 0.3082 0.25116 C 0.30664 0.25208 0.30521 0.25231 0.30365 0.25324 C 0.30182 0.2544 0.3 0.25625 0.29805 0.25718 C 0.29623 0.2581 0.2944 0.25833 0.29245 0.25926 C 0.29141 0.25972 0.28802 0.26111 0.28919 0.26111 C 0.29063 0.26111 0.29219 0.25995 0.29362 0.25926 C 0.29701 0.25741 0.30039 0.25579 0.30365 0.25324 C 0.30495 0.25231 0.30586 0.25023 0.30703 0.24931 C 0.31016 0.24676 0.31589 0.24398 0.3194 0.24329 C 0.32422 0.24236 0.32904 0.2419 0.33386 0.24144 C 0.35 0.2419 0.36602 0.24213 0.38203 0.24329 C 0.3832 0.24329 0.38425 0.24514 0.38542 0.24537 C 0.39323 0.24653 0.40104 0.24653 0.40886 0.24722 C 0.41081 0.24792 0.41263 0.24838 0.41445 0.24931 C 0.41563 0.24977 0.41667 0.25093 0.41784 0.25116 C 0.42083 0.25231 0.42383 0.25255 0.42682 0.25324 C 0.43698 0.25926 0.42096 0.25 0.43581 0.25718 C 0.43802 0.25833 0.44011 0.26042 0.44245 0.26111 C 0.44649 0.2625 0.45065 0.2625 0.45482 0.26319 C 0.45664 0.26389 0.4586 0.26435 0.46042 0.26528 C 0.46159 0.26574 0.46263 0.26667 0.4638 0.26713 C 0.46602 0.26806 0.46823 0.26806 0.47044 0.26921 C 0.47396 0.27083 0.47761 0.27176 0.4806 0.27523 C 0.48164 0.27639 0.48268 0.27824 0.48386 0.27917 C 0.48568 0.28032 0.48763 0.28009 0.48945 0.28102 C 0.51146 0.29236 0.49063 0.28241 0.50521 0.29097 C 0.50664 0.2919 0.5082 0.29236 0.50964 0.29306 C 0.51081 0.29514 0.51211 0.29676 0.51302 0.29907 C 0.51406 0.30185 0.51498 0.31319 0.51524 0.31505 C 0.51524 0.31505 0.5181 0.32986 0.51862 0.33287 C 0.51901 0.33495 0.51979 0.33681 0.51979 0.33889 L 0.51979 0.34491 L 0.51979 0.34491 " pathEditMode="relative" ptsTypes="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2" grpId="0"/>
      <p:bldP spid="32" grpId="0"/>
      <p:bldP spid="34" grpId="0"/>
      <p:bldP spid="4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solé, Des Animaux, Léopard, Safari, La Faune, Afrique">
            <a:extLst>
              <a:ext uri="{FF2B5EF4-FFF2-40B4-BE49-F238E27FC236}">
                <a16:creationId xmlns:a16="http://schemas.microsoft.com/office/drawing/2014/main" id="{61C14E82-C0AC-4225-8222-9178FA15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04" y="2342995"/>
            <a:ext cx="2411329" cy="19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Bouquet, Afrique, Bird, Oiseaux Incapables De Voler">
            <a:extLst>
              <a:ext uri="{FF2B5EF4-FFF2-40B4-BE49-F238E27FC236}">
                <a16:creationId xmlns:a16="http://schemas.microsoft.com/office/drawing/2014/main" id="{2B89D057-2F60-4A62-ACEF-49694E90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722" l="10000" r="91667">
                        <a14:foregroundMark x1="63542" y1="90417" x2="60833" y2="94167"/>
                        <a14:foregroundMark x1="88333" y1="48611" x2="90625" y2="55556"/>
                        <a14:foregroundMark x1="91667" y1="52361" x2="88333" y2="48889"/>
                        <a14:foregroundMark x1="90625" y1="48889" x2="85833" y2="47500"/>
                        <a14:foregroundMark x1="59583" y1="94722" x2="62083" y2="91111"/>
                        <a14:foregroundMark x1="54792" y1="11806" x2="53958" y2="14861"/>
                        <a14:foregroundMark x1="72500" y1="89306" x2="70625" y2="84583"/>
                        <a14:backgroundMark x1="20833" y1="62222" x2="62708" y2="85417"/>
                        <a14:backgroundMark x1="67083" y1="84167" x2="67500" y2="88750"/>
                        <a14:backgroundMark x1="67500" y1="82917" x2="66458" y2="85556"/>
                        <a14:backgroundMark x1="66250" y1="87778" x2="63542" y2="90556"/>
                        <a14:backgroundMark x1="67083" y1="81806" x2="675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61" y="1303676"/>
            <a:ext cx="228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White and Black Whale in Water · Free Stock Photo">
            <a:extLst>
              <a:ext uri="{FF2B5EF4-FFF2-40B4-BE49-F238E27FC236}">
                <a16:creationId xmlns:a16="http://schemas.microsoft.com/office/drawing/2014/main" id="{FE68E078-3850-461E-A16F-E1E54505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6" y="2473023"/>
            <a:ext cx="2462264" cy="16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4E33AA-74FE-4BF9-9D9C-AEB012A14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79FB1F-0BB1-4109-9F01-011C5D695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62" y="344132"/>
            <a:ext cx="1621969" cy="18452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7C0098-3885-4B70-9943-3B2BBEA81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9" name="Picture 26" descr="Sack Bag Pack - Free vector graphic on Pixabay">
            <a:extLst>
              <a:ext uri="{FF2B5EF4-FFF2-40B4-BE49-F238E27FC236}">
                <a16:creationId xmlns:a16="http://schemas.microsoft.com/office/drawing/2014/main" id="{24A50D80-B46E-48F2-A463-1978497F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Sack Bag Pack - Free vector graphic on Pixabay">
            <a:extLst>
              <a:ext uri="{FF2B5EF4-FFF2-40B4-BE49-F238E27FC236}">
                <a16:creationId xmlns:a16="http://schemas.microsoft.com/office/drawing/2014/main" id="{2F8AA7BA-8AF9-4640-BAA1-CCC60C0E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274FBB-1B67-445D-BE52-F173FC7FB9E4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7179CB-CC91-4BC7-8947-A278D3518B69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C37494-0870-4210-81AE-2D585C06C419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C89233-7831-4740-A10F-A423050250FF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BBB99A-BDD0-428A-B784-BB24C1592ED2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1531930-9E6B-4D8A-A860-C9D03E65D898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D6FCB99-04CA-45CB-96EC-84ACDFF871D5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409F20A-F84B-4B45-94EC-4441B24A5C5A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EA34061-407F-4A60-8A1D-936B442CED50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2944157-13DC-4ACE-9E2C-EC4850532469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EABEE02-6165-4A7C-B1F8-9236A600B562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0995501-68EC-4445-95E9-5D41382515BD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B908117-5A5F-4FE8-92F0-D04BE94557B9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3985D5B-F989-42F9-85A3-4BFA27AC6D25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9A9D1C-7C39-4358-A334-BABBFB3891E5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7111F7D-8901-4916-8195-28A4FDBB9D53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F96A9A5-C55B-446B-8CA0-F51DD780C7E8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6EF90B8-4716-45C6-8C9D-F6BE07B36689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25A2D1B-6865-4691-BA27-F4BA1D4B3302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0A4D0A2-AB6A-4EAC-BE31-E22DDF035619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C39E1E0-7976-4B84-8217-1B90A5B19B75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A1F53B6-2BE4-4453-B727-C5DB3E41A360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AD805F7-459E-4903-BF5C-95C0D6FCEBC8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517412A-21CC-4E33-AE2B-9388973E3452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6E90972-D629-45E0-ABE2-66605DA884A4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3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7931F94-1AD1-4669-996A-B8D1C6B9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569FA8A-9281-4894-A59D-B8367A43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8C3F6EEF-29EF-466F-B498-C1712D35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088ED29B-D805-4F4A-AEFB-F6837491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AE92B8E-C201-454A-B3EF-50AE65B66908}"/>
              </a:ext>
            </a:extLst>
          </p:cNvPr>
          <p:cNvSpPr txBox="1"/>
          <p:nvPr/>
        </p:nvSpPr>
        <p:spPr>
          <a:xfrm>
            <a:off x="11270776" y="53831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C62E733-2295-4043-A519-C8784630AE37}"/>
              </a:ext>
            </a:extLst>
          </p:cNvPr>
          <p:cNvGrpSpPr/>
          <p:nvPr/>
        </p:nvGrpSpPr>
        <p:grpSpPr>
          <a:xfrm>
            <a:off x="5538829" y="2251565"/>
            <a:ext cx="663800" cy="1015663"/>
            <a:chOff x="5538829" y="2251565"/>
            <a:chExt cx="663800" cy="1015663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3B141C4-9882-4BC6-B2B5-94479F8F3BB2}"/>
                </a:ext>
              </a:extLst>
            </p:cNvPr>
            <p:cNvSpPr txBox="1"/>
            <p:nvPr/>
          </p:nvSpPr>
          <p:spPr>
            <a:xfrm>
              <a:off x="5595320" y="2251565"/>
              <a:ext cx="6073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ln>
                    <a:solidFill>
                      <a:schemeClr val="tx2"/>
                    </a:solidFill>
                  </a:ln>
                  <a:blipFill>
                    <a:blip r:embed="rId11"/>
                    <a:tile tx="0" ty="0" sx="100000" sy="100000" flip="none" algn="tl"/>
                  </a:blipFill>
                  <a:latin typeface="Arial Rounded MT Bold" panose="020F0704030504030204" pitchFamily="34" charset="0"/>
                </a:rPr>
                <a:t>R</a:t>
              </a:r>
            </a:p>
          </p:txBody>
        </p:sp>
        <p:pic>
          <p:nvPicPr>
            <p:cNvPr id="43" name="Picture 32" descr="Pinceau, Brosse, Pinceau Aquarelle, Artiste, Peintre">
              <a:extLst>
                <a:ext uri="{FF2B5EF4-FFF2-40B4-BE49-F238E27FC236}">
                  <a16:creationId xmlns:a16="http://schemas.microsoft.com/office/drawing/2014/main" id="{3393FE48-D0A9-4333-97E7-C1BEEC701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6395">
              <a:off x="5538829" y="2384968"/>
              <a:ext cx="548868" cy="548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5AD786D-3B2A-4512-A8B9-B03BF840CD4F}"/>
              </a:ext>
            </a:extLst>
          </p:cNvPr>
          <p:cNvCxnSpPr/>
          <p:nvPr/>
        </p:nvCxnSpPr>
        <p:spPr>
          <a:xfrm>
            <a:off x="4096403" y="6316394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A40DD0D-1767-40A1-9202-FB4882876377}"/>
              </a:ext>
            </a:extLst>
          </p:cNvPr>
          <p:cNvCxnSpPr/>
          <p:nvPr/>
        </p:nvCxnSpPr>
        <p:spPr>
          <a:xfrm>
            <a:off x="4647440" y="6316394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6C481B9-260E-4651-92B6-395AE8D92050}"/>
              </a:ext>
            </a:extLst>
          </p:cNvPr>
          <p:cNvCxnSpPr/>
          <p:nvPr/>
        </p:nvCxnSpPr>
        <p:spPr>
          <a:xfrm>
            <a:off x="5224582" y="6299982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4C9AABD-41DB-4B06-95B2-B32E6659430C}"/>
              </a:ext>
            </a:extLst>
          </p:cNvPr>
          <p:cNvCxnSpPr/>
          <p:nvPr/>
        </p:nvCxnSpPr>
        <p:spPr>
          <a:xfrm>
            <a:off x="5747012" y="6297638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EB37B13-E55E-42B2-9B09-74E27F9190BB}"/>
              </a:ext>
            </a:extLst>
          </p:cNvPr>
          <p:cNvCxnSpPr/>
          <p:nvPr/>
        </p:nvCxnSpPr>
        <p:spPr>
          <a:xfrm>
            <a:off x="6250034" y="6297638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8C97AD5-0D1A-4AC5-83EB-1FA294A45485}"/>
              </a:ext>
            </a:extLst>
          </p:cNvPr>
          <p:cNvCxnSpPr/>
          <p:nvPr/>
        </p:nvCxnSpPr>
        <p:spPr>
          <a:xfrm>
            <a:off x="6815139" y="6295294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B32C559A-33D2-44F3-B978-D60B8D758FFF}"/>
              </a:ext>
            </a:extLst>
          </p:cNvPr>
          <p:cNvCxnSpPr/>
          <p:nvPr/>
        </p:nvCxnSpPr>
        <p:spPr>
          <a:xfrm>
            <a:off x="7307687" y="6295294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0.04306 L 0.00963 0.04329 C 0.01068 0.07408 0.01172 0.10533 0.01289 0.13658 C 0.01315 0.14236 0.01302 0.14861 0.01406 0.1544 C 0.01614 0.16667 0.02187 0.19028 0.02187 0.19051 C 0.02292 0.20301 0.02396 0.21713 0.02526 0.23009 C 0.02552 0.23333 0.02591 0.23658 0.0263 0.24005 C 0.02734 0.25741 0.02695 0.25625 0.02864 0.26991 C 0.0289 0.27246 0.0293 0.27523 0.02969 0.27778 C 0.03034 0.28171 0.0319 0.28982 0.0319 0.29005 C 0.03229 0.29514 0.03242 0.30046 0.03307 0.30556 C 0.03359 0.30972 0.0345 0.31366 0.03529 0.31759 C 0.03568 0.31968 0.0362 0.32153 0.03646 0.32361 C 0.03776 0.33796 0.03776 0.33866 0.03971 0.35533 C 0.0401 0.3581 0.04049 0.36065 0.04088 0.36343 C 0.04127 0.37593 0.04193 0.40093 0.0431 0.41505 C 0.04388 0.42384 0.04427 0.42153 0.04531 0.42917 C 0.04583 0.43241 0.04609 0.43565 0.04648 0.43889 C 0.04505 0.52408 0.04453 0.51991 0.04648 0.62408 C 0.04648 0.62477 0.04726 0.62408 0.04765 0.62408 L 0.04427 0.62408 L 0.04427 0.62431 L 0.04531 0.63195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0.07546 L 0.0138 0.07569 C 0.0164 0.08726 0.01901 0.09907 0.02161 0.11111 C 0.02396 0.12245 0.02526 0.13426 0.02825 0.1449 C 0.03515 0.16921 0.03294 0.15995 0.03945 0.19467 C 0.04075 0.20138 0.04179 0.20787 0.04284 0.21458 C 0.04401 0.22199 0.04479 0.22939 0.04622 0.23657 C 0.05442 0.27847 0.04765 0.22407 0.05625 0.28819 C 0.05885 0.3074 0.06185 0.32638 0.06302 0.34583 C 0.0638 0.35972 0.0638 0.36551 0.06523 0.37777 C 0.06732 0.39629 0.06536 0.37662 0.06745 0.39166 C 0.06797 0.3949 0.06823 0.39838 0.06862 0.40162 C 0.06953 0.40902 0.06953 0.40879 0.07083 0.41551 C 0.07122 0.42013 0.072 0.42476 0.072 0.42939 C 0.072 0.45578 0.07109 0.45324 0.06862 0.47523 C 0.06666 0.49166 0.06888 0.4824 0.06523 0.49513 C 0.06263 0.53194 0.06562 0.49861 0.06302 0.51713 C 0.0625 0.52037 0.0625 0.52384 0.06185 0.52708 C 0.06133 0.52986 0.06041 0.53217 0.05963 0.53495 C 0.05924 0.53865 0.05859 0.54676 0.05742 0.55092 C 0.05677 0.55301 0.05612 0.55532 0.05521 0.55671 C 0.05312 0.55995 0.04843 0.56481 0.04843 0.56504 C 0.04661 0.57453 0.04817 0.56805 0.04401 0.5787 C 0.04323 0.58055 0.04258 0.58287 0.04166 0.58472 C 0.04075 0.5868 0.03932 0.58842 0.03841 0.59074 C 0.03672 0.59444 0.03385 0.60254 0.03385 0.60277 C 0.03255 0.60949 0.03359 0.60694 0.03164 0.61064 L 0.03164 0.61088 " pathEditMode="relative" rAng="0" ptsTypes="AAAAAAAAAAAAAAAAAAAAAAAAAA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0.08195 L -0.01992 0.08218 C -0.02226 0.08658 -0.05 0.14352 -0.0513 0.1456 C -0.06171 0.16088 -0.072 0.17662 -0.08268 0.19121 C -0.08606 0.19607 -0.08945 0.20047 -0.0927 0.20533 C -0.09804 0.21297 -0.10325 0.22084 -0.10846 0.22917 C -0.1108 0.23287 -0.11276 0.2375 -0.1151 0.24097 C -0.11718 0.24422 -0.11966 0.2463 -0.12187 0.24908 C -0.12382 0.25162 -0.12552 0.25463 -0.12747 0.25695 C -0.1319 0.2625 -0.1371 0.26621 -0.14088 0.27292 C -0.14231 0.27547 -0.14375 0.27847 -0.14531 0.28079 C -0.14921 0.28681 -0.16015 0.29861 -0.1621 0.3007 C -0.16432 0.30301 -0.16679 0.3044 -0.16888 0.30672 C -0.17018 0.30834 -0.17109 0.31088 -0.17226 0.31273 C -0.17278 0.31366 -0.17981 0.32477 -0.18229 0.32662 C -0.1845 0.32847 -0.18684 0.32894 -0.18906 0.33056 C -0.19023 0.33172 -0.19114 0.33357 -0.19231 0.33472 C -0.19531 0.3375 -0.19817 0.34051 -0.2013 0.34259 C -0.21822 0.35394 -0.20351 0.34306 -0.21588 0.35463 C -0.22109 0.35926 -0.22669 0.36273 -0.23151 0.36852 C -0.23489 0.37246 -0.23815 0.37662 -0.24166 0.38033 C -0.24492 0.38403 -0.24856 0.38634 -0.25169 0.39028 C -0.25755 0.39769 -0.26276 0.40648 -0.26848 0.41435 C -0.27057 0.41713 -0.27291 0.41968 -0.27513 0.42222 C -0.28072 0.43542 -0.28281 0.4419 -0.29427 0.45 C -0.29609 0.45139 -0.29804 0.45255 -0.29987 0.45417 C -0.30182 0.45579 -0.30612 0.46227 -0.30768 0.46412 C -0.31054 0.46759 -0.3138 0.47037 -0.31666 0.47408 C -0.32604 0.48611 -0.31237 0.47361 -0.32552 0.48588 C -0.33216 0.49213 -0.33893 0.49792 -0.3457 0.50394 C -0.34791 0.50579 -0.35039 0.50718 -0.35247 0.50972 C -0.36106 0.52084 -0.36237 0.52269 -0.37252 0.5338 C -0.37447 0.53565 -0.37617 0.5382 -0.37812 0.53959 C -0.37955 0.54074 -0.38125 0.54074 -0.38268 0.54167 C -0.39348 0.54815 -0.38281 0.54398 -0.39492 0.54769 C -0.40455 0.55903 -0.39244 0.54537 -0.40169 0.55371 C -0.40364 0.55533 -0.40533 0.55764 -0.40729 0.55949 C -0.40872 0.56111 -0.41041 0.56181 -0.41171 0.56366 C -0.41302 0.56528 -0.41393 0.56759 -0.4151 0.56945 C -0.41731 0.57292 -0.41966 0.57593 -0.42187 0.5794 C -0.42487 0.58449 -0.43072 0.59537 -0.43072 0.5956 C -0.43112 0.59746 -0.43112 0.6 -0.4319 0.60139 C -0.43268 0.60278 -0.43411 0.60255 -0.43528 0.60347 C -0.4371 0.60463 -0.43906 0.60556 -0.44088 0.60741 C -0.44322 0.60972 -0.44531 0.61273 -0.44752 0.61528 C -0.44869 0.61667 -0.45 0.61759 -0.45091 0.61922 C -0.45312 0.62338 -0.45468 0.6294 -0.45768 0.63125 L -0.46093 0.63334 L -0.46093 0.63357 " pathEditMode="relative" rAng="0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0.07547 L -0.02578 0.0757 C -0.00651 0.17616 -0.01354 0.13056 -0.00273 0.21065 C -0.00312 0.25047 -0.00325 0.29005 -0.00391 0.32963 C -0.00404 0.3338 -0.00521 0.33797 -0.00508 0.3419 C -0.00482 0.36875 -0.0043 0.39538 -0.00273 0.422 C -0.00247 0.42848 -0.00026 0.43426 0.00065 0.44051 C 0.0013 0.44445 0.0013 0.44862 0.00182 0.45278 C 0.00287 0.46158 0.00456 0.46088 0.00182 0.46088 L 0.00065 0.46088 " pathEditMode="relative" rAng="0" ptsTypes="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7801 L 0.00117 0.07824 C 0.00338 0.08843 0.0052 0.09931 0.00781 0.10972 C 0.00976 0.11736 0.01237 0.12431 0.01458 0.13171 C 0.0151 0.13357 0.0151 0.13565 0.01562 0.1375 C 0.01666 0.14167 0.01809 0.14537 0.01901 0.14954 C 0.0207 0.15741 0.02343 0.17338 0.02343 0.17361 C 0.02643 0.20463 0.02239 0.16574 0.02682 0.19722 C 0.02734 0.20116 0.02747 0.20533 0.02799 0.20926 C 0.02825 0.2125 0.02877 0.21597 0.02903 0.21921 C 0.02981 0.22708 0.03033 0.23519 0.03125 0.24306 C 0.03164 0.24653 0.03216 0.24977 0.03242 0.25301 C 0.03359 0.26759 0.0358 0.29676 0.0358 0.29699 C 0.03698 0.35556 0.03763 0.35625 0.0358 0.41829 C 0.03567 0.42107 0.03489 0.42361 0.03463 0.42616 C 0.03424 0.43009 0.03372 0.43426 0.03346 0.4382 C 0.03307 0.44607 0.03281 0.45417 0.03242 0.46204 C 0.03281 0.47871 0.03294 0.49537 0.03346 0.51181 C 0.03359 0.51528 0.03437 0.51852 0.03463 0.52176 C 0.03541 0.53033 0.03593 0.53912 0.03684 0.54769 C 0.03711 0.54977 0.03763 0.55162 0.03802 0.55371 C 0.03841 0.55625 0.0388 0.55903 0.03906 0.56158 C 0.04075 0.5757 0.04062 0.58079 0.0414 0.59746 C 0.04062 0.6081 0.0401 0.61875 0.03906 0.6294 C 0.03893 0.63125 0.03828 0.63333 0.03802 0.63519 C 0.03763 0.63796 0.03724 0.64051 0.03684 0.64329 C 0.03658 0.64514 0.0358 0.64908 0.0358 0.64931 L 0.03463 0.64908 " pathEditMode="relative" rAng="0" ptsTypes="AAAAAAAAAAAAAAAAAAAAAAAAAA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7593 L -0.01419 0.07616 C -0.01615 0.08449 -0.01771 0.09329 -0.01979 0.10162 C -0.0207 0.10532 -0.0224 0.1081 -0.02318 0.11157 C -0.02461 0.11806 -0.02487 0.12523 -0.02656 0.13148 C -0.03424 0.15926 -0.04297 0.18588 -0.05117 0.21319 L -0.05898 0.23889 C -0.075 0.29144 -0.05443 0.22107 -0.07578 0.30671 C -0.07812 0.31551 -0.08138 0.32361 -0.08372 0.33264 C -0.08698 0.3456 -0.08828 0.36019 -0.09258 0.37222 C -0.09792 0.38681 -0.10391 0.40069 -0.10833 0.4162 C -0.11341 0.43426 -0.1224 0.46667 -0.12734 0.47778 C -0.12878 0.48102 -0.13047 0.48426 -0.13177 0.48773 C -0.13307 0.49097 -0.13398 0.49444 -0.13516 0.49769 C -0.13893 0.50741 -0.14245 0.51782 -0.14753 0.52546 C -0.1526 0.53357 -0.15352 0.53449 -0.15977 0.53958 C -0.16419 0.54306 -0.16914 0.54491 -0.17318 0.54954 C -0.17812 0.55486 -0.18177 0.56366 -0.18672 0.56944 C -0.19375 0.57778 -0.18672 0.56898 -0.19792 0.58519 C -0.19935 0.58727 -0.20052 0.59028 -0.20234 0.5912 C -0.20599 0.59306 -0.20977 0.59259 -0.21354 0.59329 C -0.21471 0.59398 -0.21588 0.59421 -0.21693 0.59514 C -0.21914 0.59745 -0.22565 0.60556 -0.22812 0.60903 C -0.22969 0.61157 -0.23594 0.62199 -0.23932 0.625 C -0.24036 0.62593 -0.24154 0.62639 -0.24271 0.62708 C -0.24792 0.6412 -0.24128 0.62361 -0.24831 0.64097 C -0.24909 0.64282 -0.24987 0.64491 -0.25052 0.64699 C -0.25443 0.66088 -0.24687 0.64329 -0.25495 0.66482 C -0.25586 0.66713 -0.25716 0.66875 -0.25833 0.67083 C -0.25911 0.67338 -0.26003 0.67569 -0.26055 0.6787 C -0.26107 0.68125 -0.26081 0.68449 -0.26172 0.68657 C -0.26354 0.69144 -0.26667 0.69398 -0.26836 0.69861 L -0.27292 0.71065 C -0.27357 0.71273 -0.27396 0.71528 -0.27513 0.71644 C -0.27917 0.7213 -0.27721 0.71944 -0.28073 0.72269 L -0.28177 0.72269 " pathEditMode="relative" rAng="0" ptsTypes="AAAAAAAAAAAAAAAAAAAAAAAAAAAAAAAA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3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6782 L 0.01927 0.06806 C 0.01849 0.075 0.01797 0.08241 0.01693 0.08958 C 0.0142 0.11019 0.00977 0.13032 0.00808 0.15139 C 0.00729 0.15995 0.00664 0.16852 0.00573 0.17708 C 0.00469 0.18773 0.00339 0.19838 0.00248 0.20903 C 0.00078 0.22685 -0.00091 0.24468 -0.00208 0.26273 C -0.00312 0.27917 -0.00299 0.29606 -0.00429 0.3125 C -0.00508 0.32176 -0.00586 0.33102 -0.00651 0.34028 C -0.00768 0.35625 -0.00807 0.37245 -0.00989 0.38819 C -0.0108 0.39583 -0.01315 0.40255 -0.01432 0.40995 C -0.01536 0.41597 -0.01601 0.42199 -0.01666 0.42801 C -0.01718 0.4338 -0.01718 0.43981 -0.01771 0.44583 C -0.01823 0.45116 -0.0194 0.45648 -0.01992 0.46181 C -0.02044 0.46644 -0.02044 0.47106 -0.02109 0.47569 C -0.02161 0.47986 -0.02265 0.48356 -0.0233 0.48773 C -0.02422 0.49352 -0.02487 0.50394 -0.02552 0.50949 C -0.02591 0.51227 -0.0263 0.51481 -0.02669 0.51759 C -0.02708 0.54005 -0.02708 0.56273 -0.02786 0.58519 C -0.02786 0.58727 -0.02877 0.58912 -0.0289 0.59097 C -0.02942 0.59699 -0.02942 0.60324 -0.03008 0.60903 C -0.03047 0.61296 -0.03164 0.6169 -0.03229 0.62106 C -0.03893 0.66412 -0.02734 0.5963 -0.03567 0.64097 C -0.04297 0.67963 -0.02982 0.6162 -0.03893 0.65671 C -0.03997 0.66111 -0.04088 0.6706 -0.04349 0.67477 C -0.04817 0.68194 -0.05195 0.68194 -0.05807 0.68449 C -0.06562 0.68796 -0.06276 0.68634 -0.0737 0.69259 C -0.07487 0.69306 -0.07591 0.69398 -0.07708 0.69444 C -0.07929 0.6956 -0.08151 0.69583 -0.08372 0.69653 C -0.09023 0.71366 -0.08255 0.69213 -0.08711 0.70833 C -0.08776 0.71065 -0.08867 0.7125 -0.08932 0.71458 L -0.09153 0.73056 L -0.09153 0.72847 " pathEditMode="relative" rAng="0" ptsTypes="AAAAAAAAAAAAAAAAAAAAAAAAAAAAAAA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22 0.12476 L 0.02122 0.125 C 0.02096 0.125 0.01393 0.14351 0.01107 0.14652 C 0.00937 0.14838 0.00729 0.14884 0.00547 0.15046 C 0.00391 0.15208 0.0026 0.15486 0.00104 0.15648 C 2.08333E-7 0.15764 -0.0013 0.15764 -0.00234 0.15856 C -0.00534 0.16088 -0.0082 0.16458 -0.01133 0.16643 C -0.01914 0.17106 -0.00951 0.16504 -0.01914 0.17245 C -0.02279 0.17523 -0.02669 0.17731 -0.03034 0.18032 C -0.03151 0.18148 -0.03255 0.18333 -0.03372 0.18426 C -0.03906 0.18912 -0.03906 0.18703 -0.04375 0.19236 C -0.04531 0.19398 -0.04674 0.19652 -0.04831 0.19838 C -0.05 0.20046 -0.05208 0.20208 -0.05391 0.20416 C -0.05534 0.20601 -0.05677 0.20833 -0.05833 0.21018 C -0.05938 0.21157 -0.06055 0.21296 -0.06172 0.21412 C -0.06849 0.23819 -0.0599 0.20833 -0.06615 0.22801 C -0.06693 0.23078 -0.06771 0.23333 -0.06836 0.23611 C -0.06888 0.23796 -0.06901 0.24027 -0.06953 0.24213 C -0.07018 0.24421 -0.07096 0.24606 -0.07174 0.24791 C -0.0724 0.25254 -0.07409 0.26504 -0.07513 0.26782 L -0.07956 0.27986 C -0.08203 0.29699 -0.07904 0.27847 -0.08294 0.29583 C -0.08385 0.29976 -0.08464 0.3037 -0.08516 0.30764 C -0.08646 0.31713 -0.08568 0.31319 -0.08737 0.31967 L -0.08737 0.32176 " pathEditMode="relative" rAng="0" ptsTypes="AAAAAAAAAAAAAAAAAAAAAAAAA">
                                      <p:cBhvr>
                                        <p:cTn id="34" dur="2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5" grpId="0"/>
      <p:bldP spid="34" grpId="0"/>
      <p:bldP spid="3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White and Black Whale in Water · Free Stock Photo">
            <a:extLst>
              <a:ext uri="{FF2B5EF4-FFF2-40B4-BE49-F238E27FC236}">
                <a16:creationId xmlns:a16="http://schemas.microsoft.com/office/drawing/2014/main" id="{FE68E078-3850-461E-A16F-E1E54505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13" y="2226930"/>
            <a:ext cx="2462264" cy="16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4E33AA-74FE-4BF9-9D9C-AEB012A1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" y="26784"/>
            <a:ext cx="2411329" cy="2353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79FB1F-0BB1-4109-9F01-011C5D695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62" y="344132"/>
            <a:ext cx="1621969" cy="18452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7C0098-3885-4B70-9943-3B2BBEA81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1799"/>
            <a:ext cx="2761284" cy="2137459"/>
          </a:xfrm>
          <a:prstGeom prst="rect">
            <a:avLst/>
          </a:prstGeom>
        </p:spPr>
      </p:pic>
      <p:pic>
        <p:nvPicPr>
          <p:cNvPr id="9" name="Picture 26" descr="Sack Bag Pack - Free vector graphic on Pixabay">
            <a:extLst>
              <a:ext uri="{FF2B5EF4-FFF2-40B4-BE49-F238E27FC236}">
                <a16:creationId xmlns:a16="http://schemas.microsoft.com/office/drawing/2014/main" id="{24A50D80-B46E-48F2-A463-1978497F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192149"/>
            <a:ext cx="2754865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Sack Bag Pack - Free vector graphic on Pixabay">
            <a:extLst>
              <a:ext uri="{FF2B5EF4-FFF2-40B4-BE49-F238E27FC236}">
                <a16:creationId xmlns:a16="http://schemas.microsoft.com/office/drawing/2014/main" id="{2F8AA7BA-8AF9-4640-BAA1-CCC60C0E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14" y="155113"/>
            <a:ext cx="1626451" cy="1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274FBB-1B67-445D-BE52-F173FC7FB9E4}"/>
              </a:ext>
            </a:extLst>
          </p:cNvPr>
          <p:cNvSpPr txBox="1"/>
          <p:nvPr/>
        </p:nvSpPr>
        <p:spPr>
          <a:xfrm>
            <a:off x="7656675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7179CB-CC91-4BC7-8947-A278D3518B69}"/>
              </a:ext>
            </a:extLst>
          </p:cNvPr>
          <p:cNvSpPr txBox="1"/>
          <p:nvPr/>
        </p:nvSpPr>
        <p:spPr>
          <a:xfrm>
            <a:off x="946471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C37494-0870-4210-81AE-2D585C06C419}"/>
              </a:ext>
            </a:extLst>
          </p:cNvPr>
          <p:cNvSpPr txBox="1"/>
          <p:nvPr/>
        </p:nvSpPr>
        <p:spPr>
          <a:xfrm>
            <a:off x="10062953" y="536040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C89233-7831-4740-A10F-A423050250FF}"/>
              </a:ext>
            </a:extLst>
          </p:cNvPr>
          <p:cNvSpPr txBox="1"/>
          <p:nvPr/>
        </p:nvSpPr>
        <p:spPr>
          <a:xfrm>
            <a:off x="10674331" y="54014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BBB99A-BDD0-428A-B784-BB24C1592ED2}"/>
              </a:ext>
            </a:extLst>
          </p:cNvPr>
          <p:cNvSpPr txBox="1"/>
          <p:nvPr/>
        </p:nvSpPr>
        <p:spPr>
          <a:xfrm>
            <a:off x="11268504" y="536040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1531930-9E6B-4D8A-A860-C9D03E65D898}"/>
              </a:ext>
            </a:extLst>
          </p:cNvPr>
          <p:cNvSpPr txBox="1"/>
          <p:nvPr/>
        </p:nvSpPr>
        <p:spPr>
          <a:xfrm>
            <a:off x="2825538" y="23392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D6FCB99-04CA-45CB-96EC-84ACDFF871D5}"/>
              </a:ext>
            </a:extLst>
          </p:cNvPr>
          <p:cNvSpPr txBox="1"/>
          <p:nvPr/>
        </p:nvSpPr>
        <p:spPr>
          <a:xfrm>
            <a:off x="9450986" y="1160927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409F20A-F84B-4B45-94EC-4441B24A5C5A}"/>
              </a:ext>
            </a:extLst>
          </p:cNvPr>
          <p:cNvSpPr txBox="1"/>
          <p:nvPr/>
        </p:nvSpPr>
        <p:spPr>
          <a:xfrm>
            <a:off x="8250176" y="48124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EA34061-407F-4A60-8A1D-936B442CED50}"/>
              </a:ext>
            </a:extLst>
          </p:cNvPr>
          <p:cNvSpPr txBox="1"/>
          <p:nvPr/>
        </p:nvSpPr>
        <p:spPr>
          <a:xfrm>
            <a:off x="5817205" y="951539"/>
            <a:ext cx="3432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2944157-13DC-4ACE-9E2C-EC4850532469}"/>
              </a:ext>
            </a:extLst>
          </p:cNvPr>
          <p:cNvSpPr txBox="1"/>
          <p:nvPr/>
        </p:nvSpPr>
        <p:spPr>
          <a:xfrm>
            <a:off x="7642867" y="1060439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EABEE02-6165-4A7C-B1F8-9236A600B562}"/>
              </a:ext>
            </a:extLst>
          </p:cNvPr>
          <p:cNvSpPr txBox="1"/>
          <p:nvPr/>
        </p:nvSpPr>
        <p:spPr>
          <a:xfrm>
            <a:off x="8186706" y="1043872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0995501-68EC-4445-95E9-5D41382515BD}"/>
              </a:ext>
            </a:extLst>
          </p:cNvPr>
          <p:cNvSpPr txBox="1"/>
          <p:nvPr/>
        </p:nvSpPr>
        <p:spPr>
          <a:xfrm>
            <a:off x="10153834" y="1172953"/>
            <a:ext cx="6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B908117-5A5F-4FE8-92F0-D04BE94557B9}"/>
              </a:ext>
            </a:extLst>
          </p:cNvPr>
          <p:cNvSpPr txBox="1"/>
          <p:nvPr/>
        </p:nvSpPr>
        <p:spPr>
          <a:xfrm>
            <a:off x="372434" y="33290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3B141C4-9882-4BC6-B2B5-94479F8F3BB2}"/>
              </a:ext>
            </a:extLst>
          </p:cNvPr>
          <p:cNvSpPr txBox="1"/>
          <p:nvPr/>
        </p:nvSpPr>
        <p:spPr>
          <a:xfrm>
            <a:off x="5595320" y="225156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blipFill>
                  <a:blip r:embed="rId7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3985D5B-F989-42F9-85A3-4BFA27AC6D25}"/>
              </a:ext>
            </a:extLst>
          </p:cNvPr>
          <p:cNvSpPr txBox="1"/>
          <p:nvPr/>
        </p:nvSpPr>
        <p:spPr>
          <a:xfrm>
            <a:off x="10704513" y="1191271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9A9D1C-7C39-4358-A334-BABBFB3891E5}"/>
              </a:ext>
            </a:extLst>
          </p:cNvPr>
          <p:cNvSpPr txBox="1"/>
          <p:nvPr/>
        </p:nvSpPr>
        <p:spPr>
          <a:xfrm>
            <a:off x="1620845" y="338382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7111F7D-8901-4916-8195-28A4FDBB9D53}"/>
              </a:ext>
            </a:extLst>
          </p:cNvPr>
          <p:cNvSpPr txBox="1"/>
          <p:nvPr/>
        </p:nvSpPr>
        <p:spPr>
          <a:xfrm>
            <a:off x="11268008" y="111404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F96A9A5-C55B-446B-8CA0-F51DD780C7E8}"/>
              </a:ext>
            </a:extLst>
          </p:cNvPr>
          <p:cNvSpPr txBox="1"/>
          <p:nvPr/>
        </p:nvSpPr>
        <p:spPr>
          <a:xfrm>
            <a:off x="963652" y="1420342"/>
            <a:ext cx="51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6EF90B8-4716-45C6-8C9D-F6BE07B36689}"/>
              </a:ext>
            </a:extLst>
          </p:cNvPr>
          <p:cNvSpPr txBox="1"/>
          <p:nvPr/>
        </p:nvSpPr>
        <p:spPr>
          <a:xfrm>
            <a:off x="6382324" y="22418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25A2D1B-6865-4691-BA27-F4BA1D4B3302}"/>
              </a:ext>
            </a:extLst>
          </p:cNvPr>
          <p:cNvSpPr txBox="1"/>
          <p:nvPr/>
        </p:nvSpPr>
        <p:spPr>
          <a:xfrm>
            <a:off x="6382324" y="977697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0A4D0A2-AB6A-4EAC-BE31-E22DDF035619}"/>
              </a:ext>
            </a:extLst>
          </p:cNvPr>
          <p:cNvSpPr txBox="1"/>
          <p:nvPr/>
        </p:nvSpPr>
        <p:spPr>
          <a:xfrm>
            <a:off x="4152016" y="343613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C39E1E0-7976-4B84-8217-1B90A5B19B75}"/>
              </a:ext>
            </a:extLst>
          </p:cNvPr>
          <p:cNvSpPr txBox="1"/>
          <p:nvPr/>
        </p:nvSpPr>
        <p:spPr>
          <a:xfrm>
            <a:off x="3471164" y="32617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A1F53B6-2BE4-4453-B727-C5DB3E41A360}"/>
              </a:ext>
            </a:extLst>
          </p:cNvPr>
          <p:cNvSpPr txBox="1"/>
          <p:nvPr/>
        </p:nvSpPr>
        <p:spPr>
          <a:xfrm>
            <a:off x="2688020" y="1160458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AD805F7-459E-4903-BF5C-95C0D6FCEBC8}"/>
              </a:ext>
            </a:extLst>
          </p:cNvPr>
          <p:cNvSpPr txBox="1"/>
          <p:nvPr/>
        </p:nvSpPr>
        <p:spPr>
          <a:xfrm>
            <a:off x="3343079" y="1080620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517412A-21CC-4E33-AE2B-9388973E3452}"/>
              </a:ext>
            </a:extLst>
          </p:cNvPr>
          <p:cNvSpPr txBox="1"/>
          <p:nvPr/>
        </p:nvSpPr>
        <p:spPr>
          <a:xfrm>
            <a:off x="4096403" y="1256235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6E90972-D629-45E0-ABE2-66605DA884A4}"/>
              </a:ext>
            </a:extLst>
          </p:cNvPr>
          <p:cNvSpPr txBox="1"/>
          <p:nvPr/>
        </p:nvSpPr>
        <p:spPr>
          <a:xfrm>
            <a:off x="4746040" y="1114761"/>
            <a:ext cx="607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3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7931F94-1AD1-4669-996A-B8D1C6B9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5" y="840733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569FA8A-9281-4894-A59D-B8367A43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9" y="1609180"/>
            <a:ext cx="703459" cy="5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8C3F6EEF-29EF-466F-B498-C1712D35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1" y="-39017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088ED29B-D805-4F4A-AEFB-F6837491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9" y="999529"/>
            <a:ext cx="822086" cy="6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AE92B8E-C201-454A-B3EF-50AE65B66908}"/>
              </a:ext>
            </a:extLst>
          </p:cNvPr>
          <p:cNvSpPr txBox="1"/>
          <p:nvPr/>
        </p:nvSpPr>
        <p:spPr>
          <a:xfrm>
            <a:off x="11270776" y="538312"/>
            <a:ext cx="6073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54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pic>
        <p:nvPicPr>
          <p:cNvPr id="43" name="Picture 32" descr="Pinceau, Brosse, Pinceau Aquarelle, Artiste, Peintre">
            <a:extLst>
              <a:ext uri="{FF2B5EF4-FFF2-40B4-BE49-F238E27FC236}">
                <a16:creationId xmlns:a16="http://schemas.microsoft.com/office/drawing/2014/main" id="{3393FE48-D0A9-4333-97E7-C1BEEC701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395">
            <a:off x="5538829" y="2384968"/>
            <a:ext cx="548868" cy="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7A46E1F-C735-4186-BB76-FE5774C29263}"/>
              </a:ext>
            </a:extLst>
          </p:cNvPr>
          <p:cNvCxnSpPr>
            <a:cxnSpLocks/>
          </p:cNvCxnSpPr>
          <p:nvPr/>
        </p:nvCxnSpPr>
        <p:spPr>
          <a:xfrm>
            <a:off x="4096403" y="6316394"/>
            <a:ext cx="6073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D2DA2F5-8E2A-488D-A1CB-EE12058D2F6D}"/>
              </a:ext>
            </a:extLst>
          </p:cNvPr>
          <p:cNvCxnSpPr/>
          <p:nvPr/>
        </p:nvCxnSpPr>
        <p:spPr>
          <a:xfrm>
            <a:off x="5252718" y="6299982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DF74614-79AB-409F-85EC-2CD76A6CFB9A}"/>
              </a:ext>
            </a:extLst>
          </p:cNvPr>
          <p:cNvCxnSpPr/>
          <p:nvPr/>
        </p:nvCxnSpPr>
        <p:spPr>
          <a:xfrm>
            <a:off x="5817352" y="6297638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D00F035-4623-425B-8940-461B18C7567E}"/>
              </a:ext>
            </a:extLst>
          </p:cNvPr>
          <p:cNvCxnSpPr/>
          <p:nvPr/>
        </p:nvCxnSpPr>
        <p:spPr>
          <a:xfrm>
            <a:off x="6432918" y="6297638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2D7FD9DC-5F98-4C77-B03E-91F28E683A96}"/>
              </a:ext>
            </a:extLst>
          </p:cNvPr>
          <p:cNvCxnSpPr/>
          <p:nvPr/>
        </p:nvCxnSpPr>
        <p:spPr>
          <a:xfrm>
            <a:off x="7054292" y="6302326"/>
            <a:ext cx="34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1875 L -4.16667E-7 0.01898 C 0.01589 0.06597 -0.00013 0.01643 0.01003 0.05254 C 0.01328 0.06389 0.01706 0.07477 0.02005 0.08634 C 0.02344 0.0993 0.02539 0.11319 0.02904 0.12616 C 0.03073 0.13194 0.03385 0.13634 0.03581 0.1419 C 0.03945 0.15301 0.04219 0.16481 0.04583 0.17592 C 0.04844 0.18356 0.05586 0.20231 0.05925 0.20972 C 0.06706 0.22639 0.07396 0.24097 0.08281 0.25532 C 0.08529 0.25949 0.08815 0.26319 0.09063 0.26736 C 0.11888 0.31389 0.08164 0.25324 0.10404 0.29329 C 0.11589 0.31412 0.10078 0.28241 0.11302 0.30717 C 0.11419 0.30972 0.11497 0.31273 0.11641 0.31504 C 0.128 0.33565 0.11185 0.29259 0.1332 0.34282 C 0.13893 0.35671 0.13372 0.34583 0.14102 0.35694 C 0.17526 0.40903 0.13672 0.35324 0.15885 0.38264 C 0.1612 0.38588 0.16341 0.38912 0.16563 0.39259 C 0.16797 0.39653 0.16979 0.40139 0.17227 0.40463 C 0.17656 0.40995 0.18164 0.41296 0.18581 0.41852 C 0.18672 0.41991 0.19193 0.42708 0.19362 0.42847 C 0.19466 0.4294 0.19583 0.42986 0.19701 0.43055 C 0.20326 0.44745 0.20026 0.43819 0.20586 0.45833 L 0.2082 0.4662 C 0.20938 0.47662 0.20859 0.47523 0.21146 0.48426 C 0.21484 0.49444 0.21706 0.49398 0.2194 0.50995 C 0.22044 0.51759 0.22057 0.52037 0.22266 0.52801 C 0.22409 0.53264 0.22565 0.53727 0.22721 0.5419 C 0.2276 0.54514 0.22773 0.54861 0.22826 0.55185 C 0.22891 0.55532 0.22982 0.55833 0.2306 0.5618 C 0.23138 0.56574 0.23203 0.56967 0.23281 0.57361 C 0.2332 0.57569 0.23333 0.57778 0.23385 0.57963 C 0.23464 0.58241 0.2362 0.58472 0.2362 0.58773 C 0.2362 0.58912 0.23464 0.58634 0.23385 0.58565 L 0.2306 0.57778 L 0.2306 0.57801 " pathEditMode="relative" rAng="0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2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1875 L -2.5E-6 0.01898 C 0.01589 0.06598 -0.00013 0.01644 0.01003 0.05255 C 0.01328 0.06389 0.01706 0.07477 0.02005 0.08635 C 0.02344 0.09931 0.02539 0.1132 0.02904 0.12616 C 0.03073 0.13195 0.03386 0.13635 0.03581 0.1419 C 0.03946 0.15301 0.04219 0.16482 0.04584 0.17593 C 0.04844 0.18357 0.05586 0.20232 0.05925 0.20973 C 0.06706 0.22639 0.07396 0.24098 0.08282 0.25533 C 0.08529 0.25949 0.08815 0.2632 0.09063 0.26736 C 0.11888 0.31389 0.08164 0.25324 0.10404 0.29329 C 0.11589 0.31412 0.10078 0.28241 0.11302 0.30718 C 0.1142 0.30973 0.11498 0.31273 0.11641 0.31505 C 0.128 0.33565 0.11185 0.2926 0.13321 0.34283 C 0.13893 0.35672 0.13373 0.34584 0.14102 0.35695 C 0.17526 0.40903 0.13672 0.35324 0.15886 0.38264 C 0.1612 0.38588 0.16341 0.38912 0.16563 0.3926 C 0.16797 0.39653 0.16979 0.40139 0.17227 0.40463 C 0.17657 0.40996 0.18164 0.41297 0.18581 0.41852 C 0.18672 0.41991 0.19193 0.42709 0.19362 0.42848 C 0.19466 0.4294 0.19584 0.42986 0.19701 0.43056 C 0.20326 0.44746 0.20026 0.4382 0.20586 0.45834 L 0.20821 0.46621 C 0.20938 0.47662 0.2086 0.47523 0.21146 0.48426 C 0.21485 0.49445 0.21706 0.49398 0.2194 0.50996 C 0.22045 0.5176 0.22058 0.52037 0.22266 0.52801 C 0.22409 0.53264 0.22565 0.53727 0.22722 0.5419 C 0.22761 0.54514 0.22774 0.54861 0.22826 0.55185 C 0.22891 0.55533 0.22982 0.55834 0.2306 0.56181 C 0.23138 0.56574 0.23203 0.56968 0.23282 0.57361 C 0.23321 0.5757 0.23334 0.57778 0.23386 0.57963 C 0.23464 0.58241 0.2362 0.58473 0.2362 0.58773 C 0.2362 0.58912 0.23464 0.58635 0.23386 0.58565 L 0.2306 0.57778 L 0.2306 0.57801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6551 L -0.01198 0.06551 C -0.03138 0.11944 -0.00455 0.0456 -0.04114 0.13912 C -0.04622 0.15208 -0.05169 0.16458 -0.05573 0.17894 C -0.05976 0.19352 -0.06458 0.20741 -0.06797 0.22269 C -0.07174 0.23912 -0.075 0.25625 -0.07916 0.27245 C -0.08229 0.28426 -0.09557 0.3287 -0.10273 0.34606 C -0.12148 0.39144 -0.14101 0.43588 -0.15976 0.48148 C -0.16315 0.48935 -0.17812 0.53194 -0.18554 0.54514 C -0.20599 0.58125 -0.16797 0.49699 -0.20013 0.5669 C -0.23385 0.64028 -0.19609 0.55671 -0.21471 0.60069 C -0.21862 0.61019 -0.22409 0.61806 -0.22695 0.6287 C -0.22929 0.63681 -0.22916 0.63727 -0.23255 0.64468 C -0.23359 0.64676 -0.23502 0.64838 -0.23593 0.65046 C -0.23906 0.65764 -0.24192 0.66528 -0.24492 0.67245 C -0.24596 0.67523 -0.24674 0.67847 -0.2483 0.68032 L -0.25169 0.68449 C -0.25364 0.69838 -0.25156 0.68634 -0.25495 0.70023 C -0.2569 0.7081 -0.26054 0.72431 -0.26054 0.72431 L -0.26276 0.72222 " pathEditMode="relative" ptsTypes="AAAAAAAAAAAAAAAA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5532 L -0.00468 0.05556 C -0.00585 0.0625 -0.00716 0.06968 -0.00807 0.07708 C -0.00937 0.08634 -0.01015 0.09583 -0.01145 0.10486 C -0.01237 0.11111 -0.0138 0.1169 -0.01484 0.12292 C -0.01679 0.13472 -0.01862 0.14676 -0.02044 0.1588 C -0.02291 0.175 -0.02239 0.17616 -0.02604 0.19259 C -0.02734 0.19861 -0.0289 0.20463 -0.03046 0.21042 C -0.03229 0.21713 -0.03463 0.22338 -0.03606 0.23032 C -0.03802 0.23889 -0.03854 0.24792 -0.04062 0.25625 C -0.0427 0.26458 -0.04596 0.27199 -0.04843 0.28009 C -0.05598 0.30463 -0.06523 0.32778 -0.07083 0.3537 C -0.07565 0.37639 -0.08007 0.39931 -0.08541 0.42153 C -0.08867 0.43519 -0.09348 0.44745 -0.09661 0.46134 C -0.09804 0.46782 -0.09895 0.475 -0.10104 0.48125 C -0.10286 0.48634 -0.10585 0.49005 -0.10781 0.49514 C -0.10989 0.50069 -0.11158 0.50694 -0.11341 0.51296 C -0.1332 0.58056 -0.11263 0.51111 -0.12903 0.57269 C -0.12994 0.57593 -0.13138 0.5794 -0.13242 0.58264 C -0.1332 0.58519 -0.13385 0.58796 -0.13463 0.59074 C -0.13528 0.59282 -0.13632 0.59421 -0.13684 0.5963 C -0.13737 0.59838 -0.13763 0.60046 -0.13802 0.60255 C -0.13867 0.60602 -0.13945 0.6088 -0.14023 0.6125 C -0.14231 0.6206 -0.14322 0.6213 -0.14466 0.63056 C -0.14635 0.64005 -0.14778 0.65046 -0.14921 0.66042 C -0.15 0.66551 -0.15065 0.67083 -0.15143 0.67593 C -0.15221 0.68079 -0.15273 0.68542 -0.15364 0.69005 C -0.15429 0.69306 -0.15533 0.69514 -0.15585 0.69815 C -0.15781 0.70856 -0.15859 0.71713 -0.15924 0.72778 C -0.15937 0.72847 -0.15924 0.7294 -0.15924 0.72986 L -0.16145 0.72384 " pathEditMode="relative" rAng="0" ptsTypes="AAAAAAAAAAAAAAAAAAAA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 0.06389 L 0.0207 0.06412 C 0.02356 0.07315 0.02539 0.08403 0.02955 0.09166 C 0.03072 0.09352 0.03203 0.09537 0.03294 0.09768 C 0.04231 0.12268 0.03125 0.09745 0.03854 0.11944 C 0.04127 0.12778 0.04401 0.13611 0.04752 0.14328 C 0.05286 0.15486 0.05325 0.15486 0.05755 0.16736 C 0.05911 0.17176 0.06041 0.17685 0.0621 0.18125 C 0.0664 0.19259 0.07148 0.20324 0.07552 0.21504 C 0.07656 0.21828 0.07747 0.22199 0.07877 0.225 C 0.08151 0.23078 0.08541 0.23472 0.08776 0.24097 C 0.08958 0.2456 0.09127 0.25046 0.09335 0.25486 C 0.0944 0.25694 0.09557 0.25879 0.09674 0.26088 C 0.09817 0.2662 0.10039 0.2743 0.10234 0.2787 C 0.10364 0.28171 0.10559 0.28379 0.10677 0.28657 C 0.10677 0.2868 0.12474 0.33449 0.12474 0.33472 C 0.13424 0.35578 0.1332 0.35139 0.14036 0.3743 C 0.14635 0.39305 0.1414 0.37986 0.14713 0.40208 C 0.14765 0.4044 0.14869 0.40602 0.14934 0.4081 C 0.14987 0.40995 0.14987 0.41227 0.15052 0.41412 C 0.15781 0.43703 0.1496 0.40393 0.15716 0.43403 C 0.15768 0.43588 0.15794 0.43796 0.15833 0.44004 C 0.15898 0.44328 0.15976 0.44653 0.16054 0.45 C 0.16119 0.45254 0.1621 0.45509 0.16276 0.45787 C 0.16328 0.45972 0.16354 0.4618 0.16393 0.46389 C 0.16432 0.46643 0.16432 0.46944 0.16497 0.47176 C 0.16588 0.47477 0.16718 0.47708 0.16835 0.47986 C 0.16875 0.48241 0.16888 0.48518 0.16953 0.48773 C 0.17239 0.4993 0.17395 0.49768 0.17734 0.50949 C 0.17812 0.51227 0.17864 0.51504 0.17955 0.51759 C 0.18606 0.53449 0.18671 0.5331 0.19296 0.54745 C 0.19375 0.5493 0.19427 0.55162 0.19518 0.55347 C 0.19622 0.55509 0.19765 0.55578 0.19856 0.55741 C 0.19987 0.55972 0.20078 0.56273 0.20195 0.56528 C 0.20299 0.56736 0.20416 0.56921 0.20533 0.57129 C 0.20794 0.57662 0.21028 0.58217 0.21315 0.58727 C 0.21406 0.58889 0.21549 0.58958 0.21653 0.5912 C 0.22109 0.59884 0.22539 0.60717 0.22994 0.61504 L 0.23333 0.62106 C 0.23437 0.62315 0.2358 0.62477 0.23658 0.62708 L 0.24114 0.63889 C 0.24179 0.64097 0.24296 0.64259 0.24335 0.64491 L 0.24453 0.65092 C 0.24414 0.65694 0.24414 0.66296 0.24335 0.66875 C 0.24296 0.67176 0.24192 0.6743 0.24114 0.67685 C 0.2371 0.68866 0.23776 0.6868 0.23333 0.69467 C 0.23255 0.69861 0.23046 0.70254 0.23099 0.70671 C 0.23177 0.71203 0.23229 0.71736 0.23333 0.72268 C 0.23359 0.72407 0.23411 0.72639 0.23437 0.72847 C 0.2345 0.72986 0.23437 0.73125 0.23437 0.73264 L 0.23437 0.73287 " pathEditMode="relative" rAng="0" ptsTypes="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6898 L -0.00912 0.06898 C -0.01849 0.09213 -0.01537 0.08496 -0.03047 0.11667 C -0.03438 0.12477 -0.0457 0.14699 -0.04948 0.1544 C -0.08242 0.2213 -0.06211 0.18403 -0.10651 0.26204 C -0.12136 0.28797 -0.13555 0.31551 -0.1513 0.33959 C -0.16289 0.35718 -0.17995 0.38218 -0.18945 0.40116 C -0.19232 0.40718 -0.19544 0.41297 -0.19831 0.41922 C -0.20104 0.425 -0.20339 0.43148 -0.20625 0.43704 C -0.21419 0.45348 -0.21159 0.44398 -0.21849 0.46088 C -0.22162 0.46875 -0.22435 0.47709 -0.22747 0.48496 C -0.23034 0.49236 -0.23346 0.49931 -0.23646 0.50672 C -0.23802 0.51065 -0.23919 0.51505 -0.24089 0.51875 C -0.24831 0.53519 -0.25417 0.55463 -0.26328 0.56852 C -0.26589 0.57246 -0.26875 0.57593 -0.27109 0.58033 C -0.27591 0.58936 -0.28073 0.59815 -0.28451 0.60834 C -0.28529 0.61019 -0.28581 0.6125 -0.28672 0.61436 C -0.28776 0.61598 -0.28906 0.6169 -0.29011 0.61829 C -0.29128 0.62084 -0.29219 0.62385 -0.29349 0.62616 C -0.2944 0.62778 -0.29596 0.62824 -0.29688 0.6301 C -0.29792 0.63241 -0.29805 0.63588 -0.29909 0.6382 C -0.30638 0.65278 -0.30326 0.63936 -0.31146 0.65417 C -0.31576 0.66181 -0.31341 0.65857 -0.3181 0.66412 C -0.31927 0.66667 -0.32018 0.66968 -0.32149 0.67199 C -0.32604 0.67986 -0.3263 0.67848 -0.33047 0.68403 C -0.34102 0.69815 -0.33177 0.68681 -0.33945 0.69584 C -0.34011 0.69792 -0.34063 0.70023 -0.34167 0.70186 C -0.34362 0.7051 -0.34649 0.70648 -0.34831 0.70973 L -0.35052 0.71389 L -0.35052 0.71389 " pathEditMode="relative" ptsTypes="AAAAAAAAAAAAAAAAAAAAAAAAAAAAAA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29 0.1206 L 0.07929 0.1206 C 0.08151 0.12638 0.08398 0.13217 0.08594 0.13842 C 0.08698 0.14143 0.08737 0.14513 0.08815 0.14838 C 0.0888 0.15046 0.08984 0.15208 0.09049 0.15439 C 0.09101 0.15625 0.09114 0.15833 0.09153 0.16018 C 0.09232 0.16365 0.09323 0.16689 0.09388 0.17013 C 0.09427 0.17268 0.09453 0.17546 0.09492 0.17824 C 0.09531 0.18009 0.09583 0.18217 0.09609 0.18402 C 0.09661 0.18796 0.09674 0.19213 0.09713 0.19606 C 0.09739 0.19814 0.09804 0.2 0.0983 0.20208 C 0.09909 0.2074 0.09961 0.21273 0.10052 0.21782 C 0.10104 0.22083 0.10208 0.22314 0.10273 0.22592 C 0.10508 0.24606 0.10273 0.22754 0.10508 0.24189 C 0.10547 0.24444 0.10573 0.24722 0.10612 0.24976 C 0.10677 0.2537 0.10846 0.26157 0.10846 0.26157 C 0.10807 0.27569 0.10794 0.28958 0.10729 0.30347 C 0.10599 0.32986 0.10612 0.30115 0.10612 0.31134 L 0.10508 0.30532 " pathEditMode="relative" ptsTypes="AAAAAAAAAAAAAAAAAAA">
                                      <p:cBhvr>
                                        <p:cTn id="28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8" grpId="0"/>
      <p:bldP spid="32" grpId="0"/>
      <p:bldP spid="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2B3E8-F5EC-4B88-9CE5-AA57906C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5060" name="Picture 4" descr="Utilisateur, Femmes, Avatar, Femme, Jupe Bleue">
            <a:extLst>
              <a:ext uri="{FF2B5EF4-FFF2-40B4-BE49-F238E27FC236}">
                <a16:creationId xmlns:a16="http://schemas.microsoft.com/office/drawing/2014/main" id="{E7C282C1-1EC3-4F8D-AA9A-176D531C7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95" y="315942"/>
            <a:ext cx="683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Yeux, Vert, Femme, Jeune Fille, Visage">
            <a:extLst>
              <a:ext uri="{FF2B5EF4-FFF2-40B4-BE49-F238E27FC236}">
                <a16:creationId xmlns:a16="http://schemas.microsoft.com/office/drawing/2014/main" id="{A658C99A-B844-4238-A39F-399B4CF1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4" y="-827058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Utilisateur, L'Homme, Profil, Hommes, Visage, Gui">
            <a:extLst>
              <a:ext uri="{FF2B5EF4-FFF2-40B4-BE49-F238E27FC236}">
                <a16:creationId xmlns:a16="http://schemas.microsoft.com/office/drawing/2014/main" id="{51AC7EB0-BD9A-4A0C-9C7A-F52CDA47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65" y="274947"/>
            <a:ext cx="3239389" cy="30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Picture 12" descr="Jeune Fille, Jeune, Belle, Personnes, Femmes, Personne">
            <a:extLst>
              <a:ext uri="{FF2B5EF4-FFF2-40B4-BE49-F238E27FC236}">
                <a16:creationId xmlns:a16="http://schemas.microsoft.com/office/drawing/2014/main" id="{3FA73E0D-7B82-414D-9D28-ED69B4F9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4" y="76097"/>
            <a:ext cx="3543881" cy="371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Enfant, Réfléchie, À La Recherche, L'Enfance, Jeune">
            <a:extLst>
              <a:ext uri="{FF2B5EF4-FFF2-40B4-BE49-F238E27FC236}">
                <a16:creationId xmlns:a16="http://schemas.microsoft.com/office/drawing/2014/main" id="{E6F1AFF0-E8CA-4F25-BB01-03B395ED7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71" y="493345"/>
            <a:ext cx="1442057" cy="21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omme En Colère, Cheveux Bleus, Caricature">
            <a:extLst>
              <a:ext uri="{FF2B5EF4-FFF2-40B4-BE49-F238E27FC236}">
                <a16:creationId xmlns:a16="http://schemas.microsoft.com/office/drawing/2014/main" id="{FCCA8AAA-1954-4924-AA0F-7317E0DF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1" y="3744942"/>
            <a:ext cx="2336468" cy="30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5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ape Town Afrique Architecture - Photo gratuite sur Pixabay">
            <a:extLst>
              <a:ext uri="{FF2B5EF4-FFF2-40B4-BE49-F238E27FC236}">
                <a16:creationId xmlns:a16="http://schemas.microsoft.com/office/drawing/2014/main" id="{ECD0E8BA-E3EE-4F8A-B42A-1B030D4B0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2560"/>
            <a:ext cx="12435840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5DED8B-ECA6-42E0-931B-878630CF10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83" y="2594089"/>
            <a:ext cx="2049857" cy="41055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15E2B5-A6EC-4001-BD81-F7B8598A46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456" y="3875693"/>
            <a:ext cx="1519307" cy="2426181"/>
          </a:xfrm>
          <a:prstGeom prst="rect">
            <a:avLst/>
          </a:prstGeom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43987EFA-3528-47D7-A9AD-1D31B6CB2D02}"/>
              </a:ext>
            </a:extLst>
          </p:cNvPr>
          <p:cNvSpPr/>
          <p:nvPr/>
        </p:nvSpPr>
        <p:spPr>
          <a:xfrm>
            <a:off x="4833460" y="3429000"/>
            <a:ext cx="3863814" cy="1217850"/>
          </a:xfrm>
          <a:prstGeom prst="wedgeRoundRectCallout">
            <a:avLst>
              <a:gd name="adj1" fmla="val 77487"/>
              <a:gd name="adj2" fmla="val 64979"/>
              <a:gd name="adj3" fmla="val 16667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Welcome !</a:t>
            </a:r>
          </a:p>
        </p:txBody>
      </p:sp>
      <p:pic>
        <p:nvPicPr>
          <p:cNvPr id="23556" name="Picture 4" descr="Lion Sauvage Des Animaux La - Photo gratuite sur Pixabay">
            <a:extLst>
              <a:ext uri="{FF2B5EF4-FFF2-40B4-BE49-F238E27FC236}">
                <a16:creationId xmlns:a16="http://schemas.microsoft.com/office/drawing/2014/main" id="{F951E9CA-B237-48EA-B6C1-75242438B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27" y="772078"/>
            <a:ext cx="799035" cy="13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lion-2">
            <a:hlinkClick r:id="" action="ppaction://media"/>
            <a:extLst>
              <a:ext uri="{FF2B5EF4-FFF2-40B4-BE49-F238E27FC236}">
                <a16:creationId xmlns:a16="http://schemas.microsoft.com/office/drawing/2014/main" id="{935EC8C5-0166-4786-BECA-35638C378F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3" end="1916.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92474" y="-675968"/>
            <a:ext cx="609600" cy="609600"/>
          </a:xfrm>
          <a:prstGeom prst="rect">
            <a:avLst/>
          </a:prstGeom>
        </p:spPr>
      </p:pic>
      <p:pic>
        <p:nvPicPr>
          <p:cNvPr id="14" name="elephant_afrique-2">
            <a:hlinkClick r:id="" action="ppaction://media"/>
            <a:extLst>
              <a:ext uri="{FF2B5EF4-FFF2-40B4-BE49-F238E27FC236}">
                <a16:creationId xmlns:a16="http://schemas.microsoft.com/office/drawing/2014/main" id="{7DE87DDF-5404-46D6-93EA-756F2C2628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23656" y="-675968"/>
            <a:ext cx="609600" cy="609600"/>
          </a:xfrm>
          <a:prstGeom prst="rect">
            <a:avLst/>
          </a:prstGeom>
        </p:spPr>
      </p:pic>
      <p:pic>
        <p:nvPicPr>
          <p:cNvPr id="23558" name="Picture 6" descr="Éléphant, Animal, Afrique, Fond Transparent, Fond Blanc">
            <a:extLst>
              <a:ext uri="{FF2B5EF4-FFF2-40B4-BE49-F238E27FC236}">
                <a16:creationId xmlns:a16="http://schemas.microsoft.com/office/drawing/2014/main" id="{9D51CE61-EDFE-47DA-B023-5CC639AD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823" y="188288"/>
            <a:ext cx="3155540" cy="252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inge-2">
            <a:hlinkClick r:id="" action="ppaction://media"/>
            <a:extLst>
              <a:ext uri="{FF2B5EF4-FFF2-40B4-BE49-F238E27FC236}">
                <a16:creationId xmlns:a16="http://schemas.microsoft.com/office/drawing/2014/main" id="{AB95B2D9-54D3-41F7-9624-9E46495C1D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83309" y="-609600"/>
            <a:ext cx="609600" cy="609600"/>
          </a:xfrm>
          <a:prstGeom prst="rect">
            <a:avLst/>
          </a:prstGeom>
        </p:spPr>
      </p:pic>
      <p:pic>
        <p:nvPicPr>
          <p:cNvPr id="23560" name="Picture 8" descr="Plus de 5 000 images de Singes et de Des Animaux - Pixabay">
            <a:extLst>
              <a:ext uri="{FF2B5EF4-FFF2-40B4-BE49-F238E27FC236}">
                <a16:creationId xmlns:a16="http://schemas.microsoft.com/office/drawing/2014/main" id="{7DD7DE58-F0A0-40E6-A819-EAB5080A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76" b="99412" l="10000" r="99608">
                        <a14:foregroundMark x1="29804" y1="81176" x2="44902" y2="92353"/>
                        <a14:foregroundMark x1="44902" y1="92353" x2="54902" y2="94706"/>
                        <a14:foregroundMark x1="54902" y1="94706" x2="81176" y2="87353"/>
                        <a14:foregroundMark x1="81176" y1="87353" x2="92157" y2="52647"/>
                        <a14:foregroundMark x1="92157" y1="52647" x2="93529" y2="33235"/>
                        <a14:foregroundMark x1="93529" y1="33235" x2="88039" y2="17941"/>
                        <a14:foregroundMark x1="88039" y1="17941" x2="60784" y2="5588"/>
                        <a14:foregroundMark x1="60784" y1="5588" x2="36471" y2="6471"/>
                        <a14:foregroundMark x1="36471" y1="6471" x2="35098" y2="21176"/>
                        <a14:foregroundMark x1="35098" y1="21176" x2="35882" y2="24706"/>
                        <a14:foregroundMark x1="37451" y1="38824" x2="80392" y2="32941"/>
                        <a14:foregroundMark x1="80392" y1="32941" x2="88431" y2="33824"/>
                        <a14:foregroundMark x1="70196" y1="2059" x2="93922" y2="10882"/>
                        <a14:foregroundMark x1="93922" y1="10882" x2="97451" y2="28824"/>
                        <a14:foregroundMark x1="97451" y1="28824" x2="90196" y2="93824"/>
                        <a14:foregroundMark x1="90196" y1="93824" x2="91765" y2="99412"/>
                        <a14:foregroundMark x1="49804" y1="23824" x2="62745" y2="49412"/>
                        <a14:foregroundMark x1="62745" y1="49412" x2="89412" y2="72059"/>
                        <a14:foregroundMark x1="89412" y1="72059" x2="99608" y2="90294"/>
                        <a14:foregroundMark x1="96078" y1="3824" x2="75490" y2="1176"/>
                        <a14:foregroundMark x1="75490" y1="1176" x2="62353" y2="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623">
            <a:off x="5458550" y="211031"/>
            <a:ext cx="1097745" cy="73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ippopotame-2">
            <a:hlinkClick r:id="" action="ppaction://media"/>
            <a:extLst>
              <a:ext uri="{FF2B5EF4-FFF2-40B4-BE49-F238E27FC236}">
                <a16:creationId xmlns:a16="http://schemas.microsoft.com/office/drawing/2014/main" id="{220E5786-83A3-4F3F-A5FA-F77ECA7B52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64544" y="-609600"/>
            <a:ext cx="609600" cy="609600"/>
          </a:xfrm>
          <a:prstGeom prst="rect">
            <a:avLst/>
          </a:prstGeom>
        </p:spPr>
      </p:pic>
      <p:pic>
        <p:nvPicPr>
          <p:cNvPr id="23562" name="Picture 10" descr="Hippopotame, Mammifères, Zoo De, Zoo, Afrique">
            <a:extLst>
              <a:ext uri="{FF2B5EF4-FFF2-40B4-BE49-F238E27FC236}">
                <a16:creationId xmlns:a16="http://schemas.microsoft.com/office/drawing/2014/main" id="{C6B1E19E-2D12-453B-A8F5-6966C86D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42" y="988945"/>
            <a:ext cx="2411302" cy="15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enguin Sounds-6639-Free-Loops.com">
            <a:hlinkClick r:id="" action="ppaction://media"/>
            <a:extLst>
              <a:ext uri="{FF2B5EF4-FFF2-40B4-BE49-F238E27FC236}">
                <a16:creationId xmlns:a16="http://schemas.microsoft.com/office/drawing/2014/main" id="{2B72146D-1511-4451-8E25-B1E360BE7F3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25999" y="-609600"/>
            <a:ext cx="609600" cy="609600"/>
          </a:xfrm>
          <a:prstGeom prst="rect">
            <a:avLst/>
          </a:prstGeom>
        </p:spPr>
      </p:pic>
      <p:pic>
        <p:nvPicPr>
          <p:cNvPr id="23564" name="Picture 12" descr="1,000+ Free Penguin &amp; Animal Photos - Pixabay">
            <a:extLst>
              <a:ext uri="{FF2B5EF4-FFF2-40B4-BE49-F238E27FC236}">
                <a16:creationId xmlns:a16="http://schemas.microsoft.com/office/drawing/2014/main" id="{09D9B42E-1566-407B-8793-1A092F30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001" y="-98951"/>
            <a:ext cx="907232" cy="149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9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lus de 80 images de Springbok et de Afrique - Pixabay">
            <a:extLst>
              <a:ext uri="{FF2B5EF4-FFF2-40B4-BE49-F238E27FC236}">
                <a16:creationId xmlns:a16="http://schemas.microsoft.com/office/drawing/2014/main" id="{45A11632-8A83-4B3D-B6FC-86CED4183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06" y="1544996"/>
            <a:ext cx="8319434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2DD1A3-02AD-40AF-AD70-DFCA74EB9F84}"/>
              </a:ext>
            </a:extLst>
          </p:cNvPr>
          <p:cNvSpPr txBox="1"/>
          <p:nvPr/>
        </p:nvSpPr>
        <p:spPr>
          <a:xfrm>
            <a:off x="3435447" y="339213"/>
            <a:ext cx="5674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A SPRINGBOK</a:t>
            </a:r>
          </a:p>
        </p:txBody>
      </p:sp>
    </p:spTree>
    <p:extLst>
      <p:ext uri="{BB962C8B-B14F-4D97-AF65-F5344CB8AC3E}">
        <p14:creationId xmlns:p14="http://schemas.microsoft.com/office/powerpoint/2010/main" val="53495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ion Sauvage Des Animaux La - Photo gratuite sur Pixabay">
            <a:extLst>
              <a:ext uri="{FF2B5EF4-FFF2-40B4-BE49-F238E27FC236}">
                <a16:creationId xmlns:a16="http://schemas.microsoft.com/office/drawing/2014/main" id="{F63C3D9B-B70A-4FB4-A47F-CCAC2EDEF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96" y="3235417"/>
            <a:ext cx="1718323" cy="291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Éléphant, Animal, Afrique, Fond Transparent, Fond Blanc">
            <a:extLst>
              <a:ext uri="{FF2B5EF4-FFF2-40B4-BE49-F238E27FC236}">
                <a16:creationId xmlns:a16="http://schemas.microsoft.com/office/drawing/2014/main" id="{9C115B9B-3318-43FA-9357-01FA5AFB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83" y="2048679"/>
            <a:ext cx="6785983" cy="54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lus de 5 000 images de Singes et de Des Animaux - Pixabay">
            <a:extLst>
              <a:ext uri="{FF2B5EF4-FFF2-40B4-BE49-F238E27FC236}">
                <a16:creationId xmlns:a16="http://schemas.microsoft.com/office/drawing/2014/main" id="{BE6333FC-5000-4F0A-ADB3-804AB473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6" b="99412" l="10000" r="99608">
                        <a14:foregroundMark x1="29804" y1="81176" x2="44902" y2="92353"/>
                        <a14:foregroundMark x1="44902" y1="92353" x2="54902" y2="94706"/>
                        <a14:foregroundMark x1="54902" y1="94706" x2="81176" y2="87353"/>
                        <a14:foregroundMark x1="81176" y1="87353" x2="92157" y2="52647"/>
                        <a14:foregroundMark x1="92157" y1="52647" x2="93529" y2="33235"/>
                        <a14:foregroundMark x1="93529" y1="33235" x2="88039" y2="17941"/>
                        <a14:foregroundMark x1="88039" y1="17941" x2="60784" y2="5588"/>
                        <a14:foregroundMark x1="60784" y1="5588" x2="36471" y2="6471"/>
                        <a14:foregroundMark x1="36471" y1="6471" x2="35098" y2="21176"/>
                        <a14:foregroundMark x1="35098" y1="21176" x2="35882" y2="24706"/>
                        <a14:foregroundMark x1="37451" y1="38824" x2="80392" y2="32941"/>
                        <a14:foregroundMark x1="80392" y1="32941" x2="88431" y2="33824"/>
                        <a14:foregroundMark x1="70196" y1="2059" x2="93922" y2="10882"/>
                        <a14:foregroundMark x1="93922" y1="10882" x2="97451" y2="28824"/>
                        <a14:foregroundMark x1="97451" y1="28824" x2="90196" y2="93824"/>
                        <a14:foregroundMark x1="90196" y1="93824" x2="91765" y2="99412"/>
                        <a14:foregroundMark x1="49804" y1="23824" x2="62745" y2="49412"/>
                        <a14:foregroundMark x1="62745" y1="49412" x2="89412" y2="72059"/>
                        <a14:foregroundMark x1="89412" y1="72059" x2="99608" y2="90294"/>
                        <a14:foregroundMark x1="96078" y1="3824" x2="75490" y2="1176"/>
                        <a14:foregroundMark x1="75490" y1="1176" x2="62353" y2="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26" y="300712"/>
            <a:ext cx="2360699" cy="15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ippopotame, Mammifères, Zoo De, Zoo, Afrique">
            <a:extLst>
              <a:ext uri="{FF2B5EF4-FFF2-40B4-BE49-F238E27FC236}">
                <a16:creationId xmlns:a16="http://schemas.microsoft.com/office/drawing/2014/main" id="{F952BA0F-4C79-4BB6-A8C6-E34BCCEB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89" y="-101200"/>
            <a:ext cx="3760326" cy="23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1,000+ Free Penguin &amp; Animal Photos - Pixabay">
            <a:extLst>
              <a:ext uri="{FF2B5EF4-FFF2-40B4-BE49-F238E27FC236}">
                <a16:creationId xmlns:a16="http://schemas.microsoft.com/office/drawing/2014/main" id="{B42B5530-5F13-4C66-AAC9-EDF4B4A4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53" y="170541"/>
            <a:ext cx="1951001" cy="32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A255C6-60C5-4B58-BEDE-E874E2D56CDB}"/>
              </a:ext>
            </a:extLst>
          </p:cNvPr>
          <p:cNvSpPr txBox="1"/>
          <p:nvPr/>
        </p:nvSpPr>
        <p:spPr>
          <a:xfrm flipH="1">
            <a:off x="809832" y="1874511"/>
            <a:ext cx="8074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2B560F-313A-44A4-BD3B-E32B5D3A69B8}"/>
              </a:ext>
            </a:extLst>
          </p:cNvPr>
          <p:cNvSpPr txBox="1"/>
          <p:nvPr/>
        </p:nvSpPr>
        <p:spPr>
          <a:xfrm flipH="1">
            <a:off x="5641425" y="1286790"/>
            <a:ext cx="8074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A0763A-CB5E-4491-ABAD-89DE2631D9B9}"/>
              </a:ext>
            </a:extLst>
          </p:cNvPr>
          <p:cNvSpPr txBox="1"/>
          <p:nvPr/>
        </p:nvSpPr>
        <p:spPr>
          <a:xfrm flipH="1">
            <a:off x="11082023" y="533613"/>
            <a:ext cx="8074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DCA30D-A6B6-4B7A-A0E9-57E2675D3B95}"/>
              </a:ext>
            </a:extLst>
          </p:cNvPr>
          <p:cNvSpPr txBox="1"/>
          <p:nvPr/>
        </p:nvSpPr>
        <p:spPr>
          <a:xfrm flipH="1">
            <a:off x="1925959" y="5317322"/>
            <a:ext cx="8074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81D34B-90BB-4065-887A-83C59608EAF4}"/>
              </a:ext>
            </a:extLst>
          </p:cNvPr>
          <p:cNvSpPr txBox="1"/>
          <p:nvPr/>
        </p:nvSpPr>
        <p:spPr>
          <a:xfrm flipH="1">
            <a:off x="9941845" y="4562045"/>
            <a:ext cx="8074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DAA1E9-95D1-4CC5-8741-E35C03E9C1E9}"/>
              </a:ext>
            </a:extLst>
          </p:cNvPr>
          <p:cNvSpPr txBox="1"/>
          <p:nvPr/>
        </p:nvSpPr>
        <p:spPr>
          <a:xfrm flipH="1">
            <a:off x="4767594" y="4912666"/>
            <a:ext cx="8074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20" name="Picture 4" descr="Springbok Gazelle Afrique La - Photo gratuite sur Pixabay">
            <a:extLst>
              <a:ext uri="{FF2B5EF4-FFF2-40B4-BE49-F238E27FC236}">
                <a16:creationId xmlns:a16="http://schemas.microsoft.com/office/drawing/2014/main" id="{1FB42D88-87A3-4044-AB6B-F346BB74F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1042" y1="75278" x2="58750" y2="86528"/>
                        <a14:foregroundMark x1="44024" y1="77320" x2="42604" y2="84444"/>
                        <a14:foregroundMark x1="44375" y1="75556" x2="44177" y2="76548"/>
                        <a14:foregroundMark x1="47049" y1="63525" x2="46875" y2="64306"/>
                        <a14:foregroundMark x1="48166" y1="58498" x2="47291" y2="62434"/>
                        <a14:foregroundMark x1="46875" y1="64306" x2="46911" y2="67139"/>
                        <a14:foregroundMark x1="44948" y1="78932" x2="42813" y2="85694"/>
                        <a14:foregroundMark x1="42813" y1="85694" x2="42604" y2="86111"/>
                        <a14:backgroundMark x1="47292" y1="71111" x2="46146" y2="76944"/>
                        <a14:backgroundMark x1="46979" y1="69167" x2="46250" y2="71944"/>
                        <a14:backgroundMark x1="47604" y1="67639" x2="47292" y2="68333"/>
                        <a14:backgroundMark x1="47292" y1="68056" x2="46771" y2="69583"/>
                        <a14:backgroundMark x1="47813" y1="62917" x2="47292" y2="63750"/>
                        <a14:backgroundMark x1="48854" y1="56806" x2="48542" y2="58611"/>
                        <a14:backgroundMark x1="45833" y1="77500" x2="45521" y2="83056"/>
                        <a14:backgroundMark x1="45729" y1="76806" x2="45521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91" y="1682024"/>
            <a:ext cx="5153581" cy="38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9EA73621-3905-4A2A-ADFF-525CD218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01" y="-229652"/>
            <a:ext cx="6686507" cy="71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5B0B46-4FDB-49C2-A7DA-7A715F0FAD8F}"/>
              </a:ext>
            </a:extLst>
          </p:cNvPr>
          <p:cNvSpPr txBox="1"/>
          <p:nvPr/>
        </p:nvSpPr>
        <p:spPr>
          <a:xfrm>
            <a:off x="419235" y="803292"/>
            <a:ext cx="113588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Across</a:t>
            </a:r>
            <a:endParaRPr lang="fr-FR" sz="2800" dirty="0"/>
          </a:p>
          <a:p>
            <a:r>
              <a:rPr lang="fr-FR" sz="2800" dirty="0"/>
              <a:t>4.</a:t>
            </a:r>
          </a:p>
          <a:p>
            <a:endParaRPr lang="fr-FR" sz="2800" dirty="0"/>
          </a:p>
          <a:p>
            <a:r>
              <a:rPr lang="fr-FR" sz="2800" dirty="0"/>
              <a:t>Down</a:t>
            </a:r>
          </a:p>
          <a:p>
            <a:r>
              <a:rPr lang="fr-FR" sz="2800" dirty="0"/>
              <a:t>1.</a:t>
            </a:r>
          </a:p>
          <a:p>
            <a:endParaRPr lang="fr-FR" sz="2800" dirty="0"/>
          </a:p>
          <a:p>
            <a:r>
              <a:rPr lang="fr-FR" sz="2800" dirty="0"/>
              <a:t>2.</a:t>
            </a:r>
          </a:p>
          <a:p>
            <a:endParaRPr lang="fr-FR" sz="2800" dirty="0"/>
          </a:p>
          <a:p>
            <a:r>
              <a:rPr lang="fr-FR" sz="2800" dirty="0"/>
              <a:t>3.</a:t>
            </a:r>
          </a:p>
          <a:p>
            <a:endParaRPr lang="fr-FR" sz="2800" dirty="0"/>
          </a:p>
          <a:p>
            <a:r>
              <a:rPr lang="fr-FR" sz="2800" dirty="0"/>
              <a:t>5.</a:t>
            </a:r>
          </a:p>
          <a:p>
            <a:endParaRPr lang="fr-FR" sz="2800" dirty="0"/>
          </a:p>
          <a:p>
            <a:r>
              <a:rPr lang="fr-FR" sz="2800" dirty="0"/>
              <a:t>6.</a:t>
            </a:r>
          </a:p>
        </p:txBody>
      </p:sp>
      <p:pic>
        <p:nvPicPr>
          <p:cNvPr id="7" name="Picture 4" descr="Lion Sauvage Des Animaux La - Photo gratuite sur Pixabay">
            <a:extLst>
              <a:ext uri="{FF2B5EF4-FFF2-40B4-BE49-F238E27FC236}">
                <a16:creationId xmlns:a16="http://schemas.microsoft.com/office/drawing/2014/main" id="{51CB8E94-66AE-4922-A657-AD7BACCCD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44" y="3069253"/>
            <a:ext cx="684256" cy="116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Éléphant, Animal, Afrique, Fond Transparent, Fond Blanc">
            <a:extLst>
              <a:ext uri="{FF2B5EF4-FFF2-40B4-BE49-F238E27FC236}">
                <a16:creationId xmlns:a16="http://schemas.microsoft.com/office/drawing/2014/main" id="{B6A6B3ED-ACE3-462C-9F6B-F211FB87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33" y="1709963"/>
            <a:ext cx="2487137" cy="198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lus de 5 000 images de Singes et de Des Animaux - Pixabay">
            <a:extLst>
              <a:ext uri="{FF2B5EF4-FFF2-40B4-BE49-F238E27FC236}">
                <a16:creationId xmlns:a16="http://schemas.microsoft.com/office/drawing/2014/main" id="{7875C691-5B11-4724-96AB-38ED350C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6" b="99412" l="10000" r="99608">
                        <a14:foregroundMark x1="29804" y1="81176" x2="44902" y2="92353"/>
                        <a14:foregroundMark x1="44902" y1="92353" x2="54902" y2="94706"/>
                        <a14:foregroundMark x1="54902" y1="94706" x2="81176" y2="87353"/>
                        <a14:foregroundMark x1="81176" y1="87353" x2="92157" y2="52647"/>
                        <a14:foregroundMark x1="92157" y1="52647" x2="93529" y2="33235"/>
                        <a14:foregroundMark x1="93529" y1="33235" x2="88039" y2="17941"/>
                        <a14:foregroundMark x1="88039" y1="17941" x2="60784" y2="5588"/>
                        <a14:foregroundMark x1="60784" y1="5588" x2="36471" y2="6471"/>
                        <a14:foregroundMark x1="36471" y1="6471" x2="35098" y2="21176"/>
                        <a14:foregroundMark x1="35098" y1="21176" x2="35882" y2="24706"/>
                        <a14:foregroundMark x1="37451" y1="38824" x2="80392" y2="32941"/>
                        <a14:foregroundMark x1="80392" y1="32941" x2="88431" y2="33824"/>
                        <a14:foregroundMark x1="70196" y1="2059" x2="93922" y2="10882"/>
                        <a14:foregroundMark x1="93922" y1="10882" x2="97451" y2="28824"/>
                        <a14:foregroundMark x1="97451" y1="28824" x2="90196" y2="93824"/>
                        <a14:foregroundMark x1="90196" y1="93824" x2="91765" y2="99412"/>
                        <a14:foregroundMark x1="49804" y1="23824" x2="62745" y2="49412"/>
                        <a14:foregroundMark x1="62745" y1="49412" x2="89412" y2="72059"/>
                        <a14:foregroundMark x1="89412" y1="72059" x2="99608" y2="90294"/>
                        <a14:foregroundMark x1="96078" y1="3824" x2="75490" y2="1176"/>
                        <a14:foregroundMark x1="75490" y1="1176" x2="62353" y2="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33" y="3895301"/>
            <a:ext cx="1327592" cy="8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ippopotame, Mammifères, Zoo De, Zoo, Afrique">
            <a:extLst>
              <a:ext uri="{FF2B5EF4-FFF2-40B4-BE49-F238E27FC236}">
                <a16:creationId xmlns:a16="http://schemas.microsoft.com/office/drawing/2014/main" id="{5CF29FD8-EDC4-4498-AE8D-CB9797D2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30" y="587543"/>
            <a:ext cx="2403935" cy="1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,000+ Free Penguin &amp; Animal Photos - Pixabay">
            <a:extLst>
              <a:ext uri="{FF2B5EF4-FFF2-40B4-BE49-F238E27FC236}">
                <a16:creationId xmlns:a16="http://schemas.microsoft.com/office/drawing/2014/main" id="{B1F047B5-5720-4556-8667-DB9572E00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20" y="4563466"/>
            <a:ext cx="770483" cy="12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44B1D1-DE1B-4D37-B9C5-E279EBCE7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747" y="5746582"/>
            <a:ext cx="1257300" cy="10477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C30CB3-63DC-49A1-BD8A-E9F38AEE467D}"/>
              </a:ext>
            </a:extLst>
          </p:cNvPr>
          <p:cNvSpPr txBox="1"/>
          <p:nvPr/>
        </p:nvSpPr>
        <p:spPr>
          <a:xfrm>
            <a:off x="5903867" y="1966880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kern="7300" spc="17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HIPPOPOTAMUS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F59882-7756-4356-819A-806EC8741796}"/>
              </a:ext>
            </a:extLst>
          </p:cNvPr>
          <p:cNvSpPr txBox="1"/>
          <p:nvPr/>
        </p:nvSpPr>
        <p:spPr>
          <a:xfrm>
            <a:off x="5855742" y="48943"/>
            <a:ext cx="366892" cy="2546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</a:p>
          <a:p>
            <a:pPr>
              <a:lnSpc>
                <a:spcPts val="39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</a:t>
            </a:r>
          </a:p>
          <a:p>
            <a:pPr>
              <a:lnSpc>
                <a:spcPts val="39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</a:p>
          <a:p>
            <a:pPr>
              <a:lnSpc>
                <a:spcPts val="39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</a:t>
            </a:r>
          </a:p>
          <a:p>
            <a:pPr>
              <a:lnSpc>
                <a:spcPts val="3900"/>
              </a:lnSpc>
            </a:pPr>
            <a:endParaRPr lang="fr-FR" sz="2800" kern="7000" spc="3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4DB214C-EA09-4293-AE33-9CD4EE5CC7B3}"/>
              </a:ext>
            </a:extLst>
          </p:cNvPr>
          <p:cNvSpPr txBox="1"/>
          <p:nvPr/>
        </p:nvSpPr>
        <p:spPr>
          <a:xfrm>
            <a:off x="5860980" y="2389208"/>
            <a:ext cx="377695" cy="151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</a:p>
          <a:p>
            <a:pPr>
              <a:lnSpc>
                <a:spcPts val="38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</a:t>
            </a:r>
          </a:p>
          <a:p>
            <a:pPr>
              <a:lnSpc>
                <a:spcPts val="38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F25B82-402F-4145-9A2E-68D1EDA60A17}"/>
              </a:ext>
            </a:extLst>
          </p:cNvPr>
          <p:cNvSpPr txBox="1"/>
          <p:nvPr/>
        </p:nvSpPr>
        <p:spPr>
          <a:xfrm>
            <a:off x="6786078" y="2405839"/>
            <a:ext cx="377695" cy="337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</a:t>
            </a:r>
          </a:p>
          <a:p>
            <a:pPr algn="ctr">
              <a:lnSpc>
                <a:spcPts val="3700"/>
              </a:lnSpc>
            </a:pPr>
            <a:endParaRPr lang="fr-FR" sz="2800" kern="7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94FE1AD-46B6-49C9-A532-E4494EB3F5DA}"/>
              </a:ext>
            </a:extLst>
          </p:cNvPr>
          <p:cNvSpPr txBox="1"/>
          <p:nvPr/>
        </p:nvSpPr>
        <p:spPr>
          <a:xfrm>
            <a:off x="7711175" y="1406682"/>
            <a:ext cx="377695" cy="337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</a:t>
            </a:r>
          </a:p>
          <a:p>
            <a:pPr algn="ctr">
              <a:lnSpc>
                <a:spcPts val="3700"/>
              </a:lnSpc>
            </a:pPr>
            <a:endParaRPr lang="fr-FR" sz="2800" kern="7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NKEY</a:t>
            </a:r>
          </a:p>
          <a:p>
            <a:pPr algn="ctr">
              <a:lnSpc>
                <a:spcPts val="3700"/>
              </a:lnSpc>
            </a:pPr>
            <a:endParaRPr lang="fr-FR" sz="2800" kern="7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AB4DF57-6BC6-472D-A29A-571D4BCD42E1}"/>
              </a:ext>
            </a:extLst>
          </p:cNvPr>
          <p:cNvSpPr txBox="1"/>
          <p:nvPr/>
        </p:nvSpPr>
        <p:spPr>
          <a:xfrm>
            <a:off x="8625395" y="986184"/>
            <a:ext cx="377695" cy="1998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</a:t>
            </a:r>
          </a:p>
          <a:p>
            <a:pPr>
              <a:lnSpc>
                <a:spcPts val="38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</a:p>
          <a:p>
            <a:pPr>
              <a:lnSpc>
                <a:spcPts val="3800"/>
              </a:lnSpc>
            </a:pPr>
            <a:endParaRPr lang="fr-FR" sz="2800" kern="7000" spc="3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ts val="3800"/>
              </a:lnSpc>
            </a:pPr>
            <a:r>
              <a:rPr lang="fr-FR" sz="2800" kern="7000" spc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BF5091-AA0E-4610-BB8F-F3B7A856BE47}"/>
              </a:ext>
            </a:extLst>
          </p:cNvPr>
          <p:cNvSpPr txBox="1"/>
          <p:nvPr/>
        </p:nvSpPr>
        <p:spPr>
          <a:xfrm>
            <a:off x="11030205" y="2395783"/>
            <a:ext cx="377695" cy="384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</a:p>
          <a:p>
            <a:pPr algn="ctr">
              <a:lnSpc>
                <a:spcPts val="3700"/>
              </a:lnSpc>
            </a:pPr>
            <a:r>
              <a:rPr lang="fr-FR" sz="2800" kern="7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2146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Sack Bag Pack - Free vector graphic on Pixabay">
            <a:extLst>
              <a:ext uri="{FF2B5EF4-FFF2-40B4-BE49-F238E27FC236}">
                <a16:creationId xmlns:a16="http://schemas.microsoft.com/office/drawing/2014/main" id="{56CCB200-9B70-4289-9EEE-A763D9C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03" y="3359995"/>
            <a:ext cx="3269420" cy="32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B379B-941B-4281-A620-31D264C65B95}"/>
              </a:ext>
            </a:extLst>
          </p:cNvPr>
          <p:cNvSpPr txBox="1"/>
          <p:nvPr/>
        </p:nvSpPr>
        <p:spPr>
          <a:xfrm>
            <a:off x="425954" y="1220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79730A-FED8-4F68-ABE6-98A20BF1847E}"/>
              </a:ext>
            </a:extLst>
          </p:cNvPr>
          <p:cNvSpPr txBox="1"/>
          <p:nvPr/>
        </p:nvSpPr>
        <p:spPr>
          <a:xfrm>
            <a:off x="1461726" y="12750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CA89FD-B0AD-44F5-8F16-8BCE714C329D}"/>
              </a:ext>
            </a:extLst>
          </p:cNvPr>
          <p:cNvSpPr txBox="1"/>
          <p:nvPr/>
        </p:nvSpPr>
        <p:spPr>
          <a:xfrm>
            <a:off x="2573074" y="1220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38D6C-13EF-4477-B890-826D9BF3CA89}"/>
              </a:ext>
            </a:extLst>
          </p:cNvPr>
          <p:cNvSpPr txBox="1"/>
          <p:nvPr/>
        </p:nvSpPr>
        <p:spPr>
          <a:xfrm>
            <a:off x="3815691" y="1220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86D67D-D319-4DE4-A75C-5035833C7735}"/>
              </a:ext>
            </a:extLst>
          </p:cNvPr>
          <p:cNvSpPr txBox="1"/>
          <p:nvPr/>
        </p:nvSpPr>
        <p:spPr>
          <a:xfrm>
            <a:off x="4947658" y="1220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1156D-D09F-4B35-8DEA-AED9925528E2}"/>
              </a:ext>
            </a:extLst>
          </p:cNvPr>
          <p:cNvSpPr txBox="1"/>
          <p:nvPr/>
        </p:nvSpPr>
        <p:spPr>
          <a:xfrm>
            <a:off x="5974198" y="1220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1C93F8-97F1-44B3-83D9-FB0C3D4C12E9}"/>
              </a:ext>
            </a:extLst>
          </p:cNvPr>
          <p:cNvSpPr txBox="1"/>
          <p:nvPr/>
        </p:nvSpPr>
        <p:spPr>
          <a:xfrm>
            <a:off x="6878701" y="1220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E5E09E-A09D-4BF6-85D8-BBEA55EC06F7}"/>
              </a:ext>
            </a:extLst>
          </p:cNvPr>
          <p:cNvSpPr txBox="1"/>
          <p:nvPr/>
        </p:nvSpPr>
        <p:spPr>
          <a:xfrm>
            <a:off x="7969719" y="1220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6A4D09-F98C-4B83-A09F-DCF2056AA33B}"/>
              </a:ext>
            </a:extLst>
          </p:cNvPr>
          <p:cNvSpPr txBox="1"/>
          <p:nvPr/>
        </p:nvSpPr>
        <p:spPr>
          <a:xfrm>
            <a:off x="9053332" y="122072"/>
            <a:ext cx="6281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00286-1B9A-4BF3-B05A-1B8F509633C0}"/>
              </a:ext>
            </a:extLst>
          </p:cNvPr>
          <p:cNvSpPr txBox="1"/>
          <p:nvPr/>
        </p:nvSpPr>
        <p:spPr>
          <a:xfrm>
            <a:off x="9681432" y="135645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E7C3E0-BE67-4DA9-AC6B-2C5296DC18FA}"/>
              </a:ext>
            </a:extLst>
          </p:cNvPr>
          <p:cNvSpPr txBox="1"/>
          <p:nvPr/>
        </p:nvSpPr>
        <p:spPr>
          <a:xfrm>
            <a:off x="10565605" y="12207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760C49-C36A-4A9E-8BE8-34A8FEB7E20C}"/>
              </a:ext>
            </a:extLst>
          </p:cNvPr>
          <p:cNvSpPr txBox="1"/>
          <p:nvPr/>
        </p:nvSpPr>
        <p:spPr>
          <a:xfrm>
            <a:off x="4864084" y="149836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B8D8B0-B18A-4F5F-86CC-E71C7A09F3B6}"/>
              </a:ext>
            </a:extLst>
          </p:cNvPr>
          <p:cNvSpPr txBox="1"/>
          <p:nvPr/>
        </p:nvSpPr>
        <p:spPr>
          <a:xfrm>
            <a:off x="5932062" y="150986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Q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8E9D3B-EDB2-4ADE-9595-30B773709169}"/>
              </a:ext>
            </a:extLst>
          </p:cNvPr>
          <p:cNvSpPr txBox="1"/>
          <p:nvPr/>
        </p:nvSpPr>
        <p:spPr>
          <a:xfrm>
            <a:off x="7157972" y="149836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5C39D3-0C38-4EDD-AB54-2B6F8A73A347}"/>
              </a:ext>
            </a:extLst>
          </p:cNvPr>
          <p:cNvSpPr txBox="1"/>
          <p:nvPr/>
        </p:nvSpPr>
        <p:spPr>
          <a:xfrm>
            <a:off x="9172589" y="146211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CE3E12-6B81-49E0-9591-839D22525E4C}"/>
              </a:ext>
            </a:extLst>
          </p:cNvPr>
          <p:cNvSpPr txBox="1"/>
          <p:nvPr/>
        </p:nvSpPr>
        <p:spPr>
          <a:xfrm>
            <a:off x="10253696" y="146211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F64263-BAB8-4C02-9028-2784FF2E5221}"/>
              </a:ext>
            </a:extLst>
          </p:cNvPr>
          <p:cNvSpPr txBox="1"/>
          <p:nvPr/>
        </p:nvSpPr>
        <p:spPr>
          <a:xfrm>
            <a:off x="264678" y="312437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A7D123-CAA5-4B30-B95B-29F70FE36752}"/>
              </a:ext>
            </a:extLst>
          </p:cNvPr>
          <p:cNvSpPr txBox="1"/>
          <p:nvPr/>
        </p:nvSpPr>
        <p:spPr>
          <a:xfrm>
            <a:off x="1827660" y="3124373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71668-FA74-46A2-87D6-3DF02C409BAB}"/>
              </a:ext>
            </a:extLst>
          </p:cNvPr>
          <p:cNvSpPr txBox="1"/>
          <p:nvPr/>
        </p:nvSpPr>
        <p:spPr>
          <a:xfrm>
            <a:off x="3558997" y="3118934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BB19211-111C-40E9-97AC-CBB3955E8BCB}"/>
              </a:ext>
            </a:extLst>
          </p:cNvPr>
          <p:cNvSpPr txBox="1"/>
          <p:nvPr/>
        </p:nvSpPr>
        <p:spPr>
          <a:xfrm>
            <a:off x="4820714" y="309102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5C7F0-350D-49D2-BDA1-877DD7EBBC75}"/>
              </a:ext>
            </a:extLst>
          </p:cNvPr>
          <p:cNvSpPr txBox="1"/>
          <p:nvPr/>
        </p:nvSpPr>
        <p:spPr>
          <a:xfrm>
            <a:off x="1316796" y="1492008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3D8A1A-A1C5-4043-8328-AD9241172ECE}"/>
              </a:ext>
            </a:extLst>
          </p:cNvPr>
          <p:cNvSpPr txBox="1"/>
          <p:nvPr/>
        </p:nvSpPr>
        <p:spPr>
          <a:xfrm>
            <a:off x="353614" y="1509861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8A3875-288E-4B0B-8213-8335AF4C6F34}"/>
              </a:ext>
            </a:extLst>
          </p:cNvPr>
          <p:cNvSpPr txBox="1"/>
          <p:nvPr/>
        </p:nvSpPr>
        <p:spPr>
          <a:xfrm>
            <a:off x="2561070" y="1498362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714DF72-9D0E-473B-8BE5-3E8CE9FBEC04}"/>
              </a:ext>
            </a:extLst>
          </p:cNvPr>
          <p:cNvSpPr txBox="1"/>
          <p:nvPr/>
        </p:nvSpPr>
        <p:spPr>
          <a:xfrm>
            <a:off x="3820746" y="146874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D30632-BAE3-4162-BEE5-F4E59D392491}"/>
              </a:ext>
            </a:extLst>
          </p:cNvPr>
          <p:cNvSpPr txBox="1"/>
          <p:nvPr/>
        </p:nvSpPr>
        <p:spPr>
          <a:xfrm>
            <a:off x="8202165" y="1468740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8DB9D9-BBC0-4321-AE9B-A79C1BA07676}"/>
              </a:ext>
            </a:extLst>
          </p:cNvPr>
          <p:cNvSpPr txBox="1"/>
          <p:nvPr/>
        </p:nvSpPr>
        <p:spPr>
          <a:xfrm>
            <a:off x="6074761" y="3114017"/>
            <a:ext cx="1111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n>
                  <a:solidFill>
                    <a:schemeClr val="tx2"/>
                  </a:solidFill>
                </a:ln>
                <a:gradFill flip="none" rotWithShape="1">
                  <a:gsLst>
                    <a:gs pos="33000">
                      <a:srgbClr val="0070C0"/>
                    </a:gs>
                    <a:gs pos="62000">
                      <a:schemeClr val="bg1"/>
                    </a:gs>
                    <a:gs pos="51000">
                      <a:schemeClr val="bg1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latin typeface="Arial Rounded MT Bold" panose="020F0704030504030204" pitchFamily="34" charset="0"/>
              </a:rPr>
              <a:t>Z</a:t>
            </a:r>
          </a:p>
        </p:txBody>
      </p:sp>
      <p:pic>
        <p:nvPicPr>
          <p:cNvPr id="10264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7C7B799F-83B6-4D75-A16D-9323B16A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075" y="2283192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13BBD089-0DFD-4EAD-9BA0-81899C6B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33" y="3822980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Vous Indication Par Les Doigts - Image gratuite sur Pixabay">
            <a:extLst>
              <a:ext uri="{FF2B5EF4-FFF2-40B4-BE49-F238E27FC236}">
                <a16:creationId xmlns:a16="http://schemas.microsoft.com/office/drawing/2014/main" id="{5BA66631-F740-4154-821E-BA5DD120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34" y="2221848"/>
            <a:ext cx="1078262" cy="8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Pinceau, Brosse, Pinceau Aquarelle, Artiste, Peintre">
            <a:extLst>
              <a:ext uri="{FF2B5EF4-FFF2-40B4-BE49-F238E27FC236}">
                <a16:creationId xmlns:a16="http://schemas.microsoft.com/office/drawing/2014/main" id="{EBFD18C2-00FD-43A7-BDDB-27F2CB8E5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556">
            <a:off x="6990608" y="1752549"/>
            <a:ext cx="939902" cy="9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1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0.14537 L 0.02747 0.1456 C 0.04687 0.20879 0.02578 0.14745 0.03893 0.17407 C 0.04349 0.1831 0.04661 0.19444 0.05169 0.20277 C 0.06471 0.2243 0.06627 0.23009 0.0793 0.24375 C 0.08841 0.25324 0.08997 0.25208 0.10013 0.26018 C 0.13646 0.28912 0.08581 0.25185 0.12435 0.27847 C 0.12904 0.28171 0.13346 0.28564 0.13815 0.28888 C 0.15781 0.30162 0.18646 0.32129 0.20859 0.32777 C 0.22773 0.33356 0.21771 0.33125 0.23854 0.33402 C 0.2487 0.33842 0.2543 0.34051 0.26393 0.34629 C 0.27174 0.35092 0.27917 0.35717 0.28698 0.36064 C 0.29167 0.36273 0.29635 0.36412 0.30091 0.36666 C 0.30872 0.37106 0.31614 0.37731 0.32396 0.38101 C 0.32734 0.38263 0.33086 0.38217 0.33437 0.3831 C 0.33828 0.38426 0.34206 0.38611 0.34583 0.38726 C 0.34935 0.38819 0.35286 0.38865 0.35625 0.38935 L 0.36536 0.39143 C 0.37239 0.39282 0.37943 0.39375 0.38633 0.39537 C 0.39219 0.39699 0.39544 0.39768 0.4013 0.39953 C 0.40325 0.40023 0.40508 0.40092 0.40703 0.40162 C 0.40937 0.40231 0.41172 0.40301 0.41393 0.4037 C 0.4237 0.40671 0.4194 0.40648 0.43346 0.40972 C 0.44049 0.41134 0.44726 0.4125 0.4543 0.41388 C 0.46341 0.41805 0.4556 0.41481 0.47044 0.41805 C 0.47318 0.41851 0.47591 0.41944 0.47864 0.42013 C 0.49349 0.42754 0.48008 0.42152 0.49362 0.42615 C 0.49518 0.42685 0.49674 0.42754 0.49818 0.42824 C 0.49935 0.42893 0.50052 0.42986 0.50169 0.43032 C 0.51979 0.4375 0.49622 0.42615 0.51667 0.43657 C 0.5237 0.44467 0.51627 0.43703 0.52474 0.44259 C 0.5263 0.44375 0.52773 0.4456 0.52943 0.44676 C 0.53398 0.45 0.53633 0.45092 0.54088 0.45277 C 0.54792 0.46111 0.54036 0.45301 0.5513 0.46111 C 0.55364 0.46273 0.55599 0.46504 0.5582 0.46713 C 0.56016 0.46921 0.56185 0.47199 0.56393 0.47338 C 0.5681 0.47615 0.57252 0.47731 0.57669 0.47963 C 0.57864 0.48055 0.58047 0.4824 0.58242 0.48356 C 0.59622 0.49259 0.58242 0.48356 0.59635 0.48981 C 0.5987 0.49074 0.60325 0.49398 0.60325 0.49421 C 0.60742 0.50509 0.60312 0.49583 0.61016 0.50416 C 0.61328 0.50787 0.61614 0.51273 0.6194 0.51643 C 0.62161 0.51921 0.62435 0.52106 0.6263 0.52453 C 0.62747 0.52662 0.62825 0.52939 0.62982 0.53078 C 0.63203 0.53287 0.63659 0.53194 0.63893 0.53495 C 0.63932 0.53518 0.63893 0.53634 0.63893 0.53703 L 0.63555 0.53912 " pathEditMode="relative" rAng="0" ptsTypes="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73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10995 L 0.01966 0.10995 C 0.02305 0.11805 0.02682 0.12592 0.02995 0.13449 C 0.03073 0.13657 0.03151 0.13865 0.03229 0.14051 C 0.0388 0.15648 0.04583 0.17152 0.05195 0.18773 C 0.05495 0.19606 0.05872 0.20347 0.0612 0.2125 C 0.07213 0.25162 0.05807 0.20324 0.0681 0.23287 C 0.0694 0.2368 0.07031 0.2412 0.07148 0.24513 C 0.07266 0.24861 0.07396 0.25208 0.075 0.25555 C 0.07617 0.25949 0.07734 0.26365 0.07851 0.26782 C 0.07891 0.26967 0.07904 0.27199 0.07956 0.27384 C 0.08021 0.27615 0.08125 0.27777 0.0819 0.28009 C 0.0832 0.28472 0.08411 0.28981 0.08542 0.29444 C 0.08594 0.29676 0.08711 0.29838 0.08763 0.30069 C 0.08997 0.30856 0.08776 0.30578 0.08997 0.31504 C 0.09049 0.31713 0.09167 0.31898 0.09232 0.32106 C 0.0944 0.3287 0.09258 0.32824 0.09466 0.3375 C 0.09505 0.33981 0.09609 0.34166 0.09687 0.34375 C 0.09948 0.3662 0.09622 0.34282 0.10039 0.36203 C 0.10091 0.36481 0.10104 0.36759 0.10156 0.37037 C 0.10221 0.37384 0.10312 0.37708 0.10377 0.38055 C 0.10638 0.40324 0.10495 0.39444 0.10729 0.40717 C 0.10807 0.44074 0.11094 0.4743 0.10963 0.50787 C 0.10924 0.51736 0.10911 0.52685 0.10846 0.53657 C 0.10573 0.57476 0.10612 0.54305 0.10612 0.56736 L 0.10377 0.56736 " pathEditMode="relative" ptsTypes="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0.12245 L 0.01446 0.12268 C 0.01563 0.13171 0.02019 0.16435 0.02136 0.17778 C 0.02592 0.23148 0.01771 0.15787 0.02605 0.22685 C 0.02565 0.2625 0.02539 0.29815 0.02487 0.33356 C 0.02461 0.34861 0.02435 0.36366 0.0237 0.3787 C 0.02318 0.39166 0.02136 0.41759 0.02136 0.41782 C 0.02097 0.45463 0.02123 0.49166 0.02019 0.52847 C 0.02006 0.53333 0.01901 0.53819 0.01784 0.54282 C 0.01589 0.55139 0.01368 0.55949 0.01094 0.56736 C 0.00977 0.57083 0.00899 0.57477 0.00756 0.57778 C 0.00625 0.58032 0.0043 0.58148 0.00287 0.58379 C 0.00092 0.58703 -0.00091 0.59074 -0.00286 0.59421 C -0.01067 0.60787 -0.00117 0.59074 -0.01211 0.6125 C -0.01315 0.61481 -0.01445 0.61643 -0.01549 0.61875 C -0.0164 0.6206 -0.01692 0.62291 -0.01783 0.62477 C -0.01927 0.62778 -0.02096 0.63032 -0.02252 0.6331 C -0.0233 0.63449 -0.02422 0.63565 -0.02474 0.63727 C -0.02721 0.64352 -0.02786 0.64629 -0.03177 0.65162 C -0.03502 0.65602 -0.04205 0.66389 -0.04205 0.66412 C -0.04427 0.67546 -0.0414 0.66574 -0.04674 0.67199 C -0.04804 0.67361 -0.04882 0.67662 -0.05013 0.67824 C -0.05169 0.68009 -0.05859 0.68194 -0.05937 0.68241 C -0.06862 0.68588 -0.06757 0.68541 -0.07435 0.68842 C -0.08151 0.69699 -0.07513 0.69074 -0.08945 0.69467 C -0.09062 0.69491 -0.09166 0.69606 -0.09283 0.69676 C -0.0944 0.69745 -0.09596 0.69791 -0.09752 0.69861 C -0.10416 0.70671 -0.09765 0.69977 -0.10442 0.70486 C -0.10599 0.70602 -0.10742 0.7081 -0.10898 0.70903 C -0.11653 0.71342 -0.11562 0.71296 -0.12057 0.71296 L -0.12278 0.71111 " pathEditMode="relative" rAng="0" ptsTypes="AAAAAAAAAAAAAAAAAAAAAAA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2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0.14953 L -0.02708 0.14976 C -0.02747 0.15902 -0.02787 0.16851 -0.02826 0.17824 C -0.02865 0.18472 -0.03008 0.20995 -0.0306 0.21713 C -0.03177 0.23287 -0.03268 0.24861 -0.03412 0.26435 C -0.03464 0.27106 -0.03568 0.27801 -0.03633 0.28472 C -0.03672 0.29166 -0.0375 0.29838 -0.0375 0.30532 C -0.03919 0.42754 -0.03529 0.40601 -0.03984 0.46736 C -0.0405 0.47592 -0.04128 0.48541 -0.04219 0.49398 C -0.04245 0.49745 -0.04271 0.50092 -0.04336 0.50416 C -0.0457 0.51851 -0.04479 0.51018 -0.04792 0.5206 C -0.04961 0.52592 -0.05078 0.53171 -0.0526 0.53703 C -0.05352 0.54004 -0.05495 0.54236 -0.05599 0.54513 C -0.05677 0.54722 -0.05755 0.5493 -0.05833 0.55138 C -0.05872 0.55486 -0.05885 0.55833 -0.05951 0.56157 C -0.06003 0.56504 -0.06133 0.56828 -0.06172 0.57176 C -0.06523 0.59884 -0.06042 0.57916 -0.06523 0.59652 C -0.06523 0.59676 -0.06706 0.61365 -0.06758 0.61504 C -0.06836 0.61689 -0.06992 0.61736 -0.07096 0.61898 C -0.08138 0.63472 -0.07135 0.62037 -0.078 0.63333 C -0.08008 0.63773 -0.0849 0.6456 -0.0849 0.64583 C -0.08568 0.64838 -0.08633 0.65115 -0.08724 0.65393 C -0.08958 0.66157 -0.0905 0.66088 -0.09297 0.67037 C -0.09401 0.6743 -0.09414 0.6787 -0.09531 0.68263 C -0.09596 0.68541 -0.09688 0.68796 -0.09753 0.69074 C -0.09753 0.69097 -0.10039 0.70625 -0.10104 0.70926 L -0.10221 0.71551 C -0.10339 0.73078 -0.10143 0.72638 -0.10443 0.73194 L -0.10443 0.73217 " pathEditMode="relative" rAng="0" ptsTypes="AAAAAAAAAAAAAAAAAAAAAAAAAAA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6516</TotalTime>
  <Words>904</Words>
  <Application>Microsoft Macintosh PowerPoint</Application>
  <PresentationFormat>Grand écran</PresentationFormat>
  <Paragraphs>624</Paragraphs>
  <Slides>49</Slides>
  <Notes>25</Notes>
  <HiddenSlides>0</HiddenSlides>
  <MMClips>9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5" baseType="lpstr">
      <vt:lpstr>Arial</vt:lpstr>
      <vt:lpstr>Arial Rounded MT Bold</vt:lpstr>
      <vt:lpstr>Calibri</vt:lpstr>
      <vt:lpstr>Calibri Light</vt:lpstr>
      <vt:lpstr>Century Schoolbook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Draw!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with Teddy,</dc:title>
  <dc:creator>Anne</dc:creator>
  <cp:lastModifiedBy>Microsoft Office User</cp:lastModifiedBy>
  <cp:revision>229</cp:revision>
  <dcterms:created xsi:type="dcterms:W3CDTF">2020-06-10T19:24:36Z</dcterms:created>
  <dcterms:modified xsi:type="dcterms:W3CDTF">2020-07-14T15:25:27Z</dcterms:modified>
</cp:coreProperties>
</file>