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ink/ink1.xml" ContentType="application/inkml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1" r:id="rId1"/>
  </p:sldMasterIdLst>
  <p:notesMasterIdLst>
    <p:notesMasterId r:id="rId66"/>
  </p:notesMasterIdLst>
  <p:sldIdLst>
    <p:sldId id="431" r:id="rId2"/>
    <p:sldId id="433" r:id="rId3"/>
    <p:sldId id="432" r:id="rId4"/>
    <p:sldId id="341" r:id="rId5"/>
    <p:sldId id="450" r:id="rId6"/>
    <p:sldId id="490" r:id="rId7"/>
    <p:sldId id="342" r:id="rId8"/>
    <p:sldId id="343" r:id="rId9"/>
    <p:sldId id="409" r:id="rId10"/>
    <p:sldId id="395" r:id="rId11"/>
    <p:sldId id="474" r:id="rId12"/>
    <p:sldId id="408" r:id="rId13"/>
    <p:sldId id="394" r:id="rId14"/>
    <p:sldId id="396" r:id="rId15"/>
    <p:sldId id="423" r:id="rId16"/>
    <p:sldId id="475" r:id="rId17"/>
    <p:sldId id="454" r:id="rId18"/>
    <p:sldId id="457" r:id="rId19"/>
    <p:sldId id="476" r:id="rId20"/>
    <p:sldId id="477" r:id="rId21"/>
    <p:sldId id="458" r:id="rId22"/>
    <p:sldId id="465" r:id="rId23"/>
    <p:sldId id="466" r:id="rId24"/>
    <p:sldId id="467" r:id="rId25"/>
    <p:sldId id="483" r:id="rId26"/>
    <p:sldId id="484" r:id="rId27"/>
    <p:sldId id="412" r:id="rId28"/>
    <p:sldId id="386" r:id="rId29"/>
    <p:sldId id="425" r:id="rId30"/>
    <p:sldId id="413" r:id="rId31"/>
    <p:sldId id="464" r:id="rId32"/>
    <p:sldId id="351" r:id="rId33"/>
    <p:sldId id="482" r:id="rId34"/>
    <p:sldId id="481" r:id="rId35"/>
    <p:sldId id="486" r:id="rId36"/>
    <p:sldId id="439" r:id="rId37"/>
    <p:sldId id="440" r:id="rId38"/>
    <p:sldId id="441" r:id="rId39"/>
    <p:sldId id="442" r:id="rId40"/>
    <p:sldId id="485" r:id="rId41"/>
    <p:sldId id="319" r:id="rId42"/>
    <p:sldId id="407" r:id="rId43"/>
    <p:sldId id="383" r:id="rId44"/>
    <p:sldId id="376" r:id="rId45"/>
    <p:sldId id="417" r:id="rId46"/>
    <p:sldId id="479" r:id="rId47"/>
    <p:sldId id="333" r:id="rId48"/>
    <p:sldId id="381" r:id="rId49"/>
    <p:sldId id="443" r:id="rId50"/>
    <p:sldId id="444" r:id="rId51"/>
    <p:sldId id="446" r:id="rId52"/>
    <p:sldId id="493" r:id="rId53"/>
    <p:sldId id="494" r:id="rId54"/>
    <p:sldId id="495" r:id="rId55"/>
    <p:sldId id="393" r:id="rId56"/>
    <p:sldId id="491" r:id="rId57"/>
    <p:sldId id="392" r:id="rId58"/>
    <p:sldId id="428" r:id="rId59"/>
    <p:sldId id="429" r:id="rId60"/>
    <p:sldId id="430" r:id="rId61"/>
    <p:sldId id="488" r:id="rId62"/>
    <p:sldId id="411" r:id="rId63"/>
    <p:sldId id="492" r:id="rId64"/>
    <p:sldId id="391" r:id="rId6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FF66"/>
    <a:srgbClr val="800000"/>
    <a:srgbClr val="FF6600"/>
    <a:srgbClr val="9900CC"/>
    <a:srgbClr val="00FFFF"/>
    <a:srgbClr val="E6ADB7"/>
    <a:srgbClr val="4472C4"/>
    <a:srgbClr val="3B55A1"/>
    <a:srgbClr val="2B98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04" autoAdjust="0"/>
    <p:restoredTop sz="88036" autoAdjust="0"/>
  </p:normalViewPr>
  <p:slideViewPr>
    <p:cSldViewPr snapToGrid="0">
      <p:cViewPr varScale="1">
        <p:scale>
          <a:sx n="83" d="100"/>
          <a:sy n="83" d="100"/>
        </p:scale>
        <p:origin x="124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16T15:12:56.911"/>
    </inkml:context>
    <inkml:brush xml:id="br0">
      <inkml:brushProperty name="width" value="0.5" units="cm"/>
      <inkml:brushProperty name="height" value="1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7058,'79'0,"13"0,-9 0,11 0,-39 0,3 0,7 5,0 0,-15-4,1 0,16 8,2 1,-15-9,-2 0,46 7,-30-7,-1-2,9 1,-20 0,0 0,24 0,11 0,-10 0,7 0,-17 0,7 0,-10 0,0 0,0 0,-9-7,-3 5,-8-12,-1 5,1 0,-1-5,1 5,30-8,-32 1,7 7,1-1,2-6,33-2,-11 0,3-8,-25 11,2 0,-10 1,0-1,4 2,0-2,12-4,-3 0,10-3,9-3,-1 0,-18-1,-1 11,3-1,-15-6,-1 0,1 7,0-1,9-7,1-1,-6 4,-3 2,26-9,-21 8,0 1,20-1,-13 1,4-2,3-2,0-1,0 2,0-1,5-1,-1 1,-14 3,0 1,0 3,-1 0,1-4,0-1,6 1,0-1,2-5,-1 0,1 4,-1 0,6-4,-1 0,-5 5,1 0,5 0,1-1,0-4,-1 0,2 4,-2-1,-16-2,-1 1,8 3,-1 1,-13 0,-1 1,5 0,0-2,0-2,-2-1,41-16,-40 12,0 0,-4 8,-1-1,6-7,-2 0,22-9,4-7,-15 1,-17 18,1 1,-2-5,0 1,8-2,0 1,-5 1,-2 0,28-18,-23 15,2-4,8-7,0 0,-11 13,1-2,26-25,-7 4,-20 19,7-8,2-5,2-9,-13 20,3-1,-7-2,-1 1,2 3,0-1,6-14,1-2,0 5,0-4,9-17,0-5,-6 8,2-4,-1 2,3-5,-1 0,-6 4,-1 0,1 1,4-3,1 1,-5 5,-2-1,-7 6,5-30,-46 53,14-23,3 9,15 1,-1-1,11-11,-8 9,8-9,-2 10,-6 1,6-2,-10 11,12-18,0 13,2-15,-4 10,0 0,2-1,19-11,-6-2,-24 23,0 0,12-16,17-20,-24 25,25-22,-16 3,-2 16,-1-2,-12 16,1 0,-7-5,4 20,-11-11,10 13,-11 1,5-6,-7 12,13-17,-10 9,17-5,-11-7,7 11,8-14,-6 10,13 4,-13-11,14 10,-14-12,14 13,-15-3,15 4,-7 0,0-5,7 12,-15-5,7 7,-1 0,-6-7,7 6,-9-6,0 7,9 0,-7 0,-1 6,-2-4,-6 5,6-6,0 0,-7 6,5-10,-5 9,6-5,0 2,-6 10,4-16,-4 9,6-5,0 8,-6 0,5-1,-4-8,6 8,9-7,3 5,7-7,1 0,-1 0,1 0,8 8,-6-7,7 7,-10-8,-7 7,-3-5,-8 12,-6-10,3 10,1-4,20 6,9-7,3 5,6-13,-6 13,9-14,0 7,10-9,-24 2,10-1,-15 1,1 7,6-5,-16 12,5-12,-14 12,7-12,-9 13,0-6,9 0,-7 5,14-5,-5 0,7 5,10-5,-7 7,6 0,-8 0,-1 0,1 0,8 0,-6 0,7 0,-10 0,1 0,-1 0,1 0,-1 0,10 0,-16 0,14 7,-16 2,9 7,-1 0,1-1,-1 1,1 7,-1-5,10 12,-7-5,6 1,-8 4,-1-6,1 1,-1 5,-7-13,-3 5,1-7,-7 0,-1-1,6 1,-12 0,13 0,1 0,1 7,30 10,-16 1,15 6,-20-8,-1 1,1-1,-1 1,1-1,-1 1,-7-2,5 2,-14-9,16 15,-15-19,15 19,-8-14,9 8,-9-2,-1-6,-9-3,-6 0,4-5,-11 5,5-7,-8 12,1-10,-7 16,11-11,-15 0,27 4,-4-9,18 12,15 7,-9-1,9 7,-3-8,-6-1,-1-7,-4-2,-14-9,7 2,-16-2,-2-6,6 4,-10 1,10 2,-7 5,-4-7,6 8,-7 1,7 1,2 4,6-4,-6 7,4-8,-10 6,3-12,-6 4,0 1,6 0,-5 1,5-3,-1 1,-4-5,11 10,-11-4,4 0,1 5,-5-11,10 10,-10-4,-1 1,-2 3,1-10,8 11,0-11,5 4,-11-5,10 5,-10-4,11 5,-5-7,6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4E2EA-56E3-4FED-A581-A9DA806A21BE}" type="datetimeFigureOut">
              <a:rPr lang="fr-FR" smtClean="0"/>
              <a:t>14/07/2020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7A885-1988-4B6B-A42A-9AE5E7E96E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064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085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Red</a:t>
            </a:r>
            <a:r>
              <a:rPr lang="fr-FR" dirty="0"/>
              <a:t> </a:t>
            </a:r>
            <a:r>
              <a:rPr lang="fr-FR" dirty="0" err="1"/>
              <a:t>gards</a:t>
            </a:r>
            <a:endParaRPr lang="fr-FR" dirty="0"/>
          </a:p>
          <a:p>
            <a:r>
              <a:rPr lang="fr-FR" dirty="0"/>
              <a:t>Blue boxes</a:t>
            </a:r>
          </a:p>
          <a:p>
            <a:r>
              <a:rPr lang="fr-FR" dirty="0"/>
              <a:t>Black </a:t>
            </a:r>
            <a:r>
              <a:rPr lang="fr-FR" dirty="0" err="1"/>
              <a:t>streelights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7825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There </a:t>
            </a:r>
            <a:r>
              <a:rPr lang="fr-FR" dirty="0" err="1"/>
              <a:t>is</a:t>
            </a:r>
            <a:r>
              <a:rPr lang="fr-FR" dirty="0"/>
              <a:t> a black taxi </a:t>
            </a:r>
          </a:p>
          <a:p>
            <a:r>
              <a:rPr lang="fr-FR" dirty="0"/>
              <a:t>There are black taxis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831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the tube – or the underground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It’s</a:t>
            </a:r>
            <a:r>
              <a:rPr lang="fr-FR" dirty="0"/>
              <a:t> a public transportation in London, </a:t>
            </a:r>
            <a:r>
              <a:rPr lang="fr-FR" dirty="0" err="1"/>
              <a:t>like</a:t>
            </a:r>
            <a:r>
              <a:rPr lang="fr-FR" dirty="0"/>
              <a:t> the </a:t>
            </a:r>
            <a:r>
              <a:rPr lang="fr-FR" dirty="0" err="1"/>
              <a:t>Decker</a:t>
            </a:r>
            <a:r>
              <a:rPr lang="fr-FR" dirty="0"/>
              <a:t> buses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Faire répéter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Les couleurs (</a:t>
            </a:r>
            <a:r>
              <a:rPr lang="fr-FR" dirty="0" err="1"/>
              <a:t>blue</a:t>
            </a:r>
            <a:r>
              <a:rPr lang="fr-FR" dirty="0"/>
              <a:t>, </a:t>
            </a:r>
            <a:r>
              <a:rPr lang="fr-FR" dirty="0" err="1"/>
              <a:t>red</a:t>
            </a:r>
            <a:r>
              <a:rPr lang="fr-FR" dirty="0"/>
              <a:t>, white)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799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number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streetlight</a:t>
            </a:r>
            <a:r>
              <a:rPr lang="fr-FR" dirty="0"/>
              <a:t>…. ? The royal </a:t>
            </a:r>
            <a:r>
              <a:rPr lang="fr-FR" dirty="0" err="1"/>
              <a:t>guard</a:t>
            </a:r>
            <a:r>
              <a:rPr lang="fr-FR" dirty="0"/>
              <a:t>? The underground?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Puis </a:t>
            </a:r>
            <a:r>
              <a:rPr lang="fr-FR" dirty="0" err="1"/>
              <a:t>what’s</a:t>
            </a:r>
            <a:r>
              <a:rPr lang="fr-FR" dirty="0"/>
              <a:t> </a:t>
            </a:r>
            <a:r>
              <a:rPr lang="fr-FR" dirty="0" err="1"/>
              <a:t>number</a:t>
            </a:r>
            <a:r>
              <a:rPr lang="fr-FR" dirty="0"/>
              <a:t> 5? Number2? </a:t>
            </a:r>
            <a:r>
              <a:rPr lang="fr-FR" dirty="0" err="1"/>
              <a:t>Number</a:t>
            </a:r>
            <a:r>
              <a:rPr lang="fr-FR" dirty="0"/>
              <a:t> 4? 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3273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Look at the </a:t>
            </a:r>
            <a:r>
              <a:rPr lang="fr-FR" dirty="0" err="1"/>
              <a:t>picture</a:t>
            </a:r>
            <a:r>
              <a:rPr lang="fr-FR" dirty="0"/>
              <a:t> and </a:t>
            </a:r>
            <a:r>
              <a:rPr lang="fr-FR" dirty="0" err="1"/>
              <a:t>concentrate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42416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Kelizabeth</a:t>
            </a:r>
            <a:r>
              <a:rPr lang="fr-FR" dirty="0"/>
              <a:t> II ?</a:t>
            </a:r>
          </a:p>
          <a:p>
            <a:r>
              <a:rPr lang="fr-FR" dirty="0"/>
              <a:t>Is </a:t>
            </a:r>
            <a:r>
              <a:rPr lang="fr-FR" dirty="0" err="1"/>
              <a:t>she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granmother</a:t>
            </a:r>
            <a:endParaRPr lang="fr-FR" dirty="0"/>
          </a:p>
          <a:p>
            <a:r>
              <a:rPr lang="fr-FR" dirty="0"/>
              <a:t>Is </a:t>
            </a:r>
            <a:r>
              <a:rPr lang="fr-FR" dirty="0" err="1"/>
              <a:t>she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motherr</a:t>
            </a:r>
            <a:endParaRPr lang="fr-FR" dirty="0"/>
          </a:p>
          <a:p>
            <a:r>
              <a:rPr lang="fr-FR" dirty="0"/>
              <a:t>Is </a:t>
            </a:r>
            <a:r>
              <a:rPr lang="fr-FR" dirty="0" err="1"/>
              <a:t>she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great</a:t>
            </a:r>
            <a:r>
              <a:rPr lang="fr-FR" dirty="0"/>
              <a:t> </a:t>
            </a:r>
            <a:r>
              <a:rPr lang="fr-FR" dirty="0" err="1"/>
              <a:t>grandmother</a:t>
            </a:r>
            <a:r>
              <a:rPr lang="fr-FR" dirty="0"/>
              <a:t>?</a:t>
            </a:r>
          </a:p>
          <a:p>
            <a:r>
              <a:rPr lang="fr-FR" dirty="0"/>
              <a:t>Réponse </a:t>
            </a:r>
          </a:p>
          <a:p>
            <a:r>
              <a:rPr lang="fr-FR" dirty="0" err="1"/>
              <a:t>She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great</a:t>
            </a:r>
            <a:r>
              <a:rPr lang="fr-FR" dirty="0"/>
              <a:t> </a:t>
            </a:r>
            <a:r>
              <a:rPr lang="fr-FR" dirty="0" err="1"/>
              <a:t>grandmother</a:t>
            </a:r>
            <a:r>
              <a:rPr lang="fr-FR" dirty="0"/>
              <a:t> – </a:t>
            </a:r>
            <a:r>
              <a:rPr lang="fr-FR" dirty="0" err="1"/>
              <a:t>she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Queen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0795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616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31901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Let’s</a:t>
            </a:r>
            <a:r>
              <a:rPr lang="fr-FR" dirty="0"/>
              <a:t> check!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47828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5503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06773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32572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53103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Anne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?</a:t>
            </a:r>
          </a:p>
          <a:p>
            <a:r>
              <a:rPr lang="fr-FR" dirty="0"/>
              <a:t>Laisser le temps de répondre..</a:t>
            </a:r>
          </a:p>
          <a:p>
            <a:r>
              <a:rPr lang="fr-FR" dirty="0" err="1"/>
              <a:t>Ionna</a:t>
            </a:r>
            <a:r>
              <a:rPr lang="fr-FR" dirty="0"/>
              <a:t> : </a:t>
            </a:r>
            <a:r>
              <a:rPr lang="fr-FR" dirty="0" err="1"/>
              <a:t>It’s</a:t>
            </a:r>
            <a:r>
              <a:rPr lang="fr-FR" dirty="0"/>
              <a:t> </a:t>
            </a:r>
            <a:r>
              <a:rPr lang="fr-FR" dirty="0" err="1"/>
              <a:t>Big</a:t>
            </a:r>
            <a:r>
              <a:rPr lang="fr-FR" dirty="0"/>
              <a:t> Ben !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21951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Anne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?</a:t>
            </a:r>
          </a:p>
          <a:p>
            <a:r>
              <a:rPr lang="fr-FR" dirty="0"/>
              <a:t>Laisser le temps de répondre..</a:t>
            </a:r>
          </a:p>
          <a:p>
            <a:r>
              <a:rPr lang="fr-FR" dirty="0" err="1"/>
              <a:t>Ionna</a:t>
            </a:r>
            <a:r>
              <a:rPr lang="fr-FR" dirty="0"/>
              <a:t> : </a:t>
            </a:r>
            <a:r>
              <a:rPr lang="fr-FR" dirty="0" err="1"/>
              <a:t>It’s</a:t>
            </a:r>
            <a:r>
              <a:rPr lang="fr-FR" dirty="0"/>
              <a:t> Buckingham Palace !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05743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Anne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?</a:t>
            </a:r>
          </a:p>
          <a:p>
            <a:r>
              <a:rPr lang="fr-FR" dirty="0"/>
              <a:t>Laisser le temps de répondre..</a:t>
            </a:r>
          </a:p>
          <a:p>
            <a:r>
              <a:rPr lang="fr-FR" dirty="0" err="1"/>
              <a:t>Ionna</a:t>
            </a:r>
            <a:r>
              <a:rPr lang="fr-FR" dirty="0"/>
              <a:t> : </a:t>
            </a:r>
            <a:r>
              <a:rPr lang="fr-FR" dirty="0" err="1"/>
              <a:t>It’s</a:t>
            </a:r>
            <a:r>
              <a:rPr lang="fr-FR" dirty="0"/>
              <a:t> Buckingham Palace !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55651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Anne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?</a:t>
            </a:r>
          </a:p>
          <a:p>
            <a:r>
              <a:rPr lang="fr-FR" dirty="0"/>
              <a:t>Laisser le temps de répondre..</a:t>
            </a:r>
          </a:p>
          <a:p>
            <a:r>
              <a:rPr lang="fr-FR" dirty="0" err="1"/>
              <a:t>Ionna</a:t>
            </a:r>
            <a:r>
              <a:rPr lang="fr-FR" dirty="0"/>
              <a:t> : </a:t>
            </a:r>
            <a:r>
              <a:rPr lang="fr-FR" dirty="0" err="1"/>
              <a:t>It’s</a:t>
            </a:r>
            <a:r>
              <a:rPr lang="fr-FR" dirty="0"/>
              <a:t> Buckingham Palace !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96991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Anne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?</a:t>
            </a:r>
          </a:p>
          <a:p>
            <a:r>
              <a:rPr lang="fr-FR" dirty="0"/>
              <a:t>Laisser le temps de répondre..</a:t>
            </a:r>
          </a:p>
          <a:p>
            <a:r>
              <a:rPr lang="fr-FR" dirty="0" err="1"/>
              <a:t>Ionna</a:t>
            </a:r>
            <a:r>
              <a:rPr lang="fr-FR" dirty="0"/>
              <a:t> : </a:t>
            </a:r>
            <a:r>
              <a:rPr lang="fr-FR" dirty="0" err="1"/>
              <a:t>It’s</a:t>
            </a:r>
            <a:r>
              <a:rPr lang="fr-FR" dirty="0"/>
              <a:t> Buckingham Palace !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6145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50867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Jeu :</a:t>
            </a:r>
          </a:p>
          <a:p>
            <a:r>
              <a:rPr lang="fr-FR" dirty="0"/>
              <a:t>I </a:t>
            </a:r>
            <a:r>
              <a:rPr lang="fr-FR" dirty="0" err="1"/>
              <a:t>want</a:t>
            </a:r>
            <a:r>
              <a:rPr lang="fr-FR" dirty="0"/>
              <a:t> to go </a:t>
            </a:r>
            <a:r>
              <a:rPr lang="fr-FR" dirty="0" err="1"/>
              <a:t>from</a:t>
            </a:r>
            <a:r>
              <a:rPr lang="fr-FR" dirty="0"/>
              <a:t> Oxford </a:t>
            </a:r>
            <a:r>
              <a:rPr lang="fr-FR" dirty="0" err="1"/>
              <a:t>Circus</a:t>
            </a:r>
            <a:r>
              <a:rPr lang="fr-FR" dirty="0"/>
              <a:t> to Nothing </a:t>
            </a:r>
            <a:r>
              <a:rPr lang="fr-FR" dirty="0" err="1"/>
              <a:t>hill</a:t>
            </a:r>
            <a:r>
              <a:rPr lang="fr-FR" dirty="0"/>
              <a:t> </a:t>
            </a:r>
            <a:r>
              <a:rPr lang="fr-FR" dirty="0" err="1"/>
              <a:t>gate</a:t>
            </a:r>
            <a:r>
              <a:rPr lang="fr-FR" dirty="0"/>
              <a:t> </a:t>
            </a:r>
          </a:p>
          <a:p>
            <a:r>
              <a:rPr lang="fr-FR" dirty="0" err="1"/>
              <a:t>What</a:t>
            </a:r>
            <a:r>
              <a:rPr lang="fr-FR" dirty="0"/>
              <a:t> line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? </a:t>
            </a:r>
            <a:r>
              <a:rPr lang="fr-FR" dirty="0" err="1"/>
              <a:t>It’s</a:t>
            </a:r>
            <a:r>
              <a:rPr lang="fr-FR" dirty="0"/>
              <a:t> the </a:t>
            </a:r>
            <a:r>
              <a:rPr lang="fr-FR" dirty="0" err="1"/>
              <a:t>Red</a:t>
            </a:r>
            <a:r>
              <a:rPr lang="fr-FR" dirty="0"/>
              <a:t> line</a:t>
            </a:r>
          </a:p>
          <a:p>
            <a:r>
              <a:rPr lang="fr-FR" dirty="0"/>
              <a:t>Et nous </a:t>
            </a:r>
            <a:r>
              <a:rPr lang="fr-FR" dirty="0" err="1"/>
              <a:t>yes</a:t>
            </a:r>
            <a:r>
              <a:rPr lang="fr-FR" dirty="0"/>
              <a:t> and look at the Key</a:t>
            </a:r>
          </a:p>
          <a:p>
            <a:r>
              <a:rPr lang="fr-FR" dirty="0" err="1"/>
              <a:t>It’s</a:t>
            </a:r>
            <a:r>
              <a:rPr lang="fr-FR" dirty="0"/>
              <a:t> the </a:t>
            </a:r>
            <a:r>
              <a:rPr lang="fr-FR" dirty="0" err="1"/>
              <a:t>red</a:t>
            </a:r>
            <a:r>
              <a:rPr lang="fr-FR" dirty="0"/>
              <a:t> line / Central line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33450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Jeu :</a:t>
            </a:r>
          </a:p>
          <a:p>
            <a:r>
              <a:rPr lang="fr-FR" dirty="0"/>
              <a:t>I </a:t>
            </a:r>
            <a:r>
              <a:rPr lang="fr-FR" dirty="0" err="1"/>
              <a:t>want</a:t>
            </a:r>
            <a:r>
              <a:rPr lang="fr-FR" dirty="0"/>
              <a:t> to go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Picadilly</a:t>
            </a:r>
            <a:r>
              <a:rPr lang="fr-FR" dirty="0"/>
              <a:t> </a:t>
            </a:r>
            <a:r>
              <a:rPr lang="fr-FR" dirty="0" err="1"/>
              <a:t>Circus</a:t>
            </a:r>
            <a:r>
              <a:rPr lang="fr-FR" dirty="0"/>
              <a:t> to </a:t>
            </a:r>
            <a:r>
              <a:rPr lang="fr-FR" dirty="0" err="1"/>
              <a:t>Paddington</a:t>
            </a:r>
            <a:r>
              <a:rPr lang="fr-FR" dirty="0"/>
              <a:t> </a:t>
            </a:r>
          </a:p>
          <a:p>
            <a:r>
              <a:rPr lang="fr-FR" dirty="0" err="1"/>
              <a:t>What</a:t>
            </a:r>
            <a:r>
              <a:rPr lang="fr-FR" dirty="0"/>
              <a:t> line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? </a:t>
            </a:r>
            <a:r>
              <a:rPr lang="fr-FR" dirty="0" err="1"/>
              <a:t>It’s</a:t>
            </a:r>
            <a:r>
              <a:rPr lang="fr-FR" dirty="0"/>
              <a:t> the </a:t>
            </a:r>
            <a:r>
              <a:rPr lang="fr-FR" dirty="0" err="1"/>
              <a:t>brown</a:t>
            </a:r>
            <a:r>
              <a:rPr lang="fr-FR" dirty="0"/>
              <a:t> line</a:t>
            </a:r>
          </a:p>
          <a:p>
            <a:r>
              <a:rPr lang="fr-FR" dirty="0"/>
              <a:t>Et nous </a:t>
            </a:r>
            <a:r>
              <a:rPr lang="fr-FR" dirty="0" err="1"/>
              <a:t>yes</a:t>
            </a:r>
            <a:r>
              <a:rPr lang="fr-FR" dirty="0"/>
              <a:t> and look at the Key</a:t>
            </a:r>
          </a:p>
          <a:p>
            <a:r>
              <a:rPr lang="fr-FR" dirty="0" err="1"/>
              <a:t>It’s</a:t>
            </a:r>
            <a:r>
              <a:rPr lang="fr-FR" dirty="0"/>
              <a:t> the </a:t>
            </a:r>
            <a:r>
              <a:rPr lang="fr-FR" dirty="0" err="1"/>
              <a:t>brown</a:t>
            </a:r>
            <a:r>
              <a:rPr lang="fr-FR" dirty="0"/>
              <a:t> line / </a:t>
            </a:r>
            <a:r>
              <a:rPr lang="fr-FR" dirty="0" err="1"/>
              <a:t>Bakerloo</a:t>
            </a:r>
            <a:r>
              <a:rPr lang="fr-FR" dirty="0"/>
              <a:t> line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7399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enregistrée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Hello, my name’s Sam! 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Anne /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ionna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My name’s Anne Nice to meet you</a:t>
            </a:r>
          </a:p>
          <a:p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Ionna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My name’s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ionna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nice to meet you too!</a:t>
            </a: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0661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Jeu :</a:t>
            </a:r>
          </a:p>
          <a:p>
            <a:r>
              <a:rPr lang="fr-FR" dirty="0"/>
              <a:t>I </a:t>
            </a:r>
            <a:r>
              <a:rPr lang="fr-FR" dirty="0" err="1"/>
              <a:t>want</a:t>
            </a:r>
            <a:r>
              <a:rPr lang="fr-FR" dirty="0"/>
              <a:t> to go </a:t>
            </a:r>
            <a:r>
              <a:rPr lang="fr-FR" dirty="0" err="1"/>
              <a:t>from</a:t>
            </a:r>
            <a:r>
              <a:rPr lang="fr-FR" dirty="0"/>
              <a:t> Saint James Park to Bond Street </a:t>
            </a:r>
          </a:p>
          <a:p>
            <a:r>
              <a:rPr lang="fr-FR" dirty="0" err="1"/>
              <a:t>What</a:t>
            </a:r>
            <a:r>
              <a:rPr lang="fr-FR" dirty="0"/>
              <a:t> line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? </a:t>
            </a:r>
            <a:r>
              <a:rPr lang="fr-FR" dirty="0" err="1"/>
              <a:t>It’s</a:t>
            </a:r>
            <a:r>
              <a:rPr lang="fr-FR" dirty="0"/>
              <a:t> </a:t>
            </a:r>
            <a:r>
              <a:rPr lang="fr-FR" dirty="0" err="1"/>
              <a:t>dark</a:t>
            </a:r>
            <a:r>
              <a:rPr lang="fr-FR" dirty="0"/>
              <a:t> green line / or the </a:t>
            </a:r>
            <a:r>
              <a:rPr lang="fr-FR" dirty="0" err="1"/>
              <a:t>yellow</a:t>
            </a:r>
            <a:r>
              <a:rPr lang="fr-FR" dirty="0"/>
              <a:t> line / </a:t>
            </a:r>
            <a:r>
              <a:rPr lang="fr-FR" dirty="0" err="1"/>
              <a:t>there</a:t>
            </a:r>
            <a:r>
              <a:rPr lang="fr-FR" dirty="0"/>
              <a:t> are 2 </a:t>
            </a:r>
            <a:r>
              <a:rPr lang="fr-FR" dirty="0" err="1"/>
              <a:t>lines</a:t>
            </a:r>
            <a:r>
              <a:rPr lang="fr-FR" dirty="0"/>
              <a:t> </a:t>
            </a:r>
          </a:p>
          <a:p>
            <a:r>
              <a:rPr lang="fr-FR" dirty="0"/>
              <a:t>Et nous </a:t>
            </a:r>
            <a:r>
              <a:rPr lang="fr-FR" dirty="0" err="1"/>
              <a:t>yes</a:t>
            </a:r>
            <a:r>
              <a:rPr lang="fr-FR" dirty="0"/>
              <a:t> and look at the Key</a:t>
            </a:r>
          </a:p>
          <a:p>
            <a:r>
              <a:rPr lang="fr-FR" dirty="0" err="1"/>
              <a:t>It’s</a:t>
            </a:r>
            <a:r>
              <a:rPr lang="fr-FR" dirty="0"/>
              <a:t> the </a:t>
            </a:r>
            <a:r>
              <a:rPr lang="fr-FR" dirty="0" err="1"/>
              <a:t>yellow</a:t>
            </a:r>
            <a:r>
              <a:rPr lang="fr-FR" dirty="0"/>
              <a:t> line / the Circle line – </a:t>
            </a:r>
          </a:p>
          <a:p>
            <a:r>
              <a:rPr lang="fr-FR" dirty="0"/>
              <a:t>Or </a:t>
            </a:r>
            <a:r>
              <a:rPr lang="fr-FR" dirty="0" err="1"/>
              <a:t>it’s</a:t>
            </a:r>
            <a:r>
              <a:rPr lang="fr-FR" dirty="0"/>
              <a:t> the green line / the district line </a:t>
            </a:r>
          </a:p>
          <a:p>
            <a:r>
              <a:rPr lang="fr-FR" dirty="0"/>
              <a:t>And..</a:t>
            </a:r>
          </a:p>
          <a:p>
            <a:r>
              <a:rPr lang="fr-FR" dirty="0"/>
              <a:t>You have to </a:t>
            </a:r>
            <a:r>
              <a:rPr lang="fr-FR" dirty="0" err="1"/>
              <a:t>take</a:t>
            </a:r>
            <a:r>
              <a:rPr lang="fr-FR" dirty="0"/>
              <a:t> </a:t>
            </a:r>
            <a:r>
              <a:rPr lang="fr-FR" dirty="0" err="1"/>
              <a:t>another</a:t>
            </a:r>
            <a:r>
              <a:rPr lang="fr-FR" dirty="0"/>
              <a:t> line</a:t>
            </a:r>
          </a:p>
          <a:p>
            <a:r>
              <a:rPr lang="fr-FR" dirty="0"/>
              <a:t>You have to </a:t>
            </a:r>
            <a:r>
              <a:rPr lang="fr-FR" dirty="0" err="1"/>
              <a:t>take</a:t>
            </a:r>
            <a:r>
              <a:rPr lang="fr-FR" dirty="0"/>
              <a:t> the… </a:t>
            </a:r>
            <a:r>
              <a:rPr lang="fr-FR" dirty="0" err="1"/>
              <a:t>red</a:t>
            </a:r>
            <a:r>
              <a:rPr lang="fr-FR" dirty="0"/>
              <a:t> line – at Nothing </a:t>
            </a:r>
            <a:r>
              <a:rPr lang="fr-FR" dirty="0" err="1"/>
              <a:t>hill</a:t>
            </a:r>
            <a:r>
              <a:rPr lang="fr-FR" dirty="0"/>
              <a:t> -</a:t>
            </a:r>
          </a:p>
          <a:p>
            <a:r>
              <a:rPr lang="fr-FR" dirty="0"/>
              <a:t>The </a:t>
            </a:r>
            <a:r>
              <a:rPr lang="fr-FR" dirty="0" err="1"/>
              <a:t>red</a:t>
            </a:r>
            <a:r>
              <a:rPr lang="fr-FR" dirty="0"/>
              <a:t> line </a:t>
            </a:r>
            <a:r>
              <a:rPr lang="fr-FR" dirty="0" err="1"/>
              <a:t>is</a:t>
            </a:r>
            <a:r>
              <a:rPr lang="fr-FR" dirty="0"/>
              <a:t> Central line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6579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Si on a encore du temps : je – Entourer un endroit et dire : I </a:t>
            </a:r>
            <a:r>
              <a:rPr lang="fr-FR" dirty="0" err="1"/>
              <a:t>want</a:t>
            </a:r>
            <a:r>
              <a:rPr lang="fr-FR" dirty="0"/>
              <a:t> to go </a:t>
            </a:r>
            <a:r>
              <a:rPr lang="fr-FR" dirty="0" err="1"/>
              <a:t>from</a:t>
            </a:r>
            <a:r>
              <a:rPr lang="fr-FR" dirty="0"/>
              <a:t> XXX to XXX</a:t>
            </a:r>
          </a:p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line ?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color</a:t>
            </a:r>
            <a:r>
              <a:rPr lang="fr-FR" dirty="0"/>
              <a:t>?</a:t>
            </a:r>
          </a:p>
          <a:p>
            <a:r>
              <a:rPr lang="fr-FR" dirty="0"/>
              <a:t>How </a:t>
            </a:r>
            <a:r>
              <a:rPr lang="fr-FR" dirty="0" err="1"/>
              <a:t>many</a:t>
            </a:r>
            <a:r>
              <a:rPr lang="fr-FR" dirty="0"/>
              <a:t> stops?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7193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Buckingham palace? Il apparait etc…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2571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Ionna</a:t>
            </a:r>
            <a:r>
              <a:rPr lang="fr-FR" dirty="0"/>
              <a:t> : </a:t>
            </a:r>
            <a:r>
              <a:rPr lang="fr-FR" dirty="0" err="1"/>
              <a:t>It’s</a:t>
            </a:r>
            <a:r>
              <a:rPr lang="fr-FR" dirty="0"/>
              <a:t> London! A </a:t>
            </a:r>
            <a:r>
              <a:rPr lang="fr-FR" dirty="0" err="1"/>
              <a:t>map</a:t>
            </a:r>
            <a:r>
              <a:rPr lang="fr-FR" dirty="0"/>
              <a:t> of London</a:t>
            </a:r>
          </a:p>
          <a:p>
            <a:r>
              <a:rPr lang="fr-FR" dirty="0"/>
              <a:t>Anne : a </a:t>
            </a:r>
            <a:r>
              <a:rPr lang="fr-FR" dirty="0" err="1"/>
              <a:t>map</a:t>
            </a:r>
            <a:r>
              <a:rPr lang="fr-FR" dirty="0"/>
              <a:t> – montrer la carte</a:t>
            </a:r>
          </a:p>
          <a:p>
            <a:r>
              <a:rPr lang="fr-FR" dirty="0" err="1"/>
              <a:t>Ionna</a:t>
            </a:r>
            <a:r>
              <a:rPr lang="fr-FR" dirty="0"/>
              <a:t> : </a:t>
            </a:r>
            <a:r>
              <a:rPr lang="fr-FR" dirty="0" err="1"/>
              <a:t>What</a:t>
            </a:r>
            <a:r>
              <a:rPr lang="fr-FR" dirty="0"/>
              <a:t> do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see</a:t>
            </a:r>
            <a:r>
              <a:rPr lang="fr-FR" dirty="0"/>
              <a:t>?</a:t>
            </a:r>
          </a:p>
          <a:p>
            <a:endParaRPr lang="fr-FR" dirty="0"/>
          </a:p>
          <a:p>
            <a:r>
              <a:rPr lang="fr-FR" dirty="0"/>
              <a:t>Anne : I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Big</a:t>
            </a:r>
            <a:r>
              <a:rPr lang="fr-FR" dirty="0"/>
              <a:t> Ben – cliquer et le mot </a:t>
            </a:r>
            <a:r>
              <a:rPr lang="fr-FR" dirty="0" err="1"/>
              <a:t>Big</a:t>
            </a:r>
            <a:r>
              <a:rPr lang="fr-FR" dirty="0"/>
              <a:t> Ben apparaît</a:t>
            </a:r>
          </a:p>
          <a:p>
            <a:r>
              <a:rPr lang="fr-FR" dirty="0" err="1"/>
              <a:t>What</a:t>
            </a:r>
            <a:r>
              <a:rPr lang="fr-FR" dirty="0"/>
              <a:t> do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see</a:t>
            </a:r>
            <a:r>
              <a:rPr lang="fr-FR" dirty="0"/>
              <a:t>?</a:t>
            </a:r>
          </a:p>
          <a:p>
            <a:r>
              <a:rPr lang="fr-FR" dirty="0" err="1"/>
              <a:t>Ionna</a:t>
            </a:r>
            <a:r>
              <a:rPr lang="fr-FR" dirty="0"/>
              <a:t> : I </a:t>
            </a:r>
            <a:r>
              <a:rPr lang="fr-FR" dirty="0" err="1"/>
              <a:t>see</a:t>
            </a:r>
            <a:r>
              <a:rPr lang="fr-FR" dirty="0"/>
              <a:t> the London Eye – cliquer et le mot London Eye apparaît </a:t>
            </a:r>
          </a:p>
          <a:p>
            <a:r>
              <a:rPr lang="fr-FR" dirty="0" err="1"/>
              <a:t>What</a:t>
            </a:r>
            <a:r>
              <a:rPr lang="fr-FR" dirty="0"/>
              <a:t> do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see</a:t>
            </a:r>
            <a:r>
              <a:rPr lang="fr-FR" dirty="0"/>
              <a:t>?</a:t>
            </a:r>
          </a:p>
          <a:p>
            <a:r>
              <a:rPr lang="fr-FR" dirty="0"/>
              <a:t>Anne : I </a:t>
            </a:r>
            <a:r>
              <a:rPr lang="fr-FR" dirty="0" err="1"/>
              <a:t>see</a:t>
            </a:r>
            <a:r>
              <a:rPr lang="fr-FR" dirty="0"/>
              <a:t> the Tower Bridge– cliquer et le mot Tower apparaît</a:t>
            </a:r>
          </a:p>
          <a:p>
            <a:r>
              <a:rPr lang="fr-FR" dirty="0" err="1"/>
              <a:t>What</a:t>
            </a:r>
            <a:r>
              <a:rPr lang="fr-FR" dirty="0"/>
              <a:t> do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see</a:t>
            </a:r>
            <a:r>
              <a:rPr lang="fr-FR" dirty="0"/>
              <a:t>?</a:t>
            </a:r>
          </a:p>
          <a:p>
            <a:endParaRPr lang="fr-FR" dirty="0"/>
          </a:p>
          <a:p>
            <a:r>
              <a:rPr lang="fr-FR" dirty="0" err="1"/>
              <a:t>Ionna</a:t>
            </a:r>
            <a:r>
              <a:rPr lang="fr-FR" dirty="0"/>
              <a:t> : I </a:t>
            </a:r>
            <a:r>
              <a:rPr lang="fr-FR" dirty="0" err="1"/>
              <a:t>see</a:t>
            </a:r>
            <a:r>
              <a:rPr lang="fr-FR" dirty="0"/>
              <a:t> Buckingham Palace – cliquer et le mot </a:t>
            </a:r>
            <a:r>
              <a:rPr lang="fr-FR" dirty="0" err="1"/>
              <a:t>Buckigham</a:t>
            </a:r>
            <a:r>
              <a:rPr lang="fr-FR" dirty="0"/>
              <a:t> Palace apparaît</a:t>
            </a:r>
          </a:p>
          <a:p>
            <a:endParaRPr lang="fr-FR" dirty="0"/>
          </a:p>
          <a:p>
            <a:r>
              <a:rPr lang="fr-FR" dirty="0"/>
              <a:t>Puis River </a:t>
            </a:r>
            <a:r>
              <a:rPr lang="fr-FR" dirty="0" err="1"/>
              <a:t>Thame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13501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8662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Anne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?</a:t>
            </a:r>
          </a:p>
          <a:p>
            <a:r>
              <a:rPr lang="fr-FR" dirty="0"/>
              <a:t>Laisser le temps de répondre..</a:t>
            </a:r>
          </a:p>
          <a:p>
            <a:r>
              <a:rPr lang="fr-FR" dirty="0" err="1"/>
              <a:t>Ionna</a:t>
            </a:r>
            <a:r>
              <a:rPr lang="fr-FR" dirty="0"/>
              <a:t> : </a:t>
            </a:r>
            <a:r>
              <a:rPr lang="fr-FR" dirty="0" err="1"/>
              <a:t>It’s</a:t>
            </a:r>
            <a:r>
              <a:rPr lang="fr-FR" dirty="0"/>
              <a:t> Buckingham Palace! Cliquer et le Palace apparaît</a:t>
            </a:r>
          </a:p>
          <a:p>
            <a:r>
              <a:rPr lang="fr-FR" dirty="0"/>
              <a:t>Anne I </a:t>
            </a:r>
            <a:r>
              <a:rPr lang="fr-FR" dirty="0" err="1"/>
              <a:t>Spy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little</a:t>
            </a:r>
            <a:r>
              <a:rPr lang="fr-FR" dirty="0"/>
              <a:t> </a:t>
            </a:r>
            <a:r>
              <a:rPr lang="fr-FR" dirty="0" err="1"/>
              <a:t>eye</a:t>
            </a:r>
            <a:r>
              <a:rPr lang="fr-FR" dirty="0"/>
              <a:t>… </a:t>
            </a:r>
            <a:r>
              <a:rPr lang="fr-FR" dirty="0" err="1"/>
              <a:t>something</a:t>
            </a:r>
            <a:r>
              <a:rPr lang="fr-FR" dirty="0"/>
              <a:t> Green</a:t>
            </a:r>
          </a:p>
          <a:p>
            <a:r>
              <a:rPr lang="fr-FR" dirty="0" err="1"/>
              <a:t>Ionna</a:t>
            </a:r>
            <a:r>
              <a:rPr lang="fr-FR" dirty="0"/>
              <a:t> montre et répète Green (herbe)</a:t>
            </a:r>
          </a:p>
          <a:p>
            <a:r>
              <a:rPr lang="fr-FR" dirty="0"/>
              <a:t>I </a:t>
            </a:r>
            <a:r>
              <a:rPr lang="fr-FR" dirty="0" err="1"/>
              <a:t>spy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little</a:t>
            </a:r>
            <a:r>
              <a:rPr lang="fr-FR" dirty="0"/>
              <a:t> </a:t>
            </a:r>
            <a:r>
              <a:rPr lang="fr-FR" dirty="0" err="1"/>
              <a:t>eye</a:t>
            </a:r>
            <a:r>
              <a:rPr lang="fr-FR" dirty="0"/>
              <a:t> </a:t>
            </a:r>
            <a:r>
              <a:rPr lang="fr-FR" dirty="0" err="1"/>
              <a:t>something</a:t>
            </a:r>
            <a:r>
              <a:rPr lang="fr-FR" dirty="0"/>
              <a:t>… </a:t>
            </a:r>
            <a:r>
              <a:rPr lang="fr-FR" dirty="0" err="1"/>
              <a:t>red</a:t>
            </a:r>
            <a:r>
              <a:rPr lang="fr-FR" dirty="0"/>
              <a:t> and Yellow </a:t>
            </a:r>
          </a:p>
          <a:p>
            <a:r>
              <a:rPr lang="fr-FR" dirty="0"/>
              <a:t>Répéter </a:t>
            </a:r>
            <a:r>
              <a:rPr lang="fr-FR" dirty="0" err="1"/>
              <a:t>red</a:t>
            </a:r>
            <a:r>
              <a:rPr lang="fr-FR" dirty="0"/>
              <a:t> and </a:t>
            </a:r>
            <a:r>
              <a:rPr lang="fr-FR" dirty="0" err="1"/>
              <a:t>yellow</a:t>
            </a:r>
            <a:r>
              <a:rPr lang="fr-FR" dirty="0"/>
              <a:t> et montrer les fleurs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50740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Ionna</a:t>
            </a:r>
            <a:r>
              <a:rPr lang="fr-FR" dirty="0"/>
              <a:t> / Anne : Hello, </a:t>
            </a:r>
            <a:r>
              <a:rPr lang="fr-FR" dirty="0" err="1"/>
              <a:t>who</a:t>
            </a:r>
            <a:r>
              <a:rPr lang="fr-FR" dirty="0"/>
              <a:t> are </a:t>
            </a:r>
            <a:r>
              <a:rPr lang="fr-FR" dirty="0" err="1"/>
              <a:t>you</a:t>
            </a:r>
            <a:r>
              <a:rPr lang="fr-FR" dirty="0"/>
              <a:t>?</a:t>
            </a:r>
          </a:p>
          <a:p>
            <a:r>
              <a:rPr lang="fr-FR" dirty="0"/>
              <a:t>Prince George répond : Hello, </a:t>
            </a:r>
            <a:r>
              <a:rPr lang="fr-FR" dirty="0" err="1"/>
              <a:t>I’m</a:t>
            </a:r>
            <a:r>
              <a:rPr lang="fr-FR" dirty="0"/>
              <a:t> Georges. I live in London</a:t>
            </a:r>
          </a:p>
          <a:p>
            <a:endParaRPr lang="fr-FR" dirty="0"/>
          </a:p>
          <a:p>
            <a:r>
              <a:rPr lang="fr-FR" dirty="0"/>
              <a:t>Anne : Hello Prince Georges </a:t>
            </a:r>
          </a:p>
          <a:p>
            <a:r>
              <a:rPr lang="fr-FR" dirty="0" err="1"/>
              <a:t>Ionna</a:t>
            </a:r>
            <a:r>
              <a:rPr lang="fr-FR" dirty="0"/>
              <a:t> : Hello Prince Georges. </a:t>
            </a:r>
            <a:r>
              <a:rPr lang="fr-FR" dirty="0" err="1"/>
              <a:t>Let’s</a:t>
            </a:r>
            <a:r>
              <a:rPr lang="fr-FR" dirty="0"/>
              <a:t>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family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52439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family</a:t>
            </a:r>
            <a:endParaRPr lang="fr-FR" dirty="0"/>
          </a:p>
          <a:p>
            <a:r>
              <a:rPr lang="fr-FR" dirty="0" err="1"/>
              <a:t>Let’s</a:t>
            </a:r>
            <a:r>
              <a:rPr lang="fr-FR" dirty="0"/>
              <a:t> </a:t>
            </a:r>
            <a:r>
              <a:rPr lang="fr-FR" dirty="0" err="1"/>
              <a:t>discover</a:t>
            </a:r>
            <a:r>
              <a:rPr lang="fr-FR" dirty="0"/>
              <a:t> </a:t>
            </a:r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in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family</a:t>
            </a:r>
            <a:r>
              <a:rPr lang="fr-FR" dirty="0"/>
              <a:t>!</a:t>
            </a:r>
          </a:p>
          <a:p>
            <a:r>
              <a:rPr lang="fr-FR" dirty="0"/>
              <a:t>On lui répond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1980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family</a:t>
            </a:r>
            <a:endParaRPr lang="fr-FR" dirty="0"/>
          </a:p>
          <a:p>
            <a:r>
              <a:rPr lang="fr-FR" dirty="0"/>
              <a:t>On lui répond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8570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 Louis?</a:t>
            </a:r>
          </a:p>
          <a:p>
            <a:r>
              <a:rPr lang="fr-FR" dirty="0"/>
              <a:t>Is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brother</a:t>
            </a:r>
            <a:endParaRPr lang="fr-FR" dirty="0"/>
          </a:p>
          <a:p>
            <a:r>
              <a:rPr lang="fr-FR" dirty="0"/>
              <a:t>Is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sister</a:t>
            </a:r>
            <a:endParaRPr lang="fr-FR" dirty="0"/>
          </a:p>
          <a:p>
            <a:r>
              <a:rPr lang="fr-FR" dirty="0"/>
              <a:t>Is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father</a:t>
            </a:r>
            <a:endParaRPr lang="fr-FR" dirty="0"/>
          </a:p>
          <a:p>
            <a:r>
              <a:rPr lang="fr-FR" dirty="0"/>
              <a:t>Réponse </a:t>
            </a:r>
          </a:p>
          <a:p>
            <a:r>
              <a:rPr lang="fr-FR" dirty="0"/>
              <a:t>He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father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0997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43721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Kate ?</a:t>
            </a:r>
          </a:p>
          <a:p>
            <a:r>
              <a:rPr lang="fr-FR" dirty="0"/>
              <a:t>Is </a:t>
            </a:r>
            <a:r>
              <a:rPr lang="fr-FR" dirty="0" err="1"/>
              <a:t>she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granmother</a:t>
            </a:r>
            <a:endParaRPr lang="fr-FR" dirty="0"/>
          </a:p>
          <a:p>
            <a:r>
              <a:rPr lang="fr-FR" dirty="0"/>
              <a:t>Is </a:t>
            </a:r>
            <a:r>
              <a:rPr lang="fr-FR" dirty="0" err="1"/>
              <a:t>she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grandfather</a:t>
            </a:r>
            <a:endParaRPr lang="fr-FR" dirty="0"/>
          </a:p>
          <a:p>
            <a:r>
              <a:rPr lang="fr-FR" dirty="0"/>
              <a:t>Is </a:t>
            </a:r>
            <a:r>
              <a:rPr lang="fr-FR" dirty="0" err="1"/>
              <a:t>she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mother</a:t>
            </a:r>
            <a:r>
              <a:rPr lang="fr-FR" dirty="0"/>
              <a:t>?</a:t>
            </a:r>
          </a:p>
          <a:p>
            <a:r>
              <a:rPr lang="fr-FR" dirty="0"/>
              <a:t>Réponse </a:t>
            </a:r>
          </a:p>
          <a:p>
            <a:r>
              <a:rPr lang="fr-FR" dirty="0" err="1"/>
              <a:t>She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mother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5900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Have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got</a:t>
            </a:r>
            <a:r>
              <a:rPr lang="fr-FR" dirty="0"/>
              <a:t> a </a:t>
            </a:r>
            <a:r>
              <a:rPr lang="fr-FR" dirty="0" err="1"/>
              <a:t>sister</a:t>
            </a:r>
            <a:r>
              <a:rPr lang="fr-FR" dirty="0"/>
              <a:t>?</a:t>
            </a:r>
          </a:p>
          <a:p>
            <a:r>
              <a:rPr lang="fr-FR" dirty="0" err="1"/>
              <a:t>Yes</a:t>
            </a:r>
            <a:r>
              <a:rPr lang="fr-FR" dirty="0"/>
              <a:t> I have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88699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Have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got</a:t>
            </a:r>
            <a:r>
              <a:rPr lang="fr-FR" dirty="0"/>
              <a:t> a </a:t>
            </a:r>
            <a:r>
              <a:rPr lang="fr-FR" dirty="0" err="1"/>
              <a:t>sister</a:t>
            </a:r>
            <a:r>
              <a:rPr lang="fr-FR" dirty="0"/>
              <a:t>?</a:t>
            </a:r>
          </a:p>
          <a:p>
            <a:r>
              <a:rPr lang="fr-FR" dirty="0" err="1"/>
              <a:t>Yes</a:t>
            </a:r>
            <a:r>
              <a:rPr lang="fr-FR" dirty="0"/>
              <a:t> I have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7839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Have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got</a:t>
            </a:r>
            <a:r>
              <a:rPr lang="fr-FR" dirty="0"/>
              <a:t> a </a:t>
            </a:r>
            <a:r>
              <a:rPr lang="fr-FR" dirty="0" err="1"/>
              <a:t>sister</a:t>
            </a:r>
            <a:r>
              <a:rPr lang="fr-FR" dirty="0"/>
              <a:t>?</a:t>
            </a:r>
          </a:p>
          <a:p>
            <a:r>
              <a:rPr lang="fr-FR" dirty="0" err="1"/>
              <a:t>Yes</a:t>
            </a:r>
            <a:r>
              <a:rPr lang="fr-FR" dirty="0"/>
              <a:t> I have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03551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Have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got</a:t>
            </a:r>
            <a:r>
              <a:rPr lang="fr-FR" dirty="0"/>
              <a:t> a </a:t>
            </a:r>
            <a:r>
              <a:rPr lang="fr-FR" dirty="0" err="1"/>
              <a:t>sister</a:t>
            </a:r>
            <a:r>
              <a:rPr lang="fr-FR" dirty="0"/>
              <a:t>?</a:t>
            </a:r>
          </a:p>
          <a:p>
            <a:r>
              <a:rPr lang="fr-FR" dirty="0" err="1"/>
              <a:t>Yes</a:t>
            </a:r>
            <a:r>
              <a:rPr lang="fr-FR" dirty="0"/>
              <a:t> I have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59016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Poser la question au public</a:t>
            </a:r>
          </a:p>
          <a:p>
            <a:r>
              <a:rPr lang="fr-CA" dirty="0"/>
              <a:t>And </a:t>
            </a:r>
            <a:r>
              <a:rPr lang="fr-CA" dirty="0" err="1"/>
              <a:t>you</a:t>
            </a:r>
            <a:r>
              <a:rPr lang="fr-CA" dirty="0"/>
              <a:t>, have </a:t>
            </a:r>
            <a:r>
              <a:rPr lang="fr-CA" dirty="0" err="1"/>
              <a:t>you</a:t>
            </a:r>
            <a:r>
              <a:rPr lang="fr-CA" dirty="0"/>
              <a:t> </a:t>
            </a:r>
            <a:r>
              <a:rPr lang="fr-CA" dirty="0" err="1"/>
              <a:t>got</a:t>
            </a:r>
            <a:r>
              <a:rPr lang="fr-CA" dirty="0"/>
              <a:t> a </a:t>
            </a:r>
            <a:r>
              <a:rPr lang="fr-CA" dirty="0" err="1"/>
              <a:t>sister</a:t>
            </a:r>
            <a:r>
              <a:rPr lang="fr-CA" dirty="0"/>
              <a:t>?</a:t>
            </a:r>
          </a:p>
          <a:p>
            <a:r>
              <a:rPr lang="fr-CA" dirty="0" err="1"/>
              <a:t>Yes</a:t>
            </a:r>
            <a:r>
              <a:rPr lang="fr-CA" dirty="0"/>
              <a:t> I do -  No I </a:t>
            </a:r>
            <a:r>
              <a:rPr lang="fr-CA" dirty="0" err="1"/>
              <a:t>don’t</a:t>
            </a:r>
            <a:endParaRPr lang="fr-CA" dirty="0"/>
          </a:p>
          <a:p>
            <a:r>
              <a:rPr lang="fr-CA" dirty="0"/>
              <a:t>Have </a:t>
            </a:r>
            <a:r>
              <a:rPr lang="fr-CA" dirty="0" err="1"/>
              <a:t>you</a:t>
            </a:r>
            <a:r>
              <a:rPr lang="fr-CA" dirty="0"/>
              <a:t> </a:t>
            </a:r>
            <a:r>
              <a:rPr lang="fr-CA" dirty="0" err="1"/>
              <a:t>got</a:t>
            </a:r>
            <a:r>
              <a:rPr lang="fr-CA" dirty="0"/>
              <a:t> a </a:t>
            </a:r>
            <a:r>
              <a:rPr lang="fr-CA" dirty="0" err="1"/>
              <a:t>brother</a:t>
            </a:r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err="1"/>
              <a:t>Yes</a:t>
            </a:r>
            <a:r>
              <a:rPr lang="fr-CA" dirty="0"/>
              <a:t> I do -  No I </a:t>
            </a:r>
            <a:r>
              <a:rPr lang="fr-CA" dirty="0" err="1"/>
              <a:t>don’t</a:t>
            </a:r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Have </a:t>
            </a:r>
            <a:r>
              <a:rPr lang="fr-CA" dirty="0" err="1"/>
              <a:t>you</a:t>
            </a:r>
            <a:r>
              <a:rPr lang="fr-CA" dirty="0"/>
              <a:t> </a:t>
            </a:r>
            <a:r>
              <a:rPr lang="fr-CA" dirty="0" err="1"/>
              <a:t>got</a:t>
            </a:r>
            <a:r>
              <a:rPr lang="fr-CA" dirty="0"/>
              <a:t> a cat?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Have </a:t>
            </a:r>
            <a:r>
              <a:rPr lang="fr-CA" dirty="0" err="1"/>
              <a:t>you</a:t>
            </a:r>
            <a:r>
              <a:rPr lang="fr-CA" dirty="0"/>
              <a:t> </a:t>
            </a:r>
            <a:r>
              <a:rPr lang="fr-CA" dirty="0" err="1"/>
              <a:t>got</a:t>
            </a:r>
            <a:r>
              <a:rPr lang="fr-CA" dirty="0"/>
              <a:t> a dog?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  <a:p>
            <a:endParaRPr lang="fr-CA" dirty="0"/>
          </a:p>
          <a:p>
            <a:r>
              <a:rPr lang="fr-CA" dirty="0"/>
              <a:t>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79165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Poser la question au public</a:t>
            </a:r>
          </a:p>
          <a:p>
            <a:r>
              <a:rPr lang="fr-CA" dirty="0"/>
              <a:t>And </a:t>
            </a:r>
            <a:r>
              <a:rPr lang="fr-CA" dirty="0" err="1"/>
              <a:t>you</a:t>
            </a:r>
            <a:r>
              <a:rPr lang="fr-CA" dirty="0"/>
              <a:t>, have </a:t>
            </a:r>
            <a:r>
              <a:rPr lang="fr-CA" dirty="0" err="1"/>
              <a:t>you</a:t>
            </a:r>
            <a:r>
              <a:rPr lang="fr-CA" dirty="0"/>
              <a:t> </a:t>
            </a:r>
            <a:r>
              <a:rPr lang="fr-CA" dirty="0" err="1"/>
              <a:t>got</a:t>
            </a:r>
            <a:r>
              <a:rPr lang="fr-CA" dirty="0"/>
              <a:t> a </a:t>
            </a:r>
            <a:r>
              <a:rPr lang="fr-CA" dirty="0" err="1"/>
              <a:t>sister</a:t>
            </a:r>
            <a:r>
              <a:rPr lang="fr-CA" dirty="0"/>
              <a:t>?</a:t>
            </a:r>
          </a:p>
          <a:p>
            <a:r>
              <a:rPr lang="fr-CA" dirty="0" err="1"/>
              <a:t>Yes</a:t>
            </a:r>
            <a:r>
              <a:rPr lang="fr-CA" dirty="0"/>
              <a:t> I have / No I </a:t>
            </a:r>
            <a:r>
              <a:rPr lang="fr-CA" dirty="0" err="1"/>
              <a:t>haven’t</a:t>
            </a:r>
            <a:endParaRPr lang="fr-CA" dirty="0"/>
          </a:p>
          <a:p>
            <a:r>
              <a:rPr lang="fr-CA" dirty="0"/>
              <a:t>Have </a:t>
            </a:r>
            <a:r>
              <a:rPr lang="fr-CA" dirty="0" err="1"/>
              <a:t>you</a:t>
            </a:r>
            <a:r>
              <a:rPr lang="fr-CA" dirty="0"/>
              <a:t> </a:t>
            </a:r>
            <a:r>
              <a:rPr lang="fr-CA" dirty="0" err="1"/>
              <a:t>got</a:t>
            </a:r>
            <a:r>
              <a:rPr lang="fr-CA" dirty="0"/>
              <a:t> a dog?</a:t>
            </a:r>
          </a:p>
          <a:p>
            <a:r>
              <a:rPr lang="fr-CA" dirty="0" err="1"/>
              <a:t>Yes</a:t>
            </a:r>
            <a:r>
              <a:rPr lang="fr-CA" dirty="0"/>
              <a:t> I have / No I </a:t>
            </a:r>
            <a:r>
              <a:rPr lang="fr-CA" dirty="0" err="1"/>
              <a:t>haven’t</a:t>
            </a:r>
            <a:endParaRPr lang="fr-CA" dirty="0"/>
          </a:p>
          <a:p>
            <a:endParaRPr lang="fr-CA" dirty="0"/>
          </a:p>
          <a:p>
            <a:r>
              <a:rPr lang="fr-CA" dirty="0"/>
              <a:t>Have </a:t>
            </a:r>
            <a:r>
              <a:rPr lang="fr-CA" dirty="0" err="1"/>
              <a:t>you</a:t>
            </a:r>
            <a:r>
              <a:rPr lang="fr-CA" dirty="0"/>
              <a:t> </a:t>
            </a:r>
            <a:r>
              <a:rPr lang="fr-CA" dirty="0" err="1"/>
              <a:t>got</a:t>
            </a:r>
            <a:r>
              <a:rPr lang="fr-CA" dirty="0"/>
              <a:t> a </a:t>
            </a:r>
            <a:r>
              <a:rPr lang="fr-CA" dirty="0" err="1"/>
              <a:t>brother</a:t>
            </a:r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err="1"/>
              <a:t>Yes</a:t>
            </a:r>
            <a:r>
              <a:rPr lang="fr-CA" dirty="0"/>
              <a:t> I do -  No I </a:t>
            </a:r>
            <a:r>
              <a:rPr lang="fr-CA" dirty="0" err="1"/>
              <a:t>don’t</a:t>
            </a:r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Have </a:t>
            </a:r>
            <a:r>
              <a:rPr lang="fr-CA" dirty="0" err="1"/>
              <a:t>you</a:t>
            </a:r>
            <a:r>
              <a:rPr lang="fr-CA" dirty="0"/>
              <a:t> </a:t>
            </a:r>
            <a:r>
              <a:rPr lang="fr-CA" dirty="0" err="1"/>
              <a:t>got</a:t>
            </a:r>
            <a:r>
              <a:rPr lang="fr-CA" dirty="0"/>
              <a:t> a cat?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Have </a:t>
            </a:r>
            <a:r>
              <a:rPr lang="fr-CA" dirty="0" err="1"/>
              <a:t>you</a:t>
            </a:r>
            <a:r>
              <a:rPr lang="fr-CA" dirty="0"/>
              <a:t> </a:t>
            </a:r>
            <a:r>
              <a:rPr lang="fr-CA" dirty="0" err="1"/>
              <a:t>got</a:t>
            </a:r>
            <a:r>
              <a:rPr lang="fr-CA" dirty="0"/>
              <a:t> a dog?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  <a:p>
            <a:endParaRPr lang="fr-CA" dirty="0"/>
          </a:p>
          <a:p>
            <a:r>
              <a:rPr lang="fr-CA" dirty="0"/>
              <a:t>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346171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Poser la question au public</a:t>
            </a:r>
          </a:p>
          <a:p>
            <a:r>
              <a:rPr lang="fr-CA" dirty="0"/>
              <a:t>And </a:t>
            </a:r>
            <a:r>
              <a:rPr lang="fr-CA" dirty="0" err="1"/>
              <a:t>you</a:t>
            </a:r>
            <a:r>
              <a:rPr lang="fr-CA" dirty="0"/>
              <a:t>, have </a:t>
            </a:r>
            <a:r>
              <a:rPr lang="fr-CA" dirty="0" err="1"/>
              <a:t>you</a:t>
            </a:r>
            <a:r>
              <a:rPr lang="fr-CA" dirty="0"/>
              <a:t> </a:t>
            </a:r>
            <a:r>
              <a:rPr lang="fr-CA" dirty="0" err="1"/>
              <a:t>got</a:t>
            </a:r>
            <a:r>
              <a:rPr lang="fr-CA" dirty="0"/>
              <a:t> a </a:t>
            </a:r>
            <a:r>
              <a:rPr lang="fr-CA" dirty="0" err="1"/>
              <a:t>sister</a:t>
            </a:r>
            <a:r>
              <a:rPr lang="fr-CA" dirty="0"/>
              <a:t>?</a:t>
            </a:r>
          </a:p>
          <a:p>
            <a:r>
              <a:rPr lang="fr-CA" dirty="0" err="1"/>
              <a:t>Yes</a:t>
            </a:r>
            <a:r>
              <a:rPr lang="fr-CA" dirty="0"/>
              <a:t> I have / No I </a:t>
            </a:r>
            <a:r>
              <a:rPr lang="fr-CA" dirty="0" err="1"/>
              <a:t>haven’t</a:t>
            </a:r>
            <a:endParaRPr lang="fr-CA" dirty="0"/>
          </a:p>
          <a:p>
            <a:r>
              <a:rPr lang="fr-CA" dirty="0"/>
              <a:t>Have </a:t>
            </a:r>
            <a:r>
              <a:rPr lang="fr-CA" dirty="0" err="1"/>
              <a:t>you</a:t>
            </a:r>
            <a:r>
              <a:rPr lang="fr-CA" dirty="0"/>
              <a:t> </a:t>
            </a:r>
            <a:r>
              <a:rPr lang="fr-CA" dirty="0" err="1"/>
              <a:t>got</a:t>
            </a:r>
            <a:r>
              <a:rPr lang="fr-CA" dirty="0"/>
              <a:t> a dog?</a:t>
            </a:r>
          </a:p>
          <a:p>
            <a:r>
              <a:rPr lang="fr-CA" dirty="0" err="1"/>
              <a:t>Yes</a:t>
            </a:r>
            <a:r>
              <a:rPr lang="fr-CA" dirty="0"/>
              <a:t> I have / No I </a:t>
            </a:r>
            <a:r>
              <a:rPr lang="fr-CA" dirty="0" err="1"/>
              <a:t>haven’t</a:t>
            </a:r>
            <a:endParaRPr lang="fr-CA" dirty="0"/>
          </a:p>
          <a:p>
            <a:endParaRPr lang="fr-CA" dirty="0"/>
          </a:p>
          <a:p>
            <a:r>
              <a:rPr lang="fr-CA" dirty="0"/>
              <a:t>Have </a:t>
            </a:r>
            <a:r>
              <a:rPr lang="fr-CA" dirty="0" err="1"/>
              <a:t>you</a:t>
            </a:r>
            <a:r>
              <a:rPr lang="fr-CA" dirty="0"/>
              <a:t> </a:t>
            </a:r>
            <a:r>
              <a:rPr lang="fr-CA" dirty="0" err="1"/>
              <a:t>got</a:t>
            </a:r>
            <a:r>
              <a:rPr lang="fr-CA" dirty="0"/>
              <a:t> a </a:t>
            </a:r>
            <a:r>
              <a:rPr lang="fr-CA" dirty="0" err="1"/>
              <a:t>brother</a:t>
            </a:r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err="1"/>
              <a:t>Yes</a:t>
            </a:r>
            <a:r>
              <a:rPr lang="fr-CA" dirty="0"/>
              <a:t> I do -  No I </a:t>
            </a:r>
            <a:r>
              <a:rPr lang="fr-CA" dirty="0" err="1"/>
              <a:t>don’t</a:t>
            </a:r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Have </a:t>
            </a:r>
            <a:r>
              <a:rPr lang="fr-CA" dirty="0" err="1"/>
              <a:t>you</a:t>
            </a:r>
            <a:r>
              <a:rPr lang="fr-CA" dirty="0"/>
              <a:t> </a:t>
            </a:r>
            <a:r>
              <a:rPr lang="fr-CA" dirty="0" err="1"/>
              <a:t>got</a:t>
            </a:r>
            <a:r>
              <a:rPr lang="fr-CA" dirty="0"/>
              <a:t> a cat?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Have </a:t>
            </a:r>
            <a:r>
              <a:rPr lang="fr-CA" dirty="0" err="1"/>
              <a:t>you</a:t>
            </a:r>
            <a:r>
              <a:rPr lang="fr-CA" dirty="0"/>
              <a:t> </a:t>
            </a:r>
            <a:r>
              <a:rPr lang="fr-CA" dirty="0" err="1"/>
              <a:t>got</a:t>
            </a:r>
            <a:r>
              <a:rPr lang="fr-CA" dirty="0"/>
              <a:t> a dog?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  <a:p>
            <a:endParaRPr lang="fr-CA" dirty="0"/>
          </a:p>
          <a:p>
            <a:r>
              <a:rPr lang="fr-CA" dirty="0"/>
              <a:t>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567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Poser la question au public</a:t>
            </a:r>
          </a:p>
          <a:p>
            <a:r>
              <a:rPr lang="fr-CA" dirty="0"/>
              <a:t>And </a:t>
            </a:r>
            <a:r>
              <a:rPr lang="fr-CA" dirty="0" err="1"/>
              <a:t>you</a:t>
            </a:r>
            <a:r>
              <a:rPr lang="fr-CA" dirty="0"/>
              <a:t>, have </a:t>
            </a:r>
            <a:r>
              <a:rPr lang="fr-CA" dirty="0" err="1"/>
              <a:t>you</a:t>
            </a:r>
            <a:r>
              <a:rPr lang="fr-CA" dirty="0"/>
              <a:t> </a:t>
            </a:r>
            <a:r>
              <a:rPr lang="fr-CA" dirty="0" err="1"/>
              <a:t>got</a:t>
            </a:r>
            <a:r>
              <a:rPr lang="fr-CA" dirty="0"/>
              <a:t> a </a:t>
            </a:r>
            <a:r>
              <a:rPr lang="fr-CA" dirty="0" err="1"/>
              <a:t>sister</a:t>
            </a:r>
            <a:r>
              <a:rPr lang="fr-CA" dirty="0"/>
              <a:t>?</a:t>
            </a:r>
          </a:p>
          <a:p>
            <a:r>
              <a:rPr lang="fr-CA" dirty="0" err="1"/>
              <a:t>Yes</a:t>
            </a:r>
            <a:r>
              <a:rPr lang="fr-CA" dirty="0"/>
              <a:t> I have / No I </a:t>
            </a:r>
            <a:r>
              <a:rPr lang="fr-CA" dirty="0" err="1"/>
              <a:t>haven’t</a:t>
            </a:r>
            <a:endParaRPr lang="fr-CA" dirty="0"/>
          </a:p>
          <a:p>
            <a:r>
              <a:rPr lang="fr-CA" dirty="0"/>
              <a:t>Have </a:t>
            </a:r>
            <a:r>
              <a:rPr lang="fr-CA" dirty="0" err="1"/>
              <a:t>you</a:t>
            </a:r>
            <a:r>
              <a:rPr lang="fr-CA" dirty="0"/>
              <a:t> </a:t>
            </a:r>
            <a:r>
              <a:rPr lang="fr-CA" dirty="0" err="1"/>
              <a:t>got</a:t>
            </a:r>
            <a:r>
              <a:rPr lang="fr-CA" dirty="0"/>
              <a:t> a dog?</a:t>
            </a:r>
          </a:p>
          <a:p>
            <a:r>
              <a:rPr lang="fr-CA" dirty="0" err="1"/>
              <a:t>Yes</a:t>
            </a:r>
            <a:r>
              <a:rPr lang="fr-CA" dirty="0"/>
              <a:t> I have / No I </a:t>
            </a:r>
            <a:r>
              <a:rPr lang="fr-CA" dirty="0" err="1"/>
              <a:t>haven’t</a:t>
            </a:r>
            <a:endParaRPr lang="fr-CA" dirty="0"/>
          </a:p>
          <a:p>
            <a:endParaRPr lang="fr-CA" dirty="0"/>
          </a:p>
          <a:p>
            <a:r>
              <a:rPr lang="fr-CA" dirty="0"/>
              <a:t>Have </a:t>
            </a:r>
            <a:r>
              <a:rPr lang="fr-CA" dirty="0" err="1"/>
              <a:t>you</a:t>
            </a:r>
            <a:r>
              <a:rPr lang="fr-CA" dirty="0"/>
              <a:t> </a:t>
            </a:r>
            <a:r>
              <a:rPr lang="fr-CA" dirty="0" err="1"/>
              <a:t>got</a:t>
            </a:r>
            <a:r>
              <a:rPr lang="fr-CA" dirty="0"/>
              <a:t> a </a:t>
            </a:r>
            <a:r>
              <a:rPr lang="fr-CA" dirty="0" err="1"/>
              <a:t>brother</a:t>
            </a:r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err="1"/>
              <a:t>Yes</a:t>
            </a:r>
            <a:r>
              <a:rPr lang="fr-CA" dirty="0"/>
              <a:t> I do -  No I </a:t>
            </a:r>
            <a:r>
              <a:rPr lang="fr-CA" dirty="0" err="1"/>
              <a:t>don’t</a:t>
            </a:r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Have </a:t>
            </a:r>
            <a:r>
              <a:rPr lang="fr-CA" dirty="0" err="1"/>
              <a:t>you</a:t>
            </a:r>
            <a:r>
              <a:rPr lang="fr-CA" dirty="0"/>
              <a:t> </a:t>
            </a:r>
            <a:r>
              <a:rPr lang="fr-CA" dirty="0" err="1"/>
              <a:t>got</a:t>
            </a:r>
            <a:r>
              <a:rPr lang="fr-CA" dirty="0"/>
              <a:t> a cat?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Have </a:t>
            </a:r>
            <a:r>
              <a:rPr lang="fr-CA" dirty="0" err="1"/>
              <a:t>you</a:t>
            </a:r>
            <a:r>
              <a:rPr lang="fr-CA" dirty="0"/>
              <a:t> </a:t>
            </a:r>
            <a:r>
              <a:rPr lang="fr-CA" dirty="0" err="1"/>
              <a:t>got</a:t>
            </a:r>
            <a:r>
              <a:rPr lang="fr-CA" dirty="0"/>
              <a:t> a dog?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  <a:p>
            <a:endParaRPr lang="fr-CA" dirty="0"/>
          </a:p>
          <a:p>
            <a:r>
              <a:rPr lang="fr-CA" dirty="0"/>
              <a:t>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47706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Poser la question au public</a:t>
            </a:r>
          </a:p>
          <a:p>
            <a:r>
              <a:rPr lang="fr-CA" dirty="0"/>
              <a:t>And </a:t>
            </a:r>
            <a:r>
              <a:rPr lang="fr-CA" dirty="0" err="1"/>
              <a:t>you</a:t>
            </a:r>
            <a:r>
              <a:rPr lang="fr-CA" dirty="0"/>
              <a:t>, have </a:t>
            </a:r>
            <a:r>
              <a:rPr lang="fr-CA" dirty="0" err="1"/>
              <a:t>you</a:t>
            </a:r>
            <a:r>
              <a:rPr lang="fr-CA" dirty="0"/>
              <a:t> </a:t>
            </a:r>
            <a:r>
              <a:rPr lang="fr-CA" dirty="0" err="1"/>
              <a:t>got</a:t>
            </a:r>
            <a:r>
              <a:rPr lang="fr-CA" dirty="0"/>
              <a:t> a </a:t>
            </a:r>
            <a:r>
              <a:rPr lang="fr-CA" dirty="0" err="1"/>
              <a:t>sister</a:t>
            </a:r>
            <a:r>
              <a:rPr lang="fr-CA" dirty="0"/>
              <a:t>?</a:t>
            </a:r>
          </a:p>
          <a:p>
            <a:r>
              <a:rPr lang="fr-CA" dirty="0" err="1"/>
              <a:t>Yes</a:t>
            </a:r>
            <a:r>
              <a:rPr lang="fr-CA" dirty="0"/>
              <a:t> I have / No I </a:t>
            </a:r>
            <a:r>
              <a:rPr lang="fr-CA" dirty="0" err="1"/>
              <a:t>haven’t</a:t>
            </a:r>
            <a:endParaRPr lang="fr-CA" dirty="0"/>
          </a:p>
          <a:p>
            <a:r>
              <a:rPr lang="fr-CA" dirty="0"/>
              <a:t>Have </a:t>
            </a:r>
            <a:r>
              <a:rPr lang="fr-CA" dirty="0" err="1"/>
              <a:t>you</a:t>
            </a:r>
            <a:r>
              <a:rPr lang="fr-CA" dirty="0"/>
              <a:t> </a:t>
            </a:r>
            <a:r>
              <a:rPr lang="fr-CA" dirty="0" err="1"/>
              <a:t>got</a:t>
            </a:r>
            <a:r>
              <a:rPr lang="fr-CA" dirty="0"/>
              <a:t> a dog?</a:t>
            </a:r>
          </a:p>
          <a:p>
            <a:r>
              <a:rPr lang="fr-CA" dirty="0" err="1"/>
              <a:t>Yes</a:t>
            </a:r>
            <a:r>
              <a:rPr lang="fr-CA" dirty="0"/>
              <a:t> I have / No I </a:t>
            </a:r>
            <a:r>
              <a:rPr lang="fr-CA" dirty="0" err="1"/>
              <a:t>haven’t</a:t>
            </a:r>
            <a:endParaRPr lang="fr-CA" dirty="0"/>
          </a:p>
          <a:p>
            <a:endParaRPr lang="fr-CA" dirty="0"/>
          </a:p>
          <a:p>
            <a:r>
              <a:rPr lang="fr-CA" dirty="0"/>
              <a:t>Have </a:t>
            </a:r>
            <a:r>
              <a:rPr lang="fr-CA" dirty="0" err="1"/>
              <a:t>you</a:t>
            </a:r>
            <a:r>
              <a:rPr lang="fr-CA" dirty="0"/>
              <a:t> </a:t>
            </a:r>
            <a:r>
              <a:rPr lang="fr-CA" dirty="0" err="1"/>
              <a:t>got</a:t>
            </a:r>
            <a:r>
              <a:rPr lang="fr-CA" dirty="0"/>
              <a:t> a </a:t>
            </a:r>
            <a:r>
              <a:rPr lang="fr-CA" dirty="0" err="1"/>
              <a:t>brother</a:t>
            </a:r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err="1"/>
              <a:t>Yes</a:t>
            </a:r>
            <a:r>
              <a:rPr lang="fr-CA" dirty="0"/>
              <a:t> I do -  No I </a:t>
            </a:r>
            <a:r>
              <a:rPr lang="fr-CA" dirty="0" err="1"/>
              <a:t>don’t</a:t>
            </a:r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Have </a:t>
            </a:r>
            <a:r>
              <a:rPr lang="fr-CA" dirty="0" err="1"/>
              <a:t>you</a:t>
            </a:r>
            <a:r>
              <a:rPr lang="fr-CA" dirty="0"/>
              <a:t> </a:t>
            </a:r>
            <a:r>
              <a:rPr lang="fr-CA" dirty="0" err="1"/>
              <a:t>got</a:t>
            </a:r>
            <a:r>
              <a:rPr lang="fr-CA" dirty="0"/>
              <a:t> a cat?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Have </a:t>
            </a:r>
            <a:r>
              <a:rPr lang="fr-CA" dirty="0" err="1"/>
              <a:t>you</a:t>
            </a:r>
            <a:r>
              <a:rPr lang="fr-CA" dirty="0"/>
              <a:t> </a:t>
            </a:r>
            <a:r>
              <a:rPr lang="fr-CA" dirty="0" err="1"/>
              <a:t>got</a:t>
            </a:r>
            <a:r>
              <a:rPr lang="fr-CA" dirty="0"/>
              <a:t> a dog?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  <a:p>
            <a:endParaRPr lang="fr-CA" dirty="0"/>
          </a:p>
          <a:p>
            <a:r>
              <a:rPr lang="fr-CA" dirty="0"/>
              <a:t>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681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 : Let’s go to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Anne : let’s go to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Ionna</a:t>
            </a:r>
            <a:r>
              <a:rPr lang="en-US" dirty="0"/>
              <a:t> – Yes, let’s visit London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632103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father</a:t>
            </a:r>
            <a:r>
              <a:rPr lang="fr-FR" dirty="0"/>
              <a:t>? </a:t>
            </a:r>
            <a:r>
              <a:rPr lang="fr-FR" dirty="0" err="1"/>
              <a:t>He’s</a:t>
            </a:r>
            <a:r>
              <a:rPr lang="fr-FR" dirty="0"/>
              <a:t> in the </a:t>
            </a:r>
            <a:r>
              <a:rPr lang="fr-FR" dirty="0" err="1"/>
              <a:t>phonebox</a:t>
            </a:r>
            <a:endParaRPr lang="fr-FR" dirty="0"/>
          </a:p>
          <a:p>
            <a:r>
              <a:rPr lang="fr-FR" dirty="0" err="1"/>
              <a:t>Where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sister</a:t>
            </a:r>
            <a:r>
              <a:rPr lang="fr-FR" dirty="0"/>
              <a:t> </a:t>
            </a:r>
            <a:r>
              <a:rPr lang="fr-FR" dirty="0" err="1"/>
              <a:t>she’s</a:t>
            </a:r>
            <a:r>
              <a:rPr lang="fr-FR" dirty="0"/>
              <a:t> on the bus</a:t>
            </a:r>
          </a:p>
          <a:p>
            <a:r>
              <a:rPr lang="fr-FR" dirty="0" err="1"/>
              <a:t>Where’s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grandmother</a:t>
            </a:r>
            <a:r>
              <a:rPr lang="fr-FR" dirty="0"/>
              <a:t>? </a:t>
            </a:r>
            <a:r>
              <a:rPr lang="fr-FR" dirty="0" err="1"/>
              <a:t>She’s</a:t>
            </a:r>
            <a:r>
              <a:rPr lang="fr-FR" dirty="0"/>
              <a:t> in front of Big Ben</a:t>
            </a:r>
          </a:p>
          <a:p>
            <a:r>
              <a:rPr lang="fr-FR" dirty="0" err="1"/>
              <a:t>Where’s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mother</a:t>
            </a:r>
            <a:r>
              <a:rPr lang="fr-FR" dirty="0"/>
              <a:t>? </a:t>
            </a:r>
            <a:r>
              <a:rPr lang="fr-FR" dirty="0" err="1"/>
              <a:t>She’s</a:t>
            </a:r>
            <a:r>
              <a:rPr lang="fr-FR" dirty="0"/>
              <a:t> in the tube</a:t>
            </a:r>
          </a:p>
          <a:p>
            <a:r>
              <a:rPr lang="fr-FR" dirty="0" err="1"/>
              <a:t>Where’s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brother</a:t>
            </a:r>
            <a:r>
              <a:rPr lang="fr-FR" dirty="0"/>
              <a:t>? </a:t>
            </a:r>
            <a:r>
              <a:rPr lang="fr-FR" dirty="0" err="1"/>
              <a:t>He’s</a:t>
            </a:r>
            <a:r>
              <a:rPr lang="fr-FR" dirty="0"/>
              <a:t> at the London Eye</a:t>
            </a:r>
          </a:p>
          <a:p>
            <a:r>
              <a:rPr lang="fr-FR" dirty="0" err="1"/>
              <a:t>Where’s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grandfather</a:t>
            </a:r>
            <a:r>
              <a:rPr lang="fr-FR" dirty="0"/>
              <a:t>? </a:t>
            </a:r>
            <a:r>
              <a:rPr lang="fr-FR" dirty="0" err="1"/>
              <a:t>He’s</a:t>
            </a:r>
            <a:r>
              <a:rPr lang="fr-FR" dirty="0"/>
              <a:t> at the Tower Bridge</a:t>
            </a:r>
          </a:p>
          <a:p>
            <a:r>
              <a:rPr lang="fr-FR" dirty="0"/>
              <a:t>And </a:t>
            </a:r>
            <a:r>
              <a:rPr lang="fr-FR" dirty="0" err="1"/>
              <a:t>where’s</a:t>
            </a:r>
            <a:r>
              <a:rPr lang="fr-FR" dirty="0"/>
              <a:t> the Queen? </a:t>
            </a:r>
            <a:r>
              <a:rPr lang="fr-FR" dirty="0" err="1"/>
              <a:t>She’s</a:t>
            </a:r>
            <a:r>
              <a:rPr lang="fr-FR" dirty="0"/>
              <a:t> in BP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10014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Anne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?</a:t>
            </a:r>
          </a:p>
          <a:p>
            <a:r>
              <a:rPr lang="fr-FR" dirty="0"/>
              <a:t>Laisser le temps de répondre..</a:t>
            </a:r>
          </a:p>
          <a:p>
            <a:r>
              <a:rPr lang="fr-FR" dirty="0" err="1"/>
              <a:t>Ionna</a:t>
            </a:r>
            <a:r>
              <a:rPr lang="fr-FR" dirty="0"/>
              <a:t> : </a:t>
            </a:r>
            <a:r>
              <a:rPr lang="fr-FR" dirty="0" err="1"/>
              <a:t>It’s</a:t>
            </a:r>
            <a:r>
              <a:rPr lang="fr-FR" dirty="0"/>
              <a:t> Buckingham Palace !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8752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Écouter et chanter la Hello Song par dessus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863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Anne </a:t>
            </a:r>
            <a:r>
              <a:rPr lang="fr-CA" dirty="0" err="1"/>
              <a:t>let’s</a:t>
            </a:r>
            <a:r>
              <a:rPr lang="fr-CA" dirty="0"/>
              <a:t> </a:t>
            </a:r>
            <a:r>
              <a:rPr lang="fr-CA" dirty="0" err="1"/>
              <a:t>take</a:t>
            </a:r>
            <a:r>
              <a:rPr lang="fr-CA" dirty="0"/>
              <a:t> the Bus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Ionna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It’s a red Bus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Anne : Yes, red, black white, –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fleche et un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rond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couleur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apparaissent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chaque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fois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Faire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répéter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16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Bus that is red called a double-decker</a:t>
            </a:r>
          </a:p>
          <a:p>
            <a:r>
              <a:rPr lang="en-US" dirty="0"/>
              <a:t>Red Buses :</a:t>
            </a:r>
          </a:p>
          <a:p>
            <a:r>
              <a:rPr lang="en-US" dirty="0"/>
              <a:t>It’s and old bus </a:t>
            </a:r>
          </a:p>
          <a:p>
            <a:r>
              <a:rPr lang="en-US" dirty="0"/>
              <a:t>It’s a new Bus </a:t>
            </a:r>
          </a:p>
          <a:p>
            <a:r>
              <a:rPr lang="en-US" dirty="0"/>
              <a:t>Old + new </a:t>
            </a:r>
            <a:r>
              <a:rPr lang="en-US" dirty="0" err="1"/>
              <a:t>apparaissent</a:t>
            </a:r>
            <a:r>
              <a:rPr lang="en-US" dirty="0"/>
              <a:t> </a:t>
            </a:r>
            <a:r>
              <a:rPr lang="en-US" dirty="0" err="1"/>
              <a:t>écran</a:t>
            </a:r>
            <a:endParaRPr lang="en-US" dirty="0"/>
          </a:p>
          <a:p>
            <a:r>
              <a:rPr lang="en-US" dirty="0"/>
              <a:t>Faire </a:t>
            </a:r>
            <a:r>
              <a:rPr lang="en-US" dirty="0" err="1"/>
              <a:t>répéter</a:t>
            </a:r>
            <a:r>
              <a:rPr lang="en-U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4442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mailbox – </a:t>
            </a:r>
          </a:p>
          <a:p>
            <a:r>
              <a:rPr lang="en-US" dirty="0" err="1"/>
              <a:t>Répéter</a:t>
            </a:r>
            <a:r>
              <a:rPr lang="en-US" dirty="0"/>
              <a:t> et </a:t>
            </a:r>
            <a:r>
              <a:rPr lang="en-US" dirty="0" err="1"/>
              <a:t>montrer</a:t>
            </a:r>
            <a:r>
              <a:rPr lang="en-US" dirty="0"/>
              <a:t> </a:t>
            </a:r>
          </a:p>
          <a:p>
            <a:r>
              <a:rPr lang="en-US" dirty="0"/>
              <a:t>This is a telephone box </a:t>
            </a:r>
          </a:p>
          <a:p>
            <a:r>
              <a:rPr lang="en-US" dirty="0" err="1"/>
              <a:t>Répéter</a:t>
            </a:r>
            <a:r>
              <a:rPr lang="en-US" dirty="0"/>
              <a:t> et </a:t>
            </a:r>
            <a:r>
              <a:rPr lang="en-US" dirty="0" err="1"/>
              <a:t>montrer</a:t>
            </a:r>
            <a:endParaRPr lang="en-US" dirty="0"/>
          </a:p>
          <a:p>
            <a:r>
              <a:rPr lang="en-US" dirty="0"/>
              <a:t>There are / there is a red letterbox and a red telephone box ??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3994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Oh look ! There is a yellow crown on the red telephone box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Faire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répéter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Yes, a crown ! queen Elizabeth II has a crown !!  /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gold crown?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4967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EC262C-9EF5-6848-B849-2F49EE6C3D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98115D0-5DF8-FF41-BDEB-3618240D42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0ECC5A-9F23-A54C-8E3B-AE2AD3E8A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7AF04C-5A27-134F-A7FD-2439C3A6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57772A-9D47-D445-8B46-BA17F3420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78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AB9D34-5CBB-5745-8EBB-81DBC6A10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65FE350-64D5-D343-8122-B9EDCB4E2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4D8C7-303C-3F46-8626-417BF6D49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06A4DC-52CA-D24D-B81A-46FEA2E8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C30A01-22BA-9B4F-BF08-329C9D66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88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79EB23F-DE0D-B54F-95D3-45F15A6058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71CCC00-06F7-CE4A-A26C-A5B1CB93F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A8E5E1-9AEA-2949-86E7-091CC91D0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08786E-2F2E-B14D-99E4-39E5B933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97E9B0-F90D-694E-9A0E-2330D3EAA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3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0EB79F-A12B-284E-B0F6-932F6140D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599E30-92E7-E348-8E1B-3598C3F9B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24AF90-9861-BA44-A57D-A1A44C06F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BFEACC-2BA5-1248-B364-B218FFBB4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49DFEC-BB1A-7A42-B5C7-A7331FEF8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2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C5AC08-3A81-1548-8EDA-DF73CDE83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87A7FAB-BCB5-5A4F-A82F-1277EC520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0E7AD7-CD01-6B48-9EBC-53FD8A4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A7BE79-F78C-E246-B1E6-F03737623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CBCF51-A649-3D46-ABA9-D4F9B4485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29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D94136-160C-7749-8040-F69A651CE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720D3C-EEB2-3647-BE84-9CD1C7A52F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4F3CCCC-632B-2948-B9E1-40A7429E64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87AE465-ADC3-4F40-B052-F32622EE4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2FC0001-CAF9-6F43-805F-0E375C740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2DC526A-4F92-F143-9DEF-F034A2E97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34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98C803-8D45-264D-A480-BC7FB948B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BDD1B5-EC95-4349-AB93-5BFADFFC8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ABE62A7-3BCD-3E45-974C-0D0CC52643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ED8B488-F67D-774A-80F4-F490CC140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C7DA594-F462-CF49-B77B-253C04F9CE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46D3817-9F5A-2241-B175-E82EEBE9C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141AEE8-959C-7642-A98F-1A50C337C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4A9AE89-A935-0C4C-B3CC-93C43A30C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73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88B17B-5963-254F-BA39-84720D6BF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D164AB0-2B2C-8945-BA6A-DBA14623C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BD38DE7-842E-D24D-AEA2-F95A4DB0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4C066D2-F940-BC41-A9AA-2A1695612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74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4FF97C6-C275-9F4A-957B-10E6223AF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2FF7DC6-0512-BA4F-8950-A4497AB28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A05F8B-EF13-314E-A683-EA004570D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4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BAD046-8EEB-2041-9472-B69CCECFC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736A35-EF33-D846-8806-31CF92D48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7B34807-36A1-F347-9459-4B5D84DAD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F1CFD1A-16BA-3340-AE41-E0378930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2F821CB-FC5C-9A46-B72A-C73BFDED3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2A7B29-B88F-E24B-9B32-1105F42AF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73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2B4F9E-1BC1-C342-BC47-0ACFC88E2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03758FC-1FD0-674E-BA87-D6F3E5D4EC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F6AEBEB-84C2-B14B-B207-80758334F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4C536AD-32DD-804F-A997-B4F1DD505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97047AD-573C-3B40-8662-DF35F7E98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7B2B0E3-1431-7E42-93C7-735555E0C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38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7A47C83-FC39-4E43-83D7-59D0A3DF6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94FEFE2-5C8A-A64E-A637-31B972556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AB7A92-995B-BF47-AAC7-740169AD4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AC37E4-A272-9B4A-B58C-28502C9F2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EB70F4-FC17-9E45-81B7-32EF2FCB6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8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4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4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4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png"/><Relationship Id="rId3" Type="http://schemas.openxmlformats.org/officeDocument/2006/relationships/image" Target="../media/image58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11" Type="http://schemas.openxmlformats.org/officeDocument/2006/relationships/image" Target="../media/image60.png"/><Relationship Id="rId5" Type="http://schemas.openxmlformats.org/officeDocument/2006/relationships/image" Target="../media/image59.png"/><Relationship Id="rId15" Type="http://schemas.openxmlformats.org/officeDocument/2006/relationships/image" Target="../media/image15.png"/><Relationship Id="rId10" Type="http://schemas.openxmlformats.org/officeDocument/2006/relationships/image" Target="../media/image100.png"/><Relationship Id="rId4" Type="http://schemas.microsoft.com/office/2007/relationships/hdphoto" Target="../media/hdphoto3.wdp"/><Relationship Id="rId1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microsoft.com/office/2007/relationships/media" Target="../media/media11.mp3"/><Relationship Id="rId18" Type="http://schemas.openxmlformats.org/officeDocument/2006/relationships/notesSlide" Target="../notesSlides/notesSlide34.xml"/><Relationship Id="rId26" Type="http://schemas.openxmlformats.org/officeDocument/2006/relationships/image" Target="../media/image1.png"/><Relationship Id="rId3" Type="http://schemas.microsoft.com/office/2007/relationships/media" Target="../media/media6.mp3"/><Relationship Id="rId21" Type="http://schemas.openxmlformats.org/officeDocument/2006/relationships/image" Target="../media/image64.png"/><Relationship Id="rId7" Type="http://schemas.microsoft.com/office/2007/relationships/media" Target="../media/media8.mp3"/><Relationship Id="rId12" Type="http://schemas.openxmlformats.org/officeDocument/2006/relationships/audio" Target="../media/media10.mp3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39.png"/><Relationship Id="rId2" Type="http://schemas.openxmlformats.org/officeDocument/2006/relationships/audio" Target="../media/media5.mp3"/><Relationship Id="rId16" Type="http://schemas.openxmlformats.org/officeDocument/2006/relationships/audio" Target="../media/media12.mp3"/><Relationship Id="rId20" Type="http://schemas.openxmlformats.org/officeDocument/2006/relationships/image" Target="../media/image63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microsoft.com/office/2007/relationships/media" Target="../media/media10.mp3"/><Relationship Id="rId24" Type="http://schemas.openxmlformats.org/officeDocument/2006/relationships/image" Target="../media/image38.png"/><Relationship Id="rId5" Type="http://schemas.microsoft.com/office/2007/relationships/media" Target="../media/media7.mp3"/><Relationship Id="rId15" Type="http://schemas.microsoft.com/office/2007/relationships/media" Target="../media/media12.mp3"/><Relationship Id="rId23" Type="http://schemas.openxmlformats.org/officeDocument/2006/relationships/image" Target="../media/image66.png"/><Relationship Id="rId10" Type="http://schemas.openxmlformats.org/officeDocument/2006/relationships/audio" Target="../media/media9.mp3"/><Relationship Id="rId19" Type="http://schemas.openxmlformats.org/officeDocument/2006/relationships/image" Target="../media/image62.jpeg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audio" Target="../media/media11.mp3"/><Relationship Id="rId22" Type="http://schemas.openxmlformats.org/officeDocument/2006/relationships/image" Target="../media/image65.png"/><Relationship Id="rId27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9.png"/><Relationship Id="rId5" Type="http://schemas.openxmlformats.org/officeDocument/2006/relationships/image" Target="../media/image48.jpg"/><Relationship Id="rId4" Type="http://schemas.openxmlformats.org/officeDocument/2006/relationships/notesSlide" Target="../notesSlides/notesSlide3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png"/><Relationship Id="rId12" Type="http://schemas.openxmlformats.org/officeDocument/2006/relationships/image" Target="../media/image7.png"/><Relationship Id="rId2" Type="http://schemas.openxmlformats.org/officeDocument/2006/relationships/audio" Target="../media/media14.m4a"/><Relationship Id="rId16" Type="http://schemas.openxmlformats.org/officeDocument/2006/relationships/image" Target="../media/image9.png"/><Relationship Id="rId1" Type="http://schemas.microsoft.com/office/2007/relationships/media" Target="../media/media14.m4a"/><Relationship Id="rId6" Type="http://schemas.openxmlformats.org/officeDocument/2006/relationships/image" Target="../media/image26.png"/><Relationship Id="rId11" Type="http://schemas.openxmlformats.org/officeDocument/2006/relationships/image" Target="../media/image6.png"/><Relationship Id="rId5" Type="http://schemas.openxmlformats.org/officeDocument/2006/relationships/image" Target="../media/image69.png"/><Relationship Id="rId15" Type="http://schemas.openxmlformats.org/officeDocument/2006/relationships/image" Target="../media/image76.png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37.xml"/><Relationship Id="rId9" Type="http://schemas.openxmlformats.org/officeDocument/2006/relationships/image" Target="../media/image72.png"/><Relationship Id="rId1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p3"/><Relationship Id="rId13" Type="http://schemas.openxmlformats.org/officeDocument/2006/relationships/image" Target="../media/image69.png"/><Relationship Id="rId18" Type="http://schemas.openxmlformats.org/officeDocument/2006/relationships/image" Target="../media/image73.png"/><Relationship Id="rId3" Type="http://schemas.microsoft.com/office/2007/relationships/media" Target="../media/media16.mp3"/><Relationship Id="rId21" Type="http://schemas.openxmlformats.org/officeDocument/2006/relationships/image" Target="../media/image74.png"/><Relationship Id="rId7" Type="http://schemas.microsoft.com/office/2007/relationships/media" Target="../media/media18.mp3"/><Relationship Id="rId12" Type="http://schemas.openxmlformats.org/officeDocument/2006/relationships/notesSlide" Target="../notesSlides/notesSlide38.xml"/><Relationship Id="rId17" Type="http://schemas.openxmlformats.org/officeDocument/2006/relationships/image" Target="../media/image72.png"/><Relationship Id="rId2" Type="http://schemas.openxmlformats.org/officeDocument/2006/relationships/audio" Target="../media/media15.mp3"/><Relationship Id="rId16" Type="http://schemas.openxmlformats.org/officeDocument/2006/relationships/image" Target="../media/image71.png"/><Relationship Id="rId20" Type="http://schemas.openxmlformats.org/officeDocument/2006/relationships/image" Target="../media/image7.png"/><Relationship Id="rId1" Type="http://schemas.microsoft.com/office/2007/relationships/media" Target="../media/media15.mp3"/><Relationship Id="rId6" Type="http://schemas.openxmlformats.org/officeDocument/2006/relationships/audio" Target="../media/media17.mp3"/><Relationship Id="rId11" Type="http://schemas.openxmlformats.org/officeDocument/2006/relationships/slideLayout" Target="../slideLayouts/slideLayout7.xml"/><Relationship Id="rId24" Type="http://schemas.openxmlformats.org/officeDocument/2006/relationships/image" Target="../media/image67.png"/><Relationship Id="rId5" Type="http://schemas.microsoft.com/office/2007/relationships/media" Target="../media/media17.mp3"/><Relationship Id="rId15" Type="http://schemas.openxmlformats.org/officeDocument/2006/relationships/image" Target="../media/image70.png"/><Relationship Id="rId23" Type="http://schemas.openxmlformats.org/officeDocument/2006/relationships/image" Target="../media/image76.png"/><Relationship Id="rId10" Type="http://schemas.openxmlformats.org/officeDocument/2006/relationships/audio" Target="../media/media19.mp3"/><Relationship Id="rId19" Type="http://schemas.openxmlformats.org/officeDocument/2006/relationships/image" Target="../media/image6.png"/><Relationship Id="rId4" Type="http://schemas.openxmlformats.org/officeDocument/2006/relationships/audio" Target="../media/media16.mp3"/><Relationship Id="rId9" Type="http://schemas.microsoft.com/office/2007/relationships/media" Target="../media/media19.mp3"/><Relationship Id="rId14" Type="http://schemas.openxmlformats.org/officeDocument/2006/relationships/image" Target="../media/image26.png"/><Relationship Id="rId22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microsoft.com/office/2007/relationships/hdphoto" Target="../media/hdphoto4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79.png"/><Relationship Id="rId3" Type="http://schemas.microsoft.com/office/2007/relationships/media" Target="../media/media21.mp3"/><Relationship Id="rId7" Type="http://schemas.microsoft.com/office/2007/relationships/media" Target="../media/media23.mp3"/><Relationship Id="rId12" Type="http://schemas.openxmlformats.org/officeDocument/2006/relationships/audio" Target="../media/media25.mp3"/><Relationship Id="rId17" Type="http://schemas.openxmlformats.org/officeDocument/2006/relationships/image" Target="../media/image77.png"/><Relationship Id="rId2" Type="http://schemas.openxmlformats.org/officeDocument/2006/relationships/audio" Target="../media/media20.mp3"/><Relationship Id="rId16" Type="http://schemas.microsoft.com/office/2007/relationships/hdphoto" Target="../media/hdphoto4.wdp"/><Relationship Id="rId20" Type="http://schemas.openxmlformats.org/officeDocument/2006/relationships/image" Target="../media/image67.png"/><Relationship Id="rId1" Type="http://schemas.microsoft.com/office/2007/relationships/media" Target="../media/media20.mp3"/><Relationship Id="rId6" Type="http://schemas.openxmlformats.org/officeDocument/2006/relationships/audio" Target="../media/media22.mp3"/><Relationship Id="rId11" Type="http://schemas.microsoft.com/office/2007/relationships/media" Target="../media/media25.mp3"/><Relationship Id="rId5" Type="http://schemas.microsoft.com/office/2007/relationships/media" Target="../media/media22.mp3"/><Relationship Id="rId15" Type="http://schemas.openxmlformats.org/officeDocument/2006/relationships/image" Target="../media/image78.png"/><Relationship Id="rId10" Type="http://schemas.openxmlformats.org/officeDocument/2006/relationships/audio" Target="../media/media24.mp3"/><Relationship Id="rId19" Type="http://schemas.openxmlformats.org/officeDocument/2006/relationships/image" Target="../media/image81.png"/><Relationship Id="rId4" Type="http://schemas.openxmlformats.org/officeDocument/2006/relationships/audio" Target="../media/media21.mp3"/><Relationship Id="rId9" Type="http://schemas.microsoft.com/office/2007/relationships/media" Target="../media/media24.mp3"/><Relationship Id="rId1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6.png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75.png"/><Relationship Id="rId4" Type="http://schemas.openxmlformats.org/officeDocument/2006/relationships/image" Target="../media/image2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9.png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10.png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10.png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10.png"/><Relationship Id="rId4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3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9.png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4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8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74.png"/><Relationship Id="rId3" Type="http://schemas.openxmlformats.org/officeDocument/2006/relationships/image" Target="../media/image41.jpeg"/><Relationship Id="rId7" Type="http://schemas.openxmlformats.org/officeDocument/2006/relationships/image" Target="../media/image3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6.png"/><Relationship Id="rId5" Type="http://schemas.openxmlformats.org/officeDocument/2006/relationships/image" Target="../media/image43.jpeg"/><Relationship Id="rId15" Type="http://schemas.openxmlformats.org/officeDocument/2006/relationships/image" Target="../media/image87.png"/><Relationship Id="rId10" Type="http://schemas.openxmlformats.org/officeDocument/2006/relationships/image" Target="../media/image73.png"/><Relationship Id="rId4" Type="http://schemas.openxmlformats.org/officeDocument/2006/relationships/image" Target="../media/image42.jpeg"/><Relationship Id="rId9" Type="http://schemas.openxmlformats.org/officeDocument/2006/relationships/image" Target="../media/image49.png"/><Relationship Id="rId14" Type="http://schemas.openxmlformats.org/officeDocument/2006/relationships/image" Target="../media/image8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8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70.png"/><Relationship Id="rId5" Type="http://schemas.openxmlformats.org/officeDocument/2006/relationships/image" Target="../media/image15.png"/><Relationship Id="rId10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6EB369-262B-44A6-915D-64129CCEE4AE}"/>
              </a:ext>
            </a:extLst>
          </p:cNvPr>
          <p:cNvSpPr/>
          <p:nvPr/>
        </p:nvSpPr>
        <p:spPr>
          <a:xfrm>
            <a:off x="3153294" y="892129"/>
            <a:ext cx="5885410" cy="1828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algn="ctr"/>
            <a:r>
              <a:rPr lang="fr-FR" sz="8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English </a:t>
            </a:r>
            <a:r>
              <a:rPr lang="fr-FR" sz="8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with</a:t>
            </a:r>
            <a:endParaRPr lang="fr-FR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952C400-5783-4745-91A5-81C598A72AFF}"/>
              </a:ext>
            </a:extLst>
          </p:cNvPr>
          <p:cNvSpPr txBox="1"/>
          <p:nvPr/>
        </p:nvSpPr>
        <p:spPr>
          <a:xfrm>
            <a:off x="1050240" y="5634307"/>
            <a:ext cx="18357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Sam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A805E7C-CE1E-49EF-BDBF-FD2DD8D7B7A9}"/>
              </a:ext>
            </a:extLst>
          </p:cNvPr>
          <p:cNvSpPr txBox="1"/>
          <p:nvPr/>
        </p:nvSpPr>
        <p:spPr>
          <a:xfrm>
            <a:off x="9219241" y="2549234"/>
            <a:ext cx="22765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err="1">
                <a:latin typeface="Arial Rounded MT Bold" panose="020F0704030504030204" pitchFamily="34" charset="0"/>
              </a:rPr>
              <a:t>Ionna</a:t>
            </a:r>
            <a:endParaRPr lang="fr-FR" sz="6000" dirty="0">
              <a:latin typeface="Arial Rounded MT Bold" panose="020F07040305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A25573E-57B3-4A6B-8B1E-074D7A54C429}"/>
              </a:ext>
            </a:extLst>
          </p:cNvPr>
          <p:cNvSpPr txBox="1"/>
          <p:nvPr/>
        </p:nvSpPr>
        <p:spPr>
          <a:xfrm>
            <a:off x="9283461" y="4618644"/>
            <a:ext cx="21242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Anne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A0C7A7B-5BBC-4222-8043-94C8EF651FEC}"/>
              </a:ext>
            </a:extLst>
          </p:cNvPr>
          <p:cNvSpPr txBox="1"/>
          <p:nvPr/>
        </p:nvSpPr>
        <p:spPr>
          <a:xfrm>
            <a:off x="9786003" y="3800934"/>
            <a:ext cx="1119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and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6FB3ED7-9DED-4082-B4A5-C6CACCED9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490" y="892129"/>
            <a:ext cx="2744675" cy="549712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9A8B949-7231-9042-95A4-B07DC064F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1465">
            <a:off x="4528351" y="2568466"/>
            <a:ext cx="2005585" cy="369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77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lôture, extérieur, objet, cabane&#10;&#10;Description générée automatiquement">
            <a:extLst>
              <a:ext uri="{FF2B5EF4-FFF2-40B4-BE49-F238E27FC236}">
                <a16:creationId xmlns:a16="http://schemas.microsoft.com/office/drawing/2014/main" id="{245DB2BA-F6FE-4DCE-8126-EDEB12F300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0" b="35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028" name="Picture 4" descr="Enveloppe, Mail, Frais De Port, Bureau De Poste">
            <a:extLst>
              <a:ext uri="{FF2B5EF4-FFF2-40B4-BE49-F238E27FC236}">
                <a16:creationId xmlns:a16="http://schemas.microsoft.com/office/drawing/2014/main" id="{8B4F367F-0D0A-8143-A40F-8DF9EDD88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877997"/>
            <a:ext cx="1911928" cy="175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997A46C9-604C-2545-95EE-982B87E63E58}"/>
              </a:ext>
            </a:extLst>
          </p:cNvPr>
          <p:cNvSpPr/>
          <p:nvPr/>
        </p:nvSpPr>
        <p:spPr>
          <a:xfrm>
            <a:off x="4796929" y="715893"/>
            <a:ext cx="468899" cy="406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0000"/>
              </a:highlight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A3C7A90D-6475-DD41-BE87-9607A2FCA5E9}"/>
              </a:ext>
            </a:extLst>
          </p:cNvPr>
          <p:cNvCxnSpPr>
            <a:cxnSpLocks/>
          </p:cNvCxnSpPr>
          <p:nvPr/>
        </p:nvCxnSpPr>
        <p:spPr>
          <a:xfrm flipH="1">
            <a:off x="2701636" y="1122293"/>
            <a:ext cx="2076469" cy="1163707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6E5FE781-FEDA-B448-BF0B-2B3CFD16C3C7}"/>
              </a:ext>
            </a:extLst>
          </p:cNvPr>
          <p:cNvCxnSpPr>
            <a:cxnSpLocks/>
          </p:cNvCxnSpPr>
          <p:nvPr/>
        </p:nvCxnSpPr>
        <p:spPr>
          <a:xfrm>
            <a:off x="5265828" y="919093"/>
            <a:ext cx="3778485" cy="95890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éléphone, D'Urgence, Ligne, Combiné">
            <a:extLst>
              <a:ext uri="{FF2B5EF4-FFF2-40B4-BE49-F238E27FC236}">
                <a16:creationId xmlns:a16="http://schemas.microsoft.com/office/drawing/2014/main" id="{2156A36D-90DD-7F47-A713-32359102F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050" y="1877997"/>
            <a:ext cx="2132813" cy="213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8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F8D13D5-EF4B-4843-AB34-C2A1C57FF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42343" y1="14063" x2="42343" y2="14063"/>
                        <a14:backgroundMark x1="49420" y1="12500" x2="49420" y2="12500"/>
                        <a14:backgroundMark x1="52668" y1="14063" x2="52668" y2="14063"/>
                        <a14:backgroundMark x1="48840" y1="14258" x2="48840" y2="14258"/>
                        <a14:backgroundMark x1="45824" y1="14258" x2="45824" y2="14258"/>
                        <a14:backgroundMark x1="43735" y1="15039" x2="43735" y2="15039"/>
                        <a14:backgroundMark x1="41763" y1="15820" x2="41763" y2="15820"/>
                        <a14:backgroundMark x1="45360" y1="16797" x2="45360" y2="16797"/>
                        <a14:backgroundMark x1="47564" y1="15625" x2="47564" y2="15625"/>
                        <a14:backgroundMark x1="49304" y1="15430" x2="49304" y2="15430"/>
                        <a14:backgroundMark x1="50116" y1="14648" x2="50116" y2="14648"/>
                        <a14:backgroundMark x1="49536" y1="15430" x2="49536" y2="15430"/>
                        <a14:backgroundMark x1="42807" y1="17383" x2="42807" y2="17383"/>
                        <a14:backgroundMark x1="41183" y1="17969" x2="50348" y2="14844"/>
                        <a14:backgroundMark x1="40603" y1="18359" x2="41183" y2="17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729" y="821897"/>
            <a:ext cx="12577574" cy="7470671"/>
          </a:xfrm>
          <a:prstGeom prst="rect">
            <a:avLst/>
          </a:prstGeom>
        </p:spPr>
      </p:pic>
      <p:pic>
        <p:nvPicPr>
          <p:cNvPr id="1028" name="Picture 4" descr="Plus de 100 images de Cabine Téléphonique Rouge et de Cabine ...">
            <a:extLst>
              <a:ext uri="{FF2B5EF4-FFF2-40B4-BE49-F238E27FC236}">
                <a16:creationId xmlns:a16="http://schemas.microsoft.com/office/drawing/2014/main" id="{E0609363-EB77-494D-BC8A-7B2F9616F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965" y="1319603"/>
            <a:ext cx="3800675" cy="536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28913F-43A5-44FE-ACFC-F7DB6867EE8A}"/>
              </a:ext>
            </a:extLst>
          </p:cNvPr>
          <p:cNvSpPr/>
          <p:nvPr/>
        </p:nvSpPr>
        <p:spPr>
          <a:xfrm>
            <a:off x="7113841" y="637215"/>
            <a:ext cx="1417183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new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42B5AA-161F-4B37-9A4C-6D1EF7953334}"/>
              </a:ext>
            </a:extLst>
          </p:cNvPr>
          <p:cNvSpPr/>
          <p:nvPr/>
        </p:nvSpPr>
        <p:spPr>
          <a:xfrm>
            <a:off x="2730400" y="609085"/>
            <a:ext cx="1098378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old</a:t>
            </a:r>
            <a:endParaRPr lang="fr-FR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766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988924" y="337727"/>
            <a:ext cx="10695076" cy="89805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i="1" dirty="0" err="1">
                <a:latin typeface="Century Schoolbook" panose="02040604050505020304" pitchFamily="18" charset="0"/>
              </a:rPr>
              <a:t>Visit</a:t>
            </a:r>
            <a:r>
              <a:rPr lang="fr-FR" sz="6600" i="1" dirty="0">
                <a:latin typeface="Century Schoolbook" panose="02040604050505020304" pitchFamily="18" charset="0"/>
              </a:rPr>
              <a:t> London</a:t>
            </a:r>
          </a:p>
        </p:txBody>
      </p:sp>
      <p:pic>
        <p:nvPicPr>
          <p:cNvPr id="2050" name="Picture 2" descr="Cabine Téléphonique, Téléphone, Public, Stand, Red">
            <a:extLst>
              <a:ext uri="{FF2B5EF4-FFF2-40B4-BE49-F238E27FC236}">
                <a16:creationId xmlns:a16="http://schemas.microsoft.com/office/drawing/2014/main" id="{28B94B80-26A1-CE49-8CA2-645057E63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108" y="2253671"/>
            <a:ext cx="5690755" cy="379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BA1EE564-3D03-E44D-894E-900F71920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240" y="2253671"/>
            <a:ext cx="2679714" cy="1984663"/>
          </a:xfrm>
          <a:prstGeom prst="rect">
            <a:avLst/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337BAA9A-27E7-F646-83F9-1976CC33219E}"/>
              </a:ext>
            </a:extLst>
          </p:cNvPr>
          <p:cNvCxnSpPr>
            <a:cxnSpLocks/>
          </p:cNvCxnSpPr>
          <p:nvPr/>
        </p:nvCxnSpPr>
        <p:spPr>
          <a:xfrm flipH="1">
            <a:off x="4549486" y="3429000"/>
            <a:ext cx="4137314" cy="39885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2E7B041D-A055-1141-8F4E-253370FDFEF3}"/>
              </a:ext>
            </a:extLst>
          </p:cNvPr>
          <p:cNvSpPr/>
          <p:nvPr/>
        </p:nvSpPr>
        <p:spPr>
          <a:xfrm>
            <a:off x="804334" y="6214533"/>
            <a:ext cx="10862733" cy="491067"/>
          </a:xfrm>
          <a:prstGeom prst="roundRect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0740B96-4897-A540-839F-F3222D9870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0964" y="433059"/>
            <a:ext cx="1182054" cy="70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âtiment, extérieur, avant, assis&#10;&#10;Description générée automatiquement">
            <a:extLst>
              <a:ext uri="{FF2B5EF4-FFF2-40B4-BE49-F238E27FC236}">
                <a16:creationId xmlns:a16="http://schemas.microsoft.com/office/drawing/2014/main" id="{CAFB4858-7F68-4EE5-8B97-A262EC089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85FC83DF-BD3C-F44E-A3B1-050E4F521EA2}"/>
              </a:ext>
            </a:extLst>
          </p:cNvPr>
          <p:cNvSpPr/>
          <p:nvPr/>
        </p:nvSpPr>
        <p:spPr>
          <a:xfrm>
            <a:off x="8360219" y="3429000"/>
            <a:ext cx="737409" cy="81280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0000"/>
              </a:highlight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1BF289E-7910-6A40-903F-2760D10495FF}"/>
              </a:ext>
            </a:extLst>
          </p:cNvPr>
          <p:cNvSpPr/>
          <p:nvPr/>
        </p:nvSpPr>
        <p:spPr>
          <a:xfrm>
            <a:off x="3770036" y="203725"/>
            <a:ext cx="737409" cy="81280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0000"/>
              </a:highlight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C2F30F9-5EAE-014E-A7C4-0772A363506D}"/>
              </a:ext>
            </a:extLst>
          </p:cNvPr>
          <p:cNvSpPr/>
          <p:nvPr/>
        </p:nvSpPr>
        <p:spPr>
          <a:xfrm>
            <a:off x="1147609" y="286852"/>
            <a:ext cx="737409" cy="812802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0000"/>
              </a:highlight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4CDB919-98BC-CB41-83B2-818524D15DAA}"/>
              </a:ext>
            </a:extLst>
          </p:cNvPr>
          <p:cNvCxnSpPr>
            <a:cxnSpLocks/>
            <a:stCxn id="5" idx="3"/>
          </p:cNvCxnSpPr>
          <p:nvPr/>
        </p:nvCxnSpPr>
        <p:spPr>
          <a:xfrm flipH="1">
            <a:off x="2850977" y="897495"/>
            <a:ext cx="1027050" cy="151319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3866C7C-589E-FB4B-A62D-26F220DFC8D9}"/>
              </a:ext>
            </a:extLst>
          </p:cNvPr>
          <p:cNvCxnSpPr>
            <a:cxnSpLocks/>
            <a:stCxn id="4" idx="5"/>
          </p:cNvCxnSpPr>
          <p:nvPr/>
        </p:nvCxnSpPr>
        <p:spPr>
          <a:xfrm>
            <a:off x="8989637" y="4122769"/>
            <a:ext cx="1900036" cy="82555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70E77645-684A-D54F-BB99-AB134F70E02F}"/>
              </a:ext>
            </a:extLst>
          </p:cNvPr>
          <p:cNvCxnSpPr>
            <a:cxnSpLocks/>
          </p:cNvCxnSpPr>
          <p:nvPr/>
        </p:nvCxnSpPr>
        <p:spPr>
          <a:xfrm>
            <a:off x="1516313" y="1099654"/>
            <a:ext cx="0" cy="151319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FB12A0B7-1F8E-5841-8FCD-C7962142F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387" y="546824"/>
            <a:ext cx="1474671" cy="1092178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D78ABF3D-E1FF-8545-8C0C-F7C1AC1815F6}"/>
              </a:ext>
            </a:extLst>
          </p:cNvPr>
          <p:cNvSpPr/>
          <p:nvPr/>
        </p:nvSpPr>
        <p:spPr>
          <a:xfrm>
            <a:off x="2405388" y="897495"/>
            <a:ext cx="797378" cy="604491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F8E6A9F-3078-874C-BA4C-182C7227DB6D}"/>
              </a:ext>
            </a:extLst>
          </p:cNvPr>
          <p:cNvSpPr/>
          <p:nvPr/>
        </p:nvSpPr>
        <p:spPr>
          <a:xfrm>
            <a:off x="9149479" y="714281"/>
            <a:ext cx="797378" cy="604491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312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1" grpId="1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voiture, route, extérieur, bâtiment&#10;&#10;Description générée automatiquement">
            <a:extLst>
              <a:ext uri="{FF2B5EF4-FFF2-40B4-BE49-F238E27FC236}">
                <a16:creationId xmlns:a16="http://schemas.microsoft.com/office/drawing/2014/main" id="{D809494C-5342-469D-A413-CA1B17DEB6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023B6756-670F-424E-A9CD-5F58204C771C}"/>
              </a:ext>
            </a:extLst>
          </p:cNvPr>
          <p:cNvSpPr/>
          <p:nvPr/>
        </p:nvSpPr>
        <p:spPr>
          <a:xfrm>
            <a:off x="9692254" y="4754943"/>
            <a:ext cx="737409" cy="81280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0000"/>
              </a:highlight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BDF6DCE5-67E9-0448-85F2-A09510AF7DF9}"/>
              </a:ext>
            </a:extLst>
          </p:cNvPr>
          <p:cNvCxnSpPr>
            <a:cxnSpLocks/>
          </p:cNvCxnSpPr>
          <p:nvPr/>
        </p:nvCxnSpPr>
        <p:spPr>
          <a:xfrm flipH="1" flipV="1">
            <a:off x="5922819" y="4281055"/>
            <a:ext cx="3769435" cy="88028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41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extérieur, signe, rouge, assis&#10;&#10;Description générée automatiquement">
            <a:extLst>
              <a:ext uri="{FF2B5EF4-FFF2-40B4-BE49-F238E27FC236}">
                <a16:creationId xmlns:a16="http://schemas.microsoft.com/office/drawing/2014/main" id="{56A376E9-B86D-4C49-A518-E4F38A425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55" y="3997552"/>
            <a:ext cx="3619501" cy="2413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2BBB8A6-EE3C-AC4E-920D-B2678D070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729" y="1436914"/>
            <a:ext cx="8106383" cy="540425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D6463A0-1A04-0C4A-965F-1FC9B2EE45E8}"/>
              </a:ext>
            </a:extLst>
          </p:cNvPr>
          <p:cNvSpPr/>
          <p:nvPr/>
        </p:nvSpPr>
        <p:spPr>
          <a:xfrm>
            <a:off x="821267" y="337727"/>
            <a:ext cx="10862733" cy="99546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i="1" dirty="0">
                <a:latin typeface="Century Schoolbook" panose="02040604050505020304" pitchFamily="18" charset="0"/>
              </a:rPr>
              <a:t>The tube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1A42C4E-63F6-1D48-8F3C-EB73DBEB27C2}"/>
              </a:ext>
            </a:extLst>
          </p:cNvPr>
          <p:cNvSpPr/>
          <p:nvPr/>
        </p:nvSpPr>
        <p:spPr>
          <a:xfrm>
            <a:off x="1453246" y="1653948"/>
            <a:ext cx="737409" cy="81280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0000"/>
              </a:highlight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1E138C7-E5A5-134F-A294-4FB78BDAE5E9}"/>
              </a:ext>
            </a:extLst>
          </p:cNvPr>
          <p:cNvSpPr/>
          <p:nvPr/>
        </p:nvSpPr>
        <p:spPr>
          <a:xfrm>
            <a:off x="3236339" y="1556178"/>
            <a:ext cx="737409" cy="81280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0000"/>
              </a:highlight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CE24A62-8D61-1D4A-AB53-C4ED7F575A53}"/>
              </a:ext>
            </a:extLst>
          </p:cNvPr>
          <p:cNvSpPr/>
          <p:nvPr/>
        </p:nvSpPr>
        <p:spPr>
          <a:xfrm>
            <a:off x="2331469" y="2315441"/>
            <a:ext cx="737409" cy="812802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0000"/>
              </a:highlight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294E6806-FDEB-A54B-B90A-22E082DFF36F}"/>
              </a:ext>
            </a:extLst>
          </p:cNvPr>
          <p:cNvCxnSpPr>
            <a:cxnSpLocks/>
          </p:cNvCxnSpPr>
          <p:nvPr/>
        </p:nvCxnSpPr>
        <p:spPr>
          <a:xfrm flipH="1">
            <a:off x="1906621" y="3071736"/>
            <a:ext cx="619916" cy="186740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00E42AA6-0521-614C-AB48-A750BE481FA5}"/>
              </a:ext>
            </a:extLst>
          </p:cNvPr>
          <p:cNvCxnSpPr>
            <a:cxnSpLocks/>
          </p:cNvCxnSpPr>
          <p:nvPr/>
        </p:nvCxnSpPr>
        <p:spPr>
          <a:xfrm>
            <a:off x="3852242" y="2161950"/>
            <a:ext cx="1030923" cy="184348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59A377E-1E4E-9449-9531-C0E98DD45193}"/>
              </a:ext>
            </a:extLst>
          </p:cNvPr>
          <p:cNvCxnSpPr>
            <a:cxnSpLocks/>
          </p:cNvCxnSpPr>
          <p:nvPr/>
        </p:nvCxnSpPr>
        <p:spPr>
          <a:xfrm flipH="1">
            <a:off x="1550390" y="2346416"/>
            <a:ext cx="244913" cy="2857636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E5B4E637-1CF2-4943-B138-675A988D0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0964" y="433059"/>
            <a:ext cx="1182054" cy="70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8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 animBg="1"/>
      <p:bldP spid="16" grpId="1" animBg="1"/>
      <p:bldP spid="1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A1C844-929A-4D71-96F1-89BE1EC5F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882" y="87099"/>
            <a:ext cx="2390632" cy="1108833"/>
          </a:xfrm>
        </p:spPr>
        <p:txBody>
          <a:bodyPr>
            <a:normAutofit/>
          </a:bodyPr>
          <a:lstStyle/>
          <a:p>
            <a:r>
              <a:rPr lang="fr-FR" dirty="0" err="1">
                <a:latin typeface="Arial Rounded MT Bold" panose="020F0704030504030204" pitchFamily="34" charset="0"/>
              </a:rPr>
              <a:t>Recap</a:t>
            </a:r>
            <a:r>
              <a:rPr lang="fr-FR" dirty="0">
                <a:latin typeface="Arial Rounded MT Bold" panose="020F0704030504030204" pitchFamily="34" charset="0"/>
              </a:rPr>
              <a:t>!</a:t>
            </a:r>
          </a:p>
        </p:txBody>
      </p:sp>
      <p:pic>
        <p:nvPicPr>
          <p:cNvPr id="2050" name="Picture 2" descr="Boîte Aux Lettres Letterbox - Image gratuite sur Pixabay">
            <a:extLst>
              <a:ext uri="{FF2B5EF4-FFF2-40B4-BE49-F238E27FC236}">
                <a16:creationId xmlns:a16="http://schemas.microsoft.com/office/drawing/2014/main" id="{8EFA0C6F-B7B1-4BEB-A245-1EAD8BD4D0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542" y="460003"/>
            <a:ext cx="2359215" cy="235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hone Booth English Isolated - Free photo on Pixabay">
            <a:extLst>
              <a:ext uri="{FF2B5EF4-FFF2-40B4-BE49-F238E27FC236}">
                <a16:creationId xmlns:a16="http://schemas.microsoft.com/office/drawing/2014/main" id="{504BCCFE-F525-4F7C-AF0F-6EABF629B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086" y="2776168"/>
            <a:ext cx="2634928" cy="37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axi London Londres - Photo gratuite sur Pixabay">
            <a:extLst>
              <a:ext uri="{FF2B5EF4-FFF2-40B4-BE49-F238E27FC236}">
                <a16:creationId xmlns:a16="http://schemas.microsoft.com/office/drawing/2014/main" id="{FBA43F6D-2EC0-4AEB-86B2-D83D1A344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212" y="421281"/>
            <a:ext cx="2983748" cy="223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ondon Guard English United - Free photo on Pixabay">
            <a:extLst>
              <a:ext uri="{FF2B5EF4-FFF2-40B4-BE49-F238E27FC236}">
                <a16:creationId xmlns:a16="http://schemas.microsoft.com/office/drawing/2014/main" id="{F81BF802-71CF-4384-9777-3CC7C6FFD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44" y="1212542"/>
            <a:ext cx="2390633" cy="35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treet Lamp Lighting Iron - Free image on Pixabay">
            <a:extLst>
              <a:ext uri="{FF2B5EF4-FFF2-40B4-BE49-F238E27FC236}">
                <a16:creationId xmlns:a16="http://schemas.microsoft.com/office/drawing/2014/main" id="{508E15E3-3755-4B61-AC53-CD3BB978C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394" y="697295"/>
            <a:ext cx="6726072" cy="504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ube Souterraines Londres - Photo gratuite sur Pixabay">
            <a:extLst>
              <a:ext uri="{FF2B5EF4-FFF2-40B4-BE49-F238E27FC236}">
                <a16:creationId xmlns:a16="http://schemas.microsoft.com/office/drawing/2014/main" id="{C6072E6E-4E65-44AC-8091-94A4FF05E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734" y="3903636"/>
            <a:ext cx="3383148" cy="223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26830E7-14A8-4B72-8182-0DDDE326276D}"/>
              </a:ext>
            </a:extLst>
          </p:cNvPr>
          <p:cNvSpPr txBox="1"/>
          <p:nvPr/>
        </p:nvSpPr>
        <p:spPr>
          <a:xfrm>
            <a:off x="758040" y="4628851"/>
            <a:ext cx="7328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7A2FC36-2B8B-4B04-A78B-5CB2B8F842AF}"/>
              </a:ext>
            </a:extLst>
          </p:cNvPr>
          <p:cNvSpPr txBox="1"/>
          <p:nvPr/>
        </p:nvSpPr>
        <p:spPr>
          <a:xfrm>
            <a:off x="4778743" y="1212542"/>
            <a:ext cx="7328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1BAEA9-99E9-480C-A360-7297E740D901}"/>
              </a:ext>
            </a:extLst>
          </p:cNvPr>
          <p:cNvSpPr txBox="1"/>
          <p:nvPr/>
        </p:nvSpPr>
        <p:spPr>
          <a:xfrm>
            <a:off x="11232819" y="2412871"/>
            <a:ext cx="7328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>
                <a:latin typeface="Arial Rounded MT Bold" panose="020F0704030504030204" pitchFamily="34" charset="0"/>
              </a:rPr>
              <a:t>6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1DACA81-073D-4C6A-ACE6-66653A5CC1BD}"/>
              </a:ext>
            </a:extLst>
          </p:cNvPr>
          <p:cNvSpPr txBox="1"/>
          <p:nvPr/>
        </p:nvSpPr>
        <p:spPr>
          <a:xfrm>
            <a:off x="9584025" y="36501"/>
            <a:ext cx="7328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>
                <a:latin typeface="Arial Rounded MT Bold" panose="020F0704030504030204" pitchFamily="34" charset="0"/>
              </a:rPr>
              <a:t>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442A6A5-AC27-4A62-A687-ED5B1B5ACF58}"/>
              </a:ext>
            </a:extLst>
          </p:cNvPr>
          <p:cNvSpPr txBox="1"/>
          <p:nvPr/>
        </p:nvSpPr>
        <p:spPr>
          <a:xfrm>
            <a:off x="8089468" y="4422377"/>
            <a:ext cx="7328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>
                <a:latin typeface="Arial Rounded MT Bold" panose="020F0704030504030204" pitchFamily="34" charset="0"/>
              </a:rPr>
              <a:t>5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6472675-8860-496C-9CBE-53A0176E7FA3}"/>
              </a:ext>
            </a:extLst>
          </p:cNvPr>
          <p:cNvSpPr txBox="1"/>
          <p:nvPr/>
        </p:nvSpPr>
        <p:spPr>
          <a:xfrm>
            <a:off x="3291241" y="5174942"/>
            <a:ext cx="7328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>
                <a:latin typeface="Arial Rounded MT Bold" panose="020F07040305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60283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FAF35A4-8BF9-B14B-94A5-5977EF93B068}"/>
              </a:ext>
            </a:extLst>
          </p:cNvPr>
          <p:cNvSpPr/>
          <p:nvPr/>
        </p:nvSpPr>
        <p:spPr>
          <a:xfrm>
            <a:off x="787183" y="102204"/>
            <a:ext cx="10639300" cy="904245"/>
          </a:xfrm>
          <a:prstGeom prst="roundRect">
            <a:avLst/>
          </a:prstGeom>
          <a:solidFill>
            <a:srgbClr val="619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>
                <a:latin typeface="Century Schoolbook" panose="02040604050505020304" pitchFamily="18" charset="0"/>
              </a:rPr>
              <a:t>London </a:t>
            </a:r>
            <a:r>
              <a:rPr lang="fr-FR" sz="5000" i="1" dirty="0" err="1">
                <a:latin typeface="Century Schoolbook" panose="02040604050505020304" pitchFamily="18" charset="0"/>
              </a:rPr>
              <a:t>streets</a:t>
            </a:r>
            <a:r>
              <a:rPr lang="fr-FR" sz="5000" i="1" dirty="0">
                <a:latin typeface="Century Schoolbook" panose="02040604050505020304" pitchFamily="18" charset="0"/>
              </a:rPr>
              <a:t> challenge</a:t>
            </a:r>
          </a:p>
        </p:txBody>
      </p:sp>
      <p:pic>
        <p:nvPicPr>
          <p:cNvPr id="3" name="Image 2" descr="Une image contenant extérieur, route, bus, bâtiment&#10;&#10;Description générée automatiquement">
            <a:extLst>
              <a:ext uri="{FF2B5EF4-FFF2-40B4-BE49-F238E27FC236}">
                <a16:creationId xmlns:a16="http://schemas.microsoft.com/office/drawing/2014/main" id="{CF5A8219-F35A-44B3-93E8-166C0686C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019" y="1014489"/>
            <a:ext cx="8611961" cy="574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85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FAF35A4-8BF9-B14B-94A5-5977EF93B068}"/>
              </a:ext>
            </a:extLst>
          </p:cNvPr>
          <p:cNvSpPr/>
          <p:nvPr/>
        </p:nvSpPr>
        <p:spPr>
          <a:xfrm>
            <a:off x="787183" y="102204"/>
            <a:ext cx="10639300" cy="904245"/>
          </a:xfrm>
          <a:prstGeom prst="roundRect">
            <a:avLst/>
          </a:prstGeom>
          <a:solidFill>
            <a:srgbClr val="619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>
                <a:latin typeface="Century Schoolbook" panose="02040604050505020304" pitchFamily="18" charset="0"/>
              </a:rPr>
              <a:t>London streets challenge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4" name="Image 3" descr="Une image contenant rouge, bus, autobus, rue&#10;&#10;Description générée automatiquement">
            <a:extLst>
              <a:ext uri="{FF2B5EF4-FFF2-40B4-BE49-F238E27FC236}">
                <a16:creationId xmlns:a16="http://schemas.microsoft.com/office/drawing/2014/main" id="{49ED2317-4A25-46E7-9FF1-FA1ACEB7F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3" y="2041071"/>
            <a:ext cx="6772643" cy="367392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3A5DD8D-D8A1-40A1-B39D-5E86DBC3B0A1}"/>
              </a:ext>
            </a:extLst>
          </p:cNvPr>
          <p:cNvSpPr txBox="1"/>
          <p:nvPr/>
        </p:nvSpPr>
        <p:spPr>
          <a:xfrm>
            <a:off x="8392886" y="1851645"/>
            <a:ext cx="199926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dirty="0">
                <a:latin typeface="AR DARLING" panose="020000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0380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FAF35A4-8BF9-B14B-94A5-5977EF93B068}"/>
              </a:ext>
            </a:extLst>
          </p:cNvPr>
          <p:cNvSpPr/>
          <p:nvPr/>
        </p:nvSpPr>
        <p:spPr>
          <a:xfrm>
            <a:off x="787183" y="102204"/>
            <a:ext cx="10639300" cy="904245"/>
          </a:xfrm>
          <a:prstGeom prst="roundRect">
            <a:avLst/>
          </a:prstGeom>
          <a:solidFill>
            <a:srgbClr val="619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>
                <a:latin typeface="Century Schoolbook" panose="02040604050505020304" pitchFamily="18" charset="0"/>
              </a:rPr>
              <a:t>London streets challenge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3A5DD8D-D8A1-40A1-B39D-5E86DBC3B0A1}"/>
              </a:ext>
            </a:extLst>
          </p:cNvPr>
          <p:cNvSpPr txBox="1"/>
          <p:nvPr/>
        </p:nvSpPr>
        <p:spPr>
          <a:xfrm>
            <a:off x="8392886" y="1851645"/>
            <a:ext cx="188705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dirty="0">
                <a:latin typeface="AR DARLING" panose="02000000000000000000" pitchFamily="2" charset="0"/>
              </a:rPr>
              <a:t>1</a:t>
            </a:r>
          </a:p>
        </p:txBody>
      </p:sp>
      <p:pic>
        <p:nvPicPr>
          <p:cNvPr id="7" name="Image 6" descr="Une image contenant sombre, assis, regardant, noir&#10;&#10;Description générée automatiquement">
            <a:extLst>
              <a:ext uri="{FF2B5EF4-FFF2-40B4-BE49-F238E27FC236}">
                <a16:creationId xmlns:a16="http://schemas.microsoft.com/office/drawing/2014/main" id="{D1B76A43-C698-47E3-B9EE-051FFFB13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059" y="2453592"/>
            <a:ext cx="5061765" cy="255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0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95720F-395F-4A5C-A57E-43DF343FF13C}"/>
              </a:ext>
            </a:extLst>
          </p:cNvPr>
          <p:cNvSpPr/>
          <p:nvPr/>
        </p:nvSpPr>
        <p:spPr>
          <a:xfrm>
            <a:off x="3494542" y="350105"/>
            <a:ext cx="5749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Dans ce cours tu vas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81B0332-1BF1-4854-BBFF-B3C572706CDA}"/>
              </a:ext>
            </a:extLst>
          </p:cNvPr>
          <p:cNvSpPr txBox="1"/>
          <p:nvPr/>
        </p:nvSpPr>
        <p:spPr>
          <a:xfrm>
            <a:off x="2633665" y="3913480"/>
            <a:ext cx="47873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>
                <a:latin typeface="Arial Rounded MT Bold" panose="020F0704030504030204" pitchFamily="34" charset="0"/>
              </a:rPr>
              <a:t>découvrir la ville de Londres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CEF5F12-9ED1-438F-AA58-7C278C764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751" y="1191722"/>
            <a:ext cx="2390371" cy="146783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7CDFC39-2EB8-4FE3-AAFD-86DD7EBDADA6}"/>
              </a:ext>
            </a:extLst>
          </p:cNvPr>
          <p:cNvSpPr txBox="1"/>
          <p:nvPr/>
        </p:nvSpPr>
        <p:spPr>
          <a:xfrm>
            <a:off x="9243753" y="2342271"/>
            <a:ext cx="139172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dirty="0">
                <a:latin typeface="Arial Rounded MT Bold" panose="020F0704030504030204" pitchFamily="34" charset="0"/>
              </a:rPr>
              <a:t>chanter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125D880-1266-4C65-BD48-4F43B42ECEE1}"/>
              </a:ext>
            </a:extLst>
          </p:cNvPr>
          <p:cNvSpPr txBox="1"/>
          <p:nvPr/>
        </p:nvSpPr>
        <p:spPr>
          <a:xfrm>
            <a:off x="6881247" y="4976633"/>
            <a:ext cx="53107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500" dirty="0">
                <a:latin typeface="Arial Rounded MT Bold" panose="020F0704030504030204" pitchFamily="34" charset="0"/>
              </a:rPr>
              <a:t>apprendre à nommer les membres de ta famille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EF44D1-B01D-408D-8544-5E843E5BEB81}"/>
              </a:ext>
            </a:extLst>
          </p:cNvPr>
          <p:cNvSpPr txBox="1"/>
          <p:nvPr/>
        </p:nvSpPr>
        <p:spPr>
          <a:xfrm>
            <a:off x="914284" y="6011435"/>
            <a:ext cx="343876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dirty="0">
                <a:latin typeface="Arial Rounded MT Bold" panose="020F0704030504030204" pitchFamily="34" charset="0"/>
              </a:rPr>
              <a:t>nommer les couleurs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4226D51-FE48-BF4D-BDA6-B357B374C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229" y="1403409"/>
            <a:ext cx="1584204" cy="2206508"/>
          </a:xfrm>
          <a:prstGeom prst="rect">
            <a:avLst/>
          </a:prstGeom>
        </p:spPr>
      </p:pic>
      <p:pic>
        <p:nvPicPr>
          <p:cNvPr id="15" name="Picture 6" descr="Couleurs De L'Arc En Ciel, Couleurs">
            <a:extLst>
              <a:ext uri="{FF2B5EF4-FFF2-40B4-BE49-F238E27FC236}">
                <a16:creationId xmlns:a16="http://schemas.microsoft.com/office/drawing/2014/main" id="{2E493824-C53C-DF49-BEE4-4BF5602D2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76" y="4390534"/>
            <a:ext cx="1259987" cy="125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B6FCFE4-5382-F247-BFAB-BA2DAEFF65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8477" y="3453467"/>
            <a:ext cx="540109" cy="148995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1A5C6D3-85A6-2143-A24D-76C9AC646C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9354" y="3417767"/>
            <a:ext cx="601163" cy="148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FAF35A4-8BF9-B14B-94A5-5977EF93B068}"/>
              </a:ext>
            </a:extLst>
          </p:cNvPr>
          <p:cNvSpPr/>
          <p:nvPr/>
        </p:nvSpPr>
        <p:spPr>
          <a:xfrm>
            <a:off x="787183" y="102204"/>
            <a:ext cx="10639300" cy="904245"/>
          </a:xfrm>
          <a:prstGeom prst="roundRect">
            <a:avLst/>
          </a:prstGeom>
          <a:solidFill>
            <a:srgbClr val="619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>
                <a:latin typeface="Century Schoolbook" panose="02040604050505020304" pitchFamily="18" charset="0"/>
              </a:rPr>
              <a:t>London streets challenge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3A5DD8D-D8A1-40A1-B39D-5E86DBC3B0A1}"/>
              </a:ext>
            </a:extLst>
          </p:cNvPr>
          <p:cNvSpPr txBox="1"/>
          <p:nvPr/>
        </p:nvSpPr>
        <p:spPr>
          <a:xfrm>
            <a:off x="6106833" y="1810968"/>
            <a:ext cx="188705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dirty="0">
                <a:latin typeface="AR DARLING" panose="02000000000000000000" pitchFamily="2" charset="0"/>
              </a:rPr>
              <a:t>2</a:t>
            </a:r>
          </a:p>
        </p:txBody>
      </p:sp>
      <p:pic>
        <p:nvPicPr>
          <p:cNvPr id="7" name="Picture 12" descr="Street Lamp Lighting Iron - Free image on Pixabay">
            <a:extLst>
              <a:ext uri="{FF2B5EF4-FFF2-40B4-BE49-F238E27FC236}">
                <a16:creationId xmlns:a16="http://schemas.microsoft.com/office/drawing/2014/main" id="{9CD5E1C8-592F-421C-8EC2-1DC8B3539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79" y="906723"/>
            <a:ext cx="6726072" cy="504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32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FAF35A4-8BF9-B14B-94A5-5977EF93B068}"/>
              </a:ext>
            </a:extLst>
          </p:cNvPr>
          <p:cNvSpPr/>
          <p:nvPr/>
        </p:nvSpPr>
        <p:spPr>
          <a:xfrm>
            <a:off x="787183" y="102204"/>
            <a:ext cx="10639300" cy="904245"/>
          </a:xfrm>
          <a:prstGeom prst="roundRect">
            <a:avLst/>
          </a:prstGeom>
          <a:solidFill>
            <a:srgbClr val="619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>
                <a:latin typeface="Century Schoolbook" panose="02040604050505020304" pitchFamily="18" charset="0"/>
              </a:rPr>
              <a:t>London streets challenge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3" name="Image 2" descr="Une image contenant extérieur, route, bus, bâtiment&#10;&#10;Description générée automatiquement">
            <a:extLst>
              <a:ext uri="{FF2B5EF4-FFF2-40B4-BE49-F238E27FC236}">
                <a16:creationId xmlns:a16="http://schemas.microsoft.com/office/drawing/2014/main" id="{CF5A8219-F35A-44B3-93E8-166C0686C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989" y="1006449"/>
            <a:ext cx="8624022" cy="574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36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FAF35A4-8BF9-B14B-94A5-5977EF93B068}"/>
              </a:ext>
            </a:extLst>
          </p:cNvPr>
          <p:cNvSpPr/>
          <p:nvPr/>
        </p:nvSpPr>
        <p:spPr>
          <a:xfrm>
            <a:off x="787183" y="102204"/>
            <a:ext cx="10639300" cy="904245"/>
          </a:xfrm>
          <a:prstGeom prst="roundRect">
            <a:avLst/>
          </a:prstGeom>
          <a:solidFill>
            <a:srgbClr val="619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>
                <a:latin typeface="Century Schoolbook" panose="02040604050505020304" pitchFamily="18" charset="0"/>
              </a:rPr>
              <a:t>London streets challenge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4" name="Image 3" descr="Une image contenant objet, bâtiment, cabane, extérieur&#10;&#10;Description générée automatiquement">
            <a:extLst>
              <a:ext uri="{FF2B5EF4-FFF2-40B4-BE49-F238E27FC236}">
                <a16:creationId xmlns:a16="http://schemas.microsoft.com/office/drawing/2014/main" id="{9F8BB815-F257-4815-89A8-424CA16A1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" y="1056640"/>
            <a:ext cx="8702040" cy="580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51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FAF35A4-8BF9-B14B-94A5-5977EF93B068}"/>
              </a:ext>
            </a:extLst>
          </p:cNvPr>
          <p:cNvSpPr/>
          <p:nvPr/>
        </p:nvSpPr>
        <p:spPr>
          <a:xfrm>
            <a:off x="787183" y="102204"/>
            <a:ext cx="10639300" cy="904245"/>
          </a:xfrm>
          <a:prstGeom prst="roundRect">
            <a:avLst/>
          </a:prstGeom>
          <a:solidFill>
            <a:srgbClr val="619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>
                <a:latin typeface="Century Schoolbook" panose="02040604050505020304" pitchFamily="18" charset="0"/>
              </a:rPr>
              <a:t>London </a:t>
            </a:r>
            <a:r>
              <a:rPr lang="fr-FR" sz="5000" i="1" dirty="0" err="1">
                <a:latin typeface="Century Schoolbook" panose="02040604050505020304" pitchFamily="18" charset="0"/>
              </a:rPr>
              <a:t>streets</a:t>
            </a:r>
            <a:r>
              <a:rPr lang="fr-FR" sz="5000" i="1" dirty="0">
                <a:latin typeface="Century Schoolbook" panose="02040604050505020304" pitchFamily="18" charset="0"/>
              </a:rPr>
              <a:t> challenge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3A5DD8D-D8A1-40A1-B39D-5E86DBC3B0A1}"/>
              </a:ext>
            </a:extLst>
          </p:cNvPr>
          <p:cNvSpPr txBox="1"/>
          <p:nvPr/>
        </p:nvSpPr>
        <p:spPr>
          <a:xfrm>
            <a:off x="5835511" y="971139"/>
            <a:ext cx="181571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latin typeface="AR DARLING" panose="02000000000000000000" pitchFamily="2" charset="0"/>
              </a:rPr>
              <a:t>5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5AE338E-84BD-4F22-917D-375B1CBD6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70" y="4364558"/>
            <a:ext cx="2679714" cy="1984663"/>
          </a:xfrm>
          <a:prstGeom prst="rect">
            <a:avLst/>
          </a:prstGeom>
        </p:spPr>
      </p:pic>
      <p:pic>
        <p:nvPicPr>
          <p:cNvPr id="6" name="Picture 4" descr="Plus de 100 images de Cabine Téléphonique Rouge et de Cabine ...">
            <a:extLst>
              <a:ext uri="{FF2B5EF4-FFF2-40B4-BE49-F238E27FC236}">
                <a16:creationId xmlns:a16="http://schemas.microsoft.com/office/drawing/2014/main" id="{F914361B-D790-4DFE-AE0F-580EDF44E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628" y="880594"/>
            <a:ext cx="2355033" cy="332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0351522-FE6A-4365-9199-A5618C020C4E}"/>
              </a:ext>
            </a:extLst>
          </p:cNvPr>
          <p:cNvSpPr txBox="1"/>
          <p:nvPr/>
        </p:nvSpPr>
        <p:spPr>
          <a:xfrm>
            <a:off x="5924844" y="3444254"/>
            <a:ext cx="181571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latin typeface="AR DARLING" panose="02000000000000000000" pitchFamily="2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6451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FAF35A4-8BF9-B14B-94A5-5977EF93B068}"/>
              </a:ext>
            </a:extLst>
          </p:cNvPr>
          <p:cNvSpPr/>
          <p:nvPr/>
        </p:nvSpPr>
        <p:spPr>
          <a:xfrm>
            <a:off x="787183" y="102204"/>
            <a:ext cx="10639300" cy="904245"/>
          </a:xfrm>
          <a:prstGeom prst="roundRect">
            <a:avLst/>
          </a:prstGeom>
          <a:solidFill>
            <a:srgbClr val="619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>
                <a:latin typeface="Century Schoolbook" panose="02040604050505020304" pitchFamily="18" charset="0"/>
              </a:rPr>
              <a:t>London streets challenge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4" name="Image 3" descr="Une image contenant objet, bâtiment, cabane, extérieur&#10;&#10;Description générée automatiquement">
            <a:extLst>
              <a:ext uri="{FF2B5EF4-FFF2-40B4-BE49-F238E27FC236}">
                <a16:creationId xmlns:a16="http://schemas.microsoft.com/office/drawing/2014/main" id="{9F8BB815-F257-4815-89A8-424CA16A1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" y="1056640"/>
            <a:ext cx="8702040" cy="580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2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ig Ben Gros Plan Point De Repère - Photo gratuite sur Pixabay">
            <a:extLst>
              <a:ext uri="{FF2B5EF4-FFF2-40B4-BE49-F238E27FC236}">
                <a16:creationId xmlns:a16="http://schemas.microsoft.com/office/drawing/2014/main" id="{FF1A5D22-64CB-48A9-913F-A741CA2A0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99" y="439101"/>
            <a:ext cx="2434963" cy="364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alais De Buckingham Queen Royals - Photo gratuite sur Pixabay">
            <a:extLst>
              <a:ext uri="{FF2B5EF4-FFF2-40B4-BE49-F238E27FC236}">
                <a16:creationId xmlns:a16="http://schemas.microsoft.com/office/drawing/2014/main" id="{75D57BF8-ED53-4E55-8C66-6B0785BB3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518" y="-225187"/>
            <a:ext cx="4311534" cy="287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Londres London Eye Grande Roue - Photo gratuite sur Pixabay">
            <a:extLst>
              <a:ext uri="{FF2B5EF4-FFF2-40B4-BE49-F238E27FC236}">
                <a16:creationId xmlns:a16="http://schemas.microsoft.com/office/drawing/2014/main" id="{C50EF0C8-733C-4710-A994-FD7367B51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733" y="2373959"/>
            <a:ext cx="4239903" cy="281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E4FC3C6-6098-4862-97C1-11CCC92DDAA6}"/>
              </a:ext>
            </a:extLst>
          </p:cNvPr>
          <p:cNvSpPr txBox="1"/>
          <p:nvPr/>
        </p:nvSpPr>
        <p:spPr>
          <a:xfrm>
            <a:off x="177930" y="375282"/>
            <a:ext cx="1736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 Rounded MT Bold" panose="020F0704030504030204" pitchFamily="34" charset="0"/>
              </a:rPr>
              <a:t>Big Ben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D71D43D-93A0-4C52-A972-CF2FA754D2F2}"/>
              </a:ext>
            </a:extLst>
          </p:cNvPr>
          <p:cNvSpPr txBox="1"/>
          <p:nvPr/>
        </p:nvSpPr>
        <p:spPr>
          <a:xfrm>
            <a:off x="4336798" y="2373959"/>
            <a:ext cx="2521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 Rounded MT Bold" panose="020F0704030504030204" pitchFamily="34" charset="0"/>
              </a:rPr>
              <a:t>London Eye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2C12DCE-207C-45EA-B534-7A879F294384}"/>
              </a:ext>
            </a:extLst>
          </p:cNvPr>
          <p:cNvSpPr txBox="1"/>
          <p:nvPr/>
        </p:nvSpPr>
        <p:spPr>
          <a:xfrm>
            <a:off x="7410462" y="70328"/>
            <a:ext cx="4099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 Rounded MT Bold" panose="020F0704030504030204" pitchFamily="34" charset="0"/>
              </a:rPr>
              <a:t>Buckingham Palace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00E7C8-BF83-49EC-B566-C2230215E3EA}"/>
              </a:ext>
            </a:extLst>
          </p:cNvPr>
          <p:cNvSpPr/>
          <p:nvPr/>
        </p:nvSpPr>
        <p:spPr>
          <a:xfrm rot="21188845">
            <a:off x="2828067" y="492609"/>
            <a:ext cx="3949232" cy="14930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Monuments</a:t>
            </a:r>
          </a:p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 London</a:t>
            </a:r>
            <a:endParaRPr lang="fr-F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224" name="Picture 8" descr="Tower Bridge Londres Soir - Photo gratuite sur Pixabay">
            <a:extLst>
              <a:ext uri="{FF2B5EF4-FFF2-40B4-BE49-F238E27FC236}">
                <a16:creationId xmlns:a16="http://schemas.microsoft.com/office/drawing/2014/main" id="{565EBB19-A98A-405E-9333-C561FDE1C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518" y="2811172"/>
            <a:ext cx="4420031" cy="281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314FA97-02F5-48D6-BDEA-49EC3DFCBBD6}"/>
              </a:ext>
            </a:extLst>
          </p:cNvPr>
          <p:cNvSpPr txBox="1"/>
          <p:nvPr/>
        </p:nvSpPr>
        <p:spPr>
          <a:xfrm>
            <a:off x="7087574" y="2666346"/>
            <a:ext cx="2849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 Rounded MT Bold" panose="020F0704030504030204" pitchFamily="34" charset="0"/>
              </a:rPr>
              <a:t>Tower Bridge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8E03013-AE78-4630-BB03-5497FD5A34CE}"/>
              </a:ext>
            </a:extLst>
          </p:cNvPr>
          <p:cNvSpPr txBox="1"/>
          <p:nvPr/>
        </p:nvSpPr>
        <p:spPr>
          <a:xfrm>
            <a:off x="3453390" y="5783081"/>
            <a:ext cx="2907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 Rounded MT Bold" panose="020F0704030504030204" pitchFamily="34" charset="0"/>
              </a:rPr>
              <a:t>River Thames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93CC37F-0BB9-475D-8025-08F63C8ADBFB}"/>
              </a:ext>
            </a:extLst>
          </p:cNvPr>
          <p:cNvCxnSpPr/>
          <p:nvPr/>
        </p:nvCxnSpPr>
        <p:spPr>
          <a:xfrm flipH="1" flipV="1">
            <a:off x="4802684" y="4995081"/>
            <a:ext cx="738307" cy="8831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19EF500-A89E-4281-9515-64AE5539DCFC}"/>
              </a:ext>
            </a:extLst>
          </p:cNvPr>
          <p:cNvCxnSpPr/>
          <p:nvPr/>
        </p:nvCxnSpPr>
        <p:spPr>
          <a:xfrm flipV="1">
            <a:off x="5513696" y="5466938"/>
            <a:ext cx="2006220" cy="42889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95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ig Ben Gros Plan Point De Repère - Photo gratuite sur Pixabay">
            <a:extLst>
              <a:ext uri="{FF2B5EF4-FFF2-40B4-BE49-F238E27FC236}">
                <a16:creationId xmlns:a16="http://schemas.microsoft.com/office/drawing/2014/main" id="{FF1A5D22-64CB-48A9-913F-A741CA2A0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556" y="3709840"/>
            <a:ext cx="1582014" cy="236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alais De Buckingham Queen Royals - Photo gratuite sur Pixabay">
            <a:extLst>
              <a:ext uri="{FF2B5EF4-FFF2-40B4-BE49-F238E27FC236}">
                <a16:creationId xmlns:a16="http://schemas.microsoft.com/office/drawing/2014/main" id="{75D57BF8-ED53-4E55-8C66-6B0785BB3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086" y="537465"/>
            <a:ext cx="2548718" cy="169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Londres London Eye Grande Roue - Photo gratuite sur Pixabay">
            <a:extLst>
              <a:ext uri="{FF2B5EF4-FFF2-40B4-BE49-F238E27FC236}">
                <a16:creationId xmlns:a16="http://schemas.microsoft.com/office/drawing/2014/main" id="{C50EF0C8-733C-4710-A994-FD7367B51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98" y="4463196"/>
            <a:ext cx="2291750" cy="152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E4FC3C6-6098-4862-97C1-11CCC92DDAA6}"/>
              </a:ext>
            </a:extLst>
          </p:cNvPr>
          <p:cNvSpPr txBox="1"/>
          <p:nvPr/>
        </p:nvSpPr>
        <p:spPr>
          <a:xfrm>
            <a:off x="4904128" y="4683129"/>
            <a:ext cx="1736373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 Rounded MT Bold" panose="020F0704030504030204" pitchFamily="34" charset="0"/>
              </a:rPr>
              <a:t>Big Ben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D71D43D-93A0-4C52-A972-CF2FA754D2F2}"/>
              </a:ext>
            </a:extLst>
          </p:cNvPr>
          <p:cNvSpPr txBox="1"/>
          <p:nvPr/>
        </p:nvSpPr>
        <p:spPr>
          <a:xfrm>
            <a:off x="4568781" y="2300321"/>
            <a:ext cx="2521268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 Rounded MT Bold" panose="020F0704030504030204" pitchFamily="34" charset="0"/>
              </a:rPr>
              <a:t>London Eye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2C12DCE-207C-45EA-B534-7A879F294384}"/>
              </a:ext>
            </a:extLst>
          </p:cNvPr>
          <p:cNvSpPr txBox="1"/>
          <p:nvPr/>
        </p:nvSpPr>
        <p:spPr>
          <a:xfrm>
            <a:off x="3833706" y="3058507"/>
            <a:ext cx="4099392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 Rounded MT Bold" panose="020F0704030504030204" pitchFamily="34" charset="0"/>
              </a:rPr>
              <a:t>Buckingham Palace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00E7C8-BF83-49EC-B566-C2230215E3EA}"/>
              </a:ext>
            </a:extLst>
          </p:cNvPr>
          <p:cNvSpPr/>
          <p:nvPr/>
        </p:nvSpPr>
        <p:spPr>
          <a:xfrm>
            <a:off x="3730298" y="233263"/>
            <a:ext cx="3949232" cy="14930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Monuments</a:t>
            </a:r>
          </a:p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 London</a:t>
            </a:r>
            <a:endParaRPr lang="fr-F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224" name="Picture 8" descr="Tower Bridge Londres Soir - Photo gratuite sur Pixabay">
            <a:extLst>
              <a:ext uri="{FF2B5EF4-FFF2-40B4-BE49-F238E27FC236}">
                <a16:creationId xmlns:a16="http://schemas.microsoft.com/office/drawing/2014/main" id="{565EBB19-A98A-405E-9333-C561FDE1C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2" y="1512867"/>
            <a:ext cx="2518566" cy="160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314FA97-02F5-48D6-BDEA-49EC3DFCBBD6}"/>
              </a:ext>
            </a:extLst>
          </p:cNvPr>
          <p:cNvSpPr txBox="1"/>
          <p:nvPr/>
        </p:nvSpPr>
        <p:spPr>
          <a:xfrm>
            <a:off x="4568781" y="3878421"/>
            <a:ext cx="2849113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 Rounded MT Bold" panose="020F0704030504030204" pitchFamily="34" charset="0"/>
              </a:rPr>
              <a:t>Tower Bridge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8E03013-AE78-4630-BB03-5497FD5A34CE}"/>
              </a:ext>
            </a:extLst>
          </p:cNvPr>
          <p:cNvSpPr txBox="1"/>
          <p:nvPr/>
        </p:nvSpPr>
        <p:spPr>
          <a:xfrm>
            <a:off x="4527392" y="5441315"/>
            <a:ext cx="2907014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 Rounded MT Bold" panose="020F0704030504030204" pitchFamily="34" charset="0"/>
              </a:rPr>
              <a:t>River Thames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93CC37F-0BB9-475D-8025-08F63C8ADBFB}"/>
              </a:ext>
            </a:extLst>
          </p:cNvPr>
          <p:cNvCxnSpPr>
            <a:cxnSpLocks/>
          </p:cNvCxnSpPr>
          <p:nvPr/>
        </p:nvCxnSpPr>
        <p:spPr>
          <a:xfrm flipH="1">
            <a:off x="2001042" y="2747278"/>
            <a:ext cx="2406646" cy="23844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19EF500-A89E-4281-9515-64AE5539DCFC}"/>
              </a:ext>
            </a:extLst>
          </p:cNvPr>
          <p:cNvCxnSpPr>
            <a:cxnSpLocks/>
          </p:cNvCxnSpPr>
          <p:nvPr/>
        </p:nvCxnSpPr>
        <p:spPr>
          <a:xfrm flipV="1">
            <a:off x="7933098" y="2065555"/>
            <a:ext cx="1760373" cy="13634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79283A24-089A-4582-8957-1DBF1E8F9D1F}"/>
              </a:ext>
            </a:extLst>
          </p:cNvPr>
          <p:cNvCxnSpPr>
            <a:cxnSpLocks/>
          </p:cNvCxnSpPr>
          <p:nvPr/>
        </p:nvCxnSpPr>
        <p:spPr>
          <a:xfrm flipH="1" flipV="1">
            <a:off x="1776738" y="2747278"/>
            <a:ext cx="2630950" cy="146421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ACEC2F64-A123-48F3-8617-65DA11E8FDA2}"/>
              </a:ext>
            </a:extLst>
          </p:cNvPr>
          <p:cNvCxnSpPr>
            <a:cxnSpLocks/>
          </p:cNvCxnSpPr>
          <p:nvPr/>
        </p:nvCxnSpPr>
        <p:spPr>
          <a:xfrm flipV="1">
            <a:off x="6867370" y="4329330"/>
            <a:ext cx="3547893" cy="74395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2B0C3A24-1AB7-4276-8B46-A7632B096CED}"/>
              </a:ext>
            </a:extLst>
          </p:cNvPr>
          <p:cNvCxnSpPr>
            <a:cxnSpLocks/>
          </p:cNvCxnSpPr>
          <p:nvPr/>
        </p:nvCxnSpPr>
        <p:spPr>
          <a:xfrm flipH="1" flipV="1">
            <a:off x="822427" y="2993346"/>
            <a:ext cx="3658664" cy="2663893"/>
          </a:xfrm>
          <a:prstGeom prst="straightConnector1">
            <a:avLst/>
          </a:prstGeom>
          <a:ln w="7620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286CE937-351C-43B1-93C4-0BB0941173B5}"/>
              </a:ext>
            </a:extLst>
          </p:cNvPr>
          <p:cNvCxnSpPr/>
          <p:nvPr/>
        </p:nvCxnSpPr>
        <p:spPr>
          <a:xfrm flipH="1">
            <a:off x="903034" y="5674073"/>
            <a:ext cx="3558136" cy="2081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72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6000" i="1" dirty="0">
              <a:latin typeface="Century Schoolbook" panose="02040604050505020304" pitchFamily="18" charset="0"/>
            </a:endParaRPr>
          </a:p>
          <a:p>
            <a:pPr algn="ctr"/>
            <a:r>
              <a:rPr lang="fr-FR" sz="6000" i="1" dirty="0">
                <a:latin typeface="Century Schoolbook" panose="02040604050505020304" pitchFamily="18" charset="0"/>
              </a:rPr>
              <a:t>Challenge</a:t>
            </a:r>
          </a:p>
          <a:p>
            <a:pPr algn="ctr"/>
            <a:r>
              <a:rPr lang="fr-FR" sz="6500" dirty="0">
                <a:latin typeface="Century Schoolbook" panose="02040604050505020304" pitchFamily="18" charset="0"/>
              </a:rPr>
              <a:t> 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8742F6D-4421-4F45-AFCF-1E5DCB84EDA6}"/>
              </a:ext>
            </a:extLst>
          </p:cNvPr>
          <p:cNvSpPr/>
          <p:nvPr/>
        </p:nvSpPr>
        <p:spPr>
          <a:xfrm>
            <a:off x="7554308" y="1827227"/>
            <a:ext cx="3595044" cy="812917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42B6EA-7013-1541-9CF7-4AF01B04AA45}"/>
              </a:ext>
            </a:extLst>
          </p:cNvPr>
          <p:cNvSpPr/>
          <p:nvPr/>
        </p:nvSpPr>
        <p:spPr>
          <a:xfrm>
            <a:off x="8048253" y="1825233"/>
            <a:ext cx="254647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Buckingham Palace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78C61B2-7C4C-344A-9D8C-A3C9C3B5BAC4}"/>
              </a:ext>
            </a:extLst>
          </p:cNvPr>
          <p:cNvSpPr txBox="1"/>
          <p:nvPr/>
        </p:nvSpPr>
        <p:spPr>
          <a:xfrm>
            <a:off x="7431027" y="3058246"/>
            <a:ext cx="35950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London Eye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CEFAE1E3-3063-E94C-965F-F2284D807120}"/>
              </a:ext>
            </a:extLst>
          </p:cNvPr>
          <p:cNvSpPr/>
          <p:nvPr/>
        </p:nvSpPr>
        <p:spPr>
          <a:xfrm>
            <a:off x="7554308" y="2912309"/>
            <a:ext cx="3595043" cy="720437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10CB41A-4F6E-F649-B030-4BA51466E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952" y="3284694"/>
            <a:ext cx="1739819" cy="1159879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DB66B86-7B23-5343-9DAE-4874ED697DF8}"/>
              </a:ext>
            </a:extLst>
          </p:cNvPr>
          <p:cNvSpPr txBox="1"/>
          <p:nvPr/>
        </p:nvSpPr>
        <p:spPr>
          <a:xfrm>
            <a:off x="8005651" y="5087906"/>
            <a:ext cx="32292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Tower Bridge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CB98831-2EC0-EB44-A5D7-9F5E8A5CFF57}"/>
              </a:ext>
            </a:extLst>
          </p:cNvPr>
          <p:cNvSpPr/>
          <p:nvPr/>
        </p:nvSpPr>
        <p:spPr>
          <a:xfrm>
            <a:off x="7554308" y="4968997"/>
            <a:ext cx="3595043" cy="696096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AFECABD-1F50-A441-ACE6-29C554740566}"/>
              </a:ext>
            </a:extLst>
          </p:cNvPr>
          <p:cNvSpPr txBox="1"/>
          <p:nvPr/>
        </p:nvSpPr>
        <p:spPr>
          <a:xfrm>
            <a:off x="7171797" y="4094638"/>
            <a:ext cx="45122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Big</a:t>
            </a:r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 Ben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E050875-A02B-804C-B12D-CC0EC7CADDEB}"/>
              </a:ext>
            </a:extLst>
          </p:cNvPr>
          <p:cNvSpPr/>
          <p:nvPr/>
        </p:nvSpPr>
        <p:spPr>
          <a:xfrm>
            <a:off x="7598928" y="4009332"/>
            <a:ext cx="3595044" cy="663057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FB5690C-AE8E-1847-B2E8-08AD376B20DE}"/>
              </a:ext>
            </a:extLst>
          </p:cNvPr>
          <p:cNvSpPr txBox="1"/>
          <p:nvPr/>
        </p:nvSpPr>
        <p:spPr>
          <a:xfrm>
            <a:off x="6966392" y="6040857"/>
            <a:ext cx="48574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River Thames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94B2D8B7-949F-3647-B3C8-82AC48E647EC}"/>
              </a:ext>
            </a:extLst>
          </p:cNvPr>
          <p:cNvSpPr/>
          <p:nvPr/>
        </p:nvSpPr>
        <p:spPr>
          <a:xfrm>
            <a:off x="7554308" y="5926861"/>
            <a:ext cx="3595043" cy="720437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1B0A4032-FB97-E044-B4DF-68A6FFB5D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66" y="2217701"/>
            <a:ext cx="5370730" cy="370916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CA748AD-E7A0-C74F-8673-04B9CC9AF2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6684" y="529780"/>
            <a:ext cx="1182054" cy="80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3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/>
      <p:bldP spid="14" grpId="1"/>
      <p:bldP spid="17" grpId="0"/>
      <p:bldP spid="17" grpId="1"/>
      <p:bldP spid="20" grpId="0" animBg="1"/>
      <p:bldP spid="20" grpId="1" animBg="1"/>
      <p:bldP spid="12" grpId="0"/>
      <p:bldP spid="12" grpId="1"/>
      <p:bldP spid="15" grpId="0" animBg="1"/>
      <p:bldP spid="15" grpId="1" animBg="1"/>
      <p:bldP spid="16" grpId="0"/>
      <p:bldP spid="18" grpId="0" animBg="1"/>
      <p:bldP spid="21" grpId="0"/>
      <p:bldP spid="21" grpId="1"/>
      <p:bldP spid="22" grpId="0" animBg="1"/>
      <p:bldP spid="2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6000" i="1" dirty="0">
              <a:latin typeface="Century Schoolbook" panose="02040604050505020304" pitchFamily="18" charset="0"/>
            </a:endParaRPr>
          </a:p>
          <a:p>
            <a:pPr algn="ctr"/>
            <a:r>
              <a:rPr lang="fr-FR" sz="6000" i="1" dirty="0">
                <a:latin typeface="Century Schoolbook" panose="02040604050505020304" pitchFamily="18" charset="0"/>
              </a:rPr>
              <a:t>Challenge</a:t>
            </a:r>
          </a:p>
          <a:p>
            <a:pPr algn="ctr"/>
            <a:r>
              <a:rPr lang="fr-FR" sz="6500" dirty="0">
                <a:latin typeface="Century Schoolbook" panose="02040604050505020304" pitchFamily="18" charset="0"/>
              </a:rPr>
              <a:t> 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8742F6D-4421-4F45-AFCF-1E5DCB84EDA6}"/>
              </a:ext>
            </a:extLst>
          </p:cNvPr>
          <p:cNvSpPr/>
          <p:nvPr/>
        </p:nvSpPr>
        <p:spPr>
          <a:xfrm>
            <a:off x="7554308" y="1827227"/>
            <a:ext cx="3595044" cy="812917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42B6EA-7013-1541-9CF7-4AF01B04AA45}"/>
              </a:ext>
            </a:extLst>
          </p:cNvPr>
          <p:cNvSpPr/>
          <p:nvPr/>
        </p:nvSpPr>
        <p:spPr>
          <a:xfrm>
            <a:off x="7318431" y="5977342"/>
            <a:ext cx="41296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Buckingham Palace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78C61B2-7C4C-344A-9D8C-A3C9C3B5BAC4}"/>
              </a:ext>
            </a:extLst>
          </p:cNvPr>
          <p:cNvSpPr txBox="1"/>
          <p:nvPr/>
        </p:nvSpPr>
        <p:spPr>
          <a:xfrm>
            <a:off x="7554307" y="2006084"/>
            <a:ext cx="35950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London Eye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CEFAE1E3-3063-E94C-965F-F2284D807120}"/>
              </a:ext>
            </a:extLst>
          </p:cNvPr>
          <p:cNvSpPr/>
          <p:nvPr/>
        </p:nvSpPr>
        <p:spPr>
          <a:xfrm>
            <a:off x="7554308" y="2912309"/>
            <a:ext cx="3595043" cy="720437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10CB41A-4F6E-F649-B030-4BA51466E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886" y="3419151"/>
            <a:ext cx="1472303" cy="981535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DB66B86-7B23-5343-9DAE-4874ED697DF8}"/>
              </a:ext>
            </a:extLst>
          </p:cNvPr>
          <p:cNvSpPr txBox="1"/>
          <p:nvPr/>
        </p:nvSpPr>
        <p:spPr>
          <a:xfrm>
            <a:off x="8347245" y="4094776"/>
            <a:ext cx="23396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Big</a:t>
            </a:r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 Ben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CB98831-2EC0-EB44-A5D7-9F5E8A5CFF57}"/>
              </a:ext>
            </a:extLst>
          </p:cNvPr>
          <p:cNvSpPr/>
          <p:nvPr/>
        </p:nvSpPr>
        <p:spPr>
          <a:xfrm>
            <a:off x="7554308" y="3992950"/>
            <a:ext cx="3595043" cy="696096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AFECABD-1F50-A441-ACE6-29C554740566}"/>
              </a:ext>
            </a:extLst>
          </p:cNvPr>
          <p:cNvSpPr txBox="1"/>
          <p:nvPr/>
        </p:nvSpPr>
        <p:spPr>
          <a:xfrm>
            <a:off x="7127177" y="5061732"/>
            <a:ext cx="45122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Tower Bridge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E050875-A02B-804C-B12D-CC0EC7CADDEB}"/>
              </a:ext>
            </a:extLst>
          </p:cNvPr>
          <p:cNvSpPr/>
          <p:nvPr/>
        </p:nvSpPr>
        <p:spPr>
          <a:xfrm>
            <a:off x="7554308" y="4976426"/>
            <a:ext cx="3595044" cy="663057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FB5690C-AE8E-1847-B2E8-08AD376B20DE}"/>
              </a:ext>
            </a:extLst>
          </p:cNvPr>
          <p:cNvSpPr txBox="1"/>
          <p:nvPr/>
        </p:nvSpPr>
        <p:spPr>
          <a:xfrm>
            <a:off x="6807237" y="3010290"/>
            <a:ext cx="48574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River Thames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94B2D8B7-949F-3647-B3C8-82AC48E647EC}"/>
              </a:ext>
            </a:extLst>
          </p:cNvPr>
          <p:cNvSpPr/>
          <p:nvPr/>
        </p:nvSpPr>
        <p:spPr>
          <a:xfrm>
            <a:off x="7554308" y="5926861"/>
            <a:ext cx="3595043" cy="720437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93D36016-3B18-4246-A688-EECE7C2FB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10" y="2094210"/>
            <a:ext cx="5568691" cy="449357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F44CD75-059C-4E44-9B95-E382C1A49C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0964" y="611037"/>
            <a:ext cx="1182054" cy="70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5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4" grpId="1"/>
      <p:bldP spid="17" grpId="0"/>
      <p:bldP spid="20" grpId="0" animBg="1"/>
      <p:bldP spid="20" grpId="1" animBg="1"/>
      <p:bldP spid="12" grpId="0"/>
      <p:bldP spid="12" grpId="1"/>
      <p:bldP spid="15" grpId="0" animBg="1"/>
      <p:bldP spid="15" grpId="1" animBg="1"/>
      <p:bldP spid="16" grpId="0"/>
      <p:bldP spid="16" grpId="1"/>
      <p:bldP spid="18" grpId="0" animBg="1"/>
      <p:bldP spid="18" grpId="1" animBg="1"/>
      <p:bldP spid="21" grpId="0"/>
      <p:bldP spid="21" grpId="1"/>
      <p:bldP spid="22" grpId="0" animBg="1"/>
      <p:bldP spid="2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6000" i="1" dirty="0">
              <a:latin typeface="Century Schoolbook" panose="02040604050505020304" pitchFamily="18" charset="0"/>
            </a:endParaRPr>
          </a:p>
          <a:p>
            <a:pPr algn="ctr"/>
            <a:r>
              <a:rPr lang="fr-FR" sz="6000" i="1" dirty="0">
                <a:latin typeface="Century Schoolbook" panose="02040604050505020304" pitchFamily="18" charset="0"/>
              </a:rPr>
              <a:t>Challenge</a:t>
            </a:r>
          </a:p>
          <a:p>
            <a:pPr algn="ctr"/>
            <a:r>
              <a:rPr lang="fr-FR" sz="6500" dirty="0">
                <a:latin typeface="Century Schoolbook" panose="02040604050505020304" pitchFamily="18" charset="0"/>
              </a:rPr>
              <a:t> 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8742F6D-4421-4F45-AFCF-1E5DCB84EDA6}"/>
              </a:ext>
            </a:extLst>
          </p:cNvPr>
          <p:cNvSpPr/>
          <p:nvPr/>
        </p:nvSpPr>
        <p:spPr>
          <a:xfrm>
            <a:off x="7554308" y="1827227"/>
            <a:ext cx="3595044" cy="812917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42B6EA-7013-1541-9CF7-4AF01B04AA45}"/>
              </a:ext>
            </a:extLst>
          </p:cNvPr>
          <p:cNvSpPr/>
          <p:nvPr/>
        </p:nvSpPr>
        <p:spPr>
          <a:xfrm>
            <a:off x="8048253" y="1825233"/>
            <a:ext cx="254647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Buckingham Palace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78C61B2-7C4C-344A-9D8C-A3C9C3B5BAC4}"/>
              </a:ext>
            </a:extLst>
          </p:cNvPr>
          <p:cNvSpPr txBox="1"/>
          <p:nvPr/>
        </p:nvSpPr>
        <p:spPr>
          <a:xfrm>
            <a:off x="7431027" y="3058246"/>
            <a:ext cx="35950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London Eye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CEFAE1E3-3063-E94C-965F-F2284D807120}"/>
              </a:ext>
            </a:extLst>
          </p:cNvPr>
          <p:cNvSpPr/>
          <p:nvPr/>
        </p:nvSpPr>
        <p:spPr>
          <a:xfrm>
            <a:off x="7554308" y="2912309"/>
            <a:ext cx="3595043" cy="720437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10CB41A-4F6E-F649-B030-4BA51466E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101" y="3607338"/>
            <a:ext cx="1739819" cy="1159879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DB66B86-7B23-5343-9DAE-4874ED697DF8}"/>
              </a:ext>
            </a:extLst>
          </p:cNvPr>
          <p:cNvSpPr txBox="1"/>
          <p:nvPr/>
        </p:nvSpPr>
        <p:spPr>
          <a:xfrm>
            <a:off x="8347245" y="4094776"/>
            <a:ext cx="23396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Big</a:t>
            </a:r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 Ben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CB98831-2EC0-EB44-A5D7-9F5E8A5CFF57}"/>
              </a:ext>
            </a:extLst>
          </p:cNvPr>
          <p:cNvSpPr/>
          <p:nvPr/>
        </p:nvSpPr>
        <p:spPr>
          <a:xfrm>
            <a:off x="7554308" y="3992950"/>
            <a:ext cx="3595043" cy="696096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AFECABD-1F50-A441-ACE6-29C554740566}"/>
              </a:ext>
            </a:extLst>
          </p:cNvPr>
          <p:cNvSpPr txBox="1"/>
          <p:nvPr/>
        </p:nvSpPr>
        <p:spPr>
          <a:xfrm>
            <a:off x="7127177" y="5061732"/>
            <a:ext cx="45122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Tower Bridge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E050875-A02B-804C-B12D-CC0EC7CADDEB}"/>
              </a:ext>
            </a:extLst>
          </p:cNvPr>
          <p:cNvSpPr/>
          <p:nvPr/>
        </p:nvSpPr>
        <p:spPr>
          <a:xfrm>
            <a:off x="7554308" y="4976426"/>
            <a:ext cx="3595044" cy="663057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5DDA8E2-39A9-7845-86B6-ACD539DBEA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67" y="2390196"/>
            <a:ext cx="5000060" cy="3336997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8FB5690C-AE8E-1847-B2E8-08AD376B20DE}"/>
              </a:ext>
            </a:extLst>
          </p:cNvPr>
          <p:cNvSpPr txBox="1"/>
          <p:nvPr/>
        </p:nvSpPr>
        <p:spPr>
          <a:xfrm>
            <a:off x="6966392" y="6040857"/>
            <a:ext cx="48574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River Thames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94B2D8B7-949F-3647-B3C8-82AC48E647EC}"/>
              </a:ext>
            </a:extLst>
          </p:cNvPr>
          <p:cNvSpPr/>
          <p:nvPr/>
        </p:nvSpPr>
        <p:spPr>
          <a:xfrm>
            <a:off x="7554308" y="5926861"/>
            <a:ext cx="3595043" cy="720437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2F20165-441F-EE46-B0C9-2976446F10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0964" y="433059"/>
            <a:ext cx="1182054" cy="70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/>
      <p:bldP spid="14" grpId="1"/>
      <p:bldP spid="17" grpId="0"/>
      <p:bldP spid="17" grpId="1"/>
      <p:bldP spid="20" grpId="0" animBg="1"/>
      <p:bldP spid="20" grpId="1" animBg="1"/>
      <p:bldP spid="12" grpId="0"/>
      <p:bldP spid="12" grpId="1"/>
      <p:bldP spid="15" grpId="0" animBg="1"/>
      <p:bldP spid="15" grpId="1" animBg="1"/>
      <p:bldP spid="16" grpId="0"/>
      <p:bldP spid="18" grpId="0" animBg="1"/>
      <p:bldP spid="21" grpId="0"/>
      <p:bldP spid="21" grpId="1"/>
      <p:bldP spid="22" grpId="0" animBg="1"/>
      <p:bldP spid="2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53759-3F0A-D341-B7C0-35D327F4E353}"/>
              </a:ext>
            </a:extLst>
          </p:cNvPr>
          <p:cNvSpPr/>
          <p:nvPr/>
        </p:nvSpPr>
        <p:spPr>
          <a:xfrm>
            <a:off x="821267" y="522970"/>
            <a:ext cx="10862733" cy="1254006"/>
          </a:xfrm>
          <a:prstGeom prst="roundRect">
            <a:avLst/>
          </a:prstGeom>
          <a:solidFill>
            <a:srgbClr val="5D76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i="1" baseline="-25000" dirty="0">
                <a:latin typeface="Century Schoolbook" panose="02040604050505020304" pitchFamily="18" charset="0"/>
              </a:rPr>
              <a:t>Hello Song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F7D4E6B-B5C0-3443-8CE7-7F14A9ABF8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145" y="1878576"/>
            <a:ext cx="6159855" cy="378253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52630CBB-7433-2348-A11A-C76242427A9C}"/>
              </a:ext>
            </a:extLst>
          </p:cNvPr>
          <p:cNvSpPr/>
          <p:nvPr/>
        </p:nvSpPr>
        <p:spPr>
          <a:xfrm>
            <a:off x="804334" y="6214533"/>
            <a:ext cx="10862733" cy="491067"/>
          </a:xfrm>
          <a:prstGeom prst="roundRect">
            <a:avLst/>
          </a:prstGeom>
          <a:solidFill>
            <a:srgbClr val="5D76C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9E41B716-64AF-6F4C-8308-4CFC2F2F6D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67" y="1360875"/>
            <a:ext cx="2744675" cy="549712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BE979F7-9F79-B649-8491-EFF6DB5D0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93" y="652239"/>
            <a:ext cx="1757514" cy="995467"/>
          </a:xfrm>
          <a:prstGeom prst="rect">
            <a:avLst/>
          </a:prstGeom>
        </p:spPr>
      </p:pic>
      <p:sp>
        <p:nvSpPr>
          <p:cNvPr id="22" name="Bulle ronde 21">
            <a:extLst>
              <a:ext uri="{FF2B5EF4-FFF2-40B4-BE49-F238E27FC236}">
                <a16:creationId xmlns:a16="http://schemas.microsoft.com/office/drawing/2014/main" id="{5F8BCD1D-8D04-0043-AECC-553A8F1B04B2}"/>
              </a:ext>
            </a:extLst>
          </p:cNvPr>
          <p:cNvSpPr/>
          <p:nvPr/>
        </p:nvSpPr>
        <p:spPr>
          <a:xfrm>
            <a:off x="3367931" y="2315157"/>
            <a:ext cx="2232305" cy="1254006"/>
          </a:xfrm>
          <a:prstGeom prst="wedgeEllipseCallout">
            <a:avLst>
              <a:gd name="adj1" fmla="val -97659"/>
              <a:gd name="adj2" fmla="val -10547"/>
            </a:avLst>
          </a:prstGeom>
          <a:solidFill>
            <a:schemeClr val="bg1"/>
          </a:solidFill>
          <a:ln w="2857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Let’s</a:t>
            </a:r>
            <a:r>
              <a:rPr lang="fr-FR" sz="3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sing</a:t>
            </a:r>
            <a:r>
              <a:rPr lang="fr-FR" sz="3600" dirty="0">
                <a:solidFill>
                  <a:schemeClr val="tx1"/>
                </a:solidFill>
                <a:latin typeface="Century Schoolbook" panose="02040604050505020304" pitchFamily="18" charset="0"/>
              </a:rPr>
              <a:t>!</a:t>
            </a:r>
          </a:p>
        </p:txBody>
      </p:sp>
      <p:pic>
        <p:nvPicPr>
          <p:cNvPr id="2" name="Hello Song (online-audio-converter.com).mp3" descr="Hello Song (online-audio-converter.com).mp3">
            <a:hlinkClick r:id="" action="ppaction://media"/>
            <a:extLst>
              <a:ext uri="{FF2B5EF4-FFF2-40B4-BE49-F238E27FC236}">
                <a16:creationId xmlns:a16="http://schemas.microsoft.com/office/drawing/2014/main" id="{AC5D5AA5-9CC1-3F41-A2B8-B926B6870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34911" y="7435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1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6000" i="1" dirty="0">
              <a:latin typeface="Century Schoolbook" panose="02040604050505020304" pitchFamily="18" charset="0"/>
            </a:endParaRPr>
          </a:p>
          <a:p>
            <a:pPr algn="ctr"/>
            <a:r>
              <a:rPr lang="fr-FR" sz="6000" i="1" dirty="0">
                <a:latin typeface="Century Schoolbook" panose="02040604050505020304" pitchFamily="18" charset="0"/>
              </a:rPr>
              <a:t>Challenge</a:t>
            </a:r>
          </a:p>
          <a:p>
            <a:pPr algn="ctr"/>
            <a:r>
              <a:rPr lang="fr-FR" sz="6500" dirty="0">
                <a:latin typeface="Century Schoolbook" panose="02040604050505020304" pitchFamily="18" charset="0"/>
              </a:rPr>
              <a:t> 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CC48345D-17AF-A348-99DA-370619C83AFE}"/>
              </a:ext>
            </a:extLst>
          </p:cNvPr>
          <p:cNvSpPr/>
          <p:nvPr/>
        </p:nvSpPr>
        <p:spPr>
          <a:xfrm>
            <a:off x="7554308" y="1827227"/>
            <a:ext cx="3595044" cy="812917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178D242-8241-F245-A8B7-8EE1F3FA1C10}"/>
              </a:ext>
            </a:extLst>
          </p:cNvPr>
          <p:cNvSpPr/>
          <p:nvPr/>
        </p:nvSpPr>
        <p:spPr>
          <a:xfrm>
            <a:off x="8048252" y="1982687"/>
            <a:ext cx="254647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Tower Bridge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2FD2CAF-AB86-A44C-ACFD-39AD8AB58D9F}"/>
              </a:ext>
            </a:extLst>
          </p:cNvPr>
          <p:cNvSpPr txBox="1"/>
          <p:nvPr/>
        </p:nvSpPr>
        <p:spPr>
          <a:xfrm>
            <a:off x="7431027" y="3058246"/>
            <a:ext cx="35950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London Eye</a:t>
            </a: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79B4276-0EEF-5A40-8235-9B0C9870BFDD}"/>
              </a:ext>
            </a:extLst>
          </p:cNvPr>
          <p:cNvSpPr/>
          <p:nvPr/>
        </p:nvSpPr>
        <p:spPr>
          <a:xfrm>
            <a:off x="7554308" y="2912309"/>
            <a:ext cx="3595043" cy="720437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7FCC46E2-D982-7B47-BEFB-1F8BD7CBA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813" y="646914"/>
            <a:ext cx="1739819" cy="1159879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19713AE3-673E-0F42-8A6C-B26EADE942C3}"/>
              </a:ext>
            </a:extLst>
          </p:cNvPr>
          <p:cNvSpPr txBox="1"/>
          <p:nvPr/>
        </p:nvSpPr>
        <p:spPr>
          <a:xfrm>
            <a:off x="7593911" y="5067747"/>
            <a:ext cx="38707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Buckingham Palace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DD4CAD44-A12D-4B41-A978-64B8C29C7348}"/>
              </a:ext>
            </a:extLst>
          </p:cNvPr>
          <p:cNvSpPr/>
          <p:nvPr/>
        </p:nvSpPr>
        <p:spPr>
          <a:xfrm>
            <a:off x="7554308" y="4968997"/>
            <a:ext cx="3595043" cy="696096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6171764-6F51-E54F-887B-FCE9759299A3}"/>
              </a:ext>
            </a:extLst>
          </p:cNvPr>
          <p:cNvSpPr txBox="1"/>
          <p:nvPr/>
        </p:nvSpPr>
        <p:spPr>
          <a:xfrm>
            <a:off x="7171797" y="4094638"/>
            <a:ext cx="45122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Big</a:t>
            </a:r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 Ben</a:t>
            </a:r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F6227074-ADEE-C547-9806-07958DBAEE0F}"/>
              </a:ext>
            </a:extLst>
          </p:cNvPr>
          <p:cNvSpPr/>
          <p:nvPr/>
        </p:nvSpPr>
        <p:spPr>
          <a:xfrm>
            <a:off x="7598928" y="4009332"/>
            <a:ext cx="3595044" cy="663057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DF8CF116-3E45-FB49-835D-A95D9BD9B82D}"/>
              </a:ext>
            </a:extLst>
          </p:cNvPr>
          <p:cNvSpPr txBox="1"/>
          <p:nvPr/>
        </p:nvSpPr>
        <p:spPr>
          <a:xfrm>
            <a:off x="6966392" y="6040857"/>
            <a:ext cx="48574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River Thames</a:t>
            </a: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1BCCCF2C-E536-EF4A-AF1D-03782BABD910}"/>
              </a:ext>
            </a:extLst>
          </p:cNvPr>
          <p:cNvSpPr/>
          <p:nvPr/>
        </p:nvSpPr>
        <p:spPr>
          <a:xfrm>
            <a:off x="7554308" y="5926861"/>
            <a:ext cx="3595043" cy="720437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678D1D3-031C-B34A-AF66-8E72DC73F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701" y="2098041"/>
            <a:ext cx="6700605" cy="427163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232A784-5D75-B542-8EDE-B2FF0F435011}"/>
              </a:ext>
            </a:extLst>
          </p:cNvPr>
          <p:cNvSpPr/>
          <p:nvPr/>
        </p:nvSpPr>
        <p:spPr>
          <a:xfrm>
            <a:off x="201627" y="1932002"/>
            <a:ext cx="3464096" cy="2256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49F07B7-EE69-3C43-9FE2-BFCC7B98526F}"/>
              </a:ext>
            </a:extLst>
          </p:cNvPr>
          <p:cNvSpPr/>
          <p:nvPr/>
        </p:nvSpPr>
        <p:spPr>
          <a:xfrm>
            <a:off x="3678002" y="1930199"/>
            <a:ext cx="3461304" cy="2256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8D98C52-6F85-AD41-8475-64BB8E6B0DE7}"/>
              </a:ext>
            </a:extLst>
          </p:cNvPr>
          <p:cNvSpPr/>
          <p:nvPr/>
        </p:nvSpPr>
        <p:spPr>
          <a:xfrm>
            <a:off x="220045" y="4182075"/>
            <a:ext cx="3425187" cy="2256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2F39F4-5D52-734F-9657-2F5FD4FF9492}"/>
              </a:ext>
            </a:extLst>
          </p:cNvPr>
          <p:cNvSpPr/>
          <p:nvPr/>
        </p:nvSpPr>
        <p:spPr>
          <a:xfrm>
            <a:off x="3502006" y="4182075"/>
            <a:ext cx="3669791" cy="2256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62C2229-EBEA-2548-9276-D75884F0CA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1611" y="564901"/>
            <a:ext cx="1182054" cy="70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6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/>
      <p:bldP spid="35" grpId="1"/>
      <p:bldP spid="36" grpId="0"/>
      <p:bldP spid="36" grpId="1"/>
      <p:bldP spid="37" grpId="0" animBg="1"/>
      <p:bldP spid="37" grpId="1" animBg="1"/>
      <p:bldP spid="39" grpId="0"/>
      <p:bldP spid="40" grpId="0" animBg="1"/>
      <p:bldP spid="41" grpId="0"/>
      <p:bldP spid="41" grpId="1"/>
      <p:bldP spid="42" grpId="0" animBg="1"/>
      <p:bldP spid="42" grpId="1" animBg="1"/>
      <p:bldP spid="43" grpId="0"/>
      <p:bldP spid="43" grpId="1"/>
      <p:bldP spid="44" grpId="0" animBg="1"/>
      <p:bldP spid="44" grpId="1" animBg="1"/>
      <p:bldP spid="24" grpId="0" animBg="1"/>
      <p:bldP spid="25" grpId="0" animBg="1"/>
      <p:bldP spid="26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6000" i="1" dirty="0">
              <a:latin typeface="Century Schoolbook" panose="02040604050505020304" pitchFamily="18" charset="0"/>
            </a:endParaRPr>
          </a:p>
          <a:p>
            <a:pPr algn="ctr"/>
            <a:r>
              <a:rPr lang="fr-FR" sz="6000" i="1" dirty="0">
                <a:latin typeface="Century Schoolbook" panose="02040604050505020304" pitchFamily="18" charset="0"/>
              </a:rPr>
              <a:t>Challenge</a:t>
            </a:r>
          </a:p>
          <a:p>
            <a:pPr algn="ctr"/>
            <a:r>
              <a:rPr lang="fr-FR" sz="6500" dirty="0">
                <a:latin typeface="Century Schoolbook" panose="02040604050505020304" pitchFamily="18" charset="0"/>
              </a:rPr>
              <a:t> 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5DDA8E2-39A9-7845-86B6-ACD539DBE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57" y="1932002"/>
            <a:ext cx="6874933" cy="45882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19FB33-2D86-7845-92BD-DA4779C0A66A}"/>
              </a:ext>
            </a:extLst>
          </p:cNvPr>
          <p:cNvSpPr/>
          <p:nvPr/>
        </p:nvSpPr>
        <p:spPr>
          <a:xfrm>
            <a:off x="201627" y="1932002"/>
            <a:ext cx="3464096" cy="2256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A27320-DB76-2F47-B9C7-994A96C61252}"/>
              </a:ext>
            </a:extLst>
          </p:cNvPr>
          <p:cNvSpPr/>
          <p:nvPr/>
        </p:nvSpPr>
        <p:spPr>
          <a:xfrm>
            <a:off x="3678002" y="1930199"/>
            <a:ext cx="3412908" cy="2256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2DC162-5500-0D47-A827-C52AD837A8D0}"/>
              </a:ext>
            </a:extLst>
          </p:cNvPr>
          <p:cNvSpPr/>
          <p:nvPr/>
        </p:nvSpPr>
        <p:spPr>
          <a:xfrm>
            <a:off x="220045" y="4182075"/>
            <a:ext cx="3425187" cy="2256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CC48345D-17AF-A348-99DA-370619C83AFE}"/>
              </a:ext>
            </a:extLst>
          </p:cNvPr>
          <p:cNvSpPr/>
          <p:nvPr/>
        </p:nvSpPr>
        <p:spPr>
          <a:xfrm>
            <a:off x="7554308" y="1827227"/>
            <a:ext cx="3595044" cy="812917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178D242-8241-F245-A8B7-8EE1F3FA1C10}"/>
              </a:ext>
            </a:extLst>
          </p:cNvPr>
          <p:cNvSpPr/>
          <p:nvPr/>
        </p:nvSpPr>
        <p:spPr>
          <a:xfrm>
            <a:off x="8048253" y="1825233"/>
            <a:ext cx="254647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Buckingham Palace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2FD2CAF-AB86-A44C-ACFD-39AD8AB58D9F}"/>
              </a:ext>
            </a:extLst>
          </p:cNvPr>
          <p:cNvSpPr txBox="1"/>
          <p:nvPr/>
        </p:nvSpPr>
        <p:spPr>
          <a:xfrm>
            <a:off x="7431027" y="3058246"/>
            <a:ext cx="35950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London Eye</a:t>
            </a: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79B4276-0EEF-5A40-8235-9B0C9870BFDD}"/>
              </a:ext>
            </a:extLst>
          </p:cNvPr>
          <p:cNvSpPr/>
          <p:nvPr/>
        </p:nvSpPr>
        <p:spPr>
          <a:xfrm>
            <a:off x="7554308" y="2912309"/>
            <a:ext cx="3595043" cy="720437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7FCC46E2-D982-7B47-BEFB-1F8BD7CBAC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813" y="646914"/>
            <a:ext cx="1739819" cy="1159879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19713AE3-673E-0F42-8A6C-B26EADE942C3}"/>
              </a:ext>
            </a:extLst>
          </p:cNvPr>
          <p:cNvSpPr txBox="1"/>
          <p:nvPr/>
        </p:nvSpPr>
        <p:spPr>
          <a:xfrm>
            <a:off x="8005651" y="5087906"/>
            <a:ext cx="32292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Tower Bridge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DD4CAD44-A12D-4B41-A978-64B8C29C7348}"/>
              </a:ext>
            </a:extLst>
          </p:cNvPr>
          <p:cNvSpPr/>
          <p:nvPr/>
        </p:nvSpPr>
        <p:spPr>
          <a:xfrm>
            <a:off x="7554308" y="4968997"/>
            <a:ext cx="3595043" cy="696096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6171764-6F51-E54F-887B-FCE9759299A3}"/>
              </a:ext>
            </a:extLst>
          </p:cNvPr>
          <p:cNvSpPr txBox="1"/>
          <p:nvPr/>
        </p:nvSpPr>
        <p:spPr>
          <a:xfrm>
            <a:off x="7171797" y="4094638"/>
            <a:ext cx="45122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Big</a:t>
            </a:r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 Ben</a:t>
            </a:r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F6227074-ADEE-C547-9806-07958DBAEE0F}"/>
              </a:ext>
            </a:extLst>
          </p:cNvPr>
          <p:cNvSpPr/>
          <p:nvPr/>
        </p:nvSpPr>
        <p:spPr>
          <a:xfrm>
            <a:off x="7598928" y="4009332"/>
            <a:ext cx="3595044" cy="663057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DF8CF116-3E45-FB49-835D-A95D9BD9B82D}"/>
              </a:ext>
            </a:extLst>
          </p:cNvPr>
          <p:cNvSpPr txBox="1"/>
          <p:nvPr/>
        </p:nvSpPr>
        <p:spPr>
          <a:xfrm>
            <a:off x="6966392" y="6040857"/>
            <a:ext cx="48574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River Thames</a:t>
            </a: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1BCCCF2C-E536-EF4A-AF1D-03782BABD910}"/>
              </a:ext>
            </a:extLst>
          </p:cNvPr>
          <p:cNvSpPr/>
          <p:nvPr/>
        </p:nvSpPr>
        <p:spPr>
          <a:xfrm>
            <a:off x="7554308" y="5926861"/>
            <a:ext cx="3595043" cy="720437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7343FF2-7C31-FE4F-9D25-23D7611D8894}"/>
              </a:ext>
            </a:extLst>
          </p:cNvPr>
          <p:cNvSpPr/>
          <p:nvPr/>
        </p:nvSpPr>
        <p:spPr>
          <a:xfrm>
            <a:off x="3651372" y="4182075"/>
            <a:ext cx="3412908" cy="2256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1DD3AA4F-3D69-6143-90A0-A73E315075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1611" y="585658"/>
            <a:ext cx="1182054" cy="70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3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  <p:bldP spid="34" grpId="0" animBg="1"/>
      <p:bldP spid="34" grpId="1" animBg="1"/>
      <p:bldP spid="35" grpId="0"/>
      <p:bldP spid="35" grpId="1"/>
      <p:bldP spid="36" grpId="0"/>
      <p:bldP spid="36" grpId="1"/>
      <p:bldP spid="37" grpId="0" animBg="1"/>
      <p:bldP spid="37" grpId="1" animBg="1"/>
      <p:bldP spid="39" grpId="0"/>
      <p:bldP spid="40" grpId="0" animBg="1"/>
      <p:bldP spid="41" grpId="0"/>
      <p:bldP spid="41" grpId="1"/>
      <p:bldP spid="42" grpId="0" animBg="1"/>
      <p:bldP spid="42" grpId="1" animBg="1"/>
      <p:bldP spid="43" grpId="0"/>
      <p:bldP spid="43" grpId="1"/>
      <p:bldP spid="44" grpId="0" animBg="1"/>
      <p:bldP spid="44" grpId="1" animBg="1"/>
      <p:bldP spid="4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dirty="0">
                <a:latin typeface="Century Schoolbook" panose="02040604050505020304" pitchFamily="18" charset="0"/>
              </a:rPr>
              <a:t>    </a:t>
            </a:r>
            <a:r>
              <a:rPr lang="fr-FR" sz="5000" i="1" dirty="0" err="1">
                <a:latin typeface="Century Schoolbook" panose="02040604050505020304" pitchFamily="18" charset="0"/>
              </a:rPr>
              <a:t>Let’s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  <a:r>
              <a:rPr lang="fr-FR" sz="5000" i="1" dirty="0" err="1">
                <a:latin typeface="Century Schoolbook" panose="02040604050505020304" pitchFamily="18" charset="0"/>
              </a:rPr>
              <a:t>sing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312C83D-8ED7-824A-A76E-82AE79650F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817" y="1537732"/>
            <a:ext cx="6159855" cy="3782536"/>
          </a:xfrm>
          <a:prstGeom prst="rect">
            <a:avLst/>
          </a:prstGeom>
        </p:spPr>
      </p:pic>
      <p:pic>
        <p:nvPicPr>
          <p:cNvPr id="3" name="brooklyn-bridge.mp3" descr="brooklyn-bridge.mp3">
            <a:hlinkClick r:id="" action="ppaction://media"/>
            <a:extLst>
              <a:ext uri="{FF2B5EF4-FFF2-40B4-BE49-F238E27FC236}">
                <a16:creationId xmlns:a16="http://schemas.microsoft.com/office/drawing/2014/main" id="{91E03251-5E15-484C-B67A-CA80780E73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7272" y="558330"/>
            <a:ext cx="812800" cy="812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D6D8EA5-1277-BF4B-A5FD-DCFAF18BFD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9544" y="611037"/>
            <a:ext cx="1182054" cy="70738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FD26CC2-4197-C74F-A578-C3A498ECF2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65" y="1226666"/>
            <a:ext cx="2388152" cy="4783070"/>
          </a:xfrm>
          <a:prstGeom prst="rect">
            <a:avLst/>
          </a:prstGeom>
        </p:spPr>
      </p:pic>
      <p:sp>
        <p:nvSpPr>
          <p:cNvPr id="11" name="Bulle ronde 10">
            <a:extLst>
              <a:ext uri="{FF2B5EF4-FFF2-40B4-BE49-F238E27FC236}">
                <a16:creationId xmlns:a16="http://schemas.microsoft.com/office/drawing/2014/main" id="{828390CE-8E3D-B949-BEED-97889D2D0A6B}"/>
              </a:ext>
            </a:extLst>
          </p:cNvPr>
          <p:cNvSpPr/>
          <p:nvPr/>
        </p:nvSpPr>
        <p:spPr>
          <a:xfrm>
            <a:off x="2751512" y="2064327"/>
            <a:ext cx="1959033" cy="1048053"/>
          </a:xfrm>
          <a:prstGeom prst="wedgeEllipseCallout">
            <a:avLst>
              <a:gd name="adj1" fmla="val -97659"/>
              <a:gd name="adj2" fmla="val -10547"/>
            </a:avLst>
          </a:prstGeom>
          <a:solidFill>
            <a:schemeClr val="bg1"/>
          </a:solidFill>
          <a:ln w="2857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5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Let’s</a:t>
            </a:r>
            <a:r>
              <a:rPr lang="fr-FR" sz="25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sing</a:t>
            </a:r>
            <a:r>
              <a:rPr lang="fr-FR" sz="3600" dirty="0">
                <a:solidFill>
                  <a:schemeClr val="tx1"/>
                </a:solidFill>
                <a:latin typeface="Century Schoolbook" panose="02040604050505020304" pitchFamily="18" charset="0"/>
              </a:rPr>
              <a:t>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85A21A-E252-3F4C-B9A9-687C3209B11C}"/>
              </a:ext>
            </a:extLst>
          </p:cNvPr>
          <p:cNvSpPr/>
          <p:nvPr/>
        </p:nvSpPr>
        <p:spPr>
          <a:xfrm>
            <a:off x="678873" y="5626744"/>
            <a:ext cx="11178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London Bridge </a:t>
            </a:r>
            <a:r>
              <a:rPr lang="fr-FR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falling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down, </a:t>
            </a:r>
            <a:r>
              <a:rPr lang="fr-FR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falling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down, </a:t>
            </a:r>
            <a:r>
              <a:rPr lang="fr-FR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fair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Lady</a:t>
            </a:r>
          </a:p>
        </p:txBody>
      </p:sp>
    </p:spTree>
    <p:extLst>
      <p:ext uri="{BB962C8B-B14F-4D97-AF65-F5344CB8AC3E}">
        <p14:creationId xmlns:p14="http://schemas.microsoft.com/office/powerpoint/2010/main" val="272678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9AEA76-2EFE-4746-86B4-E3D76B4AC31B}"/>
              </a:ext>
            </a:extLst>
          </p:cNvPr>
          <p:cNvSpPr/>
          <p:nvPr/>
        </p:nvSpPr>
        <p:spPr>
          <a:xfrm>
            <a:off x="1826560" y="995717"/>
            <a:ext cx="5263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Let’s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visit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London!</a:t>
            </a:r>
          </a:p>
        </p:txBody>
      </p:sp>
      <p:pic>
        <p:nvPicPr>
          <p:cNvPr id="5" name="Image 4" descr="Une image contenant sombre, assis, regardant, noir&#10;&#10;Description générée automatiquement">
            <a:extLst>
              <a:ext uri="{FF2B5EF4-FFF2-40B4-BE49-F238E27FC236}">
                <a16:creationId xmlns:a16="http://schemas.microsoft.com/office/drawing/2014/main" id="{A500DB98-4140-419F-AE4E-60C349F3E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087" y="2885530"/>
            <a:ext cx="3495311" cy="1762765"/>
          </a:xfrm>
          <a:prstGeom prst="rect">
            <a:avLst/>
          </a:prstGeom>
        </p:spPr>
      </p:pic>
      <p:pic>
        <p:nvPicPr>
          <p:cNvPr id="3076" name="Picture 4" descr="British Bus Double Decker - Free vector graphic on Pixabay">
            <a:extLst>
              <a:ext uri="{FF2B5EF4-FFF2-40B4-BE49-F238E27FC236}">
                <a16:creationId xmlns:a16="http://schemas.microsoft.com/office/drawing/2014/main" id="{571752DC-E52D-4FF6-8FDB-15BE5DA3E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4" y="2594871"/>
            <a:ext cx="2575234" cy="234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outerraines Inscrivez Vous - Images vectorielles gratuites sur ...">
            <a:extLst>
              <a:ext uri="{FF2B5EF4-FFF2-40B4-BE49-F238E27FC236}">
                <a16:creationId xmlns:a16="http://schemas.microsoft.com/office/drawing/2014/main" id="{22C608E0-3403-4B4F-AC14-E8241D0E8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899" y="2391900"/>
            <a:ext cx="3567392" cy="275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7210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50596A8-C69B-4BCE-9752-D876C4BAA446}"/>
              </a:ext>
            </a:extLst>
          </p:cNvPr>
          <p:cNvSpPr txBox="1"/>
          <p:nvPr/>
        </p:nvSpPr>
        <p:spPr>
          <a:xfrm>
            <a:off x="403064" y="2419213"/>
            <a:ext cx="2726580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600" dirty="0" err="1">
                <a:solidFill>
                  <a:srgbClr val="FFFEFC"/>
                </a:solidFill>
              </a:rPr>
              <a:t>Bakerloo</a:t>
            </a:r>
            <a:r>
              <a:rPr lang="fr-FR" sz="3600" dirty="0">
                <a:solidFill>
                  <a:srgbClr val="FFFEFC"/>
                </a:solidFill>
              </a:rPr>
              <a:t> line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5BD2DEE-32BA-48A0-9F62-861F5C0578E7}"/>
              </a:ext>
            </a:extLst>
          </p:cNvPr>
          <p:cNvSpPr txBox="1"/>
          <p:nvPr/>
        </p:nvSpPr>
        <p:spPr>
          <a:xfrm>
            <a:off x="403064" y="3342738"/>
            <a:ext cx="2421497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Central line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5E25135-33BD-4A09-8F8A-72C2C699A7D8}"/>
              </a:ext>
            </a:extLst>
          </p:cNvPr>
          <p:cNvSpPr txBox="1"/>
          <p:nvPr/>
        </p:nvSpPr>
        <p:spPr>
          <a:xfrm>
            <a:off x="403064" y="4312637"/>
            <a:ext cx="2236190" cy="646331"/>
          </a:xfrm>
          <a:prstGeom prst="rect">
            <a:avLst/>
          </a:prstGeom>
          <a:solidFill>
            <a:srgbClr val="E1CB77"/>
          </a:solidFill>
        </p:spPr>
        <p:txBody>
          <a:bodyPr wrap="none" rtlCol="0">
            <a:spAutoFit/>
          </a:bodyPr>
          <a:lstStyle/>
          <a:p>
            <a:r>
              <a:rPr lang="fr-FR" sz="3600" dirty="0"/>
              <a:t>Cercle line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3130898-924E-44B2-A2FA-3789189A4690}"/>
              </a:ext>
            </a:extLst>
          </p:cNvPr>
          <p:cNvSpPr txBox="1"/>
          <p:nvPr/>
        </p:nvSpPr>
        <p:spPr>
          <a:xfrm>
            <a:off x="3460206" y="2419212"/>
            <a:ext cx="2410853" cy="646331"/>
          </a:xfrm>
          <a:prstGeom prst="rect">
            <a:avLst/>
          </a:prstGeom>
          <a:solidFill>
            <a:srgbClr val="207740"/>
          </a:solidFill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District line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E93A840-1FD7-4572-A0A1-76EB842EBA7A}"/>
              </a:ext>
            </a:extLst>
          </p:cNvPr>
          <p:cNvSpPr txBox="1"/>
          <p:nvPr/>
        </p:nvSpPr>
        <p:spPr>
          <a:xfrm>
            <a:off x="3404353" y="3298270"/>
            <a:ext cx="5227841" cy="646331"/>
          </a:xfrm>
          <a:prstGeom prst="rect">
            <a:avLst/>
          </a:prstGeom>
          <a:solidFill>
            <a:srgbClr val="E6ADB7"/>
          </a:solidFill>
        </p:spPr>
        <p:txBody>
          <a:bodyPr wrap="none" rtlCol="0">
            <a:spAutoFit/>
          </a:bodyPr>
          <a:lstStyle/>
          <a:p>
            <a:r>
              <a:rPr lang="fr-FR" sz="3600" dirty="0"/>
              <a:t>Hammersmith and city line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4C5C5DF-8E89-4EB5-8EB7-4032808691ED}"/>
              </a:ext>
            </a:extLst>
          </p:cNvPr>
          <p:cNvSpPr txBox="1"/>
          <p:nvPr/>
        </p:nvSpPr>
        <p:spPr>
          <a:xfrm>
            <a:off x="3440472" y="4312636"/>
            <a:ext cx="2377574" cy="646331"/>
          </a:xfrm>
          <a:prstGeom prst="rect">
            <a:avLst/>
          </a:prstGeom>
          <a:solidFill>
            <a:srgbClr val="8E8F90"/>
          </a:solidFill>
        </p:spPr>
        <p:txBody>
          <a:bodyPr wrap="none" rtlCol="0">
            <a:spAutoFit/>
          </a:bodyPr>
          <a:lstStyle/>
          <a:p>
            <a:r>
              <a:rPr lang="fr-FR" sz="3600" dirty="0" err="1">
                <a:solidFill>
                  <a:schemeClr val="bg1"/>
                </a:solidFill>
              </a:rPr>
              <a:t>Jubilee</a:t>
            </a:r>
            <a:r>
              <a:rPr lang="fr-FR" sz="3600" dirty="0">
                <a:solidFill>
                  <a:schemeClr val="bg1"/>
                </a:solidFill>
              </a:rPr>
              <a:t> line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2B6FF5D-D986-4FEE-9956-769502B6C37B}"/>
              </a:ext>
            </a:extLst>
          </p:cNvPr>
          <p:cNvSpPr txBox="1"/>
          <p:nvPr/>
        </p:nvSpPr>
        <p:spPr>
          <a:xfrm>
            <a:off x="6259620" y="2427167"/>
            <a:ext cx="3556230" cy="646331"/>
          </a:xfrm>
          <a:prstGeom prst="rect">
            <a:avLst/>
          </a:prstGeom>
          <a:solidFill>
            <a:srgbClr val="842C52"/>
          </a:solidFill>
        </p:spPr>
        <p:txBody>
          <a:bodyPr wrap="none" rtlCol="0">
            <a:spAutoFit/>
          </a:bodyPr>
          <a:lstStyle/>
          <a:p>
            <a:r>
              <a:rPr lang="fr-FR" sz="3600" dirty="0" err="1">
                <a:solidFill>
                  <a:schemeClr val="bg1"/>
                </a:solidFill>
              </a:rPr>
              <a:t>Metropolitan</a:t>
            </a:r>
            <a:r>
              <a:rPr lang="fr-FR" sz="3600" dirty="0">
                <a:solidFill>
                  <a:schemeClr val="bg1"/>
                </a:solidFill>
              </a:rPr>
              <a:t> line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3E10D0D-0DD6-4B74-9F7A-427ED4699136}"/>
              </a:ext>
            </a:extLst>
          </p:cNvPr>
          <p:cNvSpPr txBox="1"/>
          <p:nvPr/>
        </p:nvSpPr>
        <p:spPr>
          <a:xfrm>
            <a:off x="6373956" y="4312635"/>
            <a:ext cx="2805576" cy="646331"/>
          </a:xfrm>
          <a:prstGeom prst="rect">
            <a:avLst/>
          </a:prstGeom>
          <a:solidFill>
            <a:srgbClr val="433F3B"/>
          </a:solidFill>
        </p:spPr>
        <p:txBody>
          <a:bodyPr wrap="none" rtlCol="0">
            <a:spAutoFit/>
          </a:bodyPr>
          <a:lstStyle/>
          <a:p>
            <a:r>
              <a:rPr lang="fr-FR" sz="3600" dirty="0" err="1">
                <a:solidFill>
                  <a:schemeClr val="bg1"/>
                </a:solidFill>
              </a:rPr>
              <a:t>Northern</a:t>
            </a:r>
            <a:r>
              <a:rPr lang="fr-FR" sz="3600" dirty="0">
                <a:solidFill>
                  <a:schemeClr val="bg1"/>
                </a:solidFill>
              </a:rPr>
              <a:t> line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AACC7E3-5A4B-431B-9339-3647FA7DBFF9}"/>
              </a:ext>
            </a:extLst>
          </p:cNvPr>
          <p:cNvSpPr txBox="1"/>
          <p:nvPr/>
        </p:nvSpPr>
        <p:spPr>
          <a:xfrm>
            <a:off x="403064" y="5282536"/>
            <a:ext cx="2796920" cy="646331"/>
          </a:xfrm>
          <a:prstGeom prst="rect">
            <a:avLst/>
          </a:prstGeom>
          <a:solidFill>
            <a:srgbClr val="2B4896"/>
          </a:solidFill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Piccadilly line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0E5B84A-756C-4164-A213-17A744B00DEF}"/>
              </a:ext>
            </a:extLst>
          </p:cNvPr>
          <p:cNvSpPr txBox="1"/>
          <p:nvPr/>
        </p:nvSpPr>
        <p:spPr>
          <a:xfrm>
            <a:off x="9027567" y="3287653"/>
            <a:ext cx="2518959" cy="646331"/>
          </a:xfrm>
          <a:prstGeom prst="rect">
            <a:avLst/>
          </a:prstGeom>
          <a:solidFill>
            <a:srgbClr val="2B98BE"/>
          </a:solidFill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Victoria line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62107BC-9F38-46CA-BA39-6C83048444B1}"/>
              </a:ext>
            </a:extLst>
          </p:cNvPr>
          <p:cNvSpPr txBox="1"/>
          <p:nvPr/>
        </p:nvSpPr>
        <p:spPr>
          <a:xfrm>
            <a:off x="3672989" y="5282535"/>
            <a:ext cx="4396140" cy="646331"/>
          </a:xfrm>
          <a:prstGeom prst="rect">
            <a:avLst/>
          </a:prstGeom>
          <a:solidFill>
            <a:srgbClr val="B2D1BC"/>
          </a:solidFill>
        </p:spPr>
        <p:txBody>
          <a:bodyPr wrap="none" rtlCol="0">
            <a:spAutoFit/>
          </a:bodyPr>
          <a:lstStyle/>
          <a:p>
            <a:r>
              <a:rPr lang="fr-FR" sz="3600" dirty="0"/>
              <a:t>Waterloo and city line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98F4E0A-3F9A-4A87-A454-09D3AA238CBA}"/>
              </a:ext>
            </a:extLst>
          </p:cNvPr>
          <p:cNvSpPr txBox="1"/>
          <p:nvPr/>
        </p:nvSpPr>
        <p:spPr>
          <a:xfrm>
            <a:off x="4219998" y="328969"/>
            <a:ext cx="38491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>
                <a:latin typeface="Arial Rounded MT Bold" panose="020F0704030504030204" pitchFamily="34" charset="0"/>
              </a:rPr>
              <a:t>11 </a:t>
            </a:r>
            <a:r>
              <a:rPr lang="fr-FR" sz="7200" dirty="0" err="1">
                <a:latin typeface="Arial Rounded MT Bold" panose="020F0704030504030204" pitchFamily="34" charset="0"/>
              </a:rPr>
              <a:t>lines</a:t>
            </a:r>
            <a:r>
              <a:rPr lang="fr-FR" sz="7200" dirty="0">
                <a:latin typeface="Arial Rounded MT Bold" panose="020F07040305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47916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ndon Underground Tube Map Wallpaper">
            <a:extLst>
              <a:ext uri="{FF2B5EF4-FFF2-40B4-BE49-F238E27FC236}">
                <a16:creationId xmlns:a16="http://schemas.microsoft.com/office/drawing/2014/main" id="{3C165DCE-2000-4EB8-BB1F-0367C225C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28" y="0"/>
            <a:ext cx="9900143" cy="730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5677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D68E7A4-036A-8649-BC2E-609A4E820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52" y="1159234"/>
            <a:ext cx="9915477" cy="40420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06BE54B-E809-4044-9422-8F46C35409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46"/>
          <a:stretch/>
        </p:blipFill>
        <p:spPr>
          <a:xfrm>
            <a:off x="174171" y="3617462"/>
            <a:ext cx="2577326" cy="3167742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D0B06B4-9183-3945-B690-E374833A47D1}"/>
              </a:ext>
            </a:extLst>
          </p:cNvPr>
          <p:cNvSpPr/>
          <p:nvPr/>
        </p:nvSpPr>
        <p:spPr>
          <a:xfrm>
            <a:off x="7084424" y="2478683"/>
            <a:ext cx="671236" cy="7037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B7427E9-2127-3648-BEF7-D38BEBF9C69C}"/>
              </a:ext>
            </a:extLst>
          </p:cNvPr>
          <p:cNvSpPr/>
          <p:nvPr/>
        </p:nvSpPr>
        <p:spPr>
          <a:xfrm>
            <a:off x="5203371" y="2478683"/>
            <a:ext cx="796836" cy="7037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7EE52D6-54AD-CC45-8FB1-FC2BA2EC850B}"/>
              </a:ext>
            </a:extLst>
          </p:cNvPr>
          <p:cNvCxnSpPr>
            <a:cxnSpLocks/>
          </p:cNvCxnSpPr>
          <p:nvPr/>
        </p:nvCxnSpPr>
        <p:spPr>
          <a:xfrm flipH="1">
            <a:off x="6191794" y="2478683"/>
            <a:ext cx="796836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E443B076-B406-8544-ABFE-2B7A426D5116}"/>
              </a:ext>
            </a:extLst>
          </p:cNvPr>
          <p:cNvSpPr/>
          <p:nvPr/>
        </p:nvSpPr>
        <p:spPr>
          <a:xfrm>
            <a:off x="174171" y="4151000"/>
            <a:ext cx="1485374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A8DE1F7-287B-40A9-9F0E-25263151E88E}"/>
              </a:ext>
            </a:extLst>
          </p:cNvPr>
          <p:cNvSpPr/>
          <p:nvPr/>
        </p:nvSpPr>
        <p:spPr>
          <a:xfrm>
            <a:off x="674964" y="18811"/>
            <a:ext cx="10862733" cy="99546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i="1" dirty="0">
                <a:latin typeface="Century Schoolbook" panose="02040604050505020304" pitchFamily="18" charset="0"/>
              </a:rPr>
              <a:t>The tube </a:t>
            </a:r>
            <a:r>
              <a:rPr lang="fr-FR" sz="6600" i="1" dirty="0" err="1">
                <a:latin typeface="Century Schoolbook" panose="02040604050505020304" pitchFamily="18" charset="0"/>
              </a:rPr>
              <a:t>map</a:t>
            </a:r>
            <a:endParaRPr lang="fr-FR" sz="6600" i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51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D68E7A4-036A-8649-BC2E-609A4E820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52" y="1273537"/>
            <a:ext cx="9915477" cy="4042099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D0B06B4-9183-3945-B690-E374833A47D1}"/>
              </a:ext>
            </a:extLst>
          </p:cNvPr>
          <p:cNvSpPr/>
          <p:nvPr/>
        </p:nvSpPr>
        <p:spPr>
          <a:xfrm>
            <a:off x="7315200" y="3368406"/>
            <a:ext cx="623340" cy="62992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B7427E9-2127-3648-BEF7-D38BEBF9C69C}"/>
              </a:ext>
            </a:extLst>
          </p:cNvPr>
          <p:cNvSpPr/>
          <p:nvPr/>
        </p:nvSpPr>
        <p:spPr>
          <a:xfrm>
            <a:off x="4797747" y="1353927"/>
            <a:ext cx="671236" cy="7037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7EE52D6-54AD-CC45-8FB1-FC2BA2EC850B}"/>
              </a:ext>
            </a:extLst>
          </p:cNvPr>
          <p:cNvCxnSpPr>
            <a:cxnSpLocks/>
          </p:cNvCxnSpPr>
          <p:nvPr/>
        </p:nvCxnSpPr>
        <p:spPr>
          <a:xfrm flipH="1" flipV="1">
            <a:off x="6251780" y="1811127"/>
            <a:ext cx="1015525" cy="126191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735DB5A-BAA9-4B34-9462-6BE42A0DB82D}"/>
              </a:ext>
            </a:extLst>
          </p:cNvPr>
          <p:cNvSpPr/>
          <p:nvPr/>
        </p:nvSpPr>
        <p:spPr>
          <a:xfrm>
            <a:off x="674964" y="35140"/>
            <a:ext cx="10862733" cy="99546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i="1" dirty="0">
                <a:latin typeface="Century Schoolbook" panose="02040604050505020304" pitchFamily="18" charset="0"/>
              </a:rPr>
              <a:t>The tube </a:t>
            </a:r>
            <a:r>
              <a:rPr lang="fr-FR" sz="6600" i="1" dirty="0" err="1">
                <a:latin typeface="Century Schoolbook" panose="02040604050505020304" pitchFamily="18" charset="0"/>
              </a:rPr>
              <a:t>map</a:t>
            </a:r>
            <a:endParaRPr lang="fr-FR" sz="6600" i="1" dirty="0">
              <a:latin typeface="Century Schoolbook" panose="020406040505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C2F8D97-9776-44FC-83A3-5F1F23705C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46"/>
          <a:stretch/>
        </p:blipFill>
        <p:spPr>
          <a:xfrm>
            <a:off x="174171" y="3617462"/>
            <a:ext cx="2577326" cy="3167742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E443B076-B406-8544-ABFE-2B7A426D5116}"/>
              </a:ext>
            </a:extLst>
          </p:cNvPr>
          <p:cNvSpPr/>
          <p:nvPr/>
        </p:nvSpPr>
        <p:spPr>
          <a:xfrm>
            <a:off x="174171" y="3885944"/>
            <a:ext cx="1485374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508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D68E7A4-036A-8649-BC2E-609A4E820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52" y="1322518"/>
            <a:ext cx="9915477" cy="4042099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D0B06B4-9183-3945-B690-E374833A47D1}"/>
              </a:ext>
            </a:extLst>
          </p:cNvPr>
          <p:cNvSpPr/>
          <p:nvPr/>
        </p:nvSpPr>
        <p:spPr>
          <a:xfrm>
            <a:off x="8758408" y="4244504"/>
            <a:ext cx="570021" cy="60537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B7427E9-2127-3648-BEF7-D38BEBF9C69C}"/>
              </a:ext>
            </a:extLst>
          </p:cNvPr>
          <p:cNvSpPr/>
          <p:nvPr/>
        </p:nvSpPr>
        <p:spPr>
          <a:xfrm>
            <a:off x="6425347" y="2630449"/>
            <a:ext cx="506339" cy="4915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7EE52D6-54AD-CC45-8FB1-FC2BA2EC850B}"/>
              </a:ext>
            </a:extLst>
          </p:cNvPr>
          <p:cNvCxnSpPr>
            <a:cxnSpLocks/>
          </p:cNvCxnSpPr>
          <p:nvPr/>
        </p:nvCxnSpPr>
        <p:spPr>
          <a:xfrm flipH="1" flipV="1">
            <a:off x="6911362" y="3122028"/>
            <a:ext cx="1847046" cy="107535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B4292A52-043A-AA4B-BA28-831B0CC83845}"/>
              </a:ext>
            </a:extLst>
          </p:cNvPr>
          <p:cNvSpPr/>
          <p:nvPr/>
        </p:nvSpPr>
        <p:spPr>
          <a:xfrm>
            <a:off x="5136708" y="2630449"/>
            <a:ext cx="797378" cy="604491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F2CE37D-F703-406C-9BB8-C855D069B6E5}"/>
              </a:ext>
            </a:extLst>
          </p:cNvPr>
          <p:cNvSpPr/>
          <p:nvPr/>
        </p:nvSpPr>
        <p:spPr>
          <a:xfrm>
            <a:off x="674964" y="18811"/>
            <a:ext cx="10862733" cy="99546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i="1" dirty="0">
                <a:latin typeface="Century Schoolbook" panose="02040604050505020304" pitchFamily="18" charset="0"/>
              </a:rPr>
              <a:t>The tube </a:t>
            </a:r>
            <a:r>
              <a:rPr lang="fr-FR" sz="6600" i="1" dirty="0" err="1">
                <a:latin typeface="Century Schoolbook" panose="02040604050505020304" pitchFamily="18" charset="0"/>
              </a:rPr>
              <a:t>map</a:t>
            </a:r>
            <a:endParaRPr lang="fr-FR" sz="6600" i="1" dirty="0">
              <a:latin typeface="Century Schoolbook" panose="02040604050505020304" pitchFamily="18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CCA1B27-9ADB-47A8-B694-FDFF7F6911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46"/>
          <a:stretch/>
        </p:blipFill>
        <p:spPr>
          <a:xfrm>
            <a:off x="174171" y="3617462"/>
            <a:ext cx="2577326" cy="3167742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D478AEFB-6493-7945-9C32-2FF1F0F6A667}"/>
              </a:ext>
            </a:extLst>
          </p:cNvPr>
          <p:cNvSpPr/>
          <p:nvPr/>
        </p:nvSpPr>
        <p:spPr>
          <a:xfrm>
            <a:off x="174171" y="4197387"/>
            <a:ext cx="1485374" cy="3498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443B076-B406-8544-ABFE-2B7A426D5116}"/>
              </a:ext>
            </a:extLst>
          </p:cNvPr>
          <p:cNvSpPr/>
          <p:nvPr/>
        </p:nvSpPr>
        <p:spPr>
          <a:xfrm>
            <a:off x="108192" y="4432812"/>
            <a:ext cx="1485374" cy="3498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447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4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D68E7A4-036A-8649-BC2E-609A4E820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52" y="1621699"/>
            <a:ext cx="9915477" cy="4042099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D0B06B4-9183-3945-B690-E374833A47D1}"/>
              </a:ext>
            </a:extLst>
          </p:cNvPr>
          <p:cNvSpPr/>
          <p:nvPr/>
        </p:nvSpPr>
        <p:spPr>
          <a:xfrm>
            <a:off x="5655223" y="3126313"/>
            <a:ext cx="623673" cy="60537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B7427E9-2127-3648-BEF7-D38BEBF9C69C}"/>
              </a:ext>
            </a:extLst>
          </p:cNvPr>
          <p:cNvSpPr/>
          <p:nvPr/>
        </p:nvSpPr>
        <p:spPr>
          <a:xfrm>
            <a:off x="6491565" y="2282523"/>
            <a:ext cx="623673" cy="4915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7EE52D6-54AD-CC45-8FB1-FC2BA2EC850B}"/>
              </a:ext>
            </a:extLst>
          </p:cNvPr>
          <p:cNvCxnSpPr>
            <a:cxnSpLocks/>
          </p:cNvCxnSpPr>
          <p:nvPr/>
        </p:nvCxnSpPr>
        <p:spPr>
          <a:xfrm flipV="1">
            <a:off x="5967059" y="2457450"/>
            <a:ext cx="433741" cy="59055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B4292A52-043A-AA4B-BA28-831B0CC83845}"/>
              </a:ext>
            </a:extLst>
          </p:cNvPr>
          <p:cNvSpPr/>
          <p:nvPr/>
        </p:nvSpPr>
        <p:spPr>
          <a:xfrm flipH="1">
            <a:off x="6400800" y="2876550"/>
            <a:ext cx="714437" cy="740913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DBDEDA5-157E-4F10-A9C9-D1CEC4D6A155}"/>
              </a:ext>
            </a:extLst>
          </p:cNvPr>
          <p:cNvSpPr/>
          <p:nvPr/>
        </p:nvSpPr>
        <p:spPr>
          <a:xfrm>
            <a:off x="674964" y="18811"/>
            <a:ext cx="10862733" cy="99546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i="1" dirty="0">
                <a:latin typeface="Century Schoolbook" panose="02040604050505020304" pitchFamily="18" charset="0"/>
              </a:rPr>
              <a:t>The tube </a:t>
            </a:r>
            <a:r>
              <a:rPr lang="fr-FR" sz="6600" i="1" dirty="0" err="1">
                <a:latin typeface="Century Schoolbook" panose="02040604050505020304" pitchFamily="18" charset="0"/>
              </a:rPr>
              <a:t>map</a:t>
            </a:r>
            <a:endParaRPr lang="fr-FR" sz="6600" i="1" dirty="0">
              <a:latin typeface="Century Schoolbook" panose="02040604050505020304" pitchFamily="18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EF24341-6600-4175-9E26-DB84C71734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46"/>
          <a:stretch/>
        </p:blipFill>
        <p:spPr>
          <a:xfrm>
            <a:off x="174171" y="3617462"/>
            <a:ext cx="2577326" cy="3167742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E443B076-B406-8544-ABFE-2B7A426D5116}"/>
              </a:ext>
            </a:extLst>
          </p:cNvPr>
          <p:cNvSpPr/>
          <p:nvPr/>
        </p:nvSpPr>
        <p:spPr>
          <a:xfrm>
            <a:off x="174171" y="4193908"/>
            <a:ext cx="1485374" cy="3498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D906138-6FF0-3D4B-93B4-D8DDBEAE43A8}"/>
              </a:ext>
            </a:extLst>
          </p:cNvPr>
          <p:cNvSpPr/>
          <p:nvPr/>
        </p:nvSpPr>
        <p:spPr>
          <a:xfrm>
            <a:off x="174171" y="5201333"/>
            <a:ext cx="1485374" cy="3498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956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2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7A94CC8-D255-0045-B160-C921AE886A5E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5D76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>
                <a:latin typeface="Century Schoolbook" panose="02040604050505020304" pitchFamily="18" charset="0"/>
              </a:rPr>
              <a:t>Hello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3807EA-AD07-A347-961A-E3104472C1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7" y="522970"/>
            <a:ext cx="1757514" cy="99546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DD83EA1-57A4-9942-91CA-3EF13338B5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365"/>
            <a:ext cx="2744675" cy="549712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5E933CF-D0EE-A445-9F43-D68B6DD5A9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49" y="2321421"/>
            <a:ext cx="2400301" cy="160020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9" name="Bulle ronde 8">
            <a:extLst>
              <a:ext uri="{FF2B5EF4-FFF2-40B4-BE49-F238E27FC236}">
                <a16:creationId xmlns:a16="http://schemas.microsoft.com/office/drawing/2014/main" id="{7ABB99E9-513D-6D4B-9177-0346F84A0F1F}"/>
              </a:ext>
            </a:extLst>
          </p:cNvPr>
          <p:cNvSpPr/>
          <p:nvPr/>
        </p:nvSpPr>
        <p:spPr>
          <a:xfrm>
            <a:off x="2431948" y="2049135"/>
            <a:ext cx="2242457" cy="1323439"/>
          </a:xfrm>
          <a:prstGeom prst="wedgeEllipseCallout">
            <a:avLst>
              <a:gd name="adj1" fmla="val -97659"/>
              <a:gd name="adj2" fmla="val -10547"/>
            </a:avLst>
          </a:prstGeom>
          <a:solidFill>
            <a:schemeClr val="bg1"/>
          </a:solidFill>
          <a:ln w="2857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Century Schoolbook" panose="02040604050505020304" pitchFamily="18" charset="0"/>
              </a:rPr>
              <a:t>Hello!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CF4A309-B398-6E40-A677-A61F55BF2205}"/>
              </a:ext>
            </a:extLst>
          </p:cNvPr>
          <p:cNvSpPr txBox="1"/>
          <p:nvPr/>
        </p:nvSpPr>
        <p:spPr>
          <a:xfrm>
            <a:off x="2330778" y="4145212"/>
            <a:ext cx="32557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/>
              <a:t>The United </a:t>
            </a:r>
            <a:r>
              <a:rPr lang="fr-FR" sz="4000" b="1" dirty="0" err="1"/>
              <a:t>Kingdom</a:t>
            </a:r>
            <a:endParaRPr lang="fr-FR" sz="4000" b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AEC3288-84F4-E548-BAC4-55FB630147B9}"/>
              </a:ext>
            </a:extLst>
          </p:cNvPr>
          <p:cNvSpPr txBox="1"/>
          <p:nvPr/>
        </p:nvSpPr>
        <p:spPr>
          <a:xfrm>
            <a:off x="8846593" y="2321421"/>
            <a:ext cx="28374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>
                <a:solidFill>
                  <a:srgbClr val="0070C0"/>
                </a:solidFill>
              </a:rPr>
              <a:t>MANCHESTER </a:t>
            </a:r>
          </a:p>
        </p:txBody>
      </p:sp>
      <p:pic>
        <p:nvPicPr>
          <p:cNvPr id="12" name="Picture 2" descr="Manchester Pont Port - Photo gratuite sur Pixabay">
            <a:extLst>
              <a:ext uri="{FF2B5EF4-FFF2-40B4-BE49-F238E27FC236}">
                <a16:creationId xmlns:a16="http://schemas.microsoft.com/office/drawing/2014/main" id="{A639E39B-B75D-C943-8EA2-ED85A023E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655" y="3429000"/>
            <a:ext cx="3828800" cy="255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ello-my-names-Sam-I-come-f1593004584.mp3" descr="Hello-my-names-Sam-I-come-f1593004584.mp3">
            <a:hlinkClick r:id="" action="ppaction://media"/>
            <a:extLst>
              <a:ext uri="{FF2B5EF4-FFF2-40B4-BE49-F238E27FC236}">
                <a16:creationId xmlns:a16="http://schemas.microsoft.com/office/drawing/2014/main" id="{DB3D6F60-E31A-2A4F-8B60-95872FDC7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64333" y="7373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ondon Underground Tube Map Wallpaper">
            <a:extLst>
              <a:ext uri="{FF2B5EF4-FFF2-40B4-BE49-F238E27FC236}">
                <a16:creationId xmlns:a16="http://schemas.microsoft.com/office/drawing/2014/main" id="{439C0855-82A0-4830-958B-095B97EDA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5194" y="-6359857"/>
            <a:ext cx="25633146" cy="1892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Big Ben Dessin Animé Londres - Images vectorielles gratuites sur ...">
            <a:extLst>
              <a:ext uri="{FF2B5EF4-FFF2-40B4-BE49-F238E27FC236}">
                <a16:creationId xmlns:a16="http://schemas.microsoft.com/office/drawing/2014/main" id="{BA96B3B2-B5EC-48B3-8AD3-3C1A6C2BE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197" y="3233281"/>
            <a:ext cx="558365" cy="77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Buckingham Photos - Téléchargez des images gratuites - Pixabay">
            <a:extLst>
              <a:ext uri="{FF2B5EF4-FFF2-40B4-BE49-F238E27FC236}">
                <a16:creationId xmlns:a16="http://schemas.microsoft.com/office/drawing/2014/main" id="{875D0C0A-8286-42DB-BED2-2ECC8DC86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623" y="2712651"/>
            <a:ext cx="1756476" cy="77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Londres, London Eye, Grande Roue, La Grande-Bretagne">
            <a:extLst>
              <a:ext uri="{FF2B5EF4-FFF2-40B4-BE49-F238E27FC236}">
                <a16:creationId xmlns:a16="http://schemas.microsoft.com/office/drawing/2014/main" id="{76EC2484-0A0E-4F02-94CF-F4B5D179C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230" y="3313614"/>
            <a:ext cx="617149" cy="92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Tower Bridge Isolé Londres Lieux - Photo gratuite sur Pixabay">
            <a:extLst>
              <a:ext uri="{FF2B5EF4-FFF2-40B4-BE49-F238E27FC236}">
                <a16:creationId xmlns:a16="http://schemas.microsoft.com/office/drawing/2014/main" id="{EB427992-BB21-4DF0-941B-4FA579C58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872" y="2991635"/>
            <a:ext cx="1644649" cy="63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44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935566" y="349936"/>
            <a:ext cx="10862733" cy="125400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 err="1">
                <a:latin typeface="Century Schoolbook" panose="02040604050505020304" pitchFamily="18" charset="0"/>
              </a:rPr>
              <a:t>Visit</a:t>
            </a:r>
            <a:r>
              <a:rPr lang="fr-FR" sz="5000" i="1" dirty="0">
                <a:latin typeface="Century Schoolbook" panose="02040604050505020304" pitchFamily="18" charset="0"/>
              </a:rPr>
              <a:t> London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6236C32-CC27-C14F-B654-409B6EAFE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672"/>
                    </a14:imgEffect>
                    <a14:imgEffect>
                      <a14:saturation sat="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508" y="1459851"/>
            <a:ext cx="7644983" cy="4875179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8FDD0025-5C71-8640-AD9C-2C972E6F8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181" y="2657457"/>
            <a:ext cx="2338796" cy="175409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3" name="Encre 42">
                <a:extLst>
                  <a:ext uri="{FF2B5EF4-FFF2-40B4-BE49-F238E27FC236}">
                    <a16:creationId xmlns:a16="http://schemas.microsoft.com/office/drawing/2014/main" id="{5F01F11A-3AEC-CC42-BE2E-CEAA9FA5377A}"/>
                  </a:ext>
                </a:extLst>
              </p14:cNvPr>
              <p14:cNvContentPartPr/>
              <p14:nvPr/>
            </p14:nvContentPartPr>
            <p14:xfrm>
              <a:off x="2706599" y="3261571"/>
              <a:ext cx="6778800" cy="2556360"/>
            </p14:xfrm>
          </p:contentPart>
        </mc:Choice>
        <mc:Fallback xmlns="">
          <p:pic>
            <p:nvPicPr>
              <p:cNvPr id="43" name="Encre 42">
                <a:extLst>
                  <a:ext uri="{FF2B5EF4-FFF2-40B4-BE49-F238E27FC236}">
                    <a16:creationId xmlns:a16="http://schemas.microsoft.com/office/drawing/2014/main" id="{5F01F11A-3AEC-CC42-BE2E-CEAA9FA5377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16599" y="3081571"/>
                <a:ext cx="6958440" cy="2916000"/>
              </a:xfrm>
              <a:prstGeom prst="rect">
                <a:avLst/>
              </a:prstGeom>
            </p:spPr>
          </p:pic>
        </mc:Fallback>
      </mc:AlternateContent>
      <p:pic>
        <p:nvPicPr>
          <p:cNvPr id="45" name="Image 44">
            <a:extLst>
              <a:ext uri="{FF2B5EF4-FFF2-40B4-BE49-F238E27FC236}">
                <a16:creationId xmlns:a16="http://schemas.microsoft.com/office/drawing/2014/main" id="{8D9397D4-24EB-164C-AED5-BE690F4C1E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796" y="1911409"/>
            <a:ext cx="3149884" cy="1305961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E533D379-3033-BF4E-9270-98D474BC44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986" y="4154252"/>
            <a:ext cx="2199530" cy="1532798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0DC671C4-7716-3540-90D2-4813CC1922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789" y="3303211"/>
            <a:ext cx="1584204" cy="2206508"/>
          </a:xfrm>
          <a:prstGeom prst="rect">
            <a:avLst/>
          </a:prstGeom>
        </p:spPr>
      </p:pic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D930C4FA-4ED0-BD40-A8CD-C294FE31DEAE}"/>
              </a:ext>
            </a:extLst>
          </p:cNvPr>
          <p:cNvSpPr/>
          <p:nvPr/>
        </p:nvSpPr>
        <p:spPr>
          <a:xfrm>
            <a:off x="8057138" y="4717071"/>
            <a:ext cx="2607155" cy="696096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1F754105-B9A0-C742-9F51-E422E9F1F34B}"/>
              </a:ext>
            </a:extLst>
          </p:cNvPr>
          <p:cNvSpPr txBox="1"/>
          <p:nvPr/>
        </p:nvSpPr>
        <p:spPr>
          <a:xfrm>
            <a:off x="6705369" y="5959861"/>
            <a:ext cx="23396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London Eye</a:t>
            </a:r>
          </a:p>
        </p:txBody>
      </p:sp>
      <p:sp>
        <p:nvSpPr>
          <p:cNvPr id="58" name="Rectangle : coins arrondis 57">
            <a:extLst>
              <a:ext uri="{FF2B5EF4-FFF2-40B4-BE49-F238E27FC236}">
                <a16:creationId xmlns:a16="http://schemas.microsoft.com/office/drawing/2014/main" id="{A8F2CC78-E9F7-B74A-8EF9-F27CA1ED732E}"/>
              </a:ext>
            </a:extLst>
          </p:cNvPr>
          <p:cNvSpPr/>
          <p:nvPr/>
        </p:nvSpPr>
        <p:spPr>
          <a:xfrm>
            <a:off x="6745266" y="5881607"/>
            <a:ext cx="2141633" cy="696096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4BFB30F-4056-CD4C-94F5-52E8F1D153B5}"/>
              </a:ext>
            </a:extLst>
          </p:cNvPr>
          <p:cNvSpPr/>
          <p:nvPr/>
        </p:nvSpPr>
        <p:spPr>
          <a:xfrm>
            <a:off x="8105579" y="4842470"/>
            <a:ext cx="255871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Tower Bridge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C110D515-295C-9D4A-88CD-E3E0BE25C29B}"/>
              </a:ext>
            </a:extLst>
          </p:cNvPr>
          <p:cNvSpPr txBox="1"/>
          <p:nvPr/>
        </p:nvSpPr>
        <p:spPr>
          <a:xfrm>
            <a:off x="1112180" y="2002653"/>
            <a:ext cx="35950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Buckingham Palace </a:t>
            </a:r>
          </a:p>
        </p:txBody>
      </p:sp>
      <p:sp>
        <p:nvSpPr>
          <p:cNvPr id="61" name="Rectangle : coins arrondis 60">
            <a:extLst>
              <a:ext uri="{FF2B5EF4-FFF2-40B4-BE49-F238E27FC236}">
                <a16:creationId xmlns:a16="http://schemas.microsoft.com/office/drawing/2014/main" id="{D43CD196-B6EB-A944-AA72-EBD4C334FD62}"/>
              </a:ext>
            </a:extLst>
          </p:cNvPr>
          <p:cNvSpPr/>
          <p:nvPr/>
        </p:nvSpPr>
        <p:spPr>
          <a:xfrm>
            <a:off x="1594907" y="2025136"/>
            <a:ext cx="2864309" cy="948432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75CB1AFC-6F0E-4647-932C-85323D91AF88}"/>
              </a:ext>
            </a:extLst>
          </p:cNvPr>
          <p:cNvSpPr txBox="1"/>
          <p:nvPr/>
        </p:nvSpPr>
        <p:spPr>
          <a:xfrm>
            <a:off x="832507" y="6116671"/>
            <a:ext cx="23396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Big</a:t>
            </a:r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 Ben</a:t>
            </a:r>
          </a:p>
        </p:txBody>
      </p:sp>
      <p:sp>
        <p:nvSpPr>
          <p:cNvPr id="63" name="Rectangle : coins arrondis 62">
            <a:extLst>
              <a:ext uri="{FF2B5EF4-FFF2-40B4-BE49-F238E27FC236}">
                <a16:creationId xmlns:a16="http://schemas.microsoft.com/office/drawing/2014/main" id="{CFB7B634-2B47-6D48-8673-77D07367E781}"/>
              </a:ext>
            </a:extLst>
          </p:cNvPr>
          <p:cNvSpPr/>
          <p:nvPr/>
        </p:nvSpPr>
        <p:spPr>
          <a:xfrm>
            <a:off x="636745" y="5929717"/>
            <a:ext cx="2110644" cy="696096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3F742F3A-9C94-C145-A940-187273F25D6F}"/>
              </a:ext>
            </a:extLst>
          </p:cNvPr>
          <p:cNvCxnSpPr/>
          <p:nvPr/>
        </p:nvCxnSpPr>
        <p:spPr>
          <a:xfrm flipV="1">
            <a:off x="2747389" y="5509719"/>
            <a:ext cx="424733" cy="60695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A2CD40C7-5772-B043-9B22-3879E604CA31}"/>
              </a:ext>
            </a:extLst>
          </p:cNvPr>
          <p:cNvCxnSpPr>
            <a:cxnSpLocks/>
            <a:stCxn id="58" idx="0"/>
          </p:cNvCxnSpPr>
          <p:nvPr/>
        </p:nvCxnSpPr>
        <p:spPr>
          <a:xfrm flipH="1" flipV="1">
            <a:off x="6745267" y="5348435"/>
            <a:ext cx="1070816" cy="53317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5B6005F9-6034-C246-B317-E9DA4EBADD4E}"/>
              </a:ext>
            </a:extLst>
          </p:cNvPr>
          <p:cNvCxnSpPr>
            <a:cxnSpLocks/>
          </p:cNvCxnSpPr>
          <p:nvPr/>
        </p:nvCxnSpPr>
        <p:spPr>
          <a:xfrm flipH="1" flipV="1">
            <a:off x="8876544" y="3862439"/>
            <a:ext cx="10355" cy="82938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18CCA6BF-C87A-7348-912A-4F42B1413FC1}"/>
              </a:ext>
            </a:extLst>
          </p:cNvPr>
          <p:cNvCxnSpPr>
            <a:cxnSpLocks/>
          </p:cNvCxnSpPr>
          <p:nvPr/>
        </p:nvCxnSpPr>
        <p:spPr>
          <a:xfrm>
            <a:off x="4443004" y="2185210"/>
            <a:ext cx="997878" cy="24754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8F5C8D14-DFE9-024C-A5D8-BFE0ACA3DF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36" y="3160522"/>
            <a:ext cx="1205294" cy="241400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B01A8A9-F985-514A-95B4-569E7CD969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287" y="574869"/>
            <a:ext cx="1182054" cy="707386"/>
          </a:xfrm>
          <a:prstGeom prst="rect">
            <a:avLst/>
          </a:prstGeom>
        </p:spPr>
      </p:pic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BBE26558-EDE0-5145-B778-CA9B88295C08}"/>
              </a:ext>
            </a:extLst>
          </p:cNvPr>
          <p:cNvSpPr/>
          <p:nvPr/>
        </p:nvSpPr>
        <p:spPr>
          <a:xfrm>
            <a:off x="7989937" y="1736660"/>
            <a:ext cx="2607155" cy="696096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A6AF93B-763B-CB40-BEF0-CAE4E429DA0F}"/>
              </a:ext>
            </a:extLst>
          </p:cNvPr>
          <p:cNvSpPr/>
          <p:nvPr/>
        </p:nvSpPr>
        <p:spPr>
          <a:xfrm>
            <a:off x="8038378" y="1862059"/>
            <a:ext cx="259398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River Thames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CE44B63F-6627-9E48-A792-A053AD39016F}"/>
              </a:ext>
            </a:extLst>
          </p:cNvPr>
          <p:cNvCxnSpPr>
            <a:cxnSpLocks/>
          </p:cNvCxnSpPr>
          <p:nvPr/>
        </p:nvCxnSpPr>
        <p:spPr>
          <a:xfrm flipH="1">
            <a:off x="7349547" y="2466839"/>
            <a:ext cx="688831" cy="107833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60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/>
      <p:bldP spid="58" grpId="0" animBg="1"/>
      <p:bldP spid="59" grpId="0"/>
      <p:bldP spid="60" grpId="0"/>
      <p:bldP spid="61" grpId="0" animBg="1"/>
      <p:bldP spid="62" grpId="0"/>
      <p:bldP spid="63" grpId="0" animBg="1"/>
      <p:bldP spid="26" grpId="0" animBg="1"/>
      <p:bldP spid="2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D23A57B2-53FF-4697-BA5C-761834DEB3C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4" t="44897" r="23942" b="21923"/>
          <a:stretch/>
        </p:blipFill>
        <p:spPr>
          <a:xfrm rot="5400000">
            <a:off x="2471226" y="-3643881"/>
            <a:ext cx="6858001" cy="1414576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79DEA86-409A-4324-9A07-849B490CC32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44" y="1584959"/>
            <a:ext cx="384734" cy="1546267"/>
          </a:xfrm>
          <a:prstGeom prst="rect">
            <a:avLst/>
          </a:prstGeom>
        </p:spPr>
      </p:pic>
      <p:pic>
        <p:nvPicPr>
          <p:cNvPr id="15" name="Image 14" descr="Une image contenant regardant, sombre, visage, photo&#10;&#10;Description générée automatiquement">
            <a:extLst>
              <a:ext uri="{FF2B5EF4-FFF2-40B4-BE49-F238E27FC236}">
                <a16:creationId xmlns:a16="http://schemas.microsoft.com/office/drawing/2014/main" id="{CDA3DF18-4A30-4B3C-B7B7-1B5B886A904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390" y="2971472"/>
            <a:ext cx="1501175" cy="1668662"/>
          </a:xfrm>
          <a:prstGeom prst="rect">
            <a:avLst/>
          </a:prstGeom>
        </p:spPr>
      </p:pic>
      <p:pic>
        <p:nvPicPr>
          <p:cNvPr id="17" name="Image 16" descr="Une image contenant noir, sombre, ordinateur, moniteur&#10;&#10;Description générée automatiquement">
            <a:extLst>
              <a:ext uri="{FF2B5EF4-FFF2-40B4-BE49-F238E27FC236}">
                <a16:creationId xmlns:a16="http://schemas.microsoft.com/office/drawing/2014/main" id="{DAC40B28-A541-454F-A076-210DFEBF899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435" y="2107233"/>
            <a:ext cx="1501175" cy="1063154"/>
          </a:xfrm>
          <a:prstGeom prst="rect">
            <a:avLst/>
          </a:prstGeom>
        </p:spPr>
      </p:pic>
      <p:pic>
        <p:nvPicPr>
          <p:cNvPr id="19" name="Image 18" descr="Une image contenant objet, horloge, montre, assis&#10;&#10;Description générée automatiquement">
            <a:extLst>
              <a:ext uri="{FF2B5EF4-FFF2-40B4-BE49-F238E27FC236}">
                <a16:creationId xmlns:a16="http://schemas.microsoft.com/office/drawing/2014/main" id="{26C38DCF-DFC7-4D45-AE2C-B6E56C24A18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022" y="2107233"/>
            <a:ext cx="517153" cy="1884200"/>
          </a:xfrm>
          <a:prstGeom prst="rect">
            <a:avLst/>
          </a:prstGeom>
        </p:spPr>
      </p:pic>
      <p:pic>
        <p:nvPicPr>
          <p:cNvPr id="8" name="Image 7" descr="Une image contenant rouge, bus, autobus, rue&#10;&#10;Description générée automatiquement">
            <a:extLst>
              <a:ext uri="{FF2B5EF4-FFF2-40B4-BE49-F238E27FC236}">
                <a16:creationId xmlns:a16="http://schemas.microsoft.com/office/drawing/2014/main" id="{D19638AA-F334-4006-A128-624608A323E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90" y="5121126"/>
            <a:ext cx="1501175" cy="814336"/>
          </a:xfrm>
          <a:prstGeom prst="rect">
            <a:avLst/>
          </a:prstGeom>
        </p:spPr>
      </p:pic>
      <p:pic>
        <p:nvPicPr>
          <p:cNvPr id="10" name="Image 9" descr="Une image contenant sombre, assis, regardant, noir&#10;&#10;Description générée automatiquement">
            <a:extLst>
              <a:ext uri="{FF2B5EF4-FFF2-40B4-BE49-F238E27FC236}">
                <a16:creationId xmlns:a16="http://schemas.microsoft.com/office/drawing/2014/main" id="{0972270F-4260-4D65-93CB-5E140176B8F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665" y="0"/>
            <a:ext cx="1267577" cy="6392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40C4809-3DE1-49A4-8869-39038A8EEA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062" y="3547996"/>
            <a:ext cx="948235" cy="1899157"/>
          </a:xfrm>
          <a:prstGeom prst="rect">
            <a:avLst/>
          </a:prstGeom>
        </p:spPr>
      </p:pic>
      <p:pic>
        <p:nvPicPr>
          <p:cNvPr id="2" name="I-want-to-go-to-Liverpool-Stre1592748185">
            <a:hlinkClick r:id="" action="ppaction://media"/>
            <a:extLst>
              <a:ext uri="{FF2B5EF4-FFF2-40B4-BE49-F238E27FC236}">
                <a16:creationId xmlns:a16="http://schemas.microsoft.com/office/drawing/2014/main" id="{0265ED1C-E080-407B-855D-9556783FF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192000" y="319634"/>
            <a:ext cx="609600" cy="609600"/>
          </a:xfrm>
          <a:prstGeom prst="rect">
            <a:avLst/>
          </a:prstGeom>
        </p:spPr>
      </p:pic>
      <p:pic>
        <p:nvPicPr>
          <p:cNvPr id="4" name="I-take-the-light-blue-line-for1592748268">
            <a:hlinkClick r:id="" action="ppaction://media"/>
            <a:extLst>
              <a:ext uri="{FF2B5EF4-FFF2-40B4-BE49-F238E27FC236}">
                <a16:creationId xmlns:a16="http://schemas.microsoft.com/office/drawing/2014/main" id="{67C34072-5204-46C4-B36E-A6031C0712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192000" y="929234"/>
            <a:ext cx="609600" cy="609600"/>
          </a:xfrm>
          <a:prstGeom prst="rect">
            <a:avLst/>
          </a:prstGeom>
        </p:spPr>
      </p:pic>
      <p:pic>
        <p:nvPicPr>
          <p:cNvPr id="5" name="I-want-to-go-to-Tower-Hill-1592748326">
            <a:hlinkClick r:id="" action="ppaction://media"/>
            <a:extLst>
              <a:ext uri="{FF2B5EF4-FFF2-40B4-BE49-F238E27FC236}">
                <a16:creationId xmlns:a16="http://schemas.microsoft.com/office/drawing/2014/main" id="{5DF8F3E9-DD80-42BA-809D-904618C06F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159316" y="1538834"/>
            <a:ext cx="609600" cy="609600"/>
          </a:xfrm>
          <a:prstGeom prst="rect">
            <a:avLst/>
          </a:prstGeom>
        </p:spPr>
      </p:pic>
      <p:pic>
        <p:nvPicPr>
          <p:cNvPr id="6" name="I-can-see-Tower-Bridge-1592748360">
            <a:hlinkClick r:id="" action="ppaction://media"/>
            <a:extLst>
              <a:ext uri="{FF2B5EF4-FFF2-40B4-BE49-F238E27FC236}">
                <a16:creationId xmlns:a16="http://schemas.microsoft.com/office/drawing/2014/main" id="{E017FECE-F11F-47A3-A15B-E2E47F7D99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159316" y="2521626"/>
            <a:ext cx="609600" cy="609600"/>
          </a:xfrm>
          <a:prstGeom prst="rect">
            <a:avLst/>
          </a:prstGeom>
        </p:spPr>
      </p:pic>
      <p:pic>
        <p:nvPicPr>
          <p:cNvPr id="7" name="I-want-to-go-to-the-London-Eye1592748395">
            <a:hlinkClick r:id="" action="ppaction://media"/>
            <a:extLst>
              <a:ext uri="{FF2B5EF4-FFF2-40B4-BE49-F238E27FC236}">
                <a16:creationId xmlns:a16="http://schemas.microsoft.com/office/drawing/2014/main" id="{E155E50C-1EC8-4FFA-B939-7C5CDC7A36D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159316" y="3284017"/>
            <a:ext cx="609600" cy="609600"/>
          </a:xfrm>
          <a:prstGeom prst="rect">
            <a:avLst/>
          </a:prstGeom>
        </p:spPr>
      </p:pic>
      <p:pic>
        <p:nvPicPr>
          <p:cNvPr id="12" name="I-take-the-grey-line-to-Westmi1592748531">
            <a:hlinkClick r:id="" action="ppaction://media"/>
            <a:extLst>
              <a:ext uri="{FF2B5EF4-FFF2-40B4-BE49-F238E27FC236}">
                <a16:creationId xmlns:a16="http://schemas.microsoft.com/office/drawing/2014/main" id="{24005748-402D-4729-946C-DEDFD070F4D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159316" y="3900791"/>
            <a:ext cx="609600" cy="609600"/>
          </a:xfrm>
          <a:prstGeom prst="rect">
            <a:avLst/>
          </a:prstGeom>
        </p:spPr>
      </p:pic>
      <p:pic>
        <p:nvPicPr>
          <p:cNvPr id="14" name="I-can-see-Big-Ben-1592749234">
            <a:hlinkClick r:id="" action="ppaction://media"/>
            <a:extLst>
              <a:ext uri="{FF2B5EF4-FFF2-40B4-BE49-F238E27FC236}">
                <a16:creationId xmlns:a16="http://schemas.microsoft.com/office/drawing/2014/main" id="{65AEDC4B-1691-4EA4-BE08-6C27AA44B93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157038" y="4640134"/>
            <a:ext cx="609600" cy="609600"/>
          </a:xfrm>
          <a:prstGeom prst="rect">
            <a:avLst/>
          </a:prstGeom>
        </p:spPr>
      </p:pic>
      <p:pic>
        <p:nvPicPr>
          <p:cNvPr id="16" name="I-want-to-go-to-Buckingham-Pal1592749300">
            <a:hlinkClick r:id="" action="ppaction://media"/>
            <a:extLst>
              <a:ext uri="{FF2B5EF4-FFF2-40B4-BE49-F238E27FC236}">
                <a16:creationId xmlns:a16="http://schemas.microsoft.com/office/drawing/2014/main" id="{1941393A-58B1-409A-874F-3ED5AF29F65A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157038" y="5379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0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0.06875 L -0.01211 0.06875 C -0.01341 0.06273 -0.0151 0.05694 -0.01589 0.05092 C -0.01862 0.03009 -0.01641 -0.01135 -0.01589 -0.02477 C -0.01471 -0.05741 -0.0155 -0.02871 -0.01341 -0.04699 C -0.01237 -0.05579 -0.01094 -0.07361 -0.01094 -0.07361 C -0.01055 -0.0831 -0.00964 -0.09283 -0.00964 -0.10255 C -0.00964 -0.15718 -0.00925 -0.14861 -0.01211 -0.18033 C -0.01172 -0.21644 -0.01185 -0.25278 -0.01094 -0.28912 C -0.01055 -0.30486 -0.00846 -0.33588 -0.00846 -0.33588 C -0.00925 -0.36528 -0.01094 -0.37084 -0.00846 -0.39352 C -0.0082 -0.39584 -0.00794 -0.39838 -0.00716 -0.40023 C -0.00625 -0.40278 -0.00456 -0.4044 -0.00339 -0.40695 C 0.00182 -0.41806 -0.00404 -0.40996 0.00286 -0.41806 C 0.00391 -0.42338 0.00417 -0.42709 0.00664 -0.43125 C 0.00768 -0.43334 0.00911 -0.43426 0.01029 -0.43588 C 0.0112 -0.43797 0.01185 -0.44051 0.01289 -0.44236 C 0.01523 -0.44723 0.01836 -0.4507 0.02031 -0.45579 C 0.02383 -0.46505 0.02461 -0.46922 0.02904 -0.4757 C 0.03021 -0.47755 0.03164 -0.47848 0.03281 -0.48033 C 0.03906 -0.48959 0.03372 -0.48519 0.04036 -0.48912 C 0.04115 -0.49144 0.04167 -0.49398 0.04284 -0.49584 C 0.05026 -0.50741 0.04922 -0.50371 0.05781 -0.50695 C 0.06159 -0.50834 0.06953 -0.5125 0.07409 -0.51366 C 0.07865 -0.51459 0.0832 -0.51505 0.08789 -0.51574 C 0.12747 -0.51343 0.12643 -0.51204 0.16914 -0.51574 C 0.1707 -0.51598 0.17838 -0.51922 0.18034 -0.52014 C 0.18164 -0.52084 0.18281 -0.52223 0.18411 -0.52246 C 0.18828 -0.52361 0.19245 -0.52385 0.19661 -0.52477 C 0.20573 -0.52385 0.21497 -0.52361 0.22409 -0.52246 C 0.22617 -0.52223 0.22838 -0.52153 0.23034 -0.52014 C 0.23177 -0.51922 0.23268 -0.5169 0.23411 -0.51574 C 0.23529 -0.51482 0.23672 -0.51459 0.23789 -0.51366 C 0.23919 -0.5125 0.24023 -0.51019 0.24154 -0.50903 C 0.24401 -0.50718 0.24687 -0.50741 0.24909 -0.50463 C 0.25039 -0.50324 0.25143 -0.50093 0.25286 -0.50023 C 0.2556 -0.49885 0.25872 -0.49885 0.26159 -0.49792 C 0.26823 -0.49885 0.275 -0.49908 0.28164 -0.50023 C 0.28294 -0.50047 0.28411 -0.50185 0.28529 -0.50255 C 0.28698 -0.50324 0.28867 -0.50417 0.29036 -0.50463 C 0.29284 -0.50556 0.29531 -0.50602 0.29779 -0.50695 C 0.29948 -0.50741 0.30117 -0.50857 0.30286 -0.50903 C 0.30534 -0.50996 0.30781 -0.51042 0.31029 -0.51135 C 0.31159 -0.51181 0.31276 -0.51297 0.31406 -0.51366 C 0.31615 -0.51459 0.31823 -0.51505 0.32031 -0.51574 C 0.32825 -0.51435 0.33021 -0.51482 0.33659 -0.51135 C 0.33906 -0.50996 0.34193 -0.50949 0.34414 -0.50695 L 0.35534 -0.49352 L 0.35911 -0.48912 C 0.3599 -0.48681 0.36055 -0.48426 0.36159 -0.48241 C 0.36263 -0.48056 0.36432 -0.4801 0.36536 -0.47801 C 0.36732 -0.47408 0.36823 -0.46852 0.37031 -0.46459 C 0.37643 -0.45394 0.37344 -0.4581 0.37904 -0.45139 C 0.37956 -0.44908 0.37956 -0.44653 0.38034 -0.44468 C 0.38125 -0.4426 0.38281 -0.4419 0.38411 -0.44028 C 0.38581 -0.4382 0.3875 -0.43611 0.38906 -0.43357 C 0.39049 -0.43148 0.39128 -0.42848 0.39284 -0.42685 C 0.39518 -0.42454 0.39779 -0.42385 0.40039 -0.42246 C 0.40573 -0.41922 0.40286 -0.42084 0.40911 -0.41806 C 0.41992 -0.41875 0.43086 -0.41852 0.44154 -0.42014 C 0.44427 -0.4206 0.44909 -0.42477 0.44909 -0.42477 C 0.45039 -0.42685 0.45143 -0.42963 0.45286 -0.43125 C 0.45391 -0.43264 0.45573 -0.43195 0.45664 -0.43357 C 0.45872 -0.43727 0.4595 -0.44306 0.46159 -0.44699 C 0.46406 -0.45139 0.46719 -0.4551 0.46914 -0.46019 C 0.46992 -0.4625 0.47044 -0.46528 0.47161 -0.4669 C 0.47383 -0.47037 0.47904 -0.4757 0.47904 -0.4757 L 0.48411 -0.48912 C 0.4849 -0.49144 0.48555 -0.49398 0.48659 -0.49584 L 0.49036 -0.50255 C 0.49075 -0.50463 0.49102 -0.50695 0.49154 -0.50903 C 0.49232 -0.51158 0.49727 -0.52361 0.49779 -0.52477 C 0.49896 -0.52662 0.50039 -0.52755 0.50156 -0.52917 C 0.50404 -0.53565 0.5043 -0.53704 0.50781 -0.54236 C 0.50898 -0.54422 0.51029 -0.54537 0.51159 -0.54699 C 0.51237 -0.54908 0.51315 -0.55162 0.51406 -0.55348 C 0.51641 -0.55857 0.52292 -0.5669 0.52292 -0.57361 L 0.52292 -0.5757 L 0.52292 -0.5757 " pathEditMode="relative" ptsTypes="AAAAAAAAAAAAAAAAAAAAAAAAAAAAAAAAAAAAAAAAAAAAAAAAAAAAAAAAAAAAAAAAAAAAAAAAAAAAAAA">
                                      <p:cBhvr>
                                        <p:cTn id="14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167 -0.56042 L 0.54167 -0.56042 C 0.54531 -0.56111 0.54909 -0.5625 0.55286 -0.5625 C 0.57109 -0.5625 0.56953 -0.56111 0.58281 -0.5581 C 0.58659 -0.55741 0.59036 -0.55695 0.59414 -0.55602 C 0.59557 -0.55556 0.60208 -0.55348 0.60417 -0.55139 C 0.60677 -0.54885 0.60911 -0.5456 0.61159 -0.5426 L 0.61536 -0.5382 C 0.61953 -0.51621 0.61263 -0.54977 0.62031 -0.52477 C 0.62161 -0.5206 0.622 -0.51598 0.62292 -0.51158 C 0.62331 -0.50926 0.62344 -0.50672 0.62409 -0.50486 C 0.625 -0.50255 0.62591 -0.50047 0.62656 -0.49815 C 0.62721 -0.49607 0.62734 -0.49352 0.62786 -0.49144 C 0.62852 -0.48912 0.62982 -0.48727 0.63034 -0.48473 C 0.63151 -0.48056 0.63294 -0.47153 0.63294 -0.47153 C 0.63242 -0.46482 0.63216 -0.4581 0.63164 -0.45139 C 0.63112 -0.44514 0.62891 -0.43449 0.62786 -0.42917 C 0.62747 -0.42709 0.6276 -0.42408 0.62656 -0.42246 L 0.62292 -0.41598 L 0.61914 -0.39584 L 0.61784 -0.38912 C 0.6168 -0.37454 0.6168 -0.36783 0.61406 -0.35371 C 0.61328 -0.34908 0.6138 -0.34283 0.61159 -0.34028 L 0.60417 -0.33125 L 0.60417 -0.33125 " pathEditMode="relative" ptsTypes="AAAAAAAAAAAAAAAAAAAAAAA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6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542 -0.33588 L 0.58542 -0.33588 C 0.56914 -0.33681 0.55742 -0.33565 0.54284 -0.34028 C 0.54115 -0.34074 0.53958 -0.34167 0.53789 -0.34236 C 0.52865 -0.34167 0.51953 -0.34144 0.51042 -0.34028 C 0.50859 -0.34005 0.50703 -0.33843 0.50534 -0.33797 C 0.49987 -0.33635 0.49219 -0.33565 0.48659 -0.33357 C 0.47552 -0.32963 0.47852 -0.32848 0.46784 -0.32685 C 0.46081 -0.32593 0.45365 -0.3257 0.44661 -0.32477 C 0.44245 -0.32408 0.43828 -0.32315 0.43411 -0.32246 C 0.4151 -0.3 0.43463 -0.32431 0.42292 -0.30695 C 0.42174 -0.30533 0.42044 -0.30371 0.41914 -0.30255 C 0.41745 -0.30093 0.41562 -0.3 0.41406 -0.29815 C 0.41133 -0.29422 0.4095 -0.2882 0.40664 -0.28473 L 0.40286 -0.28033 C 0.39622 -0.2625 0.40495 -0.28403 0.39661 -0.26922 C 0.39102 -0.25903 0.39766 -0.26459 0.39036 -0.26019 C 0.38906 -0.2581 0.38802 -0.25556 0.38659 -0.25371 C 0.38542 -0.25185 0.38398 -0.25116 0.38281 -0.24908 C 0.38177 -0.24723 0.38151 -0.24422 0.38034 -0.2426 C 0.37812 -0.23889 0.375 -0.2375 0.37292 -0.23357 C 0.37161 -0.23148 0.37018 -0.2294 0.36914 -0.22685 C 0.3681 -0.225 0.36771 -0.22199 0.36667 -0.22037 C 0.36432 -0.21667 0.36159 -0.21435 0.35911 -0.21135 C 0.3543 -0.20556 0.35677 -0.20787 0.35156 -0.20463 C 0.3457 -0.19422 0.34883 -0.2007 0.34284 -0.18473 L 0.34036 -0.17801 C 0.33958 -0.17593 0.33893 -0.17338 0.33789 -0.1713 C 0.33307 -0.16297 0.33555 -0.16644 0.33034 -0.16019 C 0.32825 -0.14861 0.33073 -0.15764 0.32539 -0.14931 C 0.32279 -0.14491 0.32122 -0.13797 0.31784 -0.13588 C 0.31094 -0.13172 0.31719 -0.13611 0.31042 -0.12917 C 0.30599 -0.12477 0.30586 -0.125 0.30156 -0.12246 C 0.29167 -0.12338 0.28164 -0.12361 0.27161 -0.12477 C 0.26823 -0.12523 0.26497 -0.12639 0.26159 -0.12709 C 0.25625 -0.12778 0.25078 -0.12848 0.24531 -0.12917 C 0.23802 -0.13357 0.24518 -0.12963 0.23411 -0.13357 C 0.23242 -0.13426 0.23086 -0.13519 0.22917 -0.13588 C 0.22708 -0.13658 0.22487 -0.13727 0.22292 -0.1382 C 0.22161 -0.13866 0.22044 -0.13982 0.21914 -0.14028 C 0.21628 -0.14144 0.21328 -0.1419 0.21042 -0.1426 C 0.19805 -0.14977 0.20378 -0.14723 0.17786 -0.1426 C 0.17526 -0.14213 0.17292 -0.13959 0.17031 -0.1382 L 0.16667 -0.13588 C 0.16497 -0.13148 0.16263 -0.12755 0.16159 -0.12246 C 0.16081 -0.11806 0.15977 -0.11366 0.15911 -0.10926 C 0.15872 -0.10625 0.15833 -0.10324 0.15781 -0.10023 C 0.15716 -0.09584 0.15625 -0.09144 0.15534 -0.08704 L 0.15417 -0.08033 C 0.15221 -0.02176 0.15286 -0.0551 0.15286 0.01967 L 0.15169 0.02199 " pathEditMode="relative" ptsTypes="AAAA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0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531 0.00208 L 0.14531 0.00208 C 0.14531 -0.00255 0.15 -0.09584 0.14284 -0.13797 C 0.14206 -0.1426 0.14115 -0.14699 0.14036 -0.15139 L 0.13906 -0.1581 C 0.13867 -0.16019 0.13854 -0.16273 0.13789 -0.16482 C 0.13698 -0.1669 0.13607 -0.16898 0.13529 -0.1713 C 0.13307 -0.1794 0.13581 -0.17824 0.13034 -0.18241 C 0.12799 -0.18449 0.12539 -0.18542 0.12279 -0.18704 L 0.11914 -0.18912 L 0.11536 -0.19144 L 0.11159 -0.19352 C 0.10404 -0.19283 0.09661 -0.19306 0.08906 -0.19144 C 0.08646 -0.19074 0.08411 -0.18843 0.08164 -0.18704 C 0.08034 -0.18611 0.07917 -0.18473 0.07786 -0.18473 L 0.07292 -0.18473 L 0.07292 -0.18473 " pathEditMode="relative" ptsTypes="AAAAAAAAAAAAAAA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08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39 -0.1581 L 0.07539 -0.1581 L 0.06406 -0.16042 C 0.0612 -0.16111 0.05833 -0.16273 0.05534 -0.16273 C 0.04779 -0.16273 0.04036 -0.16111 0.03281 -0.16042 C 0.02956 -0.15973 0.02617 -0.1581 0.02279 -0.1581 C -0.02813 -0.1581 0.01484 -0.1588 -0.00846 -0.16273 C -0.02565 -0.16551 -0.0276 -0.16482 -0.04336 -0.16482 L -0.04336 -0.16482 " pathEditMode="relative" ptsTypes="AAAAAAAAA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21265" y="208217"/>
            <a:ext cx="10862733" cy="125400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6000" i="1" dirty="0">
              <a:latin typeface="Century Schoolbook" panose="02040604050505020304" pitchFamily="18" charset="0"/>
            </a:endParaRPr>
          </a:p>
          <a:p>
            <a:pPr algn="ctr"/>
            <a:r>
              <a:rPr lang="fr-FR" sz="6000" i="1" dirty="0" err="1">
                <a:latin typeface="Century Schoolbook" panose="02040604050505020304" pitchFamily="18" charset="0"/>
              </a:rPr>
              <a:t>Visit</a:t>
            </a:r>
            <a:r>
              <a:rPr lang="fr-FR" sz="6000" i="1" dirty="0">
                <a:latin typeface="Century Schoolbook" panose="02040604050505020304" pitchFamily="18" charset="0"/>
              </a:rPr>
              <a:t> London</a:t>
            </a:r>
          </a:p>
          <a:p>
            <a:pPr algn="ctr"/>
            <a:r>
              <a:rPr lang="fr-FR" sz="6500" dirty="0">
                <a:latin typeface="Century Schoolbook" panose="02040604050505020304" pitchFamily="18" charset="0"/>
              </a:rPr>
              <a:t> 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C02B855-CBD6-5E41-8ACC-CC29AD8BE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2330" y="1885410"/>
            <a:ext cx="6700605" cy="427163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564099E-1365-3448-A180-2BBBDA414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914" y="302344"/>
            <a:ext cx="1739819" cy="1159879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4614125-0C9C-244F-9AB5-896AC65F8D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1053" y="521725"/>
            <a:ext cx="1182054" cy="707386"/>
          </a:xfrm>
          <a:prstGeom prst="rect">
            <a:avLst/>
          </a:prstGeom>
        </p:spPr>
      </p:pic>
      <p:pic>
        <p:nvPicPr>
          <p:cNvPr id="15362" name="Picture 2" descr="Figure De Cire, Reine Elizabeth, Queen, Angleterre">
            <a:extLst>
              <a:ext uri="{FF2B5EF4-FFF2-40B4-BE49-F238E27FC236}">
                <a16:creationId xmlns:a16="http://schemas.microsoft.com/office/drawing/2014/main" id="{1A86A848-EAEB-465D-9351-4964C0057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165" y="1584422"/>
            <a:ext cx="6858934" cy="457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04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619EC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619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i="1" dirty="0">
                <a:latin typeface="Century Schoolbook" panose="02040604050505020304" pitchFamily="18" charset="0"/>
              </a:rPr>
              <a:t>Royal </a:t>
            </a:r>
            <a:r>
              <a:rPr lang="fr-FR" sz="6500" i="1" dirty="0" err="1">
                <a:latin typeface="Century Schoolbook" panose="02040604050505020304" pitchFamily="18" charset="0"/>
              </a:rPr>
              <a:t>Family</a:t>
            </a:r>
            <a:r>
              <a:rPr lang="fr-FR" sz="6500" i="1" dirty="0">
                <a:latin typeface="Century Schoolbook" panose="02040604050505020304" pitchFamily="18" charset="0"/>
              </a:rPr>
              <a:t> </a:t>
            </a:r>
            <a:r>
              <a:rPr lang="fr-FR" sz="6500" dirty="0">
                <a:latin typeface="Century Schoolbook" panose="02040604050505020304" pitchFamily="18" charset="0"/>
              </a:rPr>
              <a:t>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98E5213-392D-8A49-BDAE-86A6D3F72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02" y="1925544"/>
            <a:ext cx="7395816" cy="430276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A69ECB4-BDF8-1544-92A8-05213DD131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176" y="3950980"/>
            <a:ext cx="1156015" cy="2312030"/>
          </a:xfrm>
          <a:prstGeom prst="rect">
            <a:avLst/>
          </a:prstGeom>
        </p:spPr>
      </p:pic>
      <p:sp>
        <p:nvSpPr>
          <p:cNvPr id="23" name="Bulle ronde 22">
            <a:extLst>
              <a:ext uri="{FF2B5EF4-FFF2-40B4-BE49-F238E27FC236}">
                <a16:creationId xmlns:a16="http://schemas.microsoft.com/office/drawing/2014/main" id="{AADF234B-C7C7-FC41-85E4-DC16DB9E12A7}"/>
              </a:ext>
            </a:extLst>
          </p:cNvPr>
          <p:cNvSpPr/>
          <p:nvPr/>
        </p:nvSpPr>
        <p:spPr>
          <a:xfrm>
            <a:off x="7457332" y="3049336"/>
            <a:ext cx="3017690" cy="1254006"/>
          </a:xfrm>
          <a:prstGeom prst="wedgeEllipseCallout">
            <a:avLst>
              <a:gd name="adj1" fmla="val 50090"/>
              <a:gd name="adj2" fmla="val 55598"/>
            </a:avLst>
          </a:prstGeom>
          <a:solidFill>
            <a:schemeClr val="bg1"/>
          </a:solidFill>
          <a:ln w="2857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D056153-C1AA-374D-8895-E09234DBF9AB}"/>
              </a:ext>
            </a:extLst>
          </p:cNvPr>
          <p:cNvSpPr/>
          <p:nvPr/>
        </p:nvSpPr>
        <p:spPr>
          <a:xfrm>
            <a:off x="7748692" y="3215601"/>
            <a:ext cx="24790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George!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9D78D1EE-E9E6-EA4C-8953-3348DEE36F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190" y="3490030"/>
            <a:ext cx="792433" cy="586896"/>
          </a:xfrm>
          <a:prstGeom prst="rect">
            <a:avLst/>
          </a:prstGeom>
        </p:spPr>
      </p:pic>
      <p:pic>
        <p:nvPicPr>
          <p:cNvPr id="2" name="Hello I’m George....m4a" descr="Hello I’m George....m4a">
            <a:hlinkClick r:id="" action="ppaction://media"/>
            <a:extLst>
              <a:ext uri="{FF2B5EF4-FFF2-40B4-BE49-F238E27FC236}">
                <a16:creationId xmlns:a16="http://schemas.microsoft.com/office/drawing/2014/main" id="{9FC1ACBF-BF8D-1740-86CE-4EF8009B1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82581" y="778933"/>
            <a:ext cx="812800" cy="8128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D12B287-5E22-2B47-83B0-89F5658890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87" y="629692"/>
            <a:ext cx="1178309" cy="65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8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1" animBg="1"/>
      <p:bldP spid="2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619EC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FA69ECB4-BDF8-1544-92A8-05213DD131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99" y="5823528"/>
            <a:ext cx="429158" cy="85831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D056153-C1AA-374D-8895-E09234DBF9AB}"/>
              </a:ext>
            </a:extLst>
          </p:cNvPr>
          <p:cNvSpPr/>
          <p:nvPr/>
        </p:nvSpPr>
        <p:spPr>
          <a:xfrm>
            <a:off x="8895832" y="3215601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fr-F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9D78D1EE-E9E6-EA4C-8953-3348DEE36F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99" y="5580668"/>
            <a:ext cx="392140" cy="29042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55146BC-5FAE-B44D-9482-E3DCFBE39C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788" y="5655934"/>
            <a:ext cx="879111" cy="824167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8847425-4F75-3441-B20D-B55EC69B8F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124" y="5725883"/>
            <a:ext cx="392139" cy="1080423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6EA8924C-6454-4A42-9BDA-C7233765C4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427" y="5762424"/>
            <a:ext cx="630609" cy="980521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46D7A4B2-653D-9041-A45F-3C681007BE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120" y="1458973"/>
            <a:ext cx="511013" cy="1372165"/>
          </a:xfrm>
          <a:prstGeom prst="rect">
            <a:avLst/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C2EB1F44-FC76-F644-8D97-A9DFAD99F7DA}"/>
              </a:ext>
            </a:extLst>
          </p:cNvPr>
          <p:cNvCxnSpPr>
            <a:cxnSpLocks/>
          </p:cNvCxnSpPr>
          <p:nvPr/>
        </p:nvCxnSpPr>
        <p:spPr>
          <a:xfrm flipH="1">
            <a:off x="4938936" y="3352535"/>
            <a:ext cx="196309" cy="69333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59E0B14C-6D0F-2E41-82FD-356A2494CF72}"/>
              </a:ext>
            </a:extLst>
          </p:cNvPr>
          <p:cNvCxnSpPr>
            <a:cxnSpLocks/>
          </p:cNvCxnSpPr>
          <p:nvPr/>
        </p:nvCxnSpPr>
        <p:spPr>
          <a:xfrm>
            <a:off x="5016471" y="4615256"/>
            <a:ext cx="0" cy="76324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DAFAF0B4-C94C-D442-BFA3-F8A2F93CC4BA}"/>
              </a:ext>
            </a:extLst>
          </p:cNvPr>
          <p:cNvCxnSpPr>
            <a:cxnSpLocks/>
          </p:cNvCxnSpPr>
          <p:nvPr/>
        </p:nvCxnSpPr>
        <p:spPr>
          <a:xfrm flipH="1">
            <a:off x="5977393" y="2096821"/>
            <a:ext cx="482312" cy="52691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632C1341-8C2D-6C49-B6D5-CC6471D88159}"/>
              </a:ext>
            </a:extLst>
          </p:cNvPr>
          <p:cNvCxnSpPr>
            <a:cxnSpLocks/>
          </p:cNvCxnSpPr>
          <p:nvPr/>
        </p:nvCxnSpPr>
        <p:spPr>
          <a:xfrm flipH="1">
            <a:off x="4130373" y="5172504"/>
            <a:ext cx="631435" cy="51197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09ABAF7B-EEBC-074F-A359-9DAC5908090B}"/>
              </a:ext>
            </a:extLst>
          </p:cNvPr>
          <p:cNvCxnSpPr>
            <a:cxnSpLocks/>
          </p:cNvCxnSpPr>
          <p:nvPr/>
        </p:nvCxnSpPr>
        <p:spPr>
          <a:xfrm>
            <a:off x="5290869" y="5145912"/>
            <a:ext cx="782184" cy="36279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 22">
            <a:extLst>
              <a:ext uri="{FF2B5EF4-FFF2-40B4-BE49-F238E27FC236}">
                <a16:creationId xmlns:a16="http://schemas.microsoft.com/office/drawing/2014/main" id="{89B35BDC-4D66-1345-B1C3-ABEA38ED44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69" y="5533099"/>
            <a:ext cx="392140" cy="29042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1CCFDEF-6A9E-2F46-BC9C-2065F6E3BB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93" y="5553854"/>
            <a:ext cx="392140" cy="29042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A1F6481-F919-4B43-9F3D-4088E5A9DD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5844" y="3899015"/>
            <a:ext cx="371990" cy="96462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8708B55-7E8B-F34C-898E-8ECFB01A1D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1392" y="3906489"/>
            <a:ext cx="414040" cy="96187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8B63DCE-3B6A-1345-8BBB-53090A2BF4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30" y="2508780"/>
            <a:ext cx="506489" cy="112016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CA6E6B9-E9D3-AB4F-AFD6-479382599D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394" y="2452627"/>
            <a:ext cx="558323" cy="1176314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58E0BE03-BBC5-DE4C-A9A3-FCC33CB4B6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338" y="1356031"/>
            <a:ext cx="368576" cy="205883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A2F77247-7CDD-364E-AE5A-A913CF54E2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52" y="3707537"/>
            <a:ext cx="368576" cy="205883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4D71DA63-CE4E-304B-B2B3-C2A800D58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9212" y="2390703"/>
            <a:ext cx="318299" cy="193627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551BA98-142B-7E44-97F5-250546D40D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746" y="3756143"/>
            <a:ext cx="368576" cy="205883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BBA7FC8C-A8D1-684D-AF47-1DA31A05AA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6622" y="2355813"/>
            <a:ext cx="318299" cy="193627"/>
          </a:xfrm>
          <a:prstGeom prst="rect">
            <a:avLst/>
          </a:prstGeom>
        </p:spPr>
      </p:pic>
      <p:pic>
        <p:nvPicPr>
          <p:cNvPr id="7" name="Image 6" descr="Une image contenant sombre, noir, debout, homme&#10;&#10;Description générée automatiquement">
            <a:extLst>
              <a:ext uri="{FF2B5EF4-FFF2-40B4-BE49-F238E27FC236}">
                <a16:creationId xmlns:a16="http://schemas.microsoft.com/office/drawing/2014/main" id="{42387B1A-93B4-48D0-8C81-4B4B478B40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887" y="1121421"/>
            <a:ext cx="583208" cy="853475"/>
          </a:xfrm>
          <a:prstGeom prst="rect">
            <a:avLst/>
          </a:prstGeom>
        </p:spPr>
      </p:pic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45D78E2A-BB67-C94A-8D35-96352D3C80D2}"/>
              </a:ext>
            </a:extLst>
          </p:cNvPr>
          <p:cNvSpPr/>
          <p:nvPr/>
        </p:nvSpPr>
        <p:spPr>
          <a:xfrm>
            <a:off x="787183" y="102204"/>
            <a:ext cx="10639300" cy="904245"/>
          </a:xfrm>
          <a:prstGeom prst="roundRect">
            <a:avLst/>
          </a:prstGeom>
          <a:solidFill>
            <a:srgbClr val="619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i="1" dirty="0">
                <a:latin typeface="Century Schoolbook" panose="02040604050505020304" pitchFamily="18" charset="0"/>
              </a:rPr>
              <a:t>Royal </a:t>
            </a:r>
            <a:r>
              <a:rPr lang="fr-FR" sz="6500" i="1" dirty="0" err="1">
                <a:latin typeface="Century Schoolbook" panose="02040604050505020304" pitchFamily="18" charset="0"/>
              </a:rPr>
              <a:t>Family</a:t>
            </a:r>
            <a:r>
              <a:rPr lang="fr-FR" sz="6500" i="1" dirty="0">
                <a:latin typeface="Century Schoolbook" panose="02040604050505020304" pitchFamily="18" charset="0"/>
              </a:rPr>
              <a:t> </a:t>
            </a:r>
            <a:r>
              <a:rPr lang="fr-FR" sz="6500" dirty="0">
                <a:latin typeface="Century Schoolbook" panose="02040604050505020304" pitchFamily="18" charset="0"/>
              </a:rPr>
              <a:t>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4F35A048-1716-814B-A9B6-161C8E8BC3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37" y="258162"/>
            <a:ext cx="1178309" cy="658192"/>
          </a:xfrm>
          <a:prstGeom prst="rect">
            <a:avLst/>
          </a:prstGeom>
        </p:spPr>
      </p:pic>
      <p:pic>
        <p:nvPicPr>
          <p:cNvPr id="14" name="This is my family.m4a" descr="This is my family.m4a">
            <a:hlinkClick r:id="" action="ppaction://media"/>
            <a:extLst>
              <a:ext uri="{FF2B5EF4-FFF2-40B4-BE49-F238E27FC236}">
                <a16:creationId xmlns:a16="http://schemas.microsoft.com/office/drawing/2014/main" id="{B561EED8-7395-6840-A0B6-7C4F147197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389943" y="117773"/>
            <a:ext cx="812800" cy="812800"/>
          </a:xfrm>
          <a:prstGeom prst="rect">
            <a:avLst/>
          </a:prstGeom>
        </p:spPr>
      </p:pic>
      <p:sp>
        <p:nvSpPr>
          <p:cNvPr id="55" name="Ellipse 54">
            <a:extLst>
              <a:ext uri="{FF2B5EF4-FFF2-40B4-BE49-F238E27FC236}">
                <a16:creationId xmlns:a16="http://schemas.microsoft.com/office/drawing/2014/main" id="{95E39ED6-53BA-4744-8A4B-41C7FE9A0E33}"/>
              </a:ext>
            </a:extLst>
          </p:cNvPr>
          <p:cNvSpPr/>
          <p:nvPr/>
        </p:nvSpPr>
        <p:spPr>
          <a:xfrm>
            <a:off x="4405949" y="5378501"/>
            <a:ext cx="1343704" cy="1488437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91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619EC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FA69ECB4-BDF8-1544-92A8-05213DD131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99" y="5823528"/>
            <a:ext cx="429158" cy="85831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D056153-C1AA-374D-8895-E09234DBF9AB}"/>
              </a:ext>
            </a:extLst>
          </p:cNvPr>
          <p:cNvSpPr/>
          <p:nvPr/>
        </p:nvSpPr>
        <p:spPr>
          <a:xfrm>
            <a:off x="8895832" y="3215601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fr-F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9D78D1EE-E9E6-EA4C-8953-3348DEE36F4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99" y="5580668"/>
            <a:ext cx="392140" cy="29042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55146BC-5FAE-B44D-9482-E3DCFBE39C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788" y="5655934"/>
            <a:ext cx="879111" cy="824167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8847425-4F75-3441-B20D-B55EC69B8F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124" y="5725883"/>
            <a:ext cx="392139" cy="1080423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6EA8924C-6454-4A42-9BDA-C7233765C41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427" y="5762424"/>
            <a:ext cx="630609" cy="980521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46D7A4B2-653D-9041-A45F-3C681007BE3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76" y="1210381"/>
            <a:ext cx="511013" cy="1372165"/>
          </a:xfrm>
          <a:prstGeom prst="rect">
            <a:avLst/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C2EB1F44-FC76-F644-8D97-A9DFAD99F7DA}"/>
              </a:ext>
            </a:extLst>
          </p:cNvPr>
          <p:cNvCxnSpPr>
            <a:cxnSpLocks/>
          </p:cNvCxnSpPr>
          <p:nvPr/>
        </p:nvCxnSpPr>
        <p:spPr>
          <a:xfrm flipH="1">
            <a:off x="4938936" y="3352535"/>
            <a:ext cx="196309" cy="69333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59E0B14C-6D0F-2E41-82FD-356A2494CF72}"/>
              </a:ext>
            </a:extLst>
          </p:cNvPr>
          <p:cNvCxnSpPr>
            <a:cxnSpLocks/>
          </p:cNvCxnSpPr>
          <p:nvPr/>
        </p:nvCxnSpPr>
        <p:spPr>
          <a:xfrm>
            <a:off x="5016471" y="4615256"/>
            <a:ext cx="0" cy="76324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DAFAF0B4-C94C-D442-BFA3-F8A2F93CC4BA}"/>
              </a:ext>
            </a:extLst>
          </p:cNvPr>
          <p:cNvCxnSpPr>
            <a:cxnSpLocks/>
          </p:cNvCxnSpPr>
          <p:nvPr/>
        </p:nvCxnSpPr>
        <p:spPr>
          <a:xfrm flipH="1">
            <a:off x="5977393" y="2096821"/>
            <a:ext cx="482312" cy="52691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632C1341-8C2D-6C49-B6D5-CC6471D88159}"/>
              </a:ext>
            </a:extLst>
          </p:cNvPr>
          <p:cNvCxnSpPr>
            <a:cxnSpLocks/>
          </p:cNvCxnSpPr>
          <p:nvPr/>
        </p:nvCxnSpPr>
        <p:spPr>
          <a:xfrm flipH="1">
            <a:off x="4130373" y="5172504"/>
            <a:ext cx="631435" cy="51197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09ABAF7B-EEBC-074F-A359-9DAC5908090B}"/>
              </a:ext>
            </a:extLst>
          </p:cNvPr>
          <p:cNvCxnSpPr>
            <a:cxnSpLocks/>
          </p:cNvCxnSpPr>
          <p:nvPr/>
        </p:nvCxnSpPr>
        <p:spPr>
          <a:xfrm>
            <a:off x="5290869" y="5145912"/>
            <a:ext cx="782184" cy="36279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 22">
            <a:extLst>
              <a:ext uri="{FF2B5EF4-FFF2-40B4-BE49-F238E27FC236}">
                <a16:creationId xmlns:a16="http://schemas.microsoft.com/office/drawing/2014/main" id="{89B35BDC-4D66-1345-B1C3-ABEA38ED44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69" y="5533099"/>
            <a:ext cx="392140" cy="29042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1CCFDEF-6A9E-2F46-BC9C-2065F6E3BB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93" y="5553854"/>
            <a:ext cx="392140" cy="29042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A1F6481-F919-4B43-9F3D-4088E5A9DDC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5844" y="3899015"/>
            <a:ext cx="371990" cy="96462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8708B55-7E8B-F34C-898E-8ECFB01A1D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1392" y="3906489"/>
            <a:ext cx="414040" cy="96187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8B63DCE-3B6A-1345-8BBB-53090A2BF4F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69" y="2276911"/>
            <a:ext cx="506489" cy="112016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CA6E6B9-E9D3-AB4F-AFD6-479382599DD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846" y="2247538"/>
            <a:ext cx="558323" cy="1176314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58E0BE03-BBC5-DE4C-A9A3-FCC33CB4B6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994" y="1120690"/>
            <a:ext cx="368576" cy="205883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A2F77247-7CDD-364E-AE5A-A913CF54E2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52" y="3707537"/>
            <a:ext cx="368576" cy="205883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4D71DA63-CE4E-304B-B2B3-C2A800D584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3786" y="2158559"/>
            <a:ext cx="318299" cy="193627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551BA98-142B-7E44-97F5-250546D40D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746" y="3756143"/>
            <a:ext cx="368576" cy="205883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BBA7FC8C-A8D1-684D-AF47-1DA31A05AAF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81542" y="2174667"/>
            <a:ext cx="318299" cy="193627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C7CA2E9C-4B49-E842-997E-3B3144B6A9B4}"/>
              </a:ext>
            </a:extLst>
          </p:cNvPr>
          <p:cNvSpPr txBox="1"/>
          <p:nvPr/>
        </p:nvSpPr>
        <p:spPr>
          <a:xfrm>
            <a:off x="6096000" y="4166511"/>
            <a:ext cx="682283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Kate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38CF0F67-041D-4D4D-9E1C-3CC619915F3B}"/>
              </a:ext>
            </a:extLst>
          </p:cNvPr>
          <p:cNvSpPr txBox="1"/>
          <p:nvPr/>
        </p:nvSpPr>
        <p:spPr>
          <a:xfrm>
            <a:off x="6691256" y="6068018"/>
            <a:ext cx="675145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Louis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3FB2E422-5831-4B43-B315-F47130329999}"/>
              </a:ext>
            </a:extLst>
          </p:cNvPr>
          <p:cNvSpPr txBox="1"/>
          <p:nvPr/>
        </p:nvSpPr>
        <p:spPr>
          <a:xfrm>
            <a:off x="2151673" y="5969976"/>
            <a:ext cx="1224757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 Charlotte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B0390460-225D-4D44-8D67-03B8AFABEED5}"/>
              </a:ext>
            </a:extLst>
          </p:cNvPr>
          <p:cNvSpPr txBox="1"/>
          <p:nvPr/>
        </p:nvSpPr>
        <p:spPr>
          <a:xfrm>
            <a:off x="7290690" y="1706036"/>
            <a:ext cx="196179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Queen</a:t>
            </a:r>
            <a:r>
              <a:rPr lang="fr-FR" dirty="0"/>
              <a:t> Elizabeth II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4365CC3C-CE19-4446-A002-B6E8AE361B77}"/>
              </a:ext>
            </a:extLst>
          </p:cNvPr>
          <p:cNvSpPr txBox="1"/>
          <p:nvPr/>
        </p:nvSpPr>
        <p:spPr>
          <a:xfrm>
            <a:off x="3617909" y="2843073"/>
            <a:ext cx="914400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Charles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DFECA059-492E-7645-BC7D-093434B49003}"/>
              </a:ext>
            </a:extLst>
          </p:cNvPr>
          <p:cNvSpPr txBox="1"/>
          <p:nvPr/>
        </p:nvSpPr>
        <p:spPr>
          <a:xfrm>
            <a:off x="5946126" y="2901285"/>
            <a:ext cx="914400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Diana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11BE617B-7DF4-4645-9701-1BA6513E919D}"/>
              </a:ext>
            </a:extLst>
          </p:cNvPr>
          <p:cNvSpPr txBox="1"/>
          <p:nvPr/>
        </p:nvSpPr>
        <p:spPr>
          <a:xfrm>
            <a:off x="3378169" y="4326030"/>
            <a:ext cx="914400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William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75F6FCA4-32A9-6E49-97E0-1C84AD11552A}"/>
              </a:ext>
            </a:extLst>
          </p:cNvPr>
          <p:cNvSpPr txBox="1"/>
          <p:nvPr/>
        </p:nvSpPr>
        <p:spPr>
          <a:xfrm>
            <a:off x="8980289" y="6058107"/>
            <a:ext cx="1224757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   Harry</a:t>
            </a:r>
          </a:p>
        </p:txBody>
      </p:sp>
      <p:pic>
        <p:nvPicPr>
          <p:cNvPr id="7" name="Image 6" descr="Une image contenant sombre, noir, debout, homme&#10;&#10;Description générée automatiquement">
            <a:extLst>
              <a:ext uri="{FF2B5EF4-FFF2-40B4-BE49-F238E27FC236}">
                <a16:creationId xmlns:a16="http://schemas.microsoft.com/office/drawing/2014/main" id="{42387B1A-93B4-48D0-8C81-4B4B478B40E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176" y="1099303"/>
            <a:ext cx="948612" cy="1388213"/>
          </a:xfrm>
          <a:prstGeom prst="rect">
            <a:avLst/>
          </a:prstGeom>
        </p:spPr>
      </p:pic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45D78E2A-BB67-C94A-8D35-96352D3C80D2}"/>
              </a:ext>
            </a:extLst>
          </p:cNvPr>
          <p:cNvSpPr/>
          <p:nvPr/>
        </p:nvSpPr>
        <p:spPr>
          <a:xfrm>
            <a:off x="787183" y="102204"/>
            <a:ext cx="10639300" cy="904245"/>
          </a:xfrm>
          <a:prstGeom prst="roundRect">
            <a:avLst/>
          </a:prstGeom>
          <a:solidFill>
            <a:srgbClr val="619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i="1" dirty="0">
                <a:latin typeface="Century Schoolbook" panose="02040604050505020304" pitchFamily="18" charset="0"/>
              </a:rPr>
              <a:t>Royal </a:t>
            </a:r>
            <a:r>
              <a:rPr lang="fr-FR" sz="6500" i="1" dirty="0" err="1">
                <a:latin typeface="Century Schoolbook" panose="02040604050505020304" pitchFamily="18" charset="0"/>
              </a:rPr>
              <a:t>Family</a:t>
            </a:r>
            <a:r>
              <a:rPr lang="fr-FR" sz="6500" i="1" dirty="0">
                <a:latin typeface="Century Schoolbook" panose="02040604050505020304" pitchFamily="18" charset="0"/>
              </a:rPr>
              <a:t> </a:t>
            </a:r>
            <a:r>
              <a:rPr lang="fr-FR" sz="6500" dirty="0">
                <a:latin typeface="Century Schoolbook" panose="02040604050505020304" pitchFamily="18" charset="0"/>
              </a:rPr>
              <a:t>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4F35A048-1716-814B-A9B6-161C8E8BC3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37" y="258162"/>
            <a:ext cx="1178309" cy="658192"/>
          </a:xfrm>
          <a:prstGeom prst="rect">
            <a:avLst/>
          </a:prstGeom>
        </p:spPr>
      </p:pic>
      <p:sp>
        <p:nvSpPr>
          <p:cNvPr id="55" name="Ellipse 54">
            <a:extLst>
              <a:ext uri="{FF2B5EF4-FFF2-40B4-BE49-F238E27FC236}">
                <a16:creationId xmlns:a16="http://schemas.microsoft.com/office/drawing/2014/main" id="{95E39ED6-53BA-4744-8A4B-41C7FE9A0E33}"/>
              </a:ext>
            </a:extLst>
          </p:cNvPr>
          <p:cNvSpPr/>
          <p:nvPr/>
        </p:nvSpPr>
        <p:spPr>
          <a:xfrm>
            <a:off x="4405949" y="5378501"/>
            <a:ext cx="1343704" cy="1488437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3" name="Audio 1 ">
            <a:hlinkClick r:id="" action="ppaction://media"/>
            <a:extLst>
              <a:ext uri="{FF2B5EF4-FFF2-40B4-BE49-F238E27FC236}">
                <a16:creationId xmlns:a16="http://schemas.microsoft.com/office/drawing/2014/main" id="{73A6A1FA-0720-4323-923A-C5C74E8233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426483" y="306754"/>
            <a:ext cx="609600" cy="609600"/>
          </a:xfrm>
          <a:prstGeom prst="rect">
            <a:avLst/>
          </a:prstGeom>
        </p:spPr>
      </p:pic>
      <p:pic>
        <p:nvPicPr>
          <p:cNvPr id="4" name="Audio 2 ">
            <a:hlinkClick r:id="" action="ppaction://media"/>
            <a:extLst>
              <a:ext uri="{FF2B5EF4-FFF2-40B4-BE49-F238E27FC236}">
                <a16:creationId xmlns:a16="http://schemas.microsoft.com/office/drawing/2014/main" id="{BCB14D6E-B218-49B7-89E7-6949F168A8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426483" y="1148014"/>
            <a:ext cx="609600" cy="609600"/>
          </a:xfrm>
          <a:prstGeom prst="rect">
            <a:avLst/>
          </a:prstGeom>
        </p:spPr>
      </p:pic>
      <p:pic>
        <p:nvPicPr>
          <p:cNvPr id="5" name="Audio 3 ">
            <a:hlinkClick r:id="" action="ppaction://media"/>
            <a:extLst>
              <a:ext uri="{FF2B5EF4-FFF2-40B4-BE49-F238E27FC236}">
                <a16:creationId xmlns:a16="http://schemas.microsoft.com/office/drawing/2014/main" id="{D9A47105-49F5-4A7F-9777-A422592E4A5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426483" y="1948580"/>
            <a:ext cx="609600" cy="609600"/>
          </a:xfrm>
          <a:prstGeom prst="rect">
            <a:avLst/>
          </a:prstGeom>
        </p:spPr>
      </p:pic>
      <p:pic>
        <p:nvPicPr>
          <p:cNvPr id="8" name="Audio 4">
            <a:hlinkClick r:id="" action="ppaction://media"/>
            <a:extLst>
              <a:ext uri="{FF2B5EF4-FFF2-40B4-BE49-F238E27FC236}">
                <a16:creationId xmlns:a16="http://schemas.microsoft.com/office/drawing/2014/main" id="{F4BD7248-F925-4F64-881C-2B2A603CDCB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420406" y="2735984"/>
            <a:ext cx="609600" cy="609600"/>
          </a:xfrm>
          <a:prstGeom prst="rect">
            <a:avLst/>
          </a:prstGeom>
        </p:spPr>
      </p:pic>
      <p:pic>
        <p:nvPicPr>
          <p:cNvPr id="10" name="I�u2019ve-got-a-very-old-great-gran1593010235">
            <a:hlinkClick r:id="" action="ppaction://media"/>
            <a:extLst>
              <a:ext uri="{FF2B5EF4-FFF2-40B4-BE49-F238E27FC236}">
                <a16:creationId xmlns:a16="http://schemas.microsoft.com/office/drawing/2014/main" id="{0048EB7D-5176-45B5-9A79-38E836BC420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403399" y="3529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9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95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47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7" grpId="0" animBg="1"/>
      <p:bldP spid="48" grpId="0" animBg="1"/>
      <p:bldP spid="49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46189136-2482-458D-B689-9DCB53C1C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792" y="2127884"/>
            <a:ext cx="1835927" cy="347277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A74716A-EB7A-44D6-A251-EF614B082F37}"/>
              </a:ext>
            </a:extLst>
          </p:cNvPr>
          <p:cNvSpPr txBox="1"/>
          <p:nvPr/>
        </p:nvSpPr>
        <p:spPr>
          <a:xfrm>
            <a:off x="4684206" y="116507"/>
            <a:ext cx="493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latin typeface="Arial Black" panose="020B0A04020102020204" pitchFamily="34" charset="0"/>
              </a:rPr>
              <a:t>This </a:t>
            </a:r>
            <a:r>
              <a:rPr lang="fr-FR" sz="4000" b="1" dirty="0" err="1">
                <a:latin typeface="Arial Black" panose="020B0A04020102020204" pitchFamily="34" charset="0"/>
              </a:rPr>
              <a:t>is</a:t>
            </a:r>
            <a:r>
              <a:rPr lang="fr-FR" sz="4000" b="1" dirty="0">
                <a:latin typeface="Arial Black" panose="020B0A04020102020204" pitchFamily="34" charset="0"/>
              </a:rPr>
              <a:t> </a:t>
            </a:r>
            <a:r>
              <a:rPr lang="fr-FR" sz="4000" b="1" dirty="0" err="1">
                <a:latin typeface="Arial Black" panose="020B0A04020102020204" pitchFamily="34" charset="0"/>
              </a:rPr>
              <a:t>my</a:t>
            </a:r>
            <a:r>
              <a:rPr lang="fr-FR" sz="4000" b="1" dirty="0">
                <a:latin typeface="Arial Black" panose="020B0A04020102020204" pitchFamily="34" charset="0"/>
              </a:rPr>
              <a:t> </a:t>
            </a:r>
            <a:r>
              <a:rPr lang="fr-FR" sz="4000" b="1" dirty="0" err="1">
                <a:latin typeface="Arial Black" panose="020B0A04020102020204" pitchFamily="34" charset="0"/>
              </a:rPr>
              <a:t>family</a:t>
            </a:r>
            <a:endParaRPr lang="fr-FR" sz="4000" b="1" dirty="0">
              <a:latin typeface="Arial Black" panose="020B0A04020102020204" pitchFamily="34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157971D-3313-4100-84D0-3D0A55523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983" y="1496672"/>
            <a:ext cx="6096000" cy="4305300"/>
          </a:xfrm>
          <a:prstGeom prst="rect">
            <a:avLst/>
          </a:prstGeom>
        </p:spPr>
      </p:pic>
      <p:pic>
        <p:nvPicPr>
          <p:cNvPr id="20" name="Picture 12" descr="Grand Mère Granny Gran Fauteuil À - Image gratuite sur Pixabay">
            <a:extLst>
              <a:ext uri="{FF2B5EF4-FFF2-40B4-BE49-F238E27FC236}">
                <a16:creationId xmlns:a16="http://schemas.microsoft.com/office/drawing/2014/main" id="{780DB9FA-76C8-4A4F-B0B3-48E115C94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42175" y="3496349"/>
            <a:ext cx="299921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1400DC-08B7-4D61-94DB-ECEBA5E28694}"/>
              </a:ext>
            </a:extLst>
          </p:cNvPr>
          <p:cNvSpPr/>
          <p:nvPr/>
        </p:nvSpPr>
        <p:spPr>
          <a:xfrm>
            <a:off x="2542175" y="6161211"/>
            <a:ext cx="2579427" cy="671014"/>
          </a:xfrm>
          <a:prstGeom prst="rect">
            <a:avLst/>
          </a:prstGeom>
          <a:solidFill>
            <a:srgbClr val="2F5597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95A1C789-1BEE-4DBF-A032-6DC7F700C89E}"/>
              </a:ext>
            </a:extLst>
          </p:cNvPr>
          <p:cNvCxnSpPr>
            <a:cxnSpLocks/>
          </p:cNvCxnSpPr>
          <p:nvPr/>
        </p:nvCxnSpPr>
        <p:spPr>
          <a:xfrm flipH="1">
            <a:off x="6607212" y="1087304"/>
            <a:ext cx="2905278" cy="85292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2DED64DC-936E-46B3-B358-EB72E54D1E7A}"/>
              </a:ext>
            </a:extLst>
          </p:cNvPr>
          <p:cNvCxnSpPr>
            <a:cxnSpLocks/>
          </p:cNvCxnSpPr>
          <p:nvPr/>
        </p:nvCxnSpPr>
        <p:spPr>
          <a:xfrm flipH="1">
            <a:off x="7902054" y="2288656"/>
            <a:ext cx="1610437" cy="76844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E8608E53-65BC-46BF-971D-916108297D34}"/>
              </a:ext>
            </a:extLst>
          </p:cNvPr>
          <p:cNvCxnSpPr>
            <a:cxnSpLocks/>
          </p:cNvCxnSpPr>
          <p:nvPr/>
        </p:nvCxnSpPr>
        <p:spPr>
          <a:xfrm>
            <a:off x="3641007" y="1984753"/>
            <a:ext cx="662379" cy="1200509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BB619B63-7C9D-4FF7-946E-5DA38BD4334D}"/>
              </a:ext>
            </a:extLst>
          </p:cNvPr>
          <p:cNvCxnSpPr>
            <a:cxnSpLocks/>
          </p:cNvCxnSpPr>
          <p:nvPr/>
        </p:nvCxnSpPr>
        <p:spPr>
          <a:xfrm flipH="1" flipV="1">
            <a:off x="8670879" y="4554560"/>
            <a:ext cx="541360" cy="126286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EB9511A5-B5D2-4E39-95AB-D75ACB8A1FDD}"/>
              </a:ext>
            </a:extLst>
          </p:cNvPr>
          <p:cNvCxnSpPr>
            <a:cxnSpLocks/>
          </p:cNvCxnSpPr>
          <p:nvPr/>
        </p:nvCxnSpPr>
        <p:spPr>
          <a:xfrm flipH="1" flipV="1">
            <a:off x="5578826" y="4404196"/>
            <a:ext cx="1" cy="139777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6476C3F-BD85-47C3-A165-2DF7A901EADE}"/>
              </a:ext>
            </a:extLst>
          </p:cNvPr>
          <p:cNvCxnSpPr>
            <a:cxnSpLocks/>
          </p:cNvCxnSpPr>
          <p:nvPr/>
        </p:nvCxnSpPr>
        <p:spPr>
          <a:xfrm>
            <a:off x="1634816" y="3582329"/>
            <a:ext cx="1189466" cy="114778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53675E87-E057-43FA-8554-7E1EAE58FEC5}"/>
              </a:ext>
            </a:extLst>
          </p:cNvPr>
          <p:cNvSpPr txBox="1"/>
          <p:nvPr/>
        </p:nvSpPr>
        <p:spPr>
          <a:xfrm>
            <a:off x="9585285" y="569012"/>
            <a:ext cx="2287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my</a:t>
            </a:r>
            <a:r>
              <a:rPr lang="fr-FR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fr-FR" sz="3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father</a:t>
            </a:r>
            <a:endParaRPr lang="fr-FR" sz="36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8B6244F6-5558-46C8-8370-D57B8A507CEC}"/>
              </a:ext>
            </a:extLst>
          </p:cNvPr>
          <p:cNvSpPr txBox="1"/>
          <p:nvPr/>
        </p:nvSpPr>
        <p:spPr>
          <a:xfrm>
            <a:off x="9611955" y="1804718"/>
            <a:ext cx="2565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my</a:t>
            </a:r>
            <a:r>
              <a:rPr lang="fr-FR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fr-FR" sz="3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mother</a:t>
            </a:r>
            <a:endParaRPr lang="fr-FR" sz="36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965B86F0-3B9F-4369-9ECA-168D0B937406}"/>
              </a:ext>
            </a:extLst>
          </p:cNvPr>
          <p:cNvSpPr txBox="1"/>
          <p:nvPr/>
        </p:nvSpPr>
        <p:spPr>
          <a:xfrm>
            <a:off x="8468443" y="5842683"/>
            <a:ext cx="2629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my</a:t>
            </a:r>
            <a:r>
              <a:rPr lang="fr-FR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fr-FR" sz="3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brother</a:t>
            </a:r>
            <a:endParaRPr lang="fr-FR" sz="36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4E3E52F0-51D5-4D8D-BA8D-DF75A098CC7A}"/>
              </a:ext>
            </a:extLst>
          </p:cNvPr>
          <p:cNvSpPr txBox="1"/>
          <p:nvPr/>
        </p:nvSpPr>
        <p:spPr>
          <a:xfrm>
            <a:off x="5144350" y="5634920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my</a:t>
            </a:r>
            <a:r>
              <a:rPr lang="fr-FR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fr-FR" sz="3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sister</a:t>
            </a:r>
            <a:endParaRPr lang="fr-FR" sz="36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A98F9967-1085-4323-A75A-1003DA9C2619}"/>
              </a:ext>
            </a:extLst>
          </p:cNvPr>
          <p:cNvSpPr txBox="1"/>
          <p:nvPr/>
        </p:nvSpPr>
        <p:spPr>
          <a:xfrm>
            <a:off x="-75417" y="2409978"/>
            <a:ext cx="38796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my</a:t>
            </a:r>
            <a:r>
              <a:rPr lang="fr-FR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fr-FR" sz="3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grandmother</a:t>
            </a:r>
            <a:endParaRPr lang="fr-FR" sz="36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fr-FR" sz="3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my</a:t>
            </a:r>
            <a:r>
              <a:rPr lang="fr-FR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fr-FR" sz="3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grandma</a:t>
            </a:r>
            <a:endParaRPr lang="fr-FR" sz="36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D28E08BC-9DE3-47EB-BD67-78ECCD4DDDCA}"/>
              </a:ext>
            </a:extLst>
          </p:cNvPr>
          <p:cNvSpPr txBox="1"/>
          <p:nvPr/>
        </p:nvSpPr>
        <p:spPr>
          <a:xfrm>
            <a:off x="1072439" y="730431"/>
            <a:ext cx="36023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my</a:t>
            </a:r>
            <a:r>
              <a:rPr lang="fr-FR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fr-FR" sz="3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grandfather</a:t>
            </a:r>
            <a:endParaRPr lang="fr-FR" sz="36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fr-FR" sz="3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my</a:t>
            </a:r>
            <a:r>
              <a:rPr lang="fr-FR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fr-FR" sz="3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grandpa</a:t>
            </a:r>
            <a:endParaRPr lang="fr-FR" sz="36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30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6" grpId="0"/>
      <p:bldP spid="47" grpId="0"/>
      <p:bldP spid="48" grpId="0"/>
      <p:bldP spid="49" grpId="0"/>
      <p:bldP spid="5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ésumé, Arrière Plan, Sombre, Red">
            <a:extLst>
              <a:ext uri="{FF2B5EF4-FFF2-40B4-BE49-F238E27FC236}">
                <a16:creationId xmlns:a16="http://schemas.microsoft.com/office/drawing/2014/main" id="{DA70CCD5-DACB-4480-9713-AF6B97DFD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8" y="0"/>
            <a:ext cx="12197347" cy="687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73A2BD3-FE9C-4EEB-9094-3C367F5BA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8039" y="198265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Check </a:t>
            </a:r>
            <a:r>
              <a:rPr lang="fr-FR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your</a:t>
            </a:r>
            <a:r>
              <a:rPr lang="fr-FR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vocabulary</a:t>
            </a:r>
            <a:endParaRPr lang="fr-FR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4662239-48B1-42BA-B61B-28CFD968A42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77935" y="2289313"/>
            <a:ext cx="5872082" cy="43053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B97439E-E17F-4D8E-BC7C-7DD220A923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74138" y="3121837"/>
            <a:ext cx="1664840" cy="3472776"/>
          </a:xfrm>
          <a:prstGeom prst="rect">
            <a:avLst/>
          </a:prstGeom>
        </p:spPr>
      </p:pic>
      <p:pic>
        <p:nvPicPr>
          <p:cNvPr id="13" name="Picture 12" descr="Grand Mère Granny Gran Fauteuil À - Image gratuite sur Pixabay">
            <a:extLst>
              <a:ext uri="{FF2B5EF4-FFF2-40B4-BE49-F238E27FC236}">
                <a16:creationId xmlns:a16="http://schemas.microsoft.com/office/drawing/2014/main" id="{5E9A637E-0442-4FFE-8227-E8BA4AABE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26691" y="3764238"/>
            <a:ext cx="299921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45F7D10-3793-493C-80AB-1C50058FA6CD}"/>
              </a:ext>
            </a:extLst>
          </p:cNvPr>
          <p:cNvSpPr/>
          <p:nvPr/>
        </p:nvSpPr>
        <p:spPr>
          <a:xfrm>
            <a:off x="2279374" y="6492875"/>
            <a:ext cx="2093844" cy="406538"/>
          </a:xfrm>
          <a:prstGeom prst="rect">
            <a:avLst/>
          </a:prstGeom>
          <a:solidFill>
            <a:srgbClr val="4D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24" name="Picture 4" descr="Doigt, Poing, Gant, Canon, Main, Point, Poke, Forme">
            <a:extLst>
              <a:ext uri="{FF2B5EF4-FFF2-40B4-BE49-F238E27FC236}">
                <a16:creationId xmlns:a16="http://schemas.microsoft.com/office/drawing/2014/main" id="{EDF77BB8-6710-48A6-B0AA-D5299C200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45639">
            <a:off x="1635974" y="4124983"/>
            <a:ext cx="464126" cy="7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Doigt, Poing, Gant, Canon, Main, Point, Poke, Forme">
            <a:extLst>
              <a:ext uri="{FF2B5EF4-FFF2-40B4-BE49-F238E27FC236}">
                <a16:creationId xmlns:a16="http://schemas.microsoft.com/office/drawing/2014/main" id="{F579EA65-B524-4B9B-A5BC-137BA6E29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45639">
            <a:off x="5675997" y="2179313"/>
            <a:ext cx="443539" cy="76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Doigt, Poing, Gant, Canon, Main, Point, Poke, Forme">
            <a:extLst>
              <a:ext uri="{FF2B5EF4-FFF2-40B4-BE49-F238E27FC236}">
                <a16:creationId xmlns:a16="http://schemas.microsoft.com/office/drawing/2014/main" id="{05EBEBBA-C7DF-4E5C-AEAC-7F49EDF58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73275">
            <a:off x="7232631" y="3065857"/>
            <a:ext cx="442586" cy="67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Doigt, Poing, Gant, Canon, Main, Point, Poke, Forme">
            <a:extLst>
              <a:ext uri="{FF2B5EF4-FFF2-40B4-BE49-F238E27FC236}">
                <a16:creationId xmlns:a16="http://schemas.microsoft.com/office/drawing/2014/main" id="{AF90D126-2554-4548-ABDF-C2B6A2989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32376">
            <a:off x="9427109" y="3504260"/>
            <a:ext cx="449040" cy="68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Doigt, Poing, Gant, Canon, Main, Point, Poke, Forme">
            <a:extLst>
              <a:ext uri="{FF2B5EF4-FFF2-40B4-BE49-F238E27FC236}">
                <a16:creationId xmlns:a16="http://schemas.microsoft.com/office/drawing/2014/main" id="{72C1AC41-9181-4FD8-B2C1-43044A8E5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45639">
            <a:off x="4600689" y="2977611"/>
            <a:ext cx="469713" cy="71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Doigt, Poing, Gant, Canon, Main, Point, Poke, Forme">
            <a:extLst>
              <a:ext uri="{FF2B5EF4-FFF2-40B4-BE49-F238E27FC236}">
                <a16:creationId xmlns:a16="http://schemas.microsoft.com/office/drawing/2014/main" id="{8B7069E0-43CA-4859-B53E-769ABC45F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45639">
            <a:off x="3974588" y="4117839"/>
            <a:ext cx="475203" cy="72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y grandma or my grandmother">
            <a:hlinkClick r:id="" action="ppaction://media"/>
            <a:extLst>
              <a:ext uri="{FF2B5EF4-FFF2-40B4-BE49-F238E27FC236}">
                <a16:creationId xmlns:a16="http://schemas.microsoft.com/office/drawing/2014/main" id="{FE78FC7C-0730-4E10-BF91-7AA467EDD7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656965" y="1547019"/>
            <a:ext cx="609600" cy="609600"/>
          </a:xfrm>
          <a:prstGeom prst="rect">
            <a:avLst/>
          </a:prstGeom>
        </p:spPr>
      </p:pic>
      <p:pic>
        <p:nvPicPr>
          <p:cNvPr id="8" name="my father">
            <a:hlinkClick r:id="" action="ppaction://media"/>
            <a:extLst>
              <a:ext uri="{FF2B5EF4-FFF2-40B4-BE49-F238E27FC236}">
                <a16:creationId xmlns:a16="http://schemas.microsoft.com/office/drawing/2014/main" id="{771C3672-7883-4650-9722-E9BCB645CF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478644" y="1577319"/>
            <a:ext cx="609600" cy="609600"/>
          </a:xfrm>
          <a:prstGeom prst="rect">
            <a:avLst/>
          </a:prstGeom>
        </p:spPr>
      </p:pic>
      <p:pic>
        <p:nvPicPr>
          <p:cNvPr id="15" name="my sister">
            <a:hlinkClick r:id="" action="ppaction://media"/>
            <a:extLst>
              <a:ext uri="{FF2B5EF4-FFF2-40B4-BE49-F238E27FC236}">
                <a16:creationId xmlns:a16="http://schemas.microsoft.com/office/drawing/2014/main" id="{ACBF856F-D0D4-4676-A54C-BB921315703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326296" y="1624589"/>
            <a:ext cx="609600" cy="609600"/>
          </a:xfrm>
          <a:prstGeom prst="rect">
            <a:avLst/>
          </a:prstGeom>
        </p:spPr>
      </p:pic>
      <p:pic>
        <p:nvPicPr>
          <p:cNvPr id="16" name="my grandpa or my grandfther">
            <a:hlinkClick r:id="" action="ppaction://media"/>
            <a:extLst>
              <a:ext uri="{FF2B5EF4-FFF2-40B4-BE49-F238E27FC236}">
                <a16:creationId xmlns:a16="http://schemas.microsoft.com/office/drawing/2014/main" id="{0585DE82-8804-427C-8575-632037CC556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212738" y="1615308"/>
            <a:ext cx="609600" cy="609600"/>
          </a:xfrm>
          <a:prstGeom prst="rect">
            <a:avLst/>
          </a:prstGeom>
        </p:spPr>
      </p:pic>
      <p:pic>
        <p:nvPicPr>
          <p:cNvPr id="17" name="my mother">
            <a:hlinkClick r:id="" action="ppaction://media"/>
            <a:extLst>
              <a:ext uri="{FF2B5EF4-FFF2-40B4-BE49-F238E27FC236}">
                <a16:creationId xmlns:a16="http://schemas.microsoft.com/office/drawing/2014/main" id="{F2F20C23-70F0-42BC-835B-0616F8D0EFF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133492" y="1611709"/>
            <a:ext cx="609600" cy="609600"/>
          </a:xfrm>
          <a:prstGeom prst="rect">
            <a:avLst/>
          </a:prstGeom>
        </p:spPr>
      </p:pic>
      <p:pic>
        <p:nvPicPr>
          <p:cNvPr id="23" name="my brother">
            <a:hlinkClick r:id="" action="ppaction://media"/>
            <a:extLst>
              <a:ext uri="{FF2B5EF4-FFF2-40B4-BE49-F238E27FC236}">
                <a16:creationId xmlns:a16="http://schemas.microsoft.com/office/drawing/2014/main" id="{103B5094-F9CE-4711-96C2-F3CB696900A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054246" y="1601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7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8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6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67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73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619EC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D056153-C1AA-374D-8895-E09234DBF9AB}"/>
              </a:ext>
            </a:extLst>
          </p:cNvPr>
          <p:cNvSpPr/>
          <p:nvPr/>
        </p:nvSpPr>
        <p:spPr>
          <a:xfrm>
            <a:off x="8895832" y="3215601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fr-F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48847425-4F75-3441-B20D-B55EC69B8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137" y="2364431"/>
            <a:ext cx="854017" cy="2352991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6EA8924C-6454-4A42-9BDA-C7233765C4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514" y="2582006"/>
            <a:ext cx="1373364" cy="2135416"/>
          </a:xfrm>
          <a:prstGeom prst="rect">
            <a:avLst/>
          </a:prstGeom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3FB2E422-5831-4B43-B315-F47130329999}"/>
              </a:ext>
            </a:extLst>
          </p:cNvPr>
          <p:cNvSpPr txBox="1"/>
          <p:nvPr/>
        </p:nvSpPr>
        <p:spPr>
          <a:xfrm>
            <a:off x="4563359" y="3900404"/>
            <a:ext cx="1571365" cy="4770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500" dirty="0"/>
              <a:t>     Louis</a:t>
            </a:r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55AB8970-6FAA-C24A-B2F8-C47F10724D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472" y="2172072"/>
            <a:ext cx="571532" cy="423291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97D5A321-DB37-8F49-A768-99F6927CA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79" y="2057101"/>
            <a:ext cx="571532" cy="423291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35B9F09B-2E01-1C4B-AA22-8310587F6F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359" y="2489835"/>
            <a:ext cx="1739819" cy="1159879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FAF35A4-8BF9-B14B-94A5-5977EF93B068}"/>
              </a:ext>
            </a:extLst>
          </p:cNvPr>
          <p:cNvSpPr/>
          <p:nvPr/>
        </p:nvSpPr>
        <p:spPr>
          <a:xfrm>
            <a:off x="787183" y="102204"/>
            <a:ext cx="10639300" cy="904245"/>
          </a:xfrm>
          <a:prstGeom prst="roundRect">
            <a:avLst/>
          </a:prstGeom>
          <a:solidFill>
            <a:srgbClr val="619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i="1" dirty="0">
                <a:latin typeface="Century Schoolbook" panose="02040604050505020304" pitchFamily="18" charset="0"/>
              </a:rPr>
              <a:t>Royal </a:t>
            </a:r>
            <a:r>
              <a:rPr lang="fr-FR" sz="6500" i="1" dirty="0" err="1">
                <a:latin typeface="Century Schoolbook" panose="02040604050505020304" pitchFamily="18" charset="0"/>
              </a:rPr>
              <a:t>Family</a:t>
            </a:r>
            <a:r>
              <a:rPr lang="fr-FR" sz="6500" i="1" dirty="0">
                <a:latin typeface="Century Schoolbook" panose="02040604050505020304" pitchFamily="18" charset="0"/>
              </a:rPr>
              <a:t> </a:t>
            </a:r>
            <a:r>
              <a:rPr lang="fr-FR" sz="6500" dirty="0">
                <a:latin typeface="Century Schoolbook" panose="02040604050505020304" pitchFamily="18" charset="0"/>
              </a:rPr>
              <a:t>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C4F8659-96CF-AA4E-93DF-0E93BCD0B8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37" y="258162"/>
            <a:ext cx="1178309" cy="658192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071A5AC7-0B89-FB41-846B-2034BAF5A860}"/>
              </a:ext>
            </a:extLst>
          </p:cNvPr>
          <p:cNvSpPr/>
          <p:nvPr/>
        </p:nvSpPr>
        <p:spPr>
          <a:xfrm>
            <a:off x="8894041" y="1784086"/>
            <a:ext cx="2426890" cy="2933336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 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A73F3CFA-B200-A646-A4E3-338D76803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519" y="2128275"/>
            <a:ext cx="571532" cy="42329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660C877-C623-5743-95C4-1415BF3A24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26987" y="2489835"/>
            <a:ext cx="860596" cy="22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3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Union Jack, Drapeau, Drapeau De L'Union, Drapeau Royal">
            <a:extLst>
              <a:ext uri="{FF2B5EF4-FFF2-40B4-BE49-F238E27FC236}">
                <a16:creationId xmlns:a16="http://schemas.microsoft.com/office/drawing/2014/main" id="{FBCA265A-FB35-4CF1-BB2F-D2E8ED607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0200" y="1158600"/>
            <a:ext cx="7631599" cy="45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angle rectangle 4">
            <a:extLst>
              <a:ext uri="{FF2B5EF4-FFF2-40B4-BE49-F238E27FC236}">
                <a16:creationId xmlns:a16="http://schemas.microsoft.com/office/drawing/2014/main" id="{4B0A75AB-97F1-44A6-919F-4D3A409D98CB}"/>
              </a:ext>
            </a:extLst>
          </p:cNvPr>
          <p:cNvSpPr/>
          <p:nvPr/>
        </p:nvSpPr>
        <p:spPr>
          <a:xfrm>
            <a:off x="2280200" y="1600200"/>
            <a:ext cx="2139400" cy="1264920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riangle rectangle 10">
            <a:extLst>
              <a:ext uri="{FF2B5EF4-FFF2-40B4-BE49-F238E27FC236}">
                <a16:creationId xmlns:a16="http://schemas.microsoft.com/office/drawing/2014/main" id="{13AF70D1-F2D0-42DC-82DB-DB0DB0C5F0DC}"/>
              </a:ext>
            </a:extLst>
          </p:cNvPr>
          <p:cNvSpPr/>
          <p:nvPr/>
        </p:nvSpPr>
        <p:spPr>
          <a:xfrm rot="10800000">
            <a:off x="7772400" y="3977639"/>
            <a:ext cx="2139398" cy="1280159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n-US" sz="2400" dirty="0"/>
              <a:t>12</a:t>
            </a:r>
            <a:endParaRPr lang="en-US" dirty="0"/>
          </a:p>
        </p:txBody>
      </p:sp>
      <p:sp>
        <p:nvSpPr>
          <p:cNvPr id="12" name="Triangle rectangle 11">
            <a:extLst>
              <a:ext uri="{FF2B5EF4-FFF2-40B4-BE49-F238E27FC236}">
                <a16:creationId xmlns:a16="http://schemas.microsoft.com/office/drawing/2014/main" id="{BB08D3C1-81A2-49A9-A1FF-5E05E9EB0B3A}"/>
              </a:ext>
            </a:extLst>
          </p:cNvPr>
          <p:cNvSpPr/>
          <p:nvPr/>
        </p:nvSpPr>
        <p:spPr>
          <a:xfrm flipH="1">
            <a:off x="7772398" y="1600200"/>
            <a:ext cx="2139400" cy="1264920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Triangle rectangle 12">
            <a:extLst>
              <a:ext uri="{FF2B5EF4-FFF2-40B4-BE49-F238E27FC236}">
                <a16:creationId xmlns:a16="http://schemas.microsoft.com/office/drawing/2014/main" id="{51608F69-80C7-447F-964E-C87C5A699627}"/>
              </a:ext>
            </a:extLst>
          </p:cNvPr>
          <p:cNvSpPr/>
          <p:nvPr/>
        </p:nvSpPr>
        <p:spPr>
          <a:xfrm rot="10800000" flipH="1">
            <a:off x="2280199" y="3977639"/>
            <a:ext cx="2529840" cy="1280159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2400" dirty="0"/>
              <a:t>19</a:t>
            </a:r>
            <a:endParaRPr lang="en-US" dirty="0"/>
          </a:p>
        </p:txBody>
      </p:sp>
      <p:sp>
        <p:nvSpPr>
          <p:cNvPr id="14" name="Triangle rectangle 13">
            <a:extLst>
              <a:ext uri="{FF2B5EF4-FFF2-40B4-BE49-F238E27FC236}">
                <a16:creationId xmlns:a16="http://schemas.microsoft.com/office/drawing/2014/main" id="{82C8E233-452A-45A9-AB75-BAEB4F6EF1AA}"/>
              </a:ext>
            </a:extLst>
          </p:cNvPr>
          <p:cNvSpPr/>
          <p:nvPr/>
        </p:nvSpPr>
        <p:spPr>
          <a:xfrm>
            <a:off x="6644638" y="4191001"/>
            <a:ext cx="2529840" cy="15084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15</a:t>
            </a:r>
          </a:p>
        </p:txBody>
      </p:sp>
      <p:sp>
        <p:nvSpPr>
          <p:cNvPr id="15" name="Triangle rectangle 14">
            <a:extLst>
              <a:ext uri="{FF2B5EF4-FFF2-40B4-BE49-F238E27FC236}">
                <a16:creationId xmlns:a16="http://schemas.microsoft.com/office/drawing/2014/main" id="{CD0E4B94-6A82-4660-9CC4-24F6D5C14991}"/>
              </a:ext>
            </a:extLst>
          </p:cNvPr>
          <p:cNvSpPr/>
          <p:nvPr/>
        </p:nvSpPr>
        <p:spPr>
          <a:xfrm flipH="1">
            <a:off x="3017521" y="4175759"/>
            <a:ext cx="2529839" cy="15084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12</a:t>
            </a:r>
            <a:endParaRPr lang="en-US" dirty="0"/>
          </a:p>
        </p:txBody>
      </p:sp>
      <p:sp>
        <p:nvSpPr>
          <p:cNvPr id="16" name="Triangle rectangle 15">
            <a:extLst>
              <a:ext uri="{FF2B5EF4-FFF2-40B4-BE49-F238E27FC236}">
                <a16:creationId xmlns:a16="http://schemas.microsoft.com/office/drawing/2014/main" id="{66643E78-74CA-4A99-97D0-A92B5CFF2D9D}"/>
              </a:ext>
            </a:extLst>
          </p:cNvPr>
          <p:cNvSpPr/>
          <p:nvPr/>
        </p:nvSpPr>
        <p:spPr>
          <a:xfrm rot="10800000">
            <a:off x="3032761" y="1143718"/>
            <a:ext cx="2529840" cy="15084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2800" dirty="0"/>
              <a:t>18</a:t>
            </a:r>
            <a:endParaRPr lang="en-US" dirty="0"/>
          </a:p>
        </p:txBody>
      </p:sp>
      <p:sp>
        <p:nvSpPr>
          <p:cNvPr id="17" name="Triangle rectangle 16">
            <a:extLst>
              <a:ext uri="{FF2B5EF4-FFF2-40B4-BE49-F238E27FC236}">
                <a16:creationId xmlns:a16="http://schemas.microsoft.com/office/drawing/2014/main" id="{92B862CD-6111-4FB5-A21B-AB353C53DE0B}"/>
              </a:ext>
            </a:extLst>
          </p:cNvPr>
          <p:cNvSpPr/>
          <p:nvPr/>
        </p:nvSpPr>
        <p:spPr>
          <a:xfrm rot="10800000" flipH="1">
            <a:off x="6629397" y="1151161"/>
            <a:ext cx="2413724" cy="15084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n-US" sz="2800" dirty="0"/>
              <a:t>19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D5E31B-61CD-4F8A-B978-FCB4FE4747E9}"/>
              </a:ext>
            </a:extLst>
          </p:cNvPr>
          <p:cNvSpPr/>
          <p:nvPr/>
        </p:nvSpPr>
        <p:spPr>
          <a:xfrm>
            <a:off x="5760720" y="1158600"/>
            <a:ext cx="670560" cy="452555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17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EA9FF1E-C633-4C70-98A9-F1491163E3D3}"/>
              </a:ext>
            </a:extLst>
          </p:cNvPr>
          <p:cNvSpPr/>
          <p:nvPr/>
        </p:nvSpPr>
        <p:spPr>
          <a:xfrm>
            <a:off x="2280198" y="3048000"/>
            <a:ext cx="3480522" cy="74675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14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4A31BC-6296-4378-9334-30644F5CE1B8}"/>
              </a:ext>
            </a:extLst>
          </p:cNvPr>
          <p:cNvSpPr/>
          <p:nvPr/>
        </p:nvSpPr>
        <p:spPr>
          <a:xfrm>
            <a:off x="6431276" y="3048000"/>
            <a:ext cx="3480522" cy="74675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13</a:t>
            </a:r>
          </a:p>
        </p:txBody>
      </p:sp>
      <p:sp>
        <p:nvSpPr>
          <p:cNvPr id="22" name="Parallélogramme 21">
            <a:extLst>
              <a:ext uri="{FF2B5EF4-FFF2-40B4-BE49-F238E27FC236}">
                <a16:creationId xmlns:a16="http://schemas.microsoft.com/office/drawing/2014/main" id="{137ABADB-4B83-4647-A9A0-4180DFEDDB6E}"/>
              </a:ext>
            </a:extLst>
          </p:cNvPr>
          <p:cNvSpPr/>
          <p:nvPr/>
        </p:nvSpPr>
        <p:spPr>
          <a:xfrm>
            <a:off x="2280198" y="3977640"/>
            <a:ext cx="3267162" cy="1706520"/>
          </a:xfrm>
          <a:prstGeom prst="parallelogram">
            <a:avLst>
              <a:gd name="adj" fmla="val 161088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13</a:t>
            </a:r>
          </a:p>
        </p:txBody>
      </p:sp>
      <p:sp>
        <p:nvSpPr>
          <p:cNvPr id="23" name="Parallélogramme 22">
            <a:extLst>
              <a:ext uri="{FF2B5EF4-FFF2-40B4-BE49-F238E27FC236}">
                <a16:creationId xmlns:a16="http://schemas.microsoft.com/office/drawing/2014/main" id="{B0FF8694-2DAA-4982-A0B0-E9C89A98B225}"/>
              </a:ext>
            </a:extLst>
          </p:cNvPr>
          <p:cNvSpPr/>
          <p:nvPr/>
        </p:nvSpPr>
        <p:spPr>
          <a:xfrm>
            <a:off x="6644637" y="1158599"/>
            <a:ext cx="3267161" cy="1706521"/>
          </a:xfrm>
          <a:prstGeom prst="parallelogram">
            <a:avLst>
              <a:gd name="adj" fmla="val 160743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11</a:t>
            </a:r>
          </a:p>
        </p:txBody>
      </p:sp>
      <p:sp>
        <p:nvSpPr>
          <p:cNvPr id="29" name="Trapèze 28">
            <a:extLst>
              <a:ext uri="{FF2B5EF4-FFF2-40B4-BE49-F238E27FC236}">
                <a16:creationId xmlns:a16="http://schemas.microsoft.com/office/drawing/2014/main" id="{5E3FBC80-81CD-4658-ACC9-CB8FACCE04A3}"/>
              </a:ext>
            </a:extLst>
          </p:cNvPr>
          <p:cNvSpPr/>
          <p:nvPr/>
        </p:nvSpPr>
        <p:spPr>
          <a:xfrm rot="12660365">
            <a:off x="1948181" y="1980849"/>
            <a:ext cx="3408925" cy="276795"/>
          </a:xfrm>
          <a:prstGeom prst="trapezoid">
            <a:avLst>
              <a:gd name="adj" fmla="val 7563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n-US" sz="1200" dirty="0"/>
              <a:t>11</a:t>
            </a:r>
            <a:endParaRPr lang="en-US" dirty="0"/>
          </a:p>
        </p:txBody>
      </p:sp>
      <p:sp>
        <p:nvSpPr>
          <p:cNvPr id="30" name="Trapèze 29">
            <a:extLst>
              <a:ext uri="{FF2B5EF4-FFF2-40B4-BE49-F238E27FC236}">
                <a16:creationId xmlns:a16="http://schemas.microsoft.com/office/drawing/2014/main" id="{49E992DC-C79F-43B0-9767-AD8151492291}"/>
              </a:ext>
            </a:extLst>
          </p:cNvPr>
          <p:cNvSpPr/>
          <p:nvPr/>
        </p:nvSpPr>
        <p:spPr>
          <a:xfrm rot="1801741">
            <a:off x="6857725" y="4603085"/>
            <a:ext cx="3408925" cy="276795"/>
          </a:xfrm>
          <a:prstGeom prst="trapezoid">
            <a:avLst>
              <a:gd name="adj" fmla="val 7563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16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2BDC3AB2-D353-0042-811B-95001C694E4E}"/>
              </a:ext>
            </a:extLst>
          </p:cNvPr>
          <p:cNvSpPr/>
          <p:nvPr/>
        </p:nvSpPr>
        <p:spPr>
          <a:xfrm>
            <a:off x="948096" y="349936"/>
            <a:ext cx="10850203" cy="62578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i="1" dirty="0">
                <a:latin typeface="Century Schoolbook" panose="02040604050505020304" pitchFamily="18" charset="0"/>
              </a:rPr>
              <a:t>United </a:t>
            </a:r>
            <a:r>
              <a:rPr lang="fr-FR" sz="3000" i="1" dirty="0" err="1">
                <a:latin typeface="Century Schoolbook" panose="02040604050505020304" pitchFamily="18" charset="0"/>
              </a:rPr>
              <a:t>Kingdom</a:t>
            </a:r>
            <a:r>
              <a:rPr lang="fr-FR" sz="3000" i="1" dirty="0">
                <a:latin typeface="Century Schoolbook" panose="02040604050505020304" pitchFamily="18" charset="0"/>
              </a:rPr>
              <a:t> flag</a:t>
            </a:r>
          </a:p>
        </p:txBody>
      </p:sp>
      <p:pic>
        <p:nvPicPr>
          <p:cNvPr id="4" name="Image 3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058EE989-BFB8-4C4E-A676-B8E4F2ED9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186" y="1158599"/>
            <a:ext cx="1677753" cy="1549300"/>
          </a:xfrm>
          <a:prstGeom prst="rect">
            <a:avLst/>
          </a:prstGeom>
        </p:spPr>
      </p:pic>
      <p:pic>
        <p:nvPicPr>
          <p:cNvPr id="7" name="Image 6" descr="Une image contenant bouteille, alimentation&#10;&#10;Description générée automatiquement">
            <a:extLst>
              <a:ext uri="{FF2B5EF4-FFF2-40B4-BE49-F238E27FC236}">
                <a16:creationId xmlns:a16="http://schemas.microsoft.com/office/drawing/2014/main" id="{AC6DB810-25A2-4D6C-B3C1-748C332F8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823" y="2586465"/>
            <a:ext cx="1700518" cy="164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3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9" grpId="0" animBg="1"/>
      <p:bldP spid="3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619EC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D056153-C1AA-374D-8895-E09234DBF9AB}"/>
              </a:ext>
            </a:extLst>
          </p:cNvPr>
          <p:cNvSpPr/>
          <p:nvPr/>
        </p:nvSpPr>
        <p:spPr>
          <a:xfrm>
            <a:off x="8895832" y="3215601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fr-F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3FB2E422-5831-4B43-B315-F47130329999}"/>
              </a:ext>
            </a:extLst>
          </p:cNvPr>
          <p:cNvSpPr txBox="1"/>
          <p:nvPr/>
        </p:nvSpPr>
        <p:spPr>
          <a:xfrm>
            <a:off x="4563359" y="3900404"/>
            <a:ext cx="1571365" cy="4770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500" dirty="0"/>
              <a:t>     Kate</a:t>
            </a: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35B9F09B-2E01-1C4B-AA22-8310587F6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359" y="2489835"/>
            <a:ext cx="1739819" cy="1159879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FAF35A4-8BF9-B14B-94A5-5977EF93B068}"/>
              </a:ext>
            </a:extLst>
          </p:cNvPr>
          <p:cNvSpPr/>
          <p:nvPr/>
        </p:nvSpPr>
        <p:spPr>
          <a:xfrm>
            <a:off x="787183" y="102204"/>
            <a:ext cx="10639300" cy="904245"/>
          </a:xfrm>
          <a:prstGeom prst="roundRect">
            <a:avLst/>
          </a:prstGeom>
          <a:solidFill>
            <a:srgbClr val="619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i="1" dirty="0">
                <a:latin typeface="Century Schoolbook" panose="02040604050505020304" pitchFamily="18" charset="0"/>
              </a:rPr>
              <a:t>Royal </a:t>
            </a:r>
            <a:r>
              <a:rPr lang="fr-FR" sz="6500" i="1" dirty="0" err="1">
                <a:latin typeface="Century Schoolbook" panose="02040604050505020304" pitchFamily="18" charset="0"/>
              </a:rPr>
              <a:t>Family</a:t>
            </a:r>
            <a:r>
              <a:rPr lang="fr-FR" sz="6500" i="1" dirty="0">
                <a:latin typeface="Century Schoolbook" panose="02040604050505020304" pitchFamily="18" charset="0"/>
              </a:rPr>
              <a:t> </a:t>
            </a:r>
            <a:r>
              <a:rPr lang="fr-FR" sz="6500" dirty="0">
                <a:latin typeface="Century Schoolbook" panose="02040604050505020304" pitchFamily="18" charset="0"/>
              </a:rPr>
              <a:t>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C4F8659-96CF-AA4E-93DF-0E93BCD0B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37" y="258162"/>
            <a:ext cx="1178309" cy="658192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071A5AC7-0B89-FB41-846B-2034BAF5A860}"/>
              </a:ext>
            </a:extLst>
          </p:cNvPr>
          <p:cNvSpPr/>
          <p:nvPr/>
        </p:nvSpPr>
        <p:spPr>
          <a:xfrm>
            <a:off x="8894041" y="1784086"/>
            <a:ext cx="2426890" cy="2933336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 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D7B896D-7BE2-5F4D-8E2B-86593C4CD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027" y="2099654"/>
            <a:ext cx="571532" cy="42329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61F2A48-2959-DC41-A4A0-6AB5671F02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22" y="2311299"/>
            <a:ext cx="1238075" cy="260846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EC6B41E-DA3B-0847-AA02-56A0B3B4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973" y="2022165"/>
            <a:ext cx="571532" cy="42329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6E10D34-3ABF-C143-9B06-5F9A91C10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55846" y="2377989"/>
            <a:ext cx="928956" cy="215809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7CE439B-8F10-CA4D-BED9-B6DA448AD5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361" y="2291358"/>
            <a:ext cx="1072697" cy="237239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73F3CFA-B200-A646-A4E3-338D76803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929" y="2061343"/>
            <a:ext cx="571532" cy="4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6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619EC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0AF5001D-E22D-724A-9751-DFBA39DA8450}"/>
              </a:ext>
            </a:extLst>
          </p:cNvPr>
          <p:cNvSpPr/>
          <p:nvPr/>
        </p:nvSpPr>
        <p:spPr>
          <a:xfrm>
            <a:off x="787183" y="102204"/>
            <a:ext cx="10639300" cy="904245"/>
          </a:xfrm>
          <a:prstGeom prst="roundRect">
            <a:avLst/>
          </a:prstGeom>
          <a:solidFill>
            <a:srgbClr val="619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i="1" dirty="0">
                <a:latin typeface="Century Schoolbook" panose="02040604050505020304" pitchFamily="18" charset="0"/>
              </a:rPr>
              <a:t>Royal </a:t>
            </a:r>
            <a:r>
              <a:rPr lang="fr-FR" sz="6500" i="1" dirty="0" err="1">
                <a:latin typeface="Century Schoolbook" panose="02040604050505020304" pitchFamily="18" charset="0"/>
              </a:rPr>
              <a:t>Family</a:t>
            </a:r>
            <a:r>
              <a:rPr lang="fr-FR" sz="6500" i="1" dirty="0">
                <a:latin typeface="Century Schoolbook" panose="02040604050505020304" pitchFamily="18" charset="0"/>
              </a:rPr>
              <a:t> </a:t>
            </a:r>
            <a:r>
              <a:rPr lang="fr-FR" sz="6500" dirty="0">
                <a:latin typeface="Century Schoolbook" panose="02040604050505020304" pitchFamily="18" charset="0"/>
              </a:rPr>
              <a:t>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F2645C40-A6E9-BA4A-B8FD-17B8F0121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37" y="258162"/>
            <a:ext cx="1178309" cy="65819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5B3AAA4-1AD0-414C-BF22-C43FD9C15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716" y="2062030"/>
            <a:ext cx="1373364" cy="213541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ABD7096-3D39-4EFE-B846-5741EC525A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176" y="3950980"/>
            <a:ext cx="1156015" cy="231203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936A033-548C-4015-B999-33E860CE9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190" y="3490030"/>
            <a:ext cx="792433" cy="586896"/>
          </a:xfrm>
          <a:prstGeom prst="rect">
            <a:avLst/>
          </a:prstGeom>
        </p:spPr>
      </p:pic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7D5D06A6-A504-4C69-BC84-99F5AF18F8D4}"/>
              </a:ext>
            </a:extLst>
          </p:cNvPr>
          <p:cNvSpPr/>
          <p:nvPr/>
        </p:nvSpPr>
        <p:spPr>
          <a:xfrm>
            <a:off x="6313714" y="1156253"/>
            <a:ext cx="3875315" cy="1470833"/>
          </a:xfrm>
          <a:prstGeom prst="wedgeEllipseCallout">
            <a:avLst>
              <a:gd name="adj1" fmla="val 54074"/>
              <a:gd name="adj2" fmla="val 13236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en-US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Bulle narrative : ronde 14">
            <a:extLst>
              <a:ext uri="{FF2B5EF4-FFF2-40B4-BE49-F238E27FC236}">
                <a16:creationId xmlns:a16="http://schemas.microsoft.com/office/drawing/2014/main" id="{332EAED3-5EC3-4C73-8B00-69D857C5BD72}"/>
              </a:ext>
            </a:extLst>
          </p:cNvPr>
          <p:cNvSpPr/>
          <p:nvPr/>
        </p:nvSpPr>
        <p:spPr>
          <a:xfrm>
            <a:off x="1894114" y="1116978"/>
            <a:ext cx="3875315" cy="3600444"/>
          </a:xfrm>
          <a:prstGeom prst="wedgeEllipseCallout">
            <a:avLst>
              <a:gd name="adj1" fmla="val -87499"/>
              <a:gd name="adj2" fmla="val 640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5386B0F-F185-430B-B261-BE78B9847A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080" y="2216629"/>
            <a:ext cx="1696828" cy="1131218"/>
          </a:xfrm>
          <a:prstGeom prst="rect">
            <a:avLst/>
          </a:prstGeom>
        </p:spPr>
      </p:pic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F9D1B3DA-B19D-45A8-B8D7-27EE2D3B2FA4}"/>
              </a:ext>
            </a:extLst>
          </p:cNvPr>
          <p:cNvSpPr/>
          <p:nvPr/>
        </p:nvSpPr>
        <p:spPr>
          <a:xfrm>
            <a:off x="6037138" y="3077029"/>
            <a:ext cx="3875315" cy="1640393"/>
          </a:xfrm>
          <a:prstGeom prst="wedgeEllipseCallout">
            <a:avLst>
              <a:gd name="adj1" fmla="val 59317"/>
              <a:gd name="adj2" fmla="val 2480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Charlotte</a:t>
            </a:r>
            <a:endParaRPr lang="en-US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253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619EC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0AF5001D-E22D-724A-9751-DFBA39DA8450}"/>
              </a:ext>
            </a:extLst>
          </p:cNvPr>
          <p:cNvSpPr/>
          <p:nvPr/>
        </p:nvSpPr>
        <p:spPr>
          <a:xfrm>
            <a:off x="787183" y="102204"/>
            <a:ext cx="10639300" cy="904245"/>
          </a:xfrm>
          <a:prstGeom prst="roundRect">
            <a:avLst/>
          </a:prstGeom>
          <a:solidFill>
            <a:srgbClr val="619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i="1" dirty="0">
                <a:latin typeface="Century Schoolbook" panose="02040604050505020304" pitchFamily="18" charset="0"/>
              </a:rPr>
              <a:t>Royal </a:t>
            </a:r>
            <a:r>
              <a:rPr lang="fr-FR" sz="6500" i="1" dirty="0" err="1">
                <a:latin typeface="Century Schoolbook" panose="02040604050505020304" pitchFamily="18" charset="0"/>
              </a:rPr>
              <a:t>Family</a:t>
            </a:r>
            <a:r>
              <a:rPr lang="fr-FR" sz="6500" i="1" dirty="0">
                <a:latin typeface="Century Schoolbook" panose="02040604050505020304" pitchFamily="18" charset="0"/>
              </a:rPr>
              <a:t> </a:t>
            </a:r>
            <a:r>
              <a:rPr lang="fr-FR" sz="6500" dirty="0">
                <a:latin typeface="Century Schoolbook" panose="02040604050505020304" pitchFamily="18" charset="0"/>
              </a:rPr>
              <a:t>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F2645C40-A6E9-BA4A-B8FD-17B8F0121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37" y="258162"/>
            <a:ext cx="1178309" cy="65819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ABD7096-3D39-4EFE-B846-5741EC525A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176" y="3950980"/>
            <a:ext cx="1156015" cy="231203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936A033-548C-4015-B999-33E860CE9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190" y="3490030"/>
            <a:ext cx="792433" cy="586896"/>
          </a:xfrm>
          <a:prstGeom prst="rect">
            <a:avLst/>
          </a:prstGeom>
        </p:spPr>
      </p:pic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7D5D06A6-A504-4C69-BC84-99F5AF18F8D4}"/>
              </a:ext>
            </a:extLst>
          </p:cNvPr>
          <p:cNvSpPr/>
          <p:nvPr/>
        </p:nvSpPr>
        <p:spPr>
          <a:xfrm>
            <a:off x="6313714" y="1156253"/>
            <a:ext cx="3875315" cy="1470833"/>
          </a:xfrm>
          <a:prstGeom prst="wedgeEllipseCallout">
            <a:avLst>
              <a:gd name="adj1" fmla="val 54074"/>
              <a:gd name="adj2" fmla="val 13236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en-US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Bulle narrative : ronde 14">
            <a:extLst>
              <a:ext uri="{FF2B5EF4-FFF2-40B4-BE49-F238E27FC236}">
                <a16:creationId xmlns:a16="http://schemas.microsoft.com/office/drawing/2014/main" id="{332EAED3-5EC3-4C73-8B00-69D857C5BD72}"/>
              </a:ext>
            </a:extLst>
          </p:cNvPr>
          <p:cNvSpPr/>
          <p:nvPr/>
        </p:nvSpPr>
        <p:spPr>
          <a:xfrm>
            <a:off x="1894114" y="1116978"/>
            <a:ext cx="3875315" cy="3600444"/>
          </a:xfrm>
          <a:prstGeom prst="wedgeEllipseCallout">
            <a:avLst>
              <a:gd name="adj1" fmla="val -87499"/>
              <a:gd name="adj2" fmla="val 640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5386B0F-F185-430B-B261-BE78B9847A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055" y="2297781"/>
            <a:ext cx="1696828" cy="11312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0649D74-B9F3-4238-814F-CE58DD6080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219" y="2020275"/>
            <a:ext cx="854017" cy="235299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9828D51-9B70-438D-BEC4-81652ACDB6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572" y="2020275"/>
            <a:ext cx="854017" cy="235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4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619EC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0AF5001D-E22D-724A-9751-DFBA39DA8450}"/>
              </a:ext>
            </a:extLst>
          </p:cNvPr>
          <p:cNvSpPr/>
          <p:nvPr/>
        </p:nvSpPr>
        <p:spPr>
          <a:xfrm>
            <a:off x="787183" y="102204"/>
            <a:ext cx="10639300" cy="904245"/>
          </a:xfrm>
          <a:prstGeom prst="roundRect">
            <a:avLst/>
          </a:prstGeom>
          <a:solidFill>
            <a:srgbClr val="619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i="1" dirty="0">
                <a:latin typeface="Century Schoolbook" panose="02040604050505020304" pitchFamily="18" charset="0"/>
              </a:rPr>
              <a:t>Royal </a:t>
            </a:r>
            <a:r>
              <a:rPr lang="fr-FR" sz="6500" i="1" dirty="0" err="1">
                <a:latin typeface="Century Schoolbook" panose="02040604050505020304" pitchFamily="18" charset="0"/>
              </a:rPr>
              <a:t>Family</a:t>
            </a:r>
            <a:r>
              <a:rPr lang="fr-FR" sz="6500" i="1" dirty="0">
                <a:latin typeface="Century Schoolbook" panose="02040604050505020304" pitchFamily="18" charset="0"/>
              </a:rPr>
              <a:t> </a:t>
            </a:r>
            <a:r>
              <a:rPr lang="fr-FR" sz="6500" dirty="0">
                <a:latin typeface="Century Schoolbook" panose="02040604050505020304" pitchFamily="18" charset="0"/>
              </a:rPr>
              <a:t>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F2645C40-A6E9-BA4A-B8FD-17B8F0121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37" y="258162"/>
            <a:ext cx="1178309" cy="65819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ABD7096-3D39-4EFE-B846-5741EC525A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176" y="3950980"/>
            <a:ext cx="1156015" cy="231203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936A033-548C-4015-B999-33E860CE9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190" y="3490030"/>
            <a:ext cx="792433" cy="586896"/>
          </a:xfrm>
          <a:prstGeom prst="rect">
            <a:avLst/>
          </a:prstGeom>
        </p:spPr>
      </p:pic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7D5D06A6-A504-4C69-BC84-99F5AF18F8D4}"/>
              </a:ext>
            </a:extLst>
          </p:cNvPr>
          <p:cNvSpPr/>
          <p:nvPr/>
        </p:nvSpPr>
        <p:spPr>
          <a:xfrm>
            <a:off x="6313714" y="1156253"/>
            <a:ext cx="3875315" cy="1470833"/>
          </a:xfrm>
          <a:prstGeom prst="wedgeEllipseCallout">
            <a:avLst>
              <a:gd name="adj1" fmla="val 54074"/>
              <a:gd name="adj2" fmla="val 13236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en-US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Bulle narrative : ronde 14">
            <a:extLst>
              <a:ext uri="{FF2B5EF4-FFF2-40B4-BE49-F238E27FC236}">
                <a16:creationId xmlns:a16="http://schemas.microsoft.com/office/drawing/2014/main" id="{332EAED3-5EC3-4C73-8B00-69D857C5BD72}"/>
              </a:ext>
            </a:extLst>
          </p:cNvPr>
          <p:cNvSpPr/>
          <p:nvPr/>
        </p:nvSpPr>
        <p:spPr>
          <a:xfrm>
            <a:off x="1894114" y="1116978"/>
            <a:ext cx="3875315" cy="3600444"/>
          </a:xfrm>
          <a:prstGeom prst="wedgeEllipseCallout">
            <a:avLst>
              <a:gd name="adj1" fmla="val -87499"/>
              <a:gd name="adj2" fmla="val 640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5386B0F-F185-430B-B261-BE78B9847A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080" y="2216629"/>
            <a:ext cx="1696828" cy="1131218"/>
          </a:xfrm>
          <a:prstGeom prst="rect">
            <a:avLst/>
          </a:prstGeom>
        </p:spPr>
      </p:pic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F9D1B3DA-B19D-45A8-B8D7-27EE2D3B2FA4}"/>
              </a:ext>
            </a:extLst>
          </p:cNvPr>
          <p:cNvSpPr/>
          <p:nvPr/>
        </p:nvSpPr>
        <p:spPr>
          <a:xfrm>
            <a:off x="6037138" y="3077029"/>
            <a:ext cx="3875315" cy="1640393"/>
          </a:xfrm>
          <a:prstGeom prst="wedgeEllipseCallout">
            <a:avLst>
              <a:gd name="adj1" fmla="val 59317"/>
              <a:gd name="adj2" fmla="val 2480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63E6983-D31C-4F74-9F41-0286D3EC19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4784" y="1116978"/>
            <a:ext cx="1273296" cy="3419038"/>
          </a:xfrm>
          <a:prstGeom prst="rect">
            <a:avLst/>
          </a:prstGeom>
        </p:spPr>
      </p:pic>
      <p:pic>
        <p:nvPicPr>
          <p:cNvPr id="17" name="Image 16" descr="Une image contenant sombre, noir, debout, homme&#10;&#10;Description générée automatiquement">
            <a:extLst>
              <a:ext uri="{FF2B5EF4-FFF2-40B4-BE49-F238E27FC236}">
                <a16:creationId xmlns:a16="http://schemas.microsoft.com/office/drawing/2014/main" id="{265E51C0-AD2F-4507-893C-BE87CEA49C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3837" y="3063132"/>
            <a:ext cx="1116932" cy="163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619EC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0AF5001D-E22D-724A-9751-DFBA39DA8450}"/>
              </a:ext>
            </a:extLst>
          </p:cNvPr>
          <p:cNvSpPr/>
          <p:nvPr/>
        </p:nvSpPr>
        <p:spPr>
          <a:xfrm>
            <a:off x="787183" y="102204"/>
            <a:ext cx="10639300" cy="904245"/>
          </a:xfrm>
          <a:prstGeom prst="roundRect">
            <a:avLst/>
          </a:prstGeom>
          <a:solidFill>
            <a:srgbClr val="619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i="1" dirty="0">
                <a:latin typeface="Century Schoolbook" panose="02040604050505020304" pitchFamily="18" charset="0"/>
              </a:rPr>
              <a:t>Royal </a:t>
            </a:r>
            <a:r>
              <a:rPr lang="fr-FR" sz="6500" i="1" dirty="0" err="1">
                <a:latin typeface="Century Schoolbook" panose="02040604050505020304" pitchFamily="18" charset="0"/>
              </a:rPr>
              <a:t>Family</a:t>
            </a:r>
            <a:r>
              <a:rPr lang="fr-FR" sz="6500" i="1" dirty="0">
                <a:latin typeface="Century Schoolbook" panose="02040604050505020304" pitchFamily="18" charset="0"/>
              </a:rPr>
              <a:t> </a:t>
            </a:r>
            <a:r>
              <a:rPr lang="fr-FR" sz="6500" dirty="0">
                <a:latin typeface="Century Schoolbook" panose="02040604050505020304" pitchFamily="18" charset="0"/>
              </a:rPr>
              <a:t>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F2645C40-A6E9-BA4A-B8FD-17B8F0121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37" y="258162"/>
            <a:ext cx="1178309" cy="65819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ABD7096-3D39-4EFE-B846-5741EC525A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176" y="3950980"/>
            <a:ext cx="1156015" cy="231203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936A033-548C-4015-B999-33E860CE9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190" y="3490030"/>
            <a:ext cx="792433" cy="586896"/>
          </a:xfrm>
          <a:prstGeom prst="rect">
            <a:avLst/>
          </a:prstGeom>
        </p:spPr>
      </p:pic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7D5D06A6-A504-4C69-BC84-99F5AF18F8D4}"/>
              </a:ext>
            </a:extLst>
          </p:cNvPr>
          <p:cNvSpPr/>
          <p:nvPr/>
        </p:nvSpPr>
        <p:spPr>
          <a:xfrm>
            <a:off x="6313714" y="1156253"/>
            <a:ext cx="3875315" cy="1470833"/>
          </a:xfrm>
          <a:prstGeom prst="wedgeEllipseCallout">
            <a:avLst>
              <a:gd name="adj1" fmla="val 54074"/>
              <a:gd name="adj2" fmla="val 13236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en-US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Bulle narrative : ronde 14">
            <a:extLst>
              <a:ext uri="{FF2B5EF4-FFF2-40B4-BE49-F238E27FC236}">
                <a16:creationId xmlns:a16="http://schemas.microsoft.com/office/drawing/2014/main" id="{332EAED3-5EC3-4C73-8B00-69D857C5BD72}"/>
              </a:ext>
            </a:extLst>
          </p:cNvPr>
          <p:cNvSpPr/>
          <p:nvPr/>
        </p:nvSpPr>
        <p:spPr>
          <a:xfrm>
            <a:off x="1894114" y="1116978"/>
            <a:ext cx="3875315" cy="3600444"/>
          </a:xfrm>
          <a:prstGeom prst="wedgeEllipseCallout">
            <a:avLst>
              <a:gd name="adj1" fmla="val -87499"/>
              <a:gd name="adj2" fmla="val 640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5386B0F-F185-430B-B261-BE78B9847A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055" y="2297781"/>
            <a:ext cx="1696828" cy="113121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0779776-7A85-4273-94DF-4CC011E694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935" y="2627086"/>
            <a:ext cx="1833120" cy="126743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EFFD0A3-CF5A-40D0-BA21-C187CBC02A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302" y="3575256"/>
            <a:ext cx="1070229" cy="1003340"/>
          </a:xfrm>
          <a:prstGeom prst="rect">
            <a:avLst/>
          </a:prstGeom>
        </p:spPr>
      </p:pic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98AADF44-C27B-48CB-89B3-66D4215B69CA}"/>
              </a:ext>
            </a:extLst>
          </p:cNvPr>
          <p:cNvSpPr/>
          <p:nvPr/>
        </p:nvSpPr>
        <p:spPr>
          <a:xfrm>
            <a:off x="5543935" y="3428999"/>
            <a:ext cx="3875315" cy="1470833"/>
          </a:xfrm>
          <a:prstGeom prst="wedgeEllipseCallout">
            <a:avLst>
              <a:gd name="adj1" fmla="val 72052"/>
              <a:gd name="adj2" fmla="val 1197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019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>
                <a:latin typeface="Century Schoolbook" panose="02040604050505020304" pitchFamily="18" charset="0"/>
              </a:rPr>
              <a:t>Tongue twister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D056153-C1AA-374D-8895-E09234DBF9AB}"/>
              </a:ext>
            </a:extLst>
          </p:cNvPr>
          <p:cNvSpPr/>
          <p:nvPr/>
        </p:nvSpPr>
        <p:spPr>
          <a:xfrm>
            <a:off x="8895832" y="3215601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fr-F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987DB24-0C3E-4440-A14C-D7B6227DAF99}"/>
              </a:ext>
            </a:extLst>
          </p:cNvPr>
          <p:cNvSpPr txBox="1"/>
          <p:nvPr/>
        </p:nvSpPr>
        <p:spPr>
          <a:xfrm>
            <a:off x="1500187" y="2789274"/>
            <a:ext cx="105785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0" dirty="0">
                <a:solidFill>
                  <a:srgbClr val="FF0000"/>
                </a:solidFill>
                <a:latin typeface="Century Schoolbook" panose="02040604050505020304" pitchFamily="18" charset="0"/>
              </a:rPr>
              <a:t>H</a:t>
            </a:r>
            <a:r>
              <a:rPr lang="fr-FR" sz="5000" dirty="0">
                <a:latin typeface="Century Schoolbook" panose="02040604050505020304" pitchFamily="18" charset="0"/>
              </a:rPr>
              <a:t>arry </a:t>
            </a:r>
            <a:r>
              <a:rPr lang="fr-FR" sz="5000" dirty="0" err="1">
                <a:latin typeface="Century Schoolbook" panose="02040604050505020304" pitchFamily="18" charset="0"/>
              </a:rPr>
              <a:t>is</a:t>
            </a:r>
            <a:r>
              <a:rPr lang="fr-FR" sz="5000" dirty="0">
                <a:latin typeface="Century Schoolbook" panose="02040604050505020304" pitchFamily="18" charset="0"/>
              </a:rPr>
              <a:t> a </a:t>
            </a:r>
            <a:r>
              <a:rPr lang="fr-FR" sz="5000" dirty="0">
                <a:solidFill>
                  <a:srgbClr val="FF0000"/>
                </a:solidFill>
                <a:latin typeface="Century Schoolbook" panose="02040604050505020304" pitchFamily="18" charset="0"/>
              </a:rPr>
              <a:t>h</a:t>
            </a:r>
            <a:r>
              <a:rPr lang="fr-FR" sz="5000" dirty="0">
                <a:latin typeface="Century Schoolbook" panose="02040604050505020304" pitchFamily="18" charset="0"/>
              </a:rPr>
              <a:t>appy cat </a:t>
            </a:r>
            <a:r>
              <a:rPr lang="fr-FR" sz="5000" dirty="0" err="1">
                <a:latin typeface="Century Schoolbook" panose="02040604050505020304" pitchFamily="18" charset="0"/>
              </a:rPr>
              <a:t>with</a:t>
            </a:r>
            <a:r>
              <a:rPr lang="fr-FR" sz="5000" dirty="0">
                <a:latin typeface="Century Schoolbook" panose="02040604050505020304" pitchFamily="18" charset="0"/>
              </a:rPr>
              <a:t> a </a:t>
            </a:r>
            <a:r>
              <a:rPr lang="fr-FR" sz="5000" dirty="0" err="1">
                <a:solidFill>
                  <a:srgbClr val="FF0000"/>
                </a:solidFill>
                <a:latin typeface="Century Schoolbook" panose="02040604050505020304" pitchFamily="18" charset="0"/>
              </a:rPr>
              <a:t>h</a:t>
            </a:r>
            <a:r>
              <a:rPr lang="fr-FR" sz="5000" dirty="0" err="1">
                <a:latin typeface="Century Schoolbook" panose="02040604050505020304" pitchFamily="18" charset="0"/>
              </a:rPr>
              <a:t>at</a:t>
            </a:r>
            <a:r>
              <a:rPr lang="fr-FR" sz="3000" dirty="0">
                <a:latin typeface="Century Schoolbook" panose="02040604050505020304" pitchFamily="18" charset="0"/>
              </a:rPr>
              <a:t>. 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C45F94CF-7DA9-D842-AD91-B75BC737CD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1680">
            <a:off x="6333112" y="1752949"/>
            <a:ext cx="1132800" cy="1062000"/>
          </a:xfrm>
          <a:prstGeom prst="rect">
            <a:avLst/>
          </a:prstGeom>
        </p:spPr>
      </p:pic>
      <p:pic>
        <p:nvPicPr>
          <p:cNvPr id="2" name="Harry-is-a-happy-cat-with-a-ha1592757115.mp3" descr="Harry-is-a-happy-cat-with-a-ha1592757115.mp3">
            <a:hlinkClick r:id="" action="ppaction://media"/>
            <a:extLst>
              <a:ext uri="{FF2B5EF4-FFF2-40B4-BE49-F238E27FC236}">
                <a16:creationId xmlns:a16="http://schemas.microsoft.com/office/drawing/2014/main" id="{7AEDF9BA-9985-0242-978A-585FF7F2D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45775" y="392939"/>
            <a:ext cx="812800" cy="812800"/>
          </a:xfrm>
          <a:prstGeom prst="rect">
            <a:avLst/>
          </a:prstGeom>
        </p:spPr>
      </p:pic>
      <p:pic>
        <p:nvPicPr>
          <p:cNvPr id="1026" name="Picture 2" descr="Chapeau, Trilby, Black, Ras Bord, Pli">
            <a:extLst>
              <a:ext uri="{FF2B5EF4-FFF2-40B4-BE49-F238E27FC236}">
                <a16:creationId xmlns:a16="http://schemas.microsoft.com/office/drawing/2014/main" id="{1F7CE21B-4A10-8144-AE05-34B77336C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492" y="3791921"/>
            <a:ext cx="1630566" cy="12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miley, Heureux, Visage, Sourire, Lucky">
            <a:extLst>
              <a:ext uri="{FF2B5EF4-FFF2-40B4-BE49-F238E27FC236}">
                <a16:creationId xmlns:a16="http://schemas.microsoft.com/office/drawing/2014/main" id="{81FF351A-E4D9-7843-AA67-00497EBC0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257" y="3691860"/>
            <a:ext cx="1254006" cy="125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8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9664A61A-D50C-422F-A86C-17CD57093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410" y="5777577"/>
            <a:ext cx="864748" cy="81070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CA15819-8893-40EC-902C-2CF8295F8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021" y="3297419"/>
            <a:ext cx="392139" cy="10804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48F7A8A-D1F4-4979-B06F-5245B8E3F22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078" y="3446803"/>
            <a:ext cx="630609" cy="980521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2744881D-C2C2-4297-98FA-0FDDA0ECD327}"/>
              </a:ext>
            </a:extLst>
          </p:cNvPr>
          <p:cNvCxnSpPr>
            <a:cxnSpLocks/>
          </p:cNvCxnSpPr>
          <p:nvPr/>
        </p:nvCxnSpPr>
        <p:spPr>
          <a:xfrm>
            <a:off x="9160237" y="2683558"/>
            <a:ext cx="0" cy="76324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C3E25DD-343A-472B-951E-7215BB209BB8}"/>
              </a:ext>
            </a:extLst>
          </p:cNvPr>
          <p:cNvCxnSpPr>
            <a:cxnSpLocks/>
          </p:cNvCxnSpPr>
          <p:nvPr/>
        </p:nvCxnSpPr>
        <p:spPr>
          <a:xfrm flipH="1">
            <a:off x="8036962" y="2683558"/>
            <a:ext cx="631435" cy="51197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749991ED-5759-4797-B014-497765C08B84}"/>
              </a:ext>
            </a:extLst>
          </p:cNvPr>
          <p:cNvCxnSpPr>
            <a:cxnSpLocks/>
          </p:cNvCxnSpPr>
          <p:nvPr/>
        </p:nvCxnSpPr>
        <p:spPr>
          <a:xfrm>
            <a:off x="9652078" y="2702387"/>
            <a:ext cx="608616" cy="50109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6FB0C1CC-EEAF-45DD-9234-7DC13841A1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6538" y="1418828"/>
            <a:ext cx="371990" cy="96462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C6656A5-F36B-419F-89C1-6196938386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3142" y="1413621"/>
            <a:ext cx="414040" cy="96187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A30DF87-C81E-4BE5-B8F8-22EB37AF3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694" y="3305371"/>
            <a:ext cx="392139" cy="10804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DB66BFF-E6EE-41B4-8B3F-C18A0B065D97}"/>
              </a:ext>
            </a:extLst>
          </p:cNvPr>
          <p:cNvSpPr txBox="1"/>
          <p:nvPr/>
        </p:nvSpPr>
        <p:spPr>
          <a:xfrm>
            <a:off x="8692533" y="4283907"/>
            <a:ext cx="1151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Anne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E82A837A-FEAB-420C-8E5E-858F1C8B1D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32" y="5692402"/>
            <a:ext cx="1263840" cy="700887"/>
          </a:xfrm>
          <a:prstGeom prst="rect">
            <a:avLst/>
          </a:prstGeom>
        </p:spPr>
      </p:pic>
      <p:sp>
        <p:nvSpPr>
          <p:cNvPr id="24" name="Signe de multiplication 23">
            <a:extLst>
              <a:ext uri="{FF2B5EF4-FFF2-40B4-BE49-F238E27FC236}">
                <a16:creationId xmlns:a16="http://schemas.microsoft.com/office/drawing/2014/main" id="{08B38AE5-7C7C-4C5F-AE9D-772F5CE23EC6}"/>
              </a:ext>
            </a:extLst>
          </p:cNvPr>
          <p:cNvSpPr/>
          <p:nvPr/>
        </p:nvSpPr>
        <p:spPr>
          <a:xfrm>
            <a:off x="10792868" y="5777577"/>
            <a:ext cx="1263832" cy="1080423"/>
          </a:xfrm>
          <a:prstGeom prst="mathMultiply">
            <a:avLst>
              <a:gd name="adj1" fmla="val 1082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9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619EC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D056153-C1AA-374D-8895-E09234DBF9AB}"/>
              </a:ext>
            </a:extLst>
          </p:cNvPr>
          <p:cNvSpPr/>
          <p:nvPr/>
        </p:nvSpPr>
        <p:spPr>
          <a:xfrm>
            <a:off x="8895832" y="3215601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fr-F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6" name="Picture 2" descr="Vous, Indication Par Les Doigts, Doigt, Smilli, Smiley">
            <a:extLst>
              <a:ext uri="{FF2B5EF4-FFF2-40B4-BE49-F238E27FC236}">
                <a16:creationId xmlns:a16="http://schemas.microsoft.com/office/drawing/2014/main" id="{1D04977A-B652-6648-B180-6022F4530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97" y="2276379"/>
            <a:ext cx="4091305" cy="326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C687D02-C39C-C944-9B58-64AFB861B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911" y="1444998"/>
            <a:ext cx="2708997" cy="180599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BC2BEFA-D517-EB4A-BDBA-4B87F19728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633" y="2757761"/>
            <a:ext cx="1744174" cy="2711979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604F5033-0657-C24E-96A5-10B25D6E39D5}"/>
              </a:ext>
            </a:extLst>
          </p:cNvPr>
          <p:cNvSpPr/>
          <p:nvPr/>
        </p:nvSpPr>
        <p:spPr>
          <a:xfrm>
            <a:off x="5640527" y="2399550"/>
            <a:ext cx="3126457" cy="3428399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726F672-0FBF-1D4F-A30B-1676A15DAAFB}"/>
              </a:ext>
            </a:extLst>
          </p:cNvPr>
          <p:cNvSpPr/>
          <p:nvPr/>
        </p:nvSpPr>
        <p:spPr>
          <a:xfrm>
            <a:off x="787183" y="102204"/>
            <a:ext cx="10639300" cy="904245"/>
          </a:xfrm>
          <a:prstGeom prst="roundRect">
            <a:avLst/>
          </a:prstGeom>
          <a:solidFill>
            <a:srgbClr val="619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i="1" dirty="0" err="1">
                <a:latin typeface="Century Schoolbook" panose="02040604050505020304" pitchFamily="18" charset="0"/>
              </a:rPr>
              <a:t>Family</a:t>
            </a:r>
            <a:r>
              <a:rPr lang="fr-FR" sz="6500" i="1" dirty="0">
                <a:latin typeface="Century Schoolbook" panose="02040604050505020304" pitchFamily="18" charset="0"/>
              </a:rPr>
              <a:t> </a:t>
            </a:r>
            <a:r>
              <a:rPr lang="fr-FR" sz="6500" dirty="0">
                <a:latin typeface="Century Schoolbook" panose="02040604050505020304" pitchFamily="18" charset="0"/>
              </a:rPr>
              <a:t>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64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619EC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619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i="1" dirty="0" err="1">
                <a:latin typeface="Century Schoolbook" panose="02040604050505020304" pitchFamily="18" charset="0"/>
              </a:rPr>
              <a:t>Family</a:t>
            </a:r>
            <a:r>
              <a:rPr lang="fr-FR" sz="6500" i="1" dirty="0">
                <a:latin typeface="Century Schoolbook" panose="02040604050505020304" pitchFamily="18" charset="0"/>
              </a:rPr>
              <a:t> </a:t>
            </a:r>
            <a:r>
              <a:rPr lang="fr-FR" sz="6500" dirty="0">
                <a:latin typeface="Century Schoolbook" panose="02040604050505020304" pitchFamily="18" charset="0"/>
              </a:rPr>
              <a:t>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D056153-C1AA-374D-8895-E09234DBF9AB}"/>
              </a:ext>
            </a:extLst>
          </p:cNvPr>
          <p:cNvSpPr/>
          <p:nvPr/>
        </p:nvSpPr>
        <p:spPr>
          <a:xfrm>
            <a:off x="8895832" y="3215601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fr-F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6" name="Picture 2" descr="Vous, Indication Par Les Doigts, Doigt, Smilli, Smiley">
            <a:extLst>
              <a:ext uri="{FF2B5EF4-FFF2-40B4-BE49-F238E27FC236}">
                <a16:creationId xmlns:a16="http://schemas.microsoft.com/office/drawing/2014/main" id="{1D04977A-B652-6648-B180-6022F4530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97" y="2276379"/>
            <a:ext cx="4091305" cy="326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C687D02-C39C-C944-9B58-64AFB861B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911" y="1444998"/>
            <a:ext cx="2708997" cy="1805997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604F5033-0657-C24E-96A5-10B25D6E39D5}"/>
              </a:ext>
            </a:extLst>
          </p:cNvPr>
          <p:cNvSpPr/>
          <p:nvPr/>
        </p:nvSpPr>
        <p:spPr>
          <a:xfrm>
            <a:off x="5640527" y="2399550"/>
            <a:ext cx="3126457" cy="3428399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 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2B4A7C1-2A6A-D04E-A107-471A477A28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166" y="2429103"/>
            <a:ext cx="1222881" cy="3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3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619EC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619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i="1" dirty="0" err="1">
                <a:latin typeface="Century Schoolbook" panose="02040604050505020304" pitchFamily="18" charset="0"/>
              </a:rPr>
              <a:t>Family</a:t>
            </a:r>
            <a:r>
              <a:rPr lang="fr-FR" sz="6500" i="1" dirty="0">
                <a:latin typeface="Century Schoolbook" panose="02040604050505020304" pitchFamily="18" charset="0"/>
              </a:rPr>
              <a:t> </a:t>
            </a:r>
            <a:r>
              <a:rPr lang="fr-FR" sz="6500" dirty="0">
                <a:latin typeface="Century Schoolbook" panose="02040604050505020304" pitchFamily="18" charset="0"/>
              </a:rPr>
              <a:t>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D056153-C1AA-374D-8895-E09234DBF9AB}"/>
              </a:ext>
            </a:extLst>
          </p:cNvPr>
          <p:cNvSpPr/>
          <p:nvPr/>
        </p:nvSpPr>
        <p:spPr>
          <a:xfrm>
            <a:off x="8895832" y="3215601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fr-F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6" name="Picture 2" descr="Vous, Indication Par Les Doigts, Doigt, Smilli, Smiley">
            <a:extLst>
              <a:ext uri="{FF2B5EF4-FFF2-40B4-BE49-F238E27FC236}">
                <a16:creationId xmlns:a16="http://schemas.microsoft.com/office/drawing/2014/main" id="{1D04977A-B652-6648-B180-6022F4530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97" y="2276379"/>
            <a:ext cx="4091305" cy="326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C687D02-C39C-C944-9B58-64AFB861B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911" y="1444998"/>
            <a:ext cx="2708997" cy="180599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2A7365A-7E17-654C-99FF-41F9DDD529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395" y="3429000"/>
            <a:ext cx="2833348" cy="1571288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A809E745-026B-394A-A32C-CA6FDB50D92D}"/>
              </a:ext>
            </a:extLst>
          </p:cNvPr>
          <p:cNvSpPr/>
          <p:nvPr/>
        </p:nvSpPr>
        <p:spPr>
          <a:xfrm>
            <a:off x="5194570" y="2699004"/>
            <a:ext cx="3885993" cy="2843161"/>
          </a:xfrm>
          <a:prstGeom prst="ellipse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136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CADE1AA-AB29-43F3-8D88-8101E85B021B}"/>
              </a:ext>
            </a:extLst>
          </p:cNvPr>
          <p:cNvSpPr txBox="1"/>
          <p:nvPr/>
        </p:nvSpPr>
        <p:spPr>
          <a:xfrm>
            <a:off x="4338271" y="4504180"/>
            <a:ext cx="536592" cy="830997"/>
          </a:xfrm>
          <a:prstGeom prst="rect">
            <a:avLst/>
          </a:prstGeom>
          <a:solidFill>
            <a:srgbClr val="2F5597"/>
          </a:solidFill>
        </p:spPr>
        <p:txBody>
          <a:bodyPr wrap="square" rtlCol="0">
            <a:spAutoFit/>
          </a:bodyPr>
          <a:lstStyle/>
          <a:p>
            <a:r>
              <a:rPr lang="fr-FR" sz="4800" dirty="0"/>
              <a:t>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DBA04C4-74C1-487F-B37B-819C7FE28897}"/>
              </a:ext>
            </a:extLst>
          </p:cNvPr>
          <p:cNvSpPr txBox="1"/>
          <p:nvPr/>
        </p:nvSpPr>
        <p:spPr>
          <a:xfrm>
            <a:off x="4879241" y="4504180"/>
            <a:ext cx="536592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4800" dirty="0"/>
              <a:t>O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86BE9D5-C6DC-40BB-985A-015FD76B71BB}"/>
              </a:ext>
            </a:extLst>
          </p:cNvPr>
          <p:cNvSpPr txBox="1"/>
          <p:nvPr/>
        </p:nvSpPr>
        <p:spPr>
          <a:xfrm>
            <a:off x="5388968" y="4494893"/>
            <a:ext cx="562975" cy="830997"/>
          </a:xfrm>
          <a:prstGeom prst="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r>
              <a:rPr lang="fr-FR" sz="4800" dirty="0"/>
              <a:t>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B0DC00-2925-43D7-B476-46558896AC74}"/>
              </a:ext>
            </a:extLst>
          </p:cNvPr>
          <p:cNvSpPr txBox="1"/>
          <p:nvPr/>
        </p:nvSpPr>
        <p:spPr>
          <a:xfrm>
            <a:off x="5966709" y="4494893"/>
            <a:ext cx="494961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9D658C1-456B-460F-94D8-4663D5BE9BE9}"/>
              </a:ext>
            </a:extLst>
          </p:cNvPr>
          <p:cNvSpPr txBox="1"/>
          <p:nvPr/>
        </p:nvSpPr>
        <p:spPr>
          <a:xfrm>
            <a:off x="9194913" y="2341645"/>
            <a:ext cx="595469" cy="83099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fr-FR" sz="4800" dirty="0"/>
              <a:t>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201A2C-46A2-4AF2-B256-D3B3D340C24B}"/>
              </a:ext>
            </a:extLst>
          </p:cNvPr>
          <p:cNvSpPr txBox="1"/>
          <p:nvPr/>
        </p:nvSpPr>
        <p:spPr>
          <a:xfrm>
            <a:off x="6096000" y="2358415"/>
            <a:ext cx="494961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4800" dirty="0"/>
              <a:t>K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89F5E66-F7D7-46E9-9F06-2C89F8FC625F}"/>
              </a:ext>
            </a:extLst>
          </p:cNvPr>
          <p:cNvSpPr txBox="1"/>
          <p:nvPr/>
        </p:nvSpPr>
        <p:spPr>
          <a:xfrm>
            <a:off x="7538450" y="2353820"/>
            <a:ext cx="595469" cy="830997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0C8CB9E-F062-4B9C-B172-A0138C955B36}"/>
              </a:ext>
            </a:extLst>
          </p:cNvPr>
          <p:cNvSpPr txBox="1"/>
          <p:nvPr/>
        </p:nvSpPr>
        <p:spPr>
          <a:xfrm>
            <a:off x="2556068" y="2341645"/>
            <a:ext cx="536592" cy="83099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800" dirty="0"/>
              <a:t>U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5773B96-B523-473D-8DD1-B7A6F8F8927E}"/>
              </a:ext>
            </a:extLst>
          </p:cNvPr>
          <p:cNvSpPr txBox="1"/>
          <p:nvPr/>
        </p:nvSpPr>
        <p:spPr>
          <a:xfrm>
            <a:off x="4407998" y="2355293"/>
            <a:ext cx="369466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800" dirty="0"/>
              <a:t>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06C978B-D0EB-4784-96E1-A9A51495C317}"/>
              </a:ext>
            </a:extLst>
          </p:cNvPr>
          <p:cNvSpPr txBox="1"/>
          <p:nvPr/>
        </p:nvSpPr>
        <p:spPr>
          <a:xfrm>
            <a:off x="3643553" y="2341645"/>
            <a:ext cx="369466" cy="830997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fr-FR" sz="4800" dirty="0"/>
              <a:t>I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90887A3-DD05-4E16-AB83-321A527A36F9}"/>
              </a:ext>
            </a:extLst>
          </p:cNvPr>
          <p:cNvSpPr txBox="1"/>
          <p:nvPr/>
        </p:nvSpPr>
        <p:spPr>
          <a:xfrm>
            <a:off x="4013018" y="2341645"/>
            <a:ext cx="423767" cy="830997"/>
          </a:xfrm>
          <a:prstGeom prst="rect">
            <a:avLst/>
          </a:prstGeom>
          <a:solidFill>
            <a:srgbClr val="9900CC"/>
          </a:solidFill>
        </p:spPr>
        <p:txBody>
          <a:bodyPr wrap="square" rtlCol="0">
            <a:spAutoFit/>
          </a:bodyPr>
          <a:lstStyle/>
          <a:p>
            <a:r>
              <a:rPr lang="fr-FR" sz="4800" dirty="0"/>
              <a:t>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E2EE2E3-8BC3-4ED2-83A3-463A3C578532}"/>
              </a:ext>
            </a:extLst>
          </p:cNvPr>
          <p:cNvSpPr txBox="1"/>
          <p:nvPr/>
        </p:nvSpPr>
        <p:spPr>
          <a:xfrm>
            <a:off x="8129873" y="2353821"/>
            <a:ext cx="562975" cy="830997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fr-FR" sz="4800" dirty="0"/>
              <a:t>D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FBFF5C0-94C9-44C0-BEBE-23F5DC5039BD}"/>
              </a:ext>
            </a:extLst>
          </p:cNvPr>
          <p:cNvSpPr txBox="1"/>
          <p:nvPr/>
        </p:nvSpPr>
        <p:spPr>
          <a:xfrm>
            <a:off x="6478817" y="4482423"/>
            <a:ext cx="536592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4800" dirty="0"/>
              <a:t>O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7D3DB0B-FEF9-49F6-AA85-6F94155380D5}"/>
              </a:ext>
            </a:extLst>
          </p:cNvPr>
          <p:cNvSpPr txBox="1"/>
          <p:nvPr/>
        </p:nvSpPr>
        <p:spPr>
          <a:xfrm>
            <a:off x="6975475" y="4465469"/>
            <a:ext cx="562975" cy="830997"/>
          </a:xfrm>
          <a:prstGeom prst="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r>
              <a:rPr lang="fr-FR" sz="4800" dirty="0"/>
              <a:t>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6A1FFA2-053C-4D0B-A38E-68D03EFAA642}"/>
              </a:ext>
            </a:extLst>
          </p:cNvPr>
          <p:cNvSpPr txBox="1"/>
          <p:nvPr/>
        </p:nvSpPr>
        <p:spPr>
          <a:xfrm>
            <a:off x="3057378" y="2341645"/>
            <a:ext cx="562975" cy="830997"/>
          </a:xfrm>
          <a:prstGeom prst="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r>
              <a:rPr lang="fr-FR" sz="4800" dirty="0"/>
              <a:t>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DB6DED9-44EE-4C31-A222-9FF36B50B392}"/>
              </a:ext>
            </a:extLst>
          </p:cNvPr>
          <p:cNvSpPr txBox="1"/>
          <p:nvPr/>
        </p:nvSpPr>
        <p:spPr>
          <a:xfrm>
            <a:off x="4797879" y="2355293"/>
            <a:ext cx="494961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152284E-8163-4822-8137-843611831466}"/>
              </a:ext>
            </a:extLst>
          </p:cNvPr>
          <p:cNvSpPr txBox="1"/>
          <p:nvPr/>
        </p:nvSpPr>
        <p:spPr>
          <a:xfrm>
            <a:off x="6620134" y="2358414"/>
            <a:ext cx="369466" cy="830997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fr-FR" sz="4800" dirty="0"/>
              <a:t>I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EB57FDA-255F-4F7F-9929-DB5C529A582F}"/>
              </a:ext>
            </a:extLst>
          </p:cNvPr>
          <p:cNvSpPr txBox="1"/>
          <p:nvPr/>
        </p:nvSpPr>
        <p:spPr>
          <a:xfrm>
            <a:off x="7002011" y="2353822"/>
            <a:ext cx="562975" cy="830997"/>
          </a:xfrm>
          <a:prstGeom prst="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r>
              <a:rPr lang="fr-FR" sz="4800" dirty="0"/>
              <a:t>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40990B8-E0DA-4DA3-9584-931D1086E80E}"/>
              </a:ext>
            </a:extLst>
          </p:cNvPr>
          <p:cNvSpPr txBox="1"/>
          <p:nvPr/>
        </p:nvSpPr>
        <p:spPr>
          <a:xfrm>
            <a:off x="8658321" y="2353821"/>
            <a:ext cx="536592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4800" dirty="0"/>
              <a:t>O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433DF7A-33DD-4CCE-AB30-99809F47B251}"/>
              </a:ext>
            </a:extLst>
          </p:cNvPr>
          <p:cNvSpPr txBox="1"/>
          <p:nvPr/>
        </p:nvSpPr>
        <p:spPr>
          <a:xfrm>
            <a:off x="3689835" y="348010"/>
            <a:ext cx="45537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dirty="0">
                <a:latin typeface="Arial Rounded MT Bold" panose="020F0704030504030204" pitchFamily="34" charset="0"/>
              </a:rPr>
              <a:t>Capital ?</a:t>
            </a:r>
          </a:p>
        </p:txBody>
      </p:sp>
    </p:spTree>
    <p:extLst>
      <p:ext uri="{BB962C8B-B14F-4D97-AF65-F5344CB8AC3E}">
        <p14:creationId xmlns:p14="http://schemas.microsoft.com/office/powerpoint/2010/main" val="332028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619EC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619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i="1" dirty="0" err="1">
                <a:latin typeface="Century Schoolbook" panose="02040604050505020304" pitchFamily="18" charset="0"/>
              </a:rPr>
              <a:t>Family</a:t>
            </a:r>
            <a:r>
              <a:rPr lang="fr-FR" sz="6500" i="1" dirty="0">
                <a:latin typeface="Century Schoolbook" panose="02040604050505020304" pitchFamily="18" charset="0"/>
              </a:rPr>
              <a:t> </a:t>
            </a:r>
            <a:r>
              <a:rPr lang="fr-FR" sz="6500" dirty="0">
                <a:latin typeface="Century Schoolbook" panose="02040604050505020304" pitchFamily="18" charset="0"/>
              </a:rPr>
              <a:t>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D056153-C1AA-374D-8895-E09234DBF9AB}"/>
              </a:ext>
            </a:extLst>
          </p:cNvPr>
          <p:cNvSpPr/>
          <p:nvPr/>
        </p:nvSpPr>
        <p:spPr>
          <a:xfrm>
            <a:off x="8895832" y="3215601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fr-F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6" name="Picture 2" descr="Vous, Indication Par Les Doigts, Doigt, Smilli, Smiley">
            <a:extLst>
              <a:ext uri="{FF2B5EF4-FFF2-40B4-BE49-F238E27FC236}">
                <a16:creationId xmlns:a16="http://schemas.microsoft.com/office/drawing/2014/main" id="{1D04977A-B652-6648-B180-6022F4530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97" y="2276379"/>
            <a:ext cx="4091305" cy="326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C687D02-C39C-C944-9B58-64AFB861B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911" y="1444998"/>
            <a:ext cx="2708997" cy="1805997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A809E745-026B-394A-A32C-CA6FDB50D92D}"/>
              </a:ext>
            </a:extLst>
          </p:cNvPr>
          <p:cNvSpPr/>
          <p:nvPr/>
        </p:nvSpPr>
        <p:spPr>
          <a:xfrm>
            <a:off x="5194570" y="2699004"/>
            <a:ext cx="3885993" cy="2843161"/>
          </a:xfrm>
          <a:prstGeom prst="ellipse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A0CA780-3878-8D44-AEE0-C40AA239A7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86" y="3038291"/>
            <a:ext cx="2348031" cy="220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5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ig Ben Gros Plan Point De Repère - Photo gratuite sur Pixabay">
            <a:extLst>
              <a:ext uri="{FF2B5EF4-FFF2-40B4-BE49-F238E27FC236}">
                <a16:creationId xmlns:a16="http://schemas.microsoft.com/office/drawing/2014/main" id="{C294B3CE-4AFE-49B6-9B8F-A08E8ACF6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5808"/>
            <a:ext cx="1507725" cy="225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alais De Buckingham Queen Royals - Photo gratuite sur Pixabay">
            <a:extLst>
              <a:ext uri="{FF2B5EF4-FFF2-40B4-BE49-F238E27FC236}">
                <a16:creationId xmlns:a16="http://schemas.microsoft.com/office/drawing/2014/main" id="{B3A92DF8-131A-4D31-89F7-ECE5731D8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787" y="1529799"/>
            <a:ext cx="2452156" cy="163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Londres London Eye Grande Roue - Photo gratuite sur Pixabay">
            <a:extLst>
              <a:ext uri="{FF2B5EF4-FFF2-40B4-BE49-F238E27FC236}">
                <a16:creationId xmlns:a16="http://schemas.microsoft.com/office/drawing/2014/main" id="{BD45AA19-269C-46AB-BA00-4175E003F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278" y="1659354"/>
            <a:ext cx="2452156" cy="162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Tower Bridge Londres Soir - Photo gratuite sur Pixabay">
            <a:extLst>
              <a:ext uri="{FF2B5EF4-FFF2-40B4-BE49-F238E27FC236}">
                <a16:creationId xmlns:a16="http://schemas.microsoft.com/office/drawing/2014/main" id="{AC92D086-C199-4040-8A76-240A1B8A5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150" y="1433101"/>
            <a:ext cx="2570334" cy="163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hone Booth English Isolated - Free photo on Pixabay">
            <a:extLst>
              <a:ext uri="{FF2B5EF4-FFF2-40B4-BE49-F238E27FC236}">
                <a16:creationId xmlns:a16="http://schemas.microsoft.com/office/drawing/2014/main" id="{386A8BE6-0EB6-452D-8390-406111D54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174" y="3320350"/>
            <a:ext cx="2085772" cy="293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Tube Souterraines Londres - Photo gratuite sur Pixabay">
            <a:extLst>
              <a:ext uri="{FF2B5EF4-FFF2-40B4-BE49-F238E27FC236}">
                <a16:creationId xmlns:a16="http://schemas.microsoft.com/office/drawing/2014/main" id="{493AC387-A641-4372-91C1-0840A325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734" y="3903636"/>
            <a:ext cx="3383148" cy="223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British Bus Double Decker - Free vector graphic on Pixabay">
            <a:extLst>
              <a:ext uri="{FF2B5EF4-FFF2-40B4-BE49-F238E27FC236}">
                <a16:creationId xmlns:a16="http://schemas.microsoft.com/office/drawing/2014/main" id="{78133E77-9079-4112-AE24-9EAD73626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28" y="3708414"/>
            <a:ext cx="2575234" cy="234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CE2A9F4-BAB3-494B-BA7D-6B7F24B40E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31" y="1433101"/>
            <a:ext cx="682165" cy="18317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670BF97-D15F-419C-BE92-4F2F6441F2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38773" y="4081101"/>
            <a:ext cx="648374" cy="168132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1C363BC-1155-4EC7-8AE3-1435DF51D8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3888" y="4637816"/>
            <a:ext cx="594353" cy="138076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5D12066-C097-4349-ACBD-B7654D4D72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773" y="1529799"/>
            <a:ext cx="707134" cy="156391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3F3A309-8B50-418D-AB2D-C52734AF2F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734" y="3903636"/>
            <a:ext cx="3696602" cy="219566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AC2638F-2FF1-4F9D-8977-B755B992F4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759" y="1799002"/>
            <a:ext cx="1107584" cy="144736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E731C6D3-7385-4146-AC26-956CDD9350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14" y="1651318"/>
            <a:ext cx="757068" cy="159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9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6000" i="1" dirty="0">
              <a:latin typeface="Century Schoolbook" panose="02040604050505020304" pitchFamily="18" charset="0"/>
            </a:endParaRPr>
          </a:p>
          <a:p>
            <a:pPr algn="ctr"/>
            <a:r>
              <a:rPr lang="fr-FR" sz="6000" i="1" dirty="0">
                <a:latin typeface="Century Schoolbook" panose="02040604050505020304" pitchFamily="18" charset="0"/>
              </a:rPr>
              <a:t>Who’s </a:t>
            </a:r>
            <a:r>
              <a:rPr lang="fr-FR" sz="6000" i="1" dirty="0" err="1">
                <a:latin typeface="Century Schoolbook" panose="02040604050505020304" pitchFamily="18" charset="0"/>
              </a:rPr>
              <a:t>hiding</a:t>
            </a:r>
            <a:r>
              <a:rPr lang="fr-FR" sz="6000" i="1" dirty="0">
                <a:latin typeface="Century Schoolbook" panose="02040604050505020304" pitchFamily="18" charset="0"/>
              </a:rPr>
              <a:t>? </a:t>
            </a:r>
          </a:p>
          <a:p>
            <a:pPr algn="ctr"/>
            <a:r>
              <a:rPr lang="fr-FR" sz="6500" dirty="0">
                <a:latin typeface="Century Schoolbook" panose="02040604050505020304" pitchFamily="18" charset="0"/>
              </a:rPr>
              <a:t> 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33" name="Image 32" descr="Une image contenant noir, train&#10;&#10;Description générée automatiquement">
            <a:extLst>
              <a:ext uri="{FF2B5EF4-FFF2-40B4-BE49-F238E27FC236}">
                <a16:creationId xmlns:a16="http://schemas.microsoft.com/office/drawing/2014/main" id="{D2F6BA06-11DA-46D7-8EC6-33BF6A86CD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36" b="69595"/>
          <a:stretch/>
        </p:blipFill>
        <p:spPr>
          <a:xfrm>
            <a:off x="3094197" y="2370805"/>
            <a:ext cx="2097495" cy="1254006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7FCC46E2-D982-7B47-BEFB-1F8BD7CBAC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813" y="646914"/>
            <a:ext cx="1739819" cy="1159879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DD3AA4F-3D69-6143-90A0-A73E315075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1611" y="585658"/>
            <a:ext cx="1182054" cy="707386"/>
          </a:xfrm>
          <a:prstGeom prst="rect">
            <a:avLst/>
          </a:prstGeom>
        </p:spPr>
      </p:pic>
      <p:pic>
        <p:nvPicPr>
          <p:cNvPr id="29" name="Image 28" descr="Une image contenant noir, train&#10;&#10;Description générée automatiquement">
            <a:extLst>
              <a:ext uri="{FF2B5EF4-FFF2-40B4-BE49-F238E27FC236}">
                <a16:creationId xmlns:a16="http://schemas.microsoft.com/office/drawing/2014/main" id="{EAE33036-E6B1-47C9-BD51-BF0C44DB5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36" b="69595"/>
          <a:stretch/>
        </p:blipFill>
        <p:spPr>
          <a:xfrm>
            <a:off x="6096000" y="2390890"/>
            <a:ext cx="2097495" cy="125400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2C8CBC2-6DDD-4029-807D-9C80805D9F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30" y="0"/>
            <a:ext cx="10315206" cy="6858000"/>
          </a:xfrm>
          <a:prstGeom prst="rect">
            <a:avLst/>
          </a:prstGeom>
        </p:spPr>
      </p:pic>
      <p:pic>
        <p:nvPicPr>
          <p:cNvPr id="28" name="Image 27" descr="Une image contenant noir, train&#10;&#10;Description générée automatiquement">
            <a:extLst>
              <a:ext uri="{FF2B5EF4-FFF2-40B4-BE49-F238E27FC236}">
                <a16:creationId xmlns:a16="http://schemas.microsoft.com/office/drawing/2014/main" id="{7041E851-093E-4345-BC9D-9253EA3830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7" t="34227" r="72776" b="28254"/>
          <a:stretch/>
        </p:blipFill>
        <p:spPr>
          <a:xfrm>
            <a:off x="7547792" y="4243403"/>
            <a:ext cx="1371599" cy="2917541"/>
          </a:xfrm>
          <a:prstGeom prst="rect">
            <a:avLst/>
          </a:prstGeom>
        </p:spPr>
      </p:pic>
      <p:pic>
        <p:nvPicPr>
          <p:cNvPr id="13" name="Image 12" descr="Une image contenant noir, train&#10;&#10;Description générée automatiquement">
            <a:extLst>
              <a:ext uri="{FF2B5EF4-FFF2-40B4-BE49-F238E27FC236}">
                <a16:creationId xmlns:a16="http://schemas.microsoft.com/office/drawing/2014/main" id="{F5216AB2-3CEB-4A00-9BC5-EDB2919D33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3" t="6217" b="75657"/>
          <a:stretch/>
        </p:blipFill>
        <p:spPr>
          <a:xfrm rot="2606783">
            <a:off x="9543991" y="4459159"/>
            <a:ext cx="796702" cy="424694"/>
          </a:xfrm>
          <a:prstGeom prst="rect">
            <a:avLst/>
          </a:prstGeom>
        </p:spPr>
      </p:pic>
      <p:pic>
        <p:nvPicPr>
          <p:cNvPr id="46" name="Image 45" descr="Une image contenant noir, train&#10;&#10;Description générée automatiquement">
            <a:extLst>
              <a:ext uri="{FF2B5EF4-FFF2-40B4-BE49-F238E27FC236}">
                <a16:creationId xmlns:a16="http://schemas.microsoft.com/office/drawing/2014/main" id="{0F4CC706-0B3C-4D06-99F6-F9F1BC3E4E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3" t="6217" b="75657"/>
          <a:stretch/>
        </p:blipFill>
        <p:spPr>
          <a:xfrm rot="2606783">
            <a:off x="6855584" y="4442286"/>
            <a:ext cx="796702" cy="424694"/>
          </a:xfrm>
          <a:prstGeom prst="rect">
            <a:avLst/>
          </a:prstGeom>
        </p:spPr>
      </p:pic>
      <p:pic>
        <p:nvPicPr>
          <p:cNvPr id="47" name="Image 46" descr="Une image contenant noir, train&#10;&#10;Description générée automatiquement">
            <a:extLst>
              <a:ext uri="{FF2B5EF4-FFF2-40B4-BE49-F238E27FC236}">
                <a16:creationId xmlns:a16="http://schemas.microsoft.com/office/drawing/2014/main" id="{6111B839-791E-4378-8CA1-2C9A390A45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3" t="6217" b="75657"/>
          <a:stretch/>
        </p:blipFill>
        <p:spPr>
          <a:xfrm rot="2606783">
            <a:off x="5234374" y="4405347"/>
            <a:ext cx="796702" cy="424694"/>
          </a:xfrm>
          <a:prstGeom prst="rect">
            <a:avLst/>
          </a:prstGeom>
        </p:spPr>
      </p:pic>
      <p:pic>
        <p:nvPicPr>
          <p:cNvPr id="48" name="Image 47" descr="Une image contenant noir, train&#10;&#10;Description générée automatiquement">
            <a:extLst>
              <a:ext uri="{FF2B5EF4-FFF2-40B4-BE49-F238E27FC236}">
                <a16:creationId xmlns:a16="http://schemas.microsoft.com/office/drawing/2014/main" id="{E68D8058-BB2E-4931-B657-7CAC846697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3" t="6217" b="75657"/>
          <a:stretch/>
        </p:blipFill>
        <p:spPr>
          <a:xfrm rot="2606783">
            <a:off x="4221235" y="4256602"/>
            <a:ext cx="766068" cy="40836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7384211-B76B-409A-971F-1E222783BB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9813" y="3616227"/>
            <a:ext cx="726917" cy="195190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F5B428E-9593-4C11-800F-6FC7BA8B53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52487" y="3567617"/>
            <a:ext cx="420918" cy="311743"/>
          </a:xfrm>
          <a:prstGeom prst="rect">
            <a:avLst/>
          </a:prstGeom>
        </p:spPr>
      </p:pic>
      <p:pic>
        <p:nvPicPr>
          <p:cNvPr id="30" name="Image 29" descr="Une image contenant noir, train&#10;&#10;Description générée automatiquement">
            <a:extLst>
              <a:ext uri="{FF2B5EF4-FFF2-40B4-BE49-F238E27FC236}">
                <a16:creationId xmlns:a16="http://schemas.microsoft.com/office/drawing/2014/main" id="{16740B7C-DAD7-4E70-9248-A460B53179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29769" r="84423" b="29172"/>
          <a:stretch/>
        </p:blipFill>
        <p:spPr>
          <a:xfrm>
            <a:off x="879070" y="2989487"/>
            <a:ext cx="1371600" cy="271268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623303D-DA90-4830-B519-04C007ABB9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27" y="4627492"/>
            <a:ext cx="429158" cy="85831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4CD1E1A-6F3F-4892-A5E4-5540E5EDF3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57" y="4402757"/>
            <a:ext cx="392140" cy="29042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7FEDFCB-00B4-47CA-A1CF-85802E28E5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6705" y="4049141"/>
            <a:ext cx="570788" cy="148013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2F3E3E3-5588-44F9-B09B-306829F0AC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690" y="3864568"/>
            <a:ext cx="379067" cy="280746"/>
          </a:xfrm>
          <a:prstGeom prst="rect">
            <a:avLst/>
          </a:prstGeom>
        </p:spPr>
      </p:pic>
      <p:pic>
        <p:nvPicPr>
          <p:cNvPr id="32" name="Image 31" descr="Une image contenant noir, train&#10;&#10;Description générée automatiquement">
            <a:extLst>
              <a:ext uri="{FF2B5EF4-FFF2-40B4-BE49-F238E27FC236}">
                <a16:creationId xmlns:a16="http://schemas.microsoft.com/office/drawing/2014/main" id="{914D3F25-F008-44A9-B74A-63F751A4E1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29769" r="84423" b="29172"/>
          <a:stretch/>
        </p:blipFill>
        <p:spPr>
          <a:xfrm>
            <a:off x="1689135" y="3188550"/>
            <a:ext cx="1371600" cy="2712686"/>
          </a:xfrm>
          <a:prstGeom prst="rect">
            <a:avLst/>
          </a:prstGeom>
        </p:spPr>
      </p:pic>
      <p:pic>
        <p:nvPicPr>
          <p:cNvPr id="31" name="Image 30" descr="Une image contenant noir, train&#10;&#10;Description générée automatiquement">
            <a:extLst>
              <a:ext uri="{FF2B5EF4-FFF2-40B4-BE49-F238E27FC236}">
                <a16:creationId xmlns:a16="http://schemas.microsoft.com/office/drawing/2014/main" id="{6D77E7F9-065B-4DA7-B734-F56FBF2B67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29769" r="84423" b="29172"/>
          <a:stretch/>
        </p:blipFill>
        <p:spPr>
          <a:xfrm>
            <a:off x="2522706" y="3432863"/>
            <a:ext cx="1371600" cy="271268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C98E440-A80C-47C0-93A9-0202B83856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568" y="5480499"/>
            <a:ext cx="870472" cy="81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6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1133 0.00069 -0.02253 0.00069 -0.03385 0.00208 C -0.03516 0.00231 -0.03633 0.00393 -0.0375 0.00439 C -0.04089 0.00532 -0.04427 0.00555 -0.04753 0.00648 C -0.05091 0.00763 -0.05417 0.00972 -0.05755 0.01111 C -0.06172 0.0125 -0.06589 0.01412 -0.07005 0.0155 C -0.07253 0.0162 -0.07513 0.01689 -0.0776 0.01759 C -0.0793 0.01828 -0.08086 0.01944 -0.08255 0.0199 C -0.08711 0.02106 -0.09167 0.02152 -0.09635 0.02222 C -0.11068 0.02384 -0.11797 0.02384 -0.13125 0.02662 C -0.13711 0.02777 -0.13867 0.0287 -0.14375 0.03101 C -0.14505 0.0324 -0.14609 0.03449 -0.14753 0.03541 C -0.14896 0.03634 -0.16042 0.03958 -0.16133 0.03981 C -0.16302 0.04143 -0.16458 0.04328 -0.16628 0.04444 C -0.16836 0.0456 -0.17044 0.0456 -0.17253 0.04652 C -0.17383 0.04722 -0.175 0.04814 -0.1763 0.04884 C -0.17799 0.04953 -0.17969 0.05023 -0.18125 0.05092 C -0.18385 0.05231 -0.18633 0.05393 -0.1888 0.05555 L -0.19635 0.05995 C -0.19753 0.06064 -0.19883 0.06157 -0.2 0.06203 C -0.20169 0.06296 -0.20339 0.06342 -0.20508 0.06435 C -0.21562 0.06967 -0.20156 0.06273 -0.2125 0.07106 C -0.21576 0.07337 -0.21641 0.07314 -0.21875 0.07314 L -0.21875 0.07314 " pathEditMode="relative" ptsTypes="AAAAAAAAAAAAAAAAAAAA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1133 0.00069 -0.02253 0.00069 -0.03385 0.00208 C -0.03516 0.00231 -0.03633 0.00393 -0.0375 0.00439 C -0.04089 0.00532 -0.04427 0.00555 -0.04753 0.00648 C -0.05091 0.00763 -0.05417 0.00972 -0.05755 0.01111 C -0.06172 0.0125 -0.06589 0.01412 -0.07005 0.0155 C -0.07253 0.0162 -0.07513 0.01689 -0.0776 0.01759 C -0.0793 0.01828 -0.08086 0.01944 -0.08255 0.0199 C -0.08711 0.02106 -0.09167 0.02152 -0.09635 0.02222 C -0.11068 0.02384 -0.11797 0.02384 -0.13125 0.02662 C -0.13711 0.02777 -0.13867 0.0287 -0.14375 0.03101 C -0.14505 0.0324 -0.14609 0.03449 -0.14753 0.03541 C -0.14896 0.03634 -0.16042 0.03958 -0.16133 0.03981 C -0.16302 0.04143 -0.16458 0.04328 -0.16628 0.04444 C -0.16836 0.0456 -0.17044 0.0456 -0.17253 0.04652 C -0.17383 0.04722 -0.175 0.04814 -0.1763 0.04884 C -0.17799 0.04953 -0.17969 0.05023 -0.18125 0.05092 C -0.18385 0.05231 -0.18633 0.05393 -0.1888 0.05555 L -0.19635 0.05995 C -0.19753 0.06064 -0.19883 0.06157 -0.2 0.06203 C -0.20169 0.06296 -0.20339 0.06342 -0.20508 0.06435 C -0.21562 0.06967 -0.20156 0.06273 -0.2125 0.07106 C -0.21576 0.07337 -0.21641 0.07314 -0.21875 0.07314 L -0.21875 0.07314 " pathEditMode="relative" ptsTypes="AAAAAAAAAAAAAAAAAAAAAAA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573 -0.00463 -0.01198 -0.00764 -0.01744 -0.01343 C -0.01953 -0.01574 -0.02161 -0.01782 -0.02369 -0.02014 C -0.025 -0.02153 -0.02617 -0.02315 -0.02747 -0.02454 C -0.02903 -0.02616 -0.03086 -0.02732 -0.03242 -0.02894 C -0.03541 -0.03195 -0.03854 -0.03681 -0.04114 -0.04005 C -0.04244 -0.04167 -0.04375 -0.04306 -0.04492 -0.04445 C -0.04661 -0.04676 -0.0483 -0.04884 -0.04987 -0.05116 C -0.0513 -0.05324 -0.05221 -0.05602 -0.05364 -0.05787 C -0.0552 -0.05972 -0.05716 -0.06042 -0.05859 -0.06227 C -0.06015 -0.06412 -0.06106 -0.06713 -0.06237 -0.06898 C -0.0651 -0.07269 -0.07109 -0.07986 -0.07487 -0.08241 C -0.07656 -0.08333 -0.07825 -0.0838 -0.07994 -0.08449 C -0.08711 -0.09306 -0.0802 -0.08565 -0.08737 -0.0912 C -0.08906 -0.09259 -0.09062 -0.09421 -0.09244 -0.0956 C -0.0944 -0.09722 -0.09661 -0.09838 -0.09869 -0.1 C -0.10703 -0.10671 -0.10013 -0.10301 -0.10859 -0.10671 L -0.11992 -0.12014 C -0.12278 -0.12361 -0.12591 -0.12708 -0.12864 -0.13125 C -0.13203 -0.13634 -0.13346 -0.14028 -0.13606 -0.14676 C -0.13698 -0.14884 -0.13763 -0.15139 -0.13867 -0.15347 C -0.1401 -0.15648 -0.14218 -0.15903 -0.14362 -0.16227 C -0.14505 -0.16574 -0.14609 -0.16968 -0.14739 -0.17338 L -0.15481 -0.19329 L -0.15742 -0.2 C -0.1582 -0.20232 -0.15859 -0.20532 -0.15989 -0.20671 L -0.16354 -0.21111 C -0.16731 -0.22431 -0.16549 -0.2169 -0.16862 -0.23333 C -0.16992 -0.24074 -0.16979 -0.23773 -0.16979 -0.24213 L -0.16979 -0.24213 " pathEditMode="relative" ptsTypes="AAAAAAAAAAAAAAAAAAAAAAAAAAAAA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573 -0.00463 -0.01198 -0.00764 -0.01744 -0.01343 C -0.01953 -0.01574 -0.02161 -0.01782 -0.02369 -0.02014 C -0.025 -0.02153 -0.02617 -0.02315 -0.02747 -0.02454 C -0.02903 -0.02616 -0.03086 -0.02732 -0.03242 -0.02894 C -0.03541 -0.03195 -0.03854 -0.03681 -0.04114 -0.04005 C -0.04244 -0.04167 -0.04375 -0.04306 -0.04492 -0.04445 C -0.04661 -0.04676 -0.0483 -0.04884 -0.04987 -0.05116 C -0.0513 -0.05324 -0.05221 -0.05602 -0.05364 -0.05787 C -0.0552 -0.05972 -0.05716 -0.06042 -0.05859 -0.06227 C -0.06015 -0.06412 -0.06106 -0.06713 -0.06237 -0.06898 C -0.0651 -0.07269 -0.07109 -0.07986 -0.07487 -0.08241 C -0.07656 -0.08333 -0.07825 -0.0838 -0.07994 -0.08449 C -0.08711 -0.09306 -0.0802 -0.08565 -0.08737 -0.0912 C -0.08906 -0.09259 -0.09062 -0.09421 -0.09244 -0.0956 C -0.0944 -0.09722 -0.09661 -0.09838 -0.09869 -0.1 C -0.10703 -0.10671 -0.10013 -0.10301 -0.10859 -0.10671 L -0.11992 -0.12014 C -0.12278 -0.12361 -0.12591 -0.12708 -0.12864 -0.13125 C -0.13203 -0.13634 -0.13346 -0.14028 -0.13606 -0.14676 C -0.13698 -0.14884 -0.13763 -0.15139 -0.13867 -0.15347 C -0.1401 -0.15648 -0.14218 -0.15903 -0.14362 -0.16227 C -0.14505 -0.16574 -0.14609 -0.16968 -0.14739 -0.17338 L -0.15481 -0.19329 L -0.15742 -0.2 C -0.1582 -0.20232 -0.15859 -0.20532 -0.15989 -0.20671 L -0.16354 -0.21111 C -0.16731 -0.22431 -0.16549 -0.2169 -0.16862 -0.23333 C -0.16992 -0.24074 -0.16979 -0.23773 -0.16979 -0.24213 L -0.16979 -0.24213 " pathEditMode="relative" ptsTypes="AAAAAAAAAAAAAAAAAAAAAAAAAAAAA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365 -0.01274 -0.00573 -0.01806 -0.00755 -0.03125 C -0.00925 -0.04283 -0.01107 -0.05695 -0.0138 -0.0669 C -0.01615 -0.07524 -0.01823 -0.08357 -0.02136 -0.09121 C -0.02279 -0.09514 -0.02487 -0.09838 -0.0263 -0.10232 C -0.02787 -0.10649 -0.02878 -0.11135 -0.03008 -0.11574 C -0.03125 -0.11945 -0.03268 -0.12292 -0.03386 -0.12686 C -0.03516 -0.13125 -0.03607 -0.13588 -0.0375 -0.14005 C -0.03867 -0.14329 -0.04011 -0.14607 -0.04128 -0.14908 C -0.05091 -0.17477 -0.03946 -0.14699 -0.04883 -0.16899 C -0.05104 -0.18079 -0.04857 -0.1713 -0.05378 -0.18241 C -0.05482 -0.18449 -0.0556 -0.18658 -0.05625 -0.18912 C -0.0569 -0.19121 -0.05677 -0.19375 -0.05755 -0.19584 C -0.05886 -0.19908 -0.06094 -0.20162 -0.0625 -0.20463 C -0.06563 -0.22084 -0.0612 -0.2 -0.06758 -0.22014 C -0.06862 -0.22361 -0.06927 -0.22755 -0.07005 -0.23125 C -0.07057 -0.23426 -0.07057 -0.2375 -0.07136 -0.24028 C -0.08034 -0.27223 -0.07253 -0.23241 -0.08125 -0.2713 C -0.08216 -0.275 -0.08307 -0.27871 -0.08386 -0.28241 C -0.08438 -0.28542 -0.08438 -0.28843 -0.08503 -0.29121 C -0.08568 -0.29375 -0.08698 -0.29561 -0.0875 -0.29792 C -0.08867 -0.30232 -0.08998 -0.31135 -0.08998 -0.31135 C -0.08919 -0.35371 -0.08776 -0.36736 -0.08998 -0.40463 C -0.0905 -0.41274 -0.09193 -0.41065 -0.09375 -0.41806 C -0.09492 -0.42223 -0.09479 -0.42755 -0.09623 -0.43125 C -0.10339 -0.45047 -0.09492 -0.42639 -0.1 -0.44468 C -0.10274 -0.4544 -0.10248 -0.44792 -0.10248 -0.45348 L -0.10248 -0.45348 " pathEditMode="relative" ptsTypes="AAAAAAAAAAAAAAAAAAAAAAAAAAA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365 -0.01274 -0.00573 -0.01806 -0.00755 -0.03125 C -0.00925 -0.04283 -0.01107 -0.05695 -0.0138 -0.0669 C -0.01615 -0.07524 -0.01823 -0.08357 -0.02136 -0.09121 C -0.02279 -0.09514 -0.02487 -0.09838 -0.0263 -0.10232 C -0.02787 -0.10649 -0.02878 -0.11135 -0.03008 -0.11574 C -0.03125 -0.11945 -0.03268 -0.12292 -0.03386 -0.12686 C -0.03516 -0.13125 -0.03607 -0.13588 -0.0375 -0.14005 C -0.03867 -0.14329 -0.04011 -0.14607 -0.04128 -0.14908 C -0.05091 -0.17477 -0.03946 -0.14699 -0.04883 -0.16899 C -0.05104 -0.18079 -0.04857 -0.1713 -0.05378 -0.18241 C -0.05482 -0.18449 -0.0556 -0.18658 -0.05625 -0.18912 C -0.0569 -0.19121 -0.05677 -0.19375 -0.05755 -0.19584 C -0.05886 -0.19908 -0.06094 -0.20162 -0.0625 -0.20463 C -0.06563 -0.22084 -0.0612 -0.2 -0.06758 -0.22014 C -0.06862 -0.22361 -0.06927 -0.22755 -0.07005 -0.23125 C -0.07057 -0.23426 -0.07057 -0.2375 -0.07136 -0.24028 C -0.08034 -0.27223 -0.07253 -0.23241 -0.08125 -0.2713 C -0.08216 -0.275 -0.08307 -0.27871 -0.08386 -0.28241 C -0.08438 -0.28542 -0.08438 -0.28843 -0.08503 -0.29121 C -0.08568 -0.29375 -0.08698 -0.29561 -0.0875 -0.29792 C -0.08867 -0.30232 -0.08998 -0.31135 -0.08998 -0.31135 C -0.08919 -0.35371 -0.08776 -0.36736 -0.08998 -0.40463 C -0.0905 -0.41274 -0.09193 -0.41065 -0.09375 -0.41806 C -0.09492 -0.42223 -0.09479 -0.42755 -0.09623 -0.43125 C -0.10339 -0.45047 -0.09492 -0.42639 -0.1 -0.44468 C -0.10274 -0.4544 -0.10248 -0.44792 -0.10248 -0.45348 L -0.10248 -0.45348 " pathEditMode="relative" ptsTypes="AAAAAAAAAAAAAAAAAAAAAAAAAAA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0.00811 L -0.01849 0.00811 C -0.02566 0.00348 -0.03282 -0.00046 -0.03985 -0.00532 C -0.04701 -0.01018 -0.05378 -0.01666 -0.06107 -0.02083 C -0.08243 -0.03287 -0.11758 -0.04282 -0.13724 -0.05208 C -0.19467 -0.07916 -0.15743 -0.07152 -0.19102 -0.07638 C -0.20443 -0.0824 -0.21758 -0.08981 -0.23099 -0.09421 C -0.24011 -0.09722 -0.24948 -0.09652 -0.2586 -0.09861 C -0.26237 -0.09953 -0.26602 -0.10231 -0.2698 -0.10324 C -0.29024 -0.1081 -0.31055 -0.1125 -0.33099 -0.11643 L -0.36485 -0.12314 C -0.37279 -0.125 -0.3806 -0.1287 -0.38855 -0.12986 C -0.39974 -0.13148 -0.41107 -0.13125 -0.42227 -0.13194 C -0.4323 -0.13055 -0.44232 -0.13009 -0.45235 -0.12754 C -0.45417 -0.12708 -0.4556 -0.12453 -0.4573 -0.12314 C -0.46381 -0.11805 -0.46485 -0.11805 -0.47227 -0.11435 C -0.48412 -0.10162 -0.48503 -0.10115 -0.4961 -0.0875 C -0.49779 -0.08541 -0.49961 -0.08356 -0.50105 -0.08101 C -0.50209 -0.07893 -0.50261 -0.07638 -0.50352 -0.0743 C -0.5056 -0.06967 -0.50756 -0.06504 -0.50977 -0.06087 C -0.51511 -0.05092 -0.52006 -0.04027 -0.52605 -0.03194 L -0.53724 -0.01643 C -0.53894 -0.01412 -0.54089 -0.0125 -0.54232 -0.00972 C -0.55092 0.00556 -0.54688 -4.81481E-6 -0.55352 0.00811 C -0.55443 0.01019 -0.55521 0.0125 -0.55599 0.01459 C -0.5573 0.01829 -0.55821 0.02246 -0.55977 0.0257 C -0.56081 0.02778 -0.56224 0.02871 -0.56355 0.03033 C -0.56641 0.04561 -0.5642 0.04028 -0.56849 0.04815 L -0.56849 0.04815 " pathEditMode="relative" ptsTypes="AAAAAAAAAAAAAAAAAAAAAAAAAAAAA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95720F-395F-4A5C-A57E-43DF343FF13C}"/>
              </a:ext>
            </a:extLst>
          </p:cNvPr>
          <p:cNvSpPr/>
          <p:nvPr/>
        </p:nvSpPr>
        <p:spPr>
          <a:xfrm>
            <a:off x="1493520" y="350105"/>
            <a:ext cx="868699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Dans ce cours tu as appris à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81B0332-1BF1-4854-BBFF-B3C572706CDA}"/>
              </a:ext>
            </a:extLst>
          </p:cNvPr>
          <p:cNvSpPr txBox="1"/>
          <p:nvPr/>
        </p:nvSpPr>
        <p:spPr>
          <a:xfrm>
            <a:off x="2633665" y="3913480"/>
            <a:ext cx="47873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>
                <a:latin typeface="Arial Rounded MT Bold" panose="020F0704030504030204" pitchFamily="34" charset="0"/>
              </a:rPr>
              <a:t>découvrir la ville de Londres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CEF5F12-9ED1-438F-AA58-7C278C764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751" y="1191722"/>
            <a:ext cx="2390371" cy="146783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7CDFC39-2EB8-4FE3-AAFD-86DD7EBDADA6}"/>
              </a:ext>
            </a:extLst>
          </p:cNvPr>
          <p:cNvSpPr txBox="1"/>
          <p:nvPr/>
        </p:nvSpPr>
        <p:spPr>
          <a:xfrm>
            <a:off x="9243753" y="2342271"/>
            <a:ext cx="139172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dirty="0">
                <a:latin typeface="Arial Rounded MT Bold" panose="020F0704030504030204" pitchFamily="34" charset="0"/>
              </a:rPr>
              <a:t>chanter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125D880-1266-4C65-BD48-4F43B42ECEE1}"/>
              </a:ext>
            </a:extLst>
          </p:cNvPr>
          <p:cNvSpPr txBox="1"/>
          <p:nvPr/>
        </p:nvSpPr>
        <p:spPr>
          <a:xfrm>
            <a:off x="6881247" y="4976633"/>
            <a:ext cx="53107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500" dirty="0">
                <a:latin typeface="Arial Rounded MT Bold" panose="020F0704030504030204" pitchFamily="34" charset="0"/>
              </a:rPr>
              <a:t>apprendre à nommer les membres de ta famille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EF44D1-B01D-408D-8544-5E843E5BEB81}"/>
              </a:ext>
            </a:extLst>
          </p:cNvPr>
          <p:cNvSpPr txBox="1"/>
          <p:nvPr/>
        </p:nvSpPr>
        <p:spPr>
          <a:xfrm>
            <a:off x="914284" y="6011435"/>
            <a:ext cx="343876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dirty="0">
                <a:latin typeface="Arial Rounded MT Bold" panose="020F0704030504030204" pitchFamily="34" charset="0"/>
              </a:rPr>
              <a:t>nommer les couleurs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4226D51-FE48-BF4D-BDA6-B357B374C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229" y="1403409"/>
            <a:ext cx="1584204" cy="2206508"/>
          </a:xfrm>
          <a:prstGeom prst="rect">
            <a:avLst/>
          </a:prstGeom>
        </p:spPr>
      </p:pic>
      <p:pic>
        <p:nvPicPr>
          <p:cNvPr id="15" name="Picture 6" descr="Couleurs De L'Arc En Ciel, Couleurs">
            <a:extLst>
              <a:ext uri="{FF2B5EF4-FFF2-40B4-BE49-F238E27FC236}">
                <a16:creationId xmlns:a16="http://schemas.microsoft.com/office/drawing/2014/main" id="{2E493824-C53C-DF49-BEE4-4BF5602D2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76" y="4390534"/>
            <a:ext cx="1259987" cy="125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B6FCFE4-5382-F247-BFAB-BA2DAEFF65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8477" y="3453467"/>
            <a:ext cx="540109" cy="148995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1A5C6D3-85A6-2143-A24D-76C9AC646C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9354" y="3417767"/>
            <a:ext cx="601163" cy="148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5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FAC5DE7-E682-4560-8176-AB98461C328E}"/>
              </a:ext>
            </a:extLst>
          </p:cNvPr>
          <p:cNvSpPr txBox="1"/>
          <p:nvPr/>
        </p:nvSpPr>
        <p:spPr>
          <a:xfrm>
            <a:off x="3432517" y="6077243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     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2A46F78-4C7C-D547-9827-8163BD06642E}"/>
              </a:ext>
            </a:extLst>
          </p:cNvPr>
          <p:cNvSpPr/>
          <p:nvPr/>
        </p:nvSpPr>
        <p:spPr>
          <a:xfrm>
            <a:off x="821267" y="522970"/>
            <a:ext cx="10862733" cy="125400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i="1" baseline="-25000" dirty="0">
                <a:latin typeface="Century Schoolbook" panose="02040604050505020304" pitchFamily="18" charset="0"/>
              </a:rPr>
              <a:t> Goodbye Song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C42B305-FB61-AD4E-B9D5-9E56E6ED2E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7" y="522970"/>
            <a:ext cx="1757514" cy="99546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E87FA4D-999D-7A4C-AB27-C52DEE87B9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145" y="1878576"/>
            <a:ext cx="6159855" cy="3782536"/>
          </a:xfrm>
          <a:prstGeom prst="rect">
            <a:avLst/>
          </a:prstGeom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CA23CA59-0690-C74A-965A-DD33EF7F92DA}"/>
              </a:ext>
            </a:extLst>
          </p:cNvPr>
          <p:cNvSpPr/>
          <p:nvPr/>
        </p:nvSpPr>
        <p:spPr>
          <a:xfrm>
            <a:off x="804334" y="6214533"/>
            <a:ext cx="10862733" cy="491067"/>
          </a:xfrm>
          <a:prstGeom prst="roundRect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Bulle ronde 17">
            <a:extLst>
              <a:ext uri="{FF2B5EF4-FFF2-40B4-BE49-F238E27FC236}">
                <a16:creationId xmlns:a16="http://schemas.microsoft.com/office/drawing/2014/main" id="{C310CF8A-AAA9-284D-A41B-3FEC06DD0983}"/>
              </a:ext>
            </a:extLst>
          </p:cNvPr>
          <p:cNvSpPr/>
          <p:nvPr/>
        </p:nvSpPr>
        <p:spPr>
          <a:xfrm>
            <a:off x="3081331" y="2455332"/>
            <a:ext cx="2676002" cy="1254006"/>
          </a:xfrm>
          <a:prstGeom prst="wedgeEllipseCallout">
            <a:avLst>
              <a:gd name="adj1" fmla="val -71663"/>
              <a:gd name="adj2" fmla="val 7947"/>
            </a:avLst>
          </a:prstGeom>
          <a:solidFill>
            <a:schemeClr val="bg1"/>
          </a:solidFill>
          <a:ln w="2857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Let’s</a:t>
            </a:r>
            <a:r>
              <a:rPr lang="fr-FR" sz="3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sing</a:t>
            </a:r>
            <a:r>
              <a:rPr lang="fr-FR" sz="3600" dirty="0">
                <a:solidFill>
                  <a:schemeClr val="tx1"/>
                </a:solidFill>
                <a:latin typeface="Century Schoolbook" panose="02040604050505020304" pitchFamily="18" charset="0"/>
              </a:rPr>
              <a:t>!</a:t>
            </a:r>
          </a:p>
        </p:txBody>
      </p:sp>
      <p:pic>
        <p:nvPicPr>
          <p:cNvPr id="4" name="Média en ligne 3" descr="goodbye-song.mp3">
            <a:hlinkClick r:id="" action="ppaction://media"/>
            <a:extLst>
              <a:ext uri="{FF2B5EF4-FFF2-40B4-BE49-F238E27FC236}">
                <a16:creationId xmlns:a16="http://schemas.microsoft.com/office/drawing/2014/main" id="{DA871366-9A9F-3944-9C48-D68A7DE47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57933" y="743573"/>
            <a:ext cx="812800" cy="8128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16F87F6-D19D-7A42-B826-CBFCC1F1F9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67" y="1914266"/>
            <a:ext cx="2262949" cy="45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3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7A94CC8-D255-0045-B160-C921AE886A5E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dirty="0">
                <a:latin typeface="Century Schoolbook" panose="02040604050505020304" pitchFamily="18" charset="0"/>
              </a:rPr>
              <a:t>    </a:t>
            </a:r>
            <a:r>
              <a:rPr lang="fr-FR" sz="5000" i="1" dirty="0" err="1">
                <a:latin typeface="Century Schoolbook" panose="02040604050505020304" pitchFamily="18" charset="0"/>
              </a:rPr>
              <a:t>Visit</a:t>
            </a:r>
            <a:r>
              <a:rPr lang="fr-FR" sz="5000" i="1" dirty="0">
                <a:latin typeface="Century Schoolbook" panose="02040604050505020304" pitchFamily="18" charset="0"/>
              </a:rPr>
              <a:t> London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3807EA-AD07-A347-961A-E3104472C1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1415" y="432830"/>
            <a:ext cx="1663443" cy="99546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427904E-4116-0F40-8A4C-183CB2AB5D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727718"/>
            <a:ext cx="11684000" cy="5842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4512AB-6A79-6D4A-B11C-1B212FCC2A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209282"/>
            <a:ext cx="1928858" cy="3863180"/>
          </a:xfrm>
          <a:prstGeom prst="rect">
            <a:avLst/>
          </a:prstGeom>
        </p:spPr>
      </p:pic>
      <p:sp>
        <p:nvSpPr>
          <p:cNvPr id="7" name="Bulle ronde 6">
            <a:extLst>
              <a:ext uri="{FF2B5EF4-FFF2-40B4-BE49-F238E27FC236}">
                <a16:creationId xmlns:a16="http://schemas.microsoft.com/office/drawing/2014/main" id="{69FAAC28-3EF0-714B-A4B7-ECC40D2B48ED}"/>
              </a:ext>
            </a:extLst>
          </p:cNvPr>
          <p:cNvSpPr/>
          <p:nvPr/>
        </p:nvSpPr>
        <p:spPr>
          <a:xfrm>
            <a:off x="3051538" y="1731256"/>
            <a:ext cx="2961409" cy="1254007"/>
          </a:xfrm>
          <a:prstGeom prst="wedgeEllipseCallout">
            <a:avLst>
              <a:gd name="adj1" fmla="val -97659"/>
              <a:gd name="adj2" fmla="val -10547"/>
            </a:avLst>
          </a:prstGeom>
          <a:solidFill>
            <a:schemeClr val="bg1"/>
          </a:solidFill>
          <a:ln w="2857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Century Schoolbook" panose="02040604050505020304" pitchFamily="18" charset="0"/>
              </a:rPr>
              <a:t>London!</a:t>
            </a:r>
          </a:p>
        </p:txBody>
      </p:sp>
      <p:pic>
        <p:nvPicPr>
          <p:cNvPr id="2" name="Lets-go-to-London1592555879.mp3" descr="Lets-go-to-London1592555879.mp3">
            <a:hlinkClick r:id="" action="ppaction://media"/>
            <a:extLst>
              <a:ext uri="{FF2B5EF4-FFF2-40B4-BE49-F238E27FC236}">
                <a16:creationId xmlns:a16="http://schemas.microsoft.com/office/drawing/2014/main" id="{750C7599-FA4F-A64D-9B2C-A32BE96D78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57933" y="6154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i="1" dirty="0" err="1">
                <a:latin typeface="Century Schoolbook" panose="02040604050505020304" pitchFamily="18" charset="0"/>
              </a:rPr>
              <a:t>Visit</a:t>
            </a:r>
            <a:r>
              <a:rPr lang="fr-FR" sz="6600" i="1" dirty="0">
                <a:latin typeface="Century Schoolbook" panose="02040604050505020304" pitchFamily="18" charset="0"/>
              </a:rPr>
              <a:t> London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9420" y="463373"/>
            <a:ext cx="1600143" cy="95758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7FDE259-144C-564B-9793-95AFDA746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31" y="1757499"/>
            <a:ext cx="4656738" cy="4234721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02D7E7FA-37BF-2843-B86D-22E4F81F06E6}"/>
              </a:ext>
            </a:extLst>
          </p:cNvPr>
          <p:cNvSpPr/>
          <p:nvPr/>
        </p:nvSpPr>
        <p:spPr>
          <a:xfrm>
            <a:off x="804334" y="6214533"/>
            <a:ext cx="10862733" cy="491067"/>
          </a:xfrm>
          <a:prstGeom prst="roundRect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0707E3D-D255-9F4E-8109-9AD994270584}"/>
              </a:ext>
            </a:extLst>
          </p:cNvPr>
          <p:cNvSpPr/>
          <p:nvPr/>
        </p:nvSpPr>
        <p:spPr>
          <a:xfrm>
            <a:off x="9482437" y="4848986"/>
            <a:ext cx="737409" cy="81280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0000"/>
              </a:highlight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C9664F7-AFC2-3A4D-A055-B98BCFC78422}"/>
              </a:ext>
            </a:extLst>
          </p:cNvPr>
          <p:cNvSpPr/>
          <p:nvPr/>
        </p:nvSpPr>
        <p:spPr>
          <a:xfrm>
            <a:off x="9620722" y="2683931"/>
            <a:ext cx="737409" cy="81280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0000"/>
              </a:highlight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A58251E-5405-B145-A680-9A358FA6A1EA}"/>
              </a:ext>
            </a:extLst>
          </p:cNvPr>
          <p:cNvSpPr/>
          <p:nvPr/>
        </p:nvSpPr>
        <p:spPr>
          <a:xfrm>
            <a:off x="2709563" y="3258652"/>
            <a:ext cx="737409" cy="81280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0000"/>
              </a:highlight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4A266D4-89ED-EC4E-BD31-9E26F1DD56BB}"/>
              </a:ext>
            </a:extLst>
          </p:cNvPr>
          <p:cNvCxnSpPr>
            <a:cxnSpLocks/>
          </p:cNvCxnSpPr>
          <p:nvPr/>
        </p:nvCxnSpPr>
        <p:spPr>
          <a:xfrm>
            <a:off x="2953160" y="3496732"/>
            <a:ext cx="1030923" cy="184348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84B6FCCB-04CC-B043-94E4-BFE0D79DDA13}"/>
              </a:ext>
            </a:extLst>
          </p:cNvPr>
          <p:cNvCxnSpPr>
            <a:cxnSpLocks/>
          </p:cNvCxnSpPr>
          <p:nvPr/>
        </p:nvCxnSpPr>
        <p:spPr>
          <a:xfrm flipH="1" flipV="1">
            <a:off x="8079699" y="2544736"/>
            <a:ext cx="1541023" cy="43840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E4E02294-CD3B-9742-A02D-DD1D6CCC990D}"/>
              </a:ext>
            </a:extLst>
          </p:cNvPr>
          <p:cNvCxnSpPr>
            <a:cxnSpLocks/>
            <a:stCxn id="14" idx="2"/>
          </p:cNvCxnSpPr>
          <p:nvPr/>
        </p:nvCxnSpPr>
        <p:spPr>
          <a:xfrm flipH="1" flipV="1">
            <a:off x="7884827" y="4848987"/>
            <a:ext cx="1597610" cy="4064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F25D8B31-E8DC-7640-887C-78BC2F2163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29" y="3384550"/>
            <a:ext cx="1494008" cy="299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1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  <p:bldP spid="16" grpId="1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988924" y="337727"/>
            <a:ext cx="10695076" cy="89805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i="1" dirty="0" err="1">
                <a:latin typeface="Century Schoolbook" panose="02040604050505020304" pitchFamily="18" charset="0"/>
              </a:rPr>
              <a:t>Visit</a:t>
            </a:r>
            <a:r>
              <a:rPr lang="fr-FR" sz="6600" i="1" dirty="0">
                <a:latin typeface="Century Schoolbook" panose="02040604050505020304" pitchFamily="18" charset="0"/>
              </a:rPr>
              <a:t> London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0964" y="433059"/>
            <a:ext cx="1182054" cy="707386"/>
          </a:xfrm>
          <a:prstGeom prst="rect">
            <a:avLst/>
          </a:prstGeom>
        </p:spPr>
      </p:pic>
      <p:pic>
        <p:nvPicPr>
          <p:cNvPr id="20" name="Image 19" descr="Une image contenant autobus, route, bus, double&#10;&#10;Description générée automatiquement">
            <a:extLst>
              <a:ext uri="{FF2B5EF4-FFF2-40B4-BE49-F238E27FC236}">
                <a16:creationId xmlns:a16="http://schemas.microsoft.com/office/drawing/2014/main" id="{F8E07B18-6388-264F-A064-8C7EC11DA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921" y="2574589"/>
            <a:ext cx="5923155" cy="3945684"/>
          </a:xfrm>
          <a:prstGeom prst="rect">
            <a:avLst/>
          </a:prstGeom>
        </p:spPr>
      </p:pic>
      <p:pic>
        <p:nvPicPr>
          <p:cNvPr id="15" name="Image 14" descr="Une image contenant bâtiment, autobus, extérieur, double&#10;&#10;Description générée automatiquement">
            <a:extLst>
              <a:ext uri="{FF2B5EF4-FFF2-40B4-BE49-F238E27FC236}">
                <a16:creationId xmlns:a16="http://schemas.microsoft.com/office/drawing/2014/main" id="{8607956E-E9A9-E949-BDFA-72E19857FC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23" y="1416752"/>
            <a:ext cx="3443785" cy="5165680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B0707E3D-D255-9F4E-8109-9AD994270584}"/>
              </a:ext>
            </a:extLst>
          </p:cNvPr>
          <p:cNvSpPr/>
          <p:nvPr/>
        </p:nvSpPr>
        <p:spPr>
          <a:xfrm>
            <a:off x="3363132" y="3413742"/>
            <a:ext cx="468899" cy="406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0000"/>
              </a:highlight>
            </a:endParaRP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E4E02294-CD3B-9742-A02D-DD1D6CCC990D}"/>
              </a:ext>
            </a:extLst>
          </p:cNvPr>
          <p:cNvCxnSpPr>
            <a:cxnSpLocks/>
          </p:cNvCxnSpPr>
          <p:nvPr/>
        </p:nvCxnSpPr>
        <p:spPr>
          <a:xfrm flipH="1">
            <a:off x="3002603" y="3820142"/>
            <a:ext cx="516251" cy="112520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AFE197A-E69E-CC46-9ACC-682DB8DBBB6F}"/>
              </a:ext>
            </a:extLst>
          </p:cNvPr>
          <p:cNvSpPr/>
          <p:nvPr/>
        </p:nvSpPr>
        <p:spPr>
          <a:xfrm>
            <a:off x="9168802" y="1443518"/>
            <a:ext cx="1098378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old</a:t>
            </a:r>
            <a:endParaRPr lang="fr-FR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BAEF95F-7FA1-C24F-94F3-FAE778E7A4F1}"/>
              </a:ext>
            </a:extLst>
          </p:cNvPr>
          <p:cNvSpPr/>
          <p:nvPr/>
        </p:nvSpPr>
        <p:spPr>
          <a:xfrm>
            <a:off x="6474379" y="1416752"/>
            <a:ext cx="1417183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new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163A845D-C3CF-A948-A7F7-2435F848DD44}"/>
              </a:ext>
            </a:extLst>
          </p:cNvPr>
          <p:cNvCxnSpPr>
            <a:cxnSpLocks/>
          </p:cNvCxnSpPr>
          <p:nvPr/>
        </p:nvCxnSpPr>
        <p:spPr>
          <a:xfrm>
            <a:off x="6690027" y="2327881"/>
            <a:ext cx="770646" cy="128906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1CCE2153-395D-B049-908D-72D6542A4540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9404374" y="2366848"/>
            <a:ext cx="313617" cy="115612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41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22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</TotalTime>
  <Words>1699</Words>
  <Application>Microsoft Macintosh PowerPoint</Application>
  <PresentationFormat>Grand écran</PresentationFormat>
  <Paragraphs>479</Paragraphs>
  <Slides>64</Slides>
  <Notes>52</Notes>
  <HiddenSlides>0</HiddenSlides>
  <MMClips>27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64</vt:i4>
      </vt:variant>
    </vt:vector>
  </HeadingPairs>
  <TitlesOfParts>
    <vt:vector size="73" baseType="lpstr">
      <vt:lpstr>Aharoni</vt:lpstr>
      <vt:lpstr>AR DARLING</vt:lpstr>
      <vt:lpstr>Arial</vt:lpstr>
      <vt:lpstr>Arial Black</vt:lpstr>
      <vt:lpstr>Arial Rounded MT Bold</vt:lpstr>
      <vt:lpstr>Calibri</vt:lpstr>
      <vt:lpstr>Calibri Light</vt:lpstr>
      <vt:lpstr>Century Schoolbook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Recap!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Check your vocabulary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</dc:creator>
  <cp:lastModifiedBy>Microsoft Office User</cp:lastModifiedBy>
  <cp:revision>146</cp:revision>
  <dcterms:created xsi:type="dcterms:W3CDTF">2020-06-17T16:48:01Z</dcterms:created>
  <dcterms:modified xsi:type="dcterms:W3CDTF">2020-07-14T14:10:56Z</dcterms:modified>
</cp:coreProperties>
</file>