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401" r:id="rId2"/>
    <p:sldId id="423" r:id="rId3"/>
    <p:sldId id="354" r:id="rId4"/>
    <p:sldId id="496" r:id="rId5"/>
    <p:sldId id="497" r:id="rId6"/>
    <p:sldId id="498" r:id="rId7"/>
    <p:sldId id="428" r:id="rId8"/>
    <p:sldId id="430" r:id="rId9"/>
    <p:sldId id="429" r:id="rId10"/>
    <p:sldId id="439" r:id="rId11"/>
    <p:sldId id="442" r:id="rId12"/>
    <p:sldId id="440" r:id="rId13"/>
    <p:sldId id="441" r:id="rId14"/>
    <p:sldId id="493" r:id="rId15"/>
    <p:sldId id="432" r:id="rId16"/>
    <p:sldId id="443" r:id="rId17"/>
    <p:sldId id="480" r:id="rId18"/>
    <p:sldId id="481" r:id="rId19"/>
    <p:sldId id="434" r:id="rId20"/>
    <p:sldId id="435" r:id="rId21"/>
    <p:sldId id="436" r:id="rId22"/>
    <p:sldId id="437" r:id="rId23"/>
    <p:sldId id="425" r:id="rId24"/>
    <p:sldId id="487" r:id="rId25"/>
    <p:sldId id="506" r:id="rId26"/>
    <p:sldId id="507" r:id="rId27"/>
    <p:sldId id="508" r:id="rId28"/>
    <p:sldId id="509" r:id="rId29"/>
    <p:sldId id="471" r:id="rId30"/>
    <p:sldId id="503" r:id="rId31"/>
    <p:sldId id="500" r:id="rId32"/>
    <p:sldId id="502" r:id="rId33"/>
    <p:sldId id="501" r:id="rId34"/>
    <p:sldId id="472" r:id="rId35"/>
    <p:sldId id="504" r:id="rId36"/>
    <p:sldId id="492" r:id="rId37"/>
    <p:sldId id="447" r:id="rId38"/>
    <p:sldId id="505" r:id="rId39"/>
    <p:sldId id="452" r:id="rId40"/>
    <p:sldId id="448" r:id="rId41"/>
    <p:sldId id="456" r:id="rId42"/>
    <p:sldId id="449" r:id="rId43"/>
    <p:sldId id="450" r:id="rId44"/>
    <p:sldId id="453" r:id="rId45"/>
    <p:sldId id="499" r:id="rId46"/>
    <p:sldId id="494" r:id="rId47"/>
    <p:sldId id="464" r:id="rId48"/>
    <p:sldId id="459" r:id="rId49"/>
    <p:sldId id="510" r:id="rId50"/>
    <p:sldId id="511" r:id="rId51"/>
    <p:sldId id="512" r:id="rId52"/>
    <p:sldId id="490" r:id="rId53"/>
    <p:sldId id="465" r:id="rId54"/>
    <p:sldId id="466" r:id="rId55"/>
    <p:sldId id="467" r:id="rId56"/>
    <p:sldId id="469" r:id="rId57"/>
    <p:sldId id="470" r:id="rId58"/>
    <p:sldId id="462" r:id="rId59"/>
    <p:sldId id="489" r:id="rId60"/>
    <p:sldId id="482" r:id="rId61"/>
    <p:sldId id="366" r:id="rId62"/>
    <p:sldId id="433" r:id="rId63"/>
    <p:sldId id="484" r:id="rId64"/>
    <p:sldId id="485" r:id="rId65"/>
    <p:sldId id="486" r:id="rId66"/>
    <p:sldId id="475" r:id="rId67"/>
    <p:sldId id="479" r:id="rId68"/>
    <p:sldId id="477" r:id="rId69"/>
    <p:sldId id="478" r:id="rId70"/>
    <p:sldId id="463" r:id="rId71"/>
    <p:sldId id="468" r:id="rId72"/>
    <p:sldId id="495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B9691A3-E219-4E97-B547-C246C4E6C8F0}">
          <p14:sldIdLst>
            <p14:sldId id="401"/>
            <p14:sldId id="423"/>
            <p14:sldId id="354"/>
            <p14:sldId id="496"/>
            <p14:sldId id="497"/>
            <p14:sldId id="498"/>
            <p14:sldId id="428"/>
            <p14:sldId id="430"/>
            <p14:sldId id="429"/>
            <p14:sldId id="439"/>
            <p14:sldId id="442"/>
            <p14:sldId id="440"/>
            <p14:sldId id="441"/>
            <p14:sldId id="493"/>
            <p14:sldId id="432"/>
            <p14:sldId id="443"/>
            <p14:sldId id="480"/>
            <p14:sldId id="481"/>
            <p14:sldId id="434"/>
            <p14:sldId id="435"/>
            <p14:sldId id="436"/>
            <p14:sldId id="437"/>
            <p14:sldId id="425"/>
            <p14:sldId id="487"/>
            <p14:sldId id="506"/>
            <p14:sldId id="507"/>
            <p14:sldId id="508"/>
            <p14:sldId id="509"/>
            <p14:sldId id="471"/>
            <p14:sldId id="503"/>
            <p14:sldId id="500"/>
            <p14:sldId id="502"/>
            <p14:sldId id="501"/>
            <p14:sldId id="472"/>
            <p14:sldId id="504"/>
            <p14:sldId id="492"/>
            <p14:sldId id="447"/>
            <p14:sldId id="505"/>
            <p14:sldId id="452"/>
            <p14:sldId id="448"/>
            <p14:sldId id="456"/>
            <p14:sldId id="449"/>
            <p14:sldId id="450"/>
            <p14:sldId id="453"/>
            <p14:sldId id="499"/>
            <p14:sldId id="494"/>
          </p14:sldIdLst>
        </p14:section>
        <p14:section name="Section sans titre" id="{9D564EE4-105C-4B19-9C3C-44B9D9BC0BAB}">
          <p14:sldIdLst>
            <p14:sldId id="464"/>
            <p14:sldId id="459"/>
            <p14:sldId id="510"/>
            <p14:sldId id="511"/>
            <p14:sldId id="512"/>
            <p14:sldId id="490"/>
            <p14:sldId id="465"/>
            <p14:sldId id="466"/>
            <p14:sldId id="467"/>
            <p14:sldId id="469"/>
            <p14:sldId id="470"/>
            <p14:sldId id="462"/>
            <p14:sldId id="489"/>
            <p14:sldId id="482"/>
            <p14:sldId id="366"/>
            <p14:sldId id="433"/>
            <p14:sldId id="484"/>
            <p14:sldId id="485"/>
            <p14:sldId id="486"/>
            <p14:sldId id="475"/>
            <p14:sldId id="479"/>
            <p14:sldId id="477"/>
            <p14:sldId id="478"/>
            <p14:sldId id="463"/>
            <p14:sldId id="468"/>
            <p14:sldId id="4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" initials="A" lastIdx="1" clrIdx="0">
    <p:extLst>
      <p:ext uri="{19B8F6BF-5375-455C-9EA6-DF929625EA0E}">
        <p15:presenceInfo xmlns:p15="http://schemas.microsoft.com/office/powerpoint/2012/main" userId="An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A98F"/>
    <a:srgbClr val="582900"/>
    <a:srgbClr val="784421"/>
    <a:srgbClr val="FFA500"/>
    <a:srgbClr val="FE6100"/>
    <a:srgbClr val="FF8119"/>
    <a:srgbClr val="FF8C19"/>
    <a:srgbClr val="FF7F2A"/>
    <a:srgbClr val="DB5C87"/>
    <a:srgbClr val="E9A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78529" autoAdjust="0"/>
  </p:normalViewPr>
  <p:slideViewPr>
    <p:cSldViewPr snapToGrid="0">
      <p:cViewPr varScale="1">
        <p:scale>
          <a:sx n="56" d="100"/>
          <a:sy n="56" d="100"/>
        </p:scale>
        <p:origin x="105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4E2EA-56E3-4FED-A581-A9DA806A21BE}" type="datetimeFigureOut">
              <a:rPr lang="fr-FR" smtClean="0"/>
              <a:t>13/07/2020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7A885-1988-4B6B-A42A-9AE5E7E96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64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549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My fish can swim 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481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bird can fly</a:t>
            </a:r>
          </a:p>
          <a:p>
            <a:r>
              <a:rPr lang="en-US" dirty="0"/>
              <a:t>My bird can sing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7013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My rabbit can jump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648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My dog can run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435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…?</a:t>
            </a:r>
          </a:p>
          <a:p>
            <a:r>
              <a:rPr lang="fr-FR" dirty="0" err="1"/>
              <a:t>What’s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…</a:t>
            </a:r>
          </a:p>
          <a:p>
            <a:r>
              <a:rPr lang="fr-FR" dirty="0" err="1"/>
              <a:t>What</a:t>
            </a:r>
            <a:r>
              <a:rPr lang="fr-FR" dirty="0"/>
              <a:t> pet can…?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711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</a:t>
            </a:r>
            <a:r>
              <a:rPr lang="en-US" dirty="0" err="1"/>
              <a:t>dit</a:t>
            </a:r>
            <a:r>
              <a:rPr lang="en-US" dirty="0"/>
              <a:t> “run” et on </a:t>
            </a:r>
            <a:r>
              <a:rPr lang="en-US" dirty="0" err="1"/>
              <a:t>leur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de </a:t>
            </a:r>
            <a:r>
              <a:rPr lang="en-US" dirty="0" err="1"/>
              <a:t>lef</a:t>
            </a:r>
            <a:r>
              <a:rPr lang="en-US" dirty="0"/>
              <a:t> </a:t>
            </a:r>
            <a:r>
              <a:rPr lang="en-US" dirty="0" err="1"/>
              <a:t>aire</a:t>
            </a:r>
            <a:endParaRPr lang="en-US" dirty="0"/>
          </a:p>
          <a:p>
            <a:r>
              <a:rPr lang="en-US" dirty="0"/>
              <a:t>On mime et </a:t>
            </a:r>
            <a:r>
              <a:rPr lang="en-US" dirty="0" err="1"/>
              <a:t>ils</a:t>
            </a:r>
            <a:r>
              <a:rPr lang="en-US" dirty="0"/>
              <a:t> font </a:t>
            </a:r>
            <a:r>
              <a:rPr lang="en-US" dirty="0" err="1"/>
              <a:t>l’action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393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</a:t>
            </a:r>
            <a:r>
              <a:rPr lang="en-US" dirty="0" err="1"/>
              <a:t>dit</a:t>
            </a:r>
            <a:r>
              <a:rPr lang="en-US" dirty="0"/>
              <a:t> “run” et on </a:t>
            </a:r>
            <a:r>
              <a:rPr lang="en-US" dirty="0" err="1"/>
              <a:t>leur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de </a:t>
            </a:r>
            <a:r>
              <a:rPr lang="en-US" dirty="0" err="1"/>
              <a:t>lef</a:t>
            </a:r>
            <a:r>
              <a:rPr lang="en-US" dirty="0"/>
              <a:t> </a:t>
            </a:r>
            <a:r>
              <a:rPr lang="en-US" dirty="0" err="1"/>
              <a:t>aire</a:t>
            </a:r>
            <a:endParaRPr lang="en-US" dirty="0"/>
          </a:p>
          <a:p>
            <a:r>
              <a:rPr lang="en-US" dirty="0"/>
              <a:t>On mime et </a:t>
            </a:r>
            <a:r>
              <a:rPr lang="en-US" dirty="0" err="1"/>
              <a:t>ils</a:t>
            </a:r>
            <a:r>
              <a:rPr lang="en-US" dirty="0"/>
              <a:t> font </a:t>
            </a:r>
            <a:r>
              <a:rPr lang="en-US" dirty="0" err="1"/>
              <a:t>l’action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343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</a:t>
            </a:r>
            <a:r>
              <a:rPr lang="en-US" dirty="0" err="1"/>
              <a:t>dit</a:t>
            </a:r>
            <a:r>
              <a:rPr lang="en-US" dirty="0"/>
              <a:t> “run” et on </a:t>
            </a:r>
            <a:r>
              <a:rPr lang="en-US" dirty="0" err="1"/>
              <a:t>leur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de </a:t>
            </a:r>
            <a:r>
              <a:rPr lang="en-US" dirty="0" err="1"/>
              <a:t>lef</a:t>
            </a:r>
            <a:r>
              <a:rPr lang="en-US" dirty="0"/>
              <a:t> </a:t>
            </a:r>
            <a:r>
              <a:rPr lang="en-US" dirty="0" err="1"/>
              <a:t>aire</a:t>
            </a:r>
            <a:endParaRPr lang="en-US" dirty="0"/>
          </a:p>
          <a:p>
            <a:r>
              <a:rPr lang="en-US" dirty="0"/>
              <a:t>On mime et </a:t>
            </a:r>
            <a:r>
              <a:rPr lang="en-US" dirty="0" err="1"/>
              <a:t>ils</a:t>
            </a:r>
            <a:r>
              <a:rPr lang="en-US" dirty="0"/>
              <a:t> font </a:t>
            </a:r>
            <a:r>
              <a:rPr lang="en-US" dirty="0" err="1"/>
              <a:t>l’action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678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</a:t>
            </a:r>
            <a:r>
              <a:rPr lang="en-US" dirty="0" err="1"/>
              <a:t>dit</a:t>
            </a:r>
            <a:r>
              <a:rPr lang="en-US" dirty="0"/>
              <a:t> “run” et on </a:t>
            </a:r>
            <a:r>
              <a:rPr lang="en-US" dirty="0" err="1"/>
              <a:t>leur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de </a:t>
            </a:r>
            <a:r>
              <a:rPr lang="en-US" dirty="0" err="1"/>
              <a:t>lef</a:t>
            </a:r>
            <a:r>
              <a:rPr lang="en-US" dirty="0"/>
              <a:t> </a:t>
            </a:r>
            <a:r>
              <a:rPr lang="en-US" dirty="0" err="1"/>
              <a:t>aire</a:t>
            </a:r>
            <a:endParaRPr lang="en-US" dirty="0"/>
          </a:p>
          <a:p>
            <a:r>
              <a:rPr lang="en-US" dirty="0"/>
              <a:t>On mime et </a:t>
            </a:r>
            <a:r>
              <a:rPr lang="en-US" dirty="0" err="1"/>
              <a:t>ils</a:t>
            </a:r>
            <a:r>
              <a:rPr lang="en-US" dirty="0"/>
              <a:t> font </a:t>
            </a:r>
            <a:r>
              <a:rPr lang="en-US" dirty="0" err="1"/>
              <a:t>l’action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482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</a:t>
            </a:r>
            <a:r>
              <a:rPr lang="en-US" dirty="0" err="1"/>
              <a:t>dit</a:t>
            </a:r>
            <a:r>
              <a:rPr lang="en-US" dirty="0"/>
              <a:t> “run” et on </a:t>
            </a:r>
            <a:r>
              <a:rPr lang="en-US" dirty="0" err="1"/>
              <a:t>leur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de </a:t>
            </a:r>
            <a:r>
              <a:rPr lang="en-US" dirty="0" err="1"/>
              <a:t>lef</a:t>
            </a:r>
            <a:r>
              <a:rPr lang="en-US" dirty="0"/>
              <a:t> </a:t>
            </a:r>
            <a:r>
              <a:rPr lang="en-US" dirty="0" err="1"/>
              <a:t>aire</a:t>
            </a:r>
            <a:endParaRPr lang="en-US" dirty="0"/>
          </a:p>
          <a:p>
            <a:r>
              <a:rPr lang="en-US" dirty="0"/>
              <a:t>On mime et </a:t>
            </a:r>
            <a:r>
              <a:rPr lang="en-US" dirty="0" err="1"/>
              <a:t>ils</a:t>
            </a:r>
            <a:r>
              <a:rPr lang="en-US" dirty="0"/>
              <a:t> font </a:t>
            </a:r>
            <a:r>
              <a:rPr lang="en-US" dirty="0" err="1"/>
              <a:t>l’action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593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723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Simon </a:t>
            </a:r>
            <a:r>
              <a:rPr lang="fr-FR" dirty="0" err="1"/>
              <a:t>says</a:t>
            </a:r>
            <a:r>
              <a:rPr lang="fr-FR" dirty="0"/>
              <a:t>….</a:t>
            </a:r>
            <a:r>
              <a:rPr lang="fr-FR" dirty="0" err="1"/>
              <a:t>swim</a:t>
            </a:r>
            <a:endParaRPr lang="fr-FR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475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ready</a:t>
            </a:r>
            <a:r>
              <a:rPr lang="fr-FR" dirty="0"/>
              <a:t>…. Fly!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568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fr-FR" dirty="0"/>
              <a:t>Tongue </a:t>
            </a:r>
            <a:r>
              <a:rPr lang="fr-FR" dirty="0" err="1"/>
              <a:t>twisters</a:t>
            </a:r>
            <a:r>
              <a:rPr lang="fr-FR" dirty="0"/>
              <a:t>?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rabit</a:t>
            </a:r>
            <a:r>
              <a:rPr lang="fr-FR" dirty="0"/>
              <a:t> can run</a:t>
            </a:r>
          </a:p>
          <a:p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pink</a:t>
            </a:r>
            <a:r>
              <a:rPr lang="fr-FR" dirty="0"/>
              <a:t> </a:t>
            </a:r>
            <a:r>
              <a:rPr lang="fr-FR" dirty="0" err="1"/>
              <a:t>rabbit</a:t>
            </a:r>
            <a:r>
              <a:rPr lang="fr-FR" dirty="0"/>
              <a:t> can </a:t>
            </a:r>
            <a:r>
              <a:rPr lang="fr-FR" dirty="0" err="1"/>
              <a:t>swim</a:t>
            </a:r>
            <a:r>
              <a:rPr lang="fr-FR" dirty="0"/>
              <a:t> and </a:t>
            </a:r>
            <a:r>
              <a:rPr lang="fr-FR" dirty="0" err="1"/>
              <a:t>sing</a:t>
            </a:r>
            <a:endParaRPr lang="fr-FR" dirty="0"/>
          </a:p>
          <a:p>
            <a:endParaRPr lang="fr-FR" dirty="0"/>
          </a:p>
          <a:p>
            <a:r>
              <a:rPr lang="fr-FR" dirty="0"/>
              <a:t>A big black </a:t>
            </a:r>
            <a:r>
              <a:rPr lang="fr-FR" dirty="0" err="1"/>
              <a:t>bird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9831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sound</a:t>
            </a:r>
            <a:r>
              <a:rPr lang="fr-FR" dirty="0"/>
              <a:t> challenge? Faire regrouper par son Cat  hamster / </a:t>
            </a:r>
            <a:r>
              <a:rPr lang="fr-FR" dirty="0" err="1"/>
              <a:t>rabbit</a:t>
            </a:r>
            <a:endParaRPr lang="fr-FR" dirty="0"/>
          </a:p>
          <a:p>
            <a:r>
              <a:rPr lang="fr-FR" dirty="0"/>
              <a:t>Fish/</a:t>
            </a:r>
            <a:r>
              <a:rPr lang="fr-FR" dirty="0" err="1"/>
              <a:t>swim</a:t>
            </a:r>
            <a:r>
              <a:rPr lang="fr-FR" dirty="0"/>
              <a:t>/</a:t>
            </a:r>
            <a:r>
              <a:rPr lang="fr-FR" dirty="0" err="1"/>
              <a:t>sing</a:t>
            </a:r>
            <a:endParaRPr lang="fr-FR" dirty="0"/>
          </a:p>
          <a:p>
            <a:r>
              <a:rPr lang="fr-FR" dirty="0"/>
              <a:t>Run / jump</a:t>
            </a:r>
          </a:p>
          <a:p>
            <a:r>
              <a:rPr lang="fr-FR" dirty="0"/>
              <a:t>Fly / </a:t>
            </a:r>
            <a:r>
              <a:rPr lang="fr-FR" dirty="0" err="1"/>
              <a:t>eyes</a:t>
            </a:r>
            <a:endParaRPr lang="fr-FR" dirty="0"/>
          </a:p>
          <a:p>
            <a:r>
              <a:rPr lang="fr-FR" dirty="0"/>
              <a:t>Difficile?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970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13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793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can swim and I have no legs. Who am I?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3658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got 2 eyes and I can sing.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7558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can swim and I have 0 legs. Who am I?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960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208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886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093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290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739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260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640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7E6162-A3A2-43C4-9195-ECCF5AA6B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73AACA7-0914-4596-9E94-D02E46E2F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20A0A6-7870-4A25-A569-DDA19DCD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17B6E4-EC0D-41DE-AE49-7FCD81178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FA7C59-AE1C-42DE-A26D-8D100799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19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D058C2-74A9-46CD-8E6E-6D2615A5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5168CC-5661-4971-B3E9-7FBCA3833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6DA3B8-EDB5-4A0F-AB56-6D55351C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3CF9E1-34A9-4A21-A065-D8DEFD107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2DD47B-656F-49A2-8E67-8BF507F0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13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74B77E3-3A98-4867-9D2D-ABF220BBEE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31F646-30D7-4706-BB48-D6AB2CE9D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446DFD-57F3-418A-B38B-A957058E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9E3928-8B41-4912-A90E-C8BE6AA3F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78D44D-044E-4B3B-AFCB-0C47C5C4F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87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B86B0-6F35-47CC-A416-7979CF6A9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946328-F775-4453-BAD5-4311AB26B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A51656-EFEA-44F6-9D3E-A893B599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AA6B10-72F1-4852-BDE3-834106E0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66E793-C6A5-4E9E-B0CB-27142C06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1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0E6909-69FB-40B1-9FDF-6D5866AD1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F7F302-1AA0-4A62-B1BA-667B880FB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8892E8-E40B-4A8C-9875-B1BC3CA4D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49F2B2-6A40-465D-A233-8BF61F7FA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28EF5-E9F3-4D5D-A088-1EC503948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0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C07D-B04B-4814-9F3E-05C07FFBF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52D464-51AD-4889-A185-B23C67A9AD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B6A2C2-F707-4D81-9323-E21FE597A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519DD4-0FD5-4A38-9A96-206505C2A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BDA24A-08F7-410A-B450-B7295270E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AFD3B6-99FF-493E-81C1-8E1E48DA9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31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C1BAE3-3088-4DE9-9946-B45116AB0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89A230-E3DA-4114-B469-08E05FE76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12B579-D15C-4B48-9D10-A86F3C3C4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68E3725-C897-4BAF-ACA8-D917F4FBB4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4AB53E7-EE83-4014-A424-DE9E55DFE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F965F4D-DD1B-4F53-B483-896834781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8F3716F-F157-4E17-832B-E7FC084A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A31383F-18A6-4E6A-971B-8FC59037A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0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5CD5CA-EF3B-4554-92D3-C23A8A3B6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F521024-BB75-4293-8B9B-A98988066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9A7892E-2741-49F0-8459-AE62904E2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AD5EA6-EEB2-4C24-8A25-73579F6A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9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760103-ED71-4565-93EE-34F81519F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0DEE7F1-BE8A-4CDF-9F6F-CD0FE6AA8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30B000-6724-4C10-B186-27D28CDED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8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E7361E-769F-4BA8-8DD6-8D88EEDFB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EC3603-44E7-4CD0-BDFF-C9C713D58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402B67F-68B9-4822-861F-20EE712F1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CF56BA-B649-476C-A9FD-38A6039E1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0E047D-3328-4568-96AB-D04783C9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1AD6546-0DE6-41CE-B7E3-A9481DD6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99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8189E7-1B64-49C4-A600-AC43FA28F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1C945B3-E0DD-4265-82DE-4936786BBA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F8D960-B015-4FBD-B834-520A5CD3E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D695DF-FB5F-4E6D-90B7-F964E037E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0F6257-776F-4389-ABA8-2956F3300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B32F80-E2F7-42FB-BFF1-71B68F7A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73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B8860CE-328C-43A0-BFAF-974DBFD9D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81964F-4741-4EDD-A5A8-57A2CFED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CE327A-0B10-4747-958C-1C76A987D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AC5034-DBBE-4A3E-844C-FB812BC41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27B3CE-E87D-4154-8F7C-BABE74AC4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1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microsoft.com/office/2007/relationships/hdphoto" Target="../media/hdphoto6.wdp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7.png"/><Relationship Id="rId5" Type="http://schemas.openxmlformats.org/officeDocument/2006/relationships/image" Target="../media/image7.pn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46.png"/><Relationship Id="rId1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5.png"/><Relationship Id="rId17" Type="http://schemas.openxmlformats.org/officeDocument/2006/relationships/image" Target="../media/image55.png"/><Relationship Id="rId2" Type="http://schemas.openxmlformats.org/officeDocument/2006/relationships/audio" Target="../media/media6.mp3"/><Relationship Id="rId16" Type="http://schemas.openxmlformats.org/officeDocument/2006/relationships/image" Target="../media/image54.png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11" Type="http://schemas.openxmlformats.org/officeDocument/2006/relationships/image" Target="../media/image38.png"/><Relationship Id="rId5" Type="http://schemas.openxmlformats.org/officeDocument/2006/relationships/image" Target="../media/image40.png"/><Relationship Id="rId15" Type="http://schemas.microsoft.com/office/2007/relationships/hdphoto" Target="../media/hdphoto6.wdp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1.pn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9.wdp"/><Relationship Id="rId12" Type="http://schemas.microsoft.com/office/2007/relationships/hdphoto" Target="../media/hdphoto5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6.png"/><Relationship Id="rId11" Type="http://schemas.openxmlformats.org/officeDocument/2006/relationships/image" Target="../media/image57.png"/><Relationship Id="rId5" Type="http://schemas.openxmlformats.org/officeDocument/2006/relationships/image" Target="../media/image40.png"/><Relationship Id="rId15" Type="http://schemas.openxmlformats.org/officeDocument/2006/relationships/image" Target="../media/image17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6.png"/><Relationship Id="rId1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59.png"/><Relationship Id="rId2" Type="http://schemas.openxmlformats.org/officeDocument/2006/relationships/audio" Target="../media/media8.mp3"/><Relationship Id="rId16" Type="http://schemas.openxmlformats.org/officeDocument/2006/relationships/image" Target="../media/image17.png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11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6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.png"/><Relationship Id="rId1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4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4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4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4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4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microsoft.com/office/2007/relationships/hdphoto" Target="../media/hdphoto10.wdp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6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4.pn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9.png"/><Relationship Id="rId3" Type="http://schemas.openxmlformats.org/officeDocument/2006/relationships/image" Target="../media/image63.png"/><Relationship Id="rId7" Type="http://schemas.openxmlformats.org/officeDocument/2006/relationships/image" Target="../media/image9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7.png"/><Relationship Id="rId7" Type="http://schemas.openxmlformats.org/officeDocument/2006/relationships/image" Target="../media/image1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5.png"/><Relationship Id="rId18" Type="http://schemas.openxmlformats.org/officeDocument/2006/relationships/image" Target="../media/image99.png"/><Relationship Id="rId3" Type="http://schemas.openxmlformats.org/officeDocument/2006/relationships/image" Target="../media/image10.png"/><Relationship Id="rId7" Type="http://schemas.openxmlformats.org/officeDocument/2006/relationships/image" Target="../media/image43.png"/><Relationship Id="rId12" Type="http://schemas.openxmlformats.org/officeDocument/2006/relationships/image" Target="../media/image7.png"/><Relationship Id="rId17" Type="http://schemas.openxmlformats.org/officeDocument/2006/relationships/image" Target="../media/image98.png"/><Relationship Id="rId2" Type="http://schemas.openxmlformats.org/officeDocument/2006/relationships/image" Target="../media/image63.png"/><Relationship Id="rId16" Type="http://schemas.openxmlformats.org/officeDocument/2006/relationships/image" Target="../media/image79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6.png"/><Relationship Id="rId5" Type="http://schemas.openxmlformats.org/officeDocument/2006/relationships/image" Target="../media/image64.png"/><Relationship Id="rId15" Type="http://schemas.openxmlformats.org/officeDocument/2006/relationships/image" Target="../media/image97.png"/><Relationship Id="rId10" Type="http://schemas.openxmlformats.org/officeDocument/2006/relationships/image" Target="../media/image4.png"/><Relationship Id="rId19" Type="http://schemas.openxmlformats.org/officeDocument/2006/relationships/image" Target="../media/image71.png"/><Relationship Id="rId4" Type="http://schemas.openxmlformats.org/officeDocument/2006/relationships/image" Target="../media/image8.png"/><Relationship Id="rId9" Type="http://schemas.openxmlformats.org/officeDocument/2006/relationships/image" Target="../media/image44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09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2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00+ UK Flag Pictures and Images for Free - Pixabay">
            <a:extLst>
              <a:ext uri="{FF2B5EF4-FFF2-40B4-BE49-F238E27FC236}">
                <a16:creationId xmlns:a16="http://schemas.microsoft.com/office/drawing/2014/main" id="{AE00A680-FAC6-4254-B8C3-D38035C84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67"/>
            <a:ext cx="12192000" cy="686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681F775-1401-48B8-A697-0F5941D1E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9889" y="46791"/>
            <a:ext cx="7033951" cy="1315635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English with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410533-2E5F-4AE9-B495-D4DB013B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0303" y="6122073"/>
            <a:ext cx="9144000" cy="881149"/>
          </a:xfrm>
        </p:spPr>
        <p:txBody>
          <a:bodyPr>
            <a:normAutofit lnSpcReduction="10000"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Anne and Natalie </a:t>
            </a:r>
          </a:p>
        </p:txBody>
      </p:sp>
      <p:pic>
        <p:nvPicPr>
          <p:cNvPr id="5" name="Image 4" descr="Une image contenant intérieur, ours, peluche, assis&#10;&#10;Description générée automatiquement">
            <a:extLst>
              <a:ext uri="{FF2B5EF4-FFF2-40B4-BE49-F238E27FC236}">
                <a16:creationId xmlns:a16="http://schemas.microsoft.com/office/drawing/2014/main" id="{8A878782-D294-45B1-AC6F-3E144B1F7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36" y="0"/>
            <a:ext cx="2949007" cy="3929738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AA06CDB-C5BC-45B8-8FD0-82A5F5BB731D}"/>
              </a:ext>
            </a:extLst>
          </p:cNvPr>
          <p:cNvSpPr txBox="1">
            <a:spLocks/>
          </p:cNvSpPr>
          <p:nvPr/>
        </p:nvSpPr>
        <p:spPr>
          <a:xfrm>
            <a:off x="1965960" y="1330446"/>
            <a:ext cx="7033951" cy="13156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Teddy,</a:t>
            </a:r>
          </a:p>
        </p:txBody>
      </p:sp>
    </p:spTree>
    <p:extLst>
      <p:ext uri="{BB962C8B-B14F-4D97-AF65-F5344CB8AC3E}">
        <p14:creationId xmlns:p14="http://schemas.microsoft.com/office/powerpoint/2010/main" val="392285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71ECC14C-D4DE-4D1C-A2BE-1A92A2CD3396}"/>
              </a:ext>
            </a:extLst>
          </p:cNvPr>
          <p:cNvSpPr/>
          <p:nvPr/>
        </p:nvSpPr>
        <p:spPr>
          <a:xfrm>
            <a:off x="2166425" y="344610"/>
            <a:ext cx="9631479" cy="4747895"/>
          </a:xfrm>
          <a:prstGeom prst="wedgeRoundRectCallout">
            <a:avLst>
              <a:gd name="adj1" fmla="val -61095"/>
              <a:gd name="adj2" fmla="val 75841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405529-350F-482E-8B73-EE71A5408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71" y="619433"/>
            <a:ext cx="1660762" cy="17496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0A5CC8-B9F3-46E6-810D-C2CE96EB9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88" y="893407"/>
            <a:ext cx="1766689" cy="1825150"/>
          </a:xfrm>
          <a:prstGeom prst="rect">
            <a:avLst/>
          </a:prstGeom>
        </p:spPr>
      </p:pic>
      <p:pic>
        <p:nvPicPr>
          <p:cNvPr id="5" name="Image 4" descr="Une image contenant pièce&#10;&#10;Description générée automatiquement">
            <a:extLst>
              <a:ext uri="{FF2B5EF4-FFF2-40B4-BE49-F238E27FC236}">
                <a16:creationId xmlns:a16="http://schemas.microsoft.com/office/drawing/2014/main" id="{E3517958-BF53-4C09-BDF7-0372BC0C0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28" y="619433"/>
            <a:ext cx="1866252" cy="1749611"/>
          </a:xfrm>
          <a:prstGeom prst="rect">
            <a:avLst/>
          </a:prstGeom>
        </p:spPr>
      </p:pic>
      <p:pic>
        <p:nvPicPr>
          <p:cNvPr id="6" name="Image 5" descr="Une image contenant alimentation, tasse&#10;&#10;Description générée automatiquement">
            <a:extLst>
              <a:ext uri="{FF2B5EF4-FFF2-40B4-BE49-F238E27FC236}">
                <a16:creationId xmlns:a16="http://schemas.microsoft.com/office/drawing/2014/main" id="{4BB6EBE9-641E-4CCE-A9F9-73B5E5DCC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4740" y="3429000"/>
            <a:ext cx="1279549" cy="745737"/>
          </a:xfrm>
          <a:prstGeom prst="rect">
            <a:avLst/>
          </a:prstGeom>
        </p:spPr>
      </p:pic>
      <p:pic>
        <p:nvPicPr>
          <p:cNvPr id="8" name="Image 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1106D29-D2A5-41E1-A30A-9E316C9058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331" y="3159498"/>
            <a:ext cx="1279549" cy="1591665"/>
          </a:xfrm>
          <a:prstGeom prst="rect">
            <a:avLst/>
          </a:prstGeom>
        </p:spPr>
      </p:pic>
      <p:pic>
        <p:nvPicPr>
          <p:cNvPr id="9" name="Picture 4" descr="Question Mark Ponctuation - Image gratuite sur Pixabay">
            <a:extLst>
              <a:ext uri="{FF2B5EF4-FFF2-40B4-BE49-F238E27FC236}">
                <a16:creationId xmlns:a16="http://schemas.microsoft.com/office/drawing/2014/main" id="{D1D092B1-E3E8-4E99-AA1B-D2BE1474A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21" y="1256665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 descr="Une image contenant animal, oiseau, assis, grand&#10;&#10;Description générée automatiquement">
            <a:extLst>
              <a:ext uri="{FF2B5EF4-FFF2-40B4-BE49-F238E27FC236}">
                <a16:creationId xmlns:a16="http://schemas.microsoft.com/office/drawing/2014/main" id="{B40B2716-33E5-41DC-965D-3C1B0DFCC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889" y="2964369"/>
            <a:ext cx="1990470" cy="159166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3197223-AF1C-4941-AE7E-56269588D5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15969" r="7215" b="9714"/>
          <a:stretch/>
        </p:blipFill>
        <p:spPr>
          <a:xfrm flipH="1">
            <a:off x="9975909" y="5219114"/>
            <a:ext cx="1878466" cy="163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1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A58ED266-F385-448D-90AF-D2DCE4481492}"/>
              </a:ext>
            </a:extLst>
          </p:cNvPr>
          <p:cNvSpPr/>
          <p:nvPr/>
        </p:nvSpPr>
        <p:spPr>
          <a:xfrm>
            <a:off x="5420551" y="344610"/>
            <a:ext cx="4454970" cy="3281567"/>
          </a:xfrm>
          <a:prstGeom prst="wedgeRoundRectCallout">
            <a:avLst>
              <a:gd name="adj1" fmla="val -85323"/>
              <a:gd name="adj2" fmla="val 58148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A16E2A-E9FF-4B90-9416-601D5C226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15969" r="7215" b="9714"/>
          <a:stretch/>
        </p:blipFill>
        <p:spPr>
          <a:xfrm>
            <a:off x="118798" y="2877636"/>
            <a:ext cx="3865082" cy="3811551"/>
          </a:xfrm>
          <a:prstGeom prst="rect">
            <a:avLst/>
          </a:prstGeom>
        </p:spPr>
      </p:pic>
      <p:pic>
        <p:nvPicPr>
          <p:cNvPr id="10" name="Image 9" descr="Une image contenant animal, mammifère, rongeur, petit&#10;&#10;Description générée automatiquement">
            <a:extLst>
              <a:ext uri="{FF2B5EF4-FFF2-40B4-BE49-F238E27FC236}">
                <a16:creationId xmlns:a16="http://schemas.microsoft.com/office/drawing/2014/main" id="{F672C42B-0FF0-4138-93F8-D7CD9C0A3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064" y="949659"/>
            <a:ext cx="2766752" cy="207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51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71ECC14C-D4DE-4D1C-A2BE-1A92A2CD3396}"/>
              </a:ext>
            </a:extLst>
          </p:cNvPr>
          <p:cNvSpPr/>
          <p:nvPr/>
        </p:nvSpPr>
        <p:spPr>
          <a:xfrm>
            <a:off x="2166425" y="344610"/>
            <a:ext cx="9631479" cy="4747895"/>
          </a:xfrm>
          <a:prstGeom prst="wedgeRoundRectCallout">
            <a:avLst>
              <a:gd name="adj1" fmla="val -61095"/>
              <a:gd name="adj2" fmla="val 75841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405529-350F-482E-8B73-EE71A5408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71" y="619433"/>
            <a:ext cx="1660762" cy="17496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0A5CC8-B9F3-46E6-810D-C2CE96EB9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88" y="893407"/>
            <a:ext cx="1766689" cy="1825150"/>
          </a:xfrm>
          <a:prstGeom prst="rect">
            <a:avLst/>
          </a:prstGeom>
        </p:spPr>
      </p:pic>
      <p:pic>
        <p:nvPicPr>
          <p:cNvPr id="5" name="Image 4" descr="Une image contenant pièce&#10;&#10;Description générée automatiquement">
            <a:extLst>
              <a:ext uri="{FF2B5EF4-FFF2-40B4-BE49-F238E27FC236}">
                <a16:creationId xmlns:a16="http://schemas.microsoft.com/office/drawing/2014/main" id="{E3517958-BF53-4C09-BDF7-0372BC0C0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28" y="619433"/>
            <a:ext cx="1866252" cy="1749611"/>
          </a:xfrm>
          <a:prstGeom prst="rect">
            <a:avLst/>
          </a:prstGeom>
        </p:spPr>
      </p:pic>
      <p:pic>
        <p:nvPicPr>
          <p:cNvPr id="6" name="Image 5" descr="Une image contenant alimentation, tasse&#10;&#10;Description générée automatiquement">
            <a:extLst>
              <a:ext uri="{FF2B5EF4-FFF2-40B4-BE49-F238E27FC236}">
                <a16:creationId xmlns:a16="http://schemas.microsoft.com/office/drawing/2014/main" id="{4BB6EBE9-641E-4CCE-A9F9-73B5E5DCC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4740" y="3429000"/>
            <a:ext cx="1279549" cy="745737"/>
          </a:xfrm>
          <a:prstGeom prst="rect">
            <a:avLst/>
          </a:prstGeom>
        </p:spPr>
      </p:pic>
      <p:pic>
        <p:nvPicPr>
          <p:cNvPr id="8" name="Image 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1106D29-D2A5-41E1-A30A-9E316C9058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331" y="3159498"/>
            <a:ext cx="1279549" cy="1591665"/>
          </a:xfrm>
          <a:prstGeom prst="rect">
            <a:avLst/>
          </a:prstGeom>
        </p:spPr>
      </p:pic>
      <p:pic>
        <p:nvPicPr>
          <p:cNvPr id="9" name="Picture 4" descr="Question Mark Ponctuation - Image gratuite sur Pixabay">
            <a:extLst>
              <a:ext uri="{FF2B5EF4-FFF2-40B4-BE49-F238E27FC236}">
                <a16:creationId xmlns:a16="http://schemas.microsoft.com/office/drawing/2014/main" id="{D1D092B1-E3E8-4E99-AA1B-D2BE1474A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21" y="1256665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 descr="Une image contenant animal, oiseau, assis, grand&#10;&#10;Description générée automatiquement">
            <a:extLst>
              <a:ext uri="{FF2B5EF4-FFF2-40B4-BE49-F238E27FC236}">
                <a16:creationId xmlns:a16="http://schemas.microsoft.com/office/drawing/2014/main" id="{B40B2716-33E5-41DC-965D-3C1B0DFCC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889" y="2964369"/>
            <a:ext cx="1990470" cy="1591664"/>
          </a:xfrm>
          <a:prstGeom prst="rect">
            <a:avLst/>
          </a:prstGeom>
        </p:spPr>
      </p:pic>
      <p:pic>
        <p:nvPicPr>
          <p:cNvPr id="12" name="Image 11" descr="Une image contenant dessin, fenêtre&#10;&#10;Description générée automatiquement">
            <a:extLst>
              <a:ext uri="{FF2B5EF4-FFF2-40B4-BE49-F238E27FC236}">
                <a16:creationId xmlns:a16="http://schemas.microsoft.com/office/drawing/2014/main" id="{CA93C722-B0F0-41DF-9625-7534CDA02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550" y="5353468"/>
            <a:ext cx="1295655" cy="130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8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A58ED266-F385-448D-90AF-D2DCE4481492}"/>
              </a:ext>
            </a:extLst>
          </p:cNvPr>
          <p:cNvSpPr/>
          <p:nvPr/>
        </p:nvSpPr>
        <p:spPr>
          <a:xfrm>
            <a:off x="5420550" y="344610"/>
            <a:ext cx="6377353" cy="3281567"/>
          </a:xfrm>
          <a:prstGeom prst="wedgeRoundRectCallout">
            <a:avLst>
              <a:gd name="adj1" fmla="val -80080"/>
              <a:gd name="adj2" fmla="val 45619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7" name="Image 6" descr="Une image contenant dessin, fenêtre&#10;&#10;Description générée automatiquement">
            <a:extLst>
              <a:ext uri="{FF2B5EF4-FFF2-40B4-BE49-F238E27FC236}">
                <a16:creationId xmlns:a16="http://schemas.microsoft.com/office/drawing/2014/main" id="{E1A650AA-CDED-4F1E-91A6-38B4345FF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6" y="3175782"/>
            <a:ext cx="3484200" cy="3501755"/>
          </a:xfrm>
          <a:prstGeom prst="rect">
            <a:avLst/>
          </a:prstGeom>
        </p:spPr>
      </p:pic>
      <p:pic>
        <p:nvPicPr>
          <p:cNvPr id="9" name="Image 8" descr="Une image contenant animal, oiseau, assis, petit&#10;&#10;Description générée automatiquement">
            <a:extLst>
              <a:ext uri="{FF2B5EF4-FFF2-40B4-BE49-F238E27FC236}">
                <a16:creationId xmlns:a16="http://schemas.microsoft.com/office/drawing/2014/main" id="{135DB3B1-658D-4E48-8157-91A9C097CC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13920" r="30407"/>
          <a:stretch/>
        </p:blipFill>
        <p:spPr>
          <a:xfrm>
            <a:off x="5858922" y="344610"/>
            <a:ext cx="2527971" cy="2468928"/>
          </a:xfrm>
          <a:prstGeom prst="rect">
            <a:avLst/>
          </a:prstGeom>
        </p:spPr>
      </p:pic>
      <p:pic>
        <p:nvPicPr>
          <p:cNvPr id="5" name="Image 4" descr="Une image contenant chien, assis, intérieur, animal&#10;&#10;Description générée automatiquement">
            <a:extLst>
              <a:ext uri="{FF2B5EF4-FFF2-40B4-BE49-F238E27FC236}">
                <a16:creationId xmlns:a16="http://schemas.microsoft.com/office/drawing/2014/main" id="{3F52FC8F-5950-4332-AF5B-7C780CC949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0" r="28872"/>
          <a:stretch/>
        </p:blipFill>
        <p:spPr>
          <a:xfrm>
            <a:off x="8950916" y="1471695"/>
            <a:ext cx="1680684" cy="236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69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A83B876A-4488-4980-BB58-412607002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123" y="470808"/>
            <a:ext cx="2576822" cy="266209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D1540D4-6736-4356-AC99-B20AD1880A8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68" y="3660144"/>
            <a:ext cx="2113962" cy="262961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66F7B8D-E0E7-48F3-BFBD-60A67DDCDA3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698" y="385351"/>
            <a:ext cx="2576822" cy="2714677"/>
          </a:xfrm>
          <a:prstGeom prst="rect">
            <a:avLst/>
          </a:prstGeom>
        </p:spPr>
      </p:pic>
      <p:pic>
        <p:nvPicPr>
          <p:cNvPr id="25" name="Image 24" descr="Une image contenant pièce&#10;&#10;Description générée automatiquement">
            <a:extLst>
              <a:ext uri="{FF2B5EF4-FFF2-40B4-BE49-F238E27FC236}">
                <a16:creationId xmlns:a16="http://schemas.microsoft.com/office/drawing/2014/main" id="{AA5AD701-4C42-4C1B-9389-EB269DEC5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14" y="444528"/>
            <a:ext cx="2804920" cy="2629612"/>
          </a:xfrm>
          <a:prstGeom prst="rect">
            <a:avLst/>
          </a:prstGeom>
        </p:spPr>
      </p:pic>
      <p:pic>
        <p:nvPicPr>
          <p:cNvPr id="28" name="Image 27" descr="Une image contenant alimentation, tasse&#10;&#10;Description générée automatiquement">
            <a:extLst>
              <a:ext uri="{FF2B5EF4-FFF2-40B4-BE49-F238E27FC236}">
                <a16:creationId xmlns:a16="http://schemas.microsoft.com/office/drawing/2014/main" id="{CE3A6045-B0F3-4C60-8DC9-069E2A9269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2818" y="4006284"/>
            <a:ext cx="2739770" cy="15967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52F659-C07C-4ABF-A5B7-C829327E94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412" y="3584733"/>
            <a:ext cx="3287015" cy="262501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54F8855-9F52-4538-B3C4-81203F5A9487}"/>
              </a:ext>
            </a:extLst>
          </p:cNvPr>
          <p:cNvSpPr txBox="1"/>
          <p:nvPr/>
        </p:nvSpPr>
        <p:spPr>
          <a:xfrm>
            <a:off x="1533377" y="2011680"/>
            <a:ext cx="3094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5F66FD3-B6D3-4B16-B09A-5B2AD5BA60DE}"/>
              </a:ext>
            </a:extLst>
          </p:cNvPr>
          <p:cNvSpPr txBox="1"/>
          <p:nvPr/>
        </p:nvSpPr>
        <p:spPr>
          <a:xfrm>
            <a:off x="5053633" y="2288526"/>
            <a:ext cx="5875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1247C5-B90A-4FD1-914F-4AC4A6822966}"/>
              </a:ext>
            </a:extLst>
          </p:cNvPr>
          <p:cNvSpPr txBox="1"/>
          <p:nvPr/>
        </p:nvSpPr>
        <p:spPr>
          <a:xfrm>
            <a:off x="10912372" y="1801853"/>
            <a:ext cx="5462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89B12B7-D7CE-4DFB-A436-45CB1EE1415C}"/>
              </a:ext>
            </a:extLst>
          </p:cNvPr>
          <p:cNvSpPr txBox="1"/>
          <p:nvPr/>
        </p:nvSpPr>
        <p:spPr>
          <a:xfrm>
            <a:off x="1549111" y="5181760"/>
            <a:ext cx="5875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Arial Rounded MT Bold" panose="020F0704030504030204" pitchFamily="34" charset="0"/>
              </a:rPr>
              <a:t>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899DF43-9739-4AE2-A4B2-621BEF85FBA8}"/>
              </a:ext>
            </a:extLst>
          </p:cNvPr>
          <p:cNvSpPr txBox="1"/>
          <p:nvPr/>
        </p:nvSpPr>
        <p:spPr>
          <a:xfrm>
            <a:off x="7040574" y="5219136"/>
            <a:ext cx="5875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Arial Rounded MT Bold" panose="020F0704030504030204" pitchFamily="34" charset="0"/>
              </a:rPr>
              <a:t>5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F71D920-6BF6-4E85-B4B9-DF1352D59EB9}"/>
              </a:ext>
            </a:extLst>
          </p:cNvPr>
          <p:cNvSpPr txBox="1"/>
          <p:nvPr/>
        </p:nvSpPr>
        <p:spPr>
          <a:xfrm>
            <a:off x="10598008" y="5344711"/>
            <a:ext cx="5875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Arial Rounded MT Bold" panose="020F07040305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1707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71ECC14C-D4DE-4D1C-A2BE-1A92A2CD3396}"/>
              </a:ext>
            </a:extLst>
          </p:cNvPr>
          <p:cNvSpPr/>
          <p:nvPr/>
        </p:nvSpPr>
        <p:spPr>
          <a:xfrm>
            <a:off x="3474720" y="344610"/>
            <a:ext cx="8323184" cy="4747895"/>
          </a:xfrm>
          <a:prstGeom prst="wedgeRoundRectCallout">
            <a:avLst>
              <a:gd name="adj1" fmla="val -42165"/>
              <a:gd name="adj2" fmla="val 68434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405529-350F-482E-8B73-EE71A5408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17" y="362661"/>
            <a:ext cx="1660762" cy="17496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0A5CC8-B9F3-46E6-810D-C2CE96EB9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90" y="1851696"/>
            <a:ext cx="1766689" cy="1825150"/>
          </a:xfrm>
          <a:prstGeom prst="rect">
            <a:avLst/>
          </a:prstGeom>
        </p:spPr>
      </p:pic>
      <p:pic>
        <p:nvPicPr>
          <p:cNvPr id="5" name="Image 4" descr="Une image contenant pièce&#10;&#10;Description générée automatiquement">
            <a:extLst>
              <a:ext uri="{FF2B5EF4-FFF2-40B4-BE49-F238E27FC236}">
                <a16:creationId xmlns:a16="http://schemas.microsoft.com/office/drawing/2014/main" id="{E3517958-BF53-4C09-BDF7-0372BC0C0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28" y="619433"/>
            <a:ext cx="1866252" cy="1749611"/>
          </a:xfrm>
          <a:prstGeom prst="rect">
            <a:avLst/>
          </a:prstGeom>
        </p:spPr>
      </p:pic>
      <p:pic>
        <p:nvPicPr>
          <p:cNvPr id="6" name="Image 5" descr="Une image contenant alimentation, tasse&#10;&#10;Description générée automatiquement">
            <a:extLst>
              <a:ext uri="{FF2B5EF4-FFF2-40B4-BE49-F238E27FC236}">
                <a16:creationId xmlns:a16="http://schemas.microsoft.com/office/drawing/2014/main" id="{4BB6EBE9-641E-4CCE-A9F9-73B5E5DCC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4307" y="3842933"/>
            <a:ext cx="1732756" cy="1009872"/>
          </a:xfrm>
          <a:prstGeom prst="rect">
            <a:avLst/>
          </a:prstGeom>
        </p:spPr>
      </p:pic>
      <p:pic>
        <p:nvPicPr>
          <p:cNvPr id="8" name="Image 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1106D29-D2A5-41E1-A30A-9E316C9058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85" y="3299859"/>
            <a:ext cx="1279549" cy="1591665"/>
          </a:xfrm>
          <a:prstGeom prst="rect">
            <a:avLst/>
          </a:prstGeom>
        </p:spPr>
      </p:pic>
      <p:pic>
        <p:nvPicPr>
          <p:cNvPr id="9" name="Picture 4" descr="Question Mark Ponctuation - Image gratuite sur Pixabay">
            <a:extLst>
              <a:ext uri="{FF2B5EF4-FFF2-40B4-BE49-F238E27FC236}">
                <a16:creationId xmlns:a16="http://schemas.microsoft.com/office/drawing/2014/main" id="{D1D092B1-E3E8-4E99-AA1B-D2BE1474A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244" y="905586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1F0FF6F-18BF-4B8E-99E4-F37673D51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842933"/>
            <a:ext cx="3729905" cy="29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Une image contenant animal, oiseau, assis, grand&#10;&#10;Description générée automatiquement">
            <a:extLst>
              <a:ext uri="{FF2B5EF4-FFF2-40B4-BE49-F238E27FC236}">
                <a16:creationId xmlns:a16="http://schemas.microsoft.com/office/drawing/2014/main" id="{4216D52B-8289-4295-8C7E-82739A6006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34" y="3126003"/>
            <a:ext cx="2187992" cy="1749611"/>
          </a:xfrm>
          <a:prstGeom prst="rect">
            <a:avLst/>
          </a:prstGeom>
        </p:spPr>
      </p:pic>
      <p:pic>
        <p:nvPicPr>
          <p:cNvPr id="12" name="Image 1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71CF4C8E-FCF2-445A-899D-3B63D1658AF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85" y="5283640"/>
            <a:ext cx="1429351" cy="1344483"/>
          </a:xfrm>
          <a:prstGeom prst="rect">
            <a:avLst/>
          </a:prstGeom>
        </p:spPr>
      </p:pic>
      <p:pic>
        <p:nvPicPr>
          <p:cNvPr id="14" name="Image 1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7BFA330-70E9-4650-B336-D13A7684334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075" y="5305954"/>
            <a:ext cx="1429351" cy="134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4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dessin, fenêtre&#10;&#10;Description générée automatiquement">
            <a:extLst>
              <a:ext uri="{FF2B5EF4-FFF2-40B4-BE49-F238E27FC236}">
                <a16:creationId xmlns:a16="http://schemas.microsoft.com/office/drawing/2014/main" id="{977D9D4C-9A60-4FCA-85DE-BFF90C0C7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62" y="5121368"/>
            <a:ext cx="1243543" cy="1249808"/>
          </a:xfrm>
          <a:prstGeom prst="rect">
            <a:avLst/>
          </a:prstGeom>
        </p:spPr>
      </p:pic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3B2A54C7-DC87-4AEF-A9B0-DC16C873D652}"/>
              </a:ext>
            </a:extLst>
          </p:cNvPr>
          <p:cNvSpPr/>
          <p:nvPr/>
        </p:nvSpPr>
        <p:spPr>
          <a:xfrm>
            <a:off x="844062" y="362549"/>
            <a:ext cx="2442399" cy="4251653"/>
          </a:xfrm>
          <a:prstGeom prst="wedgeRoundRectCallout">
            <a:avLst>
              <a:gd name="adj1" fmla="val -14573"/>
              <a:gd name="adj2" fmla="val 58711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6BE96232-4E81-4AD6-AD2E-8572AD9A23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/>
          <a:stretch/>
        </p:blipFill>
        <p:spPr>
          <a:xfrm>
            <a:off x="9956409" y="5134811"/>
            <a:ext cx="1481289" cy="152561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2ADD13E-887B-4851-8598-0C57AC4C47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114" y="3167670"/>
            <a:ext cx="1727568" cy="86378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2170C90-3003-4852-BE1A-1000B4373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204" y="2184967"/>
            <a:ext cx="1938899" cy="100883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62F887B-254D-453D-8EA6-04B1069309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35" y="510842"/>
            <a:ext cx="1298967" cy="10574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23F0421-A77A-4FBE-AA5D-5954F1EBB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3541" y="537191"/>
            <a:ext cx="1873607" cy="88279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EA80B7E-756A-4D34-9489-070A640D63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15969" r="7215" b="9714"/>
          <a:stretch/>
        </p:blipFill>
        <p:spPr>
          <a:xfrm flipH="1">
            <a:off x="4351856" y="4937241"/>
            <a:ext cx="2217756" cy="1920759"/>
          </a:xfrm>
          <a:prstGeom prst="rect">
            <a:avLst/>
          </a:prstGeom>
        </p:spPr>
      </p:pic>
      <p:sp>
        <p:nvSpPr>
          <p:cNvPr id="21" name="Bulle narrative : rectangle à coins arrondis 20">
            <a:extLst>
              <a:ext uri="{FF2B5EF4-FFF2-40B4-BE49-F238E27FC236}">
                <a16:creationId xmlns:a16="http://schemas.microsoft.com/office/drawing/2014/main" id="{0E347F1A-B8E2-45E7-9F8E-C6211224CC65}"/>
              </a:ext>
            </a:extLst>
          </p:cNvPr>
          <p:cNvSpPr/>
          <p:nvPr/>
        </p:nvSpPr>
        <p:spPr>
          <a:xfrm rot="16200000">
            <a:off x="2926872" y="1295246"/>
            <a:ext cx="4082361" cy="2224440"/>
          </a:xfrm>
          <a:prstGeom prst="wedgeRoundRectCallout">
            <a:avLst>
              <a:gd name="adj1" fmla="val -65364"/>
              <a:gd name="adj2" fmla="val -28003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83B876A-4488-4980-BB58-412607002E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25" y="1224775"/>
            <a:ext cx="1766689" cy="1825150"/>
          </a:xfrm>
          <a:prstGeom prst="rect">
            <a:avLst/>
          </a:prstGeom>
        </p:spPr>
      </p:pic>
      <p:sp>
        <p:nvSpPr>
          <p:cNvPr id="29" name="Bulle narrative : rectangle à coins arrondis 28">
            <a:extLst>
              <a:ext uri="{FF2B5EF4-FFF2-40B4-BE49-F238E27FC236}">
                <a16:creationId xmlns:a16="http://schemas.microsoft.com/office/drawing/2014/main" id="{1D45D6BF-8B70-412F-AD18-343434CE45B1}"/>
              </a:ext>
            </a:extLst>
          </p:cNvPr>
          <p:cNvSpPr/>
          <p:nvPr/>
        </p:nvSpPr>
        <p:spPr>
          <a:xfrm rot="16200000">
            <a:off x="5678702" y="1202215"/>
            <a:ext cx="4082361" cy="2224440"/>
          </a:xfrm>
          <a:prstGeom prst="wedgeRoundRectCallout">
            <a:avLst>
              <a:gd name="adj1" fmla="val -62263"/>
              <a:gd name="adj2" fmla="val 21958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Bulle narrative : rectangle à coins arrondis 29">
            <a:extLst>
              <a:ext uri="{FF2B5EF4-FFF2-40B4-BE49-F238E27FC236}">
                <a16:creationId xmlns:a16="http://schemas.microsoft.com/office/drawing/2014/main" id="{1F9E88C7-B330-476A-BEBC-87514AADFD13}"/>
              </a:ext>
            </a:extLst>
          </p:cNvPr>
          <p:cNvSpPr/>
          <p:nvPr/>
        </p:nvSpPr>
        <p:spPr>
          <a:xfrm rot="16200000">
            <a:off x="8472514" y="1182522"/>
            <a:ext cx="4082361" cy="2224440"/>
          </a:xfrm>
          <a:prstGeom prst="wedgeRoundRectCallout">
            <a:avLst>
              <a:gd name="adj1" fmla="val -66398"/>
              <a:gd name="adj2" fmla="val -1442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Image 30" descr="Une image contenant intérieur, ours, peluche, assis&#10;&#10;Description générée automatiquement">
            <a:extLst>
              <a:ext uri="{FF2B5EF4-FFF2-40B4-BE49-F238E27FC236}">
                <a16:creationId xmlns:a16="http://schemas.microsoft.com/office/drawing/2014/main" id="{8292471D-13D3-41D0-B8AB-9A711857A69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5"/>
          <a:stretch/>
        </p:blipFill>
        <p:spPr>
          <a:xfrm>
            <a:off x="7078891" y="4920670"/>
            <a:ext cx="1873607" cy="193733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11688EF-EFD9-43FA-B2CC-CFACAE54C3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8891" y="510842"/>
            <a:ext cx="1372741" cy="141816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97BCB92-099E-4B8D-AB85-F611251AC4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907" y="710905"/>
            <a:ext cx="1372741" cy="141816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50DD71B-BD2F-42FB-84D1-BB686118E8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5523" y="1551394"/>
            <a:ext cx="1372741" cy="141816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61CDBD4-7BF5-40EC-847F-5E79C0172A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570" y="3193801"/>
            <a:ext cx="1727568" cy="86378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413EFF5-5ED2-48A3-B49E-7B6C3FA826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5013" y="3201628"/>
            <a:ext cx="1873607" cy="88279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BAA0363-CEE1-4152-9676-8FB1BDC982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49" y="1630062"/>
            <a:ext cx="1766689" cy="182515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789FEFC1-F315-4CCC-94D5-5B5B894B5D61}"/>
              </a:ext>
            </a:extLst>
          </p:cNvPr>
          <p:cNvSpPr/>
          <p:nvPr/>
        </p:nvSpPr>
        <p:spPr>
          <a:xfrm>
            <a:off x="6698420" y="4811151"/>
            <a:ext cx="2703054" cy="19373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ve-got-one-brown-rabbit-and-1593502787">
            <a:hlinkClick r:id="" action="ppaction://media"/>
            <a:extLst>
              <a:ext uri="{FF2B5EF4-FFF2-40B4-BE49-F238E27FC236}">
                <a16:creationId xmlns:a16="http://schemas.microsoft.com/office/drawing/2014/main" id="{A104DF4E-9CC4-4D34-97F0-655E9069E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87163" y="362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3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dessin, fenêtre&#10;&#10;Description générée automatiquement">
            <a:extLst>
              <a:ext uri="{FF2B5EF4-FFF2-40B4-BE49-F238E27FC236}">
                <a16:creationId xmlns:a16="http://schemas.microsoft.com/office/drawing/2014/main" id="{977D9D4C-9A60-4FCA-85DE-BFF90C0C7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62" y="5121368"/>
            <a:ext cx="1243543" cy="1249808"/>
          </a:xfrm>
          <a:prstGeom prst="rect">
            <a:avLst/>
          </a:prstGeom>
        </p:spPr>
      </p:pic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3B2A54C7-DC87-4AEF-A9B0-DC16C873D652}"/>
              </a:ext>
            </a:extLst>
          </p:cNvPr>
          <p:cNvSpPr/>
          <p:nvPr/>
        </p:nvSpPr>
        <p:spPr>
          <a:xfrm>
            <a:off x="844062" y="362549"/>
            <a:ext cx="2442399" cy="4251653"/>
          </a:xfrm>
          <a:prstGeom prst="wedgeRoundRectCallout">
            <a:avLst>
              <a:gd name="adj1" fmla="val -14573"/>
              <a:gd name="adj2" fmla="val 58711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C8B1B9-3E44-4946-A547-7E6AA9C889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93" y="1907321"/>
            <a:ext cx="1355855" cy="14283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96057C-A044-4250-824A-8D0DB4BCA336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178" y="2903475"/>
            <a:ext cx="1311098" cy="1381239"/>
          </a:xfrm>
          <a:prstGeom prst="rect">
            <a:avLst/>
          </a:prstGeom>
        </p:spPr>
      </p:pic>
      <p:pic>
        <p:nvPicPr>
          <p:cNvPr id="8" name="Image 7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6BE96232-4E81-4AD6-AD2E-8572AD9A23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/>
          <a:stretch/>
        </p:blipFill>
        <p:spPr>
          <a:xfrm>
            <a:off x="9956409" y="5134811"/>
            <a:ext cx="1481289" cy="152561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EA80B7E-756A-4D34-9489-070A640D63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15969" r="7215" b="9714"/>
          <a:stretch/>
        </p:blipFill>
        <p:spPr>
          <a:xfrm flipH="1">
            <a:off x="4351856" y="4937241"/>
            <a:ext cx="2217756" cy="1920759"/>
          </a:xfrm>
          <a:prstGeom prst="rect">
            <a:avLst/>
          </a:prstGeom>
        </p:spPr>
      </p:pic>
      <p:sp>
        <p:nvSpPr>
          <p:cNvPr id="21" name="Bulle narrative : rectangle à coins arrondis 20">
            <a:extLst>
              <a:ext uri="{FF2B5EF4-FFF2-40B4-BE49-F238E27FC236}">
                <a16:creationId xmlns:a16="http://schemas.microsoft.com/office/drawing/2014/main" id="{0E347F1A-B8E2-45E7-9F8E-C6211224CC65}"/>
              </a:ext>
            </a:extLst>
          </p:cNvPr>
          <p:cNvSpPr/>
          <p:nvPr/>
        </p:nvSpPr>
        <p:spPr>
          <a:xfrm rot="16200000">
            <a:off x="2926872" y="1295246"/>
            <a:ext cx="4082361" cy="2224440"/>
          </a:xfrm>
          <a:prstGeom prst="wedgeRoundRectCallout">
            <a:avLst>
              <a:gd name="adj1" fmla="val -65364"/>
              <a:gd name="adj2" fmla="val -28003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D1540D4-6736-4356-AC99-B20AD1880A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120" y="660615"/>
            <a:ext cx="942932" cy="1172938"/>
          </a:xfrm>
          <a:prstGeom prst="rect">
            <a:avLst/>
          </a:prstGeom>
        </p:spPr>
      </p:pic>
      <p:sp>
        <p:nvSpPr>
          <p:cNvPr id="29" name="Bulle narrative : rectangle à coins arrondis 28">
            <a:extLst>
              <a:ext uri="{FF2B5EF4-FFF2-40B4-BE49-F238E27FC236}">
                <a16:creationId xmlns:a16="http://schemas.microsoft.com/office/drawing/2014/main" id="{1D45D6BF-8B70-412F-AD18-343434CE45B1}"/>
              </a:ext>
            </a:extLst>
          </p:cNvPr>
          <p:cNvSpPr/>
          <p:nvPr/>
        </p:nvSpPr>
        <p:spPr>
          <a:xfrm rot="16200000">
            <a:off x="5678702" y="1202215"/>
            <a:ext cx="4082361" cy="2224440"/>
          </a:xfrm>
          <a:prstGeom prst="wedgeRoundRectCallout">
            <a:avLst>
              <a:gd name="adj1" fmla="val -62263"/>
              <a:gd name="adj2" fmla="val 21958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Bulle narrative : rectangle à coins arrondis 29">
            <a:extLst>
              <a:ext uri="{FF2B5EF4-FFF2-40B4-BE49-F238E27FC236}">
                <a16:creationId xmlns:a16="http://schemas.microsoft.com/office/drawing/2014/main" id="{1F9E88C7-B330-476A-BEBC-87514AADFD13}"/>
              </a:ext>
            </a:extLst>
          </p:cNvPr>
          <p:cNvSpPr/>
          <p:nvPr/>
        </p:nvSpPr>
        <p:spPr>
          <a:xfrm rot="16200000">
            <a:off x="8472514" y="1182522"/>
            <a:ext cx="4082361" cy="2224440"/>
          </a:xfrm>
          <a:prstGeom prst="wedgeRoundRectCallout">
            <a:avLst>
              <a:gd name="adj1" fmla="val -66398"/>
              <a:gd name="adj2" fmla="val -1442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Image 30" descr="Une image contenant intérieur, ours, peluche, assis&#10;&#10;Description générée automatiquement">
            <a:extLst>
              <a:ext uri="{FF2B5EF4-FFF2-40B4-BE49-F238E27FC236}">
                <a16:creationId xmlns:a16="http://schemas.microsoft.com/office/drawing/2014/main" id="{8292471D-13D3-41D0-B8AB-9A711857A69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5"/>
          <a:stretch/>
        </p:blipFill>
        <p:spPr>
          <a:xfrm>
            <a:off x="7078891" y="4920670"/>
            <a:ext cx="1873607" cy="1937330"/>
          </a:xfrm>
          <a:prstGeom prst="rect">
            <a:avLst/>
          </a:prstGeom>
        </p:spPr>
      </p:pic>
      <p:pic>
        <p:nvPicPr>
          <p:cNvPr id="32" name="Image 31" descr="Une image contenant pièce&#10;&#10;Description générée automatiquement">
            <a:extLst>
              <a:ext uri="{FF2B5EF4-FFF2-40B4-BE49-F238E27FC236}">
                <a16:creationId xmlns:a16="http://schemas.microsoft.com/office/drawing/2014/main" id="{1B5C8C9C-D09E-4F4A-9D51-9BED7C397E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962" y="451487"/>
            <a:ext cx="1384366" cy="129784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58A2781-2723-4843-8DFB-8D75445EAE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52" y="1584333"/>
            <a:ext cx="942932" cy="117293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5AF1B6B-83EF-4666-9E1E-2A32B6C07A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122" y="2581396"/>
            <a:ext cx="1391529" cy="146597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BA74421-50D7-4CD8-B28B-0AAEBB1B7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7" y="449224"/>
            <a:ext cx="1032361" cy="108759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2EF25C3-C4EE-426B-B1C2-1F5AF55454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89" y="1901906"/>
            <a:ext cx="942932" cy="117293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C38C12A-901E-45A0-9518-65EEC58372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292" y="2665251"/>
            <a:ext cx="942932" cy="117293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164DE0BB-D957-4E58-8A46-6B0315B8D9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13" y="1196039"/>
            <a:ext cx="942932" cy="1172938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8C01DCE0-58B6-421D-BB69-CD65A8AABE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64" y="609570"/>
            <a:ext cx="942932" cy="1172938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F3B73219-3DAF-434D-8A0E-48BDF0E447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528" y="3250113"/>
            <a:ext cx="942932" cy="1172938"/>
          </a:xfrm>
          <a:prstGeom prst="rect">
            <a:avLst/>
          </a:prstGeom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E119C7FD-3024-42E6-8832-00576B808E0F}"/>
              </a:ext>
            </a:extLst>
          </p:cNvPr>
          <p:cNvSpPr/>
          <p:nvPr/>
        </p:nvSpPr>
        <p:spPr>
          <a:xfrm>
            <a:off x="463906" y="4861223"/>
            <a:ext cx="2703054" cy="19373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ve-got-two-hamsters-and-a-br1593502921">
            <a:hlinkClick r:id="" action="ppaction://media"/>
            <a:extLst>
              <a:ext uri="{FF2B5EF4-FFF2-40B4-BE49-F238E27FC236}">
                <a16:creationId xmlns:a16="http://schemas.microsoft.com/office/drawing/2014/main" id="{29AC7024-A637-411D-B889-1D3CF808F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14615" y="393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2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dessin, fenêtre&#10;&#10;Description générée automatiquement">
            <a:extLst>
              <a:ext uri="{FF2B5EF4-FFF2-40B4-BE49-F238E27FC236}">
                <a16:creationId xmlns:a16="http://schemas.microsoft.com/office/drawing/2014/main" id="{977D9D4C-9A60-4FCA-85DE-BFF90C0C7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62" y="5121368"/>
            <a:ext cx="1243543" cy="1249808"/>
          </a:xfrm>
          <a:prstGeom prst="rect">
            <a:avLst/>
          </a:prstGeom>
        </p:spPr>
      </p:pic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3B2A54C7-DC87-4AEF-A9B0-DC16C873D652}"/>
              </a:ext>
            </a:extLst>
          </p:cNvPr>
          <p:cNvSpPr/>
          <p:nvPr/>
        </p:nvSpPr>
        <p:spPr>
          <a:xfrm>
            <a:off x="844062" y="362549"/>
            <a:ext cx="2442399" cy="4251653"/>
          </a:xfrm>
          <a:prstGeom prst="wedgeRoundRectCallout">
            <a:avLst>
              <a:gd name="adj1" fmla="val -14573"/>
              <a:gd name="adj2" fmla="val 58711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6BE96232-4E81-4AD6-AD2E-8572AD9A23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/>
          <a:stretch/>
        </p:blipFill>
        <p:spPr>
          <a:xfrm>
            <a:off x="9956409" y="5134811"/>
            <a:ext cx="1481289" cy="152561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2ADD13E-887B-4851-8598-0C57AC4C47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12" y="869498"/>
            <a:ext cx="1821772" cy="91088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EA80B7E-756A-4D34-9489-070A640D63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15969" r="7215" b="9714"/>
          <a:stretch/>
        </p:blipFill>
        <p:spPr>
          <a:xfrm flipH="1">
            <a:off x="4351856" y="4937241"/>
            <a:ext cx="2217756" cy="1920759"/>
          </a:xfrm>
          <a:prstGeom prst="rect">
            <a:avLst/>
          </a:prstGeom>
        </p:spPr>
      </p:pic>
      <p:sp>
        <p:nvSpPr>
          <p:cNvPr id="21" name="Bulle narrative : rectangle à coins arrondis 20">
            <a:extLst>
              <a:ext uri="{FF2B5EF4-FFF2-40B4-BE49-F238E27FC236}">
                <a16:creationId xmlns:a16="http://schemas.microsoft.com/office/drawing/2014/main" id="{0E347F1A-B8E2-45E7-9F8E-C6211224CC65}"/>
              </a:ext>
            </a:extLst>
          </p:cNvPr>
          <p:cNvSpPr/>
          <p:nvPr/>
        </p:nvSpPr>
        <p:spPr>
          <a:xfrm rot="16200000">
            <a:off x="2926872" y="1295246"/>
            <a:ext cx="4082361" cy="2224440"/>
          </a:xfrm>
          <a:prstGeom prst="wedgeRoundRectCallout">
            <a:avLst>
              <a:gd name="adj1" fmla="val -65364"/>
              <a:gd name="adj2" fmla="val -28003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Bulle narrative : rectangle à coins arrondis 28">
            <a:extLst>
              <a:ext uri="{FF2B5EF4-FFF2-40B4-BE49-F238E27FC236}">
                <a16:creationId xmlns:a16="http://schemas.microsoft.com/office/drawing/2014/main" id="{1D45D6BF-8B70-412F-AD18-343434CE45B1}"/>
              </a:ext>
            </a:extLst>
          </p:cNvPr>
          <p:cNvSpPr/>
          <p:nvPr/>
        </p:nvSpPr>
        <p:spPr>
          <a:xfrm rot="16200000">
            <a:off x="5678702" y="1202215"/>
            <a:ext cx="4082361" cy="2224440"/>
          </a:xfrm>
          <a:prstGeom prst="wedgeRoundRectCallout">
            <a:avLst>
              <a:gd name="adj1" fmla="val -62263"/>
              <a:gd name="adj2" fmla="val 21958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Bulle narrative : rectangle à coins arrondis 29">
            <a:extLst>
              <a:ext uri="{FF2B5EF4-FFF2-40B4-BE49-F238E27FC236}">
                <a16:creationId xmlns:a16="http://schemas.microsoft.com/office/drawing/2014/main" id="{1F9E88C7-B330-476A-BEBC-87514AADFD13}"/>
              </a:ext>
            </a:extLst>
          </p:cNvPr>
          <p:cNvSpPr/>
          <p:nvPr/>
        </p:nvSpPr>
        <p:spPr>
          <a:xfrm rot="16200000">
            <a:off x="8472514" y="1182522"/>
            <a:ext cx="4082361" cy="2224440"/>
          </a:xfrm>
          <a:prstGeom prst="wedgeRoundRectCallout">
            <a:avLst>
              <a:gd name="adj1" fmla="val -66398"/>
              <a:gd name="adj2" fmla="val -1442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Image 30" descr="Une image contenant intérieur, ours, peluche, assis&#10;&#10;Description générée automatiquement">
            <a:extLst>
              <a:ext uri="{FF2B5EF4-FFF2-40B4-BE49-F238E27FC236}">
                <a16:creationId xmlns:a16="http://schemas.microsoft.com/office/drawing/2014/main" id="{8292471D-13D3-41D0-B8AB-9A711857A69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5"/>
          <a:stretch/>
        </p:blipFill>
        <p:spPr>
          <a:xfrm>
            <a:off x="7078891" y="4920670"/>
            <a:ext cx="1873607" cy="1937330"/>
          </a:xfrm>
          <a:prstGeom prst="rect">
            <a:avLst/>
          </a:prstGeom>
        </p:spPr>
      </p:pic>
      <p:pic>
        <p:nvPicPr>
          <p:cNvPr id="32" name="Image 31" descr="Une image contenant pièce&#10;&#10;Description générée automatiquement">
            <a:extLst>
              <a:ext uri="{FF2B5EF4-FFF2-40B4-BE49-F238E27FC236}">
                <a16:creationId xmlns:a16="http://schemas.microsoft.com/office/drawing/2014/main" id="{1B5C8C9C-D09E-4F4A-9D51-9BED7C397E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827" y="2542637"/>
            <a:ext cx="1384366" cy="1297843"/>
          </a:xfrm>
          <a:prstGeom prst="rect">
            <a:avLst/>
          </a:prstGeom>
        </p:spPr>
      </p:pic>
      <p:pic>
        <p:nvPicPr>
          <p:cNvPr id="9" name="Image 8" descr="Une image contenant oiseau, animal, assis, extérieur&#10;&#10;Description générée automatiquement">
            <a:extLst>
              <a:ext uri="{FF2B5EF4-FFF2-40B4-BE49-F238E27FC236}">
                <a16:creationId xmlns:a16="http://schemas.microsoft.com/office/drawing/2014/main" id="{754FDC52-85D1-4EE5-A19F-159515899F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827" y="689050"/>
            <a:ext cx="1253498" cy="1323827"/>
          </a:xfrm>
          <a:prstGeom prst="rect">
            <a:avLst/>
          </a:prstGeom>
        </p:spPr>
      </p:pic>
      <p:pic>
        <p:nvPicPr>
          <p:cNvPr id="11" name="Image 10" descr="Une image contenant animal, oiseau, perroquet&#10;&#10;Description générée automatiquement">
            <a:extLst>
              <a:ext uri="{FF2B5EF4-FFF2-40B4-BE49-F238E27FC236}">
                <a16:creationId xmlns:a16="http://schemas.microsoft.com/office/drawing/2014/main" id="{68ACF65D-8636-4B5A-8514-CAEADB4AC5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827" y="2641807"/>
            <a:ext cx="1148809" cy="157438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3FF4B07-BCF1-45BE-BF94-E9CF4E14E7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809" y="2027864"/>
            <a:ext cx="2359097" cy="2495012"/>
          </a:xfrm>
          <a:prstGeom prst="rect">
            <a:avLst/>
          </a:prstGeom>
        </p:spPr>
      </p:pic>
      <p:pic>
        <p:nvPicPr>
          <p:cNvPr id="18" name="Image 1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58CE0C6-DE79-4E9D-A425-D4F9A50FFF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682" y="2542636"/>
            <a:ext cx="1321142" cy="1531759"/>
          </a:xfrm>
          <a:prstGeom prst="rect">
            <a:avLst/>
          </a:prstGeom>
        </p:spPr>
      </p:pic>
      <p:pic>
        <p:nvPicPr>
          <p:cNvPr id="27" name="Image 26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717B9DB3-6EBC-4637-A88C-49665AD5E4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83" y="474873"/>
            <a:ext cx="1715468" cy="2005093"/>
          </a:xfrm>
          <a:prstGeom prst="rect">
            <a:avLst/>
          </a:prstGeom>
        </p:spPr>
      </p:pic>
      <p:pic>
        <p:nvPicPr>
          <p:cNvPr id="36" name="Image 35" descr="Une image contenant oiseau, animal, assis, extérieur&#10;&#10;Description générée automatiquement">
            <a:extLst>
              <a:ext uri="{FF2B5EF4-FFF2-40B4-BE49-F238E27FC236}">
                <a16:creationId xmlns:a16="http://schemas.microsoft.com/office/drawing/2014/main" id="{A8E83779-59CF-4555-90B6-4C3978601A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81" y="535161"/>
            <a:ext cx="1253498" cy="1323827"/>
          </a:xfrm>
          <a:prstGeom prst="rect">
            <a:avLst/>
          </a:prstGeom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3E7AA93D-C276-4579-AD0D-EE736E887E15}"/>
              </a:ext>
            </a:extLst>
          </p:cNvPr>
          <p:cNvSpPr/>
          <p:nvPr/>
        </p:nvSpPr>
        <p:spPr>
          <a:xfrm>
            <a:off x="9320146" y="4920670"/>
            <a:ext cx="2703054" cy="19373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ve-got-a-brown-dog-and-a-yel1593503142">
            <a:hlinkClick r:id="" action="ppaction://media"/>
            <a:extLst>
              <a:ext uri="{FF2B5EF4-FFF2-40B4-BE49-F238E27FC236}">
                <a16:creationId xmlns:a16="http://schemas.microsoft.com/office/drawing/2014/main" id="{910B3404-68C7-408A-9DF3-69779F408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73678" y="401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1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limentation, tasse&#10;&#10;Description générée automatiquement">
            <a:extLst>
              <a:ext uri="{FF2B5EF4-FFF2-40B4-BE49-F238E27FC236}">
                <a16:creationId xmlns:a16="http://schemas.microsoft.com/office/drawing/2014/main" id="{1A64343F-599E-4F9B-8F43-B80FF6FF6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9920" y="1678989"/>
            <a:ext cx="3856652" cy="22477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FDE4A7-DEE0-4AB6-989F-9F000B823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73" y="1122380"/>
            <a:ext cx="4835402" cy="293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7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age 3">
            <a:extLst>
              <a:ext uri="{FF2B5EF4-FFF2-40B4-BE49-F238E27FC236}">
                <a16:creationId xmlns:a16="http://schemas.microsoft.com/office/drawing/2014/main" id="{FC26EA93-227C-4B64-8CF5-14016520B46E}"/>
              </a:ext>
            </a:extLst>
          </p:cNvPr>
          <p:cNvSpPr/>
          <p:nvPr/>
        </p:nvSpPr>
        <p:spPr>
          <a:xfrm>
            <a:off x="440858" y="2258849"/>
            <a:ext cx="3068908" cy="2110599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3418005-4C00-4D3D-95B4-0D1DFB9336F5}"/>
              </a:ext>
            </a:extLst>
          </p:cNvPr>
          <p:cNvSpPr txBox="1"/>
          <p:nvPr/>
        </p:nvSpPr>
        <p:spPr>
          <a:xfrm>
            <a:off x="1580332" y="91223"/>
            <a:ext cx="6883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Dans ce cours, tu vas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D605FF1-F12A-4723-B2E4-FFFC3670BD05}"/>
              </a:ext>
            </a:extLst>
          </p:cNvPr>
          <p:cNvSpPr txBox="1"/>
          <p:nvPr/>
        </p:nvSpPr>
        <p:spPr>
          <a:xfrm>
            <a:off x="25872" y="850201"/>
            <a:ext cx="67743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atin typeface="Arial Rounded MT Bold" panose="020F0704030504030204" pitchFamily="34" charset="0"/>
              </a:rPr>
              <a:t>découvrir des animaux domestiques</a:t>
            </a:r>
          </a:p>
        </p:txBody>
      </p:sp>
      <p:sp>
        <p:nvSpPr>
          <p:cNvPr id="6" name="Nuage 5">
            <a:extLst>
              <a:ext uri="{FF2B5EF4-FFF2-40B4-BE49-F238E27FC236}">
                <a16:creationId xmlns:a16="http://schemas.microsoft.com/office/drawing/2014/main" id="{10F58FC6-A76A-4DDC-BF59-3493156ED5B7}"/>
              </a:ext>
            </a:extLst>
          </p:cNvPr>
          <p:cNvSpPr/>
          <p:nvPr/>
        </p:nvSpPr>
        <p:spPr>
          <a:xfrm>
            <a:off x="8332336" y="379131"/>
            <a:ext cx="3518127" cy="2177672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12DBE2A-8916-4B95-BAE9-9DE91880F96B}"/>
              </a:ext>
            </a:extLst>
          </p:cNvPr>
          <p:cNvSpPr txBox="1"/>
          <p:nvPr/>
        </p:nvSpPr>
        <p:spPr>
          <a:xfrm>
            <a:off x="7045187" y="2396767"/>
            <a:ext cx="51468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atin typeface="Arial Rounded MT Bold" panose="020F0704030504030204" pitchFamily="34" charset="0"/>
              </a:rPr>
              <a:t>découvrir des actions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891479-DEC2-4EC1-ABF9-94C490305467}"/>
              </a:ext>
            </a:extLst>
          </p:cNvPr>
          <p:cNvSpPr txBox="1"/>
          <p:nvPr/>
        </p:nvSpPr>
        <p:spPr>
          <a:xfrm>
            <a:off x="2876109" y="5284524"/>
            <a:ext cx="65922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atin typeface="Arial Rounded MT Bold" panose="020F0704030504030204" pitchFamily="34" charset="0"/>
              </a:rPr>
              <a:t>nommer quelques parties du corps</a:t>
            </a:r>
          </a:p>
        </p:txBody>
      </p:sp>
      <p:sp>
        <p:nvSpPr>
          <p:cNvPr id="13" name="Nuage 12">
            <a:extLst>
              <a:ext uri="{FF2B5EF4-FFF2-40B4-BE49-F238E27FC236}">
                <a16:creationId xmlns:a16="http://schemas.microsoft.com/office/drawing/2014/main" id="{06AE317F-D8C4-45D5-BA3D-3255B44E090A}"/>
              </a:ext>
            </a:extLst>
          </p:cNvPr>
          <p:cNvSpPr/>
          <p:nvPr/>
        </p:nvSpPr>
        <p:spPr>
          <a:xfrm>
            <a:off x="634176" y="4740440"/>
            <a:ext cx="3068908" cy="2110599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CEF5F12-9ED1-438F-AA58-7C278C764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86" y="2476534"/>
            <a:ext cx="2390371" cy="146783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54BDD93-159D-4361-B8D6-C8CFADE03307}"/>
              </a:ext>
            </a:extLst>
          </p:cNvPr>
          <p:cNvSpPr txBox="1"/>
          <p:nvPr/>
        </p:nvSpPr>
        <p:spPr>
          <a:xfrm>
            <a:off x="4299706" y="3878014"/>
            <a:ext cx="2733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atin typeface="Arial Rounded MT Bold" panose="020F0704030504030204" pitchFamily="34" charset="0"/>
              </a:rPr>
              <a:t>chanter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56FA40F-4700-4960-A17D-5434D455B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2" y="2790853"/>
            <a:ext cx="796585" cy="8392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2284ADB-0E0E-4BA0-8C65-611597932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26" y="2556803"/>
            <a:ext cx="803670" cy="830264"/>
          </a:xfrm>
          <a:prstGeom prst="rect">
            <a:avLst/>
          </a:prstGeom>
        </p:spPr>
      </p:pic>
      <p:pic>
        <p:nvPicPr>
          <p:cNvPr id="16" name="Image 15" descr="Une image contenant pièce&#10;&#10;Description générée automatiquement">
            <a:extLst>
              <a:ext uri="{FF2B5EF4-FFF2-40B4-BE49-F238E27FC236}">
                <a16:creationId xmlns:a16="http://schemas.microsoft.com/office/drawing/2014/main" id="{6DE22FA1-BAE5-4396-B3DE-F8E67594F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6420" y="2679425"/>
            <a:ext cx="837439" cy="836009"/>
          </a:xfrm>
          <a:prstGeom prst="rect">
            <a:avLst/>
          </a:prstGeom>
        </p:spPr>
      </p:pic>
      <p:pic>
        <p:nvPicPr>
          <p:cNvPr id="18" name="Image 17" descr="Une image contenant alimentation, tasse&#10;&#10;Description générée automatiquement">
            <a:extLst>
              <a:ext uri="{FF2B5EF4-FFF2-40B4-BE49-F238E27FC236}">
                <a16:creationId xmlns:a16="http://schemas.microsoft.com/office/drawing/2014/main" id="{80C44F48-EA4B-493B-B7AE-29B4498AA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3703" y="3598390"/>
            <a:ext cx="796584" cy="464259"/>
          </a:xfrm>
          <a:prstGeom prst="rect">
            <a:avLst/>
          </a:prstGeom>
        </p:spPr>
      </p:pic>
      <p:pic>
        <p:nvPicPr>
          <p:cNvPr id="20" name="Image 19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3CF83E3-4E85-4D4B-ACFE-4DBEC520B2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082" y="835404"/>
            <a:ext cx="727192" cy="93925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C75CD43-76E8-49DA-9257-CF0A60698A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46" y="1333041"/>
            <a:ext cx="1249880" cy="75969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92614E9-967C-46DC-9343-F4FBCC96A1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55" y="564664"/>
            <a:ext cx="1519383" cy="759692"/>
          </a:xfrm>
          <a:prstGeom prst="rect">
            <a:avLst/>
          </a:prstGeom>
        </p:spPr>
      </p:pic>
      <p:pic>
        <p:nvPicPr>
          <p:cNvPr id="23" name="Image 2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9FA76A45-7AD9-41D0-8671-8840B2AB46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92" y="5308906"/>
            <a:ext cx="986758" cy="1004015"/>
          </a:xfrm>
          <a:prstGeom prst="rect">
            <a:avLst/>
          </a:prstGeom>
        </p:spPr>
      </p:pic>
      <p:pic>
        <p:nvPicPr>
          <p:cNvPr id="24" name="Image 23" descr="Une image contenant chemise, lumière&#10;&#10;Description générée automatiquement">
            <a:extLst>
              <a:ext uri="{FF2B5EF4-FFF2-40B4-BE49-F238E27FC236}">
                <a16:creationId xmlns:a16="http://schemas.microsoft.com/office/drawing/2014/main" id="{3B65B170-EBCC-4C01-B922-8A2A201CB5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623" y="5176911"/>
            <a:ext cx="423032" cy="8460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E0B7DCB-6417-4A92-812A-45D843B45D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172" y="3832227"/>
            <a:ext cx="1781061" cy="2480693"/>
          </a:xfrm>
          <a:prstGeom prst="rect">
            <a:avLst/>
          </a:prstGeom>
        </p:spPr>
      </p:pic>
      <p:pic>
        <p:nvPicPr>
          <p:cNvPr id="7" name="Image 6" descr="Une image contenant stationnaire, crayon, très coloré, tasse&#10;&#10;Description générée automatiquement">
            <a:extLst>
              <a:ext uri="{FF2B5EF4-FFF2-40B4-BE49-F238E27FC236}">
                <a16:creationId xmlns:a16="http://schemas.microsoft.com/office/drawing/2014/main" id="{ACB0E32B-1869-4650-B038-7726B10968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923" y="4567300"/>
            <a:ext cx="1655393" cy="214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7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6" grpId="0" animBg="1"/>
      <p:bldP spid="10" grpId="0"/>
      <p:bldP spid="11" grpId="0"/>
      <p:bldP spid="13" grpId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2CBA2A4-AB4A-4027-958B-CB0B865DB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393" y="495927"/>
            <a:ext cx="5224920" cy="2612460"/>
          </a:xfrm>
          <a:prstGeom prst="rect">
            <a:avLst/>
          </a:prstGeom>
        </p:spPr>
      </p:pic>
      <p:pic>
        <p:nvPicPr>
          <p:cNvPr id="6" name="Image 5" descr="Une image contenant animal, oiseau, assis, grand&#10;&#10;Description générée automatiquement">
            <a:extLst>
              <a:ext uri="{FF2B5EF4-FFF2-40B4-BE49-F238E27FC236}">
                <a16:creationId xmlns:a16="http://schemas.microsoft.com/office/drawing/2014/main" id="{A75C5DD8-013B-4AEB-9C54-B836CB8DC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1" y="1685884"/>
            <a:ext cx="4359739" cy="3486231"/>
          </a:xfrm>
          <a:prstGeom prst="rect">
            <a:avLst/>
          </a:prstGeom>
        </p:spPr>
      </p:pic>
      <p:pic>
        <p:nvPicPr>
          <p:cNvPr id="7" name="Image 6" descr="Une image contenant noir, photo, assis, blanc&#10;&#10;Description générée automatiquement">
            <a:extLst>
              <a:ext uri="{FF2B5EF4-FFF2-40B4-BE49-F238E27FC236}">
                <a16:creationId xmlns:a16="http://schemas.microsoft.com/office/drawing/2014/main" id="{19924203-CBA9-4743-9771-72E24C8B8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645" y="3563733"/>
            <a:ext cx="2990415" cy="293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D91F1E8-633F-436C-A414-F66614323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6247" y="2040532"/>
            <a:ext cx="2895924" cy="299175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1D5942D-DAA0-406F-BF84-6ACBF19D2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17" y="767295"/>
            <a:ext cx="3212783" cy="462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8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ièce&#10;&#10;Description générée automatiquement">
            <a:extLst>
              <a:ext uri="{FF2B5EF4-FFF2-40B4-BE49-F238E27FC236}">
                <a16:creationId xmlns:a16="http://schemas.microsoft.com/office/drawing/2014/main" id="{C068E874-424F-4F6C-8EF0-8836B7B3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02" y="1927729"/>
            <a:ext cx="3731397" cy="3498184"/>
          </a:xfrm>
          <a:prstGeom prst="rect">
            <a:avLst/>
          </a:prstGeom>
        </p:spPr>
      </p:pic>
      <p:pic>
        <p:nvPicPr>
          <p:cNvPr id="8" name="Image 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C7D17E3-4BD2-45A1-92F6-D120194AC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228" y="1281945"/>
            <a:ext cx="3701718" cy="47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7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oir, photo, assis, blanc&#10;&#10;Description générée automatiquement">
            <a:extLst>
              <a:ext uri="{FF2B5EF4-FFF2-40B4-BE49-F238E27FC236}">
                <a16:creationId xmlns:a16="http://schemas.microsoft.com/office/drawing/2014/main" id="{E8FC142D-A49A-4682-80BE-A096F3A47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037" y="3696947"/>
            <a:ext cx="2555040" cy="25111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4974442-3F97-4538-879F-BEC95F788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01" y="3696947"/>
            <a:ext cx="4703693" cy="2351847"/>
          </a:xfrm>
          <a:prstGeom prst="rect">
            <a:avLst/>
          </a:prstGeom>
        </p:spPr>
      </p:pic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38A64FA-A360-4B93-B188-92C977E64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78" y="291236"/>
            <a:ext cx="2275442" cy="293901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156D2D-2CF5-490A-AE84-2B33C653C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22" y="3370389"/>
            <a:ext cx="2043536" cy="29390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9778D4-A243-4CF0-AD91-EC0B891FF2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90" y="548593"/>
            <a:ext cx="3644162" cy="22149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7CF968-FD68-4824-A132-4951E2AC0934}"/>
              </a:ext>
            </a:extLst>
          </p:cNvPr>
          <p:cNvSpPr/>
          <p:nvPr/>
        </p:nvSpPr>
        <p:spPr>
          <a:xfrm>
            <a:off x="794283" y="1440121"/>
            <a:ext cx="79380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72A4E2-6427-4FBD-A38A-8CEF240749E4}"/>
              </a:ext>
            </a:extLst>
          </p:cNvPr>
          <p:cNvSpPr/>
          <p:nvPr/>
        </p:nvSpPr>
        <p:spPr>
          <a:xfrm>
            <a:off x="6727385" y="1478442"/>
            <a:ext cx="79380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DC1E04-93AA-4912-86DF-AE29F156DBCA}"/>
              </a:ext>
            </a:extLst>
          </p:cNvPr>
          <p:cNvSpPr/>
          <p:nvPr/>
        </p:nvSpPr>
        <p:spPr>
          <a:xfrm>
            <a:off x="641882" y="4839898"/>
            <a:ext cx="79380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1F6151-447F-477E-91C6-DB43EA291F2D}"/>
              </a:ext>
            </a:extLst>
          </p:cNvPr>
          <p:cNvSpPr/>
          <p:nvPr/>
        </p:nvSpPr>
        <p:spPr>
          <a:xfrm>
            <a:off x="4154117" y="4617075"/>
            <a:ext cx="79380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8FEA52-BF3F-4F91-8F86-08DBAD033D14}"/>
              </a:ext>
            </a:extLst>
          </p:cNvPr>
          <p:cNvSpPr/>
          <p:nvPr/>
        </p:nvSpPr>
        <p:spPr>
          <a:xfrm>
            <a:off x="8339133" y="5351327"/>
            <a:ext cx="79380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0508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F9778D4-A243-4CF0-AD91-EC0B891FF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505" y="1116833"/>
            <a:ext cx="7358989" cy="447288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8DEB44B-32FC-44C9-AA8B-3516BDEE0946}"/>
              </a:ext>
            </a:extLst>
          </p:cNvPr>
          <p:cNvSpPr txBox="1"/>
          <p:nvPr/>
        </p:nvSpPr>
        <p:spPr>
          <a:xfrm>
            <a:off x="4659068" y="132279"/>
            <a:ext cx="2873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Let’s move! </a:t>
            </a:r>
          </a:p>
        </p:txBody>
      </p:sp>
    </p:spTree>
    <p:extLst>
      <p:ext uri="{BB962C8B-B14F-4D97-AF65-F5344CB8AC3E}">
        <p14:creationId xmlns:p14="http://schemas.microsoft.com/office/powerpoint/2010/main" val="13778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38A64FA-A360-4B93-B188-92C977E64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86" y="1268282"/>
            <a:ext cx="4002774" cy="517008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8DEB44B-32FC-44C9-AA8B-3516BDEE0946}"/>
              </a:ext>
            </a:extLst>
          </p:cNvPr>
          <p:cNvSpPr txBox="1"/>
          <p:nvPr/>
        </p:nvSpPr>
        <p:spPr>
          <a:xfrm>
            <a:off x="4659068" y="132279"/>
            <a:ext cx="2873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Let’s move! </a:t>
            </a:r>
          </a:p>
        </p:txBody>
      </p:sp>
    </p:spTree>
    <p:extLst>
      <p:ext uri="{BB962C8B-B14F-4D97-AF65-F5344CB8AC3E}">
        <p14:creationId xmlns:p14="http://schemas.microsoft.com/office/powerpoint/2010/main" val="25825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7156D2D-2CF5-490A-AE84-2B33C653C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017" y="1068825"/>
            <a:ext cx="3728626" cy="536251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8DEB44B-32FC-44C9-AA8B-3516BDEE0946}"/>
              </a:ext>
            </a:extLst>
          </p:cNvPr>
          <p:cNvSpPr txBox="1"/>
          <p:nvPr/>
        </p:nvSpPr>
        <p:spPr>
          <a:xfrm>
            <a:off x="4659068" y="132279"/>
            <a:ext cx="2873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Let’s move! </a:t>
            </a:r>
          </a:p>
        </p:txBody>
      </p:sp>
    </p:spTree>
    <p:extLst>
      <p:ext uri="{BB962C8B-B14F-4D97-AF65-F5344CB8AC3E}">
        <p14:creationId xmlns:p14="http://schemas.microsoft.com/office/powerpoint/2010/main" val="38342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4974442-3F97-4538-879F-BEC95F788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36" y="1209779"/>
            <a:ext cx="9943128" cy="497156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8DEB44B-32FC-44C9-AA8B-3516BDEE0946}"/>
              </a:ext>
            </a:extLst>
          </p:cNvPr>
          <p:cNvSpPr txBox="1"/>
          <p:nvPr/>
        </p:nvSpPr>
        <p:spPr>
          <a:xfrm>
            <a:off x="4659068" y="132279"/>
            <a:ext cx="2873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Let’s move! </a:t>
            </a:r>
          </a:p>
        </p:txBody>
      </p:sp>
    </p:spTree>
    <p:extLst>
      <p:ext uri="{BB962C8B-B14F-4D97-AF65-F5344CB8AC3E}">
        <p14:creationId xmlns:p14="http://schemas.microsoft.com/office/powerpoint/2010/main" val="174017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oir, photo, assis, blanc&#10;&#10;Description générée automatiquement">
            <a:extLst>
              <a:ext uri="{FF2B5EF4-FFF2-40B4-BE49-F238E27FC236}">
                <a16:creationId xmlns:a16="http://schemas.microsoft.com/office/drawing/2014/main" id="{E8FC142D-A49A-4682-80BE-A096F3A47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77" y="1264643"/>
            <a:ext cx="4909646" cy="48252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8DEB44B-32FC-44C9-AA8B-3516BDEE0946}"/>
              </a:ext>
            </a:extLst>
          </p:cNvPr>
          <p:cNvSpPr txBox="1"/>
          <p:nvPr/>
        </p:nvSpPr>
        <p:spPr>
          <a:xfrm>
            <a:off x="4659068" y="132279"/>
            <a:ext cx="2873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Let’s move! </a:t>
            </a:r>
          </a:p>
        </p:txBody>
      </p:sp>
    </p:spTree>
    <p:extLst>
      <p:ext uri="{BB962C8B-B14F-4D97-AF65-F5344CB8AC3E}">
        <p14:creationId xmlns:p14="http://schemas.microsoft.com/office/powerpoint/2010/main" val="613901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photo, assis, blanc&#10;&#10;Description générée automatiquement">
            <a:extLst>
              <a:ext uri="{FF2B5EF4-FFF2-40B4-BE49-F238E27FC236}">
                <a16:creationId xmlns:a16="http://schemas.microsoft.com/office/drawing/2014/main" id="{46117854-D313-4302-A896-180714564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037" y="3696947"/>
            <a:ext cx="2555040" cy="25111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627754-9D26-40A3-B459-6F08003C4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01" y="3696947"/>
            <a:ext cx="4703693" cy="2351847"/>
          </a:xfrm>
          <a:prstGeom prst="rect">
            <a:avLst/>
          </a:prstGeom>
        </p:spPr>
      </p:pic>
      <p:pic>
        <p:nvPicPr>
          <p:cNvPr id="4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7698924-03DE-4FB5-A2BB-7F90E3D7D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50" y="291236"/>
            <a:ext cx="2275442" cy="29390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5EF7A2-645B-45D8-ACF1-57C8FDB855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22" y="3370389"/>
            <a:ext cx="2043536" cy="29390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83871A-91B2-46EE-9D64-DCE7A4A751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90" y="548593"/>
            <a:ext cx="3644162" cy="2214967"/>
          </a:xfrm>
          <a:prstGeom prst="rect">
            <a:avLst/>
          </a:prstGeom>
        </p:spPr>
      </p:pic>
      <p:pic>
        <p:nvPicPr>
          <p:cNvPr id="8194" name="Picture 2" descr="Tique, Mark, Bien, Parfait, Vérifier, Fait">
            <a:extLst>
              <a:ext uri="{FF2B5EF4-FFF2-40B4-BE49-F238E27FC236}">
                <a16:creationId xmlns:a16="http://schemas.microsoft.com/office/drawing/2014/main" id="{E3212FA0-54AA-49AB-BA2C-B61C900B3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658" y="984794"/>
            <a:ext cx="1820081" cy="168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941742C-12CA-41ED-9E3D-43CEB4FF7EF6}"/>
              </a:ext>
            </a:extLst>
          </p:cNvPr>
          <p:cNvSpPr txBox="1"/>
          <p:nvPr/>
        </p:nvSpPr>
        <p:spPr>
          <a:xfrm>
            <a:off x="245759" y="58808"/>
            <a:ext cx="2989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Simon says</a:t>
            </a:r>
          </a:p>
        </p:txBody>
      </p:sp>
    </p:spTree>
    <p:extLst>
      <p:ext uri="{BB962C8B-B14F-4D97-AF65-F5344CB8AC3E}">
        <p14:creationId xmlns:p14="http://schemas.microsoft.com/office/powerpoint/2010/main" val="44431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nion Jack, Drapeau, Drapeau De L'Union, Drapeau Royal">
            <a:extLst>
              <a:ext uri="{FF2B5EF4-FFF2-40B4-BE49-F238E27FC236}">
                <a16:creationId xmlns:a16="http://schemas.microsoft.com/office/drawing/2014/main" id="{3A78FFFC-3E93-4258-AF61-AB2749FA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12192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iseau, Gazouille, Chant, Mélodie">
            <a:extLst>
              <a:ext uri="{FF2B5EF4-FFF2-40B4-BE49-F238E27FC236}">
                <a16:creationId xmlns:a16="http://schemas.microsoft.com/office/drawing/2014/main" id="{27C981F0-6C78-47D7-BA4E-1FBC275B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16" y="190500"/>
            <a:ext cx="29432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FAC5DE7-E682-4560-8176-AB98461C328E}"/>
              </a:ext>
            </a:extLst>
          </p:cNvPr>
          <p:cNvSpPr txBox="1"/>
          <p:nvPr/>
        </p:nvSpPr>
        <p:spPr>
          <a:xfrm>
            <a:off x="3432517" y="6077243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    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915F9F-67BA-4014-AC71-856C96FA87EF}"/>
              </a:ext>
            </a:extLst>
          </p:cNvPr>
          <p:cNvSpPr txBox="1"/>
          <p:nvPr/>
        </p:nvSpPr>
        <p:spPr>
          <a:xfrm>
            <a:off x="1209627" y="2914072"/>
            <a:ext cx="3660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Let’s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sing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08B19F-5B65-4E7C-9A68-01FD8A0F7F84}"/>
              </a:ext>
            </a:extLst>
          </p:cNvPr>
          <p:cNvSpPr txBox="1"/>
          <p:nvPr/>
        </p:nvSpPr>
        <p:spPr>
          <a:xfrm>
            <a:off x="6603714" y="3025801"/>
            <a:ext cx="54574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The hello </a:t>
            </a:r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song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! </a:t>
            </a:r>
          </a:p>
        </p:txBody>
      </p:sp>
      <p:pic>
        <p:nvPicPr>
          <p:cNvPr id="2" name="Hello Teddy">
            <a:hlinkClick r:id="" action="ppaction://media"/>
            <a:extLst>
              <a:ext uri="{FF2B5EF4-FFF2-40B4-BE49-F238E27FC236}">
                <a16:creationId xmlns:a16="http://schemas.microsoft.com/office/drawing/2014/main" id="{63048C44-37D1-4AAE-8C0D-13125ADEC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1570" y="19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4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photo, assis, blanc&#10;&#10;Description générée automatiquement">
            <a:extLst>
              <a:ext uri="{FF2B5EF4-FFF2-40B4-BE49-F238E27FC236}">
                <a16:creationId xmlns:a16="http://schemas.microsoft.com/office/drawing/2014/main" id="{46117854-D313-4302-A896-180714564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037" y="3696947"/>
            <a:ext cx="2555040" cy="25111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627754-9D26-40A3-B459-6F08003C4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01" y="3696947"/>
            <a:ext cx="4703693" cy="2351847"/>
          </a:xfrm>
          <a:prstGeom prst="rect">
            <a:avLst/>
          </a:prstGeom>
        </p:spPr>
      </p:pic>
      <p:pic>
        <p:nvPicPr>
          <p:cNvPr id="4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7698924-03DE-4FB5-A2BB-7F90E3D7D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50" y="291236"/>
            <a:ext cx="2275442" cy="29390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5EF7A2-645B-45D8-ACF1-57C8FDB85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22" y="3370389"/>
            <a:ext cx="2043536" cy="29390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83871A-91B2-46EE-9D64-DCE7A4A75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90" y="548593"/>
            <a:ext cx="3644162" cy="2214967"/>
          </a:xfrm>
          <a:prstGeom prst="rect">
            <a:avLst/>
          </a:prstGeom>
        </p:spPr>
      </p:pic>
      <p:pic>
        <p:nvPicPr>
          <p:cNvPr id="9218" name="Picture 2" descr="Abandonner, Supprimer, Aucun, Annuler, Verrouillé">
            <a:extLst>
              <a:ext uri="{FF2B5EF4-FFF2-40B4-BE49-F238E27FC236}">
                <a16:creationId xmlns:a16="http://schemas.microsoft.com/office/drawing/2014/main" id="{2107455D-12F3-4351-82DC-931FA5887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266" y="3941221"/>
            <a:ext cx="1576162" cy="157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88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photo, assis, blanc&#10;&#10;Description générée automatiquement">
            <a:extLst>
              <a:ext uri="{FF2B5EF4-FFF2-40B4-BE49-F238E27FC236}">
                <a16:creationId xmlns:a16="http://schemas.microsoft.com/office/drawing/2014/main" id="{46117854-D313-4302-A896-180714564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037" y="3696947"/>
            <a:ext cx="2555040" cy="25111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627754-9D26-40A3-B459-6F08003C4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01" y="3696947"/>
            <a:ext cx="4703693" cy="2351847"/>
          </a:xfrm>
          <a:prstGeom prst="rect">
            <a:avLst/>
          </a:prstGeom>
        </p:spPr>
      </p:pic>
      <p:pic>
        <p:nvPicPr>
          <p:cNvPr id="4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7698924-03DE-4FB5-A2BB-7F90E3D7D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50" y="291236"/>
            <a:ext cx="2275442" cy="29390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5EF7A2-645B-45D8-ACF1-57C8FDB85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22" y="3370389"/>
            <a:ext cx="2043536" cy="29390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83871A-91B2-46EE-9D64-DCE7A4A75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90" y="548593"/>
            <a:ext cx="3644162" cy="2214967"/>
          </a:xfrm>
          <a:prstGeom prst="rect">
            <a:avLst/>
          </a:prstGeom>
        </p:spPr>
      </p:pic>
      <p:pic>
        <p:nvPicPr>
          <p:cNvPr id="8194" name="Picture 2" descr="Tique, Mark, Bien, Parfait, Vérifier, Fait">
            <a:extLst>
              <a:ext uri="{FF2B5EF4-FFF2-40B4-BE49-F238E27FC236}">
                <a16:creationId xmlns:a16="http://schemas.microsoft.com/office/drawing/2014/main" id="{E3212FA0-54AA-49AB-BA2C-B61C900B3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583" y="4109228"/>
            <a:ext cx="1820081" cy="168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11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photo, assis, blanc&#10;&#10;Description générée automatiquement">
            <a:extLst>
              <a:ext uri="{FF2B5EF4-FFF2-40B4-BE49-F238E27FC236}">
                <a16:creationId xmlns:a16="http://schemas.microsoft.com/office/drawing/2014/main" id="{46117854-D313-4302-A896-180714564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037" y="3696947"/>
            <a:ext cx="2555040" cy="25111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627754-9D26-40A3-B459-6F08003C4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01" y="3696947"/>
            <a:ext cx="4703693" cy="2351847"/>
          </a:xfrm>
          <a:prstGeom prst="rect">
            <a:avLst/>
          </a:prstGeom>
        </p:spPr>
      </p:pic>
      <p:pic>
        <p:nvPicPr>
          <p:cNvPr id="4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7698924-03DE-4FB5-A2BB-7F90E3D7D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50" y="291236"/>
            <a:ext cx="2275442" cy="29390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5EF7A2-645B-45D8-ACF1-57C8FDB85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22" y="3370389"/>
            <a:ext cx="2043536" cy="29390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83871A-91B2-46EE-9D64-DCE7A4A75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90" y="548593"/>
            <a:ext cx="3644162" cy="2214967"/>
          </a:xfrm>
          <a:prstGeom prst="rect">
            <a:avLst/>
          </a:prstGeom>
        </p:spPr>
      </p:pic>
      <p:pic>
        <p:nvPicPr>
          <p:cNvPr id="9218" name="Picture 2" descr="Abandonner, Supprimer, Aucun, Annuler, Verrouillé">
            <a:extLst>
              <a:ext uri="{FF2B5EF4-FFF2-40B4-BE49-F238E27FC236}">
                <a16:creationId xmlns:a16="http://schemas.microsoft.com/office/drawing/2014/main" id="{2107455D-12F3-4351-82DC-931FA5887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218" y="4472632"/>
            <a:ext cx="1576162" cy="157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25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photo, assis, blanc&#10;&#10;Description générée automatiquement">
            <a:extLst>
              <a:ext uri="{FF2B5EF4-FFF2-40B4-BE49-F238E27FC236}">
                <a16:creationId xmlns:a16="http://schemas.microsoft.com/office/drawing/2014/main" id="{46117854-D313-4302-A896-180714564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037" y="3696947"/>
            <a:ext cx="2555040" cy="25111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627754-9D26-40A3-B459-6F08003C4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01" y="3696947"/>
            <a:ext cx="4703693" cy="2351847"/>
          </a:xfrm>
          <a:prstGeom prst="rect">
            <a:avLst/>
          </a:prstGeom>
        </p:spPr>
      </p:pic>
      <p:pic>
        <p:nvPicPr>
          <p:cNvPr id="4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7698924-03DE-4FB5-A2BB-7F90E3D7D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50" y="291236"/>
            <a:ext cx="2275442" cy="29390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5EF7A2-645B-45D8-ACF1-57C8FDB85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22" y="3370389"/>
            <a:ext cx="2043536" cy="29390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83871A-91B2-46EE-9D64-DCE7A4A75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90" y="548593"/>
            <a:ext cx="3644162" cy="2214967"/>
          </a:xfrm>
          <a:prstGeom prst="rect">
            <a:avLst/>
          </a:prstGeom>
        </p:spPr>
      </p:pic>
      <p:pic>
        <p:nvPicPr>
          <p:cNvPr id="8194" name="Picture 2" descr="Tique, Mark, Bien, Parfait, Vérifier, Fait">
            <a:extLst>
              <a:ext uri="{FF2B5EF4-FFF2-40B4-BE49-F238E27FC236}">
                <a16:creationId xmlns:a16="http://schemas.microsoft.com/office/drawing/2014/main" id="{E3212FA0-54AA-49AB-BA2C-B61C900B3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669" y="4189476"/>
            <a:ext cx="1820081" cy="168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5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photo, assis, blanc&#10;&#10;Description générée automatiquement">
            <a:extLst>
              <a:ext uri="{FF2B5EF4-FFF2-40B4-BE49-F238E27FC236}">
                <a16:creationId xmlns:a16="http://schemas.microsoft.com/office/drawing/2014/main" id="{46117854-D313-4302-A896-180714564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037" y="3696947"/>
            <a:ext cx="2555040" cy="25111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627754-9D26-40A3-B459-6F08003C4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01" y="3696947"/>
            <a:ext cx="4703693" cy="2351847"/>
          </a:xfrm>
          <a:prstGeom prst="rect">
            <a:avLst/>
          </a:prstGeom>
        </p:spPr>
      </p:pic>
      <p:pic>
        <p:nvPicPr>
          <p:cNvPr id="4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7698924-03DE-4FB5-A2BB-7F90E3D7D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50" y="291236"/>
            <a:ext cx="2275442" cy="29390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5EF7A2-645B-45D8-ACF1-57C8FDB855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22" y="3370389"/>
            <a:ext cx="2043536" cy="29390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83871A-91B2-46EE-9D64-DCE7A4A751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90" y="548593"/>
            <a:ext cx="3644162" cy="2214967"/>
          </a:xfrm>
          <a:prstGeom prst="rect">
            <a:avLst/>
          </a:prstGeom>
        </p:spPr>
      </p:pic>
      <p:pic>
        <p:nvPicPr>
          <p:cNvPr id="9218" name="Picture 2" descr="Abandonner, Supprimer, Aucun, Annuler, Verrouillé">
            <a:extLst>
              <a:ext uri="{FF2B5EF4-FFF2-40B4-BE49-F238E27FC236}">
                <a16:creationId xmlns:a16="http://schemas.microsoft.com/office/drawing/2014/main" id="{2107455D-12F3-4351-82DC-931FA5887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13" y="944873"/>
            <a:ext cx="1576162" cy="157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59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photo, assis, blanc&#10;&#10;Description générée automatiquement">
            <a:extLst>
              <a:ext uri="{FF2B5EF4-FFF2-40B4-BE49-F238E27FC236}">
                <a16:creationId xmlns:a16="http://schemas.microsoft.com/office/drawing/2014/main" id="{46117854-D313-4302-A896-180714564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037" y="3696947"/>
            <a:ext cx="2555040" cy="25111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627754-9D26-40A3-B459-6F08003C4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01" y="3696947"/>
            <a:ext cx="4703693" cy="2351847"/>
          </a:xfrm>
          <a:prstGeom prst="rect">
            <a:avLst/>
          </a:prstGeom>
        </p:spPr>
      </p:pic>
      <p:pic>
        <p:nvPicPr>
          <p:cNvPr id="4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7698924-03DE-4FB5-A2BB-7F90E3D7D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50" y="291236"/>
            <a:ext cx="2275442" cy="29390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5EF7A2-645B-45D8-ACF1-57C8FDB85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22" y="3370389"/>
            <a:ext cx="2043536" cy="29390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83871A-91B2-46EE-9D64-DCE7A4A75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90" y="548593"/>
            <a:ext cx="3644162" cy="2214967"/>
          </a:xfrm>
          <a:prstGeom prst="rect">
            <a:avLst/>
          </a:prstGeom>
        </p:spPr>
      </p:pic>
      <p:pic>
        <p:nvPicPr>
          <p:cNvPr id="8194" name="Picture 2" descr="Tique, Mark, Bien, Parfait, Vérifier, Fait">
            <a:extLst>
              <a:ext uri="{FF2B5EF4-FFF2-40B4-BE49-F238E27FC236}">
                <a16:creationId xmlns:a16="http://schemas.microsoft.com/office/drawing/2014/main" id="{E3212FA0-54AA-49AB-BA2C-B61C900B3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375" y="4362232"/>
            <a:ext cx="1820081" cy="168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9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76776EA-D922-43DE-BC3E-7338A67D9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3045">
            <a:off x="8474480" y="492752"/>
            <a:ext cx="2786332" cy="5572664"/>
          </a:xfrm>
          <a:prstGeom prst="rect">
            <a:avLst/>
          </a:prstGeom>
        </p:spPr>
      </p:pic>
      <p:pic>
        <p:nvPicPr>
          <p:cNvPr id="15" name="Image 14" descr="Une image contenant regardant, debout, marchant, groupe&#10;&#10;Description générée automatiquement">
            <a:extLst>
              <a:ext uri="{FF2B5EF4-FFF2-40B4-BE49-F238E27FC236}">
                <a16:creationId xmlns:a16="http://schemas.microsoft.com/office/drawing/2014/main" id="{8C87DDCE-C825-4CD6-A469-448CAAEEB2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06" y="4450442"/>
            <a:ext cx="3388949" cy="3015636"/>
          </a:xfrm>
          <a:prstGeom prst="rect">
            <a:avLst/>
          </a:prstGeom>
        </p:spPr>
      </p:pic>
      <p:pic>
        <p:nvPicPr>
          <p:cNvPr id="13" name="Image 12" descr="Une image contenant sombre, assis&#10;&#10;Description générée automatiquement">
            <a:extLst>
              <a:ext uri="{FF2B5EF4-FFF2-40B4-BE49-F238E27FC236}">
                <a16:creationId xmlns:a16="http://schemas.microsoft.com/office/drawing/2014/main" id="{813B486F-D7C0-4021-89BB-1DF54EB4E1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4485">
            <a:off x="7383172" y="2765721"/>
            <a:ext cx="3153357" cy="2757711"/>
          </a:xfrm>
          <a:prstGeom prst="rect">
            <a:avLst/>
          </a:prstGeom>
        </p:spPr>
      </p:pic>
      <p:pic>
        <p:nvPicPr>
          <p:cNvPr id="17" name="red and pink rabbits">
            <a:hlinkClick r:id="" action="ppaction://media"/>
            <a:extLst>
              <a:ext uri="{FF2B5EF4-FFF2-40B4-BE49-F238E27FC236}">
                <a16:creationId xmlns:a16="http://schemas.microsoft.com/office/drawing/2014/main" id="{5E21282F-68C4-4A26-B6C2-C68FB8B7A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49355" y="213475"/>
            <a:ext cx="609600" cy="6096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AD6BDAE-A426-49D6-A9D2-B825881CA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30" l="1611" r="99133">
                        <a14:foregroundMark x1="27385" y1="9628" x2="37546" y2="6162"/>
                        <a14:foregroundMark x1="37546" y1="6162" x2="44857" y2="5777"/>
                        <a14:foregroundMark x1="44857" y1="5777" x2="52045" y2="7574"/>
                        <a14:foregroundMark x1="52045" y1="7574" x2="54771" y2="11168"/>
                        <a14:foregroundMark x1="9542" y1="25674" x2="1611" y2="33890"/>
                        <a14:foregroundMark x1="32838" y1="2953" x2="39653" y2="128"/>
                        <a14:foregroundMark x1="39653" y1="128" x2="44238" y2="3723"/>
                        <a14:foregroundMark x1="90706" y1="48909" x2="91450" y2="50834"/>
                        <a14:foregroundMark x1="26890" y1="87163" x2="24040" y2="99230"/>
                        <a14:foregroundMark x1="99133" y1="80488" x2="88104" y2="86136"/>
                        <a14:foregroundMark x1="69517" y1="21951" x2="65304" y2="31322"/>
                        <a14:foregroundMark x1="68649" y1="22465" x2="74969" y2="32606"/>
                        <a14:foregroundMark x1="45229" y1="32863" x2="59975" y2="36329"/>
                        <a14:foregroundMark x1="48823" y1="30680" x2="45725" y2="41977"/>
                        <a14:foregroundMark x1="37546" y1="36072" x2="35192" y2="42875"/>
                        <a14:foregroundMark x1="35192" y1="42875" x2="35316" y2="45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39" y="2112630"/>
            <a:ext cx="4063276" cy="392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71ECC14C-D4DE-4D1C-A2BE-1A92A2CD3396}"/>
              </a:ext>
            </a:extLst>
          </p:cNvPr>
          <p:cNvSpPr/>
          <p:nvPr/>
        </p:nvSpPr>
        <p:spPr>
          <a:xfrm>
            <a:off x="239152" y="344610"/>
            <a:ext cx="5964700" cy="4747895"/>
          </a:xfrm>
          <a:prstGeom prst="wedgeRoundRectCallout">
            <a:avLst>
              <a:gd name="adj1" fmla="val -42165"/>
              <a:gd name="adj2" fmla="val 68434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9" name="Picture 4" descr="Question Mark Ponctuation - Image gratuite sur Pixabay">
            <a:extLst>
              <a:ext uri="{FF2B5EF4-FFF2-40B4-BE49-F238E27FC236}">
                <a16:creationId xmlns:a16="http://schemas.microsoft.com/office/drawing/2014/main" id="{D1D092B1-E3E8-4E99-AA1B-D2BE1474A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58" y="1402286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C6DE2F01-0830-43AA-9814-CFB07268C7E2}"/>
              </a:ext>
            </a:extLst>
          </p:cNvPr>
          <p:cNvSpPr/>
          <p:nvPr/>
        </p:nvSpPr>
        <p:spPr>
          <a:xfrm>
            <a:off x="6696220" y="344610"/>
            <a:ext cx="4912023" cy="2893303"/>
          </a:xfrm>
          <a:prstGeom prst="wedgeRoundRectCallout">
            <a:avLst>
              <a:gd name="adj1" fmla="val 21615"/>
              <a:gd name="adj2" fmla="val 76883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4D36A0D-E82B-4FE4-A0E9-37557E9FD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230" y="4217699"/>
            <a:ext cx="2393159" cy="25211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69F29C4-EEDE-43DC-99B4-A5DE3902B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0" y="613121"/>
            <a:ext cx="2645062" cy="3804134"/>
          </a:xfrm>
          <a:prstGeom prst="rect">
            <a:avLst/>
          </a:prstGeom>
        </p:spPr>
      </p:pic>
      <p:pic>
        <p:nvPicPr>
          <p:cNvPr id="15" name="Image 14" descr="Une image contenant avion&#10;&#10;Description générée automatiquement">
            <a:extLst>
              <a:ext uri="{FF2B5EF4-FFF2-40B4-BE49-F238E27FC236}">
                <a16:creationId xmlns:a16="http://schemas.microsoft.com/office/drawing/2014/main" id="{587AE4A6-63B6-4B3B-909F-BA310FE4AA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01"/>
          <a:stretch/>
        </p:blipFill>
        <p:spPr>
          <a:xfrm>
            <a:off x="7950835" y="123803"/>
            <a:ext cx="2777613" cy="322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71ECC14C-D4DE-4D1C-A2BE-1A92A2CD3396}"/>
              </a:ext>
            </a:extLst>
          </p:cNvPr>
          <p:cNvSpPr/>
          <p:nvPr/>
        </p:nvSpPr>
        <p:spPr>
          <a:xfrm>
            <a:off x="239152" y="344610"/>
            <a:ext cx="5964700" cy="4747895"/>
          </a:xfrm>
          <a:prstGeom prst="wedgeRoundRectCallout">
            <a:avLst>
              <a:gd name="adj1" fmla="val -42165"/>
              <a:gd name="adj2" fmla="val 68434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9" name="Picture 4" descr="Question Mark Ponctuation - Image gratuite sur Pixabay">
            <a:extLst>
              <a:ext uri="{FF2B5EF4-FFF2-40B4-BE49-F238E27FC236}">
                <a16:creationId xmlns:a16="http://schemas.microsoft.com/office/drawing/2014/main" id="{D1D092B1-E3E8-4E99-AA1B-D2BE1474A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249" y="1402286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C6DE2F01-0830-43AA-9814-CFB07268C7E2}"/>
              </a:ext>
            </a:extLst>
          </p:cNvPr>
          <p:cNvSpPr/>
          <p:nvPr/>
        </p:nvSpPr>
        <p:spPr>
          <a:xfrm>
            <a:off x="6696220" y="344610"/>
            <a:ext cx="4912023" cy="2893303"/>
          </a:xfrm>
          <a:prstGeom prst="wedgeRoundRectCallout">
            <a:avLst>
              <a:gd name="adj1" fmla="val 21615"/>
              <a:gd name="adj2" fmla="val 76883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4D36A0D-E82B-4FE4-A0E9-37557E9FD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230" y="4217699"/>
            <a:ext cx="2393159" cy="25211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69F29C4-EEDE-43DC-99B4-A5DE3902B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152" y="1402286"/>
            <a:ext cx="3674035" cy="223636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87AE4A6-63B6-4B3B-909F-BA310FE4AA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1467" y="123803"/>
            <a:ext cx="2456349" cy="322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4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71ECC14C-D4DE-4D1C-A2BE-1A92A2CD3396}"/>
              </a:ext>
            </a:extLst>
          </p:cNvPr>
          <p:cNvSpPr/>
          <p:nvPr/>
        </p:nvSpPr>
        <p:spPr>
          <a:xfrm>
            <a:off x="3474720" y="344611"/>
            <a:ext cx="6459470" cy="4128916"/>
          </a:xfrm>
          <a:prstGeom prst="wedgeRoundRectCallout">
            <a:avLst>
              <a:gd name="adj1" fmla="val -41729"/>
              <a:gd name="adj2" fmla="val 73204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9" name="Picture 4" descr="Question Mark Ponctuation - Image gratuite sur Pixabay">
            <a:extLst>
              <a:ext uri="{FF2B5EF4-FFF2-40B4-BE49-F238E27FC236}">
                <a16:creationId xmlns:a16="http://schemas.microsoft.com/office/drawing/2014/main" id="{D1D092B1-E3E8-4E99-AA1B-D2BE1474A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648" y="796458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1F0FF6F-18BF-4B8E-99E4-F37673D51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842933"/>
            <a:ext cx="3729905" cy="29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A514798-4C6C-4DE5-9C70-B2B1FA0FF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019" y="472444"/>
            <a:ext cx="2645062" cy="3804134"/>
          </a:xfrm>
          <a:prstGeom prst="rect">
            <a:avLst/>
          </a:prstGeom>
        </p:spPr>
      </p:pic>
      <p:pic>
        <p:nvPicPr>
          <p:cNvPr id="13" name="Image 12" descr="Une image contenant avion&#10;&#10;Description générée automatiquement">
            <a:extLst>
              <a:ext uri="{FF2B5EF4-FFF2-40B4-BE49-F238E27FC236}">
                <a16:creationId xmlns:a16="http://schemas.microsoft.com/office/drawing/2014/main" id="{55FE54E1-1050-4BC3-90EF-2917C94BEB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01"/>
          <a:stretch/>
        </p:blipFill>
        <p:spPr>
          <a:xfrm>
            <a:off x="10702489" y="3429000"/>
            <a:ext cx="1273292" cy="1480625"/>
          </a:xfrm>
          <a:prstGeom prst="rect">
            <a:avLst/>
          </a:prstGeom>
        </p:spPr>
      </p:pic>
      <p:pic>
        <p:nvPicPr>
          <p:cNvPr id="14" name="Image 13" descr="Une image contenant avion&#10;&#10;Description générée automatiquement">
            <a:extLst>
              <a:ext uri="{FF2B5EF4-FFF2-40B4-BE49-F238E27FC236}">
                <a16:creationId xmlns:a16="http://schemas.microsoft.com/office/drawing/2014/main" id="{82DF093B-EDFD-43F2-A608-984055D3A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2"/>
          <a:stretch/>
        </p:blipFill>
        <p:spPr>
          <a:xfrm>
            <a:off x="10681449" y="5026141"/>
            <a:ext cx="1125506" cy="14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7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A226F8-CD6D-4D08-BD4A-6FC16FF0C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Africa Map Continent South - Free image on Pixabay">
            <a:extLst>
              <a:ext uri="{FF2B5EF4-FFF2-40B4-BE49-F238E27FC236}">
                <a16:creationId xmlns:a16="http://schemas.microsoft.com/office/drawing/2014/main" id="{CEDEC6CA-B4ED-4474-930D-DDD134C69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3C43B282-1320-4A34-966C-41E910AF83E1}"/>
              </a:ext>
            </a:extLst>
          </p:cNvPr>
          <p:cNvSpPr/>
          <p:nvPr/>
        </p:nvSpPr>
        <p:spPr>
          <a:xfrm>
            <a:off x="3601330" y="1395267"/>
            <a:ext cx="3699803" cy="44709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CC912E46-A0FC-4583-B754-2E01E720E7E7}"/>
              </a:ext>
            </a:extLst>
          </p:cNvPr>
          <p:cNvCxnSpPr/>
          <p:nvPr/>
        </p:nvCxnSpPr>
        <p:spPr>
          <a:xfrm flipH="1" flipV="1">
            <a:off x="5866228" y="5205046"/>
            <a:ext cx="2532184" cy="6611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South Africa Flag National - Free vector graphic on Pixabay">
            <a:extLst>
              <a:ext uri="{FF2B5EF4-FFF2-40B4-BE49-F238E27FC236}">
                <a16:creationId xmlns:a16="http://schemas.microsoft.com/office/drawing/2014/main" id="{868EEF90-E7F9-45C5-ADB5-C4693BF90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516" y="5387608"/>
            <a:ext cx="1657901" cy="110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 : en arc 6">
            <a:extLst>
              <a:ext uri="{FF2B5EF4-FFF2-40B4-BE49-F238E27FC236}">
                <a16:creationId xmlns:a16="http://schemas.microsoft.com/office/drawing/2014/main" id="{6DE9B75B-C122-415C-B7F4-2FC4664B3149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65100" y="2384941"/>
            <a:ext cx="3994294" cy="1207960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ours, peluche, assis, lumière&#10;&#10;Description générée automatiquement">
            <a:extLst>
              <a:ext uri="{FF2B5EF4-FFF2-40B4-BE49-F238E27FC236}">
                <a16:creationId xmlns:a16="http://schemas.microsoft.com/office/drawing/2014/main" id="{BC2AB6B2-3A24-4B51-AD96-45F6BD083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39" y="53796"/>
            <a:ext cx="644763" cy="8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2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8.33333E-7 0.00047 C 0.0013 -0.00185 0.00274 -0.00439 0.00417 -0.00555 C 0.00625 -0.0081 0.0082 -0.0081 0.01029 -0.01111 C 0.01159 -0.01365 0.01276 -0.02083 0.01406 -0.02222 L 0.02018 -0.02754 C 0.02201 -0.03125 0.02552 -0.03796 0.02721 -0.03796 C 0.02982 -0.03796 0.03229 -0.03495 0.03477 -0.0331 C 0.03568 -0.02939 0.03672 -0.02824 0.03763 -0.02222 C 0.03945 -0.0081 0.03841 -0.01365 0.0405 -0.00555 C 0.04219 0.01413 0.04102 0.00232 0.04427 0.02686 L 0.04701 0.04838 C 0.04753 0.05209 0.04792 0.05764 0.04844 0.0595 L 0.0513 0.07038 C 0.05234 0.08195 0.05274 0.09005 0.05404 0.09746 C 0.05456 0.09977 0.05508 0.10116 0.05547 0.10301 C 0.05599 0.10834 0.05651 0.11343 0.0569 0.11875 C 0.05729 0.12431 0.05742 0.13056 0.05781 0.13542 C 0.06029 0.16366 0.05833 0.13056 0.06016 0.15695 C 0.06055 0.16227 0.06081 0.16852 0.0612 0.17338 C 0.06146 0.17709 0.06185 0.1801 0.06211 0.1845 C 0.0625 0.18936 0.06276 0.19538 0.06302 0.20047 C 0.06328 0.20463 0.06367 0.20718 0.06393 0.21135 C 0.06393 0.21204 0.06628 0.25186 0.0668 0.26042 C 0.06706 0.26598 0.06732 0.272 0.06771 0.27639 C 0.06888 0.28913 0.07005 0.30139 0.07057 0.31991 C 0.07149 0.34862 0.07057 0.32547 0.07253 0.35232 C 0.07461 0.38125 0.0724 0.35533 0.07383 0.38496 C 0.07435 0.39653 0.07578 0.41783 0.07578 0.41852 C 0.07656 0.44607 0.07565 0.42338 0.07721 0.44491 C 0.07747 0.44977 0.07774 0.45649 0.07813 0.46088 C 0.07852 0.46575 0.07904 0.4676 0.07956 0.47176 C 0.08359 0.51181 0.07956 0.47987 0.08281 0.5044 C 0.08307 0.50996 0.08346 0.51598 0.08372 0.52084 C 0.08477 0.53496 0.0862 0.54352 0.0875 0.55348 C 0.08802 0.55718 0.08841 0.56204 0.08893 0.56436 C 0.08945 0.56621 0.08997 0.5669 0.09037 0.56991 C 0.09089 0.57246 0.09128 0.57801 0.0918 0.58033 C 0.09271 0.58519 0.09362 0.58774 0.09466 0.59144 L 0.0974 0.60232 C 0.09792 0.60417 0.09831 0.60672 0.09883 0.60788 C 0.10261 0.61413 0.10104 0.61297 0.10365 0.61297 L 0.10261 0.60788 " pathEditMode="relative" rAng="0" ptsTypes="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71ECC14C-D4DE-4D1C-A2BE-1A92A2CD3396}"/>
              </a:ext>
            </a:extLst>
          </p:cNvPr>
          <p:cNvSpPr/>
          <p:nvPr/>
        </p:nvSpPr>
        <p:spPr>
          <a:xfrm>
            <a:off x="239152" y="344610"/>
            <a:ext cx="5964700" cy="4747895"/>
          </a:xfrm>
          <a:prstGeom prst="wedgeRoundRectCallout">
            <a:avLst>
              <a:gd name="adj1" fmla="val -42165"/>
              <a:gd name="adj2" fmla="val 68434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9" name="Picture 4" descr="Question Mark Ponctuation - Image gratuite sur Pixabay">
            <a:extLst>
              <a:ext uri="{FF2B5EF4-FFF2-40B4-BE49-F238E27FC236}">
                <a16:creationId xmlns:a16="http://schemas.microsoft.com/office/drawing/2014/main" id="{D1D092B1-E3E8-4E99-AA1B-D2BE1474A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58" y="1402286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C6DE2F01-0830-43AA-9814-CFB07268C7E2}"/>
              </a:ext>
            </a:extLst>
          </p:cNvPr>
          <p:cNvSpPr/>
          <p:nvPr/>
        </p:nvSpPr>
        <p:spPr>
          <a:xfrm>
            <a:off x="6696220" y="344610"/>
            <a:ext cx="4912023" cy="2893303"/>
          </a:xfrm>
          <a:prstGeom prst="wedgeRoundRectCallout">
            <a:avLst>
              <a:gd name="adj1" fmla="val 10159"/>
              <a:gd name="adj2" fmla="val 83204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14" name="Image 13" descr="Une image contenant avion&#10;&#10;Description générée automatiquement">
            <a:extLst>
              <a:ext uri="{FF2B5EF4-FFF2-40B4-BE49-F238E27FC236}">
                <a16:creationId xmlns:a16="http://schemas.microsoft.com/office/drawing/2014/main" id="{9A4B085E-9C68-42A6-AC9F-9544315305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2"/>
          <a:stretch/>
        </p:blipFill>
        <p:spPr>
          <a:xfrm>
            <a:off x="7839779" y="119111"/>
            <a:ext cx="2208932" cy="29058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E2F631-0E61-4134-BAFF-6391B339A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6634" y="4246647"/>
            <a:ext cx="3120759" cy="24922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D81781F-EECD-4634-9640-C51434AE0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57" y="1872150"/>
            <a:ext cx="2805694" cy="170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7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71ECC14C-D4DE-4D1C-A2BE-1A92A2CD3396}"/>
              </a:ext>
            </a:extLst>
          </p:cNvPr>
          <p:cNvSpPr/>
          <p:nvPr/>
        </p:nvSpPr>
        <p:spPr>
          <a:xfrm>
            <a:off x="3474720" y="344611"/>
            <a:ext cx="6459470" cy="4128916"/>
          </a:xfrm>
          <a:prstGeom prst="wedgeRoundRectCallout">
            <a:avLst>
              <a:gd name="adj1" fmla="val -41729"/>
              <a:gd name="adj2" fmla="val 73204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9" name="Picture 4" descr="Question Mark Ponctuation - Image gratuite sur Pixabay">
            <a:extLst>
              <a:ext uri="{FF2B5EF4-FFF2-40B4-BE49-F238E27FC236}">
                <a16:creationId xmlns:a16="http://schemas.microsoft.com/office/drawing/2014/main" id="{D1D092B1-E3E8-4E99-AA1B-D2BE1474A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648" y="796458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1F0FF6F-18BF-4B8E-99E4-F37673D51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842933"/>
            <a:ext cx="3729905" cy="29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A514798-4C6C-4DE5-9C70-B2B1FA0FF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5593" y="1264445"/>
            <a:ext cx="3556055" cy="2164555"/>
          </a:xfrm>
          <a:prstGeom prst="rect">
            <a:avLst/>
          </a:prstGeom>
        </p:spPr>
      </p:pic>
      <p:pic>
        <p:nvPicPr>
          <p:cNvPr id="13" name="Image 12" descr="Une image contenant avion&#10;&#10;Description générée automatiquement">
            <a:extLst>
              <a:ext uri="{FF2B5EF4-FFF2-40B4-BE49-F238E27FC236}">
                <a16:creationId xmlns:a16="http://schemas.microsoft.com/office/drawing/2014/main" id="{55FE54E1-1050-4BC3-90EF-2917C94BEB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01"/>
          <a:stretch/>
        </p:blipFill>
        <p:spPr>
          <a:xfrm>
            <a:off x="10702489" y="3429000"/>
            <a:ext cx="1273292" cy="1480625"/>
          </a:xfrm>
          <a:prstGeom prst="rect">
            <a:avLst/>
          </a:prstGeom>
        </p:spPr>
      </p:pic>
      <p:pic>
        <p:nvPicPr>
          <p:cNvPr id="14" name="Image 13" descr="Une image contenant avion&#10;&#10;Description générée automatiquement">
            <a:extLst>
              <a:ext uri="{FF2B5EF4-FFF2-40B4-BE49-F238E27FC236}">
                <a16:creationId xmlns:a16="http://schemas.microsoft.com/office/drawing/2014/main" id="{82DF093B-EDFD-43F2-A608-984055D3A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2"/>
          <a:stretch/>
        </p:blipFill>
        <p:spPr>
          <a:xfrm>
            <a:off x="10681449" y="5026141"/>
            <a:ext cx="1125506" cy="14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71ECC14C-D4DE-4D1C-A2BE-1A92A2CD3396}"/>
              </a:ext>
            </a:extLst>
          </p:cNvPr>
          <p:cNvSpPr/>
          <p:nvPr/>
        </p:nvSpPr>
        <p:spPr>
          <a:xfrm>
            <a:off x="239152" y="344610"/>
            <a:ext cx="5964700" cy="4747895"/>
          </a:xfrm>
          <a:prstGeom prst="wedgeRoundRectCallout">
            <a:avLst>
              <a:gd name="adj1" fmla="val -42165"/>
              <a:gd name="adj2" fmla="val 68434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9" name="Picture 4" descr="Question Mark Ponctuation - Image gratuite sur Pixabay">
            <a:extLst>
              <a:ext uri="{FF2B5EF4-FFF2-40B4-BE49-F238E27FC236}">
                <a16:creationId xmlns:a16="http://schemas.microsoft.com/office/drawing/2014/main" id="{D1D092B1-E3E8-4E99-AA1B-D2BE1474A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58" y="1402286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C6DE2F01-0830-43AA-9814-CFB07268C7E2}"/>
              </a:ext>
            </a:extLst>
          </p:cNvPr>
          <p:cNvSpPr/>
          <p:nvPr/>
        </p:nvSpPr>
        <p:spPr>
          <a:xfrm>
            <a:off x="6696220" y="344610"/>
            <a:ext cx="4912023" cy="2893303"/>
          </a:xfrm>
          <a:prstGeom prst="wedgeRoundRectCallout">
            <a:avLst>
              <a:gd name="adj1" fmla="val 10159"/>
              <a:gd name="adj2" fmla="val 83204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5C41F0B-BD62-4929-B521-FA98E70D7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59" y="2264898"/>
            <a:ext cx="3539859" cy="1769930"/>
          </a:xfrm>
          <a:prstGeom prst="rect">
            <a:avLst/>
          </a:prstGeom>
        </p:spPr>
      </p:pic>
      <p:pic>
        <p:nvPicPr>
          <p:cNvPr id="13" name="Image 12" descr="Une image contenant pièce&#10;&#10;Description générée automatiquement">
            <a:extLst>
              <a:ext uri="{FF2B5EF4-FFF2-40B4-BE49-F238E27FC236}">
                <a16:creationId xmlns:a16="http://schemas.microsoft.com/office/drawing/2014/main" id="{A46091BE-DC3A-49AC-B776-B68CB8DB3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48" y="4305168"/>
            <a:ext cx="2549711" cy="2390354"/>
          </a:xfrm>
          <a:prstGeom prst="rect">
            <a:avLst/>
          </a:prstGeom>
        </p:spPr>
      </p:pic>
      <p:pic>
        <p:nvPicPr>
          <p:cNvPr id="15" name="Image 14" descr="Une image contenant avion&#10;&#10;Description générée automatiquement">
            <a:extLst>
              <a:ext uri="{FF2B5EF4-FFF2-40B4-BE49-F238E27FC236}">
                <a16:creationId xmlns:a16="http://schemas.microsoft.com/office/drawing/2014/main" id="{C4A4CBBE-4608-47FC-B859-135ADEDD37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2"/>
          <a:stretch/>
        </p:blipFill>
        <p:spPr>
          <a:xfrm>
            <a:off x="7839779" y="119111"/>
            <a:ext cx="2208932" cy="29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9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71ECC14C-D4DE-4D1C-A2BE-1A92A2CD3396}"/>
              </a:ext>
            </a:extLst>
          </p:cNvPr>
          <p:cNvSpPr/>
          <p:nvPr/>
        </p:nvSpPr>
        <p:spPr>
          <a:xfrm>
            <a:off x="239152" y="344610"/>
            <a:ext cx="5964700" cy="4747895"/>
          </a:xfrm>
          <a:prstGeom prst="wedgeRoundRectCallout">
            <a:avLst>
              <a:gd name="adj1" fmla="val -42165"/>
              <a:gd name="adj2" fmla="val 68434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9" name="Picture 4" descr="Question Mark Ponctuation - Image gratuite sur Pixabay">
            <a:extLst>
              <a:ext uri="{FF2B5EF4-FFF2-40B4-BE49-F238E27FC236}">
                <a16:creationId xmlns:a16="http://schemas.microsoft.com/office/drawing/2014/main" id="{D1D092B1-E3E8-4E99-AA1B-D2BE1474A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58" y="1402286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C6DE2F01-0830-43AA-9814-CFB07268C7E2}"/>
              </a:ext>
            </a:extLst>
          </p:cNvPr>
          <p:cNvSpPr/>
          <p:nvPr/>
        </p:nvSpPr>
        <p:spPr>
          <a:xfrm>
            <a:off x="6696220" y="344610"/>
            <a:ext cx="4912023" cy="2893303"/>
          </a:xfrm>
          <a:prstGeom prst="wedgeRoundRectCallout">
            <a:avLst>
              <a:gd name="adj1" fmla="val -21058"/>
              <a:gd name="adj2" fmla="val 120643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15" name="Image 14" descr="Une image contenant avion&#10;&#10;Description générée automatiquement">
            <a:extLst>
              <a:ext uri="{FF2B5EF4-FFF2-40B4-BE49-F238E27FC236}">
                <a16:creationId xmlns:a16="http://schemas.microsoft.com/office/drawing/2014/main" id="{C4A4CBBE-4608-47FC-B859-135ADEDD37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2"/>
          <a:stretch/>
        </p:blipFill>
        <p:spPr>
          <a:xfrm>
            <a:off x="7839779" y="119111"/>
            <a:ext cx="2208932" cy="2905893"/>
          </a:xfrm>
          <a:prstGeom prst="rect">
            <a:avLst/>
          </a:prstGeom>
        </p:spPr>
      </p:pic>
      <p:pic>
        <p:nvPicPr>
          <p:cNvPr id="8" name="Image 7" descr="Une image contenant noir, photo, assis, blanc&#10;&#10;Description générée automatiquement">
            <a:extLst>
              <a:ext uri="{FF2B5EF4-FFF2-40B4-BE49-F238E27FC236}">
                <a16:creationId xmlns:a16="http://schemas.microsoft.com/office/drawing/2014/main" id="{CA1E08DE-D894-4FD9-A686-322DF5E39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" y="1462994"/>
            <a:ext cx="2555040" cy="2511125"/>
          </a:xfrm>
          <a:prstGeom prst="rect">
            <a:avLst/>
          </a:prstGeom>
        </p:spPr>
      </p:pic>
      <p:pic>
        <p:nvPicPr>
          <p:cNvPr id="11" name="Image 10" descr="Une image contenant alimentation, tasse&#10;&#10;Description générée automatiquement">
            <a:extLst>
              <a:ext uri="{FF2B5EF4-FFF2-40B4-BE49-F238E27FC236}">
                <a16:creationId xmlns:a16="http://schemas.microsoft.com/office/drawing/2014/main" id="{51F49AFB-27F9-4D09-9A24-F17520AC7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137" y="4612703"/>
            <a:ext cx="3939147" cy="212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2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71ECC14C-D4DE-4D1C-A2BE-1A92A2CD3396}"/>
              </a:ext>
            </a:extLst>
          </p:cNvPr>
          <p:cNvSpPr/>
          <p:nvPr/>
        </p:nvSpPr>
        <p:spPr>
          <a:xfrm>
            <a:off x="3474720" y="344611"/>
            <a:ext cx="6459470" cy="4128916"/>
          </a:xfrm>
          <a:prstGeom prst="wedgeRoundRectCallout">
            <a:avLst>
              <a:gd name="adj1" fmla="val -41729"/>
              <a:gd name="adj2" fmla="val 73204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9" name="Picture 4" descr="Question Mark Ponctuation - Image gratuite sur Pixabay">
            <a:extLst>
              <a:ext uri="{FF2B5EF4-FFF2-40B4-BE49-F238E27FC236}">
                <a16:creationId xmlns:a16="http://schemas.microsoft.com/office/drawing/2014/main" id="{D1D092B1-E3E8-4E99-AA1B-D2BE1474A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648" y="796458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1F0FF6F-18BF-4B8E-99E4-F37673D51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842933"/>
            <a:ext cx="3729905" cy="29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A514798-4C6C-4DE5-9C70-B2B1FA0FF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3019" y="1074074"/>
            <a:ext cx="2645062" cy="2600873"/>
          </a:xfrm>
          <a:prstGeom prst="rect">
            <a:avLst/>
          </a:prstGeom>
        </p:spPr>
      </p:pic>
      <p:pic>
        <p:nvPicPr>
          <p:cNvPr id="13" name="Image 12" descr="Une image contenant avion&#10;&#10;Description générée automatiquement">
            <a:extLst>
              <a:ext uri="{FF2B5EF4-FFF2-40B4-BE49-F238E27FC236}">
                <a16:creationId xmlns:a16="http://schemas.microsoft.com/office/drawing/2014/main" id="{55FE54E1-1050-4BC3-90EF-2917C94BEB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01"/>
          <a:stretch/>
        </p:blipFill>
        <p:spPr>
          <a:xfrm>
            <a:off x="10702489" y="3429000"/>
            <a:ext cx="1273292" cy="1480625"/>
          </a:xfrm>
          <a:prstGeom prst="rect">
            <a:avLst/>
          </a:prstGeom>
        </p:spPr>
      </p:pic>
      <p:pic>
        <p:nvPicPr>
          <p:cNvPr id="14" name="Image 13" descr="Une image contenant avion&#10;&#10;Description générée automatiquement">
            <a:extLst>
              <a:ext uri="{FF2B5EF4-FFF2-40B4-BE49-F238E27FC236}">
                <a16:creationId xmlns:a16="http://schemas.microsoft.com/office/drawing/2014/main" id="{82DF093B-EDFD-43F2-A608-984055D3A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2"/>
          <a:stretch/>
        </p:blipFill>
        <p:spPr>
          <a:xfrm>
            <a:off x="10681449" y="5026141"/>
            <a:ext cx="1125506" cy="14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3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s Animaux, Animaux Sauvages, Rhino, Afrique">
            <a:extLst>
              <a:ext uri="{FF2B5EF4-FFF2-40B4-BE49-F238E27FC236}">
                <a16:creationId xmlns:a16="http://schemas.microsoft.com/office/drawing/2014/main" id="{04639AD1-B55A-4A63-9DE4-A5E0FC708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578" y="411996"/>
            <a:ext cx="5591957" cy="387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Une image contenant noir, photo, assis, blanc&#10;&#10;Description générée automatiquement">
            <a:extLst>
              <a:ext uri="{FF2B5EF4-FFF2-40B4-BE49-F238E27FC236}">
                <a16:creationId xmlns:a16="http://schemas.microsoft.com/office/drawing/2014/main" id="{2DF54D33-1C80-4456-B0F5-B137B1813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492" y="4054535"/>
            <a:ext cx="2555040" cy="25111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073A84-5E40-4DB7-9C2D-6FE84B786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4376">
            <a:off x="231377" y="4166434"/>
            <a:ext cx="4703693" cy="2351847"/>
          </a:xfrm>
          <a:prstGeom prst="rect">
            <a:avLst/>
          </a:prstGeom>
        </p:spPr>
      </p:pic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2381626-AAE8-492D-B39B-B10A6E4E8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043" y="215903"/>
            <a:ext cx="2275442" cy="29390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B4FDA42-2DC4-47ED-995E-5C08AF8817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275" y="3429000"/>
            <a:ext cx="2043536" cy="29390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474F76D-9D39-4952-8C1A-8F62BC8D3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4900">
            <a:off x="566322" y="704311"/>
            <a:ext cx="2775824" cy="168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6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oir, photo, assis, blanc&#10;&#10;Description générée automatiquement">
            <a:extLst>
              <a:ext uri="{FF2B5EF4-FFF2-40B4-BE49-F238E27FC236}">
                <a16:creationId xmlns:a16="http://schemas.microsoft.com/office/drawing/2014/main" id="{2DF54D33-1C80-4456-B0F5-B137B1813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54" y="382691"/>
            <a:ext cx="2555040" cy="25111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073A84-5E40-4DB7-9C2D-6FE84B786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4376">
            <a:off x="7173569" y="3417436"/>
            <a:ext cx="4703693" cy="2351847"/>
          </a:xfrm>
          <a:prstGeom prst="rect">
            <a:avLst/>
          </a:prstGeom>
        </p:spPr>
      </p:pic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2381626-AAE8-492D-B39B-B10A6E4E8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189" y="3598073"/>
            <a:ext cx="2275442" cy="29390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B4FDA42-2DC4-47ED-995E-5C08AF881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193" y="0"/>
            <a:ext cx="2043536" cy="29390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474F76D-9D39-4952-8C1A-8F62BC8D3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4900">
            <a:off x="447439" y="4495814"/>
            <a:ext cx="2775824" cy="1687180"/>
          </a:xfrm>
          <a:prstGeom prst="rect">
            <a:avLst/>
          </a:prstGeom>
        </p:spPr>
      </p:pic>
      <p:pic>
        <p:nvPicPr>
          <p:cNvPr id="7170" name="Picture 2" descr="Springbok, Hommes, Antilope, La Faune, Afrique, Nature">
            <a:extLst>
              <a:ext uri="{FF2B5EF4-FFF2-40B4-BE49-F238E27FC236}">
                <a16:creationId xmlns:a16="http://schemas.microsoft.com/office/drawing/2014/main" id="{4A6730EF-6490-48B0-94FB-89E463627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920" y="714638"/>
            <a:ext cx="4170080" cy="27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3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2079161-2FEE-4A8A-ADAC-7B1688919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15969" r="7215" b="9714"/>
          <a:stretch/>
        </p:blipFill>
        <p:spPr>
          <a:xfrm>
            <a:off x="1089468" y="1991371"/>
            <a:ext cx="3865082" cy="38115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8E2020-BD30-4A64-88C2-96829E250EE3}"/>
              </a:ext>
            </a:extLst>
          </p:cNvPr>
          <p:cNvSpPr/>
          <p:nvPr/>
        </p:nvSpPr>
        <p:spPr>
          <a:xfrm>
            <a:off x="4913189" y="336586"/>
            <a:ext cx="41569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Listen and spot!</a:t>
            </a:r>
            <a:endParaRPr lang="fr-FR" sz="4000" dirty="0">
              <a:latin typeface="Arial Rounded MT Bold" panose="020F0704030504030204" pitchFamily="34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A87B816-25CC-4E33-9893-712187469AE5}"/>
              </a:ext>
            </a:extLst>
          </p:cNvPr>
          <p:cNvCxnSpPr/>
          <p:nvPr/>
        </p:nvCxnSpPr>
        <p:spPr>
          <a:xfrm flipH="1">
            <a:off x="3291840" y="4375052"/>
            <a:ext cx="1997612" cy="2672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43C0275-FB44-4DA6-A1FB-5E2A33D8A2C0}"/>
              </a:ext>
            </a:extLst>
          </p:cNvPr>
          <p:cNvCxnSpPr>
            <a:cxnSpLocks/>
          </p:cNvCxnSpPr>
          <p:nvPr/>
        </p:nvCxnSpPr>
        <p:spPr>
          <a:xfrm flipH="1">
            <a:off x="2897946" y="4375052"/>
            <a:ext cx="2391506" cy="4870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8136DED-DE17-465D-B202-A1171E7F31C2}"/>
              </a:ext>
            </a:extLst>
          </p:cNvPr>
          <p:cNvCxnSpPr/>
          <p:nvPr/>
        </p:nvCxnSpPr>
        <p:spPr>
          <a:xfrm flipH="1">
            <a:off x="4192172" y="1991371"/>
            <a:ext cx="1744394" cy="7658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542AE67-7493-47F5-9195-9F6348DB87CE}"/>
              </a:ext>
            </a:extLst>
          </p:cNvPr>
          <p:cNvCxnSpPr>
            <a:cxnSpLocks/>
          </p:cNvCxnSpPr>
          <p:nvPr/>
        </p:nvCxnSpPr>
        <p:spPr>
          <a:xfrm>
            <a:off x="1871003" y="1603042"/>
            <a:ext cx="1744395" cy="8799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5CE1810-9288-483E-A553-57FB834176F3}"/>
              </a:ext>
            </a:extLst>
          </p:cNvPr>
          <p:cNvCxnSpPr/>
          <p:nvPr/>
        </p:nvCxnSpPr>
        <p:spPr>
          <a:xfrm>
            <a:off x="1885071" y="1631852"/>
            <a:ext cx="2405575" cy="7424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F4BA57A-972F-42F6-BADC-5881E3BCEE38}"/>
              </a:ext>
            </a:extLst>
          </p:cNvPr>
          <p:cNvCxnSpPr/>
          <p:nvPr/>
        </p:nvCxnSpPr>
        <p:spPr>
          <a:xfrm flipH="1" flipV="1">
            <a:off x="4698609" y="2757268"/>
            <a:ext cx="2293034" cy="12484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5455D582-1D23-46F0-98AF-E7D25C564CA9}"/>
              </a:ext>
            </a:extLst>
          </p:cNvPr>
          <p:cNvSpPr txBox="1"/>
          <p:nvPr/>
        </p:nvSpPr>
        <p:spPr>
          <a:xfrm>
            <a:off x="5289452" y="382105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2B1473C-0A74-4C47-8087-F55D82134B96}"/>
              </a:ext>
            </a:extLst>
          </p:cNvPr>
          <p:cNvSpPr txBox="1"/>
          <p:nvPr/>
        </p:nvSpPr>
        <p:spPr>
          <a:xfrm>
            <a:off x="6090951" y="1346872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F52F36F-D976-4608-BCB2-80FF9674660C}"/>
              </a:ext>
            </a:extLst>
          </p:cNvPr>
          <p:cNvSpPr txBox="1"/>
          <p:nvPr/>
        </p:nvSpPr>
        <p:spPr>
          <a:xfrm>
            <a:off x="1193607" y="860376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BA03A3F-E79E-4CB6-9CAB-82495FE5AEC4}"/>
              </a:ext>
            </a:extLst>
          </p:cNvPr>
          <p:cNvSpPr txBox="1"/>
          <p:nvPr/>
        </p:nvSpPr>
        <p:spPr>
          <a:xfrm>
            <a:off x="7059023" y="3406112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8087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ours, peluche, assis, brun&#10;&#10;Description générée automatiquement">
            <a:extLst>
              <a:ext uri="{FF2B5EF4-FFF2-40B4-BE49-F238E27FC236}">
                <a16:creationId xmlns:a16="http://schemas.microsoft.com/office/drawing/2014/main" id="{67F173FA-7019-4664-AF6D-236B51CA3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186" y="-478330"/>
            <a:ext cx="6534723" cy="8707930"/>
          </a:xfrm>
          <a:prstGeom prst="rect">
            <a:avLst/>
          </a:prstGeom>
        </p:spPr>
      </p:pic>
      <p:pic>
        <p:nvPicPr>
          <p:cNvPr id="22" name="Picture 4" descr="Doigt, Poing, Gant, Canon, Main, Point, Poke, Forme">
            <a:extLst>
              <a:ext uri="{FF2B5EF4-FFF2-40B4-BE49-F238E27FC236}">
                <a16:creationId xmlns:a16="http://schemas.microsoft.com/office/drawing/2014/main" id="{7F12009E-B3AD-4C40-BBF7-CA62A2AF6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45639">
            <a:off x="3663391" y="-126423"/>
            <a:ext cx="1407646" cy="21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Doigt, Poing, Gant, Canon, Main, Point, Poke, Forme">
            <a:extLst>
              <a:ext uri="{FF2B5EF4-FFF2-40B4-BE49-F238E27FC236}">
                <a16:creationId xmlns:a16="http://schemas.microsoft.com/office/drawing/2014/main" id="{46AFA60B-CDB9-498D-8B71-8163FBA38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97430">
            <a:off x="6407085" y="-124418"/>
            <a:ext cx="1407646" cy="21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D15A2D-22F0-409F-82B3-3C4A9ED562FF}"/>
              </a:ext>
            </a:extLst>
          </p:cNvPr>
          <p:cNvSpPr txBox="1"/>
          <p:nvPr/>
        </p:nvSpPr>
        <p:spPr>
          <a:xfrm>
            <a:off x="418287" y="92968"/>
            <a:ext cx="1692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Touch</a:t>
            </a:r>
          </a:p>
        </p:txBody>
      </p:sp>
    </p:spTree>
    <p:extLst>
      <p:ext uri="{BB962C8B-B14F-4D97-AF65-F5344CB8AC3E}">
        <p14:creationId xmlns:p14="http://schemas.microsoft.com/office/powerpoint/2010/main" val="308114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ours, peluche, assis, brun&#10;&#10;Description générée automatiquement">
            <a:extLst>
              <a:ext uri="{FF2B5EF4-FFF2-40B4-BE49-F238E27FC236}">
                <a16:creationId xmlns:a16="http://schemas.microsoft.com/office/drawing/2014/main" id="{67F173FA-7019-4664-AF6D-236B51CA3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186" y="-478330"/>
            <a:ext cx="6534723" cy="8707930"/>
          </a:xfrm>
          <a:prstGeom prst="rect">
            <a:avLst/>
          </a:prstGeom>
        </p:spPr>
      </p:pic>
      <p:pic>
        <p:nvPicPr>
          <p:cNvPr id="22" name="Picture 4" descr="Doigt, Poing, Gant, Canon, Main, Point, Poke, Forme">
            <a:extLst>
              <a:ext uri="{FF2B5EF4-FFF2-40B4-BE49-F238E27FC236}">
                <a16:creationId xmlns:a16="http://schemas.microsoft.com/office/drawing/2014/main" id="{7F12009E-B3AD-4C40-BBF7-CA62A2AF6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45639">
            <a:off x="2895295" y="-544563"/>
            <a:ext cx="1407646" cy="21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Doigt, Poing, Gant, Canon, Main, Point, Poke, Forme">
            <a:extLst>
              <a:ext uri="{FF2B5EF4-FFF2-40B4-BE49-F238E27FC236}">
                <a16:creationId xmlns:a16="http://schemas.microsoft.com/office/drawing/2014/main" id="{46AFA60B-CDB9-498D-8B71-8163FBA38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97430">
            <a:off x="7284909" y="-453602"/>
            <a:ext cx="1407646" cy="21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77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Springbok Gazelle Afrique La - Photo gratuite sur Pixabay">
            <a:extLst>
              <a:ext uri="{FF2B5EF4-FFF2-40B4-BE49-F238E27FC236}">
                <a16:creationId xmlns:a16="http://schemas.microsoft.com/office/drawing/2014/main" id="{4090EE7A-AC4E-4E34-BB98-B552F26F5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1042" y1="75278" x2="58750" y2="86528"/>
                        <a14:foregroundMark x1="44024" y1="77320" x2="42604" y2="84444"/>
                        <a14:foregroundMark x1="44375" y1="75556" x2="44177" y2="76548"/>
                        <a14:foregroundMark x1="47049" y1="63525" x2="46875" y2="64306"/>
                        <a14:foregroundMark x1="48166" y1="58498" x2="47291" y2="62434"/>
                        <a14:foregroundMark x1="46875" y1="64306" x2="46911" y2="67139"/>
                        <a14:foregroundMark x1="44948" y1="78932" x2="42813" y2="85694"/>
                        <a14:foregroundMark x1="42813" y1="85694" x2="42604" y2="86111"/>
                        <a14:backgroundMark x1="47292" y1="71111" x2="46146" y2="76944"/>
                        <a14:backgroundMark x1="46979" y1="69167" x2="46250" y2="71944"/>
                        <a14:backgroundMark x1="47604" y1="67639" x2="47292" y2="68333"/>
                        <a14:backgroundMark x1="47292" y1="68056" x2="46771" y2="69583"/>
                        <a14:backgroundMark x1="47813" y1="62917" x2="47292" y2="63750"/>
                        <a14:backgroundMark x1="48854" y1="56806" x2="48542" y2="58611"/>
                        <a14:backgroundMark x1="45833" y1="77500" x2="45521" y2="83056"/>
                        <a14:backgroundMark x1="45729" y1="76806" x2="45521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39" y="2580818"/>
            <a:ext cx="5153581" cy="386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s Animaux, Animaux Sauvages, Rhino, Afrique">
            <a:extLst>
              <a:ext uri="{FF2B5EF4-FFF2-40B4-BE49-F238E27FC236}">
                <a16:creationId xmlns:a16="http://schemas.microsoft.com/office/drawing/2014/main" id="{D69740F0-411A-4DF2-8515-0A3DF43F6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09" y="-209437"/>
            <a:ext cx="4180520" cy="290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Évêque Rouge Bishop Aviaire - Photo gratuite sur Pixabay">
            <a:extLst>
              <a:ext uri="{FF2B5EF4-FFF2-40B4-BE49-F238E27FC236}">
                <a16:creationId xmlns:a16="http://schemas.microsoft.com/office/drawing/2014/main" id="{6C1C14FF-7264-4AE8-8988-CF9135AC5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13" b="96094" l="10000" r="90000">
                        <a14:foregroundMark x1="63750" y1="82969" x2="63750" y2="96094"/>
                        <a14:foregroundMark x1="72396" y1="2813" x2="69688" y2="1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630" y="698995"/>
            <a:ext cx="2987706" cy="199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Éléphant Bébé De - Photo gratuite sur Pixabay">
            <a:extLst>
              <a:ext uri="{FF2B5EF4-FFF2-40B4-BE49-F238E27FC236}">
                <a16:creationId xmlns:a16="http://schemas.microsoft.com/office/drawing/2014/main" id="{00FA5EF3-FF28-481D-AD3C-A47829714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249" y="3412504"/>
            <a:ext cx="5153580" cy="337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pringbok Gazelle Afrique La - Photo gratuite sur Pixabay">
            <a:extLst>
              <a:ext uri="{FF2B5EF4-FFF2-40B4-BE49-F238E27FC236}">
                <a16:creationId xmlns:a16="http://schemas.microsoft.com/office/drawing/2014/main" id="{D28F3AB0-FC9A-4609-8FFD-42736F9DD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1042" y1="75278" x2="58750" y2="86528"/>
                        <a14:foregroundMark x1="44024" y1="77320" x2="42604" y2="84444"/>
                        <a14:foregroundMark x1="44375" y1="75556" x2="44177" y2="76548"/>
                        <a14:foregroundMark x1="47049" y1="63525" x2="46875" y2="64306"/>
                        <a14:foregroundMark x1="48166" y1="58498" x2="47291" y2="62434"/>
                        <a14:foregroundMark x1="46875" y1="64306" x2="46911" y2="67139"/>
                        <a14:foregroundMark x1="44948" y1="78932" x2="42813" y2="85694"/>
                        <a14:foregroundMark x1="42813" y1="85694" x2="42604" y2="86111"/>
                        <a14:backgroundMark x1="47292" y1="71111" x2="46146" y2="76944"/>
                        <a14:backgroundMark x1="46979" y1="69167" x2="46250" y2="71944"/>
                        <a14:backgroundMark x1="47604" y1="67639" x2="47292" y2="68333"/>
                        <a14:backgroundMark x1="47292" y1="68056" x2="46771" y2="69583"/>
                        <a14:backgroundMark x1="47813" y1="62917" x2="47292" y2="63750"/>
                        <a14:backgroundMark x1="48854" y1="56806" x2="48542" y2="58611"/>
                        <a14:backgroundMark x1="45833" y1="77500" x2="45521" y2="83056"/>
                        <a14:backgroundMark x1="45729" y1="76806" x2="45521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239" y="2827761"/>
            <a:ext cx="5153581" cy="386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Monkey Africa Animal - Free photo on Pixabay">
            <a:extLst>
              <a:ext uri="{FF2B5EF4-FFF2-40B4-BE49-F238E27FC236}">
                <a16:creationId xmlns:a16="http://schemas.microsoft.com/office/drawing/2014/main" id="{2A4CF5AA-92EC-48CB-8AAB-3420E6404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375" l="9792" r="90000">
                        <a14:foregroundMark x1="37188" y1="91094" x2="9792" y2="99375"/>
                        <a14:foregroundMark x1="67917" y1="15469" x2="68646" y2="25000"/>
                        <a14:foregroundMark x1="68646" y1="25000" x2="68750" y2="25156"/>
                        <a14:foregroundMark x1="59896" y1="72500" x2="67500" y2="83281"/>
                        <a14:backgroundMark x1="61875" y1="83125" x2="60833" y2="80000"/>
                        <a14:backgroundMark x1="59479" y1="78438" x2="58854" y2="75000"/>
                        <a14:backgroundMark x1="58642" y1="74030" x2="57500" y2="71406"/>
                        <a14:backgroundMark x1="60833" y1="79063" x2="59003" y2="74859"/>
                        <a14:backgroundMark x1="61250" y1="85781" x2="64375" y2="8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524" y="2215403"/>
            <a:ext cx="3529497" cy="235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 Animaux, Animaux Sauvages, Rhino, Afrique">
            <a:extLst>
              <a:ext uri="{FF2B5EF4-FFF2-40B4-BE49-F238E27FC236}">
                <a16:creationId xmlns:a16="http://schemas.microsoft.com/office/drawing/2014/main" id="{5853033A-3F54-43E8-BAFA-5ED5550CB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752" y="0"/>
            <a:ext cx="4180520" cy="290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pringbok Gazelle Afrique La - Photo gratuite sur Pixabay">
            <a:extLst>
              <a:ext uri="{FF2B5EF4-FFF2-40B4-BE49-F238E27FC236}">
                <a16:creationId xmlns:a16="http://schemas.microsoft.com/office/drawing/2014/main" id="{943AC1EF-4D94-4D5A-9FAB-1A8803E47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1042" y1="75278" x2="58750" y2="86528"/>
                        <a14:foregroundMark x1="44024" y1="77320" x2="42604" y2="84444"/>
                        <a14:foregroundMark x1="44375" y1="75556" x2="44177" y2="76548"/>
                        <a14:foregroundMark x1="47049" y1="63525" x2="46875" y2="64306"/>
                        <a14:foregroundMark x1="48166" y1="58498" x2="47291" y2="62434"/>
                        <a14:foregroundMark x1="46875" y1="64306" x2="46911" y2="67139"/>
                        <a14:foregroundMark x1="44948" y1="78932" x2="42813" y2="85694"/>
                        <a14:foregroundMark x1="42813" y1="85694" x2="42604" y2="86111"/>
                        <a14:backgroundMark x1="47292" y1="71111" x2="46146" y2="76944"/>
                        <a14:backgroundMark x1="46979" y1="69167" x2="46250" y2="71944"/>
                        <a14:backgroundMark x1="47604" y1="67639" x2="47292" y2="68333"/>
                        <a14:backgroundMark x1="47292" y1="68056" x2="46771" y2="69583"/>
                        <a14:backgroundMark x1="47813" y1="62917" x2="47292" y2="63750"/>
                        <a14:backgroundMark x1="48854" y1="56806" x2="48542" y2="58611"/>
                        <a14:backgroundMark x1="45833" y1="77500" x2="45521" y2="83056"/>
                        <a14:backgroundMark x1="45729" y1="76806" x2="45521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2" y="2973609"/>
            <a:ext cx="5153581" cy="386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Monkey Africa Animal - Free photo on Pixabay">
            <a:extLst>
              <a:ext uri="{FF2B5EF4-FFF2-40B4-BE49-F238E27FC236}">
                <a16:creationId xmlns:a16="http://schemas.microsoft.com/office/drawing/2014/main" id="{357E82B9-8336-47FA-9C78-F6F887F52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375" l="9792" r="90000">
                        <a14:foregroundMark x1="37188" y1="91094" x2="9792" y2="99375"/>
                        <a14:foregroundMark x1="67917" y1="15469" x2="68646" y2="25000"/>
                        <a14:foregroundMark x1="68646" y1="25000" x2="68750" y2="25156"/>
                        <a14:foregroundMark x1="59896" y1="72500" x2="67500" y2="83281"/>
                        <a14:backgroundMark x1="61875" y1="83125" x2="60833" y2="80000"/>
                        <a14:backgroundMark x1="59479" y1="78438" x2="58854" y2="75000"/>
                        <a14:backgroundMark x1="58642" y1="74030" x2="57500" y2="71406"/>
                        <a14:backgroundMark x1="60833" y1="79063" x2="59003" y2="74859"/>
                        <a14:backgroundMark x1="61250" y1="85781" x2="64375" y2="8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891" y="2294673"/>
            <a:ext cx="3529497" cy="235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Monkey Africa Animal - Free photo on Pixabay">
            <a:extLst>
              <a:ext uri="{FF2B5EF4-FFF2-40B4-BE49-F238E27FC236}">
                <a16:creationId xmlns:a16="http://schemas.microsoft.com/office/drawing/2014/main" id="{3BA5D1C5-5520-4C3C-BA53-7A4A082D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375" l="9792" r="90000">
                        <a14:foregroundMark x1="37188" y1="91094" x2="9792" y2="99375"/>
                        <a14:foregroundMark x1="67917" y1="15469" x2="68646" y2="25000"/>
                        <a14:foregroundMark x1="68646" y1="25000" x2="68750" y2="25156"/>
                        <a14:foregroundMark x1="59896" y1="72500" x2="67500" y2="83281"/>
                        <a14:backgroundMark x1="61875" y1="83125" x2="60833" y2="80000"/>
                        <a14:backgroundMark x1="59479" y1="78438" x2="58854" y2="75000"/>
                        <a14:backgroundMark x1="58642" y1="74030" x2="57500" y2="71406"/>
                        <a14:backgroundMark x1="60833" y1="79063" x2="59003" y2="74859"/>
                        <a14:backgroundMark x1="61250" y1="85781" x2="64375" y2="8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752" y="2696730"/>
            <a:ext cx="3529497" cy="235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Monkey Africa Animal - Free photo on Pixabay">
            <a:extLst>
              <a:ext uri="{FF2B5EF4-FFF2-40B4-BE49-F238E27FC236}">
                <a16:creationId xmlns:a16="http://schemas.microsoft.com/office/drawing/2014/main" id="{792C9E05-150B-48A0-843B-FB08AB77C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375" l="9792" r="90000">
                        <a14:foregroundMark x1="37188" y1="91094" x2="9792" y2="99375"/>
                        <a14:foregroundMark x1="67917" y1="15469" x2="68646" y2="25000"/>
                        <a14:foregroundMark x1="68646" y1="25000" x2="68750" y2="25156"/>
                        <a14:foregroundMark x1="59896" y1="72500" x2="67500" y2="83281"/>
                        <a14:backgroundMark x1="61875" y1="83125" x2="60833" y2="80000"/>
                        <a14:backgroundMark x1="59479" y1="78438" x2="58854" y2="75000"/>
                        <a14:backgroundMark x1="58642" y1="74030" x2="57500" y2="71406"/>
                        <a14:backgroundMark x1="60833" y1="79063" x2="59003" y2="74859"/>
                        <a14:backgroundMark x1="61250" y1="85781" x2="64375" y2="8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018" y="2655867"/>
            <a:ext cx="3529497" cy="235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Monkey Africa Animal - Free photo on Pixabay">
            <a:extLst>
              <a:ext uri="{FF2B5EF4-FFF2-40B4-BE49-F238E27FC236}">
                <a16:creationId xmlns:a16="http://schemas.microsoft.com/office/drawing/2014/main" id="{8209CCF0-98AD-455B-8DA3-9BB6132DE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375" l="9792" r="90000">
                        <a14:foregroundMark x1="37188" y1="91094" x2="9792" y2="99375"/>
                        <a14:foregroundMark x1="67917" y1="15469" x2="68646" y2="25000"/>
                        <a14:foregroundMark x1="68646" y1="25000" x2="68750" y2="25156"/>
                        <a14:foregroundMark x1="59896" y1="72500" x2="67500" y2="83281"/>
                        <a14:backgroundMark x1="61875" y1="83125" x2="60833" y2="80000"/>
                        <a14:backgroundMark x1="59479" y1="78438" x2="58854" y2="75000"/>
                        <a14:backgroundMark x1="58642" y1="74030" x2="57500" y2="71406"/>
                        <a14:backgroundMark x1="60833" y1="79063" x2="59003" y2="74859"/>
                        <a14:backgroundMark x1="61250" y1="85781" x2="64375" y2="8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37" y="2902810"/>
            <a:ext cx="3529497" cy="235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Évêque Rouge Bishop Aviaire - Photo gratuite sur Pixabay">
            <a:extLst>
              <a:ext uri="{FF2B5EF4-FFF2-40B4-BE49-F238E27FC236}">
                <a16:creationId xmlns:a16="http://schemas.microsoft.com/office/drawing/2014/main" id="{22C37986-0E8D-46DF-9888-6043A21A2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13" b="96094" l="10000" r="90000">
                        <a14:foregroundMark x1="63750" y1="82969" x2="63750" y2="96094"/>
                        <a14:foregroundMark x1="72396" y1="2813" x2="69688" y2="1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437" y="1104477"/>
            <a:ext cx="2987706" cy="199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Évêque Rouge Bishop Aviaire - Photo gratuite sur Pixabay">
            <a:extLst>
              <a:ext uri="{FF2B5EF4-FFF2-40B4-BE49-F238E27FC236}">
                <a16:creationId xmlns:a16="http://schemas.microsoft.com/office/drawing/2014/main" id="{FDB95B7D-A603-43DA-BD89-462FE6642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13" b="96094" l="10000" r="90000">
                        <a14:foregroundMark x1="63750" y1="82969" x2="63750" y2="96094"/>
                        <a14:foregroundMark x1="72396" y1="2813" x2="69688" y2="1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502" y="1584916"/>
            <a:ext cx="2987706" cy="199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Évêque Rouge Bishop Aviaire - Photo gratuite sur Pixabay">
            <a:extLst>
              <a:ext uri="{FF2B5EF4-FFF2-40B4-BE49-F238E27FC236}">
                <a16:creationId xmlns:a16="http://schemas.microsoft.com/office/drawing/2014/main" id="{0D4C3433-DCF0-4B53-BC17-276C7F057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13" b="96094" l="10000" r="90000">
                        <a14:foregroundMark x1="63750" y1="82969" x2="63750" y2="96094"/>
                        <a14:foregroundMark x1="72396" y1="2813" x2="69688" y2="1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428" y="2299140"/>
            <a:ext cx="2987706" cy="199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5E6901C8-8C26-4F32-B94A-DF6B9F7B78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/>
          <a:stretch/>
        </p:blipFill>
        <p:spPr>
          <a:xfrm>
            <a:off x="6223185" y="5106485"/>
            <a:ext cx="1834335" cy="188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1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ours, peluche, assis, brun&#10;&#10;Description générée automatiquement">
            <a:extLst>
              <a:ext uri="{FF2B5EF4-FFF2-40B4-BE49-F238E27FC236}">
                <a16:creationId xmlns:a16="http://schemas.microsoft.com/office/drawing/2014/main" id="{67F173FA-7019-4664-AF6D-236B51CA3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186" y="-478330"/>
            <a:ext cx="6534723" cy="8707930"/>
          </a:xfrm>
          <a:prstGeom prst="rect">
            <a:avLst/>
          </a:prstGeom>
        </p:spPr>
      </p:pic>
      <p:pic>
        <p:nvPicPr>
          <p:cNvPr id="22" name="Picture 4" descr="Doigt, Poing, Gant, Canon, Main, Point, Poke, Forme">
            <a:extLst>
              <a:ext uri="{FF2B5EF4-FFF2-40B4-BE49-F238E27FC236}">
                <a16:creationId xmlns:a16="http://schemas.microsoft.com/office/drawing/2014/main" id="{7F12009E-B3AD-4C40-BBF7-CA62A2AF6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45639">
            <a:off x="3699967" y="881901"/>
            <a:ext cx="1407646" cy="21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57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ours, peluche, assis, brun&#10;&#10;Description générée automatiquement">
            <a:extLst>
              <a:ext uri="{FF2B5EF4-FFF2-40B4-BE49-F238E27FC236}">
                <a16:creationId xmlns:a16="http://schemas.microsoft.com/office/drawing/2014/main" id="{67F173FA-7019-4664-AF6D-236B51CA3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186" y="-478330"/>
            <a:ext cx="6534723" cy="8707930"/>
          </a:xfrm>
          <a:prstGeom prst="rect">
            <a:avLst/>
          </a:prstGeom>
        </p:spPr>
      </p:pic>
      <p:pic>
        <p:nvPicPr>
          <p:cNvPr id="22" name="Picture 4" descr="Doigt, Poing, Gant, Canon, Main, Point, Poke, Forme">
            <a:extLst>
              <a:ext uri="{FF2B5EF4-FFF2-40B4-BE49-F238E27FC236}">
                <a16:creationId xmlns:a16="http://schemas.microsoft.com/office/drawing/2014/main" id="{7F12009E-B3AD-4C40-BBF7-CA62A2AF6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78854">
            <a:off x="6144818" y="737321"/>
            <a:ext cx="1407646" cy="21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52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0">
            <a:extLst>
              <a:ext uri="{FF2B5EF4-FFF2-40B4-BE49-F238E27FC236}">
                <a16:creationId xmlns:a16="http://schemas.microsoft.com/office/drawing/2014/main" id="{6DDBC908-59D1-40B8-86F3-7B3CE0F44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05719"/>
              </p:ext>
            </p:extLst>
          </p:nvPr>
        </p:nvGraphicFramePr>
        <p:xfrm>
          <a:off x="414067" y="693598"/>
          <a:ext cx="11576648" cy="4417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4162">
                  <a:extLst>
                    <a:ext uri="{9D8B030D-6E8A-4147-A177-3AD203B41FA5}">
                      <a16:colId xmlns:a16="http://schemas.microsoft.com/office/drawing/2014/main" val="2050187284"/>
                    </a:ext>
                  </a:extLst>
                </a:gridCol>
                <a:gridCol w="2894162">
                  <a:extLst>
                    <a:ext uri="{9D8B030D-6E8A-4147-A177-3AD203B41FA5}">
                      <a16:colId xmlns:a16="http://schemas.microsoft.com/office/drawing/2014/main" val="2335804276"/>
                    </a:ext>
                  </a:extLst>
                </a:gridCol>
                <a:gridCol w="2894162">
                  <a:extLst>
                    <a:ext uri="{9D8B030D-6E8A-4147-A177-3AD203B41FA5}">
                      <a16:colId xmlns:a16="http://schemas.microsoft.com/office/drawing/2014/main" val="2716033663"/>
                    </a:ext>
                  </a:extLst>
                </a:gridCol>
                <a:gridCol w="2894162">
                  <a:extLst>
                    <a:ext uri="{9D8B030D-6E8A-4147-A177-3AD203B41FA5}">
                      <a16:colId xmlns:a16="http://schemas.microsoft.com/office/drawing/2014/main" val="1365274369"/>
                    </a:ext>
                  </a:extLst>
                </a:gridCol>
              </a:tblGrid>
              <a:tr h="13570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246114"/>
                  </a:ext>
                </a:extLst>
              </a:tr>
              <a:tr h="30606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359367"/>
                  </a:ext>
                </a:extLst>
              </a:tr>
            </a:tbl>
          </a:graphicData>
        </a:graphic>
      </p:graphicFrame>
      <p:pic>
        <p:nvPicPr>
          <p:cNvPr id="3" name="Image 2" descr="Une image contenant noir, photo, assis, blanc&#10;&#10;Description générée automatiquement">
            <a:extLst>
              <a:ext uri="{FF2B5EF4-FFF2-40B4-BE49-F238E27FC236}">
                <a16:creationId xmlns:a16="http://schemas.microsoft.com/office/drawing/2014/main" id="{CB98AFD7-FA60-49F6-B53E-23825382E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43" y="5111329"/>
            <a:ext cx="1456807" cy="14317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66E6F0F-CF9A-4A00-9D84-DDD115793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" y="5368175"/>
            <a:ext cx="2681903" cy="1340952"/>
          </a:xfrm>
          <a:prstGeom prst="rect">
            <a:avLst/>
          </a:prstGeom>
        </p:spPr>
      </p:pic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35BAA08-A3FF-4C0F-B732-AD66D4C78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057" y="5187092"/>
            <a:ext cx="1297389" cy="167573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2EE33A2-C0E5-4FB8-A0FE-15F7BD9EF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12" y="546695"/>
            <a:ext cx="1165163" cy="16757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10A037-4EFB-4270-95EF-F31CA4A614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275" y="324596"/>
            <a:ext cx="2077791" cy="12629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4D3FAD4-4B60-4D93-86D4-F3F17D764D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02" y="148873"/>
            <a:ext cx="1679685" cy="17352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6122CC-6B72-4E93-9BB4-8231E523FEF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94" y="5012929"/>
            <a:ext cx="1331341" cy="16560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A30267-504D-4962-8488-E89BD617EE5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686" y="5094237"/>
            <a:ext cx="1478588" cy="1557689"/>
          </a:xfrm>
          <a:prstGeom prst="rect">
            <a:avLst/>
          </a:prstGeom>
        </p:spPr>
      </p:pic>
      <p:pic>
        <p:nvPicPr>
          <p:cNvPr id="12" name="Image 11" descr="Une image contenant alimentation, tasse&#10;&#10;Description générée automatiquement">
            <a:extLst>
              <a:ext uri="{FF2B5EF4-FFF2-40B4-BE49-F238E27FC236}">
                <a16:creationId xmlns:a16="http://schemas.microsoft.com/office/drawing/2014/main" id="{947CD56D-D5B1-477C-9036-7717020BBB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59317" y="5427012"/>
            <a:ext cx="1915751" cy="1116523"/>
          </a:xfrm>
          <a:prstGeom prst="rect">
            <a:avLst/>
          </a:prstGeom>
        </p:spPr>
      </p:pic>
      <p:pic>
        <p:nvPicPr>
          <p:cNvPr id="16" name="Image 15" descr="Une image contenant matériel, dessin&#10;&#10;Description générée automatiquement">
            <a:extLst>
              <a:ext uri="{FF2B5EF4-FFF2-40B4-BE49-F238E27FC236}">
                <a16:creationId xmlns:a16="http://schemas.microsoft.com/office/drawing/2014/main" id="{07136311-C2A5-4091-B262-A7138556C3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254" y="848674"/>
            <a:ext cx="1424237" cy="71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3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7 -0.0345 L -0.02357 -0.03426 C -0.01797 -0.04468 -0.01198 -0.05417 -0.00664 -0.06482 C -0.00352 -0.07107 -0.00143 -0.07871 0.00182 -0.08496 C 0.00521 -0.09144 0.0095 -0.09653 0.01315 -0.10255 C 0.01758 -0.10996 0.02148 -0.11783 0.02591 -0.12524 C 0.03216 -0.13565 0.04687 -0.15926 0.05416 -0.16806 C 0.10429 -0.22825 0.06692 -0.18102 0.09661 -0.2132 C 0.10104 -0.21806 0.10495 -0.22385 0.10937 -0.22848 C 0.12005 -0.23959 0.1319 -0.24792 0.14192 -0.26112 C 0.15469 -0.27778 0.16562 -0.3 0.18008 -0.31135 C 0.24492 -0.3625 0.16784 -0.29931 0.22825 -0.35672 C 0.23359 -0.36181 0.23997 -0.36389 0.24518 -0.36922 C 0.2556 -0.37987 0.26497 -0.39306 0.275 -0.40463 C 0.27956 -0.40973 0.28437 -0.41459 0.28906 -0.41968 C 0.29375 -0.42477 0.29817 -0.43079 0.30325 -0.43473 C 0.30989 -0.44005 0.31979 -0.44676 0.32591 -0.45487 C 0.32995 -0.46019 0.33294 -0.4676 0.33724 -0.47246 C 0.34114 -0.47686 0.3457 -0.47894 0.35 -0.48264 C 0.35755 -0.48912 0.36562 -0.49445 0.37252 -0.50278 C 0.38841 -0.5213 0.3737 -0.50487 0.38958 -0.52037 C 0.39192 -0.52269 0.39414 -0.52593 0.39661 -0.52778 C 0.39883 -0.5294 0.4013 -0.5294 0.40377 -0.53033 C 0.41107 -0.53912 0.40495 -0.53334 0.4164 -0.53797 C 0.41784 -0.53843 0.41927 -0.53959 0.4207 -0.54051 C 0.42252 -0.54144 0.42448 -0.54213 0.4263 -0.54283 C 0.42773 -0.54468 0.42903 -0.54653 0.4306 -0.54792 C 0.43919 -0.55556 0.45442 -0.54862 0.46028 -0.54792 C 0.46862 -0.53311 0.45989 -0.54676 0.47161 -0.53542 C 0.47825 -0.52894 0.47825 -0.525 0.48437 -0.52269 C 0.48763 -0.52153 0.49101 -0.52107 0.49427 -0.52037 C 0.49896 -0.5176 0.497 -0.51783 0.5 -0.51783 L 0.5 -0.5176 " pathEditMode="relative" rAng="0" ptsTypes="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2" y="-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08773 L 0.05156 -0.0875 C 0.0487 -0.09792 0.04427 -0.10694 0.04297 -0.11806 C 0.04062 -0.13912 0.0431 -0.12245 0.0388 -0.14074 C 0.03815 -0.14306 0.03815 -0.14606 0.03737 -0.14815 C 0.0362 -0.15116 0.03424 -0.15278 0.03307 -0.15579 C 0.02995 -0.16389 0.02708 -0.17222 0.02461 -0.18102 C 0.02265 -0.18819 0.02018 -0.19722 0.01758 -0.20347 C 0.0164 -0.20648 0.01471 -0.20856 0.01328 -0.21111 C 0.01289 -0.21435 0.01263 -0.21806 0.01185 -0.22106 C 0.0112 -0.22384 0.01002 -0.22639 0.00911 -0.2287 C 0.00586 -0.23634 0.00247 -0.24398 -0.00091 -0.25139 C -0.00313 -0.25648 -0.00573 -0.26111 -0.00795 -0.26644 C -0.00938 -0.26968 -0.01055 -0.27361 -0.01211 -0.27639 C -0.01341 -0.2787 -0.01511 -0.27963 -0.01641 -0.28148 C -0.01849 -0.28472 -0.01992 -0.28866 -0.02201 -0.29167 C -0.0237 -0.29375 -0.02604 -0.29444 -0.02774 -0.29653 C -0.0293 -0.29861 -0.03047 -0.30185 -0.03203 -0.30417 C -0.03477 -0.30856 -0.03776 -0.31227 -0.0405 -0.31667 C -0.0444 -0.32315 -0.04766 -0.33079 -0.05183 -0.33681 C -0.05456 -0.34097 -0.05755 -0.34491 -0.06029 -0.34954 C -0.07813 -0.37917 -0.06771 -0.36875 -0.08008 -0.37963 C -0.08099 -0.38218 -0.08151 -0.38542 -0.08295 -0.38727 C -0.08503 -0.38981 -0.08776 -0.39028 -0.08998 -0.39213 C -0.09154 -0.39352 -0.09284 -0.3956 -0.09427 -0.39722 C -0.10599 -0.42847 -0.09453 -0.40208 -0.10417 -0.41736 C -0.11563 -0.43542 -0.10808 -0.42986 -0.1168 -0.43495 C -0.12578 -0.44537 -0.12201 -0.44491 -0.1267 -0.44491 L -0.1267 -0.44468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19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15972 L -0.00247 -0.15949 C 0.00117 -0.16574 0.00521 -0.17106 0.00872 -0.17754 C 0.01003 -0.17963 0.01029 -0.1831 0.01159 -0.18495 C 0.03997 -0.22616 0.01276 -0.18287 0.03138 -0.20764 C 0.03307 -0.20972 0.03398 -0.21319 0.03568 -0.21528 C 0.03737 -0.21736 0.03958 -0.21805 0.04128 -0.22014 C 0.05273 -0.23472 0.03659 -0.22106 0.0526 -0.23541 C 0.05404 -0.23657 0.05547 -0.2368 0.0569 -0.23773 C 0.05925 -0.23935 0.06159 -0.2412 0.06393 -0.24282 C 0.07135 -0.25578 0.06471 -0.24699 0.07669 -0.25301 C 0.07917 -0.25416 0.08125 -0.25694 0.08372 -0.25787 C 0.08789 -0.25949 0.09232 -0.25949 0.09648 -0.26041 C 0.10547 -0.2625 0.10378 -0.26296 0.11211 -0.26551 C 0.11771 -0.26736 0.12344 -0.26852 0.12904 -0.2706 C 0.13138 -0.27129 0.13372 -0.27222 0.13607 -0.27315 C 0.14388 -0.27523 0.14948 -0.27616 0.15729 -0.27801 C 0.16393 -0.27963 0.17057 -0.28125 0.17721 -0.2831 L 0.18568 -0.28565 C 0.18802 -0.28634 0.19037 -0.2875 0.19271 -0.28819 C 0.19935 -0.29004 0.20586 -0.29143 0.2125 -0.29305 C 0.2125 -0.29282 0.23229 -0.29815 0.23229 -0.29791 C 0.23464 -0.29907 0.23698 -0.3 0.23945 -0.30069 C 0.24505 -0.30254 0.25078 -0.3037 0.25638 -0.30578 C 0.25872 -0.30648 0.26107 -0.30764 0.26341 -0.30833 C 0.27539 -0.31088 0.29167 -0.31203 0.30313 -0.31319 L 0.34557 -0.31828 C 0.34792 -0.31921 0.35026 -0.31991 0.3526 -0.32083 C 0.35404 -0.32153 0.35534 -0.32291 0.3569 -0.32338 C 0.36784 -0.32731 0.36406 -0.32384 0.3724 -0.32847 C 0.37526 -0.32986 0.378 -0.33241 0.38086 -0.33333 C 0.3832 -0.33426 0.38568 -0.33472 0.38802 -0.33588 C 0.39089 -0.33727 0.39648 -0.34097 0.39648 -0.34074 C 0.39792 -0.34259 0.39922 -0.34467 0.40065 -0.34606 C 0.40208 -0.34722 0.40391 -0.34653 0.40495 -0.34861 C 0.40742 -0.35278 0.40872 -0.35856 0.41068 -0.36366 C 0.41159 -0.3662 0.41224 -0.36898 0.41341 -0.37106 C 0.41484 -0.37361 0.41641 -0.37592 0.41771 -0.3787 C 0.41875 -0.38102 0.4194 -0.38403 0.42057 -0.38634 L 0.4319 -0.40625 L 0.4319 -0.40602 " pathEditMode="relative" rAng="0" ptsTypes="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19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-0.0794 L 0.02695 -0.07917 C 0.02461 -0.09792 0.02383 -0.10718 0.01979 -0.12477 C 0.01823 -0.13171 0.01575 -0.13796 0.01419 -0.14491 C 0.01107 -0.1581 0.01016 -0.17315 0.0056 -0.18519 C 0.00378 -0.19028 0.00182 -0.19514 4.16667E-7 -0.20023 C -0.00664 -0.21945 -0.00417 -0.21551 -0.01133 -0.23287 C -0.01315 -0.23727 -0.01497 -0.24144 -0.01706 -0.2456 C -0.01875 -0.24908 -0.02096 -0.25185 -0.02266 -0.25556 C -0.02435 -0.25949 -0.02526 -0.26435 -0.02695 -0.26829 C -0.02852 -0.27199 -0.03086 -0.27454 -0.03255 -0.27824 C -0.03646 -0.28634 -0.03958 -0.29583 -0.04388 -0.30347 C -0.04583 -0.30671 -0.04779 -0.30972 -0.04961 -0.31343 C -0.053 -0.32083 -0.05521 -0.33033 -0.05951 -0.33611 C -0.06367 -0.3419 -0.06901 -0.34607 -0.07227 -0.35371 C -0.08815 -0.39144 -0.06589 -0.33982 -0.08073 -0.3713 C -0.08737 -0.38542 -0.07878 -0.37269 -0.08919 -0.38889 C -0.09102 -0.39167 -0.0931 -0.39375 -0.09492 -0.39653 C -0.09688 -0.39954 -0.09844 -0.40347 -0.10052 -0.40648 C -0.10313 -0.41042 -0.10664 -0.41227 -0.10898 -0.41667 C -0.11875 -0.4338 -0.11419 -0.42778 -0.12175 -0.43681 C -0.12721 -0.45116 -0.12148 -0.4382 -0.12878 -0.44931 C -0.13086 -0.45232 -0.13229 -0.45671 -0.13451 -0.45926 C -0.13659 -0.46181 -0.13932 -0.46227 -0.14154 -0.46435 C -0.1431 -0.46574 -0.14427 -0.46829 -0.14583 -0.46945 C -0.14805 -0.47083 -0.15052 -0.47107 -0.15286 -0.47199 C -0.15482 -0.47269 -0.15664 -0.47338 -0.15859 -0.47454 C -0.16146 -0.47593 -0.16563 -0.47917 -0.16849 -0.4794 C -0.1737 -0.48009 -0.17891 -0.4794 -0.18398 -0.4794 L -0.18398 -0.47917 " pathEditMode="relative" rAng="0" ptsTypes="AAAAAAAAAAAAAAAAAAAAAAAAAAAA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7 -0.14121 L 0.01407 -0.14098 C 0.00977 -0.14213 0.00547 -0.1426 0.0013 -0.14375 C -0.00065 -0.14445 -0.00247 -0.14584 -0.00442 -0.1463 C -0.00859 -0.14746 -0.01289 -0.14769 -0.01718 -0.14885 C -0.02278 -0.15024 -0.02851 -0.15186 -0.03411 -0.15394 C -0.03646 -0.15463 -0.0388 -0.15579 -0.04114 -0.15649 C -0.04544 -0.15741 -0.04961 -0.15811 -0.0539 -0.15903 L -0.06237 -0.16389 C -0.0638 -0.16482 -0.0651 -0.16621 -0.06666 -0.16644 C -0.07044 -0.16737 -0.07422 -0.16806 -0.07799 -0.16899 C -0.08112 -0.16991 -0.08737 -0.17246 -0.09075 -0.17408 C -0.09218 -0.17477 -0.09349 -0.17593 -0.09492 -0.17663 C -0.10234 -0.1794 -0.10846 -0.17963 -0.11614 -0.18149 C -0.11901 -0.18218 -0.12187 -0.18334 -0.12461 -0.18403 C -0.12604 -0.18496 -0.12747 -0.18612 -0.1289 -0.18658 C -0.13164 -0.18774 -0.13463 -0.18774 -0.13737 -0.18913 C -0.13984 -0.19028 -0.14205 -0.1926 -0.1444 -0.19422 C -0.14635 -0.19514 -0.1483 -0.19561 -0.15013 -0.19653 C -0.15299 -0.19815 -0.15573 -0.20024 -0.15859 -0.20163 C -0.16172 -0.20325 -0.17135 -0.20579 -0.17422 -0.20672 C -0.17695 -0.20834 -0.17981 -0.21042 -0.18268 -0.21181 C -0.19049 -0.21551 -0.19883 -0.21551 -0.20664 -0.21667 C -0.20859 -0.2176 -0.21041 -0.21852 -0.21237 -0.21922 C -0.2151 -0.22038 -0.2181 -0.22061 -0.22083 -0.22176 C -0.2237 -0.22315 -0.22643 -0.2257 -0.22929 -0.22686 C -0.23659 -0.2294 -0.24687 -0.23311 -0.25338 -0.23426 L -0.26758 -0.23681 C -0.27838 -0.24075 -0.27226 -0.23843 -0.28593 -0.24445 C -0.28593 -0.24422 -0.29726 -0.24954 -0.29726 -0.24931 L -0.30573 -0.25186 C -0.30807 -0.25278 -0.31041 -0.25394 -0.31276 -0.2544 C -0.31705 -0.25556 -0.32122 -0.25625 -0.32552 -0.25695 C -0.34049 -0.26366 -0.31823 -0.25417 -0.34245 -0.26204 C -0.34401 -0.2625 -0.34531 -0.26389 -0.34674 -0.26459 C -0.34961 -0.26575 -0.35234 -0.26644 -0.35521 -0.26713 C -0.36771 -0.26991 -0.36562 -0.26945 -0.37356 -0.26945 L -0.37356 -0.26922 " pathEditMode="relative" rAng="0" ptsTypes="AAAAAAAAAAAAAAAAAAAAAAAAAAAAAAAAAAAA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88" y="-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8 -0.19074 L -0.03528 -0.19051 C -0.0401 -0.19167 -0.04479 -0.1919 -0.04947 -0.19329 C -0.05755 -0.19606 -0.06158 -0.20278 -0.06927 -0.20856 C -0.07435 -0.21227 -0.07955 -0.21574 -0.08489 -0.21852 C -0.1573 -0.25718 -0.11732 -0.23657 -0.1698 -0.25625 C -0.17787 -0.25926 -0.18568 -0.26366 -0.19389 -0.26643 C -0.20599 -0.27037 -0.21836 -0.27245 -0.2306 -0.27639 C -0.25183 -0.28333 -0.24011 -0.28032 -0.26029 -0.28403 L -0.28724 -0.28889 L -0.44714 -0.28403 C -0.48386 -0.28102 -0.46407 -0.27917 -0.48959 -0.27639 C -0.50508 -0.27477 -0.52071 -0.27407 -0.5362 -0.2713 C -0.5625 -0.26667 -0.53907 -0.27106 -0.56172 -0.26643 C -0.56602 -0.26551 -0.57019 -0.26412 -0.57448 -0.26389 C -0.58907 -0.2625 -0.60365 -0.26227 -0.61836 -0.26134 L -0.63243 -0.2588 C -0.6362 -0.2581 -0.63998 -0.25694 -0.64375 -0.25625 C -0.65131 -0.25509 -0.65886 -0.25463 -0.66641 -0.2537 C -0.69597 -0.24491 -0.65118 -0.25764 -0.72865 -0.2463 L -0.74571 -0.24375 C -0.75938 -0.24444 -0.77305 -0.24398 -0.78672 -0.2463 C -0.78933 -0.24676 -0.79428 -0.25393 -0.79662 -0.25625 C -0.80144 -0.26111 -0.80808 -0.2669 -0.81355 -0.26898 C -0.8211 -0.27153 -0.81823 -0.2713 -0.82201 -0.2713 L -0.82201 -0.27106 " pathEditMode="relative" rAng="0" ptsTypes="AAAAAAAAAAAAAAAAAAAAAAAA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36" y="-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anes Birds Long Necked - Free vector graphic on Pixabay">
            <a:extLst>
              <a:ext uri="{FF2B5EF4-FFF2-40B4-BE49-F238E27FC236}">
                <a16:creationId xmlns:a16="http://schemas.microsoft.com/office/drawing/2014/main" id="{99A5ACB6-7FA3-4BAD-830E-23B8CD025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37" y="348137"/>
            <a:ext cx="5260145" cy="503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ad Long Nose - Free vector graphic on Pixabay">
            <a:extLst>
              <a:ext uri="{FF2B5EF4-FFF2-40B4-BE49-F238E27FC236}">
                <a16:creationId xmlns:a16="http://schemas.microsoft.com/office/drawing/2014/main" id="{54FBCA1A-F12D-4B3B-9B4F-AA442CCC0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640" y="826514"/>
            <a:ext cx="3665337" cy="455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23FE233-0AE8-4CE4-B708-3ABFC72C5BE5}"/>
              </a:ext>
            </a:extLst>
          </p:cNvPr>
          <p:cNvSpPr txBox="1"/>
          <p:nvPr/>
        </p:nvSpPr>
        <p:spPr>
          <a:xfrm>
            <a:off x="5443257" y="4094963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AD3E65D-5A77-4A01-AF2E-A559986F0AFE}"/>
              </a:ext>
            </a:extLst>
          </p:cNvPr>
          <p:cNvSpPr txBox="1"/>
          <p:nvPr/>
        </p:nvSpPr>
        <p:spPr>
          <a:xfrm>
            <a:off x="10287234" y="3479465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/>
              <a:t>2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EFD17E6-DDD0-4E54-9AEE-03E48DCAA0D7}"/>
              </a:ext>
            </a:extLst>
          </p:cNvPr>
          <p:cNvSpPr/>
          <p:nvPr/>
        </p:nvSpPr>
        <p:spPr>
          <a:xfrm>
            <a:off x="5443257" y="4094963"/>
            <a:ext cx="801625" cy="12003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9DB916B-7436-49F7-8F8B-A337A0463E01}"/>
              </a:ext>
            </a:extLst>
          </p:cNvPr>
          <p:cNvSpPr/>
          <p:nvPr/>
        </p:nvSpPr>
        <p:spPr>
          <a:xfrm>
            <a:off x="2734523" y="3429000"/>
            <a:ext cx="801625" cy="19554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6FB5071-FE0F-4639-8035-F1E0594313AE}"/>
              </a:ext>
            </a:extLst>
          </p:cNvPr>
          <p:cNvCxnSpPr/>
          <p:nvPr/>
        </p:nvCxnSpPr>
        <p:spPr>
          <a:xfrm flipH="1">
            <a:off x="8614611" y="657726"/>
            <a:ext cx="1090863" cy="12192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AD9DA32-7BB6-44F9-A047-9A39CC8632BC}"/>
              </a:ext>
            </a:extLst>
          </p:cNvPr>
          <p:cNvCxnSpPr/>
          <p:nvPr/>
        </p:nvCxnSpPr>
        <p:spPr>
          <a:xfrm>
            <a:off x="9705474" y="625642"/>
            <a:ext cx="581760" cy="11389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860CFB9-556F-487D-AA72-A9E01AB36540}"/>
              </a:ext>
            </a:extLst>
          </p:cNvPr>
          <p:cNvCxnSpPr/>
          <p:nvPr/>
        </p:nvCxnSpPr>
        <p:spPr>
          <a:xfrm flipH="1" flipV="1">
            <a:off x="7924800" y="4094963"/>
            <a:ext cx="1363579" cy="19849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47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g Dog'S Nose Animal - Free photo on Pixabay">
            <a:extLst>
              <a:ext uri="{FF2B5EF4-FFF2-40B4-BE49-F238E27FC236}">
                <a16:creationId xmlns:a16="http://schemas.microsoft.com/office/drawing/2014/main" id="{BEB59872-831F-4E28-834B-B2F526D13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809" y="1432365"/>
            <a:ext cx="5547360" cy="312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at Domestique Tête Animal - Photo gratuite sur Pixabay">
            <a:extLst>
              <a:ext uri="{FF2B5EF4-FFF2-40B4-BE49-F238E27FC236}">
                <a16:creationId xmlns:a16="http://schemas.microsoft.com/office/drawing/2014/main" id="{3DB0603D-A3E6-4E3F-9682-CD2D37481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31" y="1269554"/>
            <a:ext cx="4700222" cy="313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1B3FD68-B24B-43E1-9B41-15215B954584}"/>
              </a:ext>
            </a:extLst>
          </p:cNvPr>
          <p:cNvSpPr txBox="1"/>
          <p:nvPr/>
        </p:nvSpPr>
        <p:spPr>
          <a:xfrm>
            <a:off x="6992579" y="1900857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F9C4B6-3E9E-4585-8ADC-76C1D4560ED9}"/>
              </a:ext>
            </a:extLst>
          </p:cNvPr>
          <p:cNvSpPr txBox="1"/>
          <p:nvPr/>
        </p:nvSpPr>
        <p:spPr>
          <a:xfrm>
            <a:off x="1326114" y="335242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/>
              <a:t>1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E52D00-161B-42B6-A318-CF489E2AC017}"/>
              </a:ext>
            </a:extLst>
          </p:cNvPr>
          <p:cNvSpPr/>
          <p:nvPr/>
        </p:nvSpPr>
        <p:spPr>
          <a:xfrm>
            <a:off x="6721642" y="1900857"/>
            <a:ext cx="1171074" cy="10669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63BA6C2-8339-403B-852A-0DC6A618B065}"/>
              </a:ext>
            </a:extLst>
          </p:cNvPr>
          <p:cNvCxnSpPr/>
          <p:nvPr/>
        </p:nvCxnSpPr>
        <p:spPr>
          <a:xfrm flipH="1" flipV="1">
            <a:off x="8967537" y="3637547"/>
            <a:ext cx="1411705" cy="22338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7275670-DA24-48CF-84A1-A83423F626A4}"/>
              </a:ext>
            </a:extLst>
          </p:cNvPr>
          <p:cNvCxnSpPr/>
          <p:nvPr/>
        </p:nvCxnSpPr>
        <p:spPr>
          <a:xfrm flipH="1" flipV="1">
            <a:off x="2792387" y="3101186"/>
            <a:ext cx="1411705" cy="22338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22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abbits Rabbit Animal - Free photo on Pixabay">
            <a:extLst>
              <a:ext uri="{FF2B5EF4-FFF2-40B4-BE49-F238E27FC236}">
                <a16:creationId xmlns:a16="http://schemas.microsoft.com/office/drawing/2014/main" id="{7F9E56B7-3BC8-4ABA-B4C3-5D13FF456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18" y="1200329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itish Short Folded Ears Kitten - Free photo on Pixabay">
            <a:extLst>
              <a:ext uri="{FF2B5EF4-FFF2-40B4-BE49-F238E27FC236}">
                <a16:creationId xmlns:a16="http://schemas.microsoft.com/office/drawing/2014/main" id="{F841C2E0-4B6A-4A29-9FAA-32D20C66F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00329"/>
            <a:ext cx="51434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F3BCB8E-BB84-4CB1-B59C-70C0C7252678}"/>
              </a:ext>
            </a:extLst>
          </p:cNvPr>
          <p:cNvSpPr txBox="1"/>
          <p:nvPr/>
        </p:nvSpPr>
        <p:spPr>
          <a:xfrm>
            <a:off x="6401737" y="1714500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B102452-7C34-406E-A407-31B8C6BE3F6E}"/>
              </a:ext>
            </a:extLst>
          </p:cNvPr>
          <p:cNvSpPr txBox="1"/>
          <p:nvPr/>
        </p:nvSpPr>
        <p:spPr>
          <a:xfrm>
            <a:off x="1363158" y="1714500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9850211-8B19-468B-A51A-250A569932CA}"/>
              </a:ext>
            </a:extLst>
          </p:cNvPr>
          <p:cNvSpPr/>
          <p:nvPr/>
        </p:nvSpPr>
        <p:spPr>
          <a:xfrm>
            <a:off x="1910981" y="784058"/>
            <a:ext cx="2563829" cy="18608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594C829-76A5-4112-B9A3-BC24D6B17639}"/>
              </a:ext>
            </a:extLst>
          </p:cNvPr>
          <p:cNvSpPr/>
          <p:nvPr/>
        </p:nvSpPr>
        <p:spPr>
          <a:xfrm>
            <a:off x="1363158" y="1909011"/>
            <a:ext cx="652743" cy="10058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B6E8FEA-4C0A-4BDF-BE75-E9BBC6A9D028}"/>
              </a:ext>
            </a:extLst>
          </p:cNvPr>
          <p:cNvCxnSpPr/>
          <p:nvPr/>
        </p:nvCxnSpPr>
        <p:spPr>
          <a:xfrm flipH="1">
            <a:off x="7876674" y="784058"/>
            <a:ext cx="978568" cy="9304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B706B4F-8B49-42F8-82CD-637ACD121B70}"/>
              </a:ext>
            </a:extLst>
          </p:cNvPr>
          <p:cNvCxnSpPr/>
          <p:nvPr/>
        </p:nvCxnSpPr>
        <p:spPr>
          <a:xfrm>
            <a:off x="8855242" y="784058"/>
            <a:ext cx="822194" cy="11249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81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raw Drawing Hand - Free vector graphic on Pixabay">
            <a:extLst>
              <a:ext uri="{FF2B5EF4-FFF2-40B4-BE49-F238E27FC236}">
                <a16:creationId xmlns:a16="http://schemas.microsoft.com/office/drawing/2014/main" id="{ED46EC1E-7873-4759-8D25-643120462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22" y="843802"/>
            <a:ext cx="4000574" cy="370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30B3881F-01A2-4CFE-9E0E-4ABEA8335ECD}"/>
              </a:ext>
            </a:extLst>
          </p:cNvPr>
          <p:cNvSpPr/>
          <p:nvPr/>
        </p:nvSpPr>
        <p:spPr>
          <a:xfrm>
            <a:off x="2338088" y="2870684"/>
            <a:ext cx="2797910" cy="25962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96B7DD2-BA89-4547-95E9-B694ED8B65D3}"/>
              </a:ext>
            </a:extLst>
          </p:cNvPr>
          <p:cNvSpPr/>
          <p:nvPr/>
        </p:nvSpPr>
        <p:spPr>
          <a:xfrm>
            <a:off x="2685874" y="1727107"/>
            <a:ext cx="2102339" cy="17018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1EF976A-F80C-4A25-B831-6B3A61032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569" y="1727107"/>
            <a:ext cx="1678999" cy="13153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3581B6B-D30C-4BFE-894A-BC7FA7EED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49" y="1391045"/>
            <a:ext cx="1678999" cy="13153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FDBC3EE-2C1A-4ABB-8BEF-3AD43141F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55" y="1845966"/>
            <a:ext cx="1678999" cy="1315329"/>
          </a:xfrm>
          <a:prstGeom prst="rect">
            <a:avLst/>
          </a:prstGeom>
        </p:spPr>
      </p:pic>
      <p:pic>
        <p:nvPicPr>
          <p:cNvPr id="4102" name="Picture 6" descr="Le Nez, Caucase, La Peau, Blanc">
            <a:extLst>
              <a:ext uri="{FF2B5EF4-FFF2-40B4-BE49-F238E27FC236}">
                <a16:creationId xmlns:a16="http://schemas.microsoft.com/office/drawing/2014/main" id="{FF908766-4DD5-4A4A-9028-B8C73D06E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959" y="2369820"/>
            <a:ext cx="444168" cy="64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èvres, Red, La Bouche, Rouge À Lèvres, Maquillage">
            <a:extLst>
              <a:ext uri="{FF2B5EF4-FFF2-40B4-BE49-F238E27FC236}">
                <a16:creationId xmlns:a16="http://schemas.microsoft.com/office/drawing/2014/main" id="{0A88ADED-3272-4645-92CC-020C0E8FF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959" y="3013064"/>
            <a:ext cx="444168" cy="3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L'Oreille, Lobe De L'Oreille, Entendre, Écouter">
            <a:extLst>
              <a:ext uri="{FF2B5EF4-FFF2-40B4-BE49-F238E27FC236}">
                <a16:creationId xmlns:a16="http://schemas.microsoft.com/office/drawing/2014/main" id="{40B63C60-796D-4844-B645-8E64A019A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08" y="2130315"/>
            <a:ext cx="30226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L'Oreille, Lobe De L'Oreille, Entendre, Écouter">
            <a:extLst>
              <a:ext uri="{FF2B5EF4-FFF2-40B4-BE49-F238E27FC236}">
                <a16:creationId xmlns:a16="http://schemas.microsoft.com/office/drawing/2014/main" id="{88005F13-F9E6-435A-9DAD-588B68FD7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2327" y="2249174"/>
            <a:ext cx="22406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9FCF9FC-6797-4183-8E14-D79BD47DA9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4" y="158374"/>
            <a:ext cx="816171" cy="1136777"/>
          </a:xfrm>
          <a:prstGeom prst="rect">
            <a:avLst/>
          </a:prstGeom>
        </p:spPr>
      </p:pic>
      <p:pic>
        <p:nvPicPr>
          <p:cNvPr id="13" name="Image 12" descr="Une image contenant stationnaire, crayon, très coloré, tasse&#10;&#10;Description générée automatiquement">
            <a:extLst>
              <a:ext uri="{FF2B5EF4-FFF2-40B4-BE49-F238E27FC236}">
                <a16:creationId xmlns:a16="http://schemas.microsoft.com/office/drawing/2014/main" id="{B9EF0D65-214A-4D27-BC2F-D2BB1ED737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5" y="600149"/>
            <a:ext cx="758584" cy="98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6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es Animaux, Bleu, Dessin Animé, Cat, Félin">
            <a:extLst>
              <a:ext uri="{FF2B5EF4-FFF2-40B4-BE49-F238E27FC236}">
                <a16:creationId xmlns:a16="http://schemas.microsoft.com/office/drawing/2014/main" id="{E8FA73C9-B025-47AA-BE6C-722A439AE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13" y="777906"/>
            <a:ext cx="1735308" cy="276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ande, Brown, Caricature, Dessin Animé, Cat, Mignon">
            <a:extLst>
              <a:ext uri="{FF2B5EF4-FFF2-40B4-BE49-F238E27FC236}">
                <a16:creationId xmlns:a16="http://schemas.microsoft.com/office/drawing/2014/main" id="{6C8E77BB-F97F-42C0-B1A7-9FB823DE8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21" y="1004134"/>
            <a:ext cx="2471005" cy="253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itty, Cat, Grands Yeux, Oreilles, Des Animaux">
            <a:extLst>
              <a:ext uri="{FF2B5EF4-FFF2-40B4-BE49-F238E27FC236}">
                <a16:creationId xmlns:a16="http://schemas.microsoft.com/office/drawing/2014/main" id="{A865CB6B-348D-484C-9C20-E7E7211D7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228" y="849965"/>
            <a:ext cx="3307393" cy="294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at, Des Animaux, Félin, Kitty, Orange">
            <a:extLst>
              <a:ext uri="{FF2B5EF4-FFF2-40B4-BE49-F238E27FC236}">
                <a16:creationId xmlns:a16="http://schemas.microsoft.com/office/drawing/2014/main" id="{316142F7-9810-4540-9DCC-CC40F7576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757" y="645362"/>
            <a:ext cx="1670319" cy="302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at, Animal De Compagnie, Félin, Mignon, Dessin Animé">
            <a:extLst>
              <a:ext uri="{FF2B5EF4-FFF2-40B4-BE49-F238E27FC236}">
                <a16:creationId xmlns:a16="http://schemas.microsoft.com/office/drawing/2014/main" id="{EFA671EF-F604-49C1-9314-1F8042851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557" y="1446310"/>
            <a:ext cx="2736113" cy="235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05EA50A-F35C-49D0-9C17-CA5572EDE9EC}"/>
              </a:ext>
            </a:extLst>
          </p:cNvPr>
          <p:cNvSpPr txBox="1"/>
          <p:nvPr/>
        </p:nvSpPr>
        <p:spPr>
          <a:xfrm>
            <a:off x="10463744" y="3429000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7A125C-B0E6-4952-96FE-1DDB20E3A104}"/>
              </a:ext>
            </a:extLst>
          </p:cNvPr>
          <p:cNvSpPr txBox="1"/>
          <p:nvPr/>
        </p:nvSpPr>
        <p:spPr>
          <a:xfrm>
            <a:off x="748839" y="3542113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A34805-1E23-4344-8FD9-4C731EC420CE}"/>
              </a:ext>
            </a:extLst>
          </p:cNvPr>
          <p:cNvSpPr txBox="1"/>
          <p:nvPr/>
        </p:nvSpPr>
        <p:spPr>
          <a:xfrm>
            <a:off x="5783232" y="3525879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75686FB-D147-407B-8259-5CAB68A3E2F7}"/>
              </a:ext>
            </a:extLst>
          </p:cNvPr>
          <p:cNvSpPr txBox="1"/>
          <p:nvPr/>
        </p:nvSpPr>
        <p:spPr>
          <a:xfrm>
            <a:off x="8277056" y="3525879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519122A-9248-44BA-9E0D-A8B7DE30A83E}"/>
              </a:ext>
            </a:extLst>
          </p:cNvPr>
          <p:cNvSpPr txBox="1"/>
          <p:nvPr/>
        </p:nvSpPr>
        <p:spPr>
          <a:xfrm>
            <a:off x="3124324" y="3525879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364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nion Jack, Drapeau, Drapeau De L'Union, Drapeau Royal">
            <a:extLst>
              <a:ext uri="{FF2B5EF4-FFF2-40B4-BE49-F238E27FC236}">
                <a16:creationId xmlns:a16="http://schemas.microsoft.com/office/drawing/2014/main" id="{3A78FFFC-3E93-4258-AF61-AB2749FA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12192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iseau, Gazouille, Chant, Mélodie">
            <a:extLst>
              <a:ext uri="{FF2B5EF4-FFF2-40B4-BE49-F238E27FC236}">
                <a16:creationId xmlns:a16="http://schemas.microsoft.com/office/drawing/2014/main" id="{27C981F0-6C78-47D7-BA4E-1FBC275B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16" y="190500"/>
            <a:ext cx="29432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FAC5DE7-E682-4560-8176-AB98461C328E}"/>
              </a:ext>
            </a:extLst>
          </p:cNvPr>
          <p:cNvSpPr txBox="1"/>
          <p:nvPr/>
        </p:nvSpPr>
        <p:spPr>
          <a:xfrm>
            <a:off x="3432517" y="6077243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    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915F9F-67BA-4014-AC71-856C96FA87EF}"/>
              </a:ext>
            </a:extLst>
          </p:cNvPr>
          <p:cNvSpPr txBox="1"/>
          <p:nvPr/>
        </p:nvSpPr>
        <p:spPr>
          <a:xfrm rot="1913905">
            <a:off x="2175579" y="670609"/>
            <a:ext cx="4142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Let’s</a:t>
            </a:r>
            <a:r>
              <a:rPr lang="fr-FR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sing</a:t>
            </a:r>
            <a:r>
              <a:rPr lang="fr-FR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08B19F-5B65-4E7C-9A68-01FD8A0F7F84}"/>
              </a:ext>
            </a:extLst>
          </p:cNvPr>
          <p:cNvSpPr txBox="1"/>
          <p:nvPr/>
        </p:nvSpPr>
        <p:spPr>
          <a:xfrm>
            <a:off x="1076072" y="2967335"/>
            <a:ext cx="111159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Head </a:t>
            </a:r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shoulders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knees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and </a:t>
            </a:r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toes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! </a:t>
            </a:r>
          </a:p>
        </p:txBody>
      </p:sp>
      <p:pic>
        <p:nvPicPr>
          <p:cNvPr id="2" name="Head shoulders knees toes">
            <a:hlinkClick r:id="" action="ppaction://media"/>
            <a:extLst>
              <a:ext uri="{FF2B5EF4-FFF2-40B4-BE49-F238E27FC236}">
                <a16:creationId xmlns:a16="http://schemas.microsoft.com/office/drawing/2014/main" id="{FD7F621D-B486-494A-A4EF-41F4C5A90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8462" y="190500"/>
            <a:ext cx="609600" cy="609600"/>
          </a:xfrm>
          <a:prstGeom prst="rect">
            <a:avLst/>
          </a:prstGeom>
        </p:spPr>
      </p:pic>
      <p:pic>
        <p:nvPicPr>
          <p:cNvPr id="8" name="Picture 2" descr="Chiens, Têtes, Drôle, Animaux, Des Animaux, Tête">
            <a:extLst>
              <a:ext uri="{FF2B5EF4-FFF2-40B4-BE49-F238E27FC236}">
                <a16:creationId xmlns:a16="http://schemas.microsoft.com/office/drawing/2014/main" id="{202CC881-497D-4F57-8832-3D143F069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10235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64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oir, photo, assis, blanc&#10;&#10;Description générée automatiquement">
            <a:extLst>
              <a:ext uri="{FF2B5EF4-FFF2-40B4-BE49-F238E27FC236}">
                <a16:creationId xmlns:a16="http://schemas.microsoft.com/office/drawing/2014/main" id="{CB98AFD7-FA60-49F6-B53E-23825382E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841" y="5006484"/>
            <a:ext cx="1456807" cy="14317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66E6F0F-CF9A-4A00-9D84-DDD115793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856" y="4801061"/>
            <a:ext cx="2681903" cy="1340952"/>
          </a:xfrm>
          <a:prstGeom prst="rect">
            <a:avLst/>
          </a:prstGeom>
        </p:spPr>
      </p:pic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35BAA08-A3FF-4C0F-B732-AD66D4C78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30" y="1913206"/>
            <a:ext cx="1297389" cy="167573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2EE33A2-C0E5-4FB8-A0FE-15F7BD9EF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22" y="4633667"/>
            <a:ext cx="1165163" cy="16757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10A037-4EFB-4270-95EF-F31CA4A614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67" y="1874135"/>
            <a:ext cx="2077791" cy="12629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4D3FAD4-4B60-4D93-86D4-F3F17D764D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693" y="702512"/>
            <a:ext cx="1679685" cy="17352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6122CC-6B72-4E93-9BB4-8231E523FEF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04" y="4774891"/>
            <a:ext cx="1331341" cy="16560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A30267-504D-4962-8488-E89BD617EE5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15" y="2366458"/>
            <a:ext cx="1478588" cy="1557689"/>
          </a:xfrm>
          <a:prstGeom prst="rect">
            <a:avLst/>
          </a:prstGeom>
        </p:spPr>
      </p:pic>
      <p:pic>
        <p:nvPicPr>
          <p:cNvPr id="11" name="Image 10" descr="Une image contenant pièce&#10;&#10;Description générée automatiquement">
            <a:extLst>
              <a:ext uri="{FF2B5EF4-FFF2-40B4-BE49-F238E27FC236}">
                <a16:creationId xmlns:a16="http://schemas.microsoft.com/office/drawing/2014/main" id="{2E3412D4-BD9D-49F8-AD7A-A484D4E12F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832" y="2307432"/>
            <a:ext cx="1787455" cy="1675739"/>
          </a:xfrm>
          <a:prstGeom prst="rect">
            <a:avLst/>
          </a:prstGeom>
        </p:spPr>
      </p:pic>
      <p:pic>
        <p:nvPicPr>
          <p:cNvPr id="12" name="Image 11" descr="Une image contenant alimentation, tasse&#10;&#10;Description générée automatiquement">
            <a:extLst>
              <a:ext uri="{FF2B5EF4-FFF2-40B4-BE49-F238E27FC236}">
                <a16:creationId xmlns:a16="http://schemas.microsoft.com/office/drawing/2014/main" id="{947CD56D-D5B1-477C-9036-7717020BBB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09927" y="4420222"/>
            <a:ext cx="1915751" cy="11165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E3ED0BF-BDB0-40E7-A9B5-9D90483D57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2223" y="397940"/>
            <a:ext cx="1794984" cy="1433476"/>
          </a:xfrm>
          <a:prstGeom prst="rect">
            <a:avLst/>
          </a:prstGeom>
        </p:spPr>
      </p:pic>
      <p:pic>
        <p:nvPicPr>
          <p:cNvPr id="14" name="Image 13" descr="Une image contenant chemise, lumière&#10;&#10;Description générée automatiquement">
            <a:extLst>
              <a:ext uri="{FF2B5EF4-FFF2-40B4-BE49-F238E27FC236}">
                <a16:creationId xmlns:a16="http://schemas.microsoft.com/office/drawing/2014/main" id="{6C1D3FDA-1F92-42CE-A7E8-BA9AE4C5C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773" y="573725"/>
            <a:ext cx="723129" cy="144625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9AEAC87-A0F6-4911-8E14-26F87D804C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9848" y="696089"/>
            <a:ext cx="698461" cy="1164101"/>
          </a:xfrm>
          <a:prstGeom prst="rect">
            <a:avLst/>
          </a:prstGeom>
        </p:spPr>
      </p:pic>
      <p:pic>
        <p:nvPicPr>
          <p:cNvPr id="16" name="Image 15" descr="Une image contenant matériel, dessin&#10;&#10;Description générée automatiquement">
            <a:extLst>
              <a:ext uri="{FF2B5EF4-FFF2-40B4-BE49-F238E27FC236}">
                <a16:creationId xmlns:a16="http://schemas.microsoft.com/office/drawing/2014/main" id="{07136311-C2A5-4091-B262-A7138556C3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58" y="3568087"/>
            <a:ext cx="1424237" cy="712119"/>
          </a:xfrm>
          <a:prstGeom prst="rect">
            <a:avLst/>
          </a:prstGeom>
        </p:spPr>
      </p:pic>
      <p:pic>
        <p:nvPicPr>
          <p:cNvPr id="17" name="Image 16" descr="Une image contenant table, rose&#10;&#10;Description générée automatiquement">
            <a:extLst>
              <a:ext uri="{FF2B5EF4-FFF2-40B4-BE49-F238E27FC236}">
                <a16:creationId xmlns:a16="http://schemas.microsoft.com/office/drawing/2014/main" id="{D66BB6CB-5F60-4348-8B3F-5543E3259B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004" y="2704952"/>
            <a:ext cx="1644040" cy="1233743"/>
          </a:xfrm>
          <a:prstGeom prst="rect">
            <a:avLst/>
          </a:prstGeom>
        </p:spPr>
      </p:pic>
      <p:pic>
        <p:nvPicPr>
          <p:cNvPr id="18" name="Picture 2" descr="Images De Mots Alphabet, Visage, Humaine, Mensch">
            <a:extLst>
              <a:ext uri="{FF2B5EF4-FFF2-40B4-BE49-F238E27FC236}">
                <a16:creationId xmlns:a16="http://schemas.microsoft.com/office/drawing/2014/main" id="{EE816C9F-B351-4932-A9CB-B89DE8B10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223" y="3321824"/>
            <a:ext cx="678913" cy="79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 descr="Une image contenant avion&#10;&#10;Description générée automatiquement">
            <a:extLst>
              <a:ext uri="{FF2B5EF4-FFF2-40B4-BE49-F238E27FC236}">
                <a16:creationId xmlns:a16="http://schemas.microsoft.com/office/drawing/2014/main" id="{3299219F-D7D7-4F00-8E30-26D4780E4C5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01"/>
          <a:stretch/>
        </p:blipFill>
        <p:spPr>
          <a:xfrm>
            <a:off x="7234494" y="3588945"/>
            <a:ext cx="1273292" cy="1480625"/>
          </a:xfrm>
          <a:prstGeom prst="rect">
            <a:avLst/>
          </a:prstGeom>
        </p:spPr>
      </p:pic>
      <p:pic>
        <p:nvPicPr>
          <p:cNvPr id="20" name="Image 19" descr="Une image contenant avion&#10;&#10;Description générée automatiquement">
            <a:extLst>
              <a:ext uri="{FF2B5EF4-FFF2-40B4-BE49-F238E27FC236}">
                <a16:creationId xmlns:a16="http://schemas.microsoft.com/office/drawing/2014/main" id="{4F31F3E1-B067-4343-8BE2-68F509FB750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2"/>
          <a:stretch/>
        </p:blipFill>
        <p:spPr>
          <a:xfrm>
            <a:off x="10445956" y="171002"/>
            <a:ext cx="1125506" cy="1480625"/>
          </a:xfrm>
          <a:prstGeom prst="rect">
            <a:avLst/>
          </a:prstGeom>
        </p:spPr>
      </p:pic>
      <p:pic>
        <p:nvPicPr>
          <p:cNvPr id="22" name="Picture 2" descr="Chronomètre Accès À Distance - Images vectorielles gratuites sur ...">
            <a:extLst>
              <a:ext uri="{FF2B5EF4-FFF2-40B4-BE49-F238E27FC236}">
                <a16:creationId xmlns:a16="http://schemas.microsoft.com/office/drawing/2014/main" id="{27430C81-2B68-4E0C-B579-D6F99C920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4" y="81994"/>
            <a:ext cx="1655164" cy="206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10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table, voiture, assis&#10;&#10;Description générée automatiquement">
            <a:extLst>
              <a:ext uri="{FF2B5EF4-FFF2-40B4-BE49-F238E27FC236}">
                <a16:creationId xmlns:a16="http://schemas.microsoft.com/office/drawing/2014/main" id="{BD58C7A7-CB6B-47BA-8CC2-6743C44266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7" r="220" b="22221"/>
          <a:stretch/>
        </p:blipFill>
        <p:spPr>
          <a:xfrm>
            <a:off x="5805453" y="369590"/>
            <a:ext cx="6215097" cy="6259810"/>
          </a:xfrm>
          <a:prstGeom prst="rect">
            <a:avLst/>
          </a:prstGeom>
        </p:spPr>
      </p:pic>
      <p:pic>
        <p:nvPicPr>
          <p:cNvPr id="3" name="Image 2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152D76F1-F8CE-4B04-A8ED-B3C5960F77F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/>
          <a:stretch/>
        </p:blipFill>
        <p:spPr>
          <a:xfrm>
            <a:off x="6515099" y="4968772"/>
            <a:ext cx="1834335" cy="1889228"/>
          </a:xfrm>
          <a:prstGeom prst="rect">
            <a:avLst/>
          </a:prstGeom>
        </p:spPr>
      </p:pic>
      <p:pic>
        <p:nvPicPr>
          <p:cNvPr id="6" name="Image 5" descr="Une image contenant ours, peluche, assis, lumière&#10;&#10;Description générée automatiquement">
            <a:extLst>
              <a:ext uri="{FF2B5EF4-FFF2-40B4-BE49-F238E27FC236}">
                <a16:creationId xmlns:a16="http://schemas.microsoft.com/office/drawing/2014/main" id="{DD3291DF-8605-48C9-A5F8-8A759ECEF0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2" y="3584137"/>
            <a:ext cx="2273940" cy="3030169"/>
          </a:xfrm>
          <a:prstGeom prst="rect">
            <a:avLst/>
          </a:prstGeom>
        </p:spPr>
      </p:pic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id="{43987EFA-3528-47D7-A9AD-1D31B6CB2D02}"/>
              </a:ext>
            </a:extLst>
          </p:cNvPr>
          <p:cNvSpPr/>
          <p:nvPr/>
        </p:nvSpPr>
        <p:spPr>
          <a:xfrm>
            <a:off x="2174666" y="3429000"/>
            <a:ext cx="3863814" cy="1217850"/>
          </a:xfrm>
          <a:prstGeom prst="wedgeRoundRectCallout">
            <a:avLst>
              <a:gd name="adj1" fmla="val 77487"/>
              <a:gd name="adj2" fmla="val 64979"/>
              <a:gd name="adj3" fmla="val 16667"/>
            </a:avLst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Welcome !</a:t>
            </a:r>
          </a:p>
        </p:txBody>
      </p:sp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id="{DCF82827-FDFF-4F1E-8C6D-DAD201409D91}"/>
              </a:ext>
            </a:extLst>
          </p:cNvPr>
          <p:cNvSpPr/>
          <p:nvPr/>
        </p:nvSpPr>
        <p:spPr>
          <a:xfrm>
            <a:off x="285018" y="122211"/>
            <a:ext cx="3863814" cy="3151651"/>
          </a:xfrm>
          <a:prstGeom prst="wedgeRoundRectCallout">
            <a:avLst>
              <a:gd name="adj1" fmla="val -26769"/>
              <a:gd name="adj2" fmla="val 70435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9594071-C983-4B6F-A8B3-8874E6308F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603" y="369590"/>
            <a:ext cx="2862125" cy="2739370"/>
          </a:xfrm>
          <a:prstGeom prst="rect">
            <a:avLst/>
          </a:prstGeom>
        </p:spPr>
      </p:pic>
      <p:pic>
        <p:nvPicPr>
          <p:cNvPr id="2" name="miaulement">
            <a:hlinkClick r:id="" action="ppaction://media"/>
            <a:extLst>
              <a:ext uri="{FF2B5EF4-FFF2-40B4-BE49-F238E27FC236}">
                <a16:creationId xmlns:a16="http://schemas.microsoft.com/office/drawing/2014/main" id="{8FF67548-4089-4FB3-9475-8E9E8F5C5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1028" y="140990"/>
            <a:ext cx="609600" cy="609600"/>
          </a:xfrm>
          <a:prstGeom prst="rect">
            <a:avLst/>
          </a:prstGeom>
        </p:spPr>
      </p:pic>
      <p:pic>
        <p:nvPicPr>
          <p:cNvPr id="4" name="chiens">
            <a:hlinkClick r:id="" action="ppaction://media"/>
            <a:extLst>
              <a:ext uri="{FF2B5EF4-FFF2-40B4-BE49-F238E27FC236}">
                <a16:creationId xmlns:a16="http://schemas.microsoft.com/office/drawing/2014/main" id="{FAF52613-6A89-443B-912F-839FEB72C3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4468" y="979190"/>
            <a:ext cx="609600" cy="609600"/>
          </a:xfrm>
          <a:prstGeom prst="rect">
            <a:avLst/>
          </a:prstGeom>
        </p:spPr>
      </p:pic>
      <p:pic>
        <p:nvPicPr>
          <p:cNvPr id="11" name="Welcome to my house Teddy">
            <a:hlinkClick r:id="" action="ppaction://media"/>
            <a:extLst>
              <a:ext uri="{FF2B5EF4-FFF2-40B4-BE49-F238E27FC236}">
                <a16:creationId xmlns:a16="http://schemas.microsoft.com/office/drawing/2014/main" id="{CD5785FB-ADC2-4549-AA58-0A600DFEE2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53124" y="151541"/>
            <a:ext cx="609600" cy="609600"/>
          </a:xfrm>
          <a:prstGeom prst="rect">
            <a:avLst/>
          </a:prstGeom>
        </p:spPr>
      </p:pic>
      <p:pic>
        <p:nvPicPr>
          <p:cNvPr id="9218" name="Picture 2" descr="South Africa Flag National - Free vector graphic on Pixabay">
            <a:extLst>
              <a:ext uri="{FF2B5EF4-FFF2-40B4-BE49-F238E27FC236}">
                <a16:creationId xmlns:a16="http://schemas.microsoft.com/office/drawing/2014/main" id="{7A2E7275-4190-4234-AC4C-92605ABD0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530" y="1145402"/>
            <a:ext cx="1657901" cy="110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70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age 3">
            <a:extLst>
              <a:ext uri="{FF2B5EF4-FFF2-40B4-BE49-F238E27FC236}">
                <a16:creationId xmlns:a16="http://schemas.microsoft.com/office/drawing/2014/main" id="{FC26EA93-227C-4B64-8CF5-14016520B46E}"/>
              </a:ext>
            </a:extLst>
          </p:cNvPr>
          <p:cNvSpPr/>
          <p:nvPr/>
        </p:nvSpPr>
        <p:spPr>
          <a:xfrm>
            <a:off x="440858" y="2258849"/>
            <a:ext cx="3068908" cy="2110599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3418005-4C00-4D3D-95B4-0D1DFB9336F5}"/>
              </a:ext>
            </a:extLst>
          </p:cNvPr>
          <p:cNvSpPr txBox="1"/>
          <p:nvPr/>
        </p:nvSpPr>
        <p:spPr>
          <a:xfrm>
            <a:off x="1580332" y="91223"/>
            <a:ext cx="65578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Dans ce cours, tu as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D605FF1-F12A-4723-B2E4-FFFC3670BD05}"/>
              </a:ext>
            </a:extLst>
          </p:cNvPr>
          <p:cNvSpPr txBox="1"/>
          <p:nvPr/>
        </p:nvSpPr>
        <p:spPr>
          <a:xfrm>
            <a:off x="122569" y="851860"/>
            <a:ext cx="67743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atin typeface="Arial Rounded MT Bold" panose="020F0704030504030204" pitchFamily="34" charset="0"/>
              </a:rPr>
              <a:t>découvert des animaux domestiques</a:t>
            </a:r>
          </a:p>
        </p:txBody>
      </p:sp>
      <p:sp>
        <p:nvSpPr>
          <p:cNvPr id="6" name="Nuage 5">
            <a:extLst>
              <a:ext uri="{FF2B5EF4-FFF2-40B4-BE49-F238E27FC236}">
                <a16:creationId xmlns:a16="http://schemas.microsoft.com/office/drawing/2014/main" id="{10F58FC6-A76A-4DDC-BF59-3493156ED5B7}"/>
              </a:ext>
            </a:extLst>
          </p:cNvPr>
          <p:cNvSpPr/>
          <p:nvPr/>
        </p:nvSpPr>
        <p:spPr>
          <a:xfrm>
            <a:off x="8278031" y="989041"/>
            <a:ext cx="3518127" cy="2272894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12DBE2A-8916-4B95-BAE9-9DE91880F96B}"/>
              </a:ext>
            </a:extLst>
          </p:cNvPr>
          <p:cNvSpPr txBox="1"/>
          <p:nvPr/>
        </p:nvSpPr>
        <p:spPr>
          <a:xfrm>
            <a:off x="7268739" y="3119500"/>
            <a:ext cx="51468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atin typeface="Arial Rounded MT Bold" panose="020F0704030504030204" pitchFamily="34" charset="0"/>
              </a:rPr>
              <a:t>découvert des actions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891479-DEC2-4EC1-ABF9-94C490305467}"/>
              </a:ext>
            </a:extLst>
          </p:cNvPr>
          <p:cNvSpPr txBox="1"/>
          <p:nvPr/>
        </p:nvSpPr>
        <p:spPr>
          <a:xfrm>
            <a:off x="3907750" y="5145684"/>
            <a:ext cx="73158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atin typeface="Arial Rounded MT Bold" panose="020F0704030504030204" pitchFamily="34" charset="0"/>
              </a:rPr>
              <a:t>nommé quelques parties du corps</a:t>
            </a:r>
          </a:p>
        </p:txBody>
      </p:sp>
      <p:sp>
        <p:nvSpPr>
          <p:cNvPr id="13" name="Nuage 12">
            <a:extLst>
              <a:ext uri="{FF2B5EF4-FFF2-40B4-BE49-F238E27FC236}">
                <a16:creationId xmlns:a16="http://schemas.microsoft.com/office/drawing/2014/main" id="{06AE317F-D8C4-45D5-BA3D-3255B44E090A}"/>
              </a:ext>
            </a:extLst>
          </p:cNvPr>
          <p:cNvSpPr/>
          <p:nvPr/>
        </p:nvSpPr>
        <p:spPr>
          <a:xfrm>
            <a:off x="838842" y="4755615"/>
            <a:ext cx="3068908" cy="2110599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CEF5F12-9ED1-438F-AA58-7C278C764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713" y="2652025"/>
            <a:ext cx="2390371" cy="146783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54BDD93-159D-4361-B8D6-C8CFADE03307}"/>
              </a:ext>
            </a:extLst>
          </p:cNvPr>
          <p:cNvSpPr txBox="1"/>
          <p:nvPr/>
        </p:nvSpPr>
        <p:spPr>
          <a:xfrm>
            <a:off x="4299706" y="3878014"/>
            <a:ext cx="2733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atin typeface="Arial Rounded MT Bold" panose="020F0704030504030204" pitchFamily="34" charset="0"/>
              </a:rPr>
              <a:t>chanté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56FA40F-4700-4960-A17D-5434D455B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2" y="2790853"/>
            <a:ext cx="796585" cy="8392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2284ADB-0E0E-4BA0-8C65-611597932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26" y="2556803"/>
            <a:ext cx="803670" cy="830264"/>
          </a:xfrm>
          <a:prstGeom prst="rect">
            <a:avLst/>
          </a:prstGeom>
        </p:spPr>
      </p:pic>
      <p:pic>
        <p:nvPicPr>
          <p:cNvPr id="16" name="Image 15" descr="Une image contenant pièce&#10;&#10;Description générée automatiquement">
            <a:extLst>
              <a:ext uri="{FF2B5EF4-FFF2-40B4-BE49-F238E27FC236}">
                <a16:creationId xmlns:a16="http://schemas.microsoft.com/office/drawing/2014/main" id="{6DE22FA1-BAE5-4396-B3DE-F8E67594F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6420" y="2679425"/>
            <a:ext cx="837439" cy="836009"/>
          </a:xfrm>
          <a:prstGeom prst="rect">
            <a:avLst/>
          </a:prstGeom>
        </p:spPr>
      </p:pic>
      <p:pic>
        <p:nvPicPr>
          <p:cNvPr id="18" name="Image 17" descr="Une image contenant alimentation, tasse&#10;&#10;Description générée automatiquement">
            <a:extLst>
              <a:ext uri="{FF2B5EF4-FFF2-40B4-BE49-F238E27FC236}">
                <a16:creationId xmlns:a16="http://schemas.microsoft.com/office/drawing/2014/main" id="{80C44F48-EA4B-493B-B7AE-29B4498AA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3703" y="3598390"/>
            <a:ext cx="796584" cy="464259"/>
          </a:xfrm>
          <a:prstGeom prst="rect">
            <a:avLst/>
          </a:prstGeom>
        </p:spPr>
      </p:pic>
      <p:pic>
        <p:nvPicPr>
          <p:cNvPr id="20" name="Image 19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3CF83E3-4E85-4D4B-ACFE-4DBEC520B2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777" y="1445314"/>
            <a:ext cx="727192" cy="93925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C75CD43-76E8-49DA-9257-CF0A60698A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841" y="1942951"/>
            <a:ext cx="1249880" cy="75969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92614E9-967C-46DC-9343-F4FBCC96A1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150" y="1174574"/>
            <a:ext cx="1519383" cy="759692"/>
          </a:xfrm>
          <a:prstGeom prst="rect">
            <a:avLst/>
          </a:prstGeom>
        </p:spPr>
      </p:pic>
      <p:pic>
        <p:nvPicPr>
          <p:cNvPr id="23" name="Image 2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9FA76A45-7AD9-41D0-8671-8840B2AB46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92" y="5308906"/>
            <a:ext cx="986758" cy="1004015"/>
          </a:xfrm>
          <a:prstGeom prst="rect">
            <a:avLst/>
          </a:prstGeom>
        </p:spPr>
      </p:pic>
      <p:pic>
        <p:nvPicPr>
          <p:cNvPr id="24" name="Image 23" descr="Une image contenant chemise, lumière&#10;&#10;Description générée automatiquement">
            <a:extLst>
              <a:ext uri="{FF2B5EF4-FFF2-40B4-BE49-F238E27FC236}">
                <a16:creationId xmlns:a16="http://schemas.microsoft.com/office/drawing/2014/main" id="{3B65B170-EBCC-4C01-B922-8A2A201CB5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623" y="5176911"/>
            <a:ext cx="423032" cy="8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2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6" grpId="0" animBg="1"/>
      <p:bldP spid="10" grpId="0"/>
      <p:bldP spid="11" grpId="0"/>
      <p:bldP spid="13" grpId="0" animBg="1"/>
      <p:bldP spid="1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nion Jack, Drapeau, Drapeau De L'Union, Drapeau Royal">
            <a:extLst>
              <a:ext uri="{FF2B5EF4-FFF2-40B4-BE49-F238E27FC236}">
                <a16:creationId xmlns:a16="http://schemas.microsoft.com/office/drawing/2014/main" id="{3A78FFFC-3E93-4258-AF61-AB2749FA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12192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iseau, Gazouille, Chant, Mélodie">
            <a:extLst>
              <a:ext uri="{FF2B5EF4-FFF2-40B4-BE49-F238E27FC236}">
                <a16:creationId xmlns:a16="http://schemas.microsoft.com/office/drawing/2014/main" id="{27C981F0-6C78-47D7-BA4E-1FBC275B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16" y="190500"/>
            <a:ext cx="29432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FAC5DE7-E682-4560-8176-AB98461C328E}"/>
              </a:ext>
            </a:extLst>
          </p:cNvPr>
          <p:cNvSpPr txBox="1"/>
          <p:nvPr/>
        </p:nvSpPr>
        <p:spPr>
          <a:xfrm>
            <a:off x="3432517" y="6077243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    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915F9F-67BA-4014-AC71-856C96FA87EF}"/>
              </a:ext>
            </a:extLst>
          </p:cNvPr>
          <p:cNvSpPr txBox="1"/>
          <p:nvPr/>
        </p:nvSpPr>
        <p:spPr>
          <a:xfrm>
            <a:off x="1209627" y="2914072"/>
            <a:ext cx="3660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Let’s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sing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08B19F-5B65-4E7C-9A68-01FD8A0F7F84}"/>
              </a:ext>
            </a:extLst>
          </p:cNvPr>
          <p:cNvSpPr txBox="1"/>
          <p:nvPr/>
        </p:nvSpPr>
        <p:spPr>
          <a:xfrm>
            <a:off x="5772298" y="2967335"/>
            <a:ext cx="6720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The </a:t>
            </a:r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goodbye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song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! </a:t>
            </a:r>
          </a:p>
        </p:txBody>
      </p:sp>
      <p:pic>
        <p:nvPicPr>
          <p:cNvPr id="2" name="Goodbye song">
            <a:hlinkClick r:id="" action="ppaction://media"/>
            <a:extLst>
              <a:ext uri="{FF2B5EF4-FFF2-40B4-BE49-F238E27FC236}">
                <a16:creationId xmlns:a16="http://schemas.microsoft.com/office/drawing/2014/main" id="{5EDA8449-089B-47FC-8FDF-D650CACEB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7964" y="19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hemise, lumière&#10;&#10;Description générée automatiquement">
            <a:extLst>
              <a:ext uri="{FF2B5EF4-FFF2-40B4-BE49-F238E27FC236}">
                <a16:creationId xmlns:a16="http://schemas.microsoft.com/office/drawing/2014/main" id="{4597CBC5-DAC3-403A-B51E-1DA6F2F00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299" y="302385"/>
            <a:ext cx="1206210" cy="241241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E15A1AF-C813-4DC6-AAED-84D7F668C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89" y="556636"/>
            <a:ext cx="3423845" cy="2081056"/>
          </a:xfrm>
          <a:prstGeom prst="rect">
            <a:avLst/>
          </a:prstGeom>
        </p:spPr>
      </p:pic>
      <p:pic>
        <p:nvPicPr>
          <p:cNvPr id="6" name="Image 5" descr="Une image contenant alimentation, tasse&#10;&#10;Description générée automatiquement">
            <a:extLst>
              <a:ext uri="{FF2B5EF4-FFF2-40B4-BE49-F238E27FC236}">
                <a16:creationId xmlns:a16="http://schemas.microsoft.com/office/drawing/2014/main" id="{59721649-5C0B-4733-B796-0AB507FA3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67" y="3792891"/>
            <a:ext cx="3939147" cy="2126186"/>
          </a:xfrm>
          <a:prstGeom prst="rect">
            <a:avLst/>
          </a:prstGeom>
        </p:spPr>
      </p:pic>
      <p:sp>
        <p:nvSpPr>
          <p:cNvPr id="7" name="Signe de multiplication 6">
            <a:extLst>
              <a:ext uri="{FF2B5EF4-FFF2-40B4-BE49-F238E27FC236}">
                <a16:creationId xmlns:a16="http://schemas.microsoft.com/office/drawing/2014/main" id="{9E3B98C7-8F9E-4156-9CCF-2D4CF9DA7167}"/>
              </a:ext>
            </a:extLst>
          </p:cNvPr>
          <p:cNvSpPr/>
          <p:nvPr/>
        </p:nvSpPr>
        <p:spPr>
          <a:xfrm>
            <a:off x="9439422" y="556636"/>
            <a:ext cx="2124221" cy="2222696"/>
          </a:xfrm>
          <a:prstGeom prst="mathMultiply">
            <a:avLst>
              <a:gd name="adj1" fmla="val 1292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597CBC5-DAC3-403A-B51E-1DA6F2F00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7798" y="860223"/>
            <a:ext cx="2465171" cy="123258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D036CEC-67A7-49FA-A456-6AB07F276897}"/>
              </a:ext>
            </a:extLst>
          </p:cNvPr>
          <p:cNvSpPr txBox="1"/>
          <p:nvPr/>
        </p:nvSpPr>
        <p:spPr>
          <a:xfrm>
            <a:off x="1170866" y="550910"/>
            <a:ext cx="7581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Arial Rounded MT Bold" panose="020F0704030504030204" pitchFamily="34" charset="0"/>
              </a:rPr>
              <a:t>2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721649-5C0B-4733-B796-0AB507FA3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384" y="3489831"/>
            <a:ext cx="4267232" cy="34097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1655CF5-1367-431D-8333-5B8F40C93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1617" y="550911"/>
            <a:ext cx="2600465" cy="255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4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D036CEC-67A7-49FA-A456-6AB07F276897}"/>
              </a:ext>
            </a:extLst>
          </p:cNvPr>
          <p:cNvSpPr txBox="1"/>
          <p:nvPr/>
        </p:nvSpPr>
        <p:spPr>
          <a:xfrm>
            <a:off x="1170866" y="550910"/>
            <a:ext cx="7581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Arial Rounded MT Bold" panose="020F0704030504030204" pitchFamily="34" charset="0"/>
              </a:rPr>
              <a:t>2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721649-5C0B-4733-B796-0AB507FA3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9637" y="3489831"/>
            <a:ext cx="3292726" cy="34097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1655CF5-1367-431D-8333-5B8F40C93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2315" y="403134"/>
            <a:ext cx="2268756" cy="32619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5EA300-F821-437E-B96F-2635534FD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27604" y="550910"/>
            <a:ext cx="1080471" cy="240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hemise, lumière&#10;&#10;Description générée automatiquement">
            <a:extLst>
              <a:ext uri="{FF2B5EF4-FFF2-40B4-BE49-F238E27FC236}">
                <a16:creationId xmlns:a16="http://schemas.microsoft.com/office/drawing/2014/main" id="{4597CBC5-DAC3-403A-B51E-1DA6F2F00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299" y="302385"/>
            <a:ext cx="1206210" cy="241241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E15A1AF-C813-4DC6-AAED-84D7F668C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3843" y="170034"/>
            <a:ext cx="2699176" cy="34962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D036CEC-67A7-49FA-A456-6AB07F276897}"/>
              </a:ext>
            </a:extLst>
          </p:cNvPr>
          <p:cNvSpPr txBox="1"/>
          <p:nvPr/>
        </p:nvSpPr>
        <p:spPr>
          <a:xfrm>
            <a:off x="8394373" y="479264"/>
            <a:ext cx="7581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Arial Rounded MT Bold" panose="020F0704030504030204" pitchFamily="34" charset="0"/>
              </a:rPr>
              <a:t>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7F33CB4-964F-4FFA-A758-829EA8C38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70918" y="3935085"/>
            <a:ext cx="1692436" cy="21034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DB39FB-8A14-4AC7-ADCB-1625EB3D2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763" y="3766874"/>
            <a:ext cx="2479227" cy="2611862"/>
          </a:xfrm>
          <a:prstGeom prst="rect">
            <a:avLst/>
          </a:prstGeom>
        </p:spPr>
      </p:pic>
      <p:pic>
        <p:nvPicPr>
          <p:cNvPr id="9" name="Image 8" descr="Une image contenant pièce&#10;&#10;Description générée automatiquement">
            <a:extLst>
              <a:ext uri="{FF2B5EF4-FFF2-40B4-BE49-F238E27FC236}">
                <a16:creationId xmlns:a16="http://schemas.microsoft.com/office/drawing/2014/main" id="{C066ED92-CC5B-4C0F-AEB4-8034CAA582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5" y="3935085"/>
            <a:ext cx="2427136" cy="227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6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2533792-91D1-49A7-9744-1E983AC0D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924" y="1807651"/>
            <a:ext cx="2727909" cy="392493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4824127-F558-4A03-B102-A9628CC4D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572610" y="73056"/>
            <a:ext cx="2041364" cy="210471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4900527-D865-42C6-BF58-41CE68F482F6}"/>
              </a:ext>
            </a:extLst>
          </p:cNvPr>
          <p:cNvSpPr txBox="1"/>
          <p:nvPr/>
        </p:nvSpPr>
        <p:spPr>
          <a:xfrm>
            <a:off x="4665416" y="2644169"/>
            <a:ext cx="8899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D9E857-1422-4ED4-A47E-5B895006C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792" y="2247735"/>
            <a:ext cx="1866252" cy="1966094"/>
          </a:xfrm>
          <a:prstGeom prst="rect">
            <a:avLst/>
          </a:prstGeom>
        </p:spPr>
      </p:pic>
      <p:pic>
        <p:nvPicPr>
          <p:cNvPr id="7" name="Image 6" descr="Une image contenant pièce&#10;&#10;Description générée automatiquement">
            <a:extLst>
              <a:ext uri="{FF2B5EF4-FFF2-40B4-BE49-F238E27FC236}">
                <a16:creationId xmlns:a16="http://schemas.microsoft.com/office/drawing/2014/main" id="{9C395CDD-7E21-468E-93D9-1E2055388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47" y="1679388"/>
            <a:ext cx="1866252" cy="1749611"/>
          </a:xfrm>
          <a:prstGeom prst="rect">
            <a:avLst/>
          </a:prstGeom>
        </p:spPr>
      </p:pic>
      <p:pic>
        <p:nvPicPr>
          <p:cNvPr id="8" name="Image 7" descr="Une image contenant alimentation, tasse&#10;&#10;Description générée automatiquement">
            <a:extLst>
              <a:ext uri="{FF2B5EF4-FFF2-40B4-BE49-F238E27FC236}">
                <a16:creationId xmlns:a16="http://schemas.microsoft.com/office/drawing/2014/main" id="{8DF83C28-37B0-4300-85F0-D9D00A5C67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3254" y="4883047"/>
            <a:ext cx="2377186" cy="1385454"/>
          </a:xfrm>
          <a:prstGeom prst="rect">
            <a:avLst/>
          </a:prstGeom>
        </p:spPr>
      </p:pic>
      <p:pic>
        <p:nvPicPr>
          <p:cNvPr id="11" name="Image 10" descr="Une image contenant extérieur, eau, bâtiment, marchant&#10;&#10;Description générée automatiquement">
            <a:extLst>
              <a:ext uri="{FF2B5EF4-FFF2-40B4-BE49-F238E27FC236}">
                <a16:creationId xmlns:a16="http://schemas.microsoft.com/office/drawing/2014/main" id="{50EC2A60-351F-4279-B744-47B4DA7AFF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171" r="29614"/>
          <a:stretch/>
        </p:blipFill>
        <p:spPr>
          <a:xfrm>
            <a:off x="8135601" y="4283790"/>
            <a:ext cx="2322755" cy="39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8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2533792-91D1-49A7-9744-1E983AC0D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6307" y="2296610"/>
            <a:ext cx="3092136" cy="304047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4900527-D865-42C6-BF58-41CE68F482F6}"/>
              </a:ext>
            </a:extLst>
          </p:cNvPr>
          <p:cNvSpPr txBox="1"/>
          <p:nvPr/>
        </p:nvSpPr>
        <p:spPr>
          <a:xfrm>
            <a:off x="4665416" y="2644169"/>
            <a:ext cx="8899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8" name="Image 7" descr="Une image contenant animal, oiseau, assis, grand&#10;&#10;Description générée automatiquement">
            <a:extLst>
              <a:ext uri="{FF2B5EF4-FFF2-40B4-BE49-F238E27FC236}">
                <a16:creationId xmlns:a16="http://schemas.microsoft.com/office/drawing/2014/main" id="{3474EEAF-17BC-457B-B2F4-8A6B0921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006" y="2233221"/>
            <a:ext cx="3881570" cy="310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9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2533792-91D1-49A7-9744-1E983AC0D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924" y="2007581"/>
            <a:ext cx="2727909" cy="352507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4824127-F558-4A03-B102-A9628CC4D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8411" y="831254"/>
            <a:ext cx="1692436" cy="210345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4900527-D865-42C6-BF58-41CE68F482F6}"/>
              </a:ext>
            </a:extLst>
          </p:cNvPr>
          <p:cNvSpPr txBox="1"/>
          <p:nvPr/>
        </p:nvSpPr>
        <p:spPr>
          <a:xfrm>
            <a:off x="3638474" y="2517560"/>
            <a:ext cx="8899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D9E857-1422-4ED4-A47E-5B895006C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95" y="3120723"/>
            <a:ext cx="2479227" cy="2611862"/>
          </a:xfrm>
          <a:prstGeom prst="rect">
            <a:avLst/>
          </a:prstGeom>
        </p:spPr>
      </p:pic>
      <p:pic>
        <p:nvPicPr>
          <p:cNvPr id="7" name="Image 6" descr="Une image contenant pièce&#10;&#10;Description générée automatiquement">
            <a:extLst>
              <a:ext uri="{FF2B5EF4-FFF2-40B4-BE49-F238E27FC236}">
                <a16:creationId xmlns:a16="http://schemas.microsoft.com/office/drawing/2014/main" id="{9C395CDD-7E21-468E-93D9-1E2055388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275" y="3923290"/>
            <a:ext cx="2427136" cy="227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2533792-91D1-49A7-9744-1E983AC0D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961" y="2130310"/>
            <a:ext cx="4558034" cy="228197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4900527-D865-42C6-BF58-41CE68F482F6}"/>
              </a:ext>
            </a:extLst>
          </p:cNvPr>
          <p:cNvSpPr txBox="1"/>
          <p:nvPr/>
        </p:nvSpPr>
        <p:spPr>
          <a:xfrm>
            <a:off x="4770001" y="3136538"/>
            <a:ext cx="8899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8" name="Image 7" descr="Une image contenant animal, oiseau, assis, grand&#10;&#10;Description générée automatiquement">
            <a:extLst>
              <a:ext uri="{FF2B5EF4-FFF2-40B4-BE49-F238E27FC236}">
                <a16:creationId xmlns:a16="http://schemas.microsoft.com/office/drawing/2014/main" id="{3474EEAF-17BC-457B-B2F4-8A6B0921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006" y="2233221"/>
            <a:ext cx="3881570" cy="310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0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AFD0BB63-2061-4F7A-8453-A4EEC65145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/>
          <a:stretch/>
        </p:blipFill>
        <p:spPr>
          <a:xfrm>
            <a:off x="7696785" y="2554141"/>
            <a:ext cx="4063806" cy="4185417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9AF8A39C-A64E-49D7-9569-87AE99890F27}"/>
              </a:ext>
            </a:extLst>
          </p:cNvPr>
          <p:cNvSpPr/>
          <p:nvPr/>
        </p:nvSpPr>
        <p:spPr>
          <a:xfrm>
            <a:off x="431409" y="147433"/>
            <a:ext cx="6377353" cy="3281567"/>
          </a:xfrm>
          <a:prstGeom prst="wedgeRoundRectCallout">
            <a:avLst>
              <a:gd name="adj1" fmla="val 79252"/>
              <a:gd name="adj2" fmla="val 60650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12" name="Image 11" descr="Une image contenant chat, assis, animal, mammifère&#10;&#10;Description générée automatiquement">
            <a:extLst>
              <a:ext uri="{FF2B5EF4-FFF2-40B4-BE49-F238E27FC236}">
                <a16:creationId xmlns:a16="http://schemas.microsoft.com/office/drawing/2014/main" id="{E1D3FF97-685D-473B-BF5C-332048208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75" y="147433"/>
            <a:ext cx="2099719" cy="2969602"/>
          </a:xfrm>
          <a:prstGeom prst="rect">
            <a:avLst/>
          </a:prstGeom>
        </p:spPr>
      </p:pic>
      <p:pic>
        <p:nvPicPr>
          <p:cNvPr id="8" name="Image 7" descr="Une image contenant chien, intérieur, assis, brun&#10;&#10;Description générée automatiquement">
            <a:extLst>
              <a:ext uri="{FF2B5EF4-FFF2-40B4-BE49-F238E27FC236}">
                <a16:creationId xmlns:a16="http://schemas.microsoft.com/office/drawing/2014/main" id="{C1700A0D-B794-478F-90B1-CA0215393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1" y="153022"/>
            <a:ext cx="3694029" cy="2401119"/>
          </a:xfrm>
          <a:prstGeom prst="rect">
            <a:avLst/>
          </a:prstGeom>
        </p:spPr>
      </p:pic>
      <p:pic>
        <p:nvPicPr>
          <p:cNvPr id="6" name="Image 5" descr="Une image contenant chien, petit, intérieur, animal&#10;&#10;Description générée automatiquement">
            <a:extLst>
              <a:ext uri="{FF2B5EF4-FFF2-40B4-BE49-F238E27FC236}">
                <a16:creationId xmlns:a16="http://schemas.microsoft.com/office/drawing/2014/main" id="{A520D335-2533-47F1-8D35-9D9ABC9D78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r="9056"/>
          <a:stretch/>
        </p:blipFill>
        <p:spPr>
          <a:xfrm>
            <a:off x="4754787" y="952718"/>
            <a:ext cx="1685442" cy="2476282"/>
          </a:xfrm>
          <a:prstGeom prst="rect">
            <a:avLst/>
          </a:prstGeom>
        </p:spPr>
      </p:pic>
      <p:pic>
        <p:nvPicPr>
          <p:cNvPr id="7" name="I've got a cat and two dogs">
            <a:hlinkClick r:id="" action="ppaction://media"/>
            <a:extLst>
              <a:ext uri="{FF2B5EF4-FFF2-40B4-BE49-F238E27FC236}">
                <a16:creationId xmlns:a16="http://schemas.microsoft.com/office/drawing/2014/main" id="{A1476727-9754-4B65-8D4C-980748C06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28125" y="343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1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2533792-91D1-49A7-9744-1E983AC0D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54" y="2067903"/>
            <a:ext cx="3644162" cy="2214967"/>
          </a:xfrm>
          <a:prstGeom prst="rect">
            <a:avLst/>
          </a:prstGeom>
        </p:spPr>
      </p:pic>
      <p:pic>
        <p:nvPicPr>
          <p:cNvPr id="4" name="Image 3" descr="Une image contenant alimentation, tasse&#10;&#10;Description générée automatiquement">
            <a:extLst>
              <a:ext uri="{FF2B5EF4-FFF2-40B4-BE49-F238E27FC236}">
                <a16:creationId xmlns:a16="http://schemas.microsoft.com/office/drawing/2014/main" id="{04824127-F558-4A03-B102-A9628CC4D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6599" y="647893"/>
            <a:ext cx="3856652" cy="224770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4900527-D865-42C6-BF58-41CE68F482F6}"/>
              </a:ext>
            </a:extLst>
          </p:cNvPr>
          <p:cNvSpPr txBox="1"/>
          <p:nvPr/>
        </p:nvSpPr>
        <p:spPr>
          <a:xfrm>
            <a:off x="4665416" y="2644169"/>
            <a:ext cx="8899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6" name="Image 5" descr="Une image contenant pièce&#10;&#10;Description générée automatiquement">
            <a:extLst>
              <a:ext uri="{FF2B5EF4-FFF2-40B4-BE49-F238E27FC236}">
                <a16:creationId xmlns:a16="http://schemas.microsoft.com/office/drawing/2014/main" id="{AFB03388-6268-45A5-B743-FCF8EA753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682" y="3544326"/>
            <a:ext cx="2908883" cy="27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4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intérieur, ours, peluche, assis&#10;&#10;Description générée automatiquement">
            <a:extLst>
              <a:ext uri="{FF2B5EF4-FFF2-40B4-BE49-F238E27FC236}">
                <a16:creationId xmlns:a16="http://schemas.microsoft.com/office/drawing/2014/main" id="{5B01A552-086B-47A2-86ED-D999EA96F0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5"/>
          <a:stretch/>
        </p:blipFill>
        <p:spPr>
          <a:xfrm>
            <a:off x="3728140" y="817776"/>
            <a:ext cx="4501459" cy="46545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E8F677-32FE-4529-8A16-AB23D488695D}"/>
              </a:ext>
            </a:extLst>
          </p:cNvPr>
          <p:cNvSpPr/>
          <p:nvPr/>
        </p:nvSpPr>
        <p:spPr>
          <a:xfrm>
            <a:off x="1388011" y="5472333"/>
            <a:ext cx="88110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 have got  two round ears a big mouth a round body and a big black nose</a:t>
            </a:r>
          </a:p>
          <a:p>
            <a:r>
              <a:rPr lang="en-US" dirty="0"/>
              <a:t>  </a:t>
            </a:r>
            <a:r>
              <a:rPr lang="en-US" dirty="0" err="1"/>
              <a:t>Puis</a:t>
            </a:r>
            <a:r>
              <a:rPr lang="en-US" dirty="0"/>
              <a:t> on </a:t>
            </a:r>
            <a:r>
              <a:rPr lang="en-US" dirty="0" err="1"/>
              <a:t>demande</a:t>
            </a:r>
            <a:r>
              <a:rPr lang="en-US" dirty="0"/>
              <a:t>: what number are the ears? What’ number…?</a:t>
            </a:r>
          </a:p>
          <a:p>
            <a:r>
              <a:rPr lang="en-US" dirty="0"/>
              <a:t>What’s round? What’s big? What’s big and black? 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D842EFE-9A17-40AA-8991-2F7558E8937A}"/>
              </a:ext>
            </a:extLst>
          </p:cNvPr>
          <p:cNvCxnSpPr/>
          <p:nvPr/>
        </p:nvCxnSpPr>
        <p:spPr>
          <a:xfrm flipH="1">
            <a:off x="6766560" y="1209822"/>
            <a:ext cx="1463039" cy="3657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920DFE0-70BA-4A9B-949D-BEFAD4D9CFCA}"/>
              </a:ext>
            </a:extLst>
          </p:cNvPr>
          <p:cNvCxnSpPr/>
          <p:nvPr/>
        </p:nvCxnSpPr>
        <p:spPr>
          <a:xfrm flipH="1">
            <a:off x="5387926" y="1209822"/>
            <a:ext cx="284167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45E5D49-6783-45BF-ADF2-95B0CF43D3B2}"/>
              </a:ext>
            </a:extLst>
          </p:cNvPr>
          <p:cNvCxnSpPr/>
          <p:nvPr/>
        </p:nvCxnSpPr>
        <p:spPr>
          <a:xfrm flipH="1" flipV="1">
            <a:off x="5894363" y="2053883"/>
            <a:ext cx="2686929" cy="2110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2F60327-2120-49C2-9810-2BB7912F39A4}"/>
              </a:ext>
            </a:extLst>
          </p:cNvPr>
          <p:cNvCxnSpPr/>
          <p:nvPr/>
        </p:nvCxnSpPr>
        <p:spPr>
          <a:xfrm flipV="1">
            <a:off x="2461846" y="2419643"/>
            <a:ext cx="3277773" cy="4501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E32EF56-ABC0-4233-A950-6AF30A68823E}"/>
              </a:ext>
            </a:extLst>
          </p:cNvPr>
          <p:cNvCxnSpPr/>
          <p:nvPr/>
        </p:nvCxnSpPr>
        <p:spPr>
          <a:xfrm flipH="1" flipV="1">
            <a:off x="6719666" y="3608361"/>
            <a:ext cx="3019865" cy="3270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9E2D8468-568D-4814-B2DB-287F6D1D407D}"/>
              </a:ext>
            </a:extLst>
          </p:cNvPr>
          <p:cNvSpPr/>
          <p:nvPr/>
        </p:nvSpPr>
        <p:spPr>
          <a:xfrm>
            <a:off x="4783015" y="2630658"/>
            <a:ext cx="1983545" cy="195540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83C7146-B54E-4D3E-953E-34D3D63C4243}"/>
              </a:ext>
            </a:extLst>
          </p:cNvPr>
          <p:cNvSpPr txBox="1"/>
          <p:nvPr/>
        </p:nvSpPr>
        <p:spPr>
          <a:xfrm>
            <a:off x="8497081" y="580127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72784FA-1923-4F69-B993-8783815888FD}"/>
              </a:ext>
            </a:extLst>
          </p:cNvPr>
          <p:cNvSpPr txBox="1"/>
          <p:nvPr/>
        </p:nvSpPr>
        <p:spPr>
          <a:xfrm>
            <a:off x="1847575" y="2236763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65AFD37-AC49-4111-8485-6A165D16BFA1}"/>
              </a:ext>
            </a:extLst>
          </p:cNvPr>
          <p:cNvSpPr txBox="1"/>
          <p:nvPr/>
        </p:nvSpPr>
        <p:spPr>
          <a:xfrm>
            <a:off x="9859114" y="3429000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3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6139651-9AC2-4B6C-88E6-10CD0D5F92BC}"/>
              </a:ext>
            </a:extLst>
          </p:cNvPr>
          <p:cNvSpPr txBox="1"/>
          <p:nvPr/>
        </p:nvSpPr>
        <p:spPr>
          <a:xfrm>
            <a:off x="8642067" y="1749420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9254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006B7B3-DA26-4FA2-BCC7-3DBB27E76C7B}"/>
              </a:ext>
            </a:extLst>
          </p:cNvPr>
          <p:cNvSpPr txBox="1"/>
          <p:nvPr/>
        </p:nvSpPr>
        <p:spPr>
          <a:xfrm>
            <a:off x="4046807" y="198025"/>
            <a:ext cx="277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What</a:t>
            </a:r>
            <a:r>
              <a:rPr lang="fr-FR" dirty="0"/>
              <a:t> can </a:t>
            </a:r>
            <a:r>
              <a:rPr lang="fr-FR" dirty="0" err="1"/>
              <a:t>animals</a:t>
            </a:r>
            <a:r>
              <a:rPr lang="fr-FR" dirty="0"/>
              <a:t> in SA do?</a:t>
            </a:r>
          </a:p>
        </p:txBody>
      </p:sp>
      <p:pic>
        <p:nvPicPr>
          <p:cNvPr id="4" name="Image 3" descr="Une image contenant noir, photo, assis, blanc&#10;&#10;Description générée automatiquement">
            <a:extLst>
              <a:ext uri="{FF2B5EF4-FFF2-40B4-BE49-F238E27FC236}">
                <a16:creationId xmlns:a16="http://schemas.microsoft.com/office/drawing/2014/main" id="{2DF54D33-1C80-4456-B0F5-B137B1813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3" y="3474806"/>
            <a:ext cx="2555040" cy="25111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073A84-5E40-4DB7-9C2D-6FE84B786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4376">
            <a:off x="688000" y="660492"/>
            <a:ext cx="4703693" cy="2351847"/>
          </a:xfrm>
          <a:prstGeom prst="rect">
            <a:avLst/>
          </a:prstGeom>
        </p:spPr>
      </p:pic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2381626-AAE8-492D-B39B-B10A6E4E8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194" y="198025"/>
            <a:ext cx="2275442" cy="29390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B4FDA42-2DC4-47ED-995E-5C08AF881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33" y="3363270"/>
            <a:ext cx="2043536" cy="29390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474F76D-9D39-4952-8C1A-8F62BC8D3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4900">
            <a:off x="3837504" y="4329913"/>
            <a:ext cx="2775824" cy="1687180"/>
          </a:xfrm>
          <a:prstGeom prst="rect">
            <a:avLst/>
          </a:prstGeom>
        </p:spPr>
      </p:pic>
      <p:pic>
        <p:nvPicPr>
          <p:cNvPr id="8194" name="Picture 2" descr="Évêque Rouge Bishop Aviaire - Photo gratuite sur Pixabay">
            <a:extLst>
              <a:ext uri="{FF2B5EF4-FFF2-40B4-BE49-F238E27FC236}">
                <a16:creationId xmlns:a16="http://schemas.microsoft.com/office/drawing/2014/main" id="{E2016529-9008-463B-BBE2-5A72EC320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91" y="2141140"/>
            <a:ext cx="2987706" cy="199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77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71ECC14C-D4DE-4D1C-A2BE-1A92A2CD3396}"/>
              </a:ext>
            </a:extLst>
          </p:cNvPr>
          <p:cNvSpPr/>
          <p:nvPr/>
        </p:nvSpPr>
        <p:spPr>
          <a:xfrm>
            <a:off x="2166425" y="344610"/>
            <a:ext cx="9631479" cy="4747895"/>
          </a:xfrm>
          <a:prstGeom prst="wedgeRoundRectCallout">
            <a:avLst>
              <a:gd name="adj1" fmla="val -61095"/>
              <a:gd name="adj2" fmla="val 75841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405529-350F-482E-8B73-EE71A5408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71" y="619433"/>
            <a:ext cx="1660762" cy="17496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0A5CC8-B9F3-46E6-810D-C2CE96EB9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88" y="893407"/>
            <a:ext cx="1766689" cy="1825150"/>
          </a:xfrm>
          <a:prstGeom prst="rect">
            <a:avLst/>
          </a:prstGeom>
        </p:spPr>
      </p:pic>
      <p:pic>
        <p:nvPicPr>
          <p:cNvPr id="5" name="Image 4" descr="Une image contenant pièce&#10;&#10;Description générée automatiquement">
            <a:extLst>
              <a:ext uri="{FF2B5EF4-FFF2-40B4-BE49-F238E27FC236}">
                <a16:creationId xmlns:a16="http://schemas.microsoft.com/office/drawing/2014/main" id="{E3517958-BF53-4C09-BDF7-0372BC0C0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28" y="619433"/>
            <a:ext cx="1866252" cy="1749611"/>
          </a:xfrm>
          <a:prstGeom prst="rect">
            <a:avLst/>
          </a:prstGeom>
        </p:spPr>
      </p:pic>
      <p:pic>
        <p:nvPicPr>
          <p:cNvPr id="6" name="Image 5" descr="Une image contenant alimentation, tasse&#10;&#10;Description générée automatiquement">
            <a:extLst>
              <a:ext uri="{FF2B5EF4-FFF2-40B4-BE49-F238E27FC236}">
                <a16:creationId xmlns:a16="http://schemas.microsoft.com/office/drawing/2014/main" id="{4BB6EBE9-641E-4CCE-A9F9-73B5E5DCC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4740" y="3429000"/>
            <a:ext cx="1279549" cy="745737"/>
          </a:xfrm>
          <a:prstGeom prst="rect">
            <a:avLst/>
          </a:prstGeom>
        </p:spPr>
      </p:pic>
      <p:pic>
        <p:nvPicPr>
          <p:cNvPr id="8" name="Image 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1106D29-D2A5-41E1-A30A-9E316C9058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331" y="3159498"/>
            <a:ext cx="1279549" cy="1591665"/>
          </a:xfrm>
          <a:prstGeom prst="rect">
            <a:avLst/>
          </a:prstGeom>
        </p:spPr>
      </p:pic>
      <p:pic>
        <p:nvPicPr>
          <p:cNvPr id="9" name="Picture 4" descr="Question Mark Ponctuation - Image gratuite sur Pixabay">
            <a:extLst>
              <a:ext uri="{FF2B5EF4-FFF2-40B4-BE49-F238E27FC236}">
                <a16:creationId xmlns:a16="http://schemas.microsoft.com/office/drawing/2014/main" id="{D1D092B1-E3E8-4E99-AA1B-D2BE1474A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21" y="1256665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Une image contenant intérieur, ours, peluche, assis&#10;&#10;Description générée automatiquement">
            <a:extLst>
              <a:ext uri="{FF2B5EF4-FFF2-40B4-BE49-F238E27FC236}">
                <a16:creationId xmlns:a16="http://schemas.microsoft.com/office/drawing/2014/main" id="{0CA8F07E-6DD6-4840-A9DE-EB63987899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5"/>
          <a:stretch/>
        </p:blipFill>
        <p:spPr>
          <a:xfrm>
            <a:off x="10538561" y="5318760"/>
            <a:ext cx="1326486" cy="1371600"/>
          </a:xfrm>
          <a:prstGeom prst="rect">
            <a:avLst/>
          </a:prstGeom>
        </p:spPr>
      </p:pic>
      <p:pic>
        <p:nvPicPr>
          <p:cNvPr id="15" name="Image 14" descr="Une image contenant animal, oiseau, assis, grand&#10;&#10;Description générée automatiquement">
            <a:extLst>
              <a:ext uri="{FF2B5EF4-FFF2-40B4-BE49-F238E27FC236}">
                <a16:creationId xmlns:a16="http://schemas.microsoft.com/office/drawing/2014/main" id="{B40B2716-33E5-41DC-965D-3C1B0DFCC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889" y="2964369"/>
            <a:ext cx="1990470" cy="159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6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accent1">
                <a:lumMod val="0"/>
                <a:lumOff val="100000"/>
              </a:schemeClr>
            </a:gs>
            <a:gs pos="98000">
              <a:schemeClr val="accent1">
                <a:lumMod val="0"/>
                <a:lumOff val="100000"/>
              </a:schemeClr>
            </a:gs>
            <a:gs pos="96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ours, peluche, assis&#10;&#10;Description générée automatiquement">
            <a:extLst>
              <a:ext uri="{FF2B5EF4-FFF2-40B4-BE49-F238E27FC236}">
                <a16:creationId xmlns:a16="http://schemas.microsoft.com/office/drawing/2014/main" id="{D8109F3E-FB6B-476B-8F59-9C4BAF39C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5"/>
          <a:stretch/>
        </p:blipFill>
        <p:spPr>
          <a:xfrm>
            <a:off x="394097" y="1985394"/>
            <a:ext cx="4501459" cy="4654557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A58ED266-F385-448D-90AF-D2DCE4481492}"/>
              </a:ext>
            </a:extLst>
          </p:cNvPr>
          <p:cNvSpPr/>
          <p:nvPr/>
        </p:nvSpPr>
        <p:spPr>
          <a:xfrm>
            <a:off x="5420550" y="344610"/>
            <a:ext cx="6377353" cy="3281567"/>
          </a:xfrm>
          <a:prstGeom prst="wedgeRoundRectCallout">
            <a:avLst>
              <a:gd name="adj1" fmla="val -80080"/>
              <a:gd name="adj2" fmla="val 45619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pic>
        <p:nvPicPr>
          <p:cNvPr id="12" name="Image 11" descr="Une image contenant poisson, animal, oiseau, orange&#10;&#10;Description générée automatiquement">
            <a:extLst>
              <a:ext uri="{FF2B5EF4-FFF2-40B4-BE49-F238E27FC236}">
                <a16:creationId xmlns:a16="http://schemas.microsoft.com/office/drawing/2014/main" id="{29B2BEC0-E835-45AA-8383-B28127799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79" y="-95323"/>
            <a:ext cx="3569839" cy="2678926"/>
          </a:xfrm>
          <a:prstGeom prst="rect">
            <a:avLst/>
          </a:prstGeom>
        </p:spPr>
      </p:pic>
      <p:pic>
        <p:nvPicPr>
          <p:cNvPr id="14" name="Image 13" descr="Une image contenant lampe, très coloré, boule&#10;&#10;Description générée automatiquement">
            <a:extLst>
              <a:ext uri="{FF2B5EF4-FFF2-40B4-BE49-F238E27FC236}">
                <a16:creationId xmlns:a16="http://schemas.microsoft.com/office/drawing/2014/main" id="{6ACE9C26-1CC8-4E72-99A3-C8BA225543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4" r="19797" b="12336"/>
          <a:stretch/>
        </p:blipFill>
        <p:spPr>
          <a:xfrm>
            <a:off x="9174009" y="1276194"/>
            <a:ext cx="2466903" cy="2345703"/>
          </a:xfrm>
          <a:prstGeom prst="rect">
            <a:avLst/>
          </a:prstGeom>
        </p:spPr>
      </p:pic>
      <p:pic>
        <p:nvPicPr>
          <p:cNvPr id="8" name="Image 7" descr="Une image contenant animal, mammifère, assis, chat&#10;&#10;Description générée automatiquement">
            <a:extLst>
              <a:ext uri="{FF2B5EF4-FFF2-40B4-BE49-F238E27FC236}">
                <a16:creationId xmlns:a16="http://schemas.microsoft.com/office/drawing/2014/main" id="{90BE1BA7-7254-4481-9A94-85D1B45938ED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42" y="1090156"/>
            <a:ext cx="3389982" cy="254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323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5401</TotalTime>
  <Words>422</Words>
  <Application>Microsoft Office PowerPoint</Application>
  <PresentationFormat>Grand écran</PresentationFormat>
  <Paragraphs>136</Paragraphs>
  <Slides>72</Slides>
  <Notes>28</Notes>
  <HiddenSlides>0</HiddenSlides>
  <MMClips>11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72</vt:i4>
      </vt:variant>
    </vt:vector>
  </HeadingPairs>
  <TitlesOfParts>
    <vt:vector size="77" baseType="lpstr">
      <vt:lpstr>Arial</vt:lpstr>
      <vt:lpstr>Arial Rounded MT Bold</vt:lpstr>
      <vt:lpstr>Calibri</vt:lpstr>
      <vt:lpstr>Calibri Light</vt:lpstr>
      <vt:lpstr>Thème Office</vt:lpstr>
      <vt:lpstr>English with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with Teddy,</dc:title>
  <dc:creator>Anne</dc:creator>
  <cp:lastModifiedBy>Anne</cp:lastModifiedBy>
  <cp:revision>229</cp:revision>
  <dcterms:created xsi:type="dcterms:W3CDTF">2020-06-10T19:24:36Z</dcterms:created>
  <dcterms:modified xsi:type="dcterms:W3CDTF">2020-07-13T15:25:08Z</dcterms:modified>
</cp:coreProperties>
</file>