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401" r:id="rId2"/>
    <p:sldId id="423" r:id="rId3"/>
    <p:sldId id="354" r:id="rId4"/>
    <p:sldId id="381" r:id="rId5"/>
    <p:sldId id="277" r:id="rId6"/>
    <p:sldId id="396" r:id="rId7"/>
    <p:sldId id="369" r:id="rId8"/>
    <p:sldId id="430" r:id="rId9"/>
    <p:sldId id="431" r:id="rId10"/>
    <p:sldId id="408" r:id="rId11"/>
    <p:sldId id="410" r:id="rId12"/>
    <p:sldId id="411" r:id="rId13"/>
    <p:sldId id="412" r:id="rId14"/>
    <p:sldId id="387" r:id="rId15"/>
    <p:sldId id="403" r:id="rId16"/>
    <p:sldId id="404" r:id="rId17"/>
    <p:sldId id="405" r:id="rId18"/>
    <p:sldId id="406" r:id="rId19"/>
    <p:sldId id="407" r:id="rId20"/>
    <p:sldId id="413" r:id="rId21"/>
    <p:sldId id="414" r:id="rId22"/>
    <p:sldId id="402" r:id="rId23"/>
    <p:sldId id="432" r:id="rId24"/>
    <p:sldId id="438" r:id="rId25"/>
    <p:sldId id="433" r:id="rId26"/>
    <p:sldId id="440" r:id="rId27"/>
    <p:sldId id="434" r:id="rId28"/>
    <p:sldId id="418" r:id="rId29"/>
    <p:sldId id="420" r:id="rId30"/>
    <p:sldId id="441" r:id="rId31"/>
    <p:sldId id="442" r:id="rId32"/>
    <p:sldId id="429" r:id="rId33"/>
    <p:sldId id="435" r:id="rId34"/>
    <p:sldId id="436" r:id="rId35"/>
    <p:sldId id="446" r:id="rId36"/>
    <p:sldId id="417" r:id="rId37"/>
    <p:sldId id="422" r:id="rId38"/>
    <p:sldId id="454" r:id="rId39"/>
    <p:sldId id="425" r:id="rId40"/>
    <p:sldId id="426" r:id="rId41"/>
    <p:sldId id="427" r:id="rId42"/>
    <p:sldId id="450" r:id="rId43"/>
    <p:sldId id="447" r:id="rId44"/>
    <p:sldId id="453" r:id="rId45"/>
    <p:sldId id="448" r:id="rId46"/>
    <p:sldId id="428" r:id="rId47"/>
    <p:sldId id="400" r:id="rId48"/>
    <p:sldId id="437" r:id="rId49"/>
    <p:sldId id="452" r:id="rId50"/>
    <p:sldId id="445" r:id="rId51"/>
    <p:sldId id="421" r:id="rId52"/>
    <p:sldId id="366" r:id="rId53"/>
    <p:sldId id="451" r:id="rId54"/>
    <p:sldId id="458" r:id="rId55"/>
    <p:sldId id="459" r:id="rId56"/>
    <p:sldId id="460" r:id="rId57"/>
    <p:sldId id="461" r:id="rId58"/>
    <p:sldId id="462" r:id="rId59"/>
    <p:sldId id="463" r:id="rId60"/>
    <p:sldId id="464" r:id="rId61"/>
    <p:sldId id="465" r:id="rId62"/>
    <p:sldId id="466" r:id="rId63"/>
    <p:sldId id="467" r:id="rId64"/>
    <p:sldId id="468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DD2E65"/>
    <a:srgbClr val="F9477B"/>
    <a:srgbClr val="FDC559"/>
    <a:srgbClr val="E20000"/>
    <a:srgbClr val="606775"/>
    <a:srgbClr val="692B28"/>
    <a:srgbClr val="CB6A38"/>
    <a:srgbClr val="CF5639"/>
    <a:srgbClr val="B75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69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4E2EA-56E3-4FED-A581-A9DA806A21BE}" type="datetimeFigureOut">
              <a:rPr lang="fr-FR" smtClean="0"/>
              <a:t>13/07/2020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7A885-1988-4B6B-A42A-9AE5E7E96E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064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9549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Anne : My name’s Anne. </a:t>
            </a:r>
          </a:p>
          <a:p>
            <a:r>
              <a:rPr lang="en-US" dirty="0"/>
              <a:t>Natalie: Hello Anne!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806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Anne : My name’s Anne. </a:t>
            </a:r>
          </a:p>
          <a:p>
            <a:r>
              <a:rPr lang="en-US" dirty="0"/>
              <a:t>Natalie: Hello Anne!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8875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Anne : My name’s Anne. </a:t>
            </a:r>
          </a:p>
          <a:p>
            <a:r>
              <a:rPr lang="en-US" dirty="0"/>
              <a:t>Natalie: Hello Anne!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6639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Anne : My name’s Anne. </a:t>
            </a:r>
          </a:p>
          <a:p>
            <a:r>
              <a:rPr lang="en-US" dirty="0"/>
              <a:t>Natalie: Hello Anne!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596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Anne : My name’s Anne. </a:t>
            </a:r>
          </a:p>
          <a:p>
            <a:r>
              <a:rPr lang="en-US" dirty="0"/>
              <a:t>Natalie: Hello Anne!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8631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Anne : My name’s Anne. </a:t>
            </a:r>
          </a:p>
          <a:p>
            <a:r>
              <a:rPr lang="en-US" dirty="0"/>
              <a:t>Natalie: Hello Anne!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09259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Anne : My name’s Anne. </a:t>
            </a:r>
          </a:p>
          <a:p>
            <a:r>
              <a:rPr lang="en-US" dirty="0"/>
              <a:t>Natalie: Hello Anne!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39216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Audio : Hello, </a:t>
            </a:r>
            <a:r>
              <a:rPr lang="fr-FR" dirty="0" err="1"/>
              <a:t>I’d</a:t>
            </a:r>
            <a:r>
              <a:rPr lang="fr-FR" dirty="0"/>
              <a:t> like a hot dog, chips and a soda </a:t>
            </a:r>
            <a:r>
              <a:rPr lang="fr-FR" dirty="0" err="1"/>
              <a:t>please</a:t>
            </a:r>
            <a:r>
              <a:rPr lang="fr-FR" dirty="0"/>
              <a:t>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6510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Audio : Hello, </a:t>
            </a:r>
            <a:r>
              <a:rPr lang="fr-FR" dirty="0" err="1"/>
              <a:t>I’d</a:t>
            </a:r>
            <a:r>
              <a:rPr lang="fr-FR" dirty="0"/>
              <a:t> like a hot dog, chips and a soda </a:t>
            </a:r>
            <a:r>
              <a:rPr lang="fr-FR" dirty="0" err="1"/>
              <a:t>please</a:t>
            </a:r>
            <a:r>
              <a:rPr lang="fr-FR" dirty="0"/>
              <a:t>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5364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Natalie : Anne </a:t>
            </a:r>
            <a:r>
              <a:rPr lang="fr-FR" dirty="0" err="1"/>
              <a:t>I’ve</a:t>
            </a:r>
            <a:r>
              <a:rPr lang="fr-FR" dirty="0"/>
              <a:t> </a:t>
            </a:r>
            <a:r>
              <a:rPr lang="fr-FR" dirty="0" err="1"/>
              <a:t>got</a:t>
            </a:r>
            <a:r>
              <a:rPr lang="fr-FR" dirty="0"/>
              <a:t> 5 dollars: </a:t>
            </a:r>
            <a:r>
              <a:rPr lang="fr-FR" dirty="0" err="1"/>
              <a:t>I’d</a:t>
            </a:r>
            <a:r>
              <a:rPr lang="fr-FR" dirty="0"/>
              <a:t> like a hot dog, an </a:t>
            </a:r>
            <a:r>
              <a:rPr lang="fr-FR" dirty="0" err="1"/>
              <a:t>apple</a:t>
            </a:r>
            <a:r>
              <a:rPr lang="fr-FR" dirty="0"/>
              <a:t> </a:t>
            </a:r>
            <a:r>
              <a:rPr lang="fr-FR" dirty="0" err="1"/>
              <a:t>juice</a:t>
            </a:r>
            <a:r>
              <a:rPr lang="fr-FR" dirty="0"/>
              <a:t> and a cookie. Is </a:t>
            </a:r>
            <a:r>
              <a:rPr lang="fr-FR" dirty="0" err="1"/>
              <a:t>it</a:t>
            </a:r>
            <a:r>
              <a:rPr lang="fr-FR" dirty="0"/>
              <a:t> possible?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5458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34411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Anne : Natalie </a:t>
            </a:r>
            <a:r>
              <a:rPr lang="fr-FR" dirty="0" err="1"/>
              <a:t>I’ve</a:t>
            </a:r>
            <a:r>
              <a:rPr lang="fr-FR" dirty="0"/>
              <a:t> </a:t>
            </a:r>
            <a:r>
              <a:rPr lang="fr-FR" dirty="0" err="1"/>
              <a:t>got</a:t>
            </a:r>
            <a:r>
              <a:rPr lang="fr-FR" dirty="0"/>
              <a:t> 7 dollars: </a:t>
            </a:r>
            <a:r>
              <a:rPr lang="fr-FR" dirty="0" err="1"/>
              <a:t>I’d</a:t>
            </a:r>
            <a:r>
              <a:rPr lang="fr-FR" dirty="0"/>
              <a:t> like a pizza , a soda and an icecream. Is </a:t>
            </a:r>
            <a:r>
              <a:rPr lang="fr-FR" dirty="0" err="1"/>
              <a:t>it</a:t>
            </a:r>
            <a:r>
              <a:rPr lang="fr-FR" dirty="0"/>
              <a:t> possible?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83317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Anne : My name’s Anne. </a:t>
            </a:r>
          </a:p>
          <a:p>
            <a:r>
              <a:rPr lang="en-US" dirty="0"/>
              <a:t>Natalie: Hello Anne!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51375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5819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48484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33095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80406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817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Teddy </a:t>
            </a:r>
            <a:r>
              <a:rPr lang="en-US" dirty="0" err="1"/>
              <a:t>dit</a:t>
            </a:r>
            <a:r>
              <a:rPr lang="en-US" dirty="0"/>
              <a:t> I’m happy …</a:t>
            </a:r>
          </a:p>
          <a:p>
            <a:r>
              <a:rPr lang="en-US" dirty="0" err="1"/>
              <a:t>Ou</a:t>
            </a:r>
            <a:r>
              <a:rPr lang="en-US" dirty="0"/>
              <a:t> Kate ??? </a:t>
            </a:r>
          </a:p>
          <a:p>
            <a:r>
              <a:rPr lang="en-US" dirty="0"/>
              <a:t>I’m happy because I go to school.  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621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What’s</a:t>
            </a:r>
            <a:r>
              <a:rPr lang="fr-FR" dirty="0"/>
              <a:t> in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favourite</a:t>
            </a:r>
            <a:r>
              <a:rPr lang="fr-FR" dirty="0"/>
              <a:t> restaurant?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7743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What’s</a:t>
            </a:r>
            <a:r>
              <a:rPr lang="fr-FR" dirty="0"/>
              <a:t> in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favourite</a:t>
            </a:r>
            <a:r>
              <a:rPr lang="fr-FR" dirty="0"/>
              <a:t> restaurant?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1755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Can </a:t>
            </a:r>
            <a:r>
              <a:rPr lang="fr-FR" dirty="0" err="1"/>
              <a:t>you</a:t>
            </a:r>
            <a:r>
              <a:rPr lang="fr-FR" dirty="0"/>
              <a:t> spot </a:t>
            </a:r>
            <a:r>
              <a:rPr lang="fr-FR" dirty="0" err="1"/>
              <a:t>something</a:t>
            </a:r>
            <a:r>
              <a:rPr lang="fr-FR" dirty="0"/>
              <a:t> </a:t>
            </a:r>
            <a:r>
              <a:rPr lang="fr-FR" dirty="0" err="1"/>
              <a:t>pink</a:t>
            </a:r>
            <a:r>
              <a:rPr lang="fr-FR" dirty="0"/>
              <a:t>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4856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2337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91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Anne : My name’s Anne. </a:t>
            </a:r>
          </a:p>
          <a:p>
            <a:r>
              <a:rPr lang="en-US" dirty="0"/>
              <a:t>Natalie: Hello Anne!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5257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7E6162-A3A2-43C4-9195-ECCF5AA6B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73AACA7-0914-4596-9E94-D02E46E2FF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20A0A6-7870-4A25-A569-DDA19DCD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13-Jul-20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17B6E4-EC0D-41DE-AE49-7FCD81178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FA7C59-AE1C-42DE-A26D-8D100799E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319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D058C2-74A9-46CD-8E6E-6D2615A58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55168CC-5661-4971-B3E9-7FBCA38331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6DA3B8-EDB5-4A0F-AB56-6D55351CD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13-Jul-20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3CF9E1-34A9-4A21-A065-D8DEFD107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2DD47B-656F-49A2-8E67-8BF507F0E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13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74B77E3-3A98-4867-9D2D-ABF220BBEE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431F646-30D7-4706-BB48-D6AB2CE9D8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446DFD-57F3-418A-B38B-A957058E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13-Jul-20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9E3928-8B41-4912-A90E-C8BE6AA3F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78D44D-044E-4B3B-AFCB-0C47C5C4F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87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1B86B0-6F35-47CC-A416-7979CF6A9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946328-F775-4453-BAD5-4311AB26B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A51656-EFEA-44F6-9D3E-A893B599E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13-Jul-20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AA6B10-72F1-4852-BDE3-834106E0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66E793-C6A5-4E9E-B0CB-27142C067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12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0E6909-69FB-40B1-9FDF-6D5866AD1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F7F302-1AA0-4A62-B1BA-667B880FB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8892E8-E40B-4A8C-9875-B1BC3CA4D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13-Jul-20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49F2B2-6A40-465D-A233-8BF61F7FA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D28EF5-E9F3-4D5D-A088-1EC503948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08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DC07D-B04B-4814-9F3E-05C07FFBF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52D464-51AD-4889-A185-B23C67A9AD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AB6A2C2-F707-4D81-9323-E21FE597A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4519DD4-0FD5-4A38-9A96-206505C2A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13-Jul-20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ABDA24A-08F7-410A-B450-B7295270E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3AFD3B6-99FF-493E-81C1-8E1E48DA9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31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C1BAE3-3088-4DE9-9946-B45116AB0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C89A230-E3DA-4114-B469-08E05FE76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E12B579-D15C-4B48-9D10-A86F3C3C4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68E3725-C897-4BAF-ACA8-D917F4FBB4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4AB53E7-EE83-4014-A424-DE9E55DFE5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F965F4D-DD1B-4F53-B483-896834781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13-Jul-20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8F3716F-F157-4E17-832B-E7FC084A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A31383F-18A6-4E6A-971B-8FC59037A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09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5CD5CA-EF3B-4554-92D3-C23A8A3B6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F521024-BB75-4293-8B9B-A98988066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13-Jul-20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9A7892E-2741-49F0-8459-AE62904E2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8AD5EA6-EEB2-4C24-8A25-73579F6AB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97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A760103-ED71-4565-93EE-34F81519F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13-Jul-20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0DEE7F1-BE8A-4CDF-9F6F-CD0FE6AA8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30B000-6724-4C10-B186-27D28CDED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81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E7361E-769F-4BA8-8DD6-8D88EEDFB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EC3603-44E7-4CD0-BDFF-C9C713D58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402B67F-68B9-4822-861F-20EE712F1A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9CF56BA-B649-476C-A9FD-38A6039E1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13-Jul-20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0E047D-3328-4568-96AB-D04783C9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1AD6546-0DE6-41CE-B7E3-A9481DD6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99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8189E7-1B64-49C4-A600-AC43FA28F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1C945B3-E0DD-4265-82DE-4936786BBA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8F8D960-B015-4FBD-B834-520A5CD3E1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8D695DF-FB5F-4E6D-90B7-F964E037E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13-Jul-20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40F6257-776F-4389-ABA8-2956F3300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EB32F80-E2F7-42FB-BFF1-71B68F7A8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73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B8860CE-328C-43A0-BFAF-974DBFD9D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81964F-4741-4EDD-A5A8-57A2CFED5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CE327A-0B10-4747-958C-1C76A987D8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6288F-D824-45D2-9A17-235D982D9D05}" type="datetimeFigureOut">
              <a:rPr lang="en-US" smtClean="0"/>
              <a:t>13-Jul-20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AC5034-DBBE-4A3E-844C-FB812BC41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27B3CE-E87D-4154-8F7C-BABE74AC4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1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5.png"/><Relationship Id="rId12" Type="http://schemas.openxmlformats.org/officeDocument/2006/relationships/image" Target="../media/image31.png"/><Relationship Id="rId2" Type="http://schemas.openxmlformats.org/officeDocument/2006/relationships/image" Target="../media/image12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28.png"/><Relationship Id="rId5" Type="http://schemas.openxmlformats.org/officeDocument/2006/relationships/image" Target="../media/image2.png"/><Relationship Id="rId15" Type="http://schemas.openxmlformats.org/officeDocument/2006/relationships/image" Target="../media/image6.png"/><Relationship Id="rId10" Type="http://schemas.openxmlformats.org/officeDocument/2006/relationships/image" Target="../media/image32.png"/><Relationship Id="rId4" Type="http://schemas.openxmlformats.org/officeDocument/2006/relationships/image" Target="../media/image35.png"/><Relationship Id="rId9" Type="http://schemas.openxmlformats.org/officeDocument/2006/relationships/image" Target="../media/image7.png"/><Relationship Id="rId1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3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15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9.png"/><Relationship Id="rId1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3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15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9.png"/><Relationship Id="rId1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31.png"/><Relationship Id="rId1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31.png"/><Relationship Id="rId1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7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9.png"/><Relationship Id="rId7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10" Type="http://schemas.openxmlformats.org/officeDocument/2006/relationships/image" Target="../media/image11.png"/><Relationship Id="rId4" Type="http://schemas.openxmlformats.org/officeDocument/2006/relationships/image" Target="../media/image38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9.png"/><Relationship Id="rId7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10" Type="http://schemas.openxmlformats.org/officeDocument/2006/relationships/image" Target="../media/image11.png"/><Relationship Id="rId4" Type="http://schemas.openxmlformats.org/officeDocument/2006/relationships/image" Target="../media/image38.png"/><Relationship Id="rId9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9.png"/><Relationship Id="rId7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10" Type="http://schemas.openxmlformats.org/officeDocument/2006/relationships/image" Target="../media/image11.png"/><Relationship Id="rId4" Type="http://schemas.openxmlformats.org/officeDocument/2006/relationships/image" Target="../media/image38.png"/><Relationship Id="rId9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2.png"/><Relationship Id="rId4" Type="http://schemas.openxmlformats.org/officeDocument/2006/relationships/image" Target="../media/image10.png"/><Relationship Id="rId9" Type="http://schemas.openxmlformats.org/officeDocument/2006/relationships/image" Target="../media/image4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9.png"/><Relationship Id="rId7" Type="http://schemas.openxmlformats.org/officeDocument/2006/relationships/image" Target="../media/image40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55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29.png"/><Relationship Id="rId18" Type="http://schemas.openxmlformats.org/officeDocument/2006/relationships/image" Target="../media/image15.png"/><Relationship Id="rId3" Type="http://schemas.microsoft.com/office/2007/relationships/media" Target="../media/media17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1.png"/><Relationship Id="rId17" Type="http://schemas.openxmlformats.org/officeDocument/2006/relationships/image" Target="../media/image23.png"/><Relationship Id="rId2" Type="http://schemas.openxmlformats.org/officeDocument/2006/relationships/audio" Target="../media/media16.m4a"/><Relationship Id="rId16" Type="http://schemas.openxmlformats.org/officeDocument/2006/relationships/image" Target="../media/image28.png"/><Relationship Id="rId1" Type="http://schemas.microsoft.com/office/2007/relationships/media" Target="../media/media16.m4a"/><Relationship Id="rId6" Type="http://schemas.openxmlformats.org/officeDocument/2006/relationships/audio" Target="../media/media18.m4a"/><Relationship Id="rId11" Type="http://schemas.openxmlformats.org/officeDocument/2006/relationships/image" Target="../media/image33.png"/><Relationship Id="rId5" Type="http://schemas.microsoft.com/office/2007/relationships/media" Target="../media/media18.m4a"/><Relationship Id="rId1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openxmlformats.org/officeDocument/2006/relationships/audio" Target="../media/media17.m4a"/><Relationship Id="rId9" Type="http://schemas.openxmlformats.org/officeDocument/2006/relationships/image" Target="../media/image57.png"/><Relationship Id="rId1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40.png"/><Relationship Id="rId2" Type="http://schemas.openxmlformats.org/officeDocument/2006/relationships/audio" Target="../media/media19.mp3"/><Relationship Id="rId16" Type="http://schemas.openxmlformats.org/officeDocument/2006/relationships/image" Target="../media/image15.png"/><Relationship Id="rId1" Type="http://schemas.microsoft.com/office/2007/relationships/media" Target="../media/media19.mp3"/><Relationship Id="rId6" Type="http://schemas.openxmlformats.org/officeDocument/2006/relationships/image" Target="../media/image58.png"/><Relationship Id="rId11" Type="http://schemas.openxmlformats.org/officeDocument/2006/relationships/image" Target="../media/image8.png"/><Relationship Id="rId5" Type="http://schemas.openxmlformats.org/officeDocument/2006/relationships/image" Target="../media/image28.png"/><Relationship Id="rId1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33.png"/><Relationship Id="rId1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9.png"/><Relationship Id="rId1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12" Type="http://schemas.openxmlformats.org/officeDocument/2006/relationships/image" Target="../media/image6.png"/><Relationship Id="rId17" Type="http://schemas.openxmlformats.org/officeDocument/2006/relationships/image" Target="../media/image57.png"/><Relationship Id="rId2" Type="http://schemas.openxmlformats.org/officeDocument/2006/relationships/image" Target="../media/image8.png"/><Relationship Id="rId16" Type="http://schemas.openxmlformats.org/officeDocument/2006/relationships/image" Target="../media/image12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5" Type="http://schemas.openxmlformats.org/officeDocument/2006/relationships/image" Target="../media/image33.png"/><Relationship Id="rId10" Type="http://schemas.openxmlformats.org/officeDocument/2006/relationships/image" Target="../media/image27.png"/><Relationship Id="rId19" Type="http://schemas.openxmlformats.org/officeDocument/2006/relationships/image" Target="../media/image47.png"/><Relationship Id="rId4" Type="http://schemas.openxmlformats.org/officeDocument/2006/relationships/image" Target="../media/image39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1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2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32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5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5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5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00+ UK Flag Pictures and Images for Free - Pixabay">
            <a:extLst>
              <a:ext uri="{FF2B5EF4-FFF2-40B4-BE49-F238E27FC236}">
                <a16:creationId xmlns:a16="http://schemas.microsoft.com/office/drawing/2014/main" id="{AE00A680-FAC6-4254-B8C3-D38035C84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67"/>
            <a:ext cx="12192000" cy="686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681F775-1401-48B8-A697-0F5941D1E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9889" y="46791"/>
            <a:ext cx="7033951" cy="1315635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English with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C410533-2E5F-4AE9-B495-D4DB013B7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0303" y="6122073"/>
            <a:ext cx="9144000" cy="881149"/>
          </a:xfrm>
        </p:spPr>
        <p:txBody>
          <a:bodyPr>
            <a:normAutofit lnSpcReduction="10000"/>
          </a:bodyPr>
          <a:lstStyle/>
          <a:p>
            <a:r>
              <a:rPr lang="en-US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Anne and Natalie </a:t>
            </a:r>
          </a:p>
        </p:txBody>
      </p:sp>
      <p:pic>
        <p:nvPicPr>
          <p:cNvPr id="5" name="Image 4" descr="Une image contenant intérieur, ours, peluche, assis&#10;&#10;Description générée automatiquement">
            <a:extLst>
              <a:ext uri="{FF2B5EF4-FFF2-40B4-BE49-F238E27FC236}">
                <a16:creationId xmlns:a16="http://schemas.microsoft.com/office/drawing/2014/main" id="{8A878782-D294-45B1-AC6F-3E144B1F7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136" y="0"/>
            <a:ext cx="2949007" cy="3929738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9AA06CDB-C5BC-45B8-8FD0-82A5F5BB731D}"/>
              </a:ext>
            </a:extLst>
          </p:cNvPr>
          <p:cNvSpPr txBox="1">
            <a:spLocks/>
          </p:cNvSpPr>
          <p:nvPr/>
        </p:nvSpPr>
        <p:spPr>
          <a:xfrm>
            <a:off x="1965960" y="1330446"/>
            <a:ext cx="7033951" cy="13156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Teddy,</a:t>
            </a:r>
          </a:p>
        </p:txBody>
      </p:sp>
    </p:spTree>
    <p:extLst>
      <p:ext uri="{BB962C8B-B14F-4D97-AF65-F5344CB8AC3E}">
        <p14:creationId xmlns:p14="http://schemas.microsoft.com/office/powerpoint/2010/main" val="392285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4D7724D8-23DC-4479-B54D-93996CB49FED}"/>
              </a:ext>
            </a:extLst>
          </p:cNvPr>
          <p:cNvSpPr/>
          <p:nvPr/>
        </p:nvSpPr>
        <p:spPr>
          <a:xfrm>
            <a:off x="1041009" y="858127"/>
            <a:ext cx="7779433" cy="4600137"/>
          </a:xfrm>
          <a:prstGeom prst="wedgeRoundRectCallout">
            <a:avLst>
              <a:gd name="adj1" fmla="val 84828"/>
              <a:gd name="adj2" fmla="val 5231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B26DD882-C63C-4742-9698-BF1BE205A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76" y="1266091"/>
            <a:ext cx="3690174" cy="3471070"/>
          </a:xfrm>
          <a:prstGeom prst="rect">
            <a:avLst/>
          </a:prstGeom>
        </p:spPr>
      </p:pic>
      <p:pic>
        <p:nvPicPr>
          <p:cNvPr id="4" name="Image 3" descr="Une image contenant assiette, table, alimentation, assis&#10;&#10;Description générée automatiquement">
            <a:extLst>
              <a:ext uri="{FF2B5EF4-FFF2-40B4-BE49-F238E27FC236}">
                <a16:creationId xmlns:a16="http://schemas.microsoft.com/office/drawing/2014/main" id="{719AAAD0-5C0A-4DE9-A11B-C251EC01A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431" y="2565528"/>
            <a:ext cx="4603786" cy="230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92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4D7724D8-23DC-4479-B54D-93996CB49FED}"/>
              </a:ext>
            </a:extLst>
          </p:cNvPr>
          <p:cNvSpPr/>
          <p:nvPr/>
        </p:nvSpPr>
        <p:spPr>
          <a:xfrm>
            <a:off x="3110791" y="829992"/>
            <a:ext cx="7779433" cy="4600137"/>
          </a:xfrm>
          <a:prstGeom prst="wedgeRoundRectCallout">
            <a:avLst>
              <a:gd name="adj1" fmla="val -56221"/>
              <a:gd name="adj2" fmla="val 72803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B26DD882-C63C-4742-9698-BF1BE205A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333" y="1294227"/>
            <a:ext cx="3690174" cy="3471070"/>
          </a:xfrm>
          <a:prstGeom prst="rect">
            <a:avLst/>
          </a:prstGeom>
        </p:spPr>
      </p:pic>
      <p:pic>
        <p:nvPicPr>
          <p:cNvPr id="4" name="Image 3" descr="Une image contenant assiette, table, alimentation, assis&#10;&#10;Description générée automatiquement">
            <a:extLst>
              <a:ext uri="{FF2B5EF4-FFF2-40B4-BE49-F238E27FC236}">
                <a16:creationId xmlns:a16="http://schemas.microsoft.com/office/drawing/2014/main" id="{719AAAD0-5C0A-4DE9-A11B-C251EC01A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828" y="2278053"/>
            <a:ext cx="4603786" cy="2301894"/>
          </a:xfrm>
          <a:prstGeom prst="rect">
            <a:avLst/>
          </a:prstGeom>
        </p:spPr>
      </p:pic>
      <p:sp>
        <p:nvSpPr>
          <p:cNvPr id="5" name="Signe de multiplication 4">
            <a:extLst>
              <a:ext uri="{FF2B5EF4-FFF2-40B4-BE49-F238E27FC236}">
                <a16:creationId xmlns:a16="http://schemas.microsoft.com/office/drawing/2014/main" id="{6E594FFA-2A96-4D85-99E3-97BA7AE1825B}"/>
              </a:ext>
            </a:extLst>
          </p:cNvPr>
          <p:cNvSpPr/>
          <p:nvPr/>
        </p:nvSpPr>
        <p:spPr>
          <a:xfrm>
            <a:off x="2720233" y="429976"/>
            <a:ext cx="4870373" cy="4600137"/>
          </a:xfrm>
          <a:prstGeom prst="mathMultiply">
            <a:avLst>
              <a:gd name="adj1" fmla="val 118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80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4D7724D8-23DC-4479-B54D-93996CB49FED}"/>
              </a:ext>
            </a:extLst>
          </p:cNvPr>
          <p:cNvSpPr/>
          <p:nvPr/>
        </p:nvSpPr>
        <p:spPr>
          <a:xfrm>
            <a:off x="3110791" y="829992"/>
            <a:ext cx="7779433" cy="4600137"/>
          </a:xfrm>
          <a:prstGeom prst="wedgeRoundRectCallout">
            <a:avLst>
              <a:gd name="adj1" fmla="val -56221"/>
              <a:gd name="adj2" fmla="val 72803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B26DD882-C63C-4742-9698-BF1BE205A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333" y="1294227"/>
            <a:ext cx="3690174" cy="3471070"/>
          </a:xfrm>
          <a:prstGeom prst="rect">
            <a:avLst/>
          </a:prstGeom>
        </p:spPr>
      </p:pic>
      <p:pic>
        <p:nvPicPr>
          <p:cNvPr id="7" name="Image 6" descr="Une image contenant jeu&#10;&#10;Description générée automatiquement">
            <a:extLst>
              <a:ext uri="{FF2B5EF4-FFF2-40B4-BE49-F238E27FC236}">
                <a16:creationId xmlns:a16="http://schemas.microsoft.com/office/drawing/2014/main" id="{5A377309-F412-4D39-8A1C-63A617EA2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365" y="1256669"/>
            <a:ext cx="1883478" cy="376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90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4D7724D8-23DC-4479-B54D-93996CB49FED}"/>
              </a:ext>
            </a:extLst>
          </p:cNvPr>
          <p:cNvSpPr/>
          <p:nvPr/>
        </p:nvSpPr>
        <p:spPr>
          <a:xfrm>
            <a:off x="1041009" y="858127"/>
            <a:ext cx="7779433" cy="4600137"/>
          </a:xfrm>
          <a:prstGeom prst="wedgeRoundRectCallout">
            <a:avLst>
              <a:gd name="adj1" fmla="val 84828"/>
              <a:gd name="adj2" fmla="val 5231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B26DD882-C63C-4742-9698-BF1BE205A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76" y="1266091"/>
            <a:ext cx="3690174" cy="3471070"/>
          </a:xfrm>
          <a:prstGeom prst="rect">
            <a:avLst/>
          </a:prstGeom>
        </p:spPr>
      </p:pic>
      <p:pic>
        <p:nvPicPr>
          <p:cNvPr id="5" name="Image 4" descr="Une image contenant jeu&#10;&#10;Description générée automatiquement">
            <a:extLst>
              <a:ext uri="{FF2B5EF4-FFF2-40B4-BE49-F238E27FC236}">
                <a16:creationId xmlns:a16="http://schemas.microsoft.com/office/drawing/2014/main" id="{CD0186A0-E8AA-4DBC-BB84-6CCD24392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941" y="1399736"/>
            <a:ext cx="1883478" cy="3766956"/>
          </a:xfrm>
          <a:prstGeom prst="rect">
            <a:avLst/>
          </a:prstGeom>
        </p:spPr>
      </p:pic>
      <p:sp>
        <p:nvSpPr>
          <p:cNvPr id="6" name="Signe de multiplication 5">
            <a:extLst>
              <a:ext uri="{FF2B5EF4-FFF2-40B4-BE49-F238E27FC236}">
                <a16:creationId xmlns:a16="http://schemas.microsoft.com/office/drawing/2014/main" id="{D8B50682-D7B2-4163-A003-A431A50045B4}"/>
              </a:ext>
            </a:extLst>
          </p:cNvPr>
          <p:cNvSpPr/>
          <p:nvPr/>
        </p:nvSpPr>
        <p:spPr>
          <a:xfrm>
            <a:off x="814568" y="538419"/>
            <a:ext cx="4870373" cy="4600137"/>
          </a:xfrm>
          <a:prstGeom prst="mathMultiply">
            <a:avLst>
              <a:gd name="adj1" fmla="val 118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06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970182FF-8A2D-49CE-9046-A28011B8FD00}"/>
              </a:ext>
            </a:extLst>
          </p:cNvPr>
          <p:cNvSpPr/>
          <p:nvPr/>
        </p:nvSpPr>
        <p:spPr>
          <a:xfrm>
            <a:off x="1041010" y="858128"/>
            <a:ext cx="5162842" cy="3165232"/>
          </a:xfrm>
          <a:prstGeom prst="wedgeRoundRectCallout">
            <a:avLst>
              <a:gd name="adj1" fmla="val 87179"/>
              <a:gd name="adj2" fmla="val 41916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intérieur, ours, peluche, assis&#10;&#10;Description générée automatiquement">
            <a:extLst>
              <a:ext uri="{FF2B5EF4-FFF2-40B4-BE49-F238E27FC236}">
                <a16:creationId xmlns:a16="http://schemas.microsoft.com/office/drawing/2014/main" id="{AC15674F-AB46-4A0B-828E-E2911C3058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5"/>
          <a:stretch/>
        </p:blipFill>
        <p:spPr>
          <a:xfrm>
            <a:off x="7287177" y="2700996"/>
            <a:ext cx="3863814" cy="3995225"/>
          </a:xfrm>
          <a:prstGeom prst="rect">
            <a:avLst/>
          </a:prstGeom>
        </p:spPr>
      </p:pic>
      <p:pic>
        <p:nvPicPr>
          <p:cNvPr id="6" name="Image 5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B08C7BB7-136A-45DC-8871-6AFA709F65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76" y="1266091"/>
            <a:ext cx="2448994" cy="2303585"/>
          </a:xfrm>
          <a:prstGeom prst="rect">
            <a:avLst/>
          </a:prstGeom>
        </p:spPr>
      </p:pic>
      <p:pic>
        <p:nvPicPr>
          <p:cNvPr id="8" name="Image 7" descr="Une image contenant boîte&#10;&#10;Description générée automatiquement">
            <a:extLst>
              <a:ext uri="{FF2B5EF4-FFF2-40B4-BE49-F238E27FC236}">
                <a16:creationId xmlns:a16="http://schemas.microsoft.com/office/drawing/2014/main" id="{88171C6B-9888-4DCC-912E-CBABF050A9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230" y="2417883"/>
            <a:ext cx="2842622" cy="1421312"/>
          </a:xfrm>
          <a:prstGeom prst="rect">
            <a:avLst/>
          </a:prstGeom>
        </p:spPr>
      </p:pic>
      <p:pic>
        <p:nvPicPr>
          <p:cNvPr id="5" name="I-like-hotdogs1593107683">
            <a:hlinkClick r:id="" action="ppaction://media"/>
            <a:extLst>
              <a:ext uri="{FF2B5EF4-FFF2-40B4-BE49-F238E27FC236}">
                <a16:creationId xmlns:a16="http://schemas.microsoft.com/office/drawing/2014/main" id="{9E34953A-52CE-45DF-BEE3-3AD8AB8B84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3138" y="400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970182FF-8A2D-49CE-9046-A28011B8FD00}"/>
              </a:ext>
            </a:extLst>
          </p:cNvPr>
          <p:cNvSpPr/>
          <p:nvPr/>
        </p:nvSpPr>
        <p:spPr>
          <a:xfrm>
            <a:off x="1041010" y="858128"/>
            <a:ext cx="5162842" cy="3165232"/>
          </a:xfrm>
          <a:prstGeom prst="wedgeRoundRectCallout">
            <a:avLst>
              <a:gd name="adj1" fmla="val 87179"/>
              <a:gd name="adj2" fmla="val 41916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intérieur, ours, peluche, assis&#10;&#10;Description générée automatiquement">
            <a:extLst>
              <a:ext uri="{FF2B5EF4-FFF2-40B4-BE49-F238E27FC236}">
                <a16:creationId xmlns:a16="http://schemas.microsoft.com/office/drawing/2014/main" id="{AC15674F-AB46-4A0B-828E-E2911C3058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5"/>
          <a:stretch/>
        </p:blipFill>
        <p:spPr>
          <a:xfrm>
            <a:off x="7287177" y="2700996"/>
            <a:ext cx="3863814" cy="3995225"/>
          </a:xfrm>
          <a:prstGeom prst="rect">
            <a:avLst/>
          </a:prstGeom>
        </p:spPr>
      </p:pic>
      <p:pic>
        <p:nvPicPr>
          <p:cNvPr id="6" name="Image 5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B08C7BB7-136A-45DC-8871-6AFA709F65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76" y="1266091"/>
            <a:ext cx="2448994" cy="2303585"/>
          </a:xfrm>
          <a:prstGeom prst="rect">
            <a:avLst/>
          </a:prstGeom>
        </p:spPr>
      </p:pic>
      <p:sp>
        <p:nvSpPr>
          <p:cNvPr id="4" name="Signe de multiplication 3">
            <a:extLst>
              <a:ext uri="{FF2B5EF4-FFF2-40B4-BE49-F238E27FC236}">
                <a16:creationId xmlns:a16="http://schemas.microsoft.com/office/drawing/2014/main" id="{31A7A770-FC30-42B3-84FB-C82EB31DD7DC}"/>
              </a:ext>
            </a:extLst>
          </p:cNvPr>
          <p:cNvSpPr/>
          <p:nvPr/>
        </p:nvSpPr>
        <p:spPr>
          <a:xfrm>
            <a:off x="712277" y="567986"/>
            <a:ext cx="3627991" cy="3455374"/>
          </a:xfrm>
          <a:prstGeom prst="mathMultiply">
            <a:avLst>
              <a:gd name="adj1" fmla="val 118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signe, alimentation&#10;&#10;Description générée automatiquement">
            <a:extLst>
              <a:ext uri="{FF2B5EF4-FFF2-40B4-BE49-F238E27FC236}">
                <a16:creationId xmlns:a16="http://schemas.microsoft.com/office/drawing/2014/main" id="{F60C25F5-18DB-4CEA-A310-145851C528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172" y="1385623"/>
            <a:ext cx="1605269" cy="2406024"/>
          </a:xfrm>
          <a:prstGeom prst="rect">
            <a:avLst/>
          </a:prstGeom>
        </p:spPr>
      </p:pic>
      <p:pic>
        <p:nvPicPr>
          <p:cNvPr id="8" name="-I-dont-like-popcorn1593107701">
            <a:hlinkClick r:id="" action="ppaction://media"/>
            <a:extLst>
              <a:ext uri="{FF2B5EF4-FFF2-40B4-BE49-F238E27FC236}">
                <a16:creationId xmlns:a16="http://schemas.microsoft.com/office/drawing/2014/main" id="{8F49DCB5-539E-4F5F-A57C-34B4316A8E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43028" y="248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3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970182FF-8A2D-49CE-9046-A28011B8FD00}"/>
              </a:ext>
            </a:extLst>
          </p:cNvPr>
          <p:cNvSpPr/>
          <p:nvPr/>
        </p:nvSpPr>
        <p:spPr>
          <a:xfrm>
            <a:off x="1169349" y="829993"/>
            <a:ext cx="5162842" cy="3165232"/>
          </a:xfrm>
          <a:prstGeom prst="wedgeRoundRectCallout">
            <a:avLst>
              <a:gd name="adj1" fmla="val 82819"/>
              <a:gd name="adj2" fmla="val 57027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B08C7BB7-136A-45DC-8871-6AFA709F65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76" y="1266091"/>
            <a:ext cx="2448994" cy="230358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29209D6-912F-466A-ADF9-DB6FB213EF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 t="15969" r="7215" b="9714"/>
          <a:stretch/>
        </p:blipFill>
        <p:spPr>
          <a:xfrm flipH="1">
            <a:off x="7924107" y="3429000"/>
            <a:ext cx="3930268" cy="3429000"/>
          </a:xfrm>
          <a:prstGeom prst="rect">
            <a:avLst/>
          </a:prstGeom>
        </p:spPr>
      </p:pic>
      <p:pic>
        <p:nvPicPr>
          <p:cNvPr id="7" name="Image 6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C79789E3-2E50-42A6-8CF4-6FEBE4AD6F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473" y="1903793"/>
            <a:ext cx="2167003" cy="1665883"/>
          </a:xfrm>
          <a:prstGeom prst="rect">
            <a:avLst/>
          </a:prstGeom>
        </p:spPr>
      </p:pic>
      <p:pic>
        <p:nvPicPr>
          <p:cNvPr id="4" name="Kate I like donuts">
            <a:hlinkClick r:id="" action="ppaction://media"/>
            <a:extLst>
              <a:ext uri="{FF2B5EF4-FFF2-40B4-BE49-F238E27FC236}">
                <a16:creationId xmlns:a16="http://schemas.microsoft.com/office/drawing/2014/main" id="{F58E4A1F-A175-435D-B706-82D3B5E98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01323" y="2168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7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970182FF-8A2D-49CE-9046-A28011B8FD00}"/>
              </a:ext>
            </a:extLst>
          </p:cNvPr>
          <p:cNvSpPr/>
          <p:nvPr/>
        </p:nvSpPr>
        <p:spPr>
          <a:xfrm>
            <a:off x="1041010" y="858128"/>
            <a:ext cx="5162842" cy="3165232"/>
          </a:xfrm>
          <a:prstGeom prst="wedgeRoundRectCallout">
            <a:avLst>
              <a:gd name="adj1" fmla="val 84454"/>
              <a:gd name="adj2" fmla="val 5924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B08C7BB7-136A-45DC-8871-6AFA709F65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76" y="1266091"/>
            <a:ext cx="2448994" cy="2303585"/>
          </a:xfrm>
          <a:prstGeom prst="rect">
            <a:avLst/>
          </a:prstGeom>
        </p:spPr>
      </p:pic>
      <p:sp>
        <p:nvSpPr>
          <p:cNvPr id="4" name="Signe de multiplication 3">
            <a:extLst>
              <a:ext uri="{FF2B5EF4-FFF2-40B4-BE49-F238E27FC236}">
                <a16:creationId xmlns:a16="http://schemas.microsoft.com/office/drawing/2014/main" id="{31A7A770-FC30-42B3-84FB-C82EB31DD7DC}"/>
              </a:ext>
            </a:extLst>
          </p:cNvPr>
          <p:cNvSpPr/>
          <p:nvPr/>
        </p:nvSpPr>
        <p:spPr>
          <a:xfrm>
            <a:off x="712277" y="567986"/>
            <a:ext cx="3627991" cy="3455374"/>
          </a:xfrm>
          <a:prstGeom prst="mathMultiply">
            <a:avLst>
              <a:gd name="adj1" fmla="val 118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8CF4B49-EED1-4823-B14D-23D7A86DE7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 t="15969" r="7215" b="9714"/>
          <a:stretch/>
        </p:blipFill>
        <p:spPr>
          <a:xfrm flipH="1">
            <a:off x="7924107" y="3429000"/>
            <a:ext cx="3930268" cy="3429000"/>
          </a:xfrm>
          <a:prstGeom prst="rect">
            <a:avLst/>
          </a:prstGeom>
        </p:spPr>
      </p:pic>
      <p:pic>
        <p:nvPicPr>
          <p:cNvPr id="8" name="Image 7" descr="Une image contenant assis, alimentation, table, noir&#10;&#10;Description générée automatiquement">
            <a:extLst>
              <a:ext uri="{FF2B5EF4-FFF2-40B4-BE49-F238E27FC236}">
                <a16:creationId xmlns:a16="http://schemas.microsoft.com/office/drawing/2014/main" id="{A8CDA4A5-613D-4E89-B4B2-78B57C7675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062" y="1514141"/>
            <a:ext cx="1939098" cy="1914859"/>
          </a:xfrm>
          <a:prstGeom prst="rect">
            <a:avLst/>
          </a:prstGeom>
        </p:spPr>
      </p:pic>
      <p:pic>
        <p:nvPicPr>
          <p:cNvPr id="3" name="Kate I don't like cookies">
            <a:hlinkClick r:id="" action="ppaction://media"/>
            <a:extLst>
              <a:ext uri="{FF2B5EF4-FFF2-40B4-BE49-F238E27FC236}">
                <a16:creationId xmlns:a16="http://schemas.microsoft.com/office/drawing/2014/main" id="{E2ACB9F8-8A01-4676-9D3E-5718DB8A0A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50990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2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970182FF-8A2D-49CE-9046-A28011B8FD00}"/>
              </a:ext>
            </a:extLst>
          </p:cNvPr>
          <p:cNvSpPr/>
          <p:nvPr/>
        </p:nvSpPr>
        <p:spPr>
          <a:xfrm>
            <a:off x="1169349" y="829993"/>
            <a:ext cx="5162842" cy="3165232"/>
          </a:xfrm>
          <a:prstGeom prst="wedgeRoundRectCallout">
            <a:avLst>
              <a:gd name="adj1" fmla="val 82819"/>
              <a:gd name="adj2" fmla="val 57027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B08C7BB7-136A-45DC-8871-6AFA709F65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76" y="1266091"/>
            <a:ext cx="2448994" cy="2303585"/>
          </a:xfrm>
          <a:prstGeom prst="rect">
            <a:avLst/>
          </a:prstGeom>
        </p:spPr>
      </p:pic>
      <p:pic>
        <p:nvPicPr>
          <p:cNvPr id="7" name="Image 6" descr="Une image contenant dessin, fenêtre&#10;&#10;Description générée automatiquement">
            <a:extLst>
              <a:ext uri="{FF2B5EF4-FFF2-40B4-BE49-F238E27FC236}">
                <a16:creationId xmlns:a16="http://schemas.microsoft.com/office/drawing/2014/main" id="{92932E39-FDCB-4948-B675-F1D98786FC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688" y="3766625"/>
            <a:ext cx="2833287" cy="2847562"/>
          </a:xfrm>
          <a:prstGeom prst="rect">
            <a:avLst/>
          </a:prstGeom>
        </p:spPr>
      </p:pic>
      <p:pic>
        <p:nvPicPr>
          <p:cNvPr id="5" name="Image 4" descr="Une image contenant signe&#10;&#10;Description générée automatiquement">
            <a:extLst>
              <a:ext uri="{FF2B5EF4-FFF2-40B4-BE49-F238E27FC236}">
                <a16:creationId xmlns:a16="http://schemas.microsoft.com/office/drawing/2014/main" id="{5E835E03-0ADE-49E1-8BC5-1465E12BC6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323" y="1266090"/>
            <a:ext cx="1578316" cy="23035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D6E99F0-8FBB-4037-978B-4F6EFC3BCE08}"/>
              </a:ext>
            </a:extLst>
          </p:cNvPr>
          <p:cNvSpPr/>
          <p:nvPr/>
        </p:nvSpPr>
        <p:spPr>
          <a:xfrm>
            <a:off x="8753112" y="2742291"/>
            <a:ext cx="2488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fr-FR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Yummy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</a:p>
        </p:txBody>
      </p:sp>
      <p:pic>
        <p:nvPicPr>
          <p:cNvPr id="4" name="I like orange juice">
            <a:hlinkClick r:id="" action="ppaction://media"/>
            <a:extLst>
              <a:ext uri="{FF2B5EF4-FFF2-40B4-BE49-F238E27FC236}">
                <a16:creationId xmlns:a16="http://schemas.microsoft.com/office/drawing/2014/main" id="{34776A3C-888C-4088-B73E-A3277B559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09175" y="2203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7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970182FF-8A2D-49CE-9046-A28011B8FD00}"/>
              </a:ext>
            </a:extLst>
          </p:cNvPr>
          <p:cNvSpPr/>
          <p:nvPr/>
        </p:nvSpPr>
        <p:spPr>
          <a:xfrm>
            <a:off x="1041010" y="858128"/>
            <a:ext cx="5162842" cy="3165232"/>
          </a:xfrm>
          <a:prstGeom prst="wedgeRoundRectCallout">
            <a:avLst>
              <a:gd name="adj1" fmla="val 84454"/>
              <a:gd name="adj2" fmla="val 5924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B08C7BB7-136A-45DC-8871-6AFA709F65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76" y="1266091"/>
            <a:ext cx="2448994" cy="2303585"/>
          </a:xfrm>
          <a:prstGeom prst="rect">
            <a:avLst/>
          </a:prstGeom>
        </p:spPr>
      </p:pic>
      <p:sp>
        <p:nvSpPr>
          <p:cNvPr id="4" name="Signe de multiplication 3">
            <a:extLst>
              <a:ext uri="{FF2B5EF4-FFF2-40B4-BE49-F238E27FC236}">
                <a16:creationId xmlns:a16="http://schemas.microsoft.com/office/drawing/2014/main" id="{31A7A770-FC30-42B3-84FB-C82EB31DD7DC}"/>
              </a:ext>
            </a:extLst>
          </p:cNvPr>
          <p:cNvSpPr/>
          <p:nvPr/>
        </p:nvSpPr>
        <p:spPr>
          <a:xfrm>
            <a:off x="712277" y="567986"/>
            <a:ext cx="3627991" cy="3455374"/>
          </a:xfrm>
          <a:prstGeom prst="mathMultiply">
            <a:avLst>
              <a:gd name="adj1" fmla="val 118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 descr="Une image contenant dessin, fenêtre&#10;&#10;Description générée automatiquement">
            <a:extLst>
              <a:ext uri="{FF2B5EF4-FFF2-40B4-BE49-F238E27FC236}">
                <a16:creationId xmlns:a16="http://schemas.microsoft.com/office/drawing/2014/main" id="{FEFE430E-CC07-464D-BB04-94E6389CC2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688" y="3766625"/>
            <a:ext cx="2833287" cy="2847562"/>
          </a:xfrm>
          <a:prstGeom prst="rect">
            <a:avLst/>
          </a:prstGeom>
        </p:spPr>
      </p:pic>
      <p:pic>
        <p:nvPicPr>
          <p:cNvPr id="7" name="Image 6" descr="Une image contenant assis, alimentation, ordinateur&#10;&#10;Description générée automatiquement">
            <a:extLst>
              <a:ext uri="{FF2B5EF4-FFF2-40B4-BE49-F238E27FC236}">
                <a16:creationId xmlns:a16="http://schemas.microsoft.com/office/drawing/2014/main" id="{E1BF66A2-4CD1-4880-8327-94DD3D0C34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522" y="1200523"/>
            <a:ext cx="1906392" cy="22284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53E1F3-F21A-4B57-9128-F7CCDF44F152}"/>
              </a:ext>
            </a:extLst>
          </p:cNvPr>
          <p:cNvSpPr/>
          <p:nvPr/>
        </p:nvSpPr>
        <p:spPr>
          <a:xfrm>
            <a:off x="8753112" y="2742291"/>
            <a:ext cx="2488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fr-FR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Yuck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!!!</a:t>
            </a:r>
          </a:p>
        </p:txBody>
      </p:sp>
      <p:pic>
        <p:nvPicPr>
          <p:cNvPr id="3" name="I don't like chips.">
            <a:hlinkClick r:id="" action="ppaction://media"/>
            <a:extLst>
              <a:ext uri="{FF2B5EF4-FFF2-40B4-BE49-F238E27FC236}">
                <a16:creationId xmlns:a16="http://schemas.microsoft.com/office/drawing/2014/main" id="{0775756A-897A-4295-A8CA-54EE53F91C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36750" y="263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6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2E65"/>
            </a:gs>
            <a:gs pos="100000">
              <a:srgbClr val="B9E4DE"/>
            </a:gs>
            <a:gs pos="100000">
              <a:schemeClr val="bg1"/>
            </a:gs>
            <a:gs pos="100000">
              <a:srgbClr val="DD2E65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age 3">
            <a:extLst>
              <a:ext uri="{FF2B5EF4-FFF2-40B4-BE49-F238E27FC236}">
                <a16:creationId xmlns:a16="http://schemas.microsoft.com/office/drawing/2014/main" id="{FC26EA93-227C-4B64-8CF5-14016520B46E}"/>
              </a:ext>
            </a:extLst>
          </p:cNvPr>
          <p:cNvSpPr/>
          <p:nvPr/>
        </p:nvSpPr>
        <p:spPr>
          <a:xfrm>
            <a:off x="486476" y="2616579"/>
            <a:ext cx="3068908" cy="2110599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3418005-4C00-4D3D-95B4-0D1DFB9336F5}"/>
              </a:ext>
            </a:extLst>
          </p:cNvPr>
          <p:cNvSpPr txBox="1"/>
          <p:nvPr/>
        </p:nvSpPr>
        <p:spPr>
          <a:xfrm>
            <a:off x="3041668" y="234148"/>
            <a:ext cx="68831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Dans ce cours, tu vas :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D605FF1-F12A-4723-B2E4-FFFC3670BD05}"/>
              </a:ext>
            </a:extLst>
          </p:cNvPr>
          <p:cNvSpPr txBox="1"/>
          <p:nvPr/>
        </p:nvSpPr>
        <p:spPr>
          <a:xfrm>
            <a:off x="0" y="1214623"/>
            <a:ext cx="45127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latin typeface="Arial Rounded MT Bold" panose="020F0704030504030204" pitchFamily="34" charset="0"/>
              </a:rPr>
              <a:t>découvrir des aliments</a:t>
            </a:r>
          </a:p>
        </p:txBody>
      </p:sp>
      <p:sp>
        <p:nvSpPr>
          <p:cNvPr id="6" name="Nuage 5">
            <a:extLst>
              <a:ext uri="{FF2B5EF4-FFF2-40B4-BE49-F238E27FC236}">
                <a16:creationId xmlns:a16="http://schemas.microsoft.com/office/drawing/2014/main" id="{10F58FC6-A76A-4DDC-BF59-3493156ED5B7}"/>
              </a:ext>
            </a:extLst>
          </p:cNvPr>
          <p:cNvSpPr/>
          <p:nvPr/>
        </p:nvSpPr>
        <p:spPr>
          <a:xfrm>
            <a:off x="8187397" y="1122402"/>
            <a:ext cx="3518127" cy="2272894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12DBE2A-8916-4B95-BAE9-9DE91880F96B}"/>
              </a:ext>
            </a:extLst>
          </p:cNvPr>
          <p:cNvSpPr txBox="1"/>
          <p:nvPr/>
        </p:nvSpPr>
        <p:spPr>
          <a:xfrm>
            <a:off x="7482344" y="3187778"/>
            <a:ext cx="51468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latin typeface="Arial Rounded MT Bold" panose="020F0704030504030204" pitchFamily="34" charset="0"/>
              </a:rPr>
              <a:t>découvrir les fruits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6891479-DEC2-4EC1-ABF9-94C490305467}"/>
              </a:ext>
            </a:extLst>
          </p:cNvPr>
          <p:cNvSpPr txBox="1"/>
          <p:nvPr/>
        </p:nvSpPr>
        <p:spPr>
          <a:xfrm>
            <a:off x="5342529" y="5076626"/>
            <a:ext cx="61459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latin typeface="Arial Rounded MT Bold" panose="020F0704030504030204" pitchFamily="34" charset="0"/>
              </a:rPr>
              <a:t>dire ce que tu aimes ou non </a:t>
            </a:r>
          </a:p>
        </p:txBody>
      </p:sp>
      <p:sp>
        <p:nvSpPr>
          <p:cNvPr id="13" name="Nuage 12">
            <a:extLst>
              <a:ext uri="{FF2B5EF4-FFF2-40B4-BE49-F238E27FC236}">
                <a16:creationId xmlns:a16="http://schemas.microsoft.com/office/drawing/2014/main" id="{06AE317F-D8C4-45D5-BA3D-3255B44E090A}"/>
              </a:ext>
            </a:extLst>
          </p:cNvPr>
          <p:cNvSpPr/>
          <p:nvPr/>
        </p:nvSpPr>
        <p:spPr>
          <a:xfrm>
            <a:off x="2233895" y="4673921"/>
            <a:ext cx="3068908" cy="2110599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CEF5F12-9ED1-438F-AA58-7C278C764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376" y="2357514"/>
            <a:ext cx="2390371" cy="146783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54BDD93-159D-4361-B8D6-C8CFADE03307}"/>
              </a:ext>
            </a:extLst>
          </p:cNvPr>
          <p:cNvSpPr txBox="1"/>
          <p:nvPr/>
        </p:nvSpPr>
        <p:spPr>
          <a:xfrm>
            <a:off x="3768349" y="3589289"/>
            <a:ext cx="2733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latin typeface="Arial Rounded MT Bold" panose="020F0704030504030204" pitchFamily="34" charset="0"/>
              </a:rPr>
              <a:t>chanter</a:t>
            </a:r>
          </a:p>
        </p:txBody>
      </p:sp>
      <p:pic>
        <p:nvPicPr>
          <p:cNvPr id="14" name="Image 13" descr="Une image contenant assiette, table, alimentation, assis&#10;&#10;Description générée automatiquement">
            <a:extLst>
              <a:ext uri="{FF2B5EF4-FFF2-40B4-BE49-F238E27FC236}">
                <a16:creationId xmlns:a16="http://schemas.microsoft.com/office/drawing/2014/main" id="{A41B0885-63DC-40D3-A178-C873578B8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52" y="3649866"/>
            <a:ext cx="2229813" cy="1114907"/>
          </a:xfrm>
          <a:prstGeom prst="rect">
            <a:avLst/>
          </a:prstGeom>
        </p:spPr>
      </p:pic>
      <p:pic>
        <p:nvPicPr>
          <p:cNvPr id="15" name="Image 14" descr="Une image contenant boîte&#10;&#10;Description générée automatiquement">
            <a:extLst>
              <a:ext uri="{FF2B5EF4-FFF2-40B4-BE49-F238E27FC236}">
                <a16:creationId xmlns:a16="http://schemas.microsoft.com/office/drawing/2014/main" id="{DBFE971F-B032-4ACA-9754-9E7B2AA5C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5988">
            <a:off x="2123919" y="3013006"/>
            <a:ext cx="1084386" cy="542193"/>
          </a:xfrm>
          <a:prstGeom prst="rect">
            <a:avLst/>
          </a:prstGeom>
        </p:spPr>
      </p:pic>
      <p:pic>
        <p:nvPicPr>
          <p:cNvPr id="16" name="Image 15" descr="Une image contenant jeu&#10;&#10;Description générée automatiquement">
            <a:extLst>
              <a:ext uri="{FF2B5EF4-FFF2-40B4-BE49-F238E27FC236}">
                <a16:creationId xmlns:a16="http://schemas.microsoft.com/office/drawing/2014/main" id="{B6C9133B-08F9-47E4-B907-E3005C133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4129">
            <a:off x="2041665" y="3022382"/>
            <a:ext cx="649496" cy="1298992"/>
          </a:xfrm>
          <a:prstGeom prst="rect">
            <a:avLst/>
          </a:prstGeom>
        </p:spPr>
      </p:pic>
      <p:pic>
        <p:nvPicPr>
          <p:cNvPr id="18" name="Image 17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2A2B8E7A-B713-4887-9A1F-681A80E32E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41" y="3095709"/>
            <a:ext cx="944789" cy="487895"/>
          </a:xfrm>
          <a:prstGeom prst="rect">
            <a:avLst/>
          </a:prstGeom>
        </p:spPr>
      </p:pic>
      <p:pic>
        <p:nvPicPr>
          <p:cNvPr id="20" name="Picture 4" descr="Fraise Fruits Rouge - Photo gratuite sur Pixabay">
            <a:extLst>
              <a:ext uri="{FF2B5EF4-FFF2-40B4-BE49-F238E27FC236}">
                <a16:creationId xmlns:a16="http://schemas.microsoft.com/office/drawing/2014/main" id="{B94C195F-E6D7-4CF0-8A7B-96D0E3435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068" y="1570448"/>
            <a:ext cx="551745" cy="62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 descr="Une image contenant orange, agrume, fruit, tasse&#10;&#10;Description générée automatiquement">
            <a:extLst>
              <a:ext uri="{FF2B5EF4-FFF2-40B4-BE49-F238E27FC236}">
                <a16:creationId xmlns:a16="http://schemas.microsoft.com/office/drawing/2014/main" id="{65E67414-D195-48D9-95AF-8C1D3FE85E8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802" b="7502"/>
          <a:stretch/>
        </p:blipFill>
        <p:spPr>
          <a:xfrm>
            <a:off x="8913301" y="1631350"/>
            <a:ext cx="662905" cy="691848"/>
          </a:xfrm>
          <a:prstGeom prst="rect">
            <a:avLst/>
          </a:prstGeom>
        </p:spPr>
      </p:pic>
      <p:pic>
        <p:nvPicPr>
          <p:cNvPr id="22" name="Image 21" descr="Une image contenant fruit, banane, noir, poire&#10;&#10;Description générée automatiquement">
            <a:extLst>
              <a:ext uri="{FF2B5EF4-FFF2-40B4-BE49-F238E27FC236}">
                <a16:creationId xmlns:a16="http://schemas.microsoft.com/office/drawing/2014/main" id="{CF9A8F53-3E91-43F6-A391-86FB602063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881" y="2059200"/>
            <a:ext cx="570059" cy="941921"/>
          </a:xfrm>
          <a:prstGeom prst="rect">
            <a:avLst/>
          </a:prstGeom>
        </p:spPr>
      </p:pic>
      <p:pic>
        <p:nvPicPr>
          <p:cNvPr id="23" name="Image 22" descr="Une image contenant intérieur, fruit, tenant, assis&#10;&#10;Description générée automatiquement">
            <a:extLst>
              <a:ext uri="{FF2B5EF4-FFF2-40B4-BE49-F238E27FC236}">
                <a16:creationId xmlns:a16="http://schemas.microsoft.com/office/drawing/2014/main" id="{78ECDC19-7D99-41AF-B6F3-FBE88BA440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234" y="2204673"/>
            <a:ext cx="857456" cy="749320"/>
          </a:xfrm>
          <a:prstGeom prst="rect">
            <a:avLst/>
          </a:prstGeom>
        </p:spPr>
      </p:pic>
      <p:pic>
        <p:nvPicPr>
          <p:cNvPr id="24" name="Image 23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97082292-D5C8-4F9E-8857-5EA62E431A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302" y="5393697"/>
            <a:ext cx="1028755" cy="967673"/>
          </a:xfrm>
          <a:prstGeom prst="rect">
            <a:avLst/>
          </a:prstGeom>
        </p:spPr>
      </p:pic>
      <p:pic>
        <p:nvPicPr>
          <p:cNvPr id="25" name="Image 24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FE15BBEA-039D-402B-8615-91C71EE3BC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667" y="5057126"/>
            <a:ext cx="1089989" cy="1025271"/>
          </a:xfrm>
          <a:prstGeom prst="rect">
            <a:avLst/>
          </a:prstGeom>
        </p:spPr>
      </p:pic>
      <p:sp>
        <p:nvSpPr>
          <p:cNvPr id="26" name="Signe de multiplication 25">
            <a:extLst>
              <a:ext uri="{FF2B5EF4-FFF2-40B4-BE49-F238E27FC236}">
                <a16:creationId xmlns:a16="http://schemas.microsoft.com/office/drawing/2014/main" id="{EBA34BEE-D4E2-419B-AB49-EEA6492FFC9B}"/>
              </a:ext>
            </a:extLst>
          </p:cNvPr>
          <p:cNvSpPr/>
          <p:nvPr/>
        </p:nvSpPr>
        <p:spPr>
          <a:xfrm>
            <a:off x="3602346" y="4959899"/>
            <a:ext cx="1438591" cy="1122498"/>
          </a:xfrm>
          <a:prstGeom prst="mathMultiply">
            <a:avLst>
              <a:gd name="adj1" fmla="val 118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7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6" grpId="0" animBg="1"/>
      <p:bldP spid="10" grpId="0"/>
      <p:bldP spid="11" grpId="0"/>
      <p:bldP spid="13" grpId="0" animBg="1"/>
      <p:bldP spid="19" grpId="0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970182FF-8A2D-49CE-9046-A28011B8FD00}"/>
              </a:ext>
            </a:extLst>
          </p:cNvPr>
          <p:cNvSpPr/>
          <p:nvPr/>
        </p:nvSpPr>
        <p:spPr>
          <a:xfrm>
            <a:off x="1169349" y="829993"/>
            <a:ext cx="5162842" cy="3165232"/>
          </a:xfrm>
          <a:prstGeom prst="wedgeRoundRectCallout">
            <a:avLst>
              <a:gd name="adj1" fmla="val 82819"/>
              <a:gd name="adj2" fmla="val 57027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B08C7BB7-136A-45DC-8871-6AFA709F65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76" y="1266091"/>
            <a:ext cx="2448994" cy="2303585"/>
          </a:xfrm>
          <a:prstGeom prst="rect">
            <a:avLst/>
          </a:prstGeom>
        </p:spPr>
      </p:pic>
      <p:pic>
        <p:nvPicPr>
          <p:cNvPr id="5" name="Image 4" descr="Une image contenant alimentation, dessin&#10;&#10;Description générée automatiquement">
            <a:extLst>
              <a:ext uri="{FF2B5EF4-FFF2-40B4-BE49-F238E27FC236}">
                <a16:creationId xmlns:a16="http://schemas.microsoft.com/office/drawing/2014/main" id="{52086279-2A82-483B-BBEA-B79FFD822B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7"/>
          <a:stretch/>
        </p:blipFill>
        <p:spPr>
          <a:xfrm>
            <a:off x="7825821" y="3140863"/>
            <a:ext cx="3704745" cy="3815611"/>
          </a:xfrm>
          <a:prstGeom prst="rect">
            <a:avLst/>
          </a:prstGeom>
        </p:spPr>
      </p:pic>
      <p:pic>
        <p:nvPicPr>
          <p:cNvPr id="7" name="Image 6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78873597-E55E-463A-A6FD-D0CB26427A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11" y="2209829"/>
            <a:ext cx="2633289" cy="1359847"/>
          </a:xfrm>
          <a:prstGeom prst="rect">
            <a:avLst/>
          </a:prstGeom>
        </p:spPr>
      </p:pic>
      <p:pic>
        <p:nvPicPr>
          <p:cNvPr id="3" name="Penny I like burger">
            <a:hlinkClick r:id="" action="ppaction://media"/>
            <a:extLst>
              <a:ext uri="{FF2B5EF4-FFF2-40B4-BE49-F238E27FC236}">
                <a16:creationId xmlns:a16="http://schemas.microsoft.com/office/drawing/2014/main" id="{203F6365-5AC9-4BCA-ACD9-8547BEA4C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20966" y="3528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7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970182FF-8A2D-49CE-9046-A28011B8FD00}"/>
              </a:ext>
            </a:extLst>
          </p:cNvPr>
          <p:cNvSpPr/>
          <p:nvPr/>
        </p:nvSpPr>
        <p:spPr>
          <a:xfrm>
            <a:off x="1041010" y="858128"/>
            <a:ext cx="5162842" cy="3165232"/>
          </a:xfrm>
          <a:prstGeom prst="wedgeRoundRectCallout">
            <a:avLst>
              <a:gd name="adj1" fmla="val 84454"/>
              <a:gd name="adj2" fmla="val 5924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B08C7BB7-136A-45DC-8871-6AFA709F65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76" y="1266091"/>
            <a:ext cx="2448994" cy="2303585"/>
          </a:xfrm>
          <a:prstGeom prst="rect">
            <a:avLst/>
          </a:prstGeom>
        </p:spPr>
      </p:pic>
      <p:sp>
        <p:nvSpPr>
          <p:cNvPr id="4" name="Signe de multiplication 3">
            <a:extLst>
              <a:ext uri="{FF2B5EF4-FFF2-40B4-BE49-F238E27FC236}">
                <a16:creationId xmlns:a16="http://schemas.microsoft.com/office/drawing/2014/main" id="{31A7A770-FC30-42B3-84FB-C82EB31DD7DC}"/>
              </a:ext>
            </a:extLst>
          </p:cNvPr>
          <p:cNvSpPr/>
          <p:nvPr/>
        </p:nvSpPr>
        <p:spPr>
          <a:xfrm>
            <a:off x="712277" y="567986"/>
            <a:ext cx="3627991" cy="3455374"/>
          </a:xfrm>
          <a:prstGeom prst="mathMultiply">
            <a:avLst>
              <a:gd name="adj1" fmla="val 118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alimentation, dessin&#10;&#10;Description générée automatiquement">
            <a:extLst>
              <a:ext uri="{FF2B5EF4-FFF2-40B4-BE49-F238E27FC236}">
                <a16:creationId xmlns:a16="http://schemas.microsoft.com/office/drawing/2014/main" id="{A8630B4D-C4EE-4B03-A465-C376E2EC58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7"/>
          <a:stretch/>
        </p:blipFill>
        <p:spPr>
          <a:xfrm>
            <a:off x="7851734" y="3042389"/>
            <a:ext cx="3704745" cy="3815611"/>
          </a:xfrm>
          <a:prstGeom prst="rect">
            <a:avLst/>
          </a:prstGeom>
        </p:spPr>
      </p:pic>
      <p:pic>
        <p:nvPicPr>
          <p:cNvPr id="8" name="Image 7" descr="Une image contenant réfrigérateur, table&#10;&#10;Description générée automatiquement">
            <a:extLst>
              <a:ext uri="{FF2B5EF4-FFF2-40B4-BE49-F238E27FC236}">
                <a16:creationId xmlns:a16="http://schemas.microsoft.com/office/drawing/2014/main" id="{13D02F0A-0E11-4F29-B373-235236BD8C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40268" y="1812978"/>
            <a:ext cx="937759" cy="179690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42F6C24-44AE-455E-8A7C-0E7B07113C77}"/>
              </a:ext>
            </a:extLst>
          </p:cNvPr>
          <p:cNvSpPr txBox="1"/>
          <p:nvPr/>
        </p:nvSpPr>
        <p:spPr>
          <a:xfrm rot="5400000">
            <a:off x="4249462" y="2569117"/>
            <a:ext cx="1134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soda</a:t>
            </a:r>
            <a:endParaRPr lang="en-US" sz="2400" dirty="0"/>
          </a:p>
        </p:txBody>
      </p:sp>
      <p:pic>
        <p:nvPicPr>
          <p:cNvPr id="3" name="Penny I don't like Soda">
            <a:hlinkClick r:id="" action="ppaction://media"/>
            <a:extLst>
              <a:ext uri="{FF2B5EF4-FFF2-40B4-BE49-F238E27FC236}">
                <a16:creationId xmlns:a16="http://schemas.microsoft.com/office/drawing/2014/main" id="{EBC50D8C-7C2B-42AE-9ED0-45DFC84B25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93771" y="5533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4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5CA86B65-98EB-4FAF-9269-63D3F72D8D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853683"/>
              </p:ext>
            </p:extLst>
          </p:nvPr>
        </p:nvGraphicFramePr>
        <p:xfrm>
          <a:off x="2031999" y="142890"/>
          <a:ext cx="8127999" cy="6217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29960388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15901186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0512489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9717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155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217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5569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331011"/>
                  </a:ext>
                </a:extLst>
              </a:tr>
            </a:tbl>
          </a:graphicData>
        </a:graphic>
      </p:graphicFrame>
      <p:pic>
        <p:nvPicPr>
          <p:cNvPr id="4" name="Image 3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3A3CD6CF-3F28-4CF0-9F53-58C148E00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875" y="305776"/>
            <a:ext cx="1268880" cy="1193540"/>
          </a:xfrm>
          <a:prstGeom prst="rect">
            <a:avLst/>
          </a:prstGeom>
        </p:spPr>
      </p:pic>
      <p:pic>
        <p:nvPicPr>
          <p:cNvPr id="6" name="Image 5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4B5476D4-10CC-4443-ACD5-155A965D8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32" y="217624"/>
            <a:ext cx="1268880" cy="1193540"/>
          </a:xfrm>
          <a:prstGeom prst="rect">
            <a:avLst/>
          </a:prstGeom>
        </p:spPr>
      </p:pic>
      <p:sp>
        <p:nvSpPr>
          <p:cNvPr id="7" name="Signe de multiplication 6">
            <a:extLst>
              <a:ext uri="{FF2B5EF4-FFF2-40B4-BE49-F238E27FC236}">
                <a16:creationId xmlns:a16="http://schemas.microsoft.com/office/drawing/2014/main" id="{807877E9-C7E0-4056-89D5-B64705D0FDBD}"/>
              </a:ext>
            </a:extLst>
          </p:cNvPr>
          <p:cNvSpPr/>
          <p:nvPr/>
        </p:nvSpPr>
        <p:spPr>
          <a:xfrm>
            <a:off x="7768407" y="-141326"/>
            <a:ext cx="1907124" cy="1640642"/>
          </a:xfrm>
          <a:prstGeom prst="mathMultiply">
            <a:avLst>
              <a:gd name="adj1" fmla="val 118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 descr="Une image contenant dessin, fenêtre&#10;&#10;Description générée automatiquement">
            <a:extLst>
              <a:ext uri="{FF2B5EF4-FFF2-40B4-BE49-F238E27FC236}">
                <a16:creationId xmlns:a16="http://schemas.microsoft.com/office/drawing/2014/main" id="{BF620505-8246-4297-B734-E84699ED5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799" y="1640211"/>
            <a:ext cx="1013477" cy="10185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05D6E0B-C942-46D5-87AA-12CDF6C076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 t="15969" r="7215" b="9714"/>
          <a:stretch/>
        </p:blipFill>
        <p:spPr>
          <a:xfrm flipH="1">
            <a:off x="2784799" y="2919708"/>
            <a:ext cx="1167485" cy="1018583"/>
          </a:xfrm>
          <a:prstGeom prst="rect">
            <a:avLst/>
          </a:prstGeom>
        </p:spPr>
      </p:pic>
      <p:pic>
        <p:nvPicPr>
          <p:cNvPr id="10" name="Image 9" descr="Une image contenant intérieur, ours, peluche, assis&#10;&#10;Description générée automatiquement">
            <a:extLst>
              <a:ext uri="{FF2B5EF4-FFF2-40B4-BE49-F238E27FC236}">
                <a16:creationId xmlns:a16="http://schemas.microsoft.com/office/drawing/2014/main" id="{0A8F133D-FC88-4399-A24D-55A6D7EC04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5"/>
          <a:stretch/>
        </p:blipFill>
        <p:spPr>
          <a:xfrm>
            <a:off x="2831388" y="5217789"/>
            <a:ext cx="1050992" cy="1086737"/>
          </a:xfrm>
          <a:prstGeom prst="rect">
            <a:avLst/>
          </a:prstGeom>
        </p:spPr>
      </p:pic>
      <p:pic>
        <p:nvPicPr>
          <p:cNvPr id="11" name="Image 10" descr="Une image contenant alimentation, dessin&#10;&#10;Description générée automatiquement">
            <a:extLst>
              <a:ext uri="{FF2B5EF4-FFF2-40B4-BE49-F238E27FC236}">
                <a16:creationId xmlns:a16="http://schemas.microsoft.com/office/drawing/2014/main" id="{D1E5F18D-2356-41D0-B659-3D928B57DA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7"/>
          <a:stretch/>
        </p:blipFill>
        <p:spPr>
          <a:xfrm>
            <a:off x="2822313" y="4058298"/>
            <a:ext cx="1013477" cy="1043805"/>
          </a:xfrm>
          <a:prstGeom prst="rect">
            <a:avLst/>
          </a:prstGeom>
        </p:spPr>
      </p:pic>
      <p:pic>
        <p:nvPicPr>
          <p:cNvPr id="13" name="Image 12" descr="Une image contenant boîte&#10;&#10;Description générée automatiquement">
            <a:extLst>
              <a:ext uri="{FF2B5EF4-FFF2-40B4-BE49-F238E27FC236}">
                <a16:creationId xmlns:a16="http://schemas.microsoft.com/office/drawing/2014/main" id="{027C35AA-2E23-4DAF-95B9-24FC5650F4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144" y="3299577"/>
            <a:ext cx="1229763" cy="614882"/>
          </a:xfrm>
          <a:prstGeom prst="rect">
            <a:avLst/>
          </a:prstGeom>
        </p:spPr>
      </p:pic>
      <p:pic>
        <p:nvPicPr>
          <p:cNvPr id="14" name="Image 13" descr="Une image contenant signe, alimentation&#10;&#10;Description générée automatiquement">
            <a:extLst>
              <a:ext uri="{FF2B5EF4-FFF2-40B4-BE49-F238E27FC236}">
                <a16:creationId xmlns:a16="http://schemas.microsoft.com/office/drawing/2014/main" id="{46D89B9D-BB66-4FBB-A0B3-97FDB6DAEF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19" y="1533572"/>
            <a:ext cx="731520" cy="1096424"/>
          </a:xfrm>
          <a:prstGeom prst="rect">
            <a:avLst/>
          </a:prstGeom>
        </p:spPr>
      </p:pic>
      <p:pic>
        <p:nvPicPr>
          <p:cNvPr id="15" name="Image 14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E8023772-FA1E-47B3-823F-478CDE9D55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75" y="4289192"/>
            <a:ext cx="1167485" cy="602897"/>
          </a:xfrm>
          <a:prstGeom prst="rect">
            <a:avLst/>
          </a:prstGeom>
        </p:spPr>
      </p:pic>
      <p:pic>
        <p:nvPicPr>
          <p:cNvPr id="16" name="Image 15" descr="Une image contenant réfrigérateur, table&#10;&#10;Description générée automatiquement">
            <a:extLst>
              <a:ext uri="{FF2B5EF4-FFF2-40B4-BE49-F238E27FC236}">
                <a16:creationId xmlns:a16="http://schemas.microsoft.com/office/drawing/2014/main" id="{805F8847-CF76-44A6-95AC-9644AC4A66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01287" y="5327946"/>
            <a:ext cx="592324" cy="113499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3D8D6A7-3F2B-497E-B77A-6990EC1EDDBD}"/>
              </a:ext>
            </a:extLst>
          </p:cNvPr>
          <p:cNvSpPr txBox="1"/>
          <p:nvPr/>
        </p:nvSpPr>
        <p:spPr>
          <a:xfrm rot="5400000">
            <a:off x="10703285" y="5821289"/>
            <a:ext cx="1134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soda</a:t>
            </a:r>
            <a:endParaRPr lang="en-US" dirty="0"/>
          </a:p>
        </p:txBody>
      </p:sp>
      <p:pic>
        <p:nvPicPr>
          <p:cNvPr id="19" name="Image 18" descr="Une image contenant assis, alimentation, ordinateur&#10;&#10;Description générée automatiquement">
            <a:extLst>
              <a:ext uri="{FF2B5EF4-FFF2-40B4-BE49-F238E27FC236}">
                <a16:creationId xmlns:a16="http://schemas.microsoft.com/office/drawing/2014/main" id="{8D136271-C86A-4420-9954-25073188E7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770" y="2005705"/>
            <a:ext cx="903701" cy="1056382"/>
          </a:xfrm>
          <a:prstGeom prst="rect">
            <a:avLst/>
          </a:prstGeom>
        </p:spPr>
      </p:pic>
      <p:pic>
        <p:nvPicPr>
          <p:cNvPr id="20" name="Image 19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79F3D3-3B33-47E0-B7A3-7BEBFC25A6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555" y="4007822"/>
            <a:ext cx="723788" cy="1056383"/>
          </a:xfrm>
          <a:prstGeom prst="rect">
            <a:avLst/>
          </a:prstGeom>
        </p:spPr>
      </p:pic>
      <p:pic>
        <p:nvPicPr>
          <p:cNvPr id="21" name="Image 20" descr="Une image contenant assis, alimentation, table, noir&#10;&#10;Description générée automatiquement">
            <a:extLst>
              <a:ext uri="{FF2B5EF4-FFF2-40B4-BE49-F238E27FC236}">
                <a16:creationId xmlns:a16="http://schemas.microsoft.com/office/drawing/2014/main" id="{77CC375A-3341-455E-9EA2-65B845741CC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38" y="5284160"/>
            <a:ext cx="903701" cy="892405"/>
          </a:xfrm>
          <a:prstGeom prst="rect">
            <a:avLst/>
          </a:prstGeom>
        </p:spPr>
      </p:pic>
      <p:pic>
        <p:nvPicPr>
          <p:cNvPr id="22" name="Image 21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FB56DDD6-8FCC-4382-A29C-FFBB3B188A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75" y="295337"/>
            <a:ext cx="1167485" cy="897504"/>
          </a:xfrm>
          <a:prstGeom prst="rect">
            <a:avLst/>
          </a:prstGeom>
        </p:spPr>
      </p:pic>
      <p:pic>
        <p:nvPicPr>
          <p:cNvPr id="23" name="Image 22" descr="Une image contenant jeu&#10;&#10;Description générée automatiquement">
            <a:extLst>
              <a:ext uri="{FF2B5EF4-FFF2-40B4-BE49-F238E27FC236}">
                <a16:creationId xmlns:a16="http://schemas.microsoft.com/office/drawing/2014/main" id="{1A0C299F-BF08-4A75-81A7-86CBC04112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8" y="341219"/>
            <a:ext cx="649496" cy="1298992"/>
          </a:xfrm>
          <a:prstGeom prst="rect">
            <a:avLst/>
          </a:prstGeom>
        </p:spPr>
      </p:pic>
      <p:pic>
        <p:nvPicPr>
          <p:cNvPr id="24" name="Image 23" descr="Une image contenant rideau&#10;&#10;Description générée automatiquement">
            <a:extLst>
              <a:ext uri="{FF2B5EF4-FFF2-40B4-BE49-F238E27FC236}">
                <a16:creationId xmlns:a16="http://schemas.microsoft.com/office/drawing/2014/main" id="{97DC77D6-12C6-4EC0-804A-F7E2DFAF975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1" y="2862789"/>
            <a:ext cx="974058" cy="113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0.00741 L 0.00235 0.00741 C -0.00195 0.00185 -0.00573 -0.00486 -0.01041 -0.00903 C -0.0151 -0.01319 -0.02695 -0.02315 -0.03229 -0.02963 C -0.03906 -0.0375 -0.04544 -0.04583 -0.05195 -0.05416 C -0.05664 -0.06018 -0.06159 -0.06574 -0.06575 -0.07268 C -0.07695 -0.09097 -0.08255 -0.10185 -0.09583 -0.11574 C -0.11093 -0.13171 -0.12656 -0.14583 -0.14192 -0.16088 L -0.16276 -0.18148 C -0.16849 -0.18703 -0.17435 -0.19213 -0.18008 -0.19791 C -0.18554 -0.20324 -0.19075 -0.20879 -0.19622 -0.21435 C -0.20117 -0.21921 -0.20625 -0.22384 -0.2112 -0.2287 C -0.21549 -0.23264 -0.2194 -0.23773 -0.22396 -0.24097 C -0.22773 -0.24375 -0.23177 -0.24583 -0.23541 -0.24907 C -0.25039 -0.26227 -0.2388 -0.25671 -0.25273 -0.26551 C -0.26028 -0.27037 -0.26185 -0.26852 -0.26888 -0.27569 C -0.2737 -0.28078 -0.27786 -0.28773 -0.28281 -0.29213 C -0.29505 -0.30301 -0.28424 -0.29444 -0.29778 -0.30254 C -0.30963 -0.30949 -0.29739 -0.30301 -0.30937 -0.31273 C -0.31458 -0.3169 -0.31588 -0.3162 -0.32083 -0.31898 C -0.32317 -0.32014 -0.32552 -0.32176 -0.32773 -0.32291 C -0.32929 -0.32384 -0.33086 -0.32407 -0.33242 -0.325 C -0.33437 -0.32615 -0.3362 -0.32778 -0.33815 -0.32916 C -0.33932 -0.32986 -0.34049 -0.33102 -0.34166 -0.33125 C -0.35013 -0.3331 -0.35859 -0.33356 -0.36705 -0.33518 L -0.37747 -0.33727 C -0.38255 -0.33842 -0.38841 -0.33958 -0.39362 -0.34143 C -0.39518 -0.3419 -0.39661 -0.34305 -0.39817 -0.34352 C -0.40169 -0.34444 -0.40508 -0.34467 -0.40859 -0.3456 C -0.4125 -0.34653 -0.42005 -0.34953 -0.42005 -0.34953 L -0.42005 -0.34953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09 0.02037 L 0.02109 0.02037 C 0.01758 0.0176 0.01406 0.01505 0.01067 0.01204 C -0.00091 0.00186 0.01666 0.01459 0.0026 0.00394 C 0.00143 0.00301 0.00026 0.00255 -0.00091 0.00186 C -0.00326 -4.44444E-6 -0.00547 -0.00254 -0.00782 -0.00439 C -0.01315 -0.00856 -0.01862 -0.0125 -0.02396 -0.01666 L -0.03438 -0.025 C -0.04154 -0.03055 -0.04414 -0.0324 -0.0517 -0.03726 C -0.05508 -0.03935 -0.05847 -0.04189 -0.06211 -0.04328 C -0.06511 -0.04467 -0.06823 -0.04444 -0.07136 -0.04537 C -0.07474 -0.04652 -0.07826 -0.04814 -0.08164 -0.04953 C -0.08607 -0.05115 -0.09896 -0.05555 -0.10365 -0.05763 C -0.10716 -0.05949 -0.11055 -0.0618 -0.11394 -0.06388 C -0.11706 -0.06574 -0.12006 -0.06875 -0.12318 -0.07013 C -0.12617 -0.07129 -0.12943 -0.07152 -0.13242 -0.07199 C -0.14857 -0.07152 -0.16485 -0.07175 -0.18086 -0.07013 C -0.19701 -0.06851 -0.18737 -0.0662 -0.19935 -0.0618 L -0.20521 -0.05972 C -0.20586 -0.05833 -0.20821 -0.05694 -0.20742 -0.05578 C -0.20664 -0.05416 -0.20404 -0.05763 -0.20404 -0.05763 L -0.20521 -0.05763 " pathEditMode="relative" ptsTypes="AAAAAAAAAAAAAAAAAAAA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-0.02639 L 0.00391 -0.02639 C 0.00612 -0.02106 0.00807 -0.01481 0.01081 -0.01018 C 0.01276 -0.00671 0.0155 -0.00509 0.01771 -0.00185 C 0.01979 0.00116 0.02136 0.00533 0.02344 0.00834 C 0.02826 0.01505 0.03373 0.01991 0.03841 0.02686 C 0.05768 0.05533 0.03346 0.02014 0.05234 0.04537 C 0.05469 0.04861 0.05677 0.05232 0.05925 0.05556 C 0.06406 0.06204 0.06992 0.06644 0.07422 0.07408 C 0.07774 0.0801 0.08086 0.08681 0.08464 0.0926 C 0.08958 0.1 0.09505 0.10672 0.09961 0.11505 C 0.10234 0.11991 0.10469 0.12523 0.10768 0.1294 C 0.11081 0.13357 0.11484 0.13565 0.1181 0.13959 C 0.12096 0.14329 0.12318 0.14861 0.12617 0.15209 C 0.12982 0.15602 0.13399 0.15834 0.13776 0.16227 C 0.14401 0.16922 0.1513 0.17477 0.15612 0.18473 C 0.15846 0.18959 0.16029 0.19537 0.16315 0.19908 C 0.16615 0.20324 0.17005 0.2044 0.17344 0.20741 C 0.17656 0.20996 0.17956 0.2132 0.18268 0.21551 C 0.18568 0.21783 0.18893 0.21945 0.19193 0.22176 C 0.19557 0.22454 0.20117 0.2301 0.20469 0.23403 C 0.20625 0.23588 0.20755 0.23843 0.20925 0.24028 C 0.21589 0.24746 0.2125 0.24098 0.21966 0.25047 C 0.22096 0.25209 0.22175 0.25486 0.22305 0.25672 C 0.22682 0.26135 0.22904 0.26111 0.23346 0.26273 C 0.23542 0.26412 0.2375 0.26482 0.23919 0.2669 C 0.24063 0.26829 0.24128 0.27176 0.24271 0.27292 C 0.25143 0.28079 0.24596 0.26806 0.25534 0.27917 C 0.26146 0.28635 0.25599 0.28102 0.26354 0.28542 C 0.27656 0.29306 0.26276 0.28658 0.27383 0.29144 C 0.27539 0.29352 0.27682 0.29584 0.27852 0.29769 C 0.28333 0.30324 0.28867 0.30811 0.29349 0.31412 C 0.29505 0.31598 0.29636 0.31875 0.29805 0.32014 C 0.30026 0.32223 0.30508 0.32431 0.30508 0.32431 C 0.30951 0.33241 0.30482 0.32523 0.31081 0.33056 C 0.31198 0.33148 0.31302 0.33357 0.31419 0.33449 C 0.31615 0.33611 0.31823 0.33704 0.32005 0.33866 C 0.32123 0.33982 0.32227 0.34167 0.32344 0.34283 C 0.32826 0.34653 0.33125 0.34723 0.3362 0.34885 C 0.34037 0.35648 0.33633 0.35047 0.3431 0.3551 C 0.34466 0.35625 0.34609 0.35811 0.34766 0.35926 C 0.35 0.36088 0.35248 0.36135 0.35469 0.3632 C 0.35612 0.36459 0.35768 0.36621 0.35925 0.36736 C 0.36237 0.36968 0.36511 0.37037 0.36849 0.37153 C 0.38203 0.3875 0.37031 0.37523 0.37891 0.38172 C 0.38047 0.38287 0.3819 0.38496 0.38346 0.38588 C 0.38724 0.38773 0.39128 0.38773 0.39505 0.39005 C 0.39623 0.39074 0.39727 0.3919 0.39844 0.3919 C 0.40391 0.3926 0.40925 0.3919 0.41471 0.3919 L 0.41471 0.3919 " pathEditMode="relative" ptsTypes="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97 0.00532 L 0.01797 0.00532 C 0.02135 0.00046 0.03047 -0.01273 0.03516 -0.01736 C 0.03854 -0.0206 0.04219 -0.02246 0.04557 -0.02546 C 0.04909 -0.02871 0.05234 -0.03287 0.05599 -0.03588 C 0.07266 -0.04908 0.06419 -0.03935 0.08021 -0.05023 C 0.08451 -0.05301 0.08854 -0.05787 0.09284 -0.06042 C 0.09779 -0.0632 0.10299 -0.06412 0.10794 -0.06644 C 0.11406 -0.06968 0.12018 -0.07384 0.1263 -0.07685 C 0.14167 -0.08403 0.1569 -0.09213 0.17253 -0.09722 C 0.17865 -0.09931 0.1849 -0.10093 0.19102 -0.10347 C 0.20677 -0.10996 0.22253 -0.11713 0.23828 -0.12408 C 0.24284 -0.12593 0.24766 -0.12709 0.25208 -0.13009 C 0.26289 -0.13773 0.27318 -0.14769 0.28437 -0.15255 L 0.31667 -0.1669 C 0.32174 -0.16921 0.32682 -0.17037 0.33177 -0.17315 C 0.33672 -0.17593 0.34167 -0.1794 0.34674 -0.18125 C 0.35508 -0.18449 0.36901 -0.18611 0.37786 -0.1875 C 0.38594 -0.19028 0.39427 -0.19121 0.40208 -0.1956 C 0.41081 -0.20093 0.41589 -0.20417 0.42513 -0.2081 C 0.43203 -0.21088 0.43997 -0.21273 0.44714 -0.21412 C 0.4513 -0.21505 0.4556 -0.21551 0.45977 -0.21621 C 0.46536 -0.21875 0.4651 -0.21829 0.47135 -0.22246 C 0.47331 -0.22361 0.47513 -0.22523 0.47708 -0.22639 C 0.47943 -0.22801 0.48177 -0.22894 0.48398 -0.23056 C 0.48802 -0.23357 0.49193 -0.23658 0.49557 -0.24074 C 0.49674 -0.24213 0.49766 -0.24421 0.49896 -0.24491 C 0.5013 -0.2463 0.50365 -0.2463 0.50599 -0.24699 C 0.51549 -0.25533 0.50534 -0.24722 0.52096 -0.25509 C 0.52292 -0.25625 0.52474 -0.25834 0.52669 -0.25926 C 0.52865 -0.26019 0.5306 -0.26042 0.53242 -0.26134 C 0.53477 -0.2625 0.53698 -0.26435 0.53945 -0.26551 C 0.54167 -0.26644 0.54401 -0.26667 0.54635 -0.26736 C 0.54831 -0.26806 0.55013 -0.26875 0.55208 -0.26945 C 0.55482 -0.27084 0.55742 -0.27269 0.56016 -0.27361 C 0.58594 -0.28334 0.55234 -0.26875 0.57513 -0.27778 C 0.5763 -0.27824 0.57747 -0.27917 0.57865 -0.27986 C 0.58047 -0.28056 0.58242 -0.28125 0.58437 -0.28171 C 0.58594 -0.2831 0.5875 -0.28449 0.58906 -0.28588 C 0.59102 -0.28796 0.59271 -0.29051 0.59479 -0.29213 C 0.59701 -0.29398 0.59974 -0.29375 0.60169 -0.29607 C 0.60286 -0.29746 0.60391 -0.29931 0.60521 -0.30023 C 0.6125 -0.30602 0.61081 -0.30301 0.61784 -0.30648 C 0.63216 -0.31343 0.61732 -0.30834 0.63164 -0.3125 C 0.63359 -0.31389 0.63555 -0.31574 0.6375 -0.31667 C 0.63802 -0.3169 0.64531 -0.31898 0.64674 -0.32084 C 0.6474 -0.32176 0.64753 -0.32361 0.64779 -0.32477 L 0.64779 -0.32477 " pathEditMode="relative" ptsTypes="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84 -0.01713 L 0.01784 -0.01713 C 0.02162 -0.01597 0.02552 -0.01481 0.0293 -0.01319 C 0.03346 -0.01134 0.03255 -0.00995 0.03737 -0.00902 C 0.04961 -0.00648 0.0694 -0.0037 0.08242 -0.00277 L 0.12162 -0.00092 L 0.17357 0.00116 L 0.1793 0.00325 C 0.19557 0.00857 0.17774 0.00232 0.19206 0.00741 C 0.23438 0.00533 0.23659 0.00394 0.27852 0.00741 C 0.28086 0.00764 0.2832 0.0088 0.28542 0.0095 C 0.28815 0.01019 0.29089 0.01088 0.29349 0.01158 L 0.35234 0.0095 C 0.35508 0.00926 0.35781 0.00834 0.36042 0.00741 C 0.36159 0.00695 0.36276 0.00579 0.36393 0.00533 C 0.3655 0.00463 0.36693 0.00394 0.36849 0.00325 C 0.37044 0.00255 0.3724 0.00209 0.37435 0.00116 C 0.37995 -0.00162 0.37982 -0.00162 0.38359 -0.00486 L 0.38359 -0.00486 " pathEditMode="relative" ptsTypes="AAAAAAAAAAAAAAAAA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L 1.04167E-6 0.00023 L -0.01263 -0.00718 C -0.0138 -0.00787 -0.01497 -0.0081 -0.01615 -0.00949 C -0.01771 -0.01111 -0.01914 -0.01412 -0.0207 -0.01644 C -0.02188 -0.01783 -0.02305 -0.01945 -0.02409 -0.02084 C -0.02787 -0.02547 -0.03177 -0.0301 -0.03542 -0.03449 C -0.053 -0.05579 -0.07344 -0.06945 -0.08802 -0.09861 C -0.08919 -0.10093 -0.09011 -0.10371 -0.09154 -0.10533 C -0.09922 -0.11366 -0.10143 -0.11366 -0.10859 -0.1169 C -0.11003 -0.11806 -0.11146 -0.12014 -0.11315 -0.1213 C -0.11615 -0.12315 -0.11927 -0.12361 -0.12227 -0.12593 C -0.12422 -0.12732 -0.12617 -0.12871 -0.12787 -0.13056 C -0.12917 -0.13148 -0.13008 -0.13403 -0.13138 -0.13496 C -0.1332 -0.13635 -0.13529 -0.13611 -0.13711 -0.13727 C -0.13932 -0.13843 -0.1418 -0.13982 -0.14388 -0.1419 C -0.14544 -0.14329 -0.14688 -0.14537 -0.14857 -0.14653 C -0.15039 -0.14769 -0.15221 -0.14792 -0.15417 -0.14885 C -0.15534 -0.15023 -0.15638 -0.15232 -0.15768 -0.15324 C -0.15951 -0.15463 -0.16146 -0.15463 -0.16328 -0.15556 C -0.16445 -0.15602 -0.16563 -0.15718 -0.1668 -0.15787 C -0.16823 -0.15857 -0.16979 -0.15926 -0.17136 -0.16019 C -0.17253 -0.16158 -0.17357 -0.16343 -0.17474 -0.16482 C -0.17695 -0.16644 -0.17956 -0.16644 -0.18164 -0.16922 C -0.18399 -0.17222 -0.18581 -0.17662 -0.18841 -0.17847 C -0.19193 -0.18079 -0.19297 -0.18102 -0.19649 -0.18519 C -0.1987 -0.18797 -0.20078 -0.19167 -0.20326 -0.19445 C -0.20833 -0.19954 -0.20664 -0.1963 -0.20886 -0.20093 L -0.20886 -0.2007 " pathEditMode="relative" rAng="0" ptsTypes="AAAAAAAAAAAAAAAAAAAAAAAAAAA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43" y="-100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023 L -2.5E-6 0.00023 L -0.01263 -0.00718 C -0.0138 -0.00787 -0.01497 -0.0081 -0.01614 -0.00949 C -0.01771 -0.01111 -0.01914 -0.01412 -0.0207 -0.01643 C -0.02187 -0.01782 -0.02304 -0.01944 -0.02409 -0.02083 C -0.02786 -0.02546 -0.03177 -0.03009 -0.03541 -0.03449 C -0.05299 -0.05579 -0.07343 -0.06944 -0.08802 -0.09861 C -0.08919 -0.10093 -0.0901 -0.1037 -0.09153 -0.10532 C -0.09922 -0.11366 -0.10143 -0.11366 -0.10859 -0.1169 C -0.11002 -0.11805 -0.11146 -0.12014 -0.11315 -0.1213 C -0.11614 -0.12315 -0.11927 -0.12361 -0.12226 -0.12593 C -0.12422 -0.12731 -0.12617 -0.1287 -0.12786 -0.13055 C -0.12916 -0.13148 -0.13008 -0.13403 -0.13138 -0.13495 C -0.1332 -0.13634 -0.13528 -0.13611 -0.13711 -0.13727 C -0.13932 -0.13843 -0.14179 -0.13981 -0.14388 -0.1419 C -0.14544 -0.14329 -0.14687 -0.14537 -0.14857 -0.14653 C -0.15039 -0.14768 -0.15221 -0.14792 -0.15416 -0.14884 C -0.15534 -0.15023 -0.15638 -0.15231 -0.15768 -0.15324 C -0.1595 -0.15463 -0.16146 -0.15463 -0.16328 -0.15555 C -0.16445 -0.15602 -0.16562 -0.15718 -0.16679 -0.15787 C -0.16823 -0.15856 -0.16979 -0.15926 -0.17135 -0.16018 C -0.17252 -0.16157 -0.17357 -0.16343 -0.17474 -0.16481 C -0.17695 -0.16643 -0.17955 -0.16643 -0.18164 -0.16921 C -0.18398 -0.17222 -0.1858 -0.17662 -0.18841 -0.17847 C -0.19192 -0.18079 -0.19297 -0.18102 -0.19648 -0.18518 C -0.1987 -0.18796 -0.20078 -0.19167 -0.20325 -0.19444 C -0.20833 -0.19954 -0.20664 -0.1963 -0.20885 -0.20093 L -0.20885 -0.20069 " pathEditMode="relative" rAng="0" ptsTypes="AAAAAAAAAAAAAAAAAAAAAAAAAAA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43" y="-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0487 L -0.00742 -0.00487 L -0.03516 0.00532 C -0.03789 0.00625 -0.04063 0.00648 -0.04323 0.0074 C -0.05873 0.01203 -0.07422 0.01574 -0.08946 0.02176 C -0.10078 0.02615 -0.11159 0.03356 -0.12292 0.03819 C -0.1267 0.03958 -0.1306 0.03935 -0.13438 0.04004 L -0.16094 0.04629 C -0.16367 0.04768 -0.16641 0.04884 -0.16901 0.05046 C -0.17761 0.05555 -0.18581 0.06203 -0.1944 0.06689 C -0.19701 0.06828 -0.19987 0.06805 -0.20248 0.06875 C -0.20951 0.07361 -0.21641 0.07801 -0.22331 0.0831 C -0.23568 0.09236 -0.2474 0.10463 -0.26029 0.1118 L -0.29597 0.1324 L -0.29948 0.13449 C -0.3056 0.13796 -0.31159 0.14282 -0.31797 0.14467 C -0.32253 0.14606 -0.32722 0.14699 -0.33177 0.14884 C -0.37227 0.16597 -0.3362 0.15208 -0.35026 0.15902 C -0.35599 0.1618 -0.36172 0.16481 -0.36758 0.16736 C -0.37292 0.16967 -0.37839 0.17129 -0.38373 0.17338 C -0.38841 0.17523 -0.39297 0.17754 -0.39753 0.17963 C -0.39909 0.18101 -0.40091 0.18171 -0.40222 0.18379 C -0.40365 0.18588 -0.40443 0.18935 -0.4056 0.19189 C -0.40677 0.19398 -0.40795 0.19606 -0.40912 0.19814 C -0.4099 0.20069 -0.41042 0.2037 -0.41146 0.20625 C -0.41198 0.20787 -0.41315 0.20856 -0.41367 0.21041 C -0.41472 0.21342 -0.41524 0.21736 -0.41602 0.2206 C -0.42526 0.25648 -0.41406 0.21157 -0.42292 0.24305 C -0.42383 0.24606 -0.42578 0.25532 -0.42643 0.25949 C -0.42683 0.26226 -0.42709 0.26504 -0.42761 0.26782 C -0.42787 0.2699 -0.42839 0.27176 -0.42878 0.27384 C -0.42917 0.29236 -0.42982 0.31088 -0.42982 0.32939 L -0.42982 0.32939 " pathEditMode="relative" ptsTypes="AAAAAAAAAAAAAAAAAAAAAAAAAAAAA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0.00209 L -0.00534 0.00209 C 0.00534 0.00278 0.01615 0.00417 0.02695 0.00417 C 0.0362 0.00417 0.04531 0.00278 0.05456 0.00209 C 0.06992 0.0007 0.08542 -2.22222E-6 0.10078 -0.00208 L 0.16537 -0.01018 C 0.17305 -0.01227 0.18073 -0.01481 0.18841 -0.01643 C 0.19414 -0.01759 0.2 -0.01759 0.20573 -0.01852 L 0.21953 -0.02037 L 0.24727 -0.01435 C 0.25261 -0.01342 0.25807 -0.01389 0.26341 -0.01227 C 0.27005 -0.01041 0.27669 -0.00764 0.28307 -0.00416 C 0.28789 -0.00139 0.29219 0.00301 0.29688 0.00625 C 0.30143 0.00926 0.30612 0.01204 0.31081 0.01435 C 0.3211 0.01945 0.33203 0.0213 0.34193 0.02871 C 0.34649 0.03218 0.35117 0.03542 0.35573 0.03889 C 0.35964 0.04213 0.36328 0.0463 0.36732 0.04931 C 0.37175 0.05255 0.37656 0.05417 0.38112 0.05741 C 0.3862 0.06111 0.39102 0.06621 0.3961 0.06968 C 0.41276 0.08148 0.41667 0.07685 0.43425 0.10047 C 0.44232 0.11134 0.45013 0.12292 0.45846 0.13334 C 0.46341 0.13959 0.47578 0.1544 0.48034 0.16204 C 0.48333 0.1669 0.48542 0.17361 0.48841 0.17847 C 0.49349 0.18658 0.50026 0.19167 0.50456 0.20093 C 0.50807 0.20857 0.51276 0.21459 0.51498 0.22361 C 0.52682 0.27084 0.50925 0.20301 0.53229 0.27685 C 0.53425 0.2831 0.53594 0.28935 0.53802 0.29537 C 0.54883 0.32616 0.53841 0.29306 0.55078 0.32408 C 0.55339 0.33056 0.55456 0.33889 0.55768 0.34468 C 0.56667 0.36065 0.55586 0.34005 0.56341 0.35903 C 0.56432 0.36134 0.56576 0.36297 0.56693 0.36505 C 0.56888 0.36898 0.5707 0.37338 0.57266 0.37732 C 0.57305 0.3794 0.57344 0.38148 0.57383 0.38357 C 0.57461 0.38704 0.57552 0.39028 0.57617 0.39375 C 0.57669 0.39722 0.57682 0.4007 0.57735 0.40394 C 0.57787 0.4081 0.57878 0.41227 0.57956 0.41644 L 0.58073 0.42246 C 0.58151 0.42662 0.5819 0.43102 0.58307 0.43472 L 0.58542 0.44306 C 0.58763 0.46273 0.5849 0.44537 0.5888 0.45949 C 0.5918 0.47014 0.58776 0.46158 0.59232 0.46968 C 0.59518 0.49074 0.59128 0.46459 0.5957 0.48611 C 0.5974 0.49422 0.59883 0.50255 0.60039 0.51065 C 0.60078 0.51273 0.60078 0.51505 0.60156 0.5169 C 0.60313 0.52107 0.6056 0.5294 0.60846 0.53334 C 0.60912 0.53426 0.61003 0.53472 0.61081 0.53542 L 0.61081 0.53542 " pathEditMode="relative" ptsTypes="AAAA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Ardoise Conseil Cadre Tableau - Image gratuite sur Pixabay">
            <a:extLst>
              <a:ext uri="{FF2B5EF4-FFF2-40B4-BE49-F238E27FC236}">
                <a16:creationId xmlns:a16="http://schemas.microsoft.com/office/drawing/2014/main" id="{24213E31-3DF4-42ED-A723-6364F6C4B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96" y="36897"/>
            <a:ext cx="4140610" cy="630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rdoise Conseil Cadre Tableau - Image gratuite sur Pixabay">
            <a:extLst>
              <a:ext uri="{FF2B5EF4-FFF2-40B4-BE49-F238E27FC236}">
                <a16:creationId xmlns:a16="http://schemas.microsoft.com/office/drawing/2014/main" id="{768C6B29-9326-4B78-AD63-7558F4849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833" y="45829"/>
            <a:ext cx="3978488" cy="630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 descr="Une image contenant assiette, table, alimentation, assis&#10;&#10;Description générée automatiquement">
            <a:extLst>
              <a:ext uri="{FF2B5EF4-FFF2-40B4-BE49-F238E27FC236}">
                <a16:creationId xmlns:a16="http://schemas.microsoft.com/office/drawing/2014/main" id="{A6C3C403-580F-4B2D-BF7F-BD9A263B4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69" y="2938073"/>
            <a:ext cx="2229813" cy="1114907"/>
          </a:xfrm>
          <a:prstGeom prst="rect">
            <a:avLst/>
          </a:prstGeom>
        </p:spPr>
      </p:pic>
      <p:pic>
        <p:nvPicPr>
          <p:cNvPr id="13" name="Image 12" descr="Une image contenant boîte&#10;&#10;Description générée automatiquement">
            <a:extLst>
              <a:ext uri="{FF2B5EF4-FFF2-40B4-BE49-F238E27FC236}">
                <a16:creationId xmlns:a16="http://schemas.microsoft.com/office/drawing/2014/main" id="{95A0E3BD-40E7-40CD-A4EB-771A82AD18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6" y="1474629"/>
            <a:ext cx="1528253" cy="764127"/>
          </a:xfrm>
          <a:prstGeom prst="rect">
            <a:avLst/>
          </a:prstGeom>
        </p:spPr>
      </p:pic>
      <p:pic>
        <p:nvPicPr>
          <p:cNvPr id="17" name="Image 16" descr="Une image contenant assis, alimentation, ordinateur&#10;&#10;Description générée automatiquement">
            <a:extLst>
              <a:ext uri="{FF2B5EF4-FFF2-40B4-BE49-F238E27FC236}">
                <a16:creationId xmlns:a16="http://schemas.microsoft.com/office/drawing/2014/main" id="{02FCA36D-611B-411B-9B3B-ADEB3DD18A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21" y="3867733"/>
            <a:ext cx="1111247" cy="1298992"/>
          </a:xfrm>
          <a:prstGeom prst="rect">
            <a:avLst/>
          </a:prstGeom>
        </p:spPr>
      </p:pic>
      <p:pic>
        <p:nvPicPr>
          <p:cNvPr id="19" name="Image 18" descr="Une image contenant rideau&#10;&#10;Description générée automatiquement">
            <a:extLst>
              <a:ext uri="{FF2B5EF4-FFF2-40B4-BE49-F238E27FC236}">
                <a16:creationId xmlns:a16="http://schemas.microsoft.com/office/drawing/2014/main" id="{BDFEC72C-D45A-4B17-96A3-F38B910710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659" y="4271851"/>
            <a:ext cx="974058" cy="1132419"/>
          </a:xfrm>
          <a:prstGeom prst="rect">
            <a:avLst/>
          </a:prstGeom>
        </p:spPr>
      </p:pic>
      <p:pic>
        <p:nvPicPr>
          <p:cNvPr id="23" name="Image 22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4AFD5844-99FD-4B7C-ACA9-D5510AF5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972" y="2026306"/>
            <a:ext cx="1666215" cy="860444"/>
          </a:xfrm>
          <a:prstGeom prst="rect">
            <a:avLst/>
          </a:prstGeom>
        </p:spPr>
      </p:pic>
      <p:pic>
        <p:nvPicPr>
          <p:cNvPr id="25" name="Image 24" descr="Une image contenant signe&#10;&#10;Description générée automatiquement">
            <a:extLst>
              <a:ext uri="{FF2B5EF4-FFF2-40B4-BE49-F238E27FC236}">
                <a16:creationId xmlns:a16="http://schemas.microsoft.com/office/drawing/2014/main" id="{79FCCDFF-E407-4392-8FA0-8AACA0C905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40" y="1480120"/>
            <a:ext cx="1023451" cy="1493748"/>
          </a:xfrm>
          <a:prstGeom prst="rect">
            <a:avLst/>
          </a:prstGeom>
        </p:spPr>
      </p:pic>
      <p:pic>
        <p:nvPicPr>
          <p:cNvPr id="28" name="Image 27" descr="Une image contenant réfrigérateur, table&#10;&#10;Description générée automatiquement">
            <a:extLst>
              <a:ext uri="{FF2B5EF4-FFF2-40B4-BE49-F238E27FC236}">
                <a16:creationId xmlns:a16="http://schemas.microsoft.com/office/drawing/2014/main" id="{D8F60139-D916-4E1E-81EE-1DBE474BB5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89481" y="3727731"/>
            <a:ext cx="622918" cy="1193616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DFC00F7F-EA4D-4846-B745-FB922F2D487D}"/>
              </a:ext>
            </a:extLst>
          </p:cNvPr>
          <p:cNvSpPr txBox="1"/>
          <p:nvPr/>
        </p:nvSpPr>
        <p:spPr>
          <a:xfrm rot="5400000">
            <a:off x="4845360" y="4157100"/>
            <a:ext cx="911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soda</a:t>
            </a:r>
            <a:endParaRPr lang="en-US" dirty="0"/>
          </a:p>
        </p:txBody>
      </p:sp>
      <p:pic>
        <p:nvPicPr>
          <p:cNvPr id="1028" name="Picture 4" descr="Jus Fruits Apple - Images vectorielles gratuites sur Pixabay">
            <a:extLst>
              <a:ext uri="{FF2B5EF4-FFF2-40B4-BE49-F238E27FC236}">
                <a16:creationId xmlns:a16="http://schemas.microsoft.com/office/drawing/2014/main" id="{3C81ACEF-1483-41B6-9A91-5F2DC1D77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451" y="2861348"/>
            <a:ext cx="1089800" cy="159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B7008A2-B1F9-4EE3-AC9D-B314E7018AE7}"/>
              </a:ext>
            </a:extLst>
          </p:cNvPr>
          <p:cNvSpPr txBox="1"/>
          <p:nvPr/>
        </p:nvSpPr>
        <p:spPr>
          <a:xfrm>
            <a:off x="5018470" y="634096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</a:rPr>
              <a:t>DRINKS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0F6A7F1-896F-4183-80B9-E862DB54A580}"/>
              </a:ext>
            </a:extLst>
          </p:cNvPr>
          <p:cNvSpPr txBox="1"/>
          <p:nvPr/>
        </p:nvSpPr>
        <p:spPr>
          <a:xfrm>
            <a:off x="1268122" y="641205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</a:rPr>
              <a:t>FOOD</a:t>
            </a:r>
          </a:p>
        </p:txBody>
      </p:sp>
      <p:pic>
        <p:nvPicPr>
          <p:cNvPr id="26" name="Image 25" descr="Une image contenant dessin, fenêtre&#10;&#10;Description générée automatiquement">
            <a:extLst>
              <a:ext uri="{FF2B5EF4-FFF2-40B4-BE49-F238E27FC236}">
                <a16:creationId xmlns:a16="http://schemas.microsoft.com/office/drawing/2014/main" id="{34A3E781-CEFE-43C0-85EF-92C9BE38BB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452" y="1776259"/>
            <a:ext cx="2311979" cy="232362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B2004EA-B930-48B5-93EC-402E204180D8}"/>
              </a:ext>
            </a:extLst>
          </p:cNvPr>
          <p:cNvSpPr txBox="1"/>
          <p:nvPr/>
        </p:nvSpPr>
        <p:spPr>
          <a:xfrm>
            <a:off x="829951" y="2142970"/>
            <a:ext cx="854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$3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DC6C53E-247D-470A-AEB6-DBB943A997CD}"/>
              </a:ext>
            </a:extLst>
          </p:cNvPr>
          <p:cNvSpPr txBox="1"/>
          <p:nvPr/>
        </p:nvSpPr>
        <p:spPr>
          <a:xfrm>
            <a:off x="761374" y="5079041"/>
            <a:ext cx="854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$2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25F78C5-F27E-43BD-9AA2-A1B58F8A7E2D}"/>
              </a:ext>
            </a:extLst>
          </p:cNvPr>
          <p:cNvSpPr txBox="1"/>
          <p:nvPr/>
        </p:nvSpPr>
        <p:spPr>
          <a:xfrm>
            <a:off x="5366961" y="4864168"/>
            <a:ext cx="854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$2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B91DF24-43BB-4ED1-B85D-6E16C26E72CD}"/>
              </a:ext>
            </a:extLst>
          </p:cNvPr>
          <p:cNvSpPr txBox="1"/>
          <p:nvPr/>
        </p:nvSpPr>
        <p:spPr>
          <a:xfrm>
            <a:off x="9650741" y="4782004"/>
            <a:ext cx="138147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n>
                  <a:solidFill>
                    <a:schemeClr val="tx1"/>
                  </a:solidFill>
                </a:ln>
                <a:latin typeface="Arial Rounded MT Bold" panose="020F0704030504030204" pitchFamily="34" charset="0"/>
              </a:rPr>
              <a:t>$7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8FFD088-5809-45A0-9689-68724509BCEC}"/>
              </a:ext>
            </a:extLst>
          </p:cNvPr>
          <p:cNvSpPr/>
          <p:nvPr/>
        </p:nvSpPr>
        <p:spPr>
          <a:xfrm rot="20905411">
            <a:off x="409602" y="1426503"/>
            <a:ext cx="1666215" cy="8604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57150"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22356210-E745-4677-8219-D13A0E383AC6}"/>
              </a:ext>
            </a:extLst>
          </p:cNvPr>
          <p:cNvSpPr/>
          <p:nvPr/>
        </p:nvSpPr>
        <p:spPr>
          <a:xfrm rot="20905411">
            <a:off x="315211" y="3630991"/>
            <a:ext cx="1364670" cy="16546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57150"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DEF507D-4A72-4C2C-9CD5-9707A45B97D8}"/>
              </a:ext>
            </a:extLst>
          </p:cNvPr>
          <p:cNvSpPr/>
          <p:nvPr/>
        </p:nvSpPr>
        <p:spPr>
          <a:xfrm rot="16200000">
            <a:off x="4446554" y="3805031"/>
            <a:ext cx="1666215" cy="8604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57150"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5" name="I'd like a hotdog">
            <a:hlinkClick r:id="" action="ppaction://media"/>
            <a:extLst>
              <a:ext uri="{FF2B5EF4-FFF2-40B4-BE49-F238E27FC236}">
                <a16:creationId xmlns:a16="http://schemas.microsoft.com/office/drawing/2014/main" id="{230055BA-4321-4F6C-9055-CC9117938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14631" y="3364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2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7" grpId="0"/>
      <p:bldP spid="30" grpId="0"/>
      <p:bldP spid="31" grpId="0" animBg="1"/>
      <p:bldP spid="3" grpId="0" animBg="1"/>
      <p:bldP spid="32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Ardoise Conseil Cadre Tableau - Image gratuite sur Pixabay">
            <a:extLst>
              <a:ext uri="{FF2B5EF4-FFF2-40B4-BE49-F238E27FC236}">
                <a16:creationId xmlns:a16="http://schemas.microsoft.com/office/drawing/2014/main" id="{24213E31-3DF4-42ED-A723-6364F6C4B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96" y="36897"/>
            <a:ext cx="4140610" cy="630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rdoise Conseil Cadre Tableau - Image gratuite sur Pixabay">
            <a:extLst>
              <a:ext uri="{FF2B5EF4-FFF2-40B4-BE49-F238E27FC236}">
                <a16:creationId xmlns:a16="http://schemas.microsoft.com/office/drawing/2014/main" id="{768C6B29-9326-4B78-AD63-7558F4849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833" y="45829"/>
            <a:ext cx="3978488" cy="630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 descr="Une image contenant assiette, table, alimentation, assis&#10;&#10;Description générée automatiquement">
            <a:extLst>
              <a:ext uri="{FF2B5EF4-FFF2-40B4-BE49-F238E27FC236}">
                <a16:creationId xmlns:a16="http://schemas.microsoft.com/office/drawing/2014/main" id="{A6C3C403-580F-4B2D-BF7F-BD9A263B4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69" y="2938073"/>
            <a:ext cx="2229813" cy="1114907"/>
          </a:xfrm>
          <a:prstGeom prst="rect">
            <a:avLst/>
          </a:prstGeom>
        </p:spPr>
      </p:pic>
      <p:pic>
        <p:nvPicPr>
          <p:cNvPr id="13" name="Image 12" descr="Une image contenant boîte&#10;&#10;Description générée automatiquement">
            <a:extLst>
              <a:ext uri="{FF2B5EF4-FFF2-40B4-BE49-F238E27FC236}">
                <a16:creationId xmlns:a16="http://schemas.microsoft.com/office/drawing/2014/main" id="{95A0E3BD-40E7-40CD-A4EB-771A82AD18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89" y="1462867"/>
            <a:ext cx="1528253" cy="764127"/>
          </a:xfrm>
          <a:prstGeom prst="rect">
            <a:avLst/>
          </a:prstGeom>
        </p:spPr>
      </p:pic>
      <p:pic>
        <p:nvPicPr>
          <p:cNvPr id="17" name="Image 16" descr="Une image contenant assis, alimentation, ordinateur&#10;&#10;Description générée automatiquement">
            <a:extLst>
              <a:ext uri="{FF2B5EF4-FFF2-40B4-BE49-F238E27FC236}">
                <a16:creationId xmlns:a16="http://schemas.microsoft.com/office/drawing/2014/main" id="{02FCA36D-611B-411B-9B3B-ADEB3DD18A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21" y="3867733"/>
            <a:ext cx="1111247" cy="1298992"/>
          </a:xfrm>
          <a:prstGeom prst="rect">
            <a:avLst/>
          </a:prstGeom>
        </p:spPr>
      </p:pic>
      <p:pic>
        <p:nvPicPr>
          <p:cNvPr id="19" name="Image 18" descr="Une image contenant rideau&#10;&#10;Description générée automatiquement">
            <a:extLst>
              <a:ext uri="{FF2B5EF4-FFF2-40B4-BE49-F238E27FC236}">
                <a16:creationId xmlns:a16="http://schemas.microsoft.com/office/drawing/2014/main" id="{BDFEC72C-D45A-4B17-96A3-F38B910710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659" y="4271851"/>
            <a:ext cx="974058" cy="1132419"/>
          </a:xfrm>
          <a:prstGeom prst="rect">
            <a:avLst/>
          </a:prstGeom>
        </p:spPr>
      </p:pic>
      <p:pic>
        <p:nvPicPr>
          <p:cNvPr id="23" name="Image 22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4AFD5844-99FD-4B7C-ACA9-D5510AF5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972" y="2026306"/>
            <a:ext cx="1666215" cy="860444"/>
          </a:xfrm>
          <a:prstGeom prst="rect">
            <a:avLst/>
          </a:prstGeom>
        </p:spPr>
      </p:pic>
      <p:pic>
        <p:nvPicPr>
          <p:cNvPr id="25" name="Image 24" descr="Une image contenant signe&#10;&#10;Description générée automatiquement">
            <a:extLst>
              <a:ext uri="{FF2B5EF4-FFF2-40B4-BE49-F238E27FC236}">
                <a16:creationId xmlns:a16="http://schemas.microsoft.com/office/drawing/2014/main" id="{79FCCDFF-E407-4392-8FA0-8AACA0C905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40" y="1480120"/>
            <a:ext cx="1023451" cy="1493748"/>
          </a:xfrm>
          <a:prstGeom prst="rect">
            <a:avLst/>
          </a:prstGeom>
        </p:spPr>
      </p:pic>
      <p:pic>
        <p:nvPicPr>
          <p:cNvPr id="28" name="Image 27" descr="Une image contenant réfrigérateur, table&#10;&#10;Description générée automatiquement">
            <a:extLst>
              <a:ext uri="{FF2B5EF4-FFF2-40B4-BE49-F238E27FC236}">
                <a16:creationId xmlns:a16="http://schemas.microsoft.com/office/drawing/2014/main" id="{D8F60139-D916-4E1E-81EE-1DBE474BB5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89481" y="3727731"/>
            <a:ext cx="622918" cy="1193616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DFC00F7F-EA4D-4846-B745-FB922F2D487D}"/>
              </a:ext>
            </a:extLst>
          </p:cNvPr>
          <p:cNvSpPr txBox="1"/>
          <p:nvPr/>
        </p:nvSpPr>
        <p:spPr>
          <a:xfrm rot="5400000">
            <a:off x="4845360" y="4157100"/>
            <a:ext cx="911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soda</a:t>
            </a:r>
            <a:endParaRPr lang="en-US" dirty="0"/>
          </a:p>
        </p:txBody>
      </p:sp>
      <p:pic>
        <p:nvPicPr>
          <p:cNvPr id="1028" name="Picture 4" descr="Jus Fruits Apple - Images vectorielles gratuites sur Pixabay">
            <a:extLst>
              <a:ext uri="{FF2B5EF4-FFF2-40B4-BE49-F238E27FC236}">
                <a16:creationId xmlns:a16="http://schemas.microsoft.com/office/drawing/2014/main" id="{3C81ACEF-1483-41B6-9A91-5F2DC1D77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451" y="2861348"/>
            <a:ext cx="1089800" cy="159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B7008A2-B1F9-4EE3-AC9D-B314E7018AE7}"/>
              </a:ext>
            </a:extLst>
          </p:cNvPr>
          <p:cNvSpPr txBox="1"/>
          <p:nvPr/>
        </p:nvSpPr>
        <p:spPr>
          <a:xfrm>
            <a:off x="5018470" y="634096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</a:rPr>
              <a:t>DRINKS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0F6A7F1-896F-4183-80B9-E862DB54A580}"/>
              </a:ext>
            </a:extLst>
          </p:cNvPr>
          <p:cNvSpPr txBox="1"/>
          <p:nvPr/>
        </p:nvSpPr>
        <p:spPr>
          <a:xfrm>
            <a:off x="1268122" y="641205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</a:rPr>
              <a:t>FOOD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B2004EA-B930-48B5-93EC-402E204180D8}"/>
              </a:ext>
            </a:extLst>
          </p:cNvPr>
          <p:cNvSpPr txBox="1"/>
          <p:nvPr/>
        </p:nvSpPr>
        <p:spPr>
          <a:xfrm>
            <a:off x="2532453" y="1709196"/>
            <a:ext cx="854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$4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DC6C53E-247D-470A-AEB6-DBB943A997CD}"/>
              </a:ext>
            </a:extLst>
          </p:cNvPr>
          <p:cNvSpPr txBox="1"/>
          <p:nvPr/>
        </p:nvSpPr>
        <p:spPr>
          <a:xfrm>
            <a:off x="6161451" y="1742896"/>
            <a:ext cx="854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$1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25F78C5-F27E-43BD-9AA2-A1B58F8A7E2D}"/>
              </a:ext>
            </a:extLst>
          </p:cNvPr>
          <p:cNvSpPr txBox="1"/>
          <p:nvPr/>
        </p:nvSpPr>
        <p:spPr>
          <a:xfrm>
            <a:off x="2305140" y="4886835"/>
            <a:ext cx="854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$1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B91DF24-43BB-4ED1-B85D-6E16C26E72CD}"/>
              </a:ext>
            </a:extLst>
          </p:cNvPr>
          <p:cNvSpPr txBox="1"/>
          <p:nvPr/>
        </p:nvSpPr>
        <p:spPr>
          <a:xfrm>
            <a:off x="9650741" y="4782004"/>
            <a:ext cx="138147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n>
                  <a:solidFill>
                    <a:schemeClr val="tx1"/>
                  </a:solidFill>
                </a:ln>
                <a:latin typeface="Arial Rounded MT Bold" panose="020F0704030504030204" pitchFamily="34" charset="0"/>
              </a:rPr>
              <a:t>$6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8FFD088-5809-45A0-9689-68724509BCEC}"/>
              </a:ext>
            </a:extLst>
          </p:cNvPr>
          <p:cNvSpPr/>
          <p:nvPr/>
        </p:nvSpPr>
        <p:spPr>
          <a:xfrm rot="20905411">
            <a:off x="2011481" y="1792877"/>
            <a:ext cx="1666215" cy="14335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57150"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22356210-E745-4677-8219-D13A0E383AC6}"/>
              </a:ext>
            </a:extLst>
          </p:cNvPr>
          <p:cNvSpPr/>
          <p:nvPr/>
        </p:nvSpPr>
        <p:spPr>
          <a:xfrm rot="20905411">
            <a:off x="1982454" y="3970290"/>
            <a:ext cx="1364670" cy="16546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57150"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DEF507D-4A72-4C2C-9CD5-9707A45B97D8}"/>
              </a:ext>
            </a:extLst>
          </p:cNvPr>
          <p:cNvSpPr/>
          <p:nvPr/>
        </p:nvSpPr>
        <p:spPr>
          <a:xfrm rot="16200000">
            <a:off x="4669477" y="1507894"/>
            <a:ext cx="1666215" cy="143819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57150"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34" name="Image 33" descr="Une image contenant intérieur, ours, peluche, assis&#10;&#10;Description générée automatiquement">
            <a:extLst>
              <a:ext uri="{FF2B5EF4-FFF2-40B4-BE49-F238E27FC236}">
                <a16:creationId xmlns:a16="http://schemas.microsoft.com/office/drawing/2014/main" id="{F23F119B-5D0A-45C0-B3DD-F10A4312B64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5"/>
          <a:stretch/>
        </p:blipFill>
        <p:spPr>
          <a:xfrm>
            <a:off x="8617843" y="1608214"/>
            <a:ext cx="3163381" cy="3270969"/>
          </a:xfrm>
          <a:prstGeom prst="rect">
            <a:avLst/>
          </a:prstGeom>
        </p:spPr>
      </p:pic>
      <p:pic>
        <p:nvPicPr>
          <p:cNvPr id="6" name="-Id-like-a-burger-french-fri1593107740">
            <a:hlinkClick r:id="" action="ppaction://media"/>
            <a:extLst>
              <a:ext uri="{FF2B5EF4-FFF2-40B4-BE49-F238E27FC236}">
                <a16:creationId xmlns:a16="http://schemas.microsoft.com/office/drawing/2014/main" id="{005C8ABF-C635-4B21-8572-E7D70F3F6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47938" y="294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0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27" grpId="0"/>
      <p:bldP spid="30" grpId="0"/>
      <p:bldP spid="31" grpId="0" animBg="1"/>
      <p:bldP spid="3" grpId="0" animBg="1"/>
      <p:bldP spid="32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Ardoise Conseil Cadre Tableau - Image gratuite sur Pixabay">
            <a:extLst>
              <a:ext uri="{FF2B5EF4-FFF2-40B4-BE49-F238E27FC236}">
                <a16:creationId xmlns:a16="http://schemas.microsoft.com/office/drawing/2014/main" id="{24213E31-3DF4-42ED-A723-6364F6C4B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96" y="36897"/>
            <a:ext cx="4140610" cy="630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rdoise Conseil Cadre Tableau - Image gratuite sur Pixabay">
            <a:extLst>
              <a:ext uri="{FF2B5EF4-FFF2-40B4-BE49-F238E27FC236}">
                <a16:creationId xmlns:a16="http://schemas.microsoft.com/office/drawing/2014/main" id="{768C6B29-9326-4B78-AD63-7558F4849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833" y="45829"/>
            <a:ext cx="3978488" cy="630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 descr="Une image contenant assiette, table, alimentation, assis&#10;&#10;Description générée automatiquement">
            <a:extLst>
              <a:ext uri="{FF2B5EF4-FFF2-40B4-BE49-F238E27FC236}">
                <a16:creationId xmlns:a16="http://schemas.microsoft.com/office/drawing/2014/main" id="{A6C3C403-580F-4B2D-BF7F-BD9A263B4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69" y="2938073"/>
            <a:ext cx="2229813" cy="1114907"/>
          </a:xfrm>
          <a:prstGeom prst="rect">
            <a:avLst/>
          </a:prstGeom>
        </p:spPr>
      </p:pic>
      <p:pic>
        <p:nvPicPr>
          <p:cNvPr id="13" name="Image 12" descr="Une image contenant boîte&#10;&#10;Description générée automatiquement">
            <a:extLst>
              <a:ext uri="{FF2B5EF4-FFF2-40B4-BE49-F238E27FC236}">
                <a16:creationId xmlns:a16="http://schemas.microsoft.com/office/drawing/2014/main" id="{95A0E3BD-40E7-40CD-A4EB-771A82AD18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6" y="1474629"/>
            <a:ext cx="1528253" cy="764127"/>
          </a:xfrm>
          <a:prstGeom prst="rect">
            <a:avLst/>
          </a:prstGeom>
        </p:spPr>
      </p:pic>
      <p:pic>
        <p:nvPicPr>
          <p:cNvPr id="17" name="Image 16" descr="Une image contenant assis, alimentation, ordinateur&#10;&#10;Description générée automatiquement">
            <a:extLst>
              <a:ext uri="{FF2B5EF4-FFF2-40B4-BE49-F238E27FC236}">
                <a16:creationId xmlns:a16="http://schemas.microsoft.com/office/drawing/2014/main" id="{02FCA36D-611B-411B-9B3B-ADEB3DD18A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21" y="3867733"/>
            <a:ext cx="1111247" cy="1298992"/>
          </a:xfrm>
          <a:prstGeom prst="rect">
            <a:avLst/>
          </a:prstGeom>
        </p:spPr>
      </p:pic>
      <p:pic>
        <p:nvPicPr>
          <p:cNvPr id="19" name="Image 18" descr="Une image contenant rideau&#10;&#10;Description générée automatiquement">
            <a:extLst>
              <a:ext uri="{FF2B5EF4-FFF2-40B4-BE49-F238E27FC236}">
                <a16:creationId xmlns:a16="http://schemas.microsoft.com/office/drawing/2014/main" id="{BDFEC72C-D45A-4B17-96A3-F38B910710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659" y="4271851"/>
            <a:ext cx="974058" cy="1132419"/>
          </a:xfrm>
          <a:prstGeom prst="rect">
            <a:avLst/>
          </a:prstGeom>
        </p:spPr>
      </p:pic>
      <p:pic>
        <p:nvPicPr>
          <p:cNvPr id="23" name="Image 22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4AFD5844-99FD-4B7C-ACA9-D5510AF558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972" y="2026306"/>
            <a:ext cx="1666215" cy="860444"/>
          </a:xfrm>
          <a:prstGeom prst="rect">
            <a:avLst/>
          </a:prstGeom>
        </p:spPr>
      </p:pic>
      <p:pic>
        <p:nvPicPr>
          <p:cNvPr id="25" name="Image 24" descr="Une image contenant signe&#10;&#10;Description générée automatiquement">
            <a:extLst>
              <a:ext uri="{FF2B5EF4-FFF2-40B4-BE49-F238E27FC236}">
                <a16:creationId xmlns:a16="http://schemas.microsoft.com/office/drawing/2014/main" id="{79FCCDFF-E407-4392-8FA0-8AACA0C905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40" y="1480120"/>
            <a:ext cx="1023451" cy="1493748"/>
          </a:xfrm>
          <a:prstGeom prst="rect">
            <a:avLst/>
          </a:prstGeom>
        </p:spPr>
      </p:pic>
      <p:pic>
        <p:nvPicPr>
          <p:cNvPr id="28" name="Image 27" descr="Une image contenant réfrigérateur, table&#10;&#10;Description générée automatiquement">
            <a:extLst>
              <a:ext uri="{FF2B5EF4-FFF2-40B4-BE49-F238E27FC236}">
                <a16:creationId xmlns:a16="http://schemas.microsoft.com/office/drawing/2014/main" id="{D8F60139-D916-4E1E-81EE-1DBE474BB5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89481" y="3727731"/>
            <a:ext cx="622918" cy="1193616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DFC00F7F-EA4D-4846-B745-FB922F2D487D}"/>
              </a:ext>
            </a:extLst>
          </p:cNvPr>
          <p:cNvSpPr txBox="1"/>
          <p:nvPr/>
        </p:nvSpPr>
        <p:spPr>
          <a:xfrm rot="5400000">
            <a:off x="4845360" y="4157100"/>
            <a:ext cx="911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soda</a:t>
            </a:r>
            <a:endParaRPr lang="en-US" dirty="0"/>
          </a:p>
        </p:txBody>
      </p:sp>
      <p:pic>
        <p:nvPicPr>
          <p:cNvPr id="1028" name="Picture 4" descr="Jus Fruits Apple - Images vectorielles gratuites sur Pixabay">
            <a:extLst>
              <a:ext uri="{FF2B5EF4-FFF2-40B4-BE49-F238E27FC236}">
                <a16:creationId xmlns:a16="http://schemas.microsoft.com/office/drawing/2014/main" id="{3C81ACEF-1483-41B6-9A91-5F2DC1D77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451" y="2861348"/>
            <a:ext cx="1089800" cy="159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B7008A2-B1F9-4EE3-AC9D-B314E7018AE7}"/>
              </a:ext>
            </a:extLst>
          </p:cNvPr>
          <p:cNvSpPr txBox="1"/>
          <p:nvPr/>
        </p:nvSpPr>
        <p:spPr>
          <a:xfrm>
            <a:off x="5018470" y="634096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</a:rPr>
              <a:t>DRINKS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0F6A7F1-896F-4183-80B9-E862DB54A580}"/>
              </a:ext>
            </a:extLst>
          </p:cNvPr>
          <p:cNvSpPr txBox="1"/>
          <p:nvPr/>
        </p:nvSpPr>
        <p:spPr>
          <a:xfrm>
            <a:off x="1268122" y="641205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</a:rPr>
              <a:t>FOOD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3F65721-B5BA-44D6-B1E2-D7F4FE70E787}"/>
              </a:ext>
            </a:extLst>
          </p:cNvPr>
          <p:cNvSpPr txBox="1"/>
          <p:nvPr/>
        </p:nvSpPr>
        <p:spPr>
          <a:xfrm>
            <a:off x="8834980" y="660030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</a:rPr>
              <a:t>DESETS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B2004EA-B930-48B5-93EC-402E204180D8}"/>
              </a:ext>
            </a:extLst>
          </p:cNvPr>
          <p:cNvSpPr txBox="1"/>
          <p:nvPr/>
        </p:nvSpPr>
        <p:spPr>
          <a:xfrm>
            <a:off x="2771494" y="3703157"/>
            <a:ext cx="854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$2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DC6C53E-247D-470A-AEB6-DBB943A997CD}"/>
              </a:ext>
            </a:extLst>
          </p:cNvPr>
          <p:cNvSpPr txBox="1"/>
          <p:nvPr/>
        </p:nvSpPr>
        <p:spPr>
          <a:xfrm>
            <a:off x="2396285" y="1327613"/>
            <a:ext cx="854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$4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25F78C5-F27E-43BD-9AA2-A1B58F8A7E2D}"/>
              </a:ext>
            </a:extLst>
          </p:cNvPr>
          <p:cNvSpPr txBox="1"/>
          <p:nvPr/>
        </p:nvSpPr>
        <p:spPr>
          <a:xfrm>
            <a:off x="5781500" y="1790227"/>
            <a:ext cx="854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$1</a:t>
            </a:r>
          </a:p>
        </p:txBody>
      </p:sp>
      <p:pic>
        <p:nvPicPr>
          <p:cNvPr id="33" name="Picture 2" descr="Ardoise Conseil Cadre Tableau - Image gratuite sur Pixabay">
            <a:extLst>
              <a:ext uri="{FF2B5EF4-FFF2-40B4-BE49-F238E27FC236}">
                <a16:creationId xmlns:a16="http://schemas.microsoft.com/office/drawing/2014/main" id="{D9BA4E07-35CA-4069-9DEC-0EC186BA9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857" y="0"/>
            <a:ext cx="4148143" cy="630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 33" descr="Une image contenant assis, alimentation, table, noir&#10;&#10;Description générée automatiquement">
            <a:extLst>
              <a:ext uri="{FF2B5EF4-FFF2-40B4-BE49-F238E27FC236}">
                <a16:creationId xmlns:a16="http://schemas.microsoft.com/office/drawing/2014/main" id="{0C330F8C-42D8-453A-BEA4-28C14D5A18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82" y="1637820"/>
            <a:ext cx="871336" cy="860444"/>
          </a:xfrm>
          <a:prstGeom prst="rect">
            <a:avLst/>
          </a:prstGeom>
        </p:spPr>
      </p:pic>
      <p:pic>
        <p:nvPicPr>
          <p:cNvPr id="35" name="Image 34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776146CF-E4F5-4611-91AA-3E0E9D4091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206" y="2923503"/>
            <a:ext cx="844868" cy="649492"/>
          </a:xfrm>
          <a:prstGeom prst="rect">
            <a:avLst/>
          </a:prstGeom>
        </p:spPr>
      </p:pic>
      <p:pic>
        <p:nvPicPr>
          <p:cNvPr id="36" name="Image 35" descr="Une image contenant jeu&#10;&#10;Description générée automatiquement">
            <a:extLst>
              <a:ext uri="{FF2B5EF4-FFF2-40B4-BE49-F238E27FC236}">
                <a16:creationId xmlns:a16="http://schemas.microsoft.com/office/drawing/2014/main" id="{E0D80A12-DF3D-426C-9831-3E4DDCE33B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107" y="4271851"/>
            <a:ext cx="649496" cy="1298992"/>
          </a:xfrm>
          <a:prstGeom prst="rect">
            <a:avLst/>
          </a:prstGeom>
        </p:spPr>
      </p:pic>
      <p:pic>
        <p:nvPicPr>
          <p:cNvPr id="37" name="Image 36" descr="Une image contenant signe, alimentation&#10;&#10;Description générée automatiquement">
            <a:extLst>
              <a:ext uri="{FF2B5EF4-FFF2-40B4-BE49-F238E27FC236}">
                <a16:creationId xmlns:a16="http://schemas.microsoft.com/office/drawing/2014/main" id="{245C8875-33C6-4699-9184-57FFD68636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096" y="3244830"/>
            <a:ext cx="743852" cy="1114907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652BA621-9D81-48B1-8A1E-E8C83D703BBC}"/>
              </a:ext>
            </a:extLst>
          </p:cNvPr>
          <p:cNvSpPr txBox="1"/>
          <p:nvPr/>
        </p:nvSpPr>
        <p:spPr>
          <a:xfrm>
            <a:off x="8834980" y="660030"/>
            <a:ext cx="2899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</a:rPr>
              <a:t>DESSERTS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6D48A7CD-92F1-438A-A7BB-F7B651D59679}"/>
              </a:ext>
            </a:extLst>
          </p:cNvPr>
          <p:cNvSpPr txBox="1"/>
          <p:nvPr/>
        </p:nvSpPr>
        <p:spPr>
          <a:xfrm>
            <a:off x="559783" y="1767857"/>
            <a:ext cx="854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$3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F4A803B2-EB64-45BE-8F05-566837F582E8}"/>
              </a:ext>
            </a:extLst>
          </p:cNvPr>
          <p:cNvSpPr txBox="1"/>
          <p:nvPr/>
        </p:nvSpPr>
        <p:spPr>
          <a:xfrm>
            <a:off x="709498" y="5019549"/>
            <a:ext cx="854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$2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50A3031-3252-4941-9014-347894EFF22B}"/>
              </a:ext>
            </a:extLst>
          </p:cNvPr>
          <p:cNvSpPr txBox="1"/>
          <p:nvPr/>
        </p:nvSpPr>
        <p:spPr>
          <a:xfrm>
            <a:off x="326744" y="2891810"/>
            <a:ext cx="854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$5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DD1335DA-3D61-421F-B607-7A543F3A9509}"/>
              </a:ext>
            </a:extLst>
          </p:cNvPr>
          <p:cNvSpPr txBox="1"/>
          <p:nvPr/>
        </p:nvSpPr>
        <p:spPr>
          <a:xfrm>
            <a:off x="4764446" y="4890889"/>
            <a:ext cx="854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$2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0DC0D15D-FDB3-45D1-A17E-66A92BB8E848}"/>
              </a:ext>
            </a:extLst>
          </p:cNvPr>
          <p:cNvSpPr txBox="1"/>
          <p:nvPr/>
        </p:nvSpPr>
        <p:spPr>
          <a:xfrm>
            <a:off x="6693518" y="4271851"/>
            <a:ext cx="854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$1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9EBF9CAA-AC61-4A00-80D5-84AA5A447297}"/>
              </a:ext>
            </a:extLst>
          </p:cNvPr>
          <p:cNvSpPr txBox="1"/>
          <p:nvPr/>
        </p:nvSpPr>
        <p:spPr>
          <a:xfrm>
            <a:off x="9920375" y="1515724"/>
            <a:ext cx="854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$1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EF9BF19C-1C2C-40FF-A389-1B0A508DF370}"/>
              </a:ext>
            </a:extLst>
          </p:cNvPr>
          <p:cNvSpPr txBox="1"/>
          <p:nvPr/>
        </p:nvSpPr>
        <p:spPr>
          <a:xfrm>
            <a:off x="8747311" y="4364097"/>
            <a:ext cx="854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$2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615AA03F-370C-4F56-AEF9-DC0AEBC3DBA7}"/>
              </a:ext>
            </a:extLst>
          </p:cNvPr>
          <p:cNvSpPr txBox="1"/>
          <p:nvPr/>
        </p:nvSpPr>
        <p:spPr>
          <a:xfrm>
            <a:off x="10637461" y="4748817"/>
            <a:ext cx="854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$3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038DA412-F0E9-45AA-9D78-60C187F216A5}"/>
              </a:ext>
            </a:extLst>
          </p:cNvPr>
          <p:cNvSpPr txBox="1"/>
          <p:nvPr/>
        </p:nvSpPr>
        <p:spPr>
          <a:xfrm>
            <a:off x="10745914" y="2380581"/>
            <a:ext cx="854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$2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8673D75-B3F9-487D-B355-658009F5BEE2}"/>
              </a:ext>
            </a:extLst>
          </p:cNvPr>
          <p:cNvSpPr txBox="1"/>
          <p:nvPr/>
        </p:nvSpPr>
        <p:spPr>
          <a:xfrm>
            <a:off x="3176058" y="275309"/>
            <a:ext cx="165851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atin typeface="Arial Rounded MT Bold" panose="020F0704030504030204" pitchFamily="34" charset="0"/>
              </a:rPr>
              <a:t>$5</a:t>
            </a:r>
          </a:p>
        </p:txBody>
      </p:sp>
    </p:spTree>
    <p:extLst>
      <p:ext uri="{BB962C8B-B14F-4D97-AF65-F5344CB8AC3E}">
        <p14:creationId xmlns:p14="http://schemas.microsoft.com/office/powerpoint/2010/main" val="5667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 0.0419 L 0.0138 0.04213 C 0.01419 0.05741 0.01419 0.07292 0.0151 0.08866 C 0.01549 0.09792 0.0168 0.10717 0.01771 0.11667 C 0.0194 0.13449 0.02122 0.15255 0.02292 0.17037 C 0.02344 0.175 0.02383 0.17986 0.02422 0.18449 C 0.02474 0.18981 0.02526 0.19537 0.02552 0.20092 C 0.02617 0.20926 0.0263 0.21805 0.02695 0.22662 C 0.02721 0.23055 0.02786 0.23426 0.02825 0.23819 C 0.02865 0.24282 0.02904 0.24768 0.02956 0.25231 C 0.02995 0.26389 0.03021 0.27569 0.03086 0.28727 C 0.03138 0.29653 0.03229 0.30208 0.03346 0.31065 C 0.03385 0.31852 0.03411 0.32639 0.03477 0.33403 C 0.03503 0.33657 0.03581 0.33866 0.03607 0.3412 C 0.03906 0.36759 0.03529 0.34792 0.0401 0.36921 C 0.04049 0.37384 0.04062 0.3787 0.04141 0.38333 C 0.04193 0.38657 0.04349 0.38935 0.04401 0.39259 C 0.04479 0.39722 0.04453 0.40208 0.04531 0.40671 C 0.04583 0.40995 0.04714 0.41273 0.04792 0.41597 C 0.04844 0.41829 0.04883 0.4206 0.04922 0.42292 C 0.05013 0.42685 0.05117 0.43055 0.05195 0.43472 C 0.05794 0.46991 0.04974 0.43657 0.06107 0.47685 C 0.06198 0.47986 0.06315 0.48287 0.06367 0.48611 C 0.06419 0.48842 0.06419 0.4912 0.0651 0.49305 C 0.06602 0.49537 0.06771 0.4963 0.06901 0.49792 C 0.06992 0.50023 0.07096 0.50231 0.07161 0.50486 C 0.07396 0.51296 0.07409 0.51852 0.07695 0.52592 C 0.0793 0.53241 0.08216 0.53842 0.08477 0.54467 C 0.08711 0.55694 0.08477 0.54792 0.09141 0.56088 C 0.09648 0.57106 0.09779 0.57616 0.10325 0.58426 C 0.10443 0.58611 0.10599 0.58727 0.10716 0.58912 C 0.1095 0.59259 0.11159 0.59676 0.11367 0.60069 C 0.11589 0.60463 0.11758 0.60995 0.12031 0.6125 C 0.122 0.61389 0.12383 0.61528 0.12552 0.61713 C 0.13216 0.62384 0.12682 0.62037 0.13477 0.62639 C 0.13919 0.62986 0.13867 0.62616 0.13867 0.63125 L 0.13867 0.63148 " pathEditMode="relative" rAng="0" ptsTypes="AAAAAAAAAAAAAAAAAAAAAAAAAAAAAAAAAAA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37" y="2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4629 L -0.01562 0.04629 C -0.01914 0.05555 -0.022 0.06597 -0.02617 0.0743 C -0.04843 0.11828 -0.06966 0.14097 -0.09856 0.17476 C -0.14557 0.23009 -0.11471 0.19305 -0.13671 0.21458 C -0.13893 0.21666 -0.14101 0.21944 -0.14322 0.22152 C -0.15195 0.22893 -0.16015 0.23912 -0.16953 0.24259 C -0.17174 0.24328 -0.17408 0.24375 -0.17617 0.2449 C -0.17838 0.24606 -0.18059 0.24768 -0.18281 0.24953 C -0.19036 0.25625 -0.18268 0.25277 -0.19192 0.25879 C -0.19362 0.25995 -0.19544 0.26041 -0.19726 0.26111 C -0.19804 0.26273 -0.19856 0.2655 -0.19987 0.26597 C -0.20638 0.26782 -0.20468 0.26296 -0.20638 0.25648 C -0.20716 0.25393 -0.2082 0.25185 -0.20911 0.24953 C -0.20989 0.25185 -0.21041 0.25486 -0.21171 0.25648 C -0.21367 0.25902 -0.21601 0.25995 -0.21822 0.26111 C -0.22786 0.26643 -0.22604 0.26597 -0.23268 0.26597 L -0.23398 0.26365 " pathEditMode="relative" ptsTypes="AAAAAAAAAAAAAAAA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5 0.07361 L -0.00925 0.07385 C -0.01367 0.08982 -0.01745 0.10672 -0.02253 0.12269 C -0.0237 0.12639 -0.0263 0.12848 -0.02774 0.13195 C -0.03151 0.14098 -0.03464 0.1507 -0.03828 0.15996 C -0.04037 0.16551 -0.04206 0.17199 -0.04479 0.17639 C -0.0586 0.19792 -0.05209 0.18704 -0.06459 0.20926 C -0.0655 0.21389 -0.06602 0.21875 -0.06719 0.22315 C -0.0681 0.22616 -0.07175 0.23449 -0.07383 0.23727 C -0.075 0.23912 -0.07656 0.24005 -0.07774 0.2419 C -0.0819 0.24861 -0.08568 0.25602 -0.08959 0.26297 L -0.09349 0.26991 C -0.09571 0.27385 -0.09753 0.27871 -0.10013 0.28172 C -0.10834 0.29144 -0.10716 0.28866 -0.11328 0.30047 C -0.12149 0.31598 -0.13021 0.33658 -0.14089 0.34723 C -0.14479 0.35116 -0.14909 0.35417 -0.15274 0.3588 C -0.15625 0.36343 -0.1586 0.37037 -0.16198 0.37523 C -0.16563 0.38056 -0.16992 0.38449 -0.17383 0.38936 C -0.17735 0.39375 -0.18073 0.39885 -0.18438 0.40324 C -0.19193 0.41273 -0.19701 0.41621 -0.20404 0.42686 C -0.21706 0.4463 -0.20729 0.43889 -0.22513 0.45949 C -0.22917 0.46436 -0.23399 0.46713 -0.23828 0.4713 C -0.23972 0.47246 -0.24076 0.47454 -0.24219 0.47593 C -0.24518 0.47848 -0.2487 0.47963 -0.25143 0.48287 C -0.25664 0.48912 -0.26081 0.49769 -0.26589 0.50394 C -0.26914 0.50787 -0.27305 0.50996 -0.27643 0.5132 C -0.27917 0.51621 -0.28125 0.52153 -0.28438 0.52269 C -0.28685 0.52361 -0.29219 0.525 -0.29479 0.52732 C -0.29623 0.52871 -0.2974 0.53056 -0.29883 0.53195 C -0.30039 0.5338 -0.30716 0.54074 -0.30938 0.54375 C -0.31029 0.54514 -0.31094 0.54699 -0.31198 0.54838 C -0.31315 0.55023 -0.31459 0.55139 -0.31589 0.55301 C -0.3181 0.55602 -0.32018 0.55949 -0.32253 0.5625 C -0.32461 0.56505 -0.32696 0.5669 -0.32904 0.56945 C -0.33438 0.57616 -0.33959 0.58357 -0.34479 0.59051 C -0.34688 0.59607 -0.34896 0.60186 -0.35143 0.60695 C -0.35261 0.60949 -0.35404 0.61158 -0.35534 0.61389 C -0.35821 0.62408 -0.36198 0.63519 -0.36328 0.64676 C -0.36367 0.65047 -0.3638 0.65463 -0.36459 0.65834 C -0.36654 0.66783 -0.36654 0.66598 -0.36979 0.66297 L -0.36719 0.6676 " pathEditMode="relative" rAng="0" ptsTypes="AAAAAAAAAAAAAAAAAAAAAAAAAAAAAAAAAAAAAAAAA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34" y="2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4" grpId="0"/>
      <p:bldP spid="38" grpId="0"/>
      <p:bldP spid="39" grpId="0"/>
      <p:bldP spid="43" grpId="0"/>
      <p:bldP spid="4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Ardoise Conseil Cadre Tableau - Image gratuite sur Pixabay">
            <a:extLst>
              <a:ext uri="{FF2B5EF4-FFF2-40B4-BE49-F238E27FC236}">
                <a16:creationId xmlns:a16="http://schemas.microsoft.com/office/drawing/2014/main" id="{24213E31-3DF4-42ED-A723-6364F6C4B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96" y="36897"/>
            <a:ext cx="4140610" cy="630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rdoise Conseil Cadre Tableau - Image gratuite sur Pixabay">
            <a:extLst>
              <a:ext uri="{FF2B5EF4-FFF2-40B4-BE49-F238E27FC236}">
                <a16:creationId xmlns:a16="http://schemas.microsoft.com/office/drawing/2014/main" id="{768C6B29-9326-4B78-AD63-7558F4849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833" y="45829"/>
            <a:ext cx="3978488" cy="630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 descr="Une image contenant assiette, table, alimentation, assis&#10;&#10;Description générée automatiquement">
            <a:extLst>
              <a:ext uri="{FF2B5EF4-FFF2-40B4-BE49-F238E27FC236}">
                <a16:creationId xmlns:a16="http://schemas.microsoft.com/office/drawing/2014/main" id="{A6C3C403-580F-4B2D-BF7F-BD9A263B4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69" y="2938073"/>
            <a:ext cx="2229813" cy="1114907"/>
          </a:xfrm>
          <a:prstGeom prst="rect">
            <a:avLst/>
          </a:prstGeom>
        </p:spPr>
      </p:pic>
      <p:pic>
        <p:nvPicPr>
          <p:cNvPr id="13" name="Image 12" descr="Une image contenant boîte&#10;&#10;Description générée automatiquement">
            <a:extLst>
              <a:ext uri="{FF2B5EF4-FFF2-40B4-BE49-F238E27FC236}">
                <a16:creationId xmlns:a16="http://schemas.microsoft.com/office/drawing/2014/main" id="{95A0E3BD-40E7-40CD-A4EB-771A82AD18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6" y="1474629"/>
            <a:ext cx="1528253" cy="764127"/>
          </a:xfrm>
          <a:prstGeom prst="rect">
            <a:avLst/>
          </a:prstGeom>
        </p:spPr>
      </p:pic>
      <p:pic>
        <p:nvPicPr>
          <p:cNvPr id="17" name="Image 16" descr="Une image contenant assis, alimentation, ordinateur&#10;&#10;Description générée automatiquement">
            <a:extLst>
              <a:ext uri="{FF2B5EF4-FFF2-40B4-BE49-F238E27FC236}">
                <a16:creationId xmlns:a16="http://schemas.microsoft.com/office/drawing/2014/main" id="{02FCA36D-611B-411B-9B3B-ADEB3DD18A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21" y="3867733"/>
            <a:ext cx="1111247" cy="1298992"/>
          </a:xfrm>
          <a:prstGeom prst="rect">
            <a:avLst/>
          </a:prstGeom>
        </p:spPr>
      </p:pic>
      <p:pic>
        <p:nvPicPr>
          <p:cNvPr id="19" name="Image 18" descr="Une image contenant rideau&#10;&#10;Description générée automatiquement">
            <a:extLst>
              <a:ext uri="{FF2B5EF4-FFF2-40B4-BE49-F238E27FC236}">
                <a16:creationId xmlns:a16="http://schemas.microsoft.com/office/drawing/2014/main" id="{BDFEC72C-D45A-4B17-96A3-F38B910710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659" y="4271851"/>
            <a:ext cx="974058" cy="1132419"/>
          </a:xfrm>
          <a:prstGeom prst="rect">
            <a:avLst/>
          </a:prstGeom>
        </p:spPr>
      </p:pic>
      <p:pic>
        <p:nvPicPr>
          <p:cNvPr id="23" name="Image 22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4AFD5844-99FD-4B7C-ACA9-D5510AF558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972" y="2026306"/>
            <a:ext cx="1666215" cy="860444"/>
          </a:xfrm>
          <a:prstGeom prst="rect">
            <a:avLst/>
          </a:prstGeom>
        </p:spPr>
      </p:pic>
      <p:pic>
        <p:nvPicPr>
          <p:cNvPr id="25" name="Image 24" descr="Une image contenant signe&#10;&#10;Description générée automatiquement">
            <a:extLst>
              <a:ext uri="{FF2B5EF4-FFF2-40B4-BE49-F238E27FC236}">
                <a16:creationId xmlns:a16="http://schemas.microsoft.com/office/drawing/2014/main" id="{79FCCDFF-E407-4392-8FA0-8AACA0C905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40" y="1480120"/>
            <a:ext cx="1023451" cy="1493748"/>
          </a:xfrm>
          <a:prstGeom prst="rect">
            <a:avLst/>
          </a:prstGeom>
        </p:spPr>
      </p:pic>
      <p:pic>
        <p:nvPicPr>
          <p:cNvPr id="28" name="Image 27" descr="Une image contenant réfrigérateur, table&#10;&#10;Description générée automatiquement">
            <a:extLst>
              <a:ext uri="{FF2B5EF4-FFF2-40B4-BE49-F238E27FC236}">
                <a16:creationId xmlns:a16="http://schemas.microsoft.com/office/drawing/2014/main" id="{D8F60139-D916-4E1E-81EE-1DBE474BB5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89481" y="3727731"/>
            <a:ext cx="622918" cy="1193616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DFC00F7F-EA4D-4846-B745-FB922F2D487D}"/>
              </a:ext>
            </a:extLst>
          </p:cNvPr>
          <p:cNvSpPr txBox="1"/>
          <p:nvPr/>
        </p:nvSpPr>
        <p:spPr>
          <a:xfrm rot="5400000">
            <a:off x="4845360" y="4157100"/>
            <a:ext cx="911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soda</a:t>
            </a:r>
            <a:endParaRPr lang="en-US" dirty="0"/>
          </a:p>
        </p:txBody>
      </p:sp>
      <p:pic>
        <p:nvPicPr>
          <p:cNvPr id="1028" name="Picture 4" descr="Jus Fruits Apple - Images vectorielles gratuites sur Pixabay">
            <a:extLst>
              <a:ext uri="{FF2B5EF4-FFF2-40B4-BE49-F238E27FC236}">
                <a16:creationId xmlns:a16="http://schemas.microsoft.com/office/drawing/2014/main" id="{3C81ACEF-1483-41B6-9A91-5F2DC1D77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451" y="2861348"/>
            <a:ext cx="1089800" cy="159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B7008A2-B1F9-4EE3-AC9D-B314E7018AE7}"/>
              </a:ext>
            </a:extLst>
          </p:cNvPr>
          <p:cNvSpPr txBox="1"/>
          <p:nvPr/>
        </p:nvSpPr>
        <p:spPr>
          <a:xfrm>
            <a:off x="5018470" y="634096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</a:rPr>
              <a:t>DRINKS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0F6A7F1-896F-4183-80B9-E862DB54A580}"/>
              </a:ext>
            </a:extLst>
          </p:cNvPr>
          <p:cNvSpPr txBox="1"/>
          <p:nvPr/>
        </p:nvSpPr>
        <p:spPr>
          <a:xfrm>
            <a:off x="1268122" y="641205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</a:rPr>
              <a:t>FOOD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3F65721-B5BA-44D6-B1E2-D7F4FE70E787}"/>
              </a:ext>
            </a:extLst>
          </p:cNvPr>
          <p:cNvSpPr txBox="1"/>
          <p:nvPr/>
        </p:nvSpPr>
        <p:spPr>
          <a:xfrm>
            <a:off x="8834980" y="660030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</a:rPr>
              <a:t>DESETS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B2004EA-B930-48B5-93EC-402E204180D8}"/>
              </a:ext>
            </a:extLst>
          </p:cNvPr>
          <p:cNvSpPr txBox="1"/>
          <p:nvPr/>
        </p:nvSpPr>
        <p:spPr>
          <a:xfrm>
            <a:off x="2771494" y="3703157"/>
            <a:ext cx="854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$2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DC6C53E-247D-470A-AEB6-DBB943A997CD}"/>
              </a:ext>
            </a:extLst>
          </p:cNvPr>
          <p:cNvSpPr txBox="1"/>
          <p:nvPr/>
        </p:nvSpPr>
        <p:spPr>
          <a:xfrm>
            <a:off x="2396285" y="1327613"/>
            <a:ext cx="854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$4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25F78C5-F27E-43BD-9AA2-A1B58F8A7E2D}"/>
              </a:ext>
            </a:extLst>
          </p:cNvPr>
          <p:cNvSpPr txBox="1"/>
          <p:nvPr/>
        </p:nvSpPr>
        <p:spPr>
          <a:xfrm>
            <a:off x="5781500" y="1790227"/>
            <a:ext cx="854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$1</a:t>
            </a:r>
          </a:p>
        </p:txBody>
      </p:sp>
      <p:pic>
        <p:nvPicPr>
          <p:cNvPr id="33" name="Picture 2" descr="Ardoise Conseil Cadre Tableau - Image gratuite sur Pixabay">
            <a:extLst>
              <a:ext uri="{FF2B5EF4-FFF2-40B4-BE49-F238E27FC236}">
                <a16:creationId xmlns:a16="http://schemas.microsoft.com/office/drawing/2014/main" id="{D9BA4E07-35CA-4069-9DEC-0EC186BA9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857" y="0"/>
            <a:ext cx="4148143" cy="630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 33" descr="Une image contenant assis, alimentation, table, noir&#10;&#10;Description générée automatiquement">
            <a:extLst>
              <a:ext uri="{FF2B5EF4-FFF2-40B4-BE49-F238E27FC236}">
                <a16:creationId xmlns:a16="http://schemas.microsoft.com/office/drawing/2014/main" id="{0C330F8C-42D8-453A-BEA4-28C14D5A18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82" y="1637820"/>
            <a:ext cx="871336" cy="860444"/>
          </a:xfrm>
          <a:prstGeom prst="rect">
            <a:avLst/>
          </a:prstGeom>
        </p:spPr>
      </p:pic>
      <p:pic>
        <p:nvPicPr>
          <p:cNvPr id="35" name="Image 34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776146CF-E4F5-4611-91AA-3E0E9D4091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206" y="2923503"/>
            <a:ext cx="844868" cy="649492"/>
          </a:xfrm>
          <a:prstGeom prst="rect">
            <a:avLst/>
          </a:prstGeom>
        </p:spPr>
      </p:pic>
      <p:pic>
        <p:nvPicPr>
          <p:cNvPr id="36" name="Image 35" descr="Une image contenant jeu&#10;&#10;Description générée automatiquement">
            <a:extLst>
              <a:ext uri="{FF2B5EF4-FFF2-40B4-BE49-F238E27FC236}">
                <a16:creationId xmlns:a16="http://schemas.microsoft.com/office/drawing/2014/main" id="{E0D80A12-DF3D-426C-9831-3E4DDCE33B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107" y="4271851"/>
            <a:ext cx="649496" cy="1298992"/>
          </a:xfrm>
          <a:prstGeom prst="rect">
            <a:avLst/>
          </a:prstGeom>
        </p:spPr>
      </p:pic>
      <p:pic>
        <p:nvPicPr>
          <p:cNvPr id="37" name="Image 36" descr="Une image contenant signe, alimentation&#10;&#10;Description générée automatiquement">
            <a:extLst>
              <a:ext uri="{FF2B5EF4-FFF2-40B4-BE49-F238E27FC236}">
                <a16:creationId xmlns:a16="http://schemas.microsoft.com/office/drawing/2014/main" id="{245C8875-33C6-4699-9184-57FFD68636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096" y="3244830"/>
            <a:ext cx="743852" cy="1114907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652BA621-9D81-48B1-8A1E-E8C83D703BBC}"/>
              </a:ext>
            </a:extLst>
          </p:cNvPr>
          <p:cNvSpPr txBox="1"/>
          <p:nvPr/>
        </p:nvSpPr>
        <p:spPr>
          <a:xfrm>
            <a:off x="8834980" y="660030"/>
            <a:ext cx="2899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</a:rPr>
              <a:t>DESSERTS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6D48A7CD-92F1-438A-A7BB-F7B651D59679}"/>
              </a:ext>
            </a:extLst>
          </p:cNvPr>
          <p:cNvSpPr txBox="1"/>
          <p:nvPr/>
        </p:nvSpPr>
        <p:spPr>
          <a:xfrm>
            <a:off x="559783" y="1767857"/>
            <a:ext cx="854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$3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F4A803B2-EB64-45BE-8F05-566837F582E8}"/>
              </a:ext>
            </a:extLst>
          </p:cNvPr>
          <p:cNvSpPr txBox="1"/>
          <p:nvPr/>
        </p:nvSpPr>
        <p:spPr>
          <a:xfrm>
            <a:off x="709498" y="5019549"/>
            <a:ext cx="854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$2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50A3031-3252-4941-9014-347894EFF22B}"/>
              </a:ext>
            </a:extLst>
          </p:cNvPr>
          <p:cNvSpPr txBox="1"/>
          <p:nvPr/>
        </p:nvSpPr>
        <p:spPr>
          <a:xfrm>
            <a:off x="326744" y="2891810"/>
            <a:ext cx="854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$5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DD1335DA-3D61-421F-B607-7A543F3A9509}"/>
              </a:ext>
            </a:extLst>
          </p:cNvPr>
          <p:cNvSpPr txBox="1"/>
          <p:nvPr/>
        </p:nvSpPr>
        <p:spPr>
          <a:xfrm>
            <a:off x="4764446" y="4890889"/>
            <a:ext cx="854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$2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0DC0D15D-FDB3-45D1-A17E-66A92BB8E848}"/>
              </a:ext>
            </a:extLst>
          </p:cNvPr>
          <p:cNvSpPr txBox="1"/>
          <p:nvPr/>
        </p:nvSpPr>
        <p:spPr>
          <a:xfrm>
            <a:off x="6693518" y="4271851"/>
            <a:ext cx="854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$1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9EBF9CAA-AC61-4A00-80D5-84AA5A447297}"/>
              </a:ext>
            </a:extLst>
          </p:cNvPr>
          <p:cNvSpPr txBox="1"/>
          <p:nvPr/>
        </p:nvSpPr>
        <p:spPr>
          <a:xfrm>
            <a:off x="9920375" y="1515724"/>
            <a:ext cx="854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$1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EF9BF19C-1C2C-40FF-A389-1B0A508DF370}"/>
              </a:ext>
            </a:extLst>
          </p:cNvPr>
          <p:cNvSpPr txBox="1"/>
          <p:nvPr/>
        </p:nvSpPr>
        <p:spPr>
          <a:xfrm>
            <a:off x="8747311" y="4364097"/>
            <a:ext cx="854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$2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615AA03F-370C-4F56-AEF9-DC0AEBC3DBA7}"/>
              </a:ext>
            </a:extLst>
          </p:cNvPr>
          <p:cNvSpPr txBox="1"/>
          <p:nvPr/>
        </p:nvSpPr>
        <p:spPr>
          <a:xfrm>
            <a:off x="10733713" y="4748817"/>
            <a:ext cx="854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$3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038DA412-F0E9-45AA-9D78-60C187F216A5}"/>
              </a:ext>
            </a:extLst>
          </p:cNvPr>
          <p:cNvSpPr txBox="1"/>
          <p:nvPr/>
        </p:nvSpPr>
        <p:spPr>
          <a:xfrm>
            <a:off x="10745914" y="2380581"/>
            <a:ext cx="854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$2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8673D75-B3F9-487D-B355-658009F5BEE2}"/>
              </a:ext>
            </a:extLst>
          </p:cNvPr>
          <p:cNvSpPr txBox="1"/>
          <p:nvPr/>
        </p:nvSpPr>
        <p:spPr>
          <a:xfrm>
            <a:off x="3176058" y="275309"/>
            <a:ext cx="165851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atin typeface="Arial Rounded MT Bold" panose="020F0704030504030204" pitchFamily="34" charset="0"/>
              </a:rPr>
              <a:t>$7</a:t>
            </a:r>
          </a:p>
        </p:txBody>
      </p:sp>
    </p:spTree>
    <p:extLst>
      <p:ext uri="{BB962C8B-B14F-4D97-AF65-F5344CB8AC3E}">
        <p14:creationId xmlns:p14="http://schemas.microsoft.com/office/powerpoint/2010/main" val="126189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36 0.05787 L 0.01836 0.05787 C 0.01914 0.075 0.01888 0.08287 0.02096 0.09745 C 0.02617 0.13518 0.02083 0.09791 0.02617 0.12338 C 0.02682 0.12639 0.02695 0.12963 0.02747 0.13264 C 0.02786 0.13495 0.02825 0.13727 0.02878 0.13958 C 0.03099 0.14907 0.03542 0.16782 0.03542 0.16782 C 0.03698 0.18449 0.03659 0.18449 0.04062 0.20278 C 0.0418 0.20764 0.04336 0.21203 0.04466 0.2169 C 0.04713 0.22708 0.04479 0.22129 0.04726 0.23333 C 0.04792 0.23657 0.04922 0.23935 0.04987 0.24259 C 0.05143 0.24953 0.05273 0.25648 0.05378 0.26366 C 0.05664 0.28102 0.05469 0.30023 0.06302 0.31504 C 0.0681 0.32407 0.06588 0.31944 0.06966 0.32916 C 0.072 0.34583 0.06953 0.33264 0.07617 0.35254 C 0.08372 0.37477 0.07747 0.35717 0.09062 0.39004 C 0.09323 0.39653 0.09349 0.39907 0.09726 0.40416 C 0.10104 0.40903 0.10534 0.41296 0.10911 0.41805 C 0.11159 0.42153 0.11315 0.42662 0.11562 0.42986 C 0.11914 0.43379 0.12161 0.43657 0.12487 0.44143 C 0.12578 0.44282 0.12643 0.44514 0.12747 0.44606 C 0.12917 0.44768 0.13099 0.44768 0.13281 0.44861 C 0.13503 0.45092 0.13711 0.45347 0.13932 0.45555 C 0.14062 0.45671 0.14206 0.45671 0.14336 0.45787 C 0.1444 0.45903 0.14466 0.46203 0.14596 0.4625 C 0.14896 0.46366 0.15208 0.4625 0.15508 0.4625 L 0.15508 0.4625 " pathEditMode="relative" ptsTypes="AAAAAAAAAAAAAAAAAAAAAAAAAAA">
                                      <p:cBhvr>
                                        <p:cTn id="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6 0.05417 L 0.00716 0.05417 C 0.00365 0.06273 -0.00013 0.07107 -0.00338 0.07986 C -0.0043 0.08218 -0.00508 0.08473 -0.00612 0.08681 C -0.0069 0.08843 -0.00768 0.09005 -0.00872 0.09144 C -0.0112 0.09491 -0.0138 0.09838 -0.01654 0.10093 C -0.02057 0.1044 -0.02708 0.10926 -0.03112 0.11482 C -0.03203 0.11621 -0.03268 0.11829 -0.03372 0.11945 C -0.03581 0.12223 -0.03828 0.12385 -0.04023 0.12662 C -0.04219 0.1294 -0.04336 0.13357 -0.04557 0.13588 C -0.05065 0.14144 -0.05443 0.14468 -0.05872 0.15232 C -0.05976 0.1544 -0.06029 0.15718 -0.06133 0.15926 C -0.07357 0.18496 -0.05976 0.15417 -0.07187 0.1757 C -0.07292 0.17778 -0.07331 0.18102 -0.07448 0.18264 C -0.0763 0.18542 -0.07786 0.18496 -0.07969 0.18496 L -0.07969 0.18496 L -0.07838 0.1757 L -0.07187 0.17107 " pathEditMode="relative" ptsTypes="AAAAAAAAAAAAAAAA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76 0.05625 L -0.01276 0.05625 C -0.0151 0.06088 -0.02226 0.07662 -0.02604 0.08194 C -0.02851 0.08542 -0.03125 0.08819 -0.03385 0.0912 C -0.05117 0.11065 -0.05638 0.1088 -0.08385 0.13333 C -0.08737 0.13634 -0.09075 0.13981 -0.0944 0.14259 C -0.10117 0.14768 -0.11197 0.15139 -0.11809 0.1544 C -0.12513 0.15787 -0.13203 0.16227 -0.13919 0.16597 C -0.14088 0.1669 -0.14257 0.16782 -0.1444 0.16852 C -0.15625 0.17199 -0.18398 0.17477 -0.18919 0.17546 L -0.2194 0.18009 C -0.22421 0.18079 -0.22903 0.18218 -0.23385 0.18241 C -0.28072 0.18588 -0.25494 0.18426 -0.31145 0.18704 C -0.32786 0.1919 -0.31093 0.18611 -0.32734 0.19421 C -0.32942 0.19514 -0.33164 0.1956 -0.33385 0.19653 C -0.33697 0.19792 -0.33997 0.20023 -0.34309 0.20116 C -0.35442 0.2044 -0.38463 0.20903 -0.3944 0.21042 C -0.39609 0.21134 -0.39778 0.21296 -0.3996 0.21273 C -0.41145 0.21227 -0.43515 0.2081 -0.43515 0.2081 C -0.43658 0.19815 -0.43463 0.19884 -0.43776 0.19884 L -0.43906 0.1919 " pathEditMode="relative" ptsTypes="AAAAAAAAAAAAAAAAAAAAA">
                                      <p:cBhvr>
                                        <p:cTn id="2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4" grpId="0"/>
      <p:bldP spid="38" grpId="0"/>
      <p:bldP spid="41" grpId="0"/>
      <p:bldP spid="42" grpId="0"/>
      <p:bldP spid="4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rdoise Conseil Cadre Tableau - Image gratuite sur Pixabay">
            <a:extLst>
              <a:ext uri="{FF2B5EF4-FFF2-40B4-BE49-F238E27FC236}">
                <a16:creationId xmlns:a16="http://schemas.microsoft.com/office/drawing/2014/main" id="{9675AAF3-FD99-49DB-8EE2-AC8E4B436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57" y="159657"/>
            <a:ext cx="4148143" cy="630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assis, alimentation, table, noir&#10;&#10;Description générée automatiquement">
            <a:extLst>
              <a:ext uri="{FF2B5EF4-FFF2-40B4-BE49-F238E27FC236}">
                <a16:creationId xmlns:a16="http://schemas.microsoft.com/office/drawing/2014/main" id="{3A1E4D6F-D08D-4AB6-8BC8-D21492146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982" y="1797477"/>
            <a:ext cx="871336" cy="860444"/>
          </a:xfrm>
          <a:prstGeom prst="rect">
            <a:avLst/>
          </a:prstGeom>
        </p:spPr>
      </p:pic>
      <p:pic>
        <p:nvPicPr>
          <p:cNvPr id="4" name="Image 3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EACF01E5-59B4-4439-8934-8499F9BF2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06" y="3083160"/>
            <a:ext cx="844868" cy="649492"/>
          </a:xfrm>
          <a:prstGeom prst="rect">
            <a:avLst/>
          </a:prstGeom>
        </p:spPr>
      </p:pic>
      <p:pic>
        <p:nvPicPr>
          <p:cNvPr id="5" name="Image 4" descr="Une image contenant jeu&#10;&#10;Description générée automatiquement">
            <a:extLst>
              <a:ext uri="{FF2B5EF4-FFF2-40B4-BE49-F238E27FC236}">
                <a16:creationId xmlns:a16="http://schemas.microsoft.com/office/drawing/2014/main" id="{33508BD8-BE87-45AF-8BE2-D30EBD261C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307" y="4431508"/>
            <a:ext cx="649496" cy="1298992"/>
          </a:xfrm>
          <a:prstGeom prst="rect">
            <a:avLst/>
          </a:prstGeom>
        </p:spPr>
      </p:pic>
      <p:pic>
        <p:nvPicPr>
          <p:cNvPr id="6" name="Image 5" descr="Une image contenant signe, alimentation&#10;&#10;Description générée automatiquement">
            <a:extLst>
              <a:ext uri="{FF2B5EF4-FFF2-40B4-BE49-F238E27FC236}">
                <a16:creationId xmlns:a16="http://schemas.microsoft.com/office/drawing/2014/main" id="{BE0A268B-EEEA-4BCC-A115-EF60216F9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96" y="3404487"/>
            <a:ext cx="743852" cy="111490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90D24F1-FD0B-4709-B01F-3573BE2C16C0}"/>
              </a:ext>
            </a:extLst>
          </p:cNvPr>
          <p:cNvSpPr txBox="1"/>
          <p:nvPr/>
        </p:nvSpPr>
        <p:spPr>
          <a:xfrm>
            <a:off x="4974180" y="819687"/>
            <a:ext cx="2899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</a:rPr>
              <a:t>DESSERTS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F8238E4-F195-4489-A9F4-ACB033767297}"/>
              </a:ext>
            </a:extLst>
          </p:cNvPr>
          <p:cNvSpPr txBox="1"/>
          <p:nvPr/>
        </p:nvSpPr>
        <p:spPr>
          <a:xfrm>
            <a:off x="9333439" y="2482995"/>
            <a:ext cx="713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>
                <a:latin typeface="Arial Rounded MT Bold" panose="020F0704030504030204" pitchFamily="34" charset="0"/>
              </a:rPr>
              <a:t>?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6ACACEB-E21D-450A-8755-1FF413A7453B}"/>
              </a:ext>
            </a:extLst>
          </p:cNvPr>
          <p:cNvCxnSpPr/>
          <p:nvPr/>
        </p:nvCxnSpPr>
        <p:spPr>
          <a:xfrm>
            <a:off x="3205131" y="391886"/>
            <a:ext cx="6473492" cy="53386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BA7C434-37E0-437A-9A01-7803F240012D}"/>
              </a:ext>
            </a:extLst>
          </p:cNvPr>
          <p:cNvCxnSpPr/>
          <p:nvPr/>
        </p:nvCxnSpPr>
        <p:spPr>
          <a:xfrm flipH="1">
            <a:off x="3207657" y="261257"/>
            <a:ext cx="5413829" cy="546924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57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970182FF-8A2D-49CE-9046-A28011B8FD00}"/>
              </a:ext>
            </a:extLst>
          </p:cNvPr>
          <p:cNvSpPr/>
          <p:nvPr/>
        </p:nvSpPr>
        <p:spPr>
          <a:xfrm>
            <a:off x="1041010" y="858128"/>
            <a:ext cx="5162842" cy="3165232"/>
          </a:xfrm>
          <a:prstGeom prst="wedgeRoundRectCallout">
            <a:avLst>
              <a:gd name="adj1" fmla="val 87179"/>
              <a:gd name="adj2" fmla="val 41916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intérieur, ours, peluche, assis&#10;&#10;Description générée automatiquement">
            <a:extLst>
              <a:ext uri="{FF2B5EF4-FFF2-40B4-BE49-F238E27FC236}">
                <a16:creationId xmlns:a16="http://schemas.microsoft.com/office/drawing/2014/main" id="{AC15674F-AB46-4A0B-828E-E2911C3058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5"/>
          <a:stretch/>
        </p:blipFill>
        <p:spPr>
          <a:xfrm>
            <a:off x="7287177" y="2700996"/>
            <a:ext cx="3863814" cy="3995225"/>
          </a:xfrm>
          <a:prstGeom prst="rect">
            <a:avLst/>
          </a:prstGeom>
        </p:spPr>
      </p:pic>
      <p:pic>
        <p:nvPicPr>
          <p:cNvPr id="9" name="Image 8" descr="Une image contenant alimentation, pièce&#10;&#10;Description générée automatiquement">
            <a:extLst>
              <a:ext uri="{FF2B5EF4-FFF2-40B4-BE49-F238E27FC236}">
                <a16:creationId xmlns:a16="http://schemas.microsoft.com/office/drawing/2014/main" id="{20532BFA-D8A3-48D9-9655-E71BE38746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341" y="1086729"/>
            <a:ext cx="3354179" cy="2672861"/>
          </a:xfrm>
          <a:prstGeom prst="rect">
            <a:avLst/>
          </a:prstGeom>
        </p:spPr>
      </p:pic>
      <p:pic>
        <p:nvPicPr>
          <p:cNvPr id="4" name="I-want-to-eat-fruit-Fruit-are1593107780">
            <a:hlinkClick r:id="" action="ppaction://media"/>
            <a:extLst>
              <a:ext uri="{FF2B5EF4-FFF2-40B4-BE49-F238E27FC236}">
                <a16:creationId xmlns:a16="http://schemas.microsoft.com/office/drawing/2014/main" id="{2018CFBC-9761-40DD-9B06-FF42AA117D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46190" y="248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2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Fraise Fruits Rouge - Photo gratuite sur Pixabay">
            <a:extLst>
              <a:ext uri="{FF2B5EF4-FFF2-40B4-BE49-F238E27FC236}">
                <a16:creationId xmlns:a16="http://schemas.microsoft.com/office/drawing/2014/main" id="{FA337C55-7213-4D05-90C0-361E841B3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67" y="475575"/>
            <a:ext cx="2121613" cy="241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 descr="Une image contenant orange, agrume, fruit, tasse&#10;&#10;Description générée automatiquement">
            <a:extLst>
              <a:ext uri="{FF2B5EF4-FFF2-40B4-BE49-F238E27FC236}">
                <a16:creationId xmlns:a16="http://schemas.microsoft.com/office/drawing/2014/main" id="{BE6DF2C3-B136-4B35-B7E2-9BECBF227C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802" b="7502"/>
          <a:stretch/>
        </p:blipFill>
        <p:spPr>
          <a:xfrm>
            <a:off x="6972206" y="-7636"/>
            <a:ext cx="2549056" cy="2660349"/>
          </a:xfrm>
          <a:prstGeom prst="rect">
            <a:avLst/>
          </a:prstGeom>
        </p:spPr>
      </p:pic>
      <p:pic>
        <p:nvPicPr>
          <p:cNvPr id="18" name="Image 17" descr="Une image contenant banane, fruit, orange, moitié&#10;&#10;Description générée automatiquement">
            <a:extLst>
              <a:ext uri="{FF2B5EF4-FFF2-40B4-BE49-F238E27FC236}">
                <a16:creationId xmlns:a16="http://schemas.microsoft.com/office/drawing/2014/main" id="{47388446-5FF6-4040-A29C-B2D60A88F4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47377">
            <a:off x="201786" y="2386614"/>
            <a:ext cx="5184000" cy="3429000"/>
          </a:xfrm>
          <a:prstGeom prst="rect">
            <a:avLst/>
          </a:prstGeom>
        </p:spPr>
      </p:pic>
      <p:pic>
        <p:nvPicPr>
          <p:cNvPr id="20" name="Image 19" descr="Une image contenant fruit, raisin, assis&#10;&#10;Description générée automatiquement">
            <a:extLst>
              <a:ext uri="{FF2B5EF4-FFF2-40B4-BE49-F238E27FC236}">
                <a16:creationId xmlns:a16="http://schemas.microsoft.com/office/drawing/2014/main" id="{4EF8920E-4BAE-4981-B58C-079B75C8D4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179" y="-27274"/>
            <a:ext cx="4160028" cy="2773352"/>
          </a:xfrm>
          <a:prstGeom prst="rect">
            <a:avLst/>
          </a:prstGeom>
        </p:spPr>
      </p:pic>
      <p:pic>
        <p:nvPicPr>
          <p:cNvPr id="22" name="Image 21" descr="Une image contenant fruit, pomme, intérieur, rouge&#10;&#10;Description générée automatiquement">
            <a:extLst>
              <a:ext uri="{FF2B5EF4-FFF2-40B4-BE49-F238E27FC236}">
                <a16:creationId xmlns:a16="http://schemas.microsoft.com/office/drawing/2014/main" id="{85854161-A113-4A02-B637-38E5C44014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96" y="4145987"/>
            <a:ext cx="3867853" cy="2560438"/>
          </a:xfrm>
          <a:prstGeom prst="rect">
            <a:avLst/>
          </a:prstGeom>
        </p:spPr>
      </p:pic>
      <p:pic>
        <p:nvPicPr>
          <p:cNvPr id="26" name="Image 25" descr="Une image contenant fruit, melon, kiwi, orange&#10;&#10;Description générée automatiquement">
            <a:extLst>
              <a:ext uri="{FF2B5EF4-FFF2-40B4-BE49-F238E27FC236}">
                <a16:creationId xmlns:a16="http://schemas.microsoft.com/office/drawing/2014/main" id="{4116D8CF-FD35-4CE4-8597-DEC3008C12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697" y="1684088"/>
            <a:ext cx="3972566" cy="2648378"/>
          </a:xfrm>
          <a:prstGeom prst="rect">
            <a:avLst/>
          </a:prstGeom>
        </p:spPr>
      </p:pic>
      <p:pic>
        <p:nvPicPr>
          <p:cNvPr id="28" name="Image 27" descr="Une image contenant fruit, banane, noir, poire&#10;&#10;Description générée automatiquement">
            <a:extLst>
              <a:ext uri="{FF2B5EF4-FFF2-40B4-BE49-F238E27FC236}">
                <a16:creationId xmlns:a16="http://schemas.microsoft.com/office/drawing/2014/main" id="{00D94481-72CD-4053-A752-20F97F3AFA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309" y="3277832"/>
            <a:ext cx="2192034" cy="3621948"/>
          </a:xfrm>
          <a:prstGeom prst="rect">
            <a:avLst/>
          </a:prstGeom>
        </p:spPr>
      </p:pic>
      <p:pic>
        <p:nvPicPr>
          <p:cNvPr id="7" name="Image 6" descr="Une image contenant intérieur, fruit, tenant, assis&#10;&#10;Description générée automatiquement">
            <a:extLst>
              <a:ext uri="{FF2B5EF4-FFF2-40B4-BE49-F238E27FC236}">
                <a16:creationId xmlns:a16="http://schemas.microsoft.com/office/drawing/2014/main" id="{E479CC7E-1223-464D-920B-86618D0213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26" y="4101114"/>
            <a:ext cx="2991537" cy="2217864"/>
          </a:xfrm>
          <a:prstGeom prst="rect">
            <a:avLst/>
          </a:prstGeom>
        </p:spPr>
      </p:pic>
      <p:pic>
        <p:nvPicPr>
          <p:cNvPr id="10" name="Picture 4" descr="Fraise Fruits Rouge - Photo gratuite sur Pixabay">
            <a:extLst>
              <a:ext uri="{FF2B5EF4-FFF2-40B4-BE49-F238E27FC236}">
                <a16:creationId xmlns:a16="http://schemas.microsoft.com/office/drawing/2014/main" id="{B198A569-F8C4-4936-95F2-458B42110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25" y="-7636"/>
            <a:ext cx="2121613" cy="241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 descr="Une image contenant orange, agrume, fruit, tasse&#10;&#10;Description générée automatiquement">
            <a:extLst>
              <a:ext uri="{FF2B5EF4-FFF2-40B4-BE49-F238E27FC236}">
                <a16:creationId xmlns:a16="http://schemas.microsoft.com/office/drawing/2014/main" id="{14EFE0AD-0FD2-4AE4-A1F7-5D8199BD3E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802" b="7502"/>
          <a:stretch/>
        </p:blipFill>
        <p:spPr>
          <a:xfrm>
            <a:off x="7875924" y="-250959"/>
            <a:ext cx="2549056" cy="2660349"/>
          </a:xfrm>
          <a:prstGeom prst="rect">
            <a:avLst/>
          </a:prstGeom>
        </p:spPr>
      </p:pic>
      <p:pic>
        <p:nvPicPr>
          <p:cNvPr id="12" name="Image 11" descr="Une image contenant fruit, banane, noir, poire&#10;&#10;Description générée automatiquement">
            <a:extLst>
              <a:ext uri="{FF2B5EF4-FFF2-40B4-BE49-F238E27FC236}">
                <a16:creationId xmlns:a16="http://schemas.microsoft.com/office/drawing/2014/main" id="{D222AB01-EBF4-4335-B1AC-2B769A12D5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619" y="3290115"/>
            <a:ext cx="2192034" cy="3621948"/>
          </a:xfrm>
          <a:prstGeom prst="rect">
            <a:avLst/>
          </a:prstGeom>
        </p:spPr>
      </p:pic>
      <p:pic>
        <p:nvPicPr>
          <p:cNvPr id="13" name="Image 12" descr="Une image contenant fruit, pomme, intérieur, rouge&#10;&#10;Description générée automatiquement">
            <a:extLst>
              <a:ext uri="{FF2B5EF4-FFF2-40B4-BE49-F238E27FC236}">
                <a16:creationId xmlns:a16="http://schemas.microsoft.com/office/drawing/2014/main" id="{45FA1BAA-116A-4A17-9254-34B0F5DB2D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986" y="4297562"/>
            <a:ext cx="3867853" cy="2560438"/>
          </a:xfrm>
          <a:prstGeom prst="rect">
            <a:avLst/>
          </a:prstGeom>
        </p:spPr>
      </p:pic>
      <p:pic>
        <p:nvPicPr>
          <p:cNvPr id="15" name="Image 14" descr="Une image contenant banane, fruit, orange, moitié&#10;&#10;Description générée automatiquement">
            <a:extLst>
              <a:ext uri="{FF2B5EF4-FFF2-40B4-BE49-F238E27FC236}">
                <a16:creationId xmlns:a16="http://schemas.microsoft.com/office/drawing/2014/main" id="{296A07D9-31C9-427F-AAEE-7F3A444FB3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08056" flipH="1">
            <a:off x="-553652" y="2826294"/>
            <a:ext cx="468837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8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Union Jack, Drapeau, Drapeau De L'Union, Drapeau Royal">
            <a:extLst>
              <a:ext uri="{FF2B5EF4-FFF2-40B4-BE49-F238E27FC236}">
                <a16:creationId xmlns:a16="http://schemas.microsoft.com/office/drawing/2014/main" id="{3A78FFFC-3E93-4258-AF61-AB2749FAA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0"/>
            <a:ext cx="12192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iseau, Gazouille, Chant, Mélodie">
            <a:extLst>
              <a:ext uri="{FF2B5EF4-FFF2-40B4-BE49-F238E27FC236}">
                <a16:creationId xmlns:a16="http://schemas.microsoft.com/office/drawing/2014/main" id="{27C981F0-6C78-47D7-BA4E-1FBC275B2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116" y="190500"/>
            <a:ext cx="29432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FAC5DE7-E682-4560-8176-AB98461C328E}"/>
              </a:ext>
            </a:extLst>
          </p:cNvPr>
          <p:cNvSpPr txBox="1"/>
          <p:nvPr/>
        </p:nvSpPr>
        <p:spPr>
          <a:xfrm>
            <a:off x="3432517" y="6077243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    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7915F9F-67BA-4014-AC71-856C96FA87EF}"/>
              </a:ext>
            </a:extLst>
          </p:cNvPr>
          <p:cNvSpPr txBox="1"/>
          <p:nvPr/>
        </p:nvSpPr>
        <p:spPr>
          <a:xfrm>
            <a:off x="1209627" y="2914072"/>
            <a:ext cx="36604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Let’s</a:t>
            </a:r>
            <a:r>
              <a:rPr lang="fr-FR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fr-FR" sz="54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sing</a:t>
            </a:r>
            <a:r>
              <a:rPr lang="fr-FR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!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508B19F-5B65-4E7C-9A68-01FD8A0F7F84}"/>
              </a:ext>
            </a:extLst>
          </p:cNvPr>
          <p:cNvSpPr txBox="1"/>
          <p:nvPr/>
        </p:nvSpPr>
        <p:spPr>
          <a:xfrm>
            <a:off x="6603714" y="3025801"/>
            <a:ext cx="54574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The hello </a:t>
            </a:r>
            <a:r>
              <a:rPr lang="fr-FR" sz="54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song</a:t>
            </a:r>
            <a:r>
              <a:rPr lang="fr-FR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! </a:t>
            </a:r>
          </a:p>
        </p:txBody>
      </p:sp>
      <p:pic>
        <p:nvPicPr>
          <p:cNvPr id="2" name="Hello Teddy">
            <a:hlinkClick r:id="" action="ppaction://media"/>
            <a:extLst>
              <a:ext uri="{FF2B5EF4-FFF2-40B4-BE49-F238E27FC236}">
                <a16:creationId xmlns:a16="http://schemas.microsoft.com/office/drawing/2014/main" id="{63048C44-37D1-4AAE-8C0D-13125ADEC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51570" y="190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4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Fraise Fruits Rouge - Photo gratuite sur Pixabay">
            <a:extLst>
              <a:ext uri="{FF2B5EF4-FFF2-40B4-BE49-F238E27FC236}">
                <a16:creationId xmlns:a16="http://schemas.microsoft.com/office/drawing/2014/main" id="{FA337C55-7213-4D05-90C0-361E841B3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86" y="235687"/>
            <a:ext cx="2121613" cy="241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 descr="Une image contenant orange, agrume, fruit, tasse&#10;&#10;Description générée automatiquement">
            <a:extLst>
              <a:ext uri="{FF2B5EF4-FFF2-40B4-BE49-F238E27FC236}">
                <a16:creationId xmlns:a16="http://schemas.microsoft.com/office/drawing/2014/main" id="{BE6DF2C3-B136-4B35-B7E2-9BECBF227C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802" b="7502"/>
          <a:stretch/>
        </p:blipFill>
        <p:spPr>
          <a:xfrm>
            <a:off x="6972206" y="-7636"/>
            <a:ext cx="2549056" cy="2660349"/>
          </a:xfrm>
          <a:prstGeom prst="rect">
            <a:avLst/>
          </a:prstGeom>
        </p:spPr>
      </p:pic>
      <p:pic>
        <p:nvPicPr>
          <p:cNvPr id="18" name="Image 17" descr="Une image contenant banane, fruit, orange, moitié&#10;&#10;Description générée automatiquement">
            <a:extLst>
              <a:ext uri="{FF2B5EF4-FFF2-40B4-BE49-F238E27FC236}">
                <a16:creationId xmlns:a16="http://schemas.microsoft.com/office/drawing/2014/main" id="{47388446-5FF6-4040-A29C-B2D60A88F4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63467">
            <a:off x="920064" y="2250900"/>
            <a:ext cx="5184000" cy="3429000"/>
          </a:xfrm>
          <a:prstGeom prst="rect">
            <a:avLst/>
          </a:prstGeom>
        </p:spPr>
      </p:pic>
      <p:pic>
        <p:nvPicPr>
          <p:cNvPr id="20" name="Image 19" descr="Une image contenant fruit, raisin, assis&#10;&#10;Description générée automatiquement">
            <a:extLst>
              <a:ext uri="{FF2B5EF4-FFF2-40B4-BE49-F238E27FC236}">
                <a16:creationId xmlns:a16="http://schemas.microsoft.com/office/drawing/2014/main" id="{4EF8920E-4BAE-4981-B58C-079B75C8D4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179" y="-27274"/>
            <a:ext cx="4160028" cy="2773352"/>
          </a:xfrm>
          <a:prstGeom prst="rect">
            <a:avLst/>
          </a:prstGeom>
        </p:spPr>
      </p:pic>
      <p:pic>
        <p:nvPicPr>
          <p:cNvPr id="22" name="Image 21" descr="Une image contenant fruit, pomme, intérieur, rouge&#10;&#10;Description générée automatiquement">
            <a:extLst>
              <a:ext uri="{FF2B5EF4-FFF2-40B4-BE49-F238E27FC236}">
                <a16:creationId xmlns:a16="http://schemas.microsoft.com/office/drawing/2014/main" id="{85854161-A113-4A02-B637-38E5C44014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12" y="4145987"/>
            <a:ext cx="3867853" cy="2560438"/>
          </a:xfrm>
          <a:prstGeom prst="rect">
            <a:avLst/>
          </a:prstGeom>
        </p:spPr>
      </p:pic>
      <p:pic>
        <p:nvPicPr>
          <p:cNvPr id="26" name="Image 25" descr="Une image contenant fruit, melon, kiwi, orange&#10;&#10;Description générée automatiquement">
            <a:extLst>
              <a:ext uri="{FF2B5EF4-FFF2-40B4-BE49-F238E27FC236}">
                <a16:creationId xmlns:a16="http://schemas.microsoft.com/office/drawing/2014/main" id="{4116D8CF-FD35-4CE4-8597-DEC3008C12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040" y="2259466"/>
            <a:ext cx="3972566" cy="2648378"/>
          </a:xfrm>
          <a:prstGeom prst="rect">
            <a:avLst/>
          </a:prstGeom>
        </p:spPr>
      </p:pic>
      <p:pic>
        <p:nvPicPr>
          <p:cNvPr id="28" name="Image 27" descr="Une image contenant fruit, banane, noir, poire&#10;&#10;Description générée automatiquement">
            <a:extLst>
              <a:ext uri="{FF2B5EF4-FFF2-40B4-BE49-F238E27FC236}">
                <a16:creationId xmlns:a16="http://schemas.microsoft.com/office/drawing/2014/main" id="{00D94481-72CD-4053-A752-20F97F3AFA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651" y="3130318"/>
            <a:ext cx="2192034" cy="3621948"/>
          </a:xfrm>
          <a:prstGeom prst="rect">
            <a:avLst/>
          </a:prstGeom>
        </p:spPr>
      </p:pic>
      <p:pic>
        <p:nvPicPr>
          <p:cNvPr id="7" name="Image 6" descr="Une image contenant intérieur, fruit, tenant, assis&#10;&#10;Description générée automatiquement">
            <a:extLst>
              <a:ext uri="{FF2B5EF4-FFF2-40B4-BE49-F238E27FC236}">
                <a16:creationId xmlns:a16="http://schemas.microsoft.com/office/drawing/2014/main" id="{E479CC7E-1223-464D-920B-86618D0213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39" y="4474964"/>
            <a:ext cx="2991537" cy="221786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0E70F71-D4F3-4C90-9C2C-FEBE0BC9B346}"/>
              </a:ext>
            </a:extLst>
          </p:cNvPr>
          <p:cNvSpPr txBox="1"/>
          <p:nvPr/>
        </p:nvSpPr>
        <p:spPr>
          <a:xfrm>
            <a:off x="9857897" y="223692"/>
            <a:ext cx="19736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latin typeface="Arial Rounded MT Bold" panose="020F0704030504030204" pitchFamily="34" charset="0"/>
              </a:rPr>
              <a:t>Spot!</a:t>
            </a:r>
          </a:p>
        </p:txBody>
      </p:sp>
      <p:pic>
        <p:nvPicPr>
          <p:cNvPr id="11" name="Picture 4" descr="Fraise Fruits Rouge - Photo gratuite sur Pixabay">
            <a:extLst>
              <a:ext uri="{FF2B5EF4-FFF2-40B4-BE49-F238E27FC236}">
                <a16:creationId xmlns:a16="http://schemas.microsoft.com/office/drawing/2014/main" id="{D8C8C251-6752-4AA5-9BD1-F24F85CC1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28" y="475575"/>
            <a:ext cx="2121613" cy="241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 descr="Une image contenant banane, fruit, orange, moitié&#10;&#10;Description générée automatiquement">
            <a:extLst>
              <a:ext uri="{FF2B5EF4-FFF2-40B4-BE49-F238E27FC236}">
                <a16:creationId xmlns:a16="http://schemas.microsoft.com/office/drawing/2014/main" id="{265C73EA-2D62-4FA0-A9E1-681B452CF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6936" y="2712013"/>
            <a:ext cx="5504598" cy="3429000"/>
          </a:xfrm>
          <a:prstGeom prst="rect">
            <a:avLst/>
          </a:prstGeom>
        </p:spPr>
      </p:pic>
      <p:pic>
        <p:nvPicPr>
          <p:cNvPr id="13" name="Image 12" descr="Une image contenant fruit, banane, noir, poire&#10;&#10;Description générée automatiquement">
            <a:extLst>
              <a:ext uri="{FF2B5EF4-FFF2-40B4-BE49-F238E27FC236}">
                <a16:creationId xmlns:a16="http://schemas.microsoft.com/office/drawing/2014/main" id="{C5D15B0F-2321-42B9-9666-80922B994D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820" y="3355672"/>
            <a:ext cx="2192034" cy="3621948"/>
          </a:xfrm>
          <a:prstGeom prst="rect">
            <a:avLst/>
          </a:prstGeom>
        </p:spPr>
      </p:pic>
      <p:pic>
        <p:nvPicPr>
          <p:cNvPr id="15" name="Image 14" descr="Une image contenant fruit, pomme, intérieur, rouge&#10;&#10;Description générée automatiquement">
            <a:extLst>
              <a:ext uri="{FF2B5EF4-FFF2-40B4-BE49-F238E27FC236}">
                <a16:creationId xmlns:a16="http://schemas.microsoft.com/office/drawing/2014/main" id="{D90D62AF-EDC6-41E6-84B8-FF50C230A1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076" y="4823713"/>
            <a:ext cx="3266287" cy="2162214"/>
          </a:xfrm>
          <a:prstGeom prst="rect">
            <a:avLst/>
          </a:prstGeom>
        </p:spPr>
      </p:pic>
      <p:pic>
        <p:nvPicPr>
          <p:cNvPr id="17" name="Image 16" descr="Une image contenant orange, agrume, fruit, tasse&#10;&#10;Description générée automatiquement">
            <a:extLst>
              <a:ext uri="{FF2B5EF4-FFF2-40B4-BE49-F238E27FC236}">
                <a16:creationId xmlns:a16="http://schemas.microsoft.com/office/drawing/2014/main" id="{AEE23DA1-812D-4F5C-8DBC-2D6A2FA752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802" b="7502"/>
          <a:stretch/>
        </p:blipFill>
        <p:spPr>
          <a:xfrm>
            <a:off x="7931854" y="484370"/>
            <a:ext cx="2549056" cy="266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2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Fraise Fruits Rouge - Photo gratuite sur Pixabay">
            <a:extLst>
              <a:ext uri="{FF2B5EF4-FFF2-40B4-BE49-F238E27FC236}">
                <a16:creationId xmlns:a16="http://schemas.microsoft.com/office/drawing/2014/main" id="{FA337C55-7213-4D05-90C0-361E841B3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1" y="0"/>
            <a:ext cx="2121613" cy="241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 descr="Une image contenant orange, agrume, fruit, tasse&#10;&#10;Description générée automatiquement">
            <a:extLst>
              <a:ext uri="{FF2B5EF4-FFF2-40B4-BE49-F238E27FC236}">
                <a16:creationId xmlns:a16="http://schemas.microsoft.com/office/drawing/2014/main" id="{BE6DF2C3-B136-4B35-B7E2-9BECBF227C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802" b="7502"/>
          <a:stretch/>
        </p:blipFill>
        <p:spPr>
          <a:xfrm>
            <a:off x="6972206" y="-7636"/>
            <a:ext cx="2549056" cy="2660349"/>
          </a:xfrm>
          <a:prstGeom prst="rect">
            <a:avLst/>
          </a:prstGeom>
        </p:spPr>
      </p:pic>
      <p:pic>
        <p:nvPicPr>
          <p:cNvPr id="18" name="Image 17" descr="Une image contenant banane, fruit, orange, moitié&#10;&#10;Description générée automatiquement">
            <a:extLst>
              <a:ext uri="{FF2B5EF4-FFF2-40B4-BE49-F238E27FC236}">
                <a16:creationId xmlns:a16="http://schemas.microsoft.com/office/drawing/2014/main" id="{47388446-5FF6-4040-A29C-B2D60A88F4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63467">
            <a:off x="906005" y="2206930"/>
            <a:ext cx="5184000" cy="3429000"/>
          </a:xfrm>
          <a:prstGeom prst="rect">
            <a:avLst/>
          </a:prstGeom>
        </p:spPr>
      </p:pic>
      <p:pic>
        <p:nvPicPr>
          <p:cNvPr id="20" name="Image 19" descr="Une image contenant fruit, raisin, assis&#10;&#10;Description générée automatiquement">
            <a:extLst>
              <a:ext uri="{FF2B5EF4-FFF2-40B4-BE49-F238E27FC236}">
                <a16:creationId xmlns:a16="http://schemas.microsoft.com/office/drawing/2014/main" id="{4EF8920E-4BAE-4981-B58C-079B75C8D4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179" y="-27274"/>
            <a:ext cx="4160028" cy="2773352"/>
          </a:xfrm>
          <a:prstGeom prst="rect">
            <a:avLst/>
          </a:prstGeom>
        </p:spPr>
      </p:pic>
      <p:pic>
        <p:nvPicPr>
          <p:cNvPr id="22" name="Image 21" descr="Une image contenant fruit, pomme, intérieur, rouge&#10;&#10;Description générée automatiquement">
            <a:extLst>
              <a:ext uri="{FF2B5EF4-FFF2-40B4-BE49-F238E27FC236}">
                <a16:creationId xmlns:a16="http://schemas.microsoft.com/office/drawing/2014/main" id="{85854161-A113-4A02-B637-38E5C44014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12" y="4145987"/>
            <a:ext cx="3867853" cy="2560438"/>
          </a:xfrm>
          <a:prstGeom prst="rect">
            <a:avLst/>
          </a:prstGeom>
        </p:spPr>
      </p:pic>
      <p:pic>
        <p:nvPicPr>
          <p:cNvPr id="26" name="Image 25" descr="Une image contenant fruit, melon, kiwi, orange&#10;&#10;Description générée automatiquement">
            <a:extLst>
              <a:ext uri="{FF2B5EF4-FFF2-40B4-BE49-F238E27FC236}">
                <a16:creationId xmlns:a16="http://schemas.microsoft.com/office/drawing/2014/main" id="{4116D8CF-FD35-4CE4-8597-DEC3008C12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370" y="2104811"/>
            <a:ext cx="3972566" cy="2648378"/>
          </a:xfrm>
          <a:prstGeom prst="rect">
            <a:avLst/>
          </a:prstGeom>
        </p:spPr>
      </p:pic>
      <p:pic>
        <p:nvPicPr>
          <p:cNvPr id="28" name="Image 27" descr="Une image contenant fruit, banane, noir, poire&#10;&#10;Description générée automatiquement">
            <a:extLst>
              <a:ext uri="{FF2B5EF4-FFF2-40B4-BE49-F238E27FC236}">
                <a16:creationId xmlns:a16="http://schemas.microsoft.com/office/drawing/2014/main" id="{00D94481-72CD-4053-A752-20F97F3AFA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182" y="2814752"/>
            <a:ext cx="2192034" cy="3621948"/>
          </a:xfrm>
          <a:prstGeom prst="rect">
            <a:avLst/>
          </a:prstGeom>
        </p:spPr>
      </p:pic>
      <p:pic>
        <p:nvPicPr>
          <p:cNvPr id="7" name="Image 6" descr="Une image contenant intérieur, fruit, tenant, assis&#10;&#10;Description générée automatiquement">
            <a:extLst>
              <a:ext uri="{FF2B5EF4-FFF2-40B4-BE49-F238E27FC236}">
                <a16:creationId xmlns:a16="http://schemas.microsoft.com/office/drawing/2014/main" id="{E479CC7E-1223-464D-920B-86618D0213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697" y="4205288"/>
            <a:ext cx="2991537" cy="221786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EE46AD8-2F9A-4B41-A4E7-23FF02E7C039}"/>
              </a:ext>
            </a:extLst>
          </p:cNvPr>
          <p:cNvSpPr txBox="1"/>
          <p:nvPr/>
        </p:nvSpPr>
        <p:spPr>
          <a:xfrm>
            <a:off x="9660538" y="235687"/>
            <a:ext cx="2531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 err="1">
                <a:latin typeface="Arial Rounded MT Bold" panose="020F0704030504030204" pitchFamily="34" charset="0"/>
              </a:rPr>
              <a:t>Speak</a:t>
            </a:r>
            <a:r>
              <a:rPr lang="fr-FR" sz="5400" dirty="0">
                <a:latin typeface="Arial Rounded MT Bold" panose="020F0704030504030204" pitchFamily="34" charset="0"/>
              </a:rPr>
              <a:t>!</a:t>
            </a:r>
          </a:p>
        </p:txBody>
      </p:sp>
      <p:pic>
        <p:nvPicPr>
          <p:cNvPr id="11" name="Picture 4" descr="Fraise Fruits Rouge - Photo gratuite sur Pixabay">
            <a:extLst>
              <a:ext uri="{FF2B5EF4-FFF2-40B4-BE49-F238E27FC236}">
                <a16:creationId xmlns:a16="http://schemas.microsoft.com/office/drawing/2014/main" id="{0742327A-6960-4A48-A6E4-47E4B38DA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76" y="150740"/>
            <a:ext cx="2121613" cy="241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 descr="Une image contenant orange, agrume, fruit, tasse&#10;&#10;Description générée automatiquement">
            <a:extLst>
              <a:ext uri="{FF2B5EF4-FFF2-40B4-BE49-F238E27FC236}">
                <a16:creationId xmlns:a16="http://schemas.microsoft.com/office/drawing/2014/main" id="{A2EA5D1F-0459-4120-9D60-A6053A2E8A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802" b="7502"/>
          <a:stretch/>
        </p:blipFill>
        <p:spPr>
          <a:xfrm>
            <a:off x="7556442" y="288575"/>
            <a:ext cx="2549056" cy="2660349"/>
          </a:xfrm>
          <a:prstGeom prst="rect">
            <a:avLst/>
          </a:prstGeom>
        </p:spPr>
      </p:pic>
      <p:pic>
        <p:nvPicPr>
          <p:cNvPr id="13" name="Image 12" descr="Une image contenant fruit, banane, noir, poire&#10;&#10;Description générée automatiquement">
            <a:extLst>
              <a:ext uri="{FF2B5EF4-FFF2-40B4-BE49-F238E27FC236}">
                <a16:creationId xmlns:a16="http://schemas.microsoft.com/office/drawing/2014/main" id="{A351CD17-081C-4E22-8A6A-BD0A835A65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509" y="3205275"/>
            <a:ext cx="2192034" cy="3621948"/>
          </a:xfrm>
          <a:prstGeom prst="rect">
            <a:avLst/>
          </a:prstGeom>
        </p:spPr>
      </p:pic>
      <p:pic>
        <p:nvPicPr>
          <p:cNvPr id="15" name="Image 14" descr="Une image contenant banane, fruit, orange, moitié&#10;&#10;Description générée automatiquement">
            <a:extLst>
              <a:ext uri="{FF2B5EF4-FFF2-40B4-BE49-F238E27FC236}">
                <a16:creationId xmlns:a16="http://schemas.microsoft.com/office/drawing/2014/main" id="{960B4C85-469C-47B5-8C73-A29AEE260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43646" flipH="1">
            <a:off x="-153354" y="2431488"/>
            <a:ext cx="5213062" cy="3429000"/>
          </a:xfrm>
          <a:prstGeom prst="rect">
            <a:avLst/>
          </a:prstGeom>
        </p:spPr>
      </p:pic>
      <p:pic>
        <p:nvPicPr>
          <p:cNvPr id="17" name="Image 16" descr="Une image contenant fruit, pomme, intérieur, rouge&#10;&#10;Description générée automatiquement">
            <a:extLst>
              <a:ext uri="{FF2B5EF4-FFF2-40B4-BE49-F238E27FC236}">
                <a16:creationId xmlns:a16="http://schemas.microsoft.com/office/drawing/2014/main" id="{0B28EF8D-3D2B-495E-9ABE-D140DE00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91" y="4488101"/>
            <a:ext cx="3613915" cy="239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5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B4203C9A-AD3C-4EBC-B21F-7B72AB4D3265}"/>
              </a:ext>
            </a:extLst>
          </p:cNvPr>
          <p:cNvSpPr/>
          <p:nvPr/>
        </p:nvSpPr>
        <p:spPr>
          <a:xfrm>
            <a:off x="4716757" y="317942"/>
            <a:ext cx="2871787" cy="140017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         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BBB66255-C667-4A50-97E5-340207572735}"/>
              </a:ext>
            </a:extLst>
          </p:cNvPr>
          <p:cNvCxnSpPr>
            <a:stCxn id="2" idx="0"/>
            <a:endCxn id="2" idx="2"/>
          </p:cNvCxnSpPr>
          <p:nvPr/>
        </p:nvCxnSpPr>
        <p:spPr>
          <a:xfrm>
            <a:off x="6152651" y="317942"/>
            <a:ext cx="0" cy="140017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0B3FCF66-356F-4BD8-8C7C-B2F893AAD0FD}"/>
              </a:ext>
            </a:extLst>
          </p:cNvPr>
          <p:cNvSpPr/>
          <p:nvPr/>
        </p:nvSpPr>
        <p:spPr>
          <a:xfrm>
            <a:off x="4900855" y="4629298"/>
            <a:ext cx="2871787" cy="140017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D3162C75-31E4-4F7B-BECB-00A1D2FDAEE9}"/>
              </a:ext>
            </a:extLst>
          </p:cNvPr>
          <p:cNvCxnSpPr>
            <a:stCxn id="56" idx="0"/>
            <a:endCxn id="56" idx="2"/>
          </p:cNvCxnSpPr>
          <p:nvPr/>
        </p:nvCxnSpPr>
        <p:spPr>
          <a:xfrm>
            <a:off x="6336749" y="4629298"/>
            <a:ext cx="0" cy="140017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Rectangle : coins arrondis 57">
            <a:extLst>
              <a:ext uri="{FF2B5EF4-FFF2-40B4-BE49-F238E27FC236}">
                <a16:creationId xmlns:a16="http://schemas.microsoft.com/office/drawing/2014/main" id="{731EC2BA-EE60-4D5E-B3CA-48E3397B34A8}"/>
              </a:ext>
            </a:extLst>
          </p:cNvPr>
          <p:cNvSpPr/>
          <p:nvPr/>
        </p:nvSpPr>
        <p:spPr>
          <a:xfrm>
            <a:off x="1799087" y="328106"/>
            <a:ext cx="2871787" cy="140017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AFC608F9-1007-44D0-8268-EC513C1EB309}"/>
              </a:ext>
            </a:extLst>
          </p:cNvPr>
          <p:cNvCxnSpPr>
            <a:stCxn id="58" idx="0"/>
            <a:endCxn id="58" idx="2"/>
          </p:cNvCxnSpPr>
          <p:nvPr/>
        </p:nvCxnSpPr>
        <p:spPr>
          <a:xfrm>
            <a:off x="3234981" y="328106"/>
            <a:ext cx="0" cy="140017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Rectangle : coins arrondis 88">
            <a:extLst>
              <a:ext uri="{FF2B5EF4-FFF2-40B4-BE49-F238E27FC236}">
                <a16:creationId xmlns:a16="http://schemas.microsoft.com/office/drawing/2014/main" id="{A33BFDC9-74C8-426A-9AC6-2983DB426780}"/>
              </a:ext>
            </a:extLst>
          </p:cNvPr>
          <p:cNvSpPr/>
          <p:nvPr/>
        </p:nvSpPr>
        <p:spPr>
          <a:xfrm rot="5400000">
            <a:off x="8489221" y="2429770"/>
            <a:ext cx="2871787" cy="140017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                     </a:t>
            </a:r>
          </a:p>
          <a:p>
            <a:pPr algn="ctr"/>
            <a:endParaRPr lang="en-US" dirty="0"/>
          </a:p>
        </p:txBody>
      </p: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DF8923F5-E86F-4103-9EA3-99A661C2EDE8}"/>
              </a:ext>
            </a:extLst>
          </p:cNvPr>
          <p:cNvCxnSpPr>
            <a:cxnSpLocks/>
          </p:cNvCxnSpPr>
          <p:nvPr/>
        </p:nvCxnSpPr>
        <p:spPr>
          <a:xfrm flipH="1">
            <a:off x="9201506" y="3129857"/>
            <a:ext cx="1423696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6" name="Rectangle : coins arrondis 95">
            <a:extLst>
              <a:ext uri="{FF2B5EF4-FFF2-40B4-BE49-F238E27FC236}">
                <a16:creationId xmlns:a16="http://schemas.microsoft.com/office/drawing/2014/main" id="{4D4D2122-6DC2-47FA-AF39-416A56A4B2EF}"/>
              </a:ext>
            </a:extLst>
          </p:cNvPr>
          <p:cNvSpPr/>
          <p:nvPr/>
        </p:nvSpPr>
        <p:spPr>
          <a:xfrm rot="10800000">
            <a:off x="7812993" y="4602501"/>
            <a:ext cx="2871787" cy="140017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id="{5D419D0E-2A11-460A-A0C3-563F7B18B3EE}"/>
              </a:ext>
            </a:extLst>
          </p:cNvPr>
          <p:cNvCxnSpPr>
            <a:cxnSpLocks/>
            <a:stCxn id="96" idx="2"/>
            <a:endCxn id="96" idx="0"/>
          </p:cNvCxnSpPr>
          <p:nvPr/>
        </p:nvCxnSpPr>
        <p:spPr>
          <a:xfrm>
            <a:off x="9248886" y="4602501"/>
            <a:ext cx="0" cy="140017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8" name="Image 97" descr="Une image contenant orange, agrume, fruit, tasse&#10;&#10;Description générée automatiquement">
            <a:extLst>
              <a:ext uri="{FF2B5EF4-FFF2-40B4-BE49-F238E27FC236}">
                <a16:creationId xmlns:a16="http://schemas.microsoft.com/office/drawing/2014/main" id="{8529286C-89CE-4B61-9383-08A90B0F2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802" b="7502"/>
          <a:stretch/>
        </p:blipFill>
        <p:spPr>
          <a:xfrm>
            <a:off x="6849412" y="3233549"/>
            <a:ext cx="1005373" cy="1049268"/>
          </a:xfrm>
          <a:prstGeom prst="rect">
            <a:avLst/>
          </a:prstGeom>
        </p:spPr>
      </p:pic>
      <p:sp>
        <p:nvSpPr>
          <p:cNvPr id="100" name="Rectangle : coins arrondis 99">
            <a:extLst>
              <a:ext uri="{FF2B5EF4-FFF2-40B4-BE49-F238E27FC236}">
                <a16:creationId xmlns:a16="http://schemas.microsoft.com/office/drawing/2014/main" id="{A1322C8D-2A3A-4D85-B995-30B04F46C8B8}"/>
              </a:ext>
            </a:extLst>
          </p:cNvPr>
          <p:cNvSpPr/>
          <p:nvPr/>
        </p:nvSpPr>
        <p:spPr>
          <a:xfrm rot="16200000">
            <a:off x="1104551" y="2488723"/>
            <a:ext cx="2871787" cy="140017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Connecteur droit 100">
            <a:extLst>
              <a:ext uri="{FF2B5EF4-FFF2-40B4-BE49-F238E27FC236}">
                <a16:creationId xmlns:a16="http://schemas.microsoft.com/office/drawing/2014/main" id="{7D9515ED-BFB3-4761-AF10-73EAD35A7C35}"/>
              </a:ext>
            </a:extLst>
          </p:cNvPr>
          <p:cNvCxnSpPr/>
          <p:nvPr/>
        </p:nvCxnSpPr>
        <p:spPr>
          <a:xfrm>
            <a:off x="1799087" y="3222516"/>
            <a:ext cx="140017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" name="Rectangle : coins arrondis 103">
            <a:extLst>
              <a:ext uri="{FF2B5EF4-FFF2-40B4-BE49-F238E27FC236}">
                <a16:creationId xmlns:a16="http://schemas.microsoft.com/office/drawing/2014/main" id="{DEA2C70D-902D-4BA6-9D0A-9364C47FA8B0}"/>
              </a:ext>
            </a:extLst>
          </p:cNvPr>
          <p:cNvSpPr/>
          <p:nvPr/>
        </p:nvSpPr>
        <p:spPr>
          <a:xfrm>
            <a:off x="1953622" y="4629070"/>
            <a:ext cx="2871787" cy="140017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4E6C49D2-9B42-4C5E-9E54-B0E8BE6F2325}"/>
              </a:ext>
            </a:extLst>
          </p:cNvPr>
          <p:cNvCxnSpPr>
            <a:cxnSpLocks/>
            <a:stCxn id="104" idx="0"/>
            <a:endCxn id="104" idx="2"/>
          </p:cNvCxnSpPr>
          <p:nvPr/>
        </p:nvCxnSpPr>
        <p:spPr>
          <a:xfrm>
            <a:off x="3389516" y="4629070"/>
            <a:ext cx="0" cy="140017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9" name="Rectangle : coins arrondis 108">
            <a:extLst>
              <a:ext uri="{FF2B5EF4-FFF2-40B4-BE49-F238E27FC236}">
                <a16:creationId xmlns:a16="http://schemas.microsoft.com/office/drawing/2014/main" id="{6C3368EA-2650-4849-AD8E-7744E6D0C12C}"/>
              </a:ext>
            </a:extLst>
          </p:cNvPr>
          <p:cNvSpPr/>
          <p:nvPr/>
        </p:nvSpPr>
        <p:spPr>
          <a:xfrm>
            <a:off x="7595921" y="290366"/>
            <a:ext cx="2871787" cy="140017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       </a:t>
            </a:r>
          </a:p>
        </p:txBody>
      </p: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id="{17B5A4C0-2ABA-4E83-ADA9-1219E3FA8090}"/>
              </a:ext>
            </a:extLst>
          </p:cNvPr>
          <p:cNvCxnSpPr>
            <a:cxnSpLocks/>
          </p:cNvCxnSpPr>
          <p:nvPr/>
        </p:nvCxnSpPr>
        <p:spPr>
          <a:xfrm>
            <a:off x="9031814" y="290365"/>
            <a:ext cx="0" cy="140017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1" name="Picture 4" descr="Fraise Fruits Rouge - Photo gratuite sur Pixabay">
            <a:extLst>
              <a:ext uri="{FF2B5EF4-FFF2-40B4-BE49-F238E27FC236}">
                <a16:creationId xmlns:a16="http://schemas.microsoft.com/office/drawing/2014/main" id="{E56D8F30-DBB0-482C-9BCB-3FABF6698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768" y="3318041"/>
            <a:ext cx="1048863" cy="119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9A7AD3B-5346-47BA-8F06-838FFC45C13A}"/>
              </a:ext>
            </a:extLst>
          </p:cNvPr>
          <p:cNvSpPr txBox="1"/>
          <p:nvPr/>
        </p:nvSpPr>
        <p:spPr>
          <a:xfrm>
            <a:off x="6397306" y="290365"/>
            <a:ext cx="10054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dirty="0">
                <a:solidFill>
                  <a:srgbClr val="DED201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45" name="Image 44" descr="Une image contenant fruit, banane, noir, poire&#10;&#10;Description générée automatiquement">
            <a:extLst>
              <a:ext uri="{FF2B5EF4-FFF2-40B4-BE49-F238E27FC236}">
                <a16:creationId xmlns:a16="http://schemas.microsoft.com/office/drawing/2014/main" id="{85A3F16B-00AD-4AB9-9123-512ED86C0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547" y="1978640"/>
            <a:ext cx="778179" cy="1285803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3A2C6D42-4E47-431A-BA22-B27E11C44690}"/>
              </a:ext>
            </a:extLst>
          </p:cNvPr>
          <p:cNvSpPr txBox="1"/>
          <p:nvPr/>
        </p:nvSpPr>
        <p:spPr>
          <a:xfrm>
            <a:off x="9546872" y="3012567"/>
            <a:ext cx="10054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dirty="0">
                <a:solidFill>
                  <a:srgbClr val="FE9605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F6CE422C-9883-4738-A274-2724CDEAA03E}"/>
              </a:ext>
            </a:extLst>
          </p:cNvPr>
          <p:cNvSpPr txBox="1"/>
          <p:nvPr/>
        </p:nvSpPr>
        <p:spPr>
          <a:xfrm>
            <a:off x="9392180" y="350128"/>
            <a:ext cx="10054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dirty="0">
                <a:solidFill>
                  <a:srgbClr val="E2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71CE466E-69E3-45D1-9F2C-1FD731046AF3}"/>
              </a:ext>
            </a:extLst>
          </p:cNvPr>
          <p:cNvSpPr txBox="1"/>
          <p:nvPr/>
        </p:nvSpPr>
        <p:spPr>
          <a:xfrm>
            <a:off x="8103670" y="4524627"/>
            <a:ext cx="10054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dirty="0">
                <a:solidFill>
                  <a:srgbClr val="F9477B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2DA66774-6FE3-488C-B63B-CD3966982F5A}"/>
              </a:ext>
            </a:extLst>
          </p:cNvPr>
          <p:cNvSpPr txBox="1"/>
          <p:nvPr/>
        </p:nvSpPr>
        <p:spPr>
          <a:xfrm>
            <a:off x="5154959" y="4584559"/>
            <a:ext cx="10054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dirty="0">
                <a:solidFill>
                  <a:srgbClr val="CB6A38"/>
                </a:solidFill>
                <a:latin typeface="Arial Black" panose="020B0A04020102020204" pitchFamily="34" charset="0"/>
              </a:rPr>
              <a:t>5</a:t>
            </a:r>
          </a:p>
        </p:txBody>
      </p:sp>
      <p:pic>
        <p:nvPicPr>
          <p:cNvPr id="2050" name="Picture 2" descr="Apple Pomme Rouge Fruits - Photo gratuite sur Pixabay">
            <a:extLst>
              <a:ext uri="{FF2B5EF4-FFF2-40B4-BE49-F238E27FC236}">
                <a16:creationId xmlns:a16="http://schemas.microsoft.com/office/drawing/2014/main" id="{62B35E80-C8F0-4AAC-8C58-186601B70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046" y="1801639"/>
            <a:ext cx="1644649" cy="131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288B7A0B-D137-4D87-A7E9-35CA65D5A18F}"/>
              </a:ext>
            </a:extLst>
          </p:cNvPr>
          <p:cNvSpPr txBox="1"/>
          <p:nvPr/>
        </p:nvSpPr>
        <p:spPr>
          <a:xfrm>
            <a:off x="2245094" y="4481985"/>
            <a:ext cx="10054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dirty="0">
                <a:solidFill>
                  <a:srgbClr val="FDC559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245707A3-A0B3-4913-858D-C0EABC840E0C}"/>
              </a:ext>
            </a:extLst>
          </p:cNvPr>
          <p:cNvSpPr txBox="1"/>
          <p:nvPr/>
        </p:nvSpPr>
        <p:spPr>
          <a:xfrm>
            <a:off x="2026192" y="1752916"/>
            <a:ext cx="10054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dirty="0">
                <a:solidFill>
                  <a:srgbClr val="692B28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3268231C-0984-4767-B005-B39671C29052}"/>
              </a:ext>
            </a:extLst>
          </p:cNvPr>
          <p:cNvSpPr txBox="1"/>
          <p:nvPr/>
        </p:nvSpPr>
        <p:spPr>
          <a:xfrm>
            <a:off x="3383091" y="225247"/>
            <a:ext cx="10054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dirty="0">
                <a:solidFill>
                  <a:srgbClr val="606775"/>
                </a:solidFill>
                <a:latin typeface="Arial Black" panose="020B0A04020102020204" pitchFamily="34" charset="0"/>
              </a:rPr>
              <a:t>8</a:t>
            </a:r>
          </a:p>
        </p:txBody>
      </p:sp>
      <p:pic>
        <p:nvPicPr>
          <p:cNvPr id="63" name="Image 62" descr="Une image contenant fruit, melon, kiwi, orange&#10;&#10;Description générée automatiquement">
            <a:extLst>
              <a:ext uri="{FF2B5EF4-FFF2-40B4-BE49-F238E27FC236}">
                <a16:creationId xmlns:a16="http://schemas.microsoft.com/office/drawing/2014/main" id="{2FA96CEA-AD1E-4D6E-93FE-C0F79FC389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801" y="2216800"/>
            <a:ext cx="1458015" cy="972010"/>
          </a:xfrm>
          <a:prstGeom prst="rect">
            <a:avLst/>
          </a:prstGeom>
        </p:spPr>
      </p:pic>
      <p:pic>
        <p:nvPicPr>
          <p:cNvPr id="102" name="Image 101" descr="Une image contenant banane, fruit, orange, moitié&#10;&#10;Description générée automatiquement">
            <a:extLst>
              <a:ext uri="{FF2B5EF4-FFF2-40B4-BE49-F238E27FC236}">
                <a16:creationId xmlns:a16="http://schemas.microsoft.com/office/drawing/2014/main" id="{C68D8049-B3F1-4D33-91A1-0EC1C776BF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926">
            <a:off x="5860231" y="2091208"/>
            <a:ext cx="1441436" cy="1024751"/>
          </a:xfrm>
          <a:prstGeom prst="rect">
            <a:avLst/>
          </a:prstGeom>
        </p:spPr>
      </p:pic>
      <p:pic>
        <p:nvPicPr>
          <p:cNvPr id="64" name="Image 63" descr="Une image contenant intérieur, fruit, tenant, assis&#10;&#10;Description générée automatiquement">
            <a:extLst>
              <a:ext uri="{FF2B5EF4-FFF2-40B4-BE49-F238E27FC236}">
                <a16:creationId xmlns:a16="http://schemas.microsoft.com/office/drawing/2014/main" id="{027F45DC-AC8B-439E-8408-EC72EC8E31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632" y="3171370"/>
            <a:ext cx="1290890" cy="957039"/>
          </a:xfrm>
          <a:prstGeom prst="rect">
            <a:avLst/>
          </a:prstGeom>
        </p:spPr>
      </p:pic>
      <p:pic>
        <p:nvPicPr>
          <p:cNvPr id="91" name="Image 90" descr="Une image contenant fruit, raisin, assis&#10;&#10;Description générée automatiquement">
            <a:extLst>
              <a:ext uri="{FF2B5EF4-FFF2-40B4-BE49-F238E27FC236}">
                <a16:creationId xmlns:a16="http://schemas.microsoft.com/office/drawing/2014/main" id="{15D6FC56-6DC8-471B-AA35-89BEB26EEE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595" y="592961"/>
            <a:ext cx="1223331" cy="8155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38DDC84-CB29-4752-ABE8-B7DF31D7D4FA}"/>
              </a:ext>
            </a:extLst>
          </p:cNvPr>
          <p:cNvSpPr/>
          <p:nvPr/>
        </p:nvSpPr>
        <p:spPr>
          <a:xfrm>
            <a:off x="4997875" y="5922545"/>
            <a:ext cx="291458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Dominos!</a:t>
            </a:r>
          </a:p>
        </p:txBody>
      </p:sp>
    </p:spTree>
    <p:extLst>
      <p:ext uri="{BB962C8B-B14F-4D97-AF65-F5344CB8AC3E}">
        <p14:creationId xmlns:p14="http://schemas.microsoft.com/office/powerpoint/2010/main" val="176542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 -0.06366 L 0.053 -0.06343 C 0.05912 -0.06991 0.06498 -0.07709 0.07136 -0.08241 C 0.07513 -0.08565 0.09284 -0.09445 0.09636 -0.09653 C 0.12201 -0.11227 0.11472 -0.11019 0.13451 -0.11991 C 0.13802 -0.12153 0.14154 -0.12292 0.14505 -0.12454 C 0.14818 -0.12616 0.15117 -0.12801 0.1543 -0.12917 C 0.16771 -0.13473 0.15703 -0.12871 0.16745 -0.13403 C 0.16875 -0.13473 0.17005 -0.13565 0.17136 -0.13635 C 0.17357 -0.13727 0.17578 -0.13774 0.178 -0.13866 C 0.19076 -0.14468 0.20352 -0.15 0.21615 -0.15741 C 0.21875 -0.1588 0.22136 -0.16088 0.22396 -0.16204 C 0.23008 -0.16482 0.2362 -0.1676 0.24245 -0.16899 C 0.25157 -0.17107 0.26081 -0.17176 0.27005 -0.17362 C 0.27539 -0.175 0.28724 -0.17755 0.29245 -0.17848 C 0.29896 -0.1794 0.3056 -0.17987 0.31211 -0.18079 L 0.31745 -0.18311 C 0.32136 -0.18473 0.32539 -0.18588 0.3293 -0.18774 C 0.3319 -0.18912 0.33711 -0.19237 0.33711 -0.19213 C 0.33841 -0.19399 0.33998 -0.19537 0.34115 -0.19723 C 0.34349 -0.2007 0.34479 -0.20718 0.34766 -0.2088 L 0.35157 -0.21112 C 0.35248 -0.21343 0.353 -0.21644 0.3543 -0.21829 C 0.35534 -0.21968 0.3569 -0.21945 0.35821 -0.22061 C 0.35964 -0.22176 0.36068 -0.22385 0.36211 -0.22524 C 0.37084 -0.23287 0.3612 -0.22107 0.37005 -0.23218 C 0.37591 -0.23959 0.37305 -0.23912 0.3767 -0.23912 L 0.3767 -0.23889 " pathEditMode="relative" rAng="0" ptsTypes="AAAAAAAAAAAAAAAAAAAAAAAAAAAA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79 0.05834 L 0.04479 0.05834 L 0.13151 -0.00972 C 0.15533 -0.0287 0.17929 -0.04745 0.2026 -0.06805 C 0.2052 -0.07037 0.20807 -0.07222 0.21054 -0.075 C 0.21211 -0.07685 0.21302 -0.08009 0.21445 -0.08217 C 0.22213 -0.09189 0.23007 -0.10139 0.23815 -0.11018 C 0.24283 -0.11527 0.24791 -0.11921 0.2526 -0.1243 C 0.25533 -0.12708 0.25768 -0.13102 0.26054 -0.13356 C 0.26224 -0.13518 0.26406 -0.13634 0.26575 -0.13819 C 0.26979 -0.14259 0.27369 -0.14768 0.2776 -0.15231 C 0.2789 -0.15393 0.28046 -0.15509 0.28164 -0.15694 C 0.28294 -0.15926 0.28398 -0.16203 0.28554 -0.16389 C 0.28815 -0.16759 0.29726 -0.17592 0.3 -0.17801 C 0.31041 -0.18541 0.32109 -0.19213 0.33164 -0.19907 C 0.33984 -0.20463 0.34778 -0.21342 0.35664 -0.21551 C 0.36822 -0.21828 0.40169 -0.225 0.41979 -0.23171 C 0.42109 -0.2324 0.42239 -0.23356 0.42369 -0.23426 C 0.43763 -0.23958 0.42669 -0.23356 0.43554 -0.23889 C 0.43684 -0.24051 0.43802 -0.24236 0.43945 -0.24352 C 0.44661 -0.2493 0.45182 -0.25139 0.45924 -0.25509 C 0.46054 -0.25439 0.46302 -0.25532 0.46315 -0.25277 C 0.46354 -0.24722 0.46132 -0.24189 0.46054 -0.23657 C 0.46002 -0.23333 0.46002 -0.23009 0.45924 -0.22708 C 0.45872 -0.22523 0.45729 -0.2243 0.45664 -0.22245 C 0.45599 -0.22106 0.45572 -0.21944 0.45533 -0.21782 L 0.46315 -0.22708 " pathEditMode="relative" ptsTypes="AAAAAAAAAAAAAAAAAAAAAAAAAAA">
                                      <p:cBhvr>
                                        <p:cTn id="10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1 0.04398 L 0.0431 0.04398 C 0.04961 0.04699 0.05612 0.05046 0.06277 0.05324 C 0.06537 0.05439 0.0681 0.05463 0.07071 0.05555 C 0.07644 0.05764 0.08204 0.06018 0.08777 0.0625 C 0.08868 0.06412 0.08946 0.06597 0.09037 0.06736 C 0.09167 0.06898 0.0931 0.07037 0.09441 0.07199 C 0.0961 0.0743 0.09779 0.07662 0.09961 0.07893 C 0.10092 0.08055 0.10235 0.08171 0.10352 0.08356 C 0.10495 0.08564 0.10586 0.08889 0.10756 0.09074 C 0.11823 0.10162 0.12982 0.10972 0.14037 0.12106 C 0.1448 0.12569 0.14909 0.13055 0.15352 0.13495 C 0.15521 0.1368 0.15717 0.13796 0.15886 0.13981 C 0.16237 0.14352 0.16589 0.14745 0.16941 0.15139 C 0.18386 0.18564 0.16146 0.13379 0.17852 0.17014 C 0.18139 0.17615 0.18373 0.18287 0.18646 0.18889 C 0.18764 0.19143 0.1892 0.19328 0.19037 0.19583 C 0.19232 0.20023 0.19389 0.20509 0.19571 0.20995 C 0.19766 0.21504 0.2004 0.22338 0.20352 0.22615 L 0.20625 0.2287 L 0.20625 0.2287 " pathEditMode="relative" ptsTypes="AAAAAAAAAAAAAAAAAAAAA">
                                      <p:cBhvr>
                                        <p:cTn id="14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0.08773 L 0.00221 0.08796 C -0.0013 0.09931 -0.00404 0.11181 -0.00833 0.12269 C -0.0181 0.14722 -0.02956 0.16921 -0.03997 0.19283 C -0.04974 0.21505 -0.0487 0.21389 -0.05977 0.23496 C -0.06146 0.2382 -0.06341 0.24097 -0.06497 0.24421 C -0.06602 0.24653 -0.06654 0.24931 -0.06758 0.25139 C -0.06927 0.25463 -0.07122 0.25741 -0.07292 0.26065 C -0.07435 0.26366 -0.07539 0.26713 -0.07682 0.27014 C -0.07799 0.27246 -0.07956 0.27454 -0.08073 0.27708 C -0.08724 0.29121 -0.0888 0.29468 -0.09258 0.30972 C -0.09375 0.31412 -0.09466 0.32199 -0.09518 0.32616 C -0.09479 0.33079 -0.09505 0.33588 -0.09388 0.34028 C -0.09323 0.34329 -0.09115 0.34468 -0.08997 0.34722 C -0.08893 0.34931 -0.08828 0.35185 -0.08737 0.35417 C -0.08555 0.36968 -0.08607 0.36204 -0.08607 0.37755 L -0.08607 0.38009 " pathEditMode="relative" rAng="0" ptsTypes="AAAAAAAAAAAAAAAAA">
                                      <p:cBhvr>
                                        <p:cTn id="1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0" y="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4 0.08357 L -0.01054 0.0838 C -0.01146 0.09213 -0.01224 0.1007 -0.01328 0.10926 C -0.01627 0.1345 -0.01263 0.09028 -0.01588 0.12778 C -0.0164 0.13403 -0.01614 0.14051 -0.01718 0.14653 C -0.02018 0.16482 -0.02422 0.18241 -0.02773 0.20047 C -0.02903 0.20741 -0.02929 0.20903 -0.03034 0.21667 C -0.03203 0.23056 -0.03112 0.22801 -0.03424 0.2426 C -0.0431 0.28288 -0.03789 0.27246 -0.04609 0.28704 C -0.04648 0.28936 -0.04687 0.29167 -0.04739 0.29399 C -0.04948 0.30348 -0.0526 0.31227 -0.05403 0.322 C -0.05521 0.33056 -0.05729 0.34676 -0.05924 0.35255 C -0.06054 0.35625 -0.06198 0.36019 -0.06315 0.36413 C -0.0638 0.36644 -0.0638 0.36899 -0.06445 0.37107 C -0.06601 0.37547 -0.06797 0.37894 -0.06979 0.38288 C -0.07383 0.4044 -0.06705 0.37084 -0.075 0.39931 C -0.08099 0.42084 -0.07435 0.40741 -0.08021 0.41806 L -0.08151 0.41806 " pathEditMode="relative" rAng="0" ptsTypes="AAAAAAAAAAAAAAAAAA">
                                      <p:cBhvr>
                                        <p:cTn id="2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5" y="1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01 0.07662 L -0.04101 0.07685 C -0.05468 0.09282 -0.06718 0.1125 -0.0819 0.12569 C -0.10677 0.14768 -0.13216 0.15231 -0.1582 0.16551 L -0.19114 0.18171 C -0.19505 0.1838 -0.19895 0.18681 -0.20299 0.18889 C -0.21172 0.19306 -0.21549 0.19375 -0.22395 0.19583 C -0.25182 0.21227 -0.22916 0.20046 -0.29505 0.20278 C -0.29752 0.2037 -0.30286 0.20509 -0.3056 0.20741 C -0.30872 0.21042 -0.31172 0.21389 -0.31484 0.2169 C -0.31653 0.21852 -0.31849 0.21968 -0.32005 0.22153 C -0.32109 0.22268 -0.32161 0.225 -0.32265 0.22616 C -0.32539 0.22893 -0.32656 0.22847 -0.32929 0.22847 L -0.3358 0.20741 " pathEditMode="relative" rAng="0" ptsTypes="AAAAAAAAAAAAAA">
                                      <p:cBhvr>
                                        <p:cTn id="26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05 -0.05024 L -0.04805 -0.05 C -0.06003 -0.09283 -0.04766 -0.05672 -0.05729 -0.07385 C -0.0724 -0.10047 -0.05143 -0.06644 -0.06393 -0.09237 C -0.06536 -0.09537 -0.06758 -0.09676 -0.06914 -0.09954 C -0.07279 -0.10533 -0.07617 -0.11204 -0.07969 -0.11806 C -0.08151 -0.1213 -0.08281 -0.12524 -0.0849 -0.12755 C -0.09583 -0.13912 -0.10378 -0.14723 -0.11523 -0.1625 C -0.12227 -0.17199 -0.12943 -0.18079 -0.13633 -0.19074 C -0.14167 -0.19838 -0.14857 -0.21459 -0.15208 -0.22338 C -0.15534 -0.23172 -0.15365 -0.23264 -0.15729 -0.23982 C -0.17096 -0.26621 -0.16602 -0.25255 -0.17578 -0.27477 C -0.17669 -0.27709 -0.17747 -0.27963 -0.17839 -0.28195 C -0.18229 -0.29121 -0.18594 -0.30116 -0.19023 -0.30996 C -0.19167 -0.31297 -0.19388 -0.31436 -0.19544 -0.3169 C -0.1974 -0.31991 -0.1987 -0.32408 -0.20078 -0.32639 C -0.20234 -0.32801 -0.2043 -0.32778 -0.20599 -0.32871 C -0.22357 -0.33797 -0.2043 -0.3294 -0.22174 -0.33565 C -0.22578 -0.33704 -0.22969 -0.33866 -0.23359 -0.34028 C -0.23503 -0.34098 -0.23633 -0.3419 -0.23763 -0.3426 C -0.23932 -0.34352 -0.24115 -0.34422 -0.24284 -0.34491 C -0.24414 -0.34653 -0.24544 -0.34838 -0.24674 -0.34977 C -0.24805 -0.3507 -0.24961 -0.3507 -0.25078 -0.35209 C -0.25664 -0.35949 -0.25495 -0.36019 -0.25859 -0.36829 C -0.26081 -0.37315 -0.26224 -0.37431 -0.26523 -0.37778 C -0.26615 -0.3801 -0.2668 -0.38287 -0.26784 -0.38473 C -0.26901 -0.38681 -0.27174 -0.38936 -0.27174 -0.38912 L -0.27174 -0.39167 " pathEditMode="relative" rAng="0" ptsTypes="AAAAAAAAAAAAAAAAAAAAAAAAAAAA">
                                      <p:cBhvr>
                                        <p:cTn id="3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5" y="-1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0985E01-7569-4743-9D75-CDBE7253C2AC}"/>
              </a:ext>
            </a:extLst>
          </p:cNvPr>
          <p:cNvSpPr txBox="1"/>
          <p:nvPr/>
        </p:nvSpPr>
        <p:spPr>
          <a:xfrm>
            <a:off x="1523320" y="879260"/>
            <a:ext cx="4581767" cy="1015663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Challenge1 </a:t>
            </a:r>
          </a:p>
        </p:txBody>
      </p:sp>
      <p:pic>
        <p:nvPicPr>
          <p:cNvPr id="8194" name="Picture 2" descr="Apple Fruit Red - Free vector graphic on Pixabay">
            <a:extLst>
              <a:ext uri="{FF2B5EF4-FFF2-40B4-BE49-F238E27FC236}">
                <a16:creationId xmlns:a16="http://schemas.microsoft.com/office/drawing/2014/main" id="{86BFCC5B-9A93-4D0F-9227-0667ACE25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320" y="3068213"/>
            <a:ext cx="1858509" cy="212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trawberry Fruit Berry - Free vector graphic on Pixabay">
            <a:extLst>
              <a:ext uri="{FF2B5EF4-FFF2-40B4-BE49-F238E27FC236}">
                <a16:creationId xmlns:a16="http://schemas.microsoft.com/office/drawing/2014/main" id="{D971BFFB-4A52-45DD-B448-61256F767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599" y="3122362"/>
            <a:ext cx="2267404" cy="20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erise Souches Fruits - Images vectorielles gratuites sur Pixabay">
            <a:extLst>
              <a:ext uri="{FF2B5EF4-FFF2-40B4-BE49-F238E27FC236}">
                <a16:creationId xmlns:a16="http://schemas.microsoft.com/office/drawing/2014/main" id="{E7142C5E-4473-40F0-8543-3F678A689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593" y="-11478"/>
            <a:ext cx="4167087" cy="416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Frais, Actualisation, Summertime, Pastèque">
            <a:extLst>
              <a:ext uri="{FF2B5EF4-FFF2-40B4-BE49-F238E27FC236}">
                <a16:creationId xmlns:a16="http://schemas.microsoft.com/office/drawing/2014/main" id="{1BAB7B27-F527-4E0E-B459-49636C5F8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191000"/>
            <a:ext cx="3048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7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rande Pomme Cameo Jaune PNG transparents - StickPNG">
            <a:extLst>
              <a:ext uri="{FF2B5EF4-FFF2-40B4-BE49-F238E27FC236}">
                <a16:creationId xmlns:a16="http://schemas.microsoft.com/office/drawing/2014/main" id="{F1CB5EBA-6892-4104-90FA-7CBFA8BC3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62" b="98298" l="3721" r="99535">
                        <a14:foregroundMark x1="4651" y1="45532" x2="4651" y2="63404"/>
                        <a14:foregroundMark x1="40465" y1="91064" x2="72558" y2="91915"/>
                        <a14:foregroundMark x1="72558" y1="91915" x2="91163" y2="69362"/>
                        <a14:foregroundMark x1="91163" y1="69362" x2="99535" y2="39574"/>
                        <a14:foregroundMark x1="50698" y1="92766" x2="54884" y2="98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12" y="3323199"/>
            <a:ext cx="2047875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La Banane Fruits Jaune - Images vectorielles gratuites sur Pixabay">
            <a:extLst>
              <a:ext uri="{FF2B5EF4-FFF2-40B4-BE49-F238E27FC236}">
                <a16:creationId xmlns:a16="http://schemas.microsoft.com/office/drawing/2014/main" id="{636AF4D9-173A-41AC-874B-BA3489668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983" y="3429000"/>
            <a:ext cx="3149600" cy="178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oire Anthropomorphe Dessin Animé - Images vectorielles gratuites ...">
            <a:extLst>
              <a:ext uri="{FF2B5EF4-FFF2-40B4-BE49-F238E27FC236}">
                <a16:creationId xmlns:a16="http://schemas.microsoft.com/office/drawing/2014/main" id="{846CDFDE-3E7B-4EB3-AD9E-074F0A73F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194" l="2724" r="90272">
                        <a14:foregroundMark x1="7588" y1="72917" x2="7588" y2="72917"/>
                        <a14:foregroundMark x1="2918" y1="74722" x2="2918" y2="74722"/>
                        <a14:foregroundMark x1="40661" y1="93333" x2="40661" y2="93333"/>
                        <a14:foregroundMark x1="51751" y1="98333" x2="51751" y2="98333"/>
                        <a14:foregroundMark x1="48638" y1="95972" x2="48638" y2="95972"/>
                        <a14:foregroundMark x1="48638" y1="95972" x2="45914" y2="95972"/>
                        <a14:foregroundMark x1="52335" y1="88056" x2="37743" y2="77222"/>
                        <a14:foregroundMark x1="37743" y1="77222" x2="35409" y2="73194"/>
                        <a14:foregroundMark x1="60311" y1="73611" x2="42802" y2="86528"/>
                        <a14:foregroundMark x1="31518" y1="69861" x2="51362" y2="72500"/>
                        <a14:foregroundMark x1="51362" y1="72500" x2="79961" y2="70278"/>
                        <a14:foregroundMark x1="55447" y1="76250" x2="37354" y2="72778"/>
                        <a14:foregroundMark x1="37354" y1="72778" x2="21012" y2="62639"/>
                        <a14:foregroundMark x1="58171" y1="78194" x2="46693" y2="88333"/>
                        <a14:foregroundMark x1="46693" y1="88333" x2="33658" y2="78889"/>
                        <a14:foregroundMark x1="48054" y1="77778" x2="37549" y2="79722"/>
                        <a14:foregroundMark x1="43385" y1="51667" x2="42412" y2="56389"/>
                        <a14:foregroundMark x1="52724" y1="51806" x2="52335" y2="55139"/>
                        <a14:foregroundMark x1="60506" y1="30000" x2="62840" y2="35000"/>
                        <a14:foregroundMark x1="38132" y1="26111" x2="31907" y2="29167"/>
                        <a14:foregroundMark x1="90272" y1="73472" x2="90272" y2="73472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310" y="1974707"/>
            <a:ext cx="2730278" cy="382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757EC79-6B9D-4068-84CF-9AC66CB0DA30}"/>
              </a:ext>
            </a:extLst>
          </p:cNvPr>
          <p:cNvSpPr txBox="1"/>
          <p:nvPr/>
        </p:nvSpPr>
        <p:spPr>
          <a:xfrm>
            <a:off x="3135086" y="1103423"/>
            <a:ext cx="4774127" cy="1015663"/>
          </a:xfrm>
          <a:prstGeom prst="rect">
            <a:avLst/>
          </a:prstGeom>
          <a:solidFill>
            <a:srgbClr val="FDC559"/>
          </a:solidFill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Challenge 2 </a:t>
            </a:r>
          </a:p>
        </p:txBody>
      </p:sp>
    </p:spTree>
    <p:extLst>
      <p:ext uri="{BB962C8B-B14F-4D97-AF65-F5344CB8AC3E}">
        <p14:creationId xmlns:p14="http://schemas.microsoft.com/office/powerpoint/2010/main" val="424230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pple New York Ny - Image gratuite sur Pixabay">
            <a:extLst>
              <a:ext uri="{FF2B5EF4-FFF2-40B4-BE49-F238E27FC236}">
                <a16:creationId xmlns:a16="http://schemas.microsoft.com/office/drawing/2014/main" id="{ACFDA6EF-664C-479B-B7EF-3837BC5B6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-128337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051E898-EF7B-40A9-8D0F-D36EA45F26F3}"/>
              </a:ext>
            </a:extLst>
          </p:cNvPr>
          <p:cNvSpPr txBox="1"/>
          <p:nvPr/>
        </p:nvSpPr>
        <p:spPr>
          <a:xfrm>
            <a:off x="1042736" y="2803358"/>
            <a:ext cx="18902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dirty="0">
                <a:latin typeface="Arial Rounded MT Bold" panose="020F0704030504030204" pitchFamily="34" charset="0"/>
              </a:rPr>
              <a:t>NY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D0E2C7-EDF8-4586-8263-F8E23C6783AD}"/>
              </a:ext>
            </a:extLst>
          </p:cNvPr>
          <p:cNvSpPr txBox="1"/>
          <p:nvPr/>
        </p:nvSpPr>
        <p:spPr>
          <a:xfrm>
            <a:off x="3328736" y="2803358"/>
            <a:ext cx="9028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dirty="0">
                <a:latin typeface="Arial Rounded MT Bold" panose="020F070403050403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298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New York Nyc Manhattan - Photo gratuite sur Pixabay">
            <a:extLst>
              <a:ext uri="{FF2B5EF4-FFF2-40B4-BE49-F238E27FC236}">
                <a16:creationId xmlns:a16="http://schemas.microsoft.com/office/drawing/2014/main" id="{6A35FDEB-0B7B-467A-B0DA-030B10F5A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3350"/>
            <a:ext cx="12192000" cy="712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Apple, Red, Fruits, Vitamines, En Bonne Santé">
            <a:extLst>
              <a:ext uri="{FF2B5EF4-FFF2-40B4-BE49-F238E27FC236}">
                <a16:creationId xmlns:a16="http://schemas.microsoft.com/office/drawing/2014/main" id="{3483DF68-78F0-48FB-836F-83F757EDB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194" y="5542671"/>
            <a:ext cx="397657" cy="55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a Banane Fruits Jaune - Images vectorielles gratuites sur Pixabay">
            <a:extLst>
              <a:ext uri="{FF2B5EF4-FFF2-40B4-BE49-F238E27FC236}">
                <a16:creationId xmlns:a16="http://schemas.microsoft.com/office/drawing/2014/main" id="{66694FA0-964C-41E0-B372-F3045626D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24367">
            <a:off x="3129363" y="4634230"/>
            <a:ext cx="844905" cy="47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a Banane Fruits Jaune - Images vectorielles gratuites sur Pixabay">
            <a:extLst>
              <a:ext uri="{FF2B5EF4-FFF2-40B4-BE49-F238E27FC236}">
                <a16:creationId xmlns:a16="http://schemas.microsoft.com/office/drawing/2014/main" id="{65EF873B-D35E-4AA4-A93A-4BF734686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24367">
            <a:off x="10711741" y="692931"/>
            <a:ext cx="844905" cy="47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aise Fruits Rouge - Photo gratuite sur Pixabay">
            <a:extLst>
              <a:ext uri="{FF2B5EF4-FFF2-40B4-BE49-F238E27FC236}">
                <a16:creationId xmlns:a16="http://schemas.microsoft.com/office/drawing/2014/main" id="{F0E0D325-3A7C-40FA-B3B2-D55E6C2E5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64" y="3846721"/>
            <a:ext cx="475410" cy="54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6847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D402A46-E526-4F29-B566-7789D20A2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457809"/>
            <a:ext cx="12239042" cy="7566532"/>
          </a:xfrm>
          <a:prstGeom prst="rect">
            <a:avLst/>
          </a:prstGeom>
        </p:spPr>
      </p:pic>
      <p:pic>
        <p:nvPicPr>
          <p:cNvPr id="4" name="Picture 2" descr="La Banane Fruits Jaune - Images vectorielles gratuites sur Pixabay">
            <a:extLst>
              <a:ext uri="{FF2B5EF4-FFF2-40B4-BE49-F238E27FC236}">
                <a16:creationId xmlns:a16="http://schemas.microsoft.com/office/drawing/2014/main" id="{AB09448C-9E86-4EB8-98FF-150040B09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24367">
            <a:off x="1816046" y="2325437"/>
            <a:ext cx="844905" cy="47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raise Fruits Rouge - Photo gratuite sur Pixabay">
            <a:extLst>
              <a:ext uri="{FF2B5EF4-FFF2-40B4-BE49-F238E27FC236}">
                <a16:creationId xmlns:a16="http://schemas.microsoft.com/office/drawing/2014/main" id="{44F83770-1A16-440A-BB8A-36F7D7B86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58" y="2267065"/>
            <a:ext cx="460377" cy="52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 descr="Une image contenant raisin, fruit, table, alimentation&#10;&#10;Description générée automatiquement">
            <a:extLst>
              <a:ext uri="{FF2B5EF4-FFF2-40B4-BE49-F238E27FC236}">
                <a16:creationId xmlns:a16="http://schemas.microsoft.com/office/drawing/2014/main" id="{4CAE64EC-AFC8-4097-B3B4-ECB20D04EE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24988" y="597656"/>
            <a:ext cx="1308560" cy="872374"/>
          </a:xfrm>
          <a:prstGeom prst="rect">
            <a:avLst/>
          </a:prstGeom>
        </p:spPr>
      </p:pic>
      <p:pic>
        <p:nvPicPr>
          <p:cNvPr id="11" name="Image 10" descr="Une image contenant fruit, melon, kiwi, orange&#10;&#10;Description générée automatiquement">
            <a:extLst>
              <a:ext uri="{FF2B5EF4-FFF2-40B4-BE49-F238E27FC236}">
                <a16:creationId xmlns:a16="http://schemas.microsoft.com/office/drawing/2014/main" id="{9AD6BFEB-F5F0-4405-825B-7072F86439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901" y="3840415"/>
            <a:ext cx="1031099" cy="687399"/>
          </a:xfrm>
          <a:prstGeom prst="rect">
            <a:avLst/>
          </a:prstGeom>
        </p:spPr>
      </p:pic>
      <p:pic>
        <p:nvPicPr>
          <p:cNvPr id="12" name="Picture 2" descr="La Banane Fruits Jaune - Images vectorielles gratuites sur Pixabay">
            <a:extLst>
              <a:ext uri="{FF2B5EF4-FFF2-40B4-BE49-F238E27FC236}">
                <a16:creationId xmlns:a16="http://schemas.microsoft.com/office/drawing/2014/main" id="{A3496105-D170-4E17-9B65-458AE5F84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24367">
            <a:off x="3295802" y="2775208"/>
            <a:ext cx="844905" cy="47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 descr="Une image contenant fruit, pomme, intérieur, rouge&#10;&#10;Description générée automatiquement">
            <a:extLst>
              <a:ext uri="{FF2B5EF4-FFF2-40B4-BE49-F238E27FC236}">
                <a16:creationId xmlns:a16="http://schemas.microsoft.com/office/drawing/2014/main" id="{24028A62-5113-49A9-8B48-4E8E3B6A8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742" y="4026759"/>
            <a:ext cx="1416316" cy="937572"/>
          </a:xfrm>
          <a:prstGeom prst="rect">
            <a:avLst/>
          </a:prstGeom>
        </p:spPr>
      </p:pic>
      <p:pic>
        <p:nvPicPr>
          <p:cNvPr id="14" name="Image 13" descr="Une image contenant orange, agrume, fruit, tasse&#10;&#10;Description générée automatiquement">
            <a:extLst>
              <a:ext uri="{FF2B5EF4-FFF2-40B4-BE49-F238E27FC236}">
                <a16:creationId xmlns:a16="http://schemas.microsoft.com/office/drawing/2014/main" id="{C7281C81-151D-4909-B7DB-3D4DB788647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802" b="7502"/>
          <a:stretch/>
        </p:blipFill>
        <p:spPr>
          <a:xfrm>
            <a:off x="5916824" y="3429000"/>
            <a:ext cx="694992" cy="725336"/>
          </a:xfrm>
          <a:prstGeom prst="rect">
            <a:avLst/>
          </a:prstGeom>
        </p:spPr>
      </p:pic>
      <p:pic>
        <p:nvPicPr>
          <p:cNvPr id="15" name="Image 14" descr="Une image contenant fruit, pomme, intérieur, rouge&#10;&#10;Description générée automatiquement">
            <a:extLst>
              <a:ext uri="{FF2B5EF4-FFF2-40B4-BE49-F238E27FC236}">
                <a16:creationId xmlns:a16="http://schemas.microsoft.com/office/drawing/2014/main" id="{B428580C-4015-4715-937A-DA1A57F509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223" y="932981"/>
            <a:ext cx="1191933" cy="789035"/>
          </a:xfrm>
          <a:prstGeom prst="rect">
            <a:avLst/>
          </a:prstGeom>
        </p:spPr>
      </p:pic>
      <p:pic>
        <p:nvPicPr>
          <p:cNvPr id="16" name="Image 15" descr="Une image contenant fruit, banane, noir, poire&#10;&#10;Description générée automatiquement">
            <a:extLst>
              <a:ext uri="{FF2B5EF4-FFF2-40B4-BE49-F238E27FC236}">
                <a16:creationId xmlns:a16="http://schemas.microsoft.com/office/drawing/2014/main" id="{FF733FA5-94A9-4C52-A844-0010F7DC94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888" y="244808"/>
            <a:ext cx="477531" cy="789035"/>
          </a:xfrm>
          <a:prstGeom prst="rect">
            <a:avLst/>
          </a:prstGeom>
        </p:spPr>
      </p:pic>
      <p:pic>
        <p:nvPicPr>
          <p:cNvPr id="18" name="Picture 2" descr="La Banane Fruits Jaune - Images vectorielles gratuites sur Pixabay">
            <a:extLst>
              <a:ext uri="{FF2B5EF4-FFF2-40B4-BE49-F238E27FC236}">
                <a16:creationId xmlns:a16="http://schemas.microsoft.com/office/drawing/2014/main" id="{F4B9E499-ABBA-4C9C-913A-75AD6D150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8286">
            <a:off x="1312153" y="5877041"/>
            <a:ext cx="844905" cy="47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 descr="Une image contenant intérieur, fruit, tenant, assis&#10;&#10;Description générée automatiquement">
            <a:extLst>
              <a:ext uri="{FF2B5EF4-FFF2-40B4-BE49-F238E27FC236}">
                <a16:creationId xmlns:a16="http://schemas.microsoft.com/office/drawing/2014/main" id="{8FEED81F-664D-42F2-8810-E8ADF30D62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9028">
            <a:off x="2342571" y="4682236"/>
            <a:ext cx="1296238" cy="961004"/>
          </a:xfrm>
          <a:prstGeom prst="rect">
            <a:avLst/>
          </a:prstGeom>
        </p:spPr>
      </p:pic>
      <p:pic>
        <p:nvPicPr>
          <p:cNvPr id="17" name="Image 16" descr="Une image contenant intérieur, fruit, tenant, assis&#10;&#10;Description générée automatiquement">
            <a:extLst>
              <a:ext uri="{FF2B5EF4-FFF2-40B4-BE49-F238E27FC236}">
                <a16:creationId xmlns:a16="http://schemas.microsoft.com/office/drawing/2014/main" id="{940E7952-CE91-4BE0-B5E7-38EA999149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919">
            <a:off x="8945762" y="3168437"/>
            <a:ext cx="1296238" cy="96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454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Union Jack, Drapeau, Drapeau De L'Union, Drapeau Royal">
            <a:extLst>
              <a:ext uri="{FF2B5EF4-FFF2-40B4-BE49-F238E27FC236}">
                <a16:creationId xmlns:a16="http://schemas.microsoft.com/office/drawing/2014/main" id="{3A78FFFC-3E93-4258-AF61-AB2749FAA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0"/>
            <a:ext cx="12192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iseau, Gazouille, Chant, Mélodie">
            <a:extLst>
              <a:ext uri="{FF2B5EF4-FFF2-40B4-BE49-F238E27FC236}">
                <a16:creationId xmlns:a16="http://schemas.microsoft.com/office/drawing/2014/main" id="{27C981F0-6C78-47D7-BA4E-1FBC275B2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116" y="190500"/>
            <a:ext cx="29432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FAC5DE7-E682-4560-8176-AB98461C328E}"/>
              </a:ext>
            </a:extLst>
          </p:cNvPr>
          <p:cNvSpPr txBox="1"/>
          <p:nvPr/>
        </p:nvSpPr>
        <p:spPr>
          <a:xfrm>
            <a:off x="3432517" y="6077243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    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7915F9F-67BA-4014-AC71-856C96FA87EF}"/>
              </a:ext>
            </a:extLst>
          </p:cNvPr>
          <p:cNvSpPr txBox="1"/>
          <p:nvPr/>
        </p:nvSpPr>
        <p:spPr>
          <a:xfrm>
            <a:off x="1209627" y="2914072"/>
            <a:ext cx="36604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Let’s</a:t>
            </a:r>
            <a:r>
              <a:rPr lang="fr-FR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fr-FR" sz="54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sing</a:t>
            </a:r>
            <a:r>
              <a:rPr lang="fr-FR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!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508B19F-5B65-4E7C-9A68-01FD8A0F7F84}"/>
              </a:ext>
            </a:extLst>
          </p:cNvPr>
          <p:cNvSpPr txBox="1"/>
          <p:nvPr/>
        </p:nvSpPr>
        <p:spPr>
          <a:xfrm>
            <a:off x="6603714" y="3025801"/>
            <a:ext cx="43218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I like </a:t>
            </a:r>
            <a:r>
              <a:rPr lang="fr-FR" sz="54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apples</a:t>
            </a:r>
            <a:r>
              <a:rPr lang="fr-FR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pic>
        <p:nvPicPr>
          <p:cNvPr id="4" name="I like apples">
            <a:hlinkClick r:id="" action="ppaction://media"/>
            <a:extLst>
              <a:ext uri="{FF2B5EF4-FFF2-40B4-BE49-F238E27FC236}">
                <a16:creationId xmlns:a16="http://schemas.microsoft.com/office/drawing/2014/main" id="{39FAB1B2-02F1-458F-B177-D4DF522A90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5657" y="165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8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4D7724D8-23DC-4479-B54D-93996CB49FED}"/>
              </a:ext>
            </a:extLst>
          </p:cNvPr>
          <p:cNvSpPr/>
          <p:nvPr/>
        </p:nvSpPr>
        <p:spPr>
          <a:xfrm>
            <a:off x="1041009" y="858127"/>
            <a:ext cx="10246116" cy="4600137"/>
          </a:xfrm>
          <a:prstGeom prst="wedgeRoundRectCallout">
            <a:avLst>
              <a:gd name="adj1" fmla="val 43122"/>
              <a:gd name="adj2" fmla="val 71000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B26DD882-C63C-4742-9698-BF1BE205A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76" y="1266091"/>
            <a:ext cx="3690174" cy="3471070"/>
          </a:xfrm>
          <a:prstGeom prst="rect">
            <a:avLst/>
          </a:prstGeom>
        </p:spPr>
      </p:pic>
      <p:pic>
        <p:nvPicPr>
          <p:cNvPr id="6" name="Picture 4" descr="Question Mark Ponctuation - Image gratuite sur Pixabay">
            <a:extLst>
              <a:ext uri="{FF2B5EF4-FFF2-40B4-BE49-F238E27FC236}">
                <a16:creationId xmlns:a16="http://schemas.microsoft.com/office/drawing/2014/main" id="{43F6011D-31D3-4AF5-9EB4-71E525B07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955" y="1685355"/>
            <a:ext cx="2632542" cy="26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 descr="Une image contenant orange, agrume, fruit, tasse&#10;&#10;Description générée automatiquement">
            <a:extLst>
              <a:ext uri="{FF2B5EF4-FFF2-40B4-BE49-F238E27FC236}">
                <a16:creationId xmlns:a16="http://schemas.microsoft.com/office/drawing/2014/main" id="{9679E5D1-3C8B-43F9-8E31-F5536D9A5C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802" b="7502"/>
          <a:stretch/>
        </p:blipFill>
        <p:spPr>
          <a:xfrm>
            <a:off x="5252717" y="1486954"/>
            <a:ext cx="3114238" cy="3250207"/>
          </a:xfrm>
          <a:prstGeom prst="rect">
            <a:avLst/>
          </a:prstGeom>
        </p:spPr>
      </p:pic>
      <p:pic>
        <p:nvPicPr>
          <p:cNvPr id="7" name="Image 6" descr="Une image contenant orange, agrume, fruit, tasse&#10;&#10;Description générée automatiquement">
            <a:extLst>
              <a:ext uri="{FF2B5EF4-FFF2-40B4-BE49-F238E27FC236}">
                <a16:creationId xmlns:a16="http://schemas.microsoft.com/office/drawing/2014/main" id="{CC8C16BF-722A-44F4-91E7-E26D48A731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802" b="7502"/>
          <a:stretch/>
        </p:blipFill>
        <p:spPr>
          <a:xfrm>
            <a:off x="6096000" y="2354041"/>
            <a:ext cx="2829755" cy="295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ulle narrative : rectangle à coins arrondis 6">
            <a:extLst>
              <a:ext uri="{FF2B5EF4-FFF2-40B4-BE49-F238E27FC236}">
                <a16:creationId xmlns:a16="http://schemas.microsoft.com/office/drawing/2014/main" id="{707FBFCA-6AD1-4F96-AF2A-BAB229B2A4E9}"/>
              </a:ext>
            </a:extLst>
          </p:cNvPr>
          <p:cNvSpPr/>
          <p:nvPr/>
        </p:nvSpPr>
        <p:spPr>
          <a:xfrm>
            <a:off x="862818" y="1055079"/>
            <a:ext cx="9988061" cy="4206240"/>
          </a:xfrm>
          <a:prstGeom prst="wedgeRoundRectCallout">
            <a:avLst>
              <a:gd name="adj1" fmla="val -48560"/>
              <a:gd name="adj2" fmla="val 76885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07F0E0A-2154-4C7E-BA24-2B68A742F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129" y="1392702"/>
            <a:ext cx="3921744" cy="3305908"/>
          </a:xfrm>
          <a:prstGeom prst="rect">
            <a:avLst/>
          </a:prstGeom>
        </p:spPr>
      </p:pic>
      <p:pic>
        <p:nvPicPr>
          <p:cNvPr id="10" name="Picture 4" descr="Question Mark Ponctuation - Image gratuite sur Pixabay">
            <a:extLst>
              <a:ext uri="{FF2B5EF4-FFF2-40B4-BE49-F238E27FC236}">
                <a16:creationId xmlns:a16="http://schemas.microsoft.com/office/drawing/2014/main" id="{84DB09BF-84DB-48D0-9715-9768A05BC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105" y="1674054"/>
            <a:ext cx="2632542" cy="26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75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4D7724D8-23DC-4479-B54D-93996CB49FED}"/>
              </a:ext>
            </a:extLst>
          </p:cNvPr>
          <p:cNvSpPr/>
          <p:nvPr/>
        </p:nvSpPr>
        <p:spPr>
          <a:xfrm>
            <a:off x="2206283" y="845596"/>
            <a:ext cx="7779433" cy="4600137"/>
          </a:xfrm>
          <a:prstGeom prst="wedgeRoundRectCallout">
            <a:avLst>
              <a:gd name="adj1" fmla="val 46627"/>
              <a:gd name="adj2" fmla="val 71250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 descr="Une image contenant avion&#10;&#10;Description générée automatiquement">
            <a:extLst>
              <a:ext uri="{FF2B5EF4-FFF2-40B4-BE49-F238E27FC236}">
                <a16:creationId xmlns:a16="http://schemas.microsoft.com/office/drawing/2014/main" id="{2151E230-60DE-41C6-8E68-FAC73370A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01"/>
          <a:stretch/>
        </p:blipFill>
        <p:spPr>
          <a:xfrm>
            <a:off x="4350004" y="618750"/>
            <a:ext cx="4151058" cy="482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594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4D7724D8-23DC-4479-B54D-93996CB49FED}"/>
              </a:ext>
            </a:extLst>
          </p:cNvPr>
          <p:cNvSpPr/>
          <p:nvPr/>
        </p:nvSpPr>
        <p:spPr>
          <a:xfrm>
            <a:off x="1041009" y="858127"/>
            <a:ext cx="10246116" cy="4600137"/>
          </a:xfrm>
          <a:prstGeom prst="wedgeRoundRectCallout">
            <a:avLst>
              <a:gd name="adj1" fmla="val -46121"/>
              <a:gd name="adj2" fmla="val 72863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B26DD882-C63C-4742-9698-BF1BE205A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76" y="1266091"/>
            <a:ext cx="3690174" cy="3471070"/>
          </a:xfrm>
          <a:prstGeom prst="rect">
            <a:avLst/>
          </a:prstGeom>
        </p:spPr>
      </p:pic>
      <p:pic>
        <p:nvPicPr>
          <p:cNvPr id="6" name="Picture 4" descr="Question Mark Ponctuation - Image gratuite sur Pixabay">
            <a:extLst>
              <a:ext uri="{FF2B5EF4-FFF2-40B4-BE49-F238E27FC236}">
                <a16:creationId xmlns:a16="http://schemas.microsoft.com/office/drawing/2014/main" id="{43F6011D-31D3-4AF5-9EB4-71E525B07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955" y="1685355"/>
            <a:ext cx="2632542" cy="26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banane, fruit, orange, moitié&#10;&#10;Description générée automatiquement">
            <a:extLst>
              <a:ext uri="{FF2B5EF4-FFF2-40B4-BE49-F238E27FC236}">
                <a16:creationId xmlns:a16="http://schemas.microsoft.com/office/drawing/2014/main" id="{7210CAAB-D5B4-4ACF-AE09-DFAB0A8392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1701">
            <a:off x="4637262" y="1870802"/>
            <a:ext cx="4309458" cy="2850527"/>
          </a:xfrm>
          <a:prstGeom prst="rect">
            <a:avLst/>
          </a:prstGeom>
        </p:spPr>
      </p:pic>
      <p:pic>
        <p:nvPicPr>
          <p:cNvPr id="8" name="Image 7" descr="Une image contenant banane, fruit, orange, moitié&#10;&#10;Description générée automatiquement">
            <a:extLst>
              <a:ext uri="{FF2B5EF4-FFF2-40B4-BE49-F238E27FC236}">
                <a16:creationId xmlns:a16="http://schemas.microsoft.com/office/drawing/2014/main" id="{D716781A-7065-42AA-8C1A-A9663672C7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73083">
            <a:off x="5541236" y="1732931"/>
            <a:ext cx="4309458" cy="285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8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4D7724D8-23DC-4479-B54D-93996CB49FED}"/>
              </a:ext>
            </a:extLst>
          </p:cNvPr>
          <p:cNvSpPr/>
          <p:nvPr/>
        </p:nvSpPr>
        <p:spPr>
          <a:xfrm>
            <a:off x="2206283" y="845596"/>
            <a:ext cx="7779433" cy="4600137"/>
          </a:xfrm>
          <a:prstGeom prst="wedgeRoundRectCallout">
            <a:avLst>
              <a:gd name="adj1" fmla="val 46627"/>
              <a:gd name="adj2" fmla="val 71250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avion&#10;&#10;Description générée automatiquement">
            <a:extLst>
              <a:ext uri="{FF2B5EF4-FFF2-40B4-BE49-F238E27FC236}">
                <a16:creationId xmlns:a16="http://schemas.microsoft.com/office/drawing/2014/main" id="{76A6505E-2A18-47FD-84D1-BACB3305F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2"/>
          <a:stretch/>
        </p:blipFill>
        <p:spPr>
          <a:xfrm>
            <a:off x="4181474" y="521528"/>
            <a:ext cx="3829049" cy="503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044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4D7724D8-23DC-4479-B54D-93996CB49FED}"/>
              </a:ext>
            </a:extLst>
          </p:cNvPr>
          <p:cNvSpPr/>
          <p:nvPr/>
        </p:nvSpPr>
        <p:spPr>
          <a:xfrm>
            <a:off x="2855495" y="572509"/>
            <a:ext cx="9103095" cy="3087450"/>
          </a:xfrm>
          <a:prstGeom prst="wedgeRoundRectCallout">
            <a:avLst>
              <a:gd name="adj1" fmla="val 43177"/>
              <a:gd name="adj2" fmla="val 8177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B26DD882-C63C-4742-9698-BF1BE205A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497" y="1017944"/>
            <a:ext cx="2563249" cy="2411056"/>
          </a:xfrm>
          <a:prstGeom prst="rect">
            <a:avLst/>
          </a:prstGeom>
        </p:spPr>
      </p:pic>
      <p:pic>
        <p:nvPicPr>
          <p:cNvPr id="6" name="Picture 4" descr="Question Mark Ponctuation - Image gratuite sur Pixabay">
            <a:extLst>
              <a:ext uri="{FF2B5EF4-FFF2-40B4-BE49-F238E27FC236}">
                <a16:creationId xmlns:a16="http://schemas.microsoft.com/office/drawing/2014/main" id="{43F6011D-31D3-4AF5-9EB4-71E525B07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292" y="1027416"/>
            <a:ext cx="2632542" cy="26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 descr="Une image contenant intérieur, ours, peluche, assis&#10;&#10;Description générée automatiquement">
            <a:extLst>
              <a:ext uri="{FF2B5EF4-FFF2-40B4-BE49-F238E27FC236}">
                <a16:creationId xmlns:a16="http://schemas.microsoft.com/office/drawing/2014/main" id="{5F1163B6-1735-4554-A416-F34C8B4048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5"/>
          <a:stretch/>
        </p:blipFill>
        <p:spPr>
          <a:xfrm>
            <a:off x="-57601" y="2862775"/>
            <a:ext cx="3863814" cy="3995225"/>
          </a:xfrm>
          <a:prstGeom prst="rect">
            <a:avLst/>
          </a:prstGeom>
        </p:spPr>
      </p:pic>
      <p:pic>
        <p:nvPicPr>
          <p:cNvPr id="9" name="Image 8" descr="Une image contenant intérieur, fruit, tenant, assis&#10;&#10;Description générée automatiquement">
            <a:extLst>
              <a:ext uri="{FF2B5EF4-FFF2-40B4-BE49-F238E27FC236}">
                <a16:creationId xmlns:a16="http://schemas.microsoft.com/office/drawing/2014/main" id="{6C5FBD9C-93C7-440B-A738-CF07C4FF90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255" y="917626"/>
            <a:ext cx="2991537" cy="221786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6D9B7CF-2AD2-4F28-89E1-06EC9A66BAD6}"/>
              </a:ext>
            </a:extLst>
          </p:cNvPr>
          <p:cNvSpPr txBox="1"/>
          <p:nvPr/>
        </p:nvSpPr>
        <p:spPr>
          <a:xfrm>
            <a:off x="3300152" y="5082786"/>
            <a:ext cx="3127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err="1">
                <a:latin typeface="Arial Rounded MT Bold" panose="020F0704030504030204" pitchFamily="34" charset="0"/>
              </a:rPr>
              <a:t>Yummy</a:t>
            </a:r>
            <a:r>
              <a:rPr lang="fr-FR" sz="6000" dirty="0">
                <a:latin typeface="Arial Rounded MT Bold" panose="020F07040305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8723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4D7724D8-23DC-4479-B54D-93996CB49FED}"/>
              </a:ext>
            </a:extLst>
          </p:cNvPr>
          <p:cNvSpPr/>
          <p:nvPr/>
        </p:nvSpPr>
        <p:spPr>
          <a:xfrm>
            <a:off x="2206283" y="845596"/>
            <a:ext cx="7779433" cy="4600137"/>
          </a:xfrm>
          <a:prstGeom prst="wedgeRoundRectCallout">
            <a:avLst>
              <a:gd name="adj1" fmla="val 46627"/>
              <a:gd name="adj2" fmla="val 71250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 descr="Une image contenant avion&#10;&#10;Description générée automatiquement">
            <a:extLst>
              <a:ext uri="{FF2B5EF4-FFF2-40B4-BE49-F238E27FC236}">
                <a16:creationId xmlns:a16="http://schemas.microsoft.com/office/drawing/2014/main" id="{2151E230-60DE-41C6-8E68-FAC73370A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01"/>
          <a:stretch/>
        </p:blipFill>
        <p:spPr>
          <a:xfrm>
            <a:off x="4350004" y="618750"/>
            <a:ext cx="4151058" cy="482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594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4D7724D8-23DC-4479-B54D-93996CB49FED}"/>
              </a:ext>
            </a:extLst>
          </p:cNvPr>
          <p:cNvSpPr/>
          <p:nvPr/>
        </p:nvSpPr>
        <p:spPr>
          <a:xfrm>
            <a:off x="2855495" y="572509"/>
            <a:ext cx="9103095" cy="3087450"/>
          </a:xfrm>
          <a:prstGeom prst="wedgeRoundRectCallout">
            <a:avLst>
              <a:gd name="adj1" fmla="val 43177"/>
              <a:gd name="adj2" fmla="val 8177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B26DD882-C63C-4742-9698-BF1BE205A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497" y="1017944"/>
            <a:ext cx="2563249" cy="2411056"/>
          </a:xfrm>
          <a:prstGeom prst="rect">
            <a:avLst/>
          </a:prstGeom>
        </p:spPr>
      </p:pic>
      <p:pic>
        <p:nvPicPr>
          <p:cNvPr id="6" name="Picture 4" descr="Question Mark Ponctuation - Image gratuite sur Pixabay">
            <a:extLst>
              <a:ext uri="{FF2B5EF4-FFF2-40B4-BE49-F238E27FC236}">
                <a16:creationId xmlns:a16="http://schemas.microsoft.com/office/drawing/2014/main" id="{43F6011D-31D3-4AF5-9EB4-71E525B07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292" y="1027416"/>
            <a:ext cx="2632542" cy="26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 descr="Une image contenant intérieur, ours, peluche, assis&#10;&#10;Description générée automatiquement">
            <a:extLst>
              <a:ext uri="{FF2B5EF4-FFF2-40B4-BE49-F238E27FC236}">
                <a16:creationId xmlns:a16="http://schemas.microsoft.com/office/drawing/2014/main" id="{5F1163B6-1735-4554-A416-F34C8B4048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5"/>
          <a:stretch/>
        </p:blipFill>
        <p:spPr>
          <a:xfrm>
            <a:off x="-57601" y="2862775"/>
            <a:ext cx="3863814" cy="399522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6D9B7CF-2AD2-4F28-89E1-06EC9A66BAD6}"/>
              </a:ext>
            </a:extLst>
          </p:cNvPr>
          <p:cNvSpPr txBox="1"/>
          <p:nvPr/>
        </p:nvSpPr>
        <p:spPr>
          <a:xfrm>
            <a:off x="3412446" y="5066744"/>
            <a:ext cx="22169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err="1">
                <a:latin typeface="Arial Rounded MT Bold" panose="020F0704030504030204" pitchFamily="34" charset="0"/>
              </a:rPr>
              <a:t>Yuck</a:t>
            </a:r>
            <a:r>
              <a:rPr lang="fr-FR" sz="6000" dirty="0">
                <a:latin typeface="Arial Rounded MT Bold" panose="020F0704030504030204" pitchFamily="34" charset="0"/>
              </a:rPr>
              <a:t>!</a:t>
            </a:r>
          </a:p>
        </p:txBody>
      </p:sp>
      <p:pic>
        <p:nvPicPr>
          <p:cNvPr id="10" name="Image 9" descr="Une image contenant fruit, raisin, assis&#10;&#10;Description générée automatiquement">
            <a:extLst>
              <a:ext uri="{FF2B5EF4-FFF2-40B4-BE49-F238E27FC236}">
                <a16:creationId xmlns:a16="http://schemas.microsoft.com/office/drawing/2014/main" id="{E5637E7E-A302-4425-9DD9-578AA3520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540" y="1119538"/>
            <a:ext cx="3672446" cy="244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7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4D7724D8-23DC-4479-B54D-93996CB49FED}"/>
              </a:ext>
            </a:extLst>
          </p:cNvPr>
          <p:cNvSpPr/>
          <p:nvPr/>
        </p:nvSpPr>
        <p:spPr>
          <a:xfrm>
            <a:off x="2206283" y="845596"/>
            <a:ext cx="7779433" cy="4600137"/>
          </a:xfrm>
          <a:prstGeom prst="wedgeRoundRectCallout">
            <a:avLst>
              <a:gd name="adj1" fmla="val 46627"/>
              <a:gd name="adj2" fmla="val 71250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avion&#10;&#10;Description générée automatiquement">
            <a:extLst>
              <a:ext uri="{FF2B5EF4-FFF2-40B4-BE49-F238E27FC236}">
                <a16:creationId xmlns:a16="http://schemas.microsoft.com/office/drawing/2014/main" id="{D567A52D-A968-4C2F-8440-AB13A12D68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2"/>
          <a:stretch/>
        </p:blipFill>
        <p:spPr>
          <a:xfrm>
            <a:off x="4181474" y="521528"/>
            <a:ext cx="3829049" cy="503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659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vion&#10;&#10;Description générée automatiquement">
            <a:extLst>
              <a:ext uri="{FF2B5EF4-FFF2-40B4-BE49-F238E27FC236}">
                <a16:creationId xmlns:a16="http://schemas.microsoft.com/office/drawing/2014/main" id="{D26354F9-C66E-4378-9F1E-0367CEE205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01"/>
          <a:stretch/>
        </p:blipFill>
        <p:spPr>
          <a:xfrm>
            <a:off x="5418650" y="1932039"/>
            <a:ext cx="2777613" cy="3229897"/>
          </a:xfrm>
          <a:prstGeom prst="rect">
            <a:avLst/>
          </a:prstGeom>
        </p:spPr>
      </p:pic>
      <p:pic>
        <p:nvPicPr>
          <p:cNvPr id="4" name="Image 3" descr="Une image contenant avion&#10;&#10;Description générée automatiquement">
            <a:extLst>
              <a:ext uri="{FF2B5EF4-FFF2-40B4-BE49-F238E27FC236}">
                <a16:creationId xmlns:a16="http://schemas.microsoft.com/office/drawing/2014/main" id="{948C2064-6A51-45BD-940A-30705D9F4F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2"/>
          <a:stretch/>
        </p:blipFill>
        <p:spPr>
          <a:xfrm>
            <a:off x="8701088" y="2855369"/>
            <a:ext cx="2633662" cy="3464633"/>
          </a:xfrm>
          <a:prstGeom prst="rect">
            <a:avLst/>
          </a:prstGeom>
        </p:spPr>
      </p:pic>
      <p:pic>
        <p:nvPicPr>
          <p:cNvPr id="6" name="Image 5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20560915-937E-4E78-B8D9-EB6FE7FC6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51" y="213355"/>
            <a:ext cx="2563249" cy="2411056"/>
          </a:xfrm>
          <a:prstGeom prst="rect">
            <a:avLst/>
          </a:prstGeom>
        </p:spPr>
      </p:pic>
      <p:pic>
        <p:nvPicPr>
          <p:cNvPr id="7" name="Picture 4" descr="Question Mark Ponctuation - Image gratuite sur Pixabay">
            <a:extLst>
              <a:ext uri="{FF2B5EF4-FFF2-40B4-BE49-F238E27FC236}">
                <a16:creationId xmlns:a16="http://schemas.microsoft.com/office/drawing/2014/main" id="{D6848270-5458-451A-823E-B6B1306A1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000" y="102612"/>
            <a:ext cx="2632542" cy="26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1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5D76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0" descr="Frais, Actualisation, Summertime, Pastèque">
            <a:extLst>
              <a:ext uri="{FF2B5EF4-FFF2-40B4-BE49-F238E27FC236}">
                <a16:creationId xmlns:a16="http://schemas.microsoft.com/office/drawing/2014/main" id="{3BCD2610-5BEB-4839-B898-2C585DAB2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2061">
            <a:off x="5201442" y="4222671"/>
            <a:ext cx="1574094" cy="78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Autocollants de Jus de raisin | WebStickersMuraux.com">
            <a:extLst>
              <a:ext uri="{FF2B5EF4-FFF2-40B4-BE49-F238E27FC236}">
                <a16:creationId xmlns:a16="http://schemas.microsoft.com/office/drawing/2014/main" id="{4E339F87-FEB8-4679-8F8B-C87A76D90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67" b="94167" l="10000" r="90000">
                        <a14:foregroundMark x1="35333" y1="41333" x2="53833" y2="85333"/>
                        <a14:foregroundMark x1="53833" y1="85333" x2="60667" y2="94167"/>
                        <a14:foregroundMark x1="38500" y1="42500" x2="32167" y2="59333"/>
                        <a14:foregroundMark x1="32167" y1="59333" x2="33667" y2="68667"/>
                        <a14:foregroundMark x1="33667" y1="68667" x2="47833" y2="81500"/>
                        <a14:foregroundMark x1="39000" y1="43000" x2="60167" y2="55167"/>
                        <a14:foregroundMark x1="60167" y1="55167" x2="59333" y2="63667"/>
                        <a14:foregroundMark x1="59333" y1="63667" x2="54000" y2="73667"/>
                        <a14:foregroundMark x1="54000" y1="73667" x2="53667" y2="81500"/>
                        <a14:foregroundMark x1="35667" y1="6500" x2="43167" y2="24167"/>
                        <a14:foregroundMark x1="43167" y1="24167" x2="43500" y2="24500"/>
                        <a14:foregroundMark x1="34000" y1="5667" x2="18500" y2="13000"/>
                        <a14:foregroundMark x1="36500" y1="72500" x2="39000" y2="82000"/>
                        <a14:foregroundMark x1="39000" y1="82000" x2="40667" y2="83500"/>
                        <a14:foregroundMark x1="56667" y1="58833" x2="55833" y2="6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616" y="2969959"/>
            <a:ext cx="2094480" cy="209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Jus Fruits Apple - Images vectorielles gratuites sur Pixabay">
            <a:extLst>
              <a:ext uri="{FF2B5EF4-FFF2-40B4-BE49-F238E27FC236}">
                <a16:creationId xmlns:a16="http://schemas.microsoft.com/office/drawing/2014/main" id="{BA5F25C2-1D7C-4CF0-A21F-2735A1A95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742" y="3326782"/>
            <a:ext cx="1435106" cy="209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 descr="Une image contenant signe&#10;&#10;Description générée automatiquement">
            <a:extLst>
              <a:ext uri="{FF2B5EF4-FFF2-40B4-BE49-F238E27FC236}">
                <a16:creationId xmlns:a16="http://schemas.microsoft.com/office/drawing/2014/main" id="{A17F0A1D-4348-47FD-B2AC-10C8CE685B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4" y="3229521"/>
            <a:ext cx="1347734" cy="1967046"/>
          </a:xfrm>
          <a:prstGeom prst="rect">
            <a:avLst/>
          </a:prstGeom>
        </p:spPr>
      </p:pic>
      <p:pic>
        <p:nvPicPr>
          <p:cNvPr id="16" name="Image 15" descr="Une image contenant rideau&#10;&#10;Description générée automatiquement">
            <a:extLst>
              <a:ext uri="{FF2B5EF4-FFF2-40B4-BE49-F238E27FC236}">
                <a16:creationId xmlns:a16="http://schemas.microsoft.com/office/drawing/2014/main" id="{80814B05-437E-40AE-A334-1F622CB183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650" y="3471546"/>
            <a:ext cx="1511860" cy="1757656"/>
          </a:xfrm>
          <a:prstGeom prst="rect">
            <a:avLst/>
          </a:prstGeom>
        </p:spPr>
      </p:pic>
      <p:pic>
        <p:nvPicPr>
          <p:cNvPr id="9" name="Image 8" descr="Une image contenant rideau&#10;&#10;Description générée automatiquement">
            <a:extLst>
              <a:ext uri="{FF2B5EF4-FFF2-40B4-BE49-F238E27FC236}">
                <a16:creationId xmlns:a16="http://schemas.microsoft.com/office/drawing/2014/main" id="{A4BC3585-69C2-4D3D-8549-0FB0427930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719" y="3928321"/>
            <a:ext cx="1282691" cy="1491229"/>
          </a:xfrm>
          <a:prstGeom prst="rect">
            <a:avLst/>
          </a:prstGeom>
        </p:spPr>
      </p:pic>
      <p:pic>
        <p:nvPicPr>
          <p:cNvPr id="5" name="Image 4" descr="Une image contenant assiette, table, alimentation, assis&#10;&#10;Description générée automatiquement">
            <a:extLst>
              <a:ext uri="{FF2B5EF4-FFF2-40B4-BE49-F238E27FC236}">
                <a16:creationId xmlns:a16="http://schemas.microsoft.com/office/drawing/2014/main" id="{BE618AF2-D72A-4389-8A60-BA696BA64E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582" y="4113020"/>
            <a:ext cx="3998041" cy="1999022"/>
          </a:xfrm>
          <a:prstGeom prst="rect">
            <a:avLst/>
          </a:prstGeom>
        </p:spPr>
      </p:pic>
      <p:pic>
        <p:nvPicPr>
          <p:cNvPr id="11" name="Image 10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6582A4DC-C57F-434E-B97A-8813562A4C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63" y="4140656"/>
            <a:ext cx="2194159" cy="1133078"/>
          </a:xfrm>
          <a:prstGeom prst="rect">
            <a:avLst/>
          </a:prstGeom>
        </p:spPr>
      </p:pic>
      <p:pic>
        <p:nvPicPr>
          <p:cNvPr id="20" name="Picture 10" descr="Frais, Actualisation, Summertime, Pastèque">
            <a:extLst>
              <a:ext uri="{FF2B5EF4-FFF2-40B4-BE49-F238E27FC236}">
                <a16:creationId xmlns:a16="http://schemas.microsoft.com/office/drawing/2014/main" id="{6083BD64-1DBA-4143-AB4C-CF6D8E8DA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2061">
            <a:off x="2005381" y="4740565"/>
            <a:ext cx="1574094" cy="78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Frais, Actualisation, Summertime, Pastèque">
            <a:extLst>
              <a:ext uri="{FF2B5EF4-FFF2-40B4-BE49-F238E27FC236}">
                <a16:creationId xmlns:a16="http://schemas.microsoft.com/office/drawing/2014/main" id="{75F8A1F0-46A7-49FA-BB96-09CCFA07B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2061">
            <a:off x="9738192" y="4176739"/>
            <a:ext cx="1574094" cy="78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 descr="Une image contenant assis, alimentation, ordinateur&#10;&#10;Description générée automatiquement">
            <a:extLst>
              <a:ext uri="{FF2B5EF4-FFF2-40B4-BE49-F238E27FC236}">
                <a16:creationId xmlns:a16="http://schemas.microsoft.com/office/drawing/2014/main" id="{C25BFD7A-569C-42C0-BCB0-B9545C6C4F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991" y="3500748"/>
            <a:ext cx="1463348" cy="1710580"/>
          </a:xfrm>
          <a:prstGeom prst="rect">
            <a:avLst/>
          </a:prstGeom>
        </p:spPr>
      </p:pic>
      <p:pic>
        <p:nvPicPr>
          <p:cNvPr id="17" name="Image 16" descr="Une image contenant assiette, table, alimentation, assis&#10;&#10;Description générée automatiquement">
            <a:extLst>
              <a:ext uri="{FF2B5EF4-FFF2-40B4-BE49-F238E27FC236}">
                <a16:creationId xmlns:a16="http://schemas.microsoft.com/office/drawing/2014/main" id="{1372AD7A-250D-41C2-8EEC-31007CF7B6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169" y="4089550"/>
            <a:ext cx="3421160" cy="1710581"/>
          </a:xfrm>
          <a:prstGeom prst="rect">
            <a:avLst/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4025B034-B241-487E-A301-B5B3CF2F8211}"/>
              </a:ext>
            </a:extLst>
          </p:cNvPr>
          <p:cNvSpPr/>
          <p:nvPr/>
        </p:nvSpPr>
        <p:spPr>
          <a:xfrm>
            <a:off x="8076319" y="2597453"/>
            <a:ext cx="3725717" cy="3231182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 descr="Une image contenant dessin, fenêtre&#10;&#10;Description générée automatiquement">
            <a:extLst>
              <a:ext uri="{FF2B5EF4-FFF2-40B4-BE49-F238E27FC236}">
                <a16:creationId xmlns:a16="http://schemas.microsoft.com/office/drawing/2014/main" id="{9346215F-2711-4BB2-8B6B-B446991193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489" y="119274"/>
            <a:ext cx="2311979" cy="2323627"/>
          </a:xfrm>
          <a:prstGeom prst="rect">
            <a:avLst/>
          </a:prstGeom>
        </p:spPr>
      </p:pic>
      <p:pic>
        <p:nvPicPr>
          <p:cNvPr id="3" name="I don't like burgers but I like pizza.">
            <a:hlinkClick r:id="" action="ppaction://media"/>
            <a:extLst>
              <a:ext uri="{FF2B5EF4-FFF2-40B4-BE49-F238E27FC236}">
                <a16:creationId xmlns:a16="http://schemas.microsoft.com/office/drawing/2014/main" id="{B4EC8149-2638-418E-9954-5FDACA7F7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231329" y="349163"/>
            <a:ext cx="609600" cy="609600"/>
          </a:xfrm>
          <a:prstGeom prst="rect">
            <a:avLst/>
          </a:prstGeom>
        </p:spPr>
      </p:pic>
      <p:pic>
        <p:nvPicPr>
          <p:cNvPr id="4" name="I like watermelon. I don't like french fries">
            <a:hlinkClick r:id="" action="ppaction://media"/>
            <a:extLst>
              <a:ext uri="{FF2B5EF4-FFF2-40B4-BE49-F238E27FC236}">
                <a16:creationId xmlns:a16="http://schemas.microsoft.com/office/drawing/2014/main" id="{3BA8368F-F7D7-4174-9E28-0556DD29D0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221465" y="976288"/>
            <a:ext cx="609600" cy="609600"/>
          </a:xfrm>
          <a:prstGeom prst="rect">
            <a:avLst/>
          </a:prstGeom>
        </p:spPr>
      </p:pic>
      <p:pic>
        <p:nvPicPr>
          <p:cNvPr id="6" name="I don't like apple juice. I like grape juice.">
            <a:hlinkClick r:id="" action="ppaction://media"/>
            <a:extLst>
              <a:ext uri="{FF2B5EF4-FFF2-40B4-BE49-F238E27FC236}">
                <a16:creationId xmlns:a16="http://schemas.microsoft.com/office/drawing/2014/main" id="{AFF86323-E9A6-4D97-BFAE-81C01F9248D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231329" y="1603413"/>
            <a:ext cx="609600" cy="609600"/>
          </a:xfrm>
          <a:prstGeom prst="rect">
            <a:avLst/>
          </a:prstGeom>
        </p:spPr>
      </p:pic>
      <p:pic>
        <p:nvPicPr>
          <p:cNvPr id="7" name="I don't like burgers but I like pizza.">
            <a:hlinkClick r:id="" action="ppaction://media"/>
            <a:extLst>
              <a:ext uri="{FF2B5EF4-FFF2-40B4-BE49-F238E27FC236}">
                <a16:creationId xmlns:a16="http://schemas.microsoft.com/office/drawing/2014/main" id="{29EEEDF0-3F5F-4A83-9BA0-B60403EDBB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47836" y="4673935"/>
            <a:ext cx="609600" cy="609600"/>
          </a:xfrm>
          <a:prstGeom prst="rect">
            <a:avLst/>
          </a:prstGeom>
        </p:spPr>
      </p:pic>
      <p:pic>
        <p:nvPicPr>
          <p:cNvPr id="10" name="I like watermelon. I don't like french fries">
            <a:hlinkClick r:id="" action="ppaction://media"/>
            <a:extLst>
              <a:ext uri="{FF2B5EF4-FFF2-40B4-BE49-F238E27FC236}">
                <a16:creationId xmlns:a16="http://schemas.microsoft.com/office/drawing/2014/main" id="{698875AD-D328-40F7-924C-1A54632894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86388" y="5419550"/>
            <a:ext cx="609600" cy="609600"/>
          </a:xfrm>
          <a:prstGeom prst="rect">
            <a:avLst/>
          </a:prstGeom>
        </p:spPr>
      </p:pic>
      <p:pic>
        <p:nvPicPr>
          <p:cNvPr id="13" name="I don't like apple juice. I like grape juice.">
            <a:hlinkClick r:id="" action="ppaction://media"/>
            <a:extLst>
              <a:ext uri="{FF2B5EF4-FFF2-40B4-BE49-F238E27FC236}">
                <a16:creationId xmlns:a16="http://schemas.microsoft.com/office/drawing/2014/main" id="{9CE81154-E1B5-4E8E-9AED-DAC10E9B602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33721" y="6029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1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8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1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67000"/>
              </a:schemeClr>
            </a:gs>
            <a:gs pos="49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 descr="Une image contenant assis, alimentation, ordinateur&#10;&#10;Description générée automatiquement">
            <a:extLst>
              <a:ext uri="{FF2B5EF4-FFF2-40B4-BE49-F238E27FC236}">
                <a16:creationId xmlns:a16="http://schemas.microsoft.com/office/drawing/2014/main" id="{771ACABA-B857-47D3-BB15-124DC5310B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3396">
            <a:off x="9501579" y="4014517"/>
            <a:ext cx="1858988" cy="2173064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BA5F25C2-1D7C-4CF0-A21F-2735A1A95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7852" y="3037847"/>
            <a:ext cx="1772798" cy="257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 descr="Une image contenant signe&#10;&#10;Description générée automatiquement">
            <a:extLst>
              <a:ext uri="{FF2B5EF4-FFF2-40B4-BE49-F238E27FC236}">
                <a16:creationId xmlns:a16="http://schemas.microsoft.com/office/drawing/2014/main" id="{A17F0A1D-4348-47FD-B2AC-10C8CE685B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225" y="3429000"/>
            <a:ext cx="1404683" cy="205016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914E771-FC8D-47EB-8334-3A4A2F30D6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33396">
            <a:off x="1164169" y="3617630"/>
            <a:ext cx="1858988" cy="2157257"/>
          </a:xfrm>
          <a:prstGeom prst="rect">
            <a:avLst/>
          </a:prstGeom>
        </p:spPr>
      </p:pic>
      <p:pic>
        <p:nvPicPr>
          <p:cNvPr id="25" name="Picture 4" descr="Jus Fruits Apple - Images vectorielles gratuites sur Pixabay">
            <a:extLst>
              <a:ext uri="{FF2B5EF4-FFF2-40B4-BE49-F238E27FC236}">
                <a16:creationId xmlns:a16="http://schemas.microsoft.com/office/drawing/2014/main" id="{197E612E-B63A-4D00-A856-9CFF9E7E9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140" y="3201615"/>
            <a:ext cx="1823110" cy="266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 25" descr="Une image contenant jeu&#10;&#10;Description générée automatiquement">
            <a:extLst>
              <a:ext uri="{FF2B5EF4-FFF2-40B4-BE49-F238E27FC236}">
                <a16:creationId xmlns:a16="http://schemas.microsoft.com/office/drawing/2014/main" id="{8E803B42-D10B-48E7-9A9D-F0B2C692AD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597" y="3488417"/>
            <a:ext cx="1086532" cy="2173064"/>
          </a:xfrm>
          <a:prstGeom prst="rect">
            <a:avLst/>
          </a:prstGeom>
        </p:spPr>
      </p:pic>
      <p:pic>
        <p:nvPicPr>
          <p:cNvPr id="27" name="Picture 4" descr="Fraise Fruits Rouge - Photo gratuite sur Pixabay">
            <a:extLst>
              <a:ext uri="{FF2B5EF4-FFF2-40B4-BE49-F238E27FC236}">
                <a16:creationId xmlns:a16="http://schemas.microsoft.com/office/drawing/2014/main" id="{EEEA03E1-8234-40DD-A682-9E8F73175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90" y="4685211"/>
            <a:ext cx="1105606" cy="125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Fraise Fruits Rouge - Photo gratuite sur Pixabay">
            <a:extLst>
              <a:ext uri="{FF2B5EF4-FFF2-40B4-BE49-F238E27FC236}">
                <a16:creationId xmlns:a16="http://schemas.microsoft.com/office/drawing/2014/main" id="{1200C6DD-BC0F-4E6C-A5A1-84426ADAD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90" y="4837611"/>
            <a:ext cx="1105606" cy="125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 30" descr="Une image contenant fruit, pomme, intérieur, rouge&#10;&#10;Description générée automatiquement">
            <a:extLst>
              <a:ext uri="{FF2B5EF4-FFF2-40B4-BE49-F238E27FC236}">
                <a16:creationId xmlns:a16="http://schemas.microsoft.com/office/drawing/2014/main" id="{0B02FDB1-9168-47BC-AE5F-B78E0DA632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878" y="4689544"/>
            <a:ext cx="2326989" cy="1540419"/>
          </a:xfrm>
          <a:prstGeom prst="rect">
            <a:avLst/>
          </a:prstGeom>
        </p:spPr>
      </p:pic>
      <p:pic>
        <p:nvPicPr>
          <p:cNvPr id="13" name="Image 12" descr="Une image contenant assis, alimentation, table, noir&#10;&#10;Description générée automatiquement">
            <a:extLst>
              <a:ext uri="{FF2B5EF4-FFF2-40B4-BE49-F238E27FC236}">
                <a16:creationId xmlns:a16="http://schemas.microsoft.com/office/drawing/2014/main" id="{FC487B73-79D9-4FA2-A66A-4E6B7A3EF4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055" y="4698562"/>
            <a:ext cx="1457645" cy="1439424"/>
          </a:xfrm>
          <a:prstGeom prst="rect">
            <a:avLst/>
          </a:prstGeom>
        </p:spPr>
      </p:pic>
      <p:pic>
        <p:nvPicPr>
          <p:cNvPr id="19" name="Image 18" descr="Une image contenant jeu&#10;&#10;Description générée automatiquement">
            <a:extLst>
              <a:ext uri="{FF2B5EF4-FFF2-40B4-BE49-F238E27FC236}">
                <a16:creationId xmlns:a16="http://schemas.microsoft.com/office/drawing/2014/main" id="{24CA3D12-E29A-479D-BB54-42925ACD9C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591" y="4162280"/>
            <a:ext cx="1086532" cy="217306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687C20F-5F21-4B14-9C52-58AC74B789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0993" y="3854872"/>
            <a:ext cx="2103425" cy="2283114"/>
          </a:xfrm>
          <a:prstGeom prst="rect">
            <a:avLst/>
          </a:prstGeom>
        </p:spPr>
      </p:pic>
      <p:pic>
        <p:nvPicPr>
          <p:cNvPr id="28" name="Image 27" descr="Une image contenant fruit, pomme, intérieur, rouge&#10;&#10;Description générée automatiquement">
            <a:extLst>
              <a:ext uri="{FF2B5EF4-FFF2-40B4-BE49-F238E27FC236}">
                <a16:creationId xmlns:a16="http://schemas.microsoft.com/office/drawing/2014/main" id="{B20BB036-C760-442D-8C4B-6D14DFF9A4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253" y="4794925"/>
            <a:ext cx="2326989" cy="1540419"/>
          </a:xfrm>
          <a:prstGeom prst="rect">
            <a:avLst/>
          </a:prstGeom>
        </p:spPr>
      </p:pic>
      <p:pic>
        <p:nvPicPr>
          <p:cNvPr id="33" name="Image 32" descr="Une image contenant assis, alimentation, table, noir&#10;&#10;Description générée automatiquement">
            <a:extLst>
              <a:ext uri="{FF2B5EF4-FFF2-40B4-BE49-F238E27FC236}">
                <a16:creationId xmlns:a16="http://schemas.microsoft.com/office/drawing/2014/main" id="{F30D426A-D5DC-484D-9E3E-A6E0B704E6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026" y="4941769"/>
            <a:ext cx="1457645" cy="1439424"/>
          </a:xfrm>
          <a:prstGeom prst="rect">
            <a:avLst/>
          </a:prstGeom>
        </p:spPr>
      </p:pic>
      <p:sp>
        <p:nvSpPr>
          <p:cNvPr id="35" name="Ellipse 34">
            <a:extLst>
              <a:ext uri="{FF2B5EF4-FFF2-40B4-BE49-F238E27FC236}">
                <a16:creationId xmlns:a16="http://schemas.microsoft.com/office/drawing/2014/main" id="{289BFA8C-0223-41A5-8FEC-1F3A7D4B08D2}"/>
              </a:ext>
            </a:extLst>
          </p:cNvPr>
          <p:cNvSpPr/>
          <p:nvPr/>
        </p:nvSpPr>
        <p:spPr>
          <a:xfrm>
            <a:off x="23352" y="2796965"/>
            <a:ext cx="3795198" cy="3764256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Image 36" descr="Une image contenant intérieur, ours, peluche, assis&#10;&#10;Description générée automatiquement">
            <a:extLst>
              <a:ext uri="{FF2B5EF4-FFF2-40B4-BE49-F238E27FC236}">
                <a16:creationId xmlns:a16="http://schemas.microsoft.com/office/drawing/2014/main" id="{4ACC0D08-3D73-4CE5-AE17-995948750BF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5"/>
          <a:stretch/>
        </p:blipFill>
        <p:spPr>
          <a:xfrm>
            <a:off x="8253727" y="176427"/>
            <a:ext cx="3370836" cy="3485480"/>
          </a:xfrm>
          <a:prstGeom prst="rect">
            <a:avLst/>
          </a:prstGeom>
        </p:spPr>
      </p:pic>
      <p:pic>
        <p:nvPicPr>
          <p:cNvPr id="3" name="I-don’t-like-apple-juice---bu1593107817">
            <a:hlinkClick r:id="" action="ppaction://media"/>
            <a:extLst>
              <a:ext uri="{FF2B5EF4-FFF2-40B4-BE49-F238E27FC236}">
                <a16:creationId xmlns:a16="http://schemas.microsoft.com/office/drawing/2014/main" id="{2C6D2365-D821-4687-8DA5-33C8F58590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19763" y="4439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970182FF-8A2D-49CE-9046-A28011B8FD00}"/>
              </a:ext>
            </a:extLst>
          </p:cNvPr>
          <p:cNvSpPr/>
          <p:nvPr/>
        </p:nvSpPr>
        <p:spPr>
          <a:xfrm>
            <a:off x="778025" y="225083"/>
            <a:ext cx="5683347" cy="4318782"/>
          </a:xfrm>
          <a:prstGeom prst="wedgeRoundRectCallout">
            <a:avLst>
              <a:gd name="adj1" fmla="val 89127"/>
              <a:gd name="adj2" fmla="val 3763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5" name="Image 4" descr="Une image contenant intérieur, ours, peluche, assis&#10;&#10;Description générée automatiquement">
            <a:extLst>
              <a:ext uri="{FF2B5EF4-FFF2-40B4-BE49-F238E27FC236}">
                <a16:creationId xmlns:a16="http://schemas.microsoft.com/office/drawing/2014/main" id="{0A1BADEF-C4BC-404E-AC25-34F45C0E67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5"/>
          <a:stretch/>
        </p:blipFill>
        <p:spPr>
          <a:xfrm>
            <a:off x="7906155" y="3080823"/>
            <a:ext cx="3863814" cy="3995225"/>
          </a:xfrm>
          <a:prstGeom prst="rect">
            <a:avLst/>
          </a:prstGeom>
        </p:spPr>
      </p:pic>
      <p:pic>
        <p:nvPicPr>
          <p:cNvPr id="1026" name="Picture 2" descr="Ver Faim, Couteau, Fourche, Manger, Chenilles, Scarabée">
            <a:extLst>
              <a:ext uri="{FF2B5EF4-FFF2-40B4-BE49-F238E27FC236}">
                <a16:creationId xmlns:a16="http://schemas.microsoft.com/office/drawing/2014/main" id="{4AD92758-2DF0-4045-A95D-F626F84F1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131" y="917918"/>
            <a:ext cx="2224019" cy="287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 Faim Manger - Image gratuite sur Pixabay">
            <a:extLst>
              <a:ext uri="{FF2B5EF4-FFF2-40B4-BE49-F238E27FC236}">
                <a16:creationId xmlns:a16="http://schemas.microsoft.com/office/drawing/2014/main" id="{83B79838-C975-4CCE-B100-CD4759B18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389" y="649840"/>
            <a:ext cx="3863814" cy="243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 Faim Manger - Image gratuite sur Pixabay">
            <a:extLst>
              <a:ext uri="{FF2B5EF4-FFF2-40B4-BE49-F238E27FC236}">
                <a16:creationId xmlns:a16="http://schemas.microsoft.com/office/drawing/2014/main" id="{0E32CE57-1268-4029-91C9-6F9C0099A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773" y="4414520"/>
            <a:ext cx="2224019" cy="244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-hungry-1593107586">
            <a:hlinkClick r:id="" action="ppaction://media"/>
            <a:extLst>
              <a:ext uri="{FF2B5EF4-FFF2-40B4-BE49-F238E27FC236}">
                <a16:creationId xmlns:a16="http://schemas.microsoft.com/office/drawing/2014/main" id="{74AEAED5-0C86-4FD2-94FE-254A2A3FA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95220" y="179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5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aise Fruits Rouge - Photo gratuite sur Pixabay">
            <a:extLst>
              <a:ext uri="{FF2B5EF4-FFF2-40B4-BE49-F238E27FC236}">
                <a16:creationId xmlns:a16="http://schemas.microsoft.com/office/drawing/2014/main" id="{6AE534A8-DBB8-4F86-93D1-CAE5F529D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322" y="2923502"/>
            <a:ext cx="1382110" cy="157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 descr="Une image contenant orange, agrume, fruit, tasse&#10;&#10;Description générée automatiquement">
            <a:extLst>
              <a:ext uri="{FF2B5EF4-FFF2-40B4-BE49-F238E27FC236}">
                <a16:creationId xmlns:a16="http://schemas.microsoft.com/office/drawing/2014/main" id="{21A0E1FA-7949-464B-812B-5228FD6D2D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802" b="7502"/>
          <a:stretch/>
        </p:blipFill>
        <p:spPr>
          <a:xfrm>
            <a:off x="6738669" y="130625"/>
            <a:ext cx="1660565" cy="1733066"/>
          </a:xfrm>
          <a:prstGeom prst="rect">
            <a:avLst/>
          </a:prstGeom>
        </p:spPr>
      </p:pic>
      <p:pic>
        <p:nvPicPr>
          <p:cNvPr id="5" name="Image 4" descr="Une image contenant fruit, raisin, assis&#10;&#10;Description générée automatiquement">
            <a:extLst>
              <a:ext uri="{FF2B5EF4-FFF2-40B4-BE49-F238E27FC236}">
                <a16:creationId xmlns:a16="http://schemas.microsoft.com/office/drawing/2014/main" id="{ED66BFD2-B4FC-4E51-81DF-B0764E92F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185" y="939396"/>
            <a:ext cx="2710022" cy="1806681"/>
          </a:xfrm>
          <a:prstGeom prst="rect">
            <a:avLst/>
          </a:prstGeom>
        </p:spPr>
      </p:pic>
      <p:pic>
        <p:nvPicPr>
          <p:cNvPr id="6" name="Image 5" descr="Une image contenant fruit, pomme, intérieur, rouge&#10;&#10;Description générée automatiquement">
            <a:extLst>
              <a:ext uri="{FF2B5EF4-FFF2-40B4-BE49-F238E27FC236}">
                <a16:creationId xmlns:a16="http://schemas.microsoft.com/office/drawing/2014/main" id="{0C4259AB-C952-4311-B372-6CBEB0D529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81" y="4574228"/>
            <a:ext cx="2519687" cy="1667980"/>
          </a:xfrm>
          <a:prstGeom prst="rect">
            <a:avLst/>
          </a:prstGeom>
        </p:spPr>
      </p:pic>
      <p:pic>
        <p:nvPicPr>
          <p:cNvPr id="7" name="Image 6" descr="Une image contenant fruit, banane, noir, poire&#10;&#10;Description générée automatiquement">
            <a:extLst>
              <a:ext uri="{FF2B5EF4-FFF2-40B4-BE49-F238E27FC236}">
                <a16:creationId xmlns:a16="http://schemas.microsoft.com/office/drawing/2014/main" id="{DFBF663F-3440-4F01-A08E-84913095E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14" y="3128063"/>
            <a:ext cx="1427985" cy="2359493"/>
          </a:xfrm>
          <a:prstGeom prst="rect">
            <a:avLst/>
          </a:prstGeom>
        </p:spPr>
      </p:pic>
      <p:pic>
        <p:nvPicPr>
          <p:cNvPr id="8" name="Image 7" descr="Une image contenant intérieur, fruit, tenant, assis&#10;&#10;Description générée automatiquement">
            <a:extLst>
              <a:ext uri="{FF2B5EF4-FFF2-40B4-BE49-F238E27FC236}">
                <a16:creationId xmlns:a16="http://schemas.microsoft.com/office/drawing/2014/main" id="{3E66C724-B76B-4FC6-8B17-9278C4763E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446" y="4335243"/>
            <a:ext cx="1948816" cy="1444812"/>
          </a:xfrm>
          <a:prstGeom prst="rect">
            <a:avLst/>
          </a:prstGeom>
        </p:spPr>
      </p:pic>
      <p:pic>
        <p:nvPicPr>
          <p:cNvPr id="9" name="Image 8" descr="Une image contenant assis, alimentation, table, noir&#10;&#10;Description générée automatiquement">
            <a:extLst>
              <a:ext uri="{FF2B5EF4-FFF2-40B4-BE49-F238E27FC236}">
                <a16:creationId xmlns:a16="http://schemas.microsoft.com/office/drawing/2014/main" id="{8A7C05C0-57B8-4A17-A4BB-DB7E356267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305" y="130625"/>
            <a:ext cx="1388424" cy="1371068"/>
          </a:xfrm>
          <a:prstGeom prst="rect">
            <a:avLst/>
          </a:prstGeom>
        </p:spPr>
      </p:pic>
      <p:pic>
        <p:nvPicPr>
          <p:cNvPr id="10" name="Image 9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C1D25963-8F76-4421-B97C-E673DADC85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016" y="3079969"/>
            <a:ext cx="1101319" cy="846639"/>
          </a:xfrm>
          <a:prstGeom prst="rect">
            <a:avLst/>
          </a:prstGeom>
        </p:spPr>
      </p:pic>
      <p:pic>
        <p:nvPicPr>
          <p:cNvPr id="12" name="Image 11" descr="Une image contenant boîte&#10;&#10;Description générée automatiquement">
            <a:extLst>
              <a:ext uri="{FF2B5EF4-FFF2-40B4-BE49-F238E27FC236}">
                <a16:creationId xmlns:a16="http://schemas.microsoft.com/office/drawing/2014/main" id="{1C1AB023-7790-44FF-BF76-F8CC59B015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0" y="2568556"/>
            <a:ext cx="1720887" cy="860444"/>
          </a:xfrm>
          <a:prstGeom prst="rect">
            <a:avLst/>
          </a:prstGeom>
        </p:spPr>
      </p:pic>
      <p:pic>
        <p:nvPicPr>
          <p:cNvPr id="13" name="Image 12" descr="Une image contenant jeu&#10;&#10;Description générée automatiquement">
            <a:extLst>
              <a:ext uri="{FF2B5EF4-FFF2-40B4-BE49-F238E27FC236}">
                <a16:creationId xmlns:a16="http://schemas.microsoft.com/office/drawing/2014/main" id="{87626B31-41DD-418F-833F-1D98CA29AD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00" y="3959390"/>
            <a:ext cx="764083" cy="1528166"/>
          </a:xfrm>
          <a:prstGeom prst="rect">
            <a:avLst/>
          </a:prstGeom>
        </p:spPr>
      </p:pic>
      <p:pic>
        <p:nvPicPr>
          <p:cNvPr id="15" name="Image 14" descr="Une image contenant rideau&#10;&#10;Description générée automatiquement">
            <a:extLst>
              <a:ext uri="{FF2B5EF4-FFF2-40B4-BE49-F238E27FC236}">
                <a16:creationId xmlns:a16="http://schemas.microsoft.com/office/drawing/2014/main" id="{A1C414B3-4C05-410C-BACC-B14F3A9ABD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07" y="4667653"/>
            <a:ext cx="1354364" cy="1574555"/>
          </a:xfrm>
          <a:prstGeom prst="rect">
            <a:avLst/>
          </a:prstGeom>
        </p:spPr>
      </p:pic>
      <p:pic>
        <p:nvPicPr>
          <p:cNvPr id="18" name="Image 17" descr="Une image contenant signe&#10;&#10;Description générée automatiquement">
            <a:extLst>
              <a:ext uri="{FF2B5EF4-FFF2-40B4-BE49-F238E27FC236}">
                <a16:creationId xmlns:a16="http://schemas.microsoft.com/office/drawing/2014/main" id="{BA055676-103F-4298-BC1D-9594405C77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211" y="4748460"/>
            <a:ext cx="1023451" cy="1493748"/>
          </a:xfrm>
          <a:prstGeom prst="rect">
            <a:avLst/>
          </a:prstGeom>
        </p:spPr>
      </p:pic>
      <p:pic>
        <p:nvPicPr>
          <p:cNvPr id="21" name="Picture 4" descr="Jus Fruits Apple - Images vectorielles gratuites sur Pixabay">
            <a:extLst>
              <a:ext uri="{FF2B5EF4-FFF2-40B4-BE49-F238E27FC236}">
                <a16:creationId xmlns:a16="http://schemas.microsoft.com/office/drawing/2014/main" id="{85C8210C-EB3E-4E8B-88FD-20A52B211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143" y="2336089"/>
            <a:ext cx="1089800" cy="159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21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C1CFBB61-CA95-4B51-87DB-E2125548F17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64" y="832964"/>
            <a:ext cx="1414932" cy="1330920"/>
          </a:xfrm>
          <a:prstGeom prst="rect">
            <a:avLst/>
          </a:prstGeom>
        </p:spPr>
      </p:pic>
      <p:pic>
        <p:nvPicPr>
          <p:cNvPr id="23" name="Image 22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53D0F1AD-BC23-478C-B2D8-E661A14A810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300" y="1842831"/>
            <a:ext cx="1136470" cy="1068992"/>
          </a:xfrm>
          <a:prstGeom prst="rect">
            <a:avLst/>
          </a:prstGeom>
        </p:spPr>
      </p:pic>
      <p:sp>
        <p:nvSpPr>
          <p:cNvPr id="24" name="Signe de multiplication 23">
            <a:extLst>
              <a:ext uri="{FF2B5EF4-FFF2-40B4-BE49-F238E27FC236}">
                <a16:creationId xmlns:a16="http://schemas.microsoft.com/office/drawing/2014/main" id="{1E934ECD-3AFA-4A1E-A435-34CE612C3738}"/>
              </a:ext>
            </a:extLst>
          </p:cNvPr>
          <p:cNvSpPr/>
          <p:nvPr/>
        </p:nvSpPr>
        <p:spPr>
          <a:xfrm>
            <a:off x="10372279" y="1498424"/>
            <a:ext cx="1683590" cy="1444813"/>
          </a:xfrm>
          <a:prstGeom prst="mathMultiply">
            <a:avLst>
              <a:gd name="adj1" fmla="val 118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Autocollants de Jus de raisin | WebStickersMuraux.com">
            <a:extLst>
              <a:ext uri="{FF2B5EF4-FFF2-40B4-BE49-F238E27FC236}">
                <a16:creationId xmlns:a16="http://schemas.microsoft.com/office/drawing/2014/main" id="{768C6097-555C-421A-B7FF-2A7A5C6F0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667" b="94167" l="10000" r="90000">
                        <a14:foregroundMark x1="35333" y1="41333" x2="53833" y2="85333"/>
                        <a14:foregroundMark x1="53833" y1="85333" x2="60667" y2="94167"/>
                        <a14:foregroundMark x1="38500" y1="42500" x2="32167" y2="59333"/>
                        <a14:foregroundMark x1="32167" y1="59333" x2="33667" y2="68667"/>
                        <a14:foregroundMark x1="33667" y1="68667" x2="47833" y2="81500"/>
                        <a14:foregroundMark x1="39000" y1="43000" x2="60167" y2="55167"/>
                        <a14:foregroundMark x1="60167" y1="55167" x2="59333" y2="63667"/>
                        <a14:foregroundMark x1="59333" y1="63667" x2="54000" y2="73667"/>
                        <a14:foregroundMark x1="54000" y1="73667" x2="53667" y2="81500"/>
                        <a14:foregroundMark x1="35667" y1="6500" x2="43167" y2="24167"/>
                        <a14:foregroundMark x1="43167" y1="24167" x2="43500" y2="24500"/>
                        <a14:foregroundMark x1="34000" y1="5667" x2="18500" y2="13000"/>
                        <a14:foregroundMark x1="36500" y1="72500" x2="39000" y2="82000"/>
                        <a14:foregroundMark x1="39000" y1="82000" x2="40667" y2="83500"/>
                        <a14:foregroundMark x1="56667" y1="58833" x2="55833" y2="6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616" y="2456049"/>
            <a:ext cx="2094480" cy="209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Frais, Actualisation, Summertime, Pastèque">
            <a:extLst>
              <a:ext uri="{FF2B5EF4-FFF2-40B4-BE49-F238E27FC236}">
                <a16:creationId xmlns:a16="http://schemas.microsoft.com/office/drawing/2014/main" id="{B9BA8C4F-B458-439A-884F-57A3E4966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2061">
            <a:off x="4232305" y="5133682"/>
            <a:ext cx="1908112" cy="95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hronomètre Accès À Distance - Images vectorielles gratuites sur ...">
            <a:extLst>
              <a:ext uri="{FF2B5EF4-FFF2-40B4-BE49-F238E27FC236}">
                <a16:creationId xmlns:a16="http://schemas.microsoft.com/office/drawing/2014/main" id="{A4B09C94-3202-427C-A3B7-B7FF77B8C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84" y="19024"/>
            <a:ext cx="1655164" cy="206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99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âtiment, rue, cité, nombreux&#10;&#10;Description générée automatiquement">
            <a:extLst>
              <a:ext uri="{FF2B5EF4-FFF2-40B4-BE49-F238E27FC236}">
                <a16:creationId xmlns:a16="http://schemas.microsoft.com/office/drawing/2014/main" id="{2FCF6168-3127-40C4-9F9A-2C017BB7A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1589334-B72B-468F-98C0-7323493A0812}"/>
              </a:ext>
            </a:extLst>
          </p:cNvPr>
          <p:cNvSpPr txBox="1"/>
          <p:nvPr/>
        </p:nvSpPr>
        <p:spPr>
          <a:xfrm>
            <a:off x="3428072" y="291865"/>
            <a:ext cx="5808450" cy="584775"/>
          </a:xfrm>
          <a:prstGeom prst="rect">
            <a:avLst/>
          </a:prstGeom>
          <a:gradFill>
            <a:gsLst>
              <a:gs pos="23000">
                <a:srgbClr val="F9477B"/>
              </a:gs>
              <a:gs pos="97000">
                <a:srgbClr val="FFCCCC"/>
              </a:gs>
            </a:gsLst>
            <a:path path="circle">
              <a:fillToRect l="50000" t="50000" r="50000" b="50000"/>
            </a:path>
          </a:gradFill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 Rounded MT Bold" panose="020F0704030504030204" pitchFamily="34" charset="0"/>
              </a:rPr>
              <a:t>Dans ce cours tu as appris à</a:t>
            </a:r>
          </a:p>
        </p:txBody>
      </p:sp>
      <p:sp>
        <p:nvSpPr>
          <p:cNvPr id="5" name="Nuage 4">
            <a:extLst>
              <a:ext uri="{FF2B5EF4-FFF2-40B4-BE49-F238E27FC236}">
                <a16:creationId xmlns:a16="http://schemas.microsoft.com/office/drawing/2014/main" id="{6DA7024A-B021-4F1C-BF15-3D88DF07257D}"/>
              </a:ext>
            </a:extLst>
          </p:cNvPr>
          <p:cNvSpPr/>
          <p:nvPr/>
        </p:nvSpPr>
        <p:spPr>
          <a:xfrm>
            <a:off x="230275" y="952046"/>
            <a:ext cx="3438066" cy="2593442"/>
          </a:xfrm>
          <a:prstGeom prst="cloud">
            <a:avLst/>
          </a:prstGeom>
          <a:gradFill>
            <a:gsLst>
              <a:gs pos="0">
                <a:srgbClr val="DD2E65"/>
              </a:gs>
              <a:gs pos="100000">
                <a:srgbClr val="B9E4DE"/>
              </a:gs>
              <a:gs pos="100000">
                <a:schemeClr val="bg1"/>
              </a:gs>
              <a:gs pos="100000">
                <a:srgbClr val="DD2E65"/>
              </a:gs>
            </a:gsLst>
            <a:path path="circl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uage 5">
            <a:extLst>
              <a:ext uri="{FF2B5EF4-FFF2-40B4-BE49-F238E27FC236}">
                <a16:creationId xmlns:a16="http://schemas.microsoft.com/office/drawing/2014/main" id="{0CC5D883-649E-440A-A1E7-8ED589200068}"/>
              </a:ext>
            </a:extLst>
          </p:cNvPr>
          <p:cNvSpPr/>
          <p:nvPr/>
        </p:nvSpPr>
        <p:spPr>
          <a:xfrm>
            <a:off x="6671313" y="914756"/>
            <a:ext cx="3518127" cy="2272894"/>
          </a:xfrm>
          <a:prstGeom prst="cloud">
            <a:avLst/>
          </a:prstGeom>
          <a:gradFill>
            <a:gsLst>
              <a:gs pos="0">
                <a:srgbClr val="DD2E65"/>
              </a:gs>
              <a:gs pos="100000">
                <a:srgbClr val="B9E4DE"/>
              </a:gs>
              <a:gs pos="100000">
                <a:schemeClr val="bg1"/>
              </a:gs>
              <a:gs pos="100000">
                <a:srgbClr val="DD2E65"/>
              </a:gs>
            </a:gsLst>
            <a:path path="circl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uage 6">
            <a:extLst>
              <a:ext uri="{FF2B5EF4-FFF2-40B4-BE49-F238E27FC236}">
                <a16:creationId xmlns:a16="http://schemas.microsoft.com/office/drawing/2014/main" id="{962BC3AA-9BD3-47A6-AE2D-0FE83E201059}"/>
              </a:ext>
            </a:extLst>
          </p:cNvPr>
          <p:cNvSpPr/>
          <p:nvPr/>
        </p:nvSpPr>
        <p:spPr>
          <a:xfrm>
            <a:off x="5299250" y="3771961"/>
            <a:ext cx="3068908" cy="2110599"/>
          </a:xfrm>
          <a:prstGeom prst="cloud">
            <a:avLst/>
          </a:prstGeom>
          <a:gradFill>
            <a:gsLst>
              <a:gs pos="0">
                <a:srgbClr val="DD2E65"/>
              </a:gs>
              <a:gs pos="100000">
                <a:srgbClr val="B9E4DE"/>
              </a:gs>
              <a:gs pos="100000">
                <a:schemeClr val="bg1"/>
              </a:gs>
              <a:gs pos="100000">
                <a:srgbClr val="DD2E65"/>
              </a:gs>
            </a:gsLst>
            <a:path path="circl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EB4223F-19B3-4012-8CC5-3B41CDD1B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86" y="5134869"/>
            <a:ext cx="2390371" cy="1467837"/>
          </a:xfrm>
          <a:prstGeom prst="rect">
            <a:avLst/>
          </a:prstGeom>
          <a:gradFill>
            <a:gsLst>
              <a:gs pos="0">
                <a:srgbClr val="DD2E65"/>
              </a:gs>
              <a:gs pos="100000">
                <a:srgbClr val="B9E4DE"/>
              </a:gs>
              <a:gs pos="100000">
                <a:schemeClr val="bg1"/>
              </a:gs>
              <a:gs pos="100000">
                <a:srgbClr val="DD2E65"/>
              </a:gs>
            </a:gsLst>
            <a:path path="circle">
              <a:fillToRect l="50000" t="50000" r="50000" b="50000"/>
            </a:path>
          </a:gradFill>
        </p:spPr>
      </p:pic>
      <p:pic>
        <p:nvPicPr>
          <p:cNvPr id="9" name="Image 8" descr="Une image contenant assiette, table, alimentation, assis&#10;&#10;Description générée automatiquement">
            <a:extLst>
              <a:ext uri="{FF2B5EF4-FFF2-40B4-BE49-F238E27FC236}">
                <a16:creationId xmlns:a16="http://schemas.microsoft.com/office/drawing/2014/main" id="{CC7B7103-3592-47DE-8A85-D6D43CBC2B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48" y="2374092"/>
            <a:ext cx="2229813" cy="1114907"/>
          </a:xfrm>
          <a:prstGeom prst="rect">
            <a:avLst/>
          </a:prstGeom>
          <a:noFill/>
        </p:spPr>
      </p:pic>
      <p:pic>
        <p:nvPicPr>
          <p:cNvPr id="10" name="Image 9" descr="Une image contenant boîte&#10;&#10;Description générée automatiquement">
            <a:extLst>
              <a:ext uri="{FF2B5EF4-FFF2-40B4-BE49-F238E27FC236}">
                <a16:creationId xmlns:a16="http://schemas.microsoft.com/office/drawing/2014/main" id="{BA3F4355-F1E5-4253-872F-18A108CE8D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5988">
            <a:off x="2324376" y="1431672"/>
            <a:ext cx="1084386" cy="542193"/>
          </a:xfrm>
          <a:prstGeom prst="rect">
            <a:avLst/>
          </a:prstGeom>
          <a:noFill/>
        </p:spPr>
      </p:pic>
      <p:pic>
        <p:nvPicPr>
          <p:cNvPr id="11" name="Image 10" descr="Une image contenant jeu&#10;&#10;Description générée automatiquement">
            <a:extLst>
              <a:ext uri="{FF2B5EF4-FFF2-40B4-BE49-F238E27FC236}">
                <a16:creationId xmlns:a16="http://schemas.microsoft.com/office/drawing/2014/main" id="{14AF51FC-C785-4B34-971B-6E691144A7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4129">
            <a:off x="1979518" y="1673598"/>
            <a:ext cx="649496" cy="1298992"/>
          </a:xfrm>
          <a:prstGeom prst="rect">
            <a:avLst/>
          </a:prstGeom>
          <a:noFill/>
        </p:spPr>
      </p:pic>
      <p:pic>
        <p:nvPicPr>
          <p:cNvPr id="12" name="Image 11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282DF1CD-43F6-4CCF-94A9-EF3EF99B5A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38" y="1369373"/>
            <a:ext cx="944789" cy="487895"/>
          </a:xfrm>
          <a:prstGeom prst="rect">
            <a:avLst/>
          </a:prstGeom>
          <a:noFill/>
        </p:spPr>
      </p:pic>
      <p:pic>
        <p:nvPicPr>
          <p:cNvPr id="13" name="Picture 4" descr="Fraise Fruits Rouge - Photo gratuite sur Pixabay">
            <a:extLst>
              <a:ext uri="{FF2B5EF4-FFF2-40B4-BE49-F238E27FC236}">
                <a16:creationId xmlns:a16="http://schemas.microsoft.com/office/drawing/2014/main" id="{87A39A5F-7A2D-4591-A105-8B28CA2A5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954" y="1143188"/>
            <a:ext cx="743745" cy="847304"/>
          </a:xfrm>
          <a:prstGeom prst="rect">
            <a:avLst/>
          </a:prstGeom>
          <a:noFill/>
        </p:spPr>
      </p:pic>
      <p:pic>
        <p:nvPicPr>
          <p:cNvPr id="14" name="Image 13" descr="Une image contenant orange, agrume, fruit, tasse&#10;&#10;Description générée automatiquement">
            <a:extLst>
              <a:ext uri="{FF2B5EF4-FFF2-40B4-BE49-F238E27FC236}">
                <a16:creationId xmlns:a16="http://schemas.microsoft.com/office/drawing/2014/main" id="{7B78275E-AAEB-4185-B517-74B94813864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802" b="7502"/>
          <a:stretch/>
        </p:blipFill>
        <p:spPr>
          <a:xfrm>
            <a:off x="6811675" y="1817357"/>
            <a:ext cx="743745" cy="776218"/>
          </a:xfrm>
          <a:prstGeom prst="rect">
            <a:avLst/>
          </a:prstGeom>
          <a:noFill/>
        </p:spPr>
      </p:pic>
      <p:pic>
        <p:nvPicPr>
          <p:cNvPr id="15" name="Image 14" descr="Une image contenant fruit, banane, noir, poire&#10;&#10;Description générée automatiquement">
            <a:extLst>
              <a:ext uri="{FF2B5EF4-FFF2-40B4-BE49-F238E27FC236}">
                <a16:creationId xmlns:a16="http://schemas.microsoft.com/office/drawing/2014/main" id="{31FA4AC5-78B0-471F-88C9-557318E570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191" y="1814080"/>
            <a:ext cx="743745" cy="1228906"/>
          </a:xfrm>
          <a:prstGeom prst="rect">
            <a:avLst/>
          </a:prstGeom>
          <a:noFill/>
        </p:spPr>
      </p:pic>
      <p:pic>
        <p:nvPicPr>
          <p:cNvPr id="16" name="Image 15" descr="Une image contenant intérieur, fruit, tenant, assis&#10;&#10;Description générée automatiquement">
            <a:extLst>
              <a:ext uri="{FF2B5EF4-FFF2-40B4-BE49-F238E27FC236}">
                <a16:creationId xmlns:a16="http://schemas.microsoft.com/office/drawing/2014/main" id="{32450FA1-49D6-4BF7-807C-1339ACD935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763" y="1251249"/>
            <a:ext cx="1033356" cy="903037"/>
          </a:xfrm>
          <a:prstGeom prst="rect">
            <a:avLst/>
          </a:prstGeom>
          <a:noFill/>
        </p:spPr>
      </p:pic>
      <p:pic>
        <p:nvPicPr>
          <p:cNvPr id="17" name="Image 16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4028E378-4E77-4261-AE1A-F645F049BC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596" y="4606552"/>
            <a:ext cx="1028755" cy="967673"/>
          </a:xfrm>
          <a:prstGeom prst="rect">
            <a:avLst/>
          </a:prstGeom>
          <a:noFill/>
        </p:spPr>
      </p:pic>
      <p:pic>
        <p:nvPicPr>
          <p:cNvPr id="18" name="Image 17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A8D2F7F8-19BE-4848-809B-F7019DF379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810" y="4163118"/>
            <a:ext cx="1089989" cy="1025271"/>
          </a:xfrm>
          <a:prstGeom prst="rect">
            <a:avLst/>
          </a:prstGeom>
          <a:noFill/>
        </p:spPr>
      </p:pic>
      <p:sp>
        <p:nvSpPr>
          <p:cNvPr id="19" name="Signe de multiplication 18">
            <a:extLst>
              <a:ext uri="{FF2B5EF4-FFF2-40B4-BE49-F238E27FC236}">
                <a16:creationId xmlns:a16="http://schemas.microsoft.com/office/drawing/2014/main" id="{906502BA-F850-4A27-A36D-CFD28F1DA0FC}"/>
              </a:ext>
            </a:extLst>
          </p:cNvPr>
          <p:cNvSpPr/>
          <p:nvPr/>
        </p:nvSpPr>
        <p:spPr>
          <a:xfrm>
            <a:off x="6717508" y="3989869"/>
            <a:ext cx="1438591" cy="1122498"/>
          </a:xfrm>
          <a:prstGeom prst="mathMultiply">
            <a:avLst>
              <a:gd name="adj1" fmla="val 11813"/>
            </a:avLst>
          </a:prstGeom>
          <a:gradFill>
            <a:gsLst>
              <a:gs pos="0">
                <a:srgbClr val="DD2E65"/>
              </a:gs>
              <a:gs pos="100000">
                <a:srgbClr val="B9E4DE"/>
              </a:gs>
              <a:gs pos="100000">
                <a:schemeClr val="bg1"/>
              </a:gs>
              <a:gs pos="100000">
                <a:srgbClr val="DD2E65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9E3C5E9-0442-4CAA-8D05-D1242678B46D}"/>
              </a:ext>
            </a:extLst>
          </p:cNvPr>
          <p:cNvSpPr txBox="1"/>
          <p:nvPr/>
        </p:nvSpPr>
        <p:spPr>
          <a:xfrm>
            <a:off x="-107910" y="3024319"/>
            <a:ext cx="45127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découvrir des aliments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50AF97C-059C-4661-BB02-804867774550}"/>
              </a:ext>
            </a:extLst>
          </p:cNvPr>
          <p:cNvSpPr txBox="1"/>
          <p:nvPr/>
        </p:nvSpPr>
        <p:spPr>
          <a:xfrm>
            <a:off x="6355895" y="2755938"/>
            <a:ext cx="5761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découvrir les fruits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9C176E6-7BD2-4E45-8EA2-2C36B8F83DFE}"/>
              </a:ext>
            </a:extLst>
          </p:cNvPr>
          <p:cNvSpPr txBox="1"/>
          <p:nvPr/>
        </p:nvSpPr>
        <p:spPr>
          <a:xfrm>
            <a:off x="7397683" y="4985222"/>
            <a:ext cx="46664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dire ce que tu aimes ou non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1BB4688-9892-413F-9072-B481AA1E45FA}"/>
              </a:ext>
            </a:extLst>
          </p:cNvPr>
          <p:cNvSpPr txBox="1"/>
          <p:nvPr/>
        </p:nvSpPr>
        <p:spPr>
          <a:xfrm>
            <a:off x="2070930" y="5947990"/>
            <a:ext cx="2733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chanter</a:t>
            </a:r>
          </a:p>
        </p:txBody>
      </p:sp>
    </p:spTree>
    <p:extLst>
      <p:ext uri="{BB962C8B-B14F-4D97-AF65-F5344CB8AC3E}">
        <p14:creationId xmlns:p14="http://schemas.microsoft.com/office/powerpoint/2010/main" val="390600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9" grpId="0" animBg="1"/>
      <p:bldP spid="20" grpId="0"/>
      <p:bldP spid="21" grpId="0"/>
      <p:bldP spid="22" grpId="0"/>
      <p:bldP spid="2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Union Jack, Drapeau, Drapeau De L'Union, Drapeau Royal">
            <a:extLst>
              <a:ext uri="{FF2B5EF4-FFF2-40B4-BE49-F238E27FC236}">
                <a16:creationId xmlns:a16="http://schemas.microsoft.com/office/drawing/2014/main" id="{3A78FFFC-3E93-4258-AF61-AB2749FAA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0"/>
            <a:ext cx="12192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iseau, Gazouille, Chant, Mélodie">
            <a:extLst>
              <a:ext uri="{FF2B5EF4-FFF2-40B4-BE49-F238E27FC236}">
                <a16:creationId xmlns:a16="http://schemas.microsoft.com/office/drawing/2014/main" id="{27C981F0-6C78-47D7-BA4E-1FBC275B2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116" y="190500"/>
            <a:ext cx="29432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FAC5DE7-E682-4560-8176-AB98461C328E}"/>
              </a:ext>
            </a:extLst>
          </p:cNvPr>
          <p:cNvSpPr txBox="1"/>
          <p:nvPr/>
        </p:nvSpPr>
        <p:spPr>
          <a:xfrm>
            <a:off x="3432517" y="6077243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    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7915F9F-67BA-4014-AC71-856C96FA87EF}"/>
              </a:ext>
            </a:extLst>
          </p:cNvPr>
          <p:cNvSpPr txBox="1"/>
          <p:nvPr/>
        </p:nvSpPr>
        <p:spPr>
          <a:xfrm>
            <a:off x="1209627" y="2914072"/>
            <a:ext cx="36604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Let’s</a:t>
            </a:r>
            <a:r>
              <a:rPr lang="fr-FR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fr-FR" sz="54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sing</a:t>
            </a:r>
            <a:r>
              <a:rPr lang="fr-FR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!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508B19F-5B65-4E7C-9A68-01FD8A0F7F84}"/>
              </a:ext>
            </a:extLst>
          </p:cNvPr>
          <p:cNvSpPr txBox="1"/>
          <p:nvPr/>
        </p:nvSpPr>
        <p:spPr>
          <a:xfrm>
            <a:off x="5772298" y="2967335"/>
            <a:ext cx="67204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The </a:t>
            </a:r>
            <a:r>
              <a:rPr lang="fr-FR" sz="54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goodbye</a:t>
            </a:r>
            <a:r>
              <a:rPr lang="fr-FR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fr-FR" sz="54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song</a:t>
            </a:r>
            <a:r>
              <a:rPr lang="fr-FR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! </a:t>
            </a:r>
          </a:p>
        </p:txBody>
      </p:sp>
      <p:pic>
        <p:nvPicPr>
          <p:cNvPr id="2" name="Goodbye song">
            <a:hlinkClick r:id="" action="ppaction://media"/>
            <a:extLst>
              <a:ext uri="{FF2B5EF4-FFF2-40B4-BE49-F238E27FC236}">
                <a16:creationId xmlns:a16="http://schemas.microsoft.com/office/drawing/2014/main" id="{5EDA8449-089B-47FC-8FDF-D650CACEB1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7964" y="190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8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accent1">
                <a:lumMod val="67000"/>
              </a:schemeClr>
            </a:gs>
            <a:gs pos="17000">
              <a:schemeClr val="accent1">
                <a:lumMod val="97000"/>
                <a:lumOff val="3000"/>
              </a:schemeClr>
            </a:gs>
            <a:gs pos="49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E0365FB-95D5-42CB-B69E-C9068F235B9D}"/>
              </a:ext>
            </a:extLst>
          </p:cNvPr>
          <p:cNvSpPr/>
          <p:nvPr/>
        </p:nvSpPr>
        <p:spPr>
          <a:xfrm>
            <a:off x="3534929" y="1488731"/>
            <a:ext cx="4305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Challenge fruit</a:t>
            </a:r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9758E11A-CD40-42AD-BF81-5FB2C376CA73}"/>
              </a:ext>
            </a:extLst>
          </p:cNvPr>
          <p:cNvSpPr/>
          <p:nvPr/>
        </p:nvSpPr>
        <p:spPr>
          <a:xfrm>
            <a:off x="1184997" y="816302"/>
            <a:ext cx="10246116" cy="4600137"/>
          </a:xfrm>
          <a:prstGeom prst="wedgeRoundRectCallout">
            <a:avLst>
              <a:gd name="adj1" fmla="val -46121"/>
              <a:gd name="adj2" fmla="val 72863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0BE5314A-00D8-4689-8B89-8C4F66C8F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764" y="1224266"/>
            <a:ext cx="3690174" cy="3471070"/>
          </a:xfrm>
          <a:prstGeom prst="rect">
            <a:avLst/>
          </a:prstGeom>
        </p:spPr>
      </p:pic>
      <p:pic>
        <p:nvPicPr>
          <p:cNvPr id="6" name="Picture 4" descr="Question Mark Ponctuation - Image gratuite sur Pixabay">
            <a:extLst>
              <a:ext uri="{FF2B5EF4-FFF2-40B4-BE49-F238E27FC236}">
                <a16:creationId xmlns:a16="http://schemas.microsoft.com/office/drawing/2014/main" id="{22464DA3-7856-47B2-B684-E7358B8B3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943" y="1643530"/>
            <a:ext cx="2632542" cy="26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 descr="Une image contenant assis, alimentation, ordinateur&#10;&#10;Description générée automatiquement">
            <a:extLst>
              <a:ext uri="{FF2B5EF4-FFF2-40B4-BE49-F238E27FC236}">
                <a16:creationId xmlns:a16="http://schemas.microsoft.com/office/drawing/2014/main" id="{7C438C20-F1F3-46FA-ACF4-6E50FDFBD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300" y="1621860"/>
            <a:ext cx="2502468" cy="292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651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accent1">
                <a:lumMod val="67000"/>
              </a:schemeClr>
            </a:gs>
            <a:gs pos="17000">
              <a:schemeClr val="accent1">
                <a:lumMod val="97000"/>
                <a:lumOff val="3000"/>
              </a:schemeClr>
            </a:gs>
            <a:gs pos="49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E0365FB-95D5-42CB-B69E-C9068F235B9D}"/>
              </a:ext>
            </a:extLst>
          </p:cNvPr>
          <p:cNvSpPr/>
          <p:nvPr/>
        </p:nvSpPr>
        <p:spPr>
          <a:xfrm>
            <a:off x="3534929" y="1488731"/>
            <a:ext cx="4305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Challenge fruit</a:t>
            </a:r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9758E11A-CD40-42AD-BF81-5FB2C376CA73}"/>
              </a:ext>
            </a:extLst>
          </p:cNvPr>
          <p:cNvSpPr/>
          <p:nvPr/>
        </p:nvSpPr>
        <p:spPr>
          <a:xfrm>
            <a:off x="1184997" y="816302"/>
            <a:ext cx="10246116" cy="4600137"/>
          </a:xfrm>
          <a:prstGeom prst="wedgeRoundRectCallout">
            <a:avLst>
              <a:gd name="adj1" fmla="val -46121"/>
              <a:gd name="adj2" fmla="val 72863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0BE5314A-00D8-4689-8B89-8C4F66C8F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764" y="1224266"/>
            <a:ext cx="3690174" cy="3471070"/>
          </a:xfrm>
          <a:prstGeom prst="rect">
            <a:avLst/>
          </a:prstGeom>
        </p:spPr>
      </p:pic>
      <p:pic>
        <p:nvPicPr>
          <p:cNvPr id="6" name="Picture 4" descr="Question Mark Ponctuation - Image gratuite sur Pixabay">
            <a:extLst>
              <a:ext uri="{FF2B5EF4-FFF2-40B4-BE49-F238E27FC236}">
                <a16:creationId xmlns:a16="http://schemas.microsoft.com/office/drawing/2014/main" id="{22464DA3-7856-47B2-B684-E7358B8B3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943" y="1643530"/>
            <a:ext cx="2632542" cy="26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raise Fruits Rouge - Photo gratuite sur Pixabay">
            <a:extLst>
              <a:ext uri="{FF2B5EF4-FFF2-40B4-BE49-F238E27FC236}">
                <a16:creationId xmlns:a16="http://schemas.microsoft.com/office/drawing/2014/main" id="{AD7FC770-0608-483B-9BAD-1EC0009BC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341" y="1132278"/>
            <a:ext cx="2121613" cy="241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raise Fruits Rouge - Photo gratuite sur Pixabay">
            <a:extLst>
              <a:ext uri="{FF2B5EF4-FFF2-40B4-BE49-F238E27FC236}">
                <a16:creationId xmlns:a16="http://schemas.microsoft.com/office/drawing/2014/main" id="{98C08055-5AEC-4DE9-9205-F47FBF88D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51" y="2340791"/>
            <a:ext cx="2121613" cy="241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5432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accent1">
                <a:lumMod val="67000"/>
              </a:schemeClr>
            </a:gs>
            <a:gs pos="17000">
              <a:schemeClr val="accent1">
                <a:lumMod val="97000"/>
                <a:lumOff val="3000"/>
              </a:schemeClr>
            </a:gs>
            <a:gs pos="49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E0365FB-95D5-42CB-B69E-C9068F235B9D}"/>
              </a:ext>
            </a:extLst>
          </p:cNvPr>
          <p:cNvSpPr/>
          <p:nvPr/>
        </p:nvSpPr>
        <p:spPr>
          <a:xfrm>
            <a:off x="3534929" y="1488731"/>
            <a:ext cx="4305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Challenge fruit</a:t>
            </a:r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9758E11A-CD40-42AD-BF81-5FB2C376CA73}"/>
              </a:ext>
            </a:extLst>
          </p:cNvPr>
          <p:cNvSpPr/>
          <p:nvPr/>
        </p:nvSpPr>
        <p:spPr>
          <a:xfrm>
            <a:off x="1184997" y="816302"/>
            <a:ext cx="10246116" cy="4600137"/>
          </a:xfrm>
          <a:prstGeom prst="wedgeRoundRectCallout">
            <a:avLst>
              <a:gd name="adj1" fmla="val -46121"/>
              <a:gd name="adj2" fmla="val 72863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0BE5314A-00D8-4689-8B89-8C4F66C8F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764" y="1224266"/>
            <a:ext cx="3690174" cy="3471070"/>
          </a:xfrm>
          <a:prstGeom prst="rect">
            <a:avLst/>
          </a:prstGeom>
        </p:spPr>
      </p:pic>
      <p:pic>
        <p:nvPicPr>
          <p:cNvPr id="6" name="Picture 4" descr="Question Mark Ponctuation - Image gratuite sur Pixabay">
            <a:extLst>
              <a:ext uri="{FF2B5EF4-FFF2-40B4-BE49-F238E27FC236}">
                <a16:creationId xmlns:a16="http://schemas.microsoft.com/office/drawing/2014/main" id="{22464DA3-7856-47B2-B684-E7358B8B3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943" y="1643530"/>
            <a:ext cx="2632542" cy="26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 descr="Une image contenant assis, alimentation, ordinateur&#10;&#10;Description générée automatiquement">
            <a:extLst>
              <a:ext uri="{FF2B5EF4-FFF2-40B4-BE49-F238E27FC236}">
                <a16:creationId xmlns:a16="http://schemas.microsoft.com/office/drawing/2014/main" id="{035A757D-7487-4C0C-8151-CA989948E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300" y="1621860"/>
            <a:ext cx="2502468" cy="2925259"/>
          </a:xfrm>
          <a:prstGeom prst="rect">
            <a:avLst/>
          </a:prstGeom>
        </p:spPr>
      </p:pic>
      <p:pic>
        <p:nvPicPr>
          <p:cNvPr id="10" name="Picture 4" descr="Fraise Fruits Rouge - Photo gratuite sur Pixabay">
            <a:extLst>
              <a:ext uri="{FF2B5EF4-FFF2-40B4-BE49-F238E27FC236}">
                <a16:creationId xmlns:a16="http://schemas.microsoft.com/office/drawing/2014/main" id="{7B077D23-6386-4BEB-9410-245307A6E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511" y="1865106"/>
            <a:ext cx="480105" cy="54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raise Fruits Rouge - Photo gratuite sur Pixabay">
            <a:extLst>
              <a:ext uri="{FF2B5EF4-FFF2-40B4-BE49-F238E27FC236}">
                <a16:creationId xmlns:a16="http://schemas.microsoft.com/office/drawing/2014/main" id="{9B0AD191-0FFB-4606-A090-9F793C3BD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893" y="3006743"/>
            <a:ext cx="480105" cy="54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raise Fruits Rouge - Photo gratuite sur Pixabay">
            <a:extLst>
              <a:ext uri="{FF2B5EF4-FFF2-40B4-BE49-F238E27FC236}">
                <a16:creationId xmlns:a16="http://schemas.microsoft.com/office/drawing/2014/main" id="{8BDB5CA8-9899-491F-A54F-FC5718ADD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486" y="2719353"/>
            <a:ext cx="480105" cy="54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raise Fruits Rouge - Photo gratuite sur Pixabay">
            <a:extLst>
              <a:ext uri="{FF2B5EF4-FFF2-40B4-BE49-F238E27FC236}">
                <a16:creationId xmlns:a16="http://schemas.microsoft.com/office/drawing/2014/main" id="{DC7C0D5D-75AC-47A5-8453-91D4E908D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689" y="1783532"/>
            <a:ext cx="480105" cy="54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raise Fruits Rouge - Photo gratuite sur Pixabay">
            <a:extLst>
              <a:ext uri="{FF2B5EF4-FFF2-40B4-BE49-F238E27FC236}">
                <a16:creationId xmlns:a16="http://schemas.microsoft.com/office/drawing/2014/main" id="{A4A116CA-FB98-44EB-94A5-97191DCF2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406" y="3798388"/>
            <a:ext cx="480105" cy="54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1678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accent1">
                <a:lumMod val="67000"/>
              </a:schemeClr>
            </a:gs>
            <a:gs pos="17000">
              <a:schemeClr val="accent1">
                <a:lumMod val="97000"/>
                <a:lumOff val="3000"/>
              </a:schemeClr>
            </a:gs>
            <a:gs pos="49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E0365FB-95D5-42CB-B69E-C9068F235B9D}"/>
              </a:ext>
            </a:extLst>
          </p:cNvPr>
          <p:cNvSpPr/>
          <p:nvPr/>
        </p:nvSpPr>
        <p:spPr>
          <a:xfrm>
            <a:off x="3534929" y="1488731"/>
            <a:ext cx="4305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Challenge fruit</a:t>
            </a:r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9758E11A-CD40-42AD-BF81-5FB2C376CA73}"/>
              </a:ext>
            </a:extLst>
          </p:cNvPr>
          <p:cNvSpPr/>
          <p:nvPr/>
        </p:nvSpPr>
        <p:spPr>
          <a:xfrm>
            <a:off x="1184997" y="816302"/>
            <a:ext cx="10246116" cy="4600137"/>
          </a:xfrm>
          <a:prstGeom prst="wedgeRoundRectCallout">
            <a:avLst>
              <a:gd name="adj1" fmla="val 39440"/>
              <a:gd name="adj2" fmla="val 7160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0BE5314A-00D8-4689-8B89-8C4F66C8F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764" y="1224266"/>
            <a:ext cx="3690174" cy="3471070"/>
          </a:xfrm>
          <a:prstGeom prst="rect">
            <a:avLst/>
          </a:prstGeom>
        </p:spPr>
      </p:pic>
      <p:pic>
        <p:nvPicPr>
          <p:cNvPr id="6" name="Picture 4" descr="Question Mark Ponctuation - Image gratuite sur Pixabay">
            <a:extLst>
              <a:ext uri="{FF2B5EF4-FFF2-40B4-BE49-F238E27FC236}">
                <a16:creationId xmlns:a16="http://schemas.microsoft.com/office/drawing/2014/main" id="{22464DA3-7856-47B2-B684-E7358B8B3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943" y="1643530"/>
            <a:ext cx="2632542" cy="26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 descr="Une image contenant assiette, table, alimentation, assis&#10;&#10;Description générée automatiquement">
            <a:extLst>
              <a:ext uri="{FF2B5EF4-FFF2-40B4-BE49-F238E27FC236}">
                <a16:creationId xmlns:a16="http://schemas.microsoft.com/office/drawing/2014/main" id="{12A57C1C-D2D3-401E-8B3C-0B13A2D0D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574" y="2412061"/>
            <a:ext cx="5077926" cy="253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949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accent1">
                <a:lumMod val="67000"/>
              </a:schemeClr>
            </a:gs>
            <a:gs pos="17000">
              <a:schemeClr val="accent1">
                <a:lumMod val="97000"/>
                <a:lumOff val="3000"/>
              </a:schemeClr>
            </a:gs>
            <a:gs pos="49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E0365FB-95D5-42CB-B69E-C9068F235B9D}"/>
              </a:ext>
            </a:extLst>
          </p:cNvPr>
          <p:cNvSpPr/>
          <p:nvPr/>
        </p:nvSpPr>
        <p:spPr>
          <a:xfrm>
            <a:off x="3534929" y="1488731"/>
            <a:ext cx="4305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Challenge fruit</a:t>
            </a:r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9758E11A-CD40-42AD-BF81-5FB2C376CA73}"/>
              </a:ext>
            </a:extLst>
          </p:cNvPr>
          <p:cNvSpPr/>
          <p:nvPr/>
        </p:nvSpPr>
        <p:spPr>
          <a:xfrm>
            <a:off x="1184997" y="816302"/>
            <a:ext cx="10246116" cy="4600137"/>
          </a:xfrm>
          <a:prstGeom prst="wedgeRoundRectCallout">
            <a:avLst>
              <a:gd name="adj1" fmla="val 39440"/>
              <a:gd name="adj2" fmla="val 7160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0BE5314A-00D8-4689-8B89-8C4F66C8F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764" y="1224266"/>
            <a:ext cx="3690174" cy="3471070"/>
          </a:xfrm>
          <a:prstGeom prst="rect">
            <a:avLst/>
          </a:prstGeom>
        </p:spPr>
      </p:pic>
      <p:pic>
        <p:nvPicPr>
          <p:cNvPr id="6" name="Picture 4" descr="Question Mark Ponctuation - Image gratuite sur Pixabay">
            <a:extLst>
              <a:ext uri="{FF2B5EF4-FFF2-40B4-BE49-F238E27FC236}">
                <a16:creationId xmlns:a16="http://schemas.microsoft.com/office/drawing/2014/main" id="{22464DA3-7856-47B2-B684-E7358B8B3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943" y="1643530"/>
            <a:ext cx="2632542" cy="26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banane, fruit, orange, moitié&#10;&#10;Description générée automatiquement">
            <a:extLst>
              <a:ext uri="{FF2B5EF4-FFF2-40B4-BE49-F238E27FC236}">
                <a16:creationId xmlns:a16="http://schemas.microsoft.com/office/drawing/2014/main" id="{BF851735-FD12-4BEA-9C0B-67C86917B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73083">
            <a:off x="5685224" y="1691106"/>
            <a:ext cx="4309458" cy="2850527"/>
          </a:xfrm>
          <a:prstGeom prst="rect">
            <a:avLst/>
          </a:prstGeom>
        </p:spPr>
      </p:pic>
      <p:pic>
        <p:nvPicPr>
          <p:cNvPr id="8" name="Image 7" descr="Une image contenant banane, fruit, orange, moitié&#10;&#10;Description générée automatiquement">
            <a:extLst>
              <a:ext uri="{FF2B5EF4-FFF2-40B4-BE49-F238E27FC236}">
                <a16:creationId xmlns:a16="http://schemas.microsoft.com/office/drawing/2014/main" id="{35D8CD46-9ED1-4D9E-A914-82EA724AB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1701">
            <a:off x="4637262" y="1870802"/>
            <a:ext cx="4309458" cy="285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940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accent1">
                <a:lumMod val="67000"/>
              </a:schemeClr>
            </a:gs>
            <a:gs pos="17000">
              <a:schemeClr val="accent1">
                <a:lumMod val="97000"/>
                <a:lumOff val="3000"/>
              </a:schemeClr>
            </a:gs>
            <a:gs pos="49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assiette, table, alimentation, assis&#10;&#10;Description générée automatiquement">
            <a:extLst>
              <a:ext uri="{FF2B5EF4-FFF2-40B4-BE49-F238E27FC236}">
                <a16:creationId xmlns:a16="http://schemas.microsoft.com/office/drawing/2014/main" id="{C9917C7F-CCE6-42CF-BB0B-1F5B95787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574" y="2412061"/>
            <a:ext cx="5077926" cy="25389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0365FB-95D5-42CB-B69E-C9068F235B9D}"/>
              </a:ext>
            </a:extLst>
          </p:cNvPr>
          <p:cNvSpPr/>
          <p:nvPr/>
        </p:nvSpPr>
        <p:spPr>
          <a:xfrm>
            <a:off x="3534929" y="1488731"/>
            <a:ext cx="4305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Challenge fruit</a:t>
            </a:r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9758E11A-CD40-42AD-BF81-5FB2C376CA73}"/>
              </a:ext>
            </a:extLst>
          </p:cNvPr>
          <p:cNvSpPr/>
          <p:nvPr/>
        </p:nvSpPr>
        <p:spPr>
          <a:xfrm>
            <a:off x="1184997" y="816302"/>
            <a:ext cx="10246116" cy="4600137"/>
          </a:xfrm>
          <a:prstGeom prst="wedgeRoundRectCallout">
            <a:avLst>
              <a:gd name="adj1" fmla="val 39440"/>
              <a:gd name="adj2" fmla="val 7160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0BE5314A-00D8-4689-8B89-8C4F66C8F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764" y="1224266"/>
            <a:ext cx="3690174" cy="3471070"/>
          </a:xfrm>
          <a:prstGeom prst="rect">
            <a:avLst/>
          </a:prstGeom>
        </p:spPr>
      </p:pic>
      <p:pic>
        <p:nvPicPr>
          <p:cNvPr id="6" name="Picture 4" descr="Question Mark Ponctuation - Image gratuite sur Pixabay">
            <a:extLst>
              <a:ext uri="{FF2B5EF4-FFF2-40B4-BE49-F238E27FC236}">
                <a16:creationId xmlns:a16="http://schemas.microsoft.com/office/drawing/2014/main" id="{22464DA3-7856-47B2-B684-E7358B8B3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943" y="1643530"/>
            <a:ext cx="2632542" cy="26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 descr="Une image contenant assiette, table, alimentation, assis&#10;&#10;Description générée automatiquement">
            <a:extLst>
              <a:ext uri="{FF2B5EF4-FFF2-40B4-BE49-F238E27FC236}">
                <a16:creationId xmlns:a16="http://schemas.microsoft.com/office/drawing/2014/main" id="{F10D5A65-4750-4387-ADA7-810BBA64F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974" y="2564461"/>
            <a:ext cx="5077926" cy="2538964"/>
          </a:xfrm>
          <a:prstGeom prst="rect">
            <a:avLst/>
          </a:prstGeom>
        </p:spPr>
      </p:pic>
      <p:pic>
        <p:nvPicPr>
          <p:cNvPr id="8" name="Image 7" descr="Une image contenant banane, fruit, orange, moitié&#10;&#10;Description générée automatiquement">
            <a:extLst>
              <a:ext uri="{FF2B5EF4-FFF2-40B4-BE49-F238E27FC236}">
                <a16:creationId xmlns:a16="http://schemas.microsoft.com/office/drawing/2014/main" id="{35D8CD46-9ED1-4D9E-A914-82EA724AB2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2342">
            <a:off x="5218757" y="2627388"/>
            <a:ext cx="1672680" cy="1106408"/>
          </a:xfrm>
          <a:prstGeom prst="rect">
            <a:avLst/>
          </a:prstGeom>
        </p:spPr>
      </p:pic>
      <p:pic>
        <p:nvPicPr>
          <p:cNvPr id="11" name="Image 10" descr="Une image contenant banane, fruit, orange, moitié&#10;&#10;Description générée automatiquement">
            <a:extLst>
              <a:ext uri="{FF2B5EF4-FFF2-40B4-BE49-F238E27FC236}">
                <a16:creationId xmlns:a16="http://schemas.microsoft.com/office/drawing/2014/main" id="{8013C9B9-E161-4FF8-89CB-1B939AB326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2342">
            <a:off x="6859794" y="2537250"/>
            <a:ext cx="1672680" cy="110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455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accent1">
                <a:lumMod val="67000"/>
              </a:schemeClr>
            </a:gs>
            <a:gs pos="17000">
              <a:schemeClr val="accent1">
                <a:lumMod val="97000"/>
                <a:lumOff val="3000"/>
              </a:schemeClr>
            </a:gs>
            <a:gs pos="49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E0365FB-95D5-42CB-B69E-C9068F235B9D}"/>
              </a:ext>
            </a:extLst>
          </p:cNvPr>
          <p:cNvSpPr/>
          <p:nvPr/>
        </p:nvSpPr>
        <p:spPr>
          <a:xfrm>
            <a:off x="3534929" y="1488731"/>
            <a:ext cx="4305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Challenge fruit</a:t>
            </a:r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9758E11A-CD40-42AD-BF81-5FB2C376CA73}"/>
              </a:ext>
            </a:extLst>
          </p:cNvPr>
          <p:cNvSpPr/>
          <p:nvPr/>
        </p:nvSpPr>
        <p:spPr>
          <a:xfrm>
            <a:off x="1184997" y="816302"/>
            <a:ext cx="10246116" cy="4600137"/>
          </a:xfrm>
          <a:prstGeom prst="wedgeRoundRectCallout">
            <a:avLst>
              <a:gd name="adj1" fmla="val -46121"/>
              <a:gd name="adj2" fmla="val 72863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0BE5314A-00D8-4689-8B89-8C4F66C8F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764" y="1224266"/>
            <a:ext cx="3690174" cy="3471070"/>
          </a:xfrm>
          <a:prstGeom prst="rect">
            <a:avLst/>
          </a:prstGeom>
        </p:spPr>
      </p:pic>
      <p:pic>
        <p:nvPicPr>
          <p:cNvPr id="6" name="Picture 4" descr="Question Mark Ponctuation - Image gratuite sur Pixabay">
            <a:extLst>
              <a:ext uri="{FF2B5EF4-FFF2-40B4-BE49-F238E27FC236}">
                <a16:creationId xmlns:a16="http://schemas.microsoft.com/office/drawing/2014/main" id="{22464DA3-7856-47B2-B684-E7358B8B3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943" y="1643530"/>
            <a:ext cx="2632542" cy="26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fruit, pomme, intérieur, rouge&#10;&#10;Description générée automatiquement">
            <a:extLst>
              <a:ext uri="{FF2B5EF4-FFF2-40B4-BE49-F238E27FC236}">
                <a16:creationId xmlns:a16="http://schemas.microsoft.com/office/drawing/2014/main" id="{711E3C2B-9980-437F-8A08-0113B4265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14" y="1488731"/>
            <a:ext cx="3867853" cy="2560438"/>
          </a:xfrm>
          <a:prstGeom prst="rect">
            <a:avLst/>
          </a:prstGeom>
        </p:spPr>
      </p:pic>
      <p:pic>
        <p:nvPicPr>
          <p:cNvPr id="8" name="Image 7" descr="Une image contenant fruit, pomme, intérieur, rouge&#10;&#10;Description générée automatiquement">
            <a:extLst>
              <a:ext uri="{FF2B5EF4-FFF2-40B4-BE49-F238E27FC236}">
                <a16:creationId xmlns:a16="http://schemas.microsoft.com/office/drawing/2014/main" id="{FDD8FC81-9F7B-4BFB-8D9C-3D0960E207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441" y="2750204"/>
            <a:ext cx="3867853" cy="25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76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ours, peluche, assis, lumière&#10;&#10;Description générée automatiquement">
            <a:extLst>
              <a:ext uri="{FF2B5EF4-FFF2-40B4-BE49-F238E27FC236}">
                <a16:creationId xmlns:a16="http://schemas.microsoft.com/office/drawing/2014/main" id="{FE657281-4E22-4374-B87D-A3CC1540E7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82" y="3184242"/>
            <a:ext cx="2687601" cy="3581399"/>
          </a:xfrm>
          <a:prstGeom prst="rect">
            <a:avLst/>
          </a:prstGeom>
        </p:spPr>
      </p:pic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AF78AB70-A5CA-454B-AB1B-CEC981A87F9B}"/>
              </a:ext>
            </a:extLst>
          </p:cNvPr>
          <p:cNvSpPr/>
          <p:nvPr/>
        </p:nvSpPr>
        <p:spPr>
          <a:xfrm>
            <a:off x="295273" y="92359"/>
            <a:ext cx="3863814" cy="2582626"/>
          </a:xfrm>
          <a:prstGeom prst="wedgeRoundRectCallout">
            <a:avLst>
              <a:gd name="adj1" fmla="val 31435"/>
              <a:gd name="adj2" fmla="val 98471"/>
              <a:gd name="adj3" fmla="val 16667"/>
            </a:avLst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D11E9C6-F019-4BB6-94C1-238971190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91" y="983347"/>
            <a:ext cx="8699362" cy="5464287"/>
          </a:xfrm>
          <a:prstGeom prst="rect">
            <a:avLst/>
          </a:prstGeom>
        </p:spPr>
      </p:pic>
      <p:pic>
        <p:nvPicPr>
          <p:cNvPr id="12" name="Image 11" descr="Une image contenant dessin, fenêtre&#10;&#10;Description générée automatiquement">
            <a:extLst>
              <a:ext uri="{FF2B5EF4-FFF2-40B4-BE49-F238E27FC236}">
                <a16:creationId xmlns:a16="http://schemas.microsoft.com/office/drawing/2014/main" id="{DB5FD84D-8476-496C-BA8C-84841AC61F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91" y="4063389"/>
            <a:ext cx="2045749" cy="2056056"/>
          </a:xfrm>
          <a:prstGeom prst="rect">
            <a:avLst/>
          </a:prstGeom>
        </p:spPr>
      </p:pic>
      <p:pic>
        <p:nvPicPr>
          <p:cNvPr id="14" name="Image 13" descr="Une image contenant pièce, alimentation&#10;&#10;Description générée automatiquement">
            <a:extLst>
              <a:ext uri="{FF2B5EF4-FFF2-40B4-BE49-F238E27FC236}">
                <a16:creationId xmlns:a16="http://schemas.microsoft.com/office/drawing/2014/main" id="{6D72B35C-057C-425D-9AF0-D578EF825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2" y="534336"/>
            <a:ext cx="1360719" cy="1339458"/>
          </a:xfrm>
          <a:prstGeom prst="rect">
            <a:avLst/>
          </a:prstGeom>
        </p:spPr>
      </p:pic>
      <p:pic>
        <p:nvPicPr>
          <p:cNvPr id="2" name="Let's go to my favourite restaurant">
            <a:hlinkClick r:id="" action="ppaction://media"/>
            <a:extLst>
              <a:ext uri="{FF2B5EF4-FFF2-40B4-BE49-F238E27FC236}">
                <a16:creationId xmlns:a16="http://schemas.microsoft.com/office/drawing/2014/main" id="{031E9880-5BAC-49E4-BF43-BDF409E9EB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32196" y="1055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4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accent1">
                <a:lumMod val="67000"/>
              </a:schemeClr>
            </a:gs>
            <a:gs pos="17000">
              <a:schemeClr val="accent1">
                <a:lumMod val="97000"/>
                <a:lumOff val="3000"/>
              </a:schemeClr>
            </a:gs>
            <a:gs pos="49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E0365FB-95D5-42CB-B69E-C9068F235B9D}"/>
              </a:ext>
            </a:extLst>
          </p:cNvPr>
          <p:cNvSpPr/>
          <p:nvPr/>
        </p:nvSpPr>
        <p:spPr>
          <a:xfrm>
            <a:off x="3534929" y="1488731"/>
            <a:ext cx="4305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Challenge fruit</a:t>
            </a:r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9758E11A-CD40-42AD-BF81-5FB2C376CA73}"/>
              </a:ext>
            </a:extLst>
          </p:cNvPr>
          <p:cNvSpPr/>
          <p:nvPr/>
        </p:nvSpPr>
        <p:spPr>
          <a:xfrm>
            <a:off x="1184997" y="816302"/>
            <a:ext cx="10246116" cy="4600137"/>
          </a:xfrm>
          <a:prstGeom prst="wedgeRoundRectCallout">
            <a:avLst>
              <a:gd name="adj1" fmla="val -46121"/>
              <a:gd name="adj2" fmla="val 72863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0BE5314A-00D8-4689-8B89-8C4F66C8F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764" y="1224266"/>
            <a:ext cx="3690174" cy="3471070"/>
          </a:xfrm>
          <a:prstGeom prst="rect">
            <a:avLst/>
          </a:prstGeom>
        </p:spPr>
      </p:pic>
      <p:pic>
        <p:nvPicPr>
          <p:cNvPr id="6" name="Picture 4" descr="Question Mark Ponctuation - Image gratuite sur Pixabay">
            <a:extLst>
              <a:ext uri="{FF2B5EF4-FFF2-40B4-BE49-F238E27FC236}">
                <a16:creationId xmlns:a16="http://schemas.microsoft.com/office/drawing/2014/main" id="{22464DA3-7856-47B2-B684-E7358B8B3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943" y="1643530"/>
            <a:ext cx="2632542" cy="26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 descr="Une image contenant assis, alimentation, table, noir&#10;&#10;Description générée automatiquement">
            <a:extLst>
              <a:ext uri="{FF2B5EF4-FFF2-40B4-BE49-F238E27FC236}">
                <a16:creationId xmlns:a16="http://schemas.microsoft.com/office/drawing/2014/main" id="{39A4C9DF-5E2E-4E19-8F13-70912BB0F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220" y="1743900"/>
            <a:ext cx="2779687" cy="274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54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accent1">
                <a:lumMod val="67000"/>
              </a:schemeClr>
            </a:gs>
            <a:gs pos="17000">
              <a:schemeClr val="accent1">
                <a:lumMod val="97000"/>
                <a:lumOff val="3000"/>
              </a:schemeClr>
            </a:gs>
            <a:gs pos="49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E0365FB-95D5-42CB-B69E-C9068F235B9D}"/>
              </a:ext>
            </a:extLst>
          </p:cNvPr>
          <p:cNvSpPr/>
          <p:nvPr/>
        </p:nvSpPr>
        <p:spPr>
          <a:xfrm>
            <a:off x="3534929" y="1488731"/>
            <a:ext cx="4305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Challenge fruit</a:t>
            </a:r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9758E11A-CD40-42AD-BF81-5FB2C376CA73}"/>
              </a:ext>
            </a:extLst>
          </p:cNvPr>
          <p:cNvSpPr/>
          <p:nvPr/>
        </p:nvSpPr>
        <p:spPr>
          <a:xfrm>
            <a:off x="1184997" y="816302"/>
            <a:ext cx="10246116" cy="4600137"/>
          </a:xfrm>
          <a:prstGeom prst="wedgeRoundRectCallout">
            <a:avLst>
              <a:gd name="adj1" fmla="val -46121"/>
              <a:gd name="adj2" fmla="val 72863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0BE5314A-00D8-4689-8B89-8C4F66C8F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764" y="1224266"/>
            <a:ext cx="3690174" cy="3471070"/>
          </a:xfrm>
          <a:prstGeom prst="rect">
            <a:avLst/>
          </a:prstGeom>
        </p:spPr>
      </p:pic>
      <p:pic>
        <p:nvPicPr>
          <p:cNvPr id="6" name="Picture 4" descr="Question Mark Ponctuation - Image gratuite sur Pixabay">
            <a:extLst>
              <a:ext uri="{FF2B5EF4-FFF2-40B4-BE49-F238E27FC236}">
                <a16:creationId xmlns:a16="http://schemas.microsoft.com/office/drawing/2014/main" id="{22464DA3-7856-47B2-B684-E7358B8B3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943" y="1643530"/>
            <a:ext cx="2632542" cy="26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 descr="Une image contenant assis, alimentation, table, noir&#10;&#10;Description générée automatiquement">
            <a:extLst>
              <a:ext uri="{FF2B5EF4-FFF2-40B4-BE49-F238E27FC236}">
                <a16:creationId xmlns:a16="http://schemas.microsoft.com/office/drawing/2014/main" id="{15565BAB-044C-4086-8FC4-686D58886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220" y="1743900"/>
            <a:ext cx="2779687" cy="2744940"/>
          </a:xfrm>
          <a:prstGeom prst="rect">
            <a:avLst/>
          </a:prstGeom>
        </p:spPr>
      </p:pic>
      <p:pic>
        <p:nvPicPr>
          <p:cNvPr id="11" name="Image 10" descr="Une image contenant fruit, pomme, intérieur, rouge&#10;&#10;Description générée automatiquement">
            <a:extLst>
              <a:ext uri="{FF2B5EF4-FFF2-40B4-BE49-F238E27FC236}">
                <a16:creationId xmlns:a16="http://schemas.microsoft.com/office/drawing/2014/main" id="{163EE8A5-1231-4E8F-A619-F4FAE16AA3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405" y="1859669"/>
            <a:ext cx="1535082" cy="1016192"/>
          </a:xfrm>
          <a:prstGeom prst="rect">
            <a:avLst/>
          </a:prstGeom>
        </p:spPr>
      </p:pic>
      <p:pic>
        <p:nvPicPr>
          <p:cNvPr id="12" name="Image 11" descr="Une image contenant fruit, pomme, intérieur, rouge&#10;&#10;Description générée automatiquement">
            <a:extLst>
              <a:ext uri="{FF2B5EF4-FFF2-40B4-BE49-F238E27FC236}">
                <a16:creationId xmlns:a16="http://schemas.microsoft.com/office/drawing/2014/main" id="{CA3A07EC-728D-49D0-8F2C-00647F3EDB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45" y="3146906"/>
            <a:ext cx="1591070" cy="105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876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accent1">
                <a:lumMod val="67000"/>
              </a:schemeClr>
            </a:gs>
            <a:gs pos="17000">
              <a:schemeClr val="accent1">
                <a:lumMod val="97000"/>
                <a:lumOff val="3000"/>
              </a:schemeClr>
            </a:gs>
            <a:gs pos="49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E0365FB-95D5-42CB-B69E-C9068F235B9D}"/>
              </a:ext>
            </a:extLst>
          </p:cNvPr>
          <p:cNvSpPr/>
          <p:nvPr/>
        </p:nvSpPr>
        <p:spPr>
          <a:xfrm>
            <a:off x="3534929" y="1488731"/>
            <a:ext cx="4305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Challenge fruit</a:t>
            </a:r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9758E11A-CD40-42AD-BF81-5FB2C376CA73}"/>
              </a:ext>
            </a:extLst>
          </p:cNvPr>
          <p:cNvSpPr/>
          <p:nvPr/>
        </p:nvSpPr>
        <p:spPr>
          <a:xfrm>
            <a:off x="1184997" y="816302"/>
            <a:ext cx="10246116" cy="4600137"/>
          </a:xfrm>
          <a:prstGeom prst="wedgeRoundRectCallout">
            <a:avLst>
              <a:gd name="adj1" fmla="val 39440"/>
              <a:gd name="adj2" fmla="val 7160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0BE5314A-00D8-4689-8B89-8C4F66C8F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764" y="1224266"/>
            <a:ext cx="3690174" cy="3471070"/>
          </a:xfrm>
          <a:prstGeom prst="rect">
            <a:avLst/>
          </a:prstGeom>
        </p:spPr>
      </p:pic>
      <p:pic>
        <p:nvPicPr>
          <p:cNvPr id="6" name="Picture 4" descr="Question Mark Ponctuation - Image gratuite sur Pixabay">
            <a:extLst>
              <a:ext uri="{FF2B5EF4-FFF2-40B4-BE49-F238E27FC236}">
                <a16:creationId xmlns:a16="http://schemas.microsoft.com/office/drawing/2014/main" id="{22464DA3-7856-47B2-B684-E7358B8B3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943" y="1643530"/>
            <a:ext cx="2632542" cy="26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orange, agrume, fruit, tasse&#10;&#10;Description générée automatiquement">
            <a:extLst>
              <a:ext uri="{FF2B5EF4-FFF2-40B4-BE49-F238E27FC236}">
                <a16:creationId xmlns:a16="http://schemas.microsoft.com/office/drawing/2014/main" id="{233D2E7B-C11A-4DB3-9AB2-C7BE09F79E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802" b="7502"/>
          <a:stretch/>
        </p:blipFill>
        <p:spPr>
          <a:xfrm>
            <a:off x="5687441" y="1820631"/>
            <a:ext cx="2535874" cy="264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531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accent1">
                <a:lumMod val="67000"/>
              </a:schemeClr>
            </a:gs>
            <a:gs pos="17000">
              <a:schemeClr val="accent1">
                <a:lumMod val="97000"/>
                <a:lumOff val="3000"/>
              </a:schemeClr>
            </a:gs>
            <a:gs pos="49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E0365FB-95D5-42CB-B69E-C9068F235B9D}"/>
              </a:ext>
            </a:extLst>
          </p:cNvPr>
          <p:cNvSpPr/>
          <p:nvPr/>
        </p:nvSpPr>
        <p:spPr>
          <a:xfrm>
            <a:off x="3534929" y="1488731"/>
            <a:ext cx="4305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Challenge fruit</a:t>
            </a:r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9758E11A-CD40-42AD-BF81-5FB2C376CA73}"/>
              </a:ext>
            </a:extLst>
          </p:cNvPr>
          <p:cNvSpPr/>
          <p:nvPr/>
        </p:nvSpPr>
        <p:spPr>
          <a:xfrm>
            <a:off x="1184997" y="816302"/>
            <a:ext cx="10246116" cy="4600137"/>
          </a:xfrm>
          <a:prstGeom prst="wedgeRoundRectCallout">
            <a:avLst>
              <a:gd name="adj1" fmla="val 39440"/>
              <a:gd name="adj2" fmla="val 7160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0BE5314A-00D8-4689-8B89-8C4F66C8F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764" y="1224266"/>
            <a:ext cx="3690174" cy="3471070"/>
          </a:xfrm>
          <a:prstGeom prst="rect">
            <a:avLst/>
          </a:prstGeom>
        </p:spPr>
      </p:pic>
      <p:pic>
        <p:nvPicPr>
          <p:cNvPr id="6" name="Picture 4" descr="Question Mark Ponctuation - Image gratuite sur Pixabay">
            <a:extLst>
              <a:ext uri="{FF2B5EF4-FFF2-40B4-BE49-F238E27FC236}">
                <a16:creationId xmlns:a16="http://schemas.microsoft.com/office/drawing/2014/main" id="{22464DA3-7856-47B2-B684-E7358B8B3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943" y="1643530"/>
            <a:ext cx="2632542" cy="26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 descr="Une image contenant réfrigérateur, table&#10;&#10;Description générée automatiquement">
            <a:extLst>
              <a:ext uri="{FF2B5EF4-FFF2-40B4-BE49-F238E27FC236}">
                <a16:creationId xmlns:a16="http://schemas.microsoft.com/office/drawing/2014/main" id="{273D9AF6-8EF5-47EA-A4CC-2F4E75094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88826" y="1694493"/>
            <a:ext cx="1566064" cy="30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185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accent1">
                <a:lumMod val="67000"/>
              </a:schemeClr>
            </a:gs>
            <a:gs pos="17000">
              <a:schemeClr val="accent1">
                <a:lumMod val="97000"/>
                <a:lumOff val="3000"/>
              </a:schemeClr>
            </a:gs>
            <a:gs pos="49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assiette, table, alimentation, assis&#10;&#10;Description générée automatiquement">
            <a:extLst>
              <a:ext uri="{FF2B5EF4-FFF2-40B4-BE49-F238E27FC236}">
                <a16:creationId xmlns:a16="http://schemas.microsoft.com/office/drawing/2014/main" id="{C9917C7F-CCE6-42CF-BB0B-1F5B95787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574" y="2412061"/>
            <a:ext cx="5077926" cy="25389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0365FB-95D5-42CB-B69E-C9068F235B9D}"/>
              </a:ext>
            </a:extLst>
          </p:cNvPr>
          <p:cNvSpPr/>
          <p:nvPr/>
        </p:nvSpPr>
        <p:spPr>
          <a:xfrm>
            <a:off x="3534929" y="1488731"/>
            <a:ext cx="4305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Challenge fruit</a:t>
            </a:r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9758E11A-CD40-42AD-BF81-5FB2C376CA73}"/>
              </a:ext>
            </a:extLst>
          </p:cNvPr>
          <p:cNvSpPr/>
          <p:nvPr/>
        </p:nvSpPr>
        <p:spPr>
          <a:xfrm>
            <a:off x="1184997" y="816302"/>
            <a:ext cx="10246116" cy="4600137"/>
          </a:xfrm>
          <a:prstGeom prst="wedgeRoundRectCallout">
            <a:avLst>
              <a:gd name="adj1" fmla="val 39440"/>
              <a:gd name="adj2" fmla="val 7160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lunettes de soleil&#10;&#10;Description générée automatiquement">
            <a:extLst>
              <a:ext uri="{FF2B5EF4-FFF2-40B4-BE49-F238E27FC236}">
                <a16:creationId xmlns:a16="http://schemas.microsoft.com/office/drawing/2014/main" id="{0BE5314A-00D8-4689-8B89-8C4F66C8F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764" y="1224266"/>
            <a:ext cx="3690174" cy="3471070"/>
          </a:xfrm>
          <a:prstGeom prst="rect">
            <a:avLst/>
          </a:prstGeom>
        </p:spPr>
      </p:pic>
      <p:pic>
        <p:nvPicPr>
          <p:cNvPr id="6" name="Picture 4" descr="Question Mark Ponctuation - Image gratuite sur Pixabay">
            <a:extLst>
              <a:ext uri="{FF2B5EF4-FFF2-40B4-BE49-F238E27FC236}">
                <a16:creationId xmlns:a16="http://schemas.microsoft.com/office/drawing/2014/main" id="{22464DA3-7856-47B2-B684-E7358B8B3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943" y="1643530"/>
            <a:ext cx="2632542" cy="26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 descr="Une image contenant réfrigérateur, table&#10;&#10;Description générée automatiquement">
            <a:extLst>
              <a:ext uri="{FF2B5EF4-FFF2-40B4-BE49-F238E27FC236}">
                <a16:creationId xmlns:a16="http://schemas.microsoft.com/office/drawing/2014/main" id="{ACE62AF5-C343-4305-BA33-42A3181FD1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88826" y="1694493"/>
            <a:ext cx="1566064" cy="3000843"/>
          </a:xfrm>
          <a:prstGeom prst="rect">
            <a:avLst/>
          </a:prstGeom>
        </p:spPr>
      </p:pic>
      <p:pic>
        <p:nvPicPr>
          <p:cNvPr id="12" name="Image 11" descr="Une image contenant orange, agrume, fruit, tasse&#10;&#10;Description générée automatiquement">
            <a:extLst>
              <a:ext uri="{FF2B5EF4-FFF2-40B4-BE49-F238E27FC236}">
                <a16:creationId xmlns:a16="http://schemas.microsoft.com/office/drawing/2014/main" id="{DAF69AE9-792F-4CD0-975F-5F62075519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802" b="7502"/>
          <a:stretch/>
        </p:blipFill>
        <p:spPr>
          <a:xfrm>
            <a:off x="6138215" y="2423183"/>
            <a:ext cx="1267285" cy="132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26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Ardoise Conseil Cadre Tableau - Image gratuite sur Pixabay">
            <a:extLst>
              <a:ext uri="{FF2B5EF4-FFF2-40B4-BE49-F238E27FC236}">
                <a16:creationId xmlns:a16="http://schemas.microsoft.com/office/drawing/2014/main" id="{117C509D-8410-4B3E-95D4-08D29239B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857" y="0"/>
            <a:ext cx="4148143" cy="630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Ardoise Conseil Cadre Tableau - Image gratuite sur Pixabay">
            <a:extLst>
              <a:ext uri="{FF2B5EF4-FFF2-40B4-BE49-F238E27FC236}">
                <a16:creationId xmlns:a16="http://schemas.microsoft.com/office/drawing/2014/main" id="{24213E31-3DF4-42ED-A723-6364F6C4B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96" y="36897"/>
            <a:ext cx="4140610" cy="630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rdoise Conseil Cadre Tableau - Image gratuite sur Pixabay">
            <a:extLst>
              <a:ext uri="{FF2B5EF4-FFF2-40B4-BE49-F238E27FC236}">
                <a16:creationId xmlns:a16="http://schemas.microsoft.com/office/drawing/2014/main" id="{768C6B29-9326-4B78-AD63-7558F4849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833" y="45829"/>
            <a:ext cx="3978488" cy="630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Une image contenant assis, alimentation, table, noir&#10;&#10;Description générée automatiquement">
            <a:extLst>
              <a:ext uri="{FF2B5EF4-FFF2-40B4-BE49-F238E27FC236}">
                <a16:creationId xmlns:a16="http://schemas.microsoft.com/office/drawing/2014/main" id="{898083A4-7F04-433F-8956-C7586CD1F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82" y="1637820"/>
            <a:ext cx="871336" cy="860444"/>
          </a:xfrm>
          <a:prstGeom prst="rect">
            <a:avLst/>
          </a:prstGeom>
        </p:spPr>
      </p:pic>
      <p:pic>
        <p:nvPicPr>
          <p:cNvPr id="7" name="Image 6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CA44A8E0-409F-4609-B715-C47C6AA95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206" y="2923503"/>
            <a:ext cx="844868" cy="649492"/>
          </a:xfrm>
          <a:prstGeom prst="rect">
            <a:avLst/>
          </a:prstGeom>
        </p:spPr>
      </p:pic>
      <p:pic>
        <p:nvPicPr>
          <p:cNvPr id="9" name="Image 8" descr="Une image contenant assiette, table, alimentation, assis&#10;&#10;Description générée automatiquement">
            <a:extLst>
              <a:ext uri="{FF2B5EF4-FFF2-40B4-BE49-F238E27FC236}">
                <a16:creationId xmlns:a16="http://schemas.microsoft.com/office/drawing/2014/main" id="{A6C3C403-580F-4B2D-BF7F-BD9A263B4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69" y="2938073"/>
            <a:ext cx="2229813" cy="1114907"/>
          </a:xfrm>
          <a:prstGeom prst="rect">
            <a:avLst/>
          </a:prstGeom>
        </p:spPr>
      </p:pic>
      <p:pic>
        <p:nvPicPr>
          <p:cNvPr id="13" name="Image 12" descr="Une image contenant boîte&#10;&#10;Description générée automatiquement">
            <a:extLst>
              <a:ext uri="{FF2B5EF4-FFF2-40B4-BE49-F238E27FC236}">
                <a16:creationId xmlns:a16="http://schemas.microsoft.com/office/drawing/2014/main" id="{95A0E3BD-40E7-40CD-A4EB-771A82AD18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6" y="1474629"/>
            <a:ext cx="1528253" cy="764127"/>
          </a:xfrm>
          <a:prstGeom prst="rect">
            <a:avLst/>
          </a:prstGeom>
        </p:spPr>
      </p:pic>
      <p:pic>
        <p:nvPicPr>
          <p:cNvPr id="15" name="Image 14" descr="Une image contenant jeu&#10;&#10;Description générée automatiquement">
            <a:extLst>
              <a:ext uri="{FF2B5EF4-FFF2-40B4-BE49-F238E27FC236}">
                <a16:creationId xmlns:a16="http://schemas.microsoft.com/office/drawing/2014/main" id="{A6006EA1-EA8D-4E99-AB2F-F1A817240E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107" y="4271851"/>
            <a:ext cx="649496" cy="1298992"/>
          </a:xfrm>
          <a:prstGeom prst="rect">
            <a:avLst/>
          </a:prstGeom>
        </p:spPr>
      </p:pic>
      <p:pic>
        <p:nvPicPr>
          <p:cNvPr id="17" name="Image 16" descr="Une image contenant assis, alimentation, ordinateur&#10;&#10;Description générée automatiquement">
            <a:extLst>
              <a:ext uri="{FF2B5EF4-FFF2-40B4-BE49-F238E27FC236}">
                <a16:creationId xmlns:a16="http://schemas.microsoft.com/office/drawing/2014/main" id="{02FCA36D-611B-411B-9B3B-ADEB3DD18A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21" y="3867733"/>
            <a:ext cx="1111247" cy="1298992"/>
          </a:xfrm>
          <a:prstGeom prst="rect">
            <a:avLst/>
          </a:prstGeom>
        </p:spPr>
      </p:pic>
      <p:pic>
        <p:nvPicPr>
          <p:cNvPr id="19" name="Image 18" descr="Une image contenant rideau&#10;&#10;Description générée automatiquement">
            <a:extLst>
              <a:ext uri="{FF2B5EF4-FFF2-40B4-BE49-F238E27FC236}">
                <a16:creationId xmlns:a16="http://schemas.microsoft.com/office/drawing/2014/main" id="{BDFEC72C-D45A-4B17-96A3-F38B910710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659" y="4271851"/>
            <a:ext cx="974058" cy="1132419"/>
          </a:xfrm>
          <a:prstGeom prst="rect">
            <a:avLst/>
          </a:prstGeom>
        </p:spPr>
      </p:pic>
      <p:pic>
        <p:nvPicPr>
          <p:cNvPr id="21" name="Image 20" descr="Une image contenant signe, alimentation&#10;&#10;Description générée automatiquement">
            <a:extLst>
              <a:ext uri="{FF2B5EF4-FFF2-40B4-BE49-F238E27FC236}">
                <a16:creationId xmlns:a16="http://schemas.microsoft.com/office/drawing/2014/main" id="{AA86F80C-1899-4595-AD01-F57DAADB50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096" y="3244830"/>
            <a:ext cx="743852" cy="1114907"/>
          </a:xfrm>
          <a:prstGeom prst="rect">
            <a:avLst/>
          </a:prstGeom>
        </p:spPr>
      </p:pic>
      <p:pic>
        <p:nvPicPr>
          <p:cNvPr id="23" name="Image 22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4AFD5844-99FD-4B7C-ACA9-D5510AF558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972" y="2026306"/>
            <a:ext cx="1666215" cy="860444"/>
          </a:xfrm>
          <a:prstGeom prst="rect">
            <a:avLst/>
          </a:prstGeom>
        </p:spPr>
      </p:pic>
      <p:pic>
        <p:nvPicPr>
          <p:cNvPr id="25" name="Image 24" descr="Une image contenant signe&#10;&#10;Description générée automatiquement">
            <a:extLst>
              <a:ext uri="{FF2B5EF4-FFF2-40B4-BE49-F238E27FC236}">
                <a16:creationId xmlns:a16="http://schemas.microsoft.com/office/drawing/2014/main" id="{79FCCDFF-E407-4392-8FA0-8AACA0C905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40" y="1480120"/>
            <a:ext cx="1023451" cy="1493748"/>
          </a:xfrm>
          <a:prstGeom prst="rect">
            <a:avLst/>
          </a:prstGeom>
        </p:spPr>
      </p:pic>
      <p:pic>
        <p:nvPicPr>
          <p:cNvPr id="28" name="Image 27" descr="Une image contenant réfrigérateur, table&#10;&#10;Description générée automatiquement">
            <a:extLst>
              <a:ext uri="{FF2B5EF4-FFF2-40B4-BE49-F238E27FC236}">
                <a16:creationId xmlns:a16="http://schemas.microsoft.com/office/drawing/2014/main" id="{D8F60139-D916-4E1E-81EE-1DBE474BB5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89481" y="3727731"/>
            <a:ext cx="622918" cy="1193616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DFC00F7F-EA4D-4846-B745-FB922F2D487D}"/>
              </a:ext>
            </a:extLst>
          </p:cNvPr>
          <p:cNvSpPr txBox="1"/>
          <p:nvPr/>
        </p:nvSpPr>
        <p:spPr>
          <a:xfrm rot="5400000">
            <a:off x="4845360" y="4157100"/>
            <a:ext cx="911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soda</a:t>
            </a:r>
            <a:endParaRPr lang="en-US" dirty="0"/>
          </a:p>
        </p:txBody>
      </p:sp>
      <p:pic>
        <p:nvPicPr>
          <p:cNvPr id="1028" name="Picture 4" descr="Jus Fruits Apple - Images vectorielles gratuites sur Pixabay">
            <a:extLst>
              <a:ext uri="{FF2B5EF4-FFF2-40B4-BE49-F238E27FC236}">
                <a16:creationId xmlns:a16="http://schemas.microsoft.com/office/drawing/2014/main" id="{3C81ACEF-1483-41B6-9A91-5F2DC1D77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451" y="2861348"/>
            <a:ext cx="1089800" cy="159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B7008A2-B1F9-4EE3-AC9D-B314E7018AE7}"/>
              </a:ext>
            </a:extLst>
          </p:cNvPr>
          <p:cNvSpPr txBox="1"/>
          <p:nvPr/>
        </p:nvSpPr>
        <p:spPr>
          <a:xfrm>
            <a:off x="5018470" y="634096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</a:rPr>
              <a:t>DRINKS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0F6A7F1-896F-4183-80B9-E862DB54A580}"/>
              </a:ext>
            </a:extLst>
          </p:cNvPr>
          <p:cNvSpPr txBox="1"/>
          <p:nvPr/>
        </p:nvSpPr>
        <p:spPr>
          <a:xfrm>
            <a:off x="1268122" y="641205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</a:rPr>
              <a:t>FOOD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3F65721-B5BA-44D6-B1E2-D7F4FE70E787}"/>
              </a:ext>
            </a:extLst>
          </p:cNvPr>
          <p:cNvSpPr txBox="1"/>
          <p:nvPr/>
        </p:nvSpPr>
        <p:spPr>
          <a:xfrm>
            <a:off x="8722686" y="660030"/>
            <a:ext cx="2899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</a:rPr>
              <a:t>DESSERTS</a:t>
            </a:r>
          </a:p>
        </p:txBody>
      </p:sp>
    </p:spTree>
    <p:extLst>
      <p:ext uri="{BB962C8B-B14F-4D97-AF65-F5344CB8AC3E}">
        <p14:creationId xmlns:p14="http://schemas.microsoft.com/office/powerpoint/2010/main" val="328210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" grpId="0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Ardoise Conseil Cadre Tableau - Image gratuite sur Pixabay">
            <a:extLst>
              <a:ext uri="{FF2B5EF4-FFF2-40B4-BE49-F238E27FC236}">
                <a16:creationId xmlns:a16="http://schemas.microsoft.com/office/drawing/2014/main" id="{117C509D-8410-4B3E-95D4-08D29239B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857" y="0"/>
            <a:ext cx="4148143" cy="630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Ardoise Conseil Cadre Tableau - Image gratuite sur Pixabay">
            <a:extLst>
              <a:ext uri="{FF2B5EF4-FFF2-40B4-BE49-F238E27FC236}">
                <a16:creationId xmlns:a16="http://schemas.microsoft.com/office/drawing/2014/main" id="{24213E31-3DF4-42ED-A723-6364F6C4B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96" y="36897"/>
            <a:ext cx="4140610" cy="630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rdoise Conseil Cadre Tableau - Image gratuite sur Pixabay">
            <a:extLst>
              <a:ext uri="{FF2B5EF4-FFF2-40B4-BE49-F238E27FC236}">
                <a16:creationId xmlns:a16="http://schemas.microsoft.com/office/drawing/2014/main" id="{768C6B29-9326-4B78-AD63-7558F4849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833" y="45829"/>
            <a:ext cx="3978488" cy="630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Une image contenant assis, alimentation, table, noir&#10;&#10;Description générée automatiquement">
            <a:extLst>
              <a:ext uri="{FF2B5EF4-FFF2-40B4-BE49-F238E27FC236}">
                <a16:creationId xmlns:a16="http://schemas.microsoft.com/office/drawing/2014/main" id="{898083A4-7F04-433F-8956-C7586CD1F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82" y="1637820"/>
            <a:ext cx="871336" cy="860444"/>
          </a:xfrm>
          <a:prstGeom prst="rect">
            <a:avLst/>
          </a:prstGeom>
        </p:spPr>
      </p:pic>
      <p:pic>
        <p:nvPicPr>
          <p:cNvPr id="7" name="Image 6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CA44A8E0-409F-4609-B715-C47C6AA95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206" y="2923503"/>
            <a:ext cx="844868" cy="649492"/>
          </a:xfrm>
          <a:prstGeom prst="rect">
            <a:avLst/>
          </a:prstGeom>
        </p:spPr>
      </p:pic>
      <p:pic>
        <p:nvPicPr>
          <p:cNvPr id="9" name="Image 8" descr="Une image contenant assiette, table, alimentation, assis&#10;&#10;Description générée automatiquement">
            <a:extLst>
              <a:ext uri="{FF2B5EF4-FFF2-40B4-BE49-F238E27FC236}">
                <a16:creationId xmlns:a16="http://schemas.microsoft.com/office/drawing/2014/main" id="{A6C3C403-580F-4B2D-BF7F-BD9A263B4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69" y="2938073"/>
            <a:ext cx="2229813" cy="1114907"/>
          </a:xfrm>
          <a:prstGeom prst="rect">
            <a:avLst/>
          </a:prstGeom>
        </p:spPr>
      </p:pic>
      <p:pic>
        <p:nvPicPr>
          <p:cNvPr id="13" name="Image 12" descr="Une image contenant boîte&#10;&#10;Description générée automatiquement">
            <a:extLst>
              <a:ext uri="{FF2B5EF4-FFF2-40B4-BE49-F238E27FC236}">
                <a16:creationId xmlns:a16="http://schemas.microsoft.com/office/drawing/2014/main" id="{95A0E3BD-40E7-40CD-A4EB-771A82AD18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6" y="1474629"/>
            <a:ext cx="1528253" cy="764127"/>
          </a:xfrm>
          <a:prstGeom prst="rect">
            <a:avLst/>
          </a:prstGeom>
        </p:spPr>
      </p:pic>
      <p:pic>
        <p:nvPicPr>
          <p:cNvPr id="15" name="Image 14" descr="Une image contenant jeu&#10;&#10;Description générée automatiquement">
            <a:extLst>
              <a:ext uri="{FF2B5EF4-FFF2-40B4-BE49-F238E27FC236}">
                <a16:creationId xmlns:a16="http://schemas.microsoft.com/office/drawing/2014/main" id="{A6006EA1-EA8D-4E99-AB2F-F1A817240E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107" y="4271851"/>
            <a:ext cx="649496" cy="1298992"/>
          </a:xfrm>
          <a:prstGeom prst="rect">
            <a:avLst/>
          </a:prstGeom>
        </p:spPr>
      </p:pic>
      <p:pic>
        <p:nvPicPr>
          <p:cNvPr id="17" name="Image 16" descr="Une image contenant assis, alimentation, ordinateur&#10;&#10;Description générée automatiquement">
            <a:extLst>
              <a:ext uri="{FF2B5EF4-FFF2-40B4-BE49-F238E27FC236}">
                <a16:creationId xmlns:a16="http://schemas.microsoft.com/office/drawing/2014/main" id="{02FCA36D-611B-411B-9B3B-ADEB3DD18A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21" y="3867733"/>
            <a:ext cx="1111247" cy="1298992"/>
          </a:xfrm>
          <a:prstGeom prst="rect">
            <a:avLst/>
          </a:prstGeom>
        </p:spPr>
      </p:pic>
      <p:pic>
        <p:nvPicPr>
          <p:cNvPr id="19" name="Image 18" descr="Une image contenant rideau&#10;&#10;Description générée automatiquement">
            <a:extLst>
              <a:ext uri="{FF2B5EF4-FFF2-40B4-BE49-F238E27FC236}">
                <a16:creationId xmlns:a16="http://schemas.microsoft.com/office/drawing/2014/main" id="{BDFEC72C-D45A-4B17-96A3-F38B910710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659" y="4271851"/>
            <a:ext cx="974058" cy="1132419"/>
          </a:xfrm>
          <a:prstGeom prst="rect">
            <a:avLst/>
          </a:prstGeom>
        </p:spPr>
      </p:pic>
      <p:pic>
        <p:nvPicPr>
          <p:cNvPr id="21" name="Image 20" descr="Une image contenant signe, alimentation&#10;&#10;Description générée automatiquement">
            <a:extLst>
              <a:ext uri="{FF2B5EF4-FFF2-40B4-BE49-F238E27FC236}">
                <a16:creationId xmlns:a16="http://schemas.microsoft.com/office/drawing/2014/main" id="{AA86F80C-1899-4595-AD01-F57DAADB50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096" y="3244830"/>
            <a:ext cx="743852" cy="1114907"/>
          </a:xfrm>
          <a:prstGeom prst="rect">
            <a:avLst/>
          </a:prstGeom>
        </p:spPr>
      </p:pic>
      <p:pic>
        <p:nvPicPr>
          <p:cNvPr id="23" name="Image 22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4AFD5844-99FD-4B7C-ACA9-D5510AF558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972" y="2026306"/>
            <a:ext cx="1666215" cy="860444"/>
          </a:xfrm>
          <a:prstGeom prst="rect">
            <a:avLst/>
          </a:prstGeom>
        </p:spPr>
      </p:pic>
      <p:pic>
        <p:nvPicPr>
          <p:cNvPr id="25" name="Image 24" descr="Une image contenant signe&#10;&#10;Description générée automatiquement">
            <a:extLst>
              <a:ext uri="{FF2B5EF4-FFF2-40B4-BE49-F238E27FC236}">
                <a16:creationId xmlns:a16="http://schemas.microsoft.com/office/drawing/2014/main" id="{79FCCDFF-E407-4392-8FA0-8AACA0C905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40" y="1480120"/>
            <a:ext cx="1023451" cy="1493748"/>
          </a:xfrm>
          <a:prstGeom prst="rect">
            <a:avLst/>
          </a:prstGeom>
        </p:spPr>
      </p:pic>
      <p:pic>
        <p:nvPicPr>
          <p:cNvPr id="28" name="Image 27" descr="Une image contenant réfrigérateur, table&#10;&#10;Description générée automatiquement">
            <a:extLst>
              <a:ext uri="{FF2B5EF4-FFF2-40B4-BE49-F238E27FC236}">
                <a16:creationId xmlns:a16="http://schemas.microsoft.com/office/drawing/2014/main" id="{D8F60139-D916-4E1E-81EE-1DBE474BB5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89481" y="3727731"/>
            <a:ext cx="622918" cy="1193616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DFC00F7F-EA4D-4846-B745-FB922F2D487D}"/>
              </a:ext>
            </a:extLst>
          </p:cNvPr>
          <p:cNvSpPr txBox="1"/>
          <p:nvPr/>
        </p:nvSpPr>
        <p:spPr>
          <a:xfrm rot="5400000">
            <a:off x="4845360" y="4157100"/>
            <a:ext cx="911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soda</a:t>
            </a:r>
            <a:endParaRPr lang="en-US" dirty="0"/>
          </a:p>
        </p:txBody>
      </p:sp>
      <p:pic>
        <p:nvPicPr>
          <p:cNvPr id="1028" name="Picture 4" descr="Jus Fruits Apple - Images vectorielles gratuites sur Pixabay">
            <a:extLst>
              <a:ext uri="{FF2B5EF4-FFF2-40B4-BE49-F238E27FC236}">
                <a16:creationId xmlns:a16="http://schemas.microsoft.com/office/drawing/2014/main" id="{3C81ACEF-1483-41B6-9A91-5F2DC1D77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451" y="2861348"/>
            <a:ext cx="1089800" cy="159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B7008A2-B1F9-4EE3-AC9D-B314E7018AE7}"/>
              </a:ext>
            </a:extLst>
          </p:cNvPr>
          <p:cNvSpPr txBox="1"/>
          <p:nvPr/>
        </p:nvSpPr>
        <p:spPr>
          <a:xfrm>
            <a:off x="5018470" y="634096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</a:rPr>
              <a:t>DRINKS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0F6A7F1-896F-4183-80B9-E862DB54A580}"/>
              </a:ext>
            </a:extLst>
          </p:cNvPr>
          <p:cNvSpPr txBox="1"/>
          <p:nvPr/>
        </p:nvSpPr>
        <p:spPr>
          <a:xfrm>
            <a:off x="1268122" y="641205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</a:rPr>
              <a:t>FOOD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3F65721-B5BA-44D6-B1E2-D7F4FE70E787}"/>
              </a:ext>
            </a:extLst>
          </p:cNvPr>
          <p:cNvSpPr txBox="1"/>
          <p:nvPr/>
        </p:nvSpPr>
        <p:spPr>
          <a:xfrm>
            <a:off x="8834980" y="660030"/>
            <a:ext cx="2899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</a:rPr>
              <a:t>DESSERTS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7D6214F-CDDA-4B89-8027-B0ADC51B8952}"/>
              </a:ext>
            </a:extLst>
          </p:cNvPr>
          <p:cNvSpPr txBox="1"/>
          <p:nvPr/>
        </p:nvSpPr>
        <p:spPr>
          <a:xfrm>
            <a:off x="711393" y="110650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D50ABE2-224A-43DD-8FEE-FFADCD357029}"/>
              </a:ext>
            </a:extLst>
          </p:cNvPr>
          <p:cNvSpPr txBox="1"/>
          <p:nvPr/>
        </p:nvSpPr>
        <p:spPr>
          <a:xfrm>
            <a:off x="2665084" y="151504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EF5B1F4-3CD7-42D0-A104-325EFAE91689}"/>
              </a:ext>
            </a:extLst>
          </p:cNvPr>
          <p:cNvSpPr txBox="1"/>
          <p:nvPr/>
        </p:nvSpPr>
        <p:spPr>
          <a:xfrm>
            <a:off x="1523253" y="275007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53EA553-8589-47B6-8271-E5F7C3632972}"/>
              </a:ext>
            </a:extLst>
          </p:cNvPr>
          <p:cNvSpPr txBox="1"/>
          <p:nvPr/>
        </p:nvSpPr>
        <p:spPr>
          <a:xfrm>
            <a:off x="839817" y="508628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A62E8F2-7751-4B83-870D-D715F937AEEF}"/>
              </a:ext>
            </a:extLst>
          </p:cNvPr>
          <p:cNvSpPr txBox="1"/>
          <p:nvPr/>
        </p:nvSpPr>
        <p:spPr>
          <a:xfrm>
            <a:off x="3072381" y="479389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1871BCF-4E8C-4351-A551-981FC821391F}"/>
              </a:ext>
            </a:extLst>
          </p:cNvPr>
          <p:cNvSpPr txBox="1"/>
          <p:nvPr/>
        </p:nvSpPr>
        <p:spPr>
          <a:xfrm>
            <a:off x="5837028" y="1851815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B2EB609-BC39-48BC-B1E6-593D5B963156}"/>
              </a:ext>
            </a:extLst>
          </p:cNvPr>
          <p:cNvSpPr txBox="1"/>
          <p:nvPr/>
        </p:nvSpPr>
        <p:spPr>
          <a:xfrm>
            <a:off x="7177914" y="3819635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49BE4F8-63E5-4029-8DA0-0F083F31E6AB}"/>
              </a:ext>
            </a:extLst>
          </p:cNvPr>
          <p:cNvSpPr txBox="1"/>
          <p:nvPr/>
        </p:nvSpPr>
        <p:spPr>
          <a:xfrm>
            <a:off x="5137274" y="496607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15919236-110B-4A8F-891D-BA8931CF3AB3}"/>
              </a:ext>
            </a:extLst>
          </p:cNvPr>
          <p:cNvSpPr txBox="1"/>
          <p:nvPr/>
        </p:nvSpPr>
        <p:spPr>
          <a:xfrm>
            <a:off x="9914094" y="173391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AAC8F0D5-82A3-424C-A87C-A74DD236DECA}"/>
              </a:ext>
            </a:extLst>
          </p:cNvPr>
          <p:cNvSpPr txBox="1"/>
          <p:nvPr/>
        </p:nvSpPr>
        <p:spPr>
          <a:xfrm>
            <a:off x="11026375" y="3303522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49045EE-6527-4A83-B80F-8E47B6055FE5}"/>
              </a:ext>
            </a:extLst>
          </p:cNvPr>
          <p:cNvSpPr txBox="1"/>
          <p:nvPr/>
        </p:nvSpPr>
        <p:spPr>
          <a:xfrm>
            <a:off x="9047812" y="4323441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A9CBE84C-37E9-448E-927C-EB8055D6CB48}"/>
              </a:ext>
            </a:extLst>
          </p:cNvPr>
          <p:cNvSpPr txBox="1"/>
          <p:nvPr/>
        </p:nvSpPr>
        <p:spPr>
          <a:xfrm>
            <a:off x="10973217" y="4509395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850430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Ardoise Conseil Cadre Tableau - Image gratuite sur Pixabay">
            <a:extLst>
              <a:ext uri="{FF2B5EF4-FFF2-40B4-BE49-F238E27FC236}">
                <a16:creationId xmlns:a16="http://schemas.microsoft.com/office/drawing/2014/main" id="{117C509D-8410-4B3E-95D4-08D29239B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857" y="0"/>
            <a:ext cx="4148143" cy="630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Ardoise Conseil Cadre Tableau - Image gratuite sur Pixabay">
            <a:extLst>
              <a:ext uri="{FF2B5EF4-FFF2-40B4-BE49-F238E27FC236}">
                <a16:creationId xmlns:a16="http://schemas.microsoft.com/office/drawing/2014/main" id="{24213E31-3DF4-42ED-A723-6364F6C4B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96" y="36897"/>
            <a:ext cx="4140610" cy="630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rdoise Conseil Cadre Tableau - Image gratuite sur Pixabay">
            <a:extLst>
              <a:ext uri="{FF2B5EF4-FFF2-40B4-BE49-F238E27FC236}">
                <a16:creationId xmlns:a16="http://schemas.microsoft.com/office/drawing/2014/main" id="{768C6B29-9326-4B78-AD63-7558F4849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207" y="30640"/>
            <a:ext cx="3978488" cy="630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Une image contenant assis, alimentation, table, noir&#10;&#10;Description générée automatiquement">
            <a:extLst>
              <a:ext uri="{FF2B5EF4-FFF2-40B4-BE49-F238E27FC236}">
                <a16:creationId xmlns:a16="http://schemas.microsoft.com/office/drawing/2014/main" id="{898083A4-7F04-433F-8956-C7586CD1F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82" y="1637820"/>
            <a:ext cx="871336" cy="860444"/>
          </a:xfrm>
          <a:prstGeom prst="rect">
            <a:avLst/>
          </a:prstGeom>
        </p:spPr>
      </p:pic>
      <p:pic>
        <p:nvPicPr>
          <p:cNvPr id="7" name="Image 6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CA44A8E0-409F-4609-B715-C47C6AA95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206" y="2923503"/>
            <a:ext cx="844868" cy="649492"/>
          </a:xfrm>
          <a:prstGeom prst="rect">
            <a:avLst/>
          </a:prstGeom>
        </p:spPr>
      </p:pic>
      <p:pic>
        <p:nvPicPr>
          <p:cNvPr id="9" name="Image 8" descr="Une image contenant assiette, table, alimentation, assis&#10;&#10;Description générée automatiquement">
            <a:extLst>
              <a:ext uri="{FF2B5EF4-FFF2-40B4-BE49-F238E27FC236}">
                <a16:creationId xmlns:a16="http://schemas.microsoft.com/office/drawing/2014/main" id="{A6C3C403-580F-4B2D-BF7F-BD9A263B4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69" y="2938073"/>
            <a:ext cx="2229813" cy="1114907"/>
          </a:xfrm>
          <a:prstGeom prst="rect">
            <a:avLst/>
          </a:prstGeom>
        </p:spPr>
      </p:pic>
      <p:pic>
        <p:nvPicPr>
          <p:cNvPr id="13" name="Image 12" descr="Une image contenant boîte&#10;&#10;Description générée automatiquement">
            <a:extLst>
              <a:ext uri="{FF2B5EF4-FFF2-40B4-BE49-F238E27FC236}">
                <a16:creationId xmlns:a16="http://schemas.microsoft.com/office/drawing/2014/main" id="{95A0E3BD-40E7-40CD-A4EB-771A82AD18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6" y="1474629"/>
            <a:ext cx="1528253" cy="764127"/>
          </a:xfrm>
          <a:prstGeom prst="rect">
            <a:avLst/>
          </a:prstGeom>
        </p:spPr>
      </p:pic>
      <p:pic>
        <p:nvPicPr>
          <p:cNvPr id="15" name="Image 14" descr="Une image contenant jeu&#10;&#10;Description générée automatiquement">
            <a:extLst>
              <a:ext uri="{FF2B5EF4-FFF2-40B4-BE49-F238E27FC236}">
                <a16:creationId xmlns:a16="http://schemas.microsoft.com/office/drawing/2014/main" id="{A6006EA1-EA8D-4E99-AB2F-F1A817240E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107" y="4271851"/>
            <a:ext cx="649496" cy="1298992"/>
          </a:xfrm>
          <a:prstGeom prst="rect">
            <a:avLst/>
          </a:prstGeom>
        </p:spPr>
      </p:pic>
      <p:pic>
        <p:nvPicPr>
          <p:cNvPr id="17" name="Image 16" descr="Une image contenant assis, alimentation, ordinateur&#10;&#10;Description générée automatiquement">
            <a:extLst>
              <a:ext uri="{FF2B5EF4-FFF2-40B4-BE49-F238E27FC236}">
                <a16:creationId xmlns:a16="http://schemas.microsoft.com/office/drawing/2014/main" id="{02FCA36D-611B-411B-9B3B-ADEB3DD18A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21" y="3867733"/>
            <a:ext cx="1111247" cy="1298992"/>
          </a:xfrm>
          <a:prstGeom prst="rect">
            <a:avLst/>
          </a:prstGeom>
        </p:spPr>
      </p:pic>
      <p:pic>
        <p:nvPicPr>
          <p:cNvPr id="19" name="Image 18" descr="Une image contenant rideau&#10;&#10;Description générée automatiquement">
            <a:extLst>
              <a:ext uri="{FF2B5EF4-FFF2-40B4-BE49-F238E27FC236}">
                <a16:creationId xmlns:a16="http://schemas.microsoft.com/office/drawing/2014/main" id="{BDFEC72C-D45A-4B17-96A3-F38B910710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659" y="4271851"/>
            <a:ext cx="974058" cy="1132419"/>
          </a:xfrm>
          <a:prstGeom prst="rect">
            <a:avLst/>
          </a:prstGeom>
        </p:spPr>
      </p:pic>
      <p:pic>
        <p:nvPicPr>
          <p:cNvPr id="21" name="Image 20" descr="Une image contenant signe, alimentation&#10;&#10;Description générée automatiquement">
            <a:extLst>
              <a:ext uri="{FF2B5EF4-FFF2-40B4-BE49-F238E27FC236}">
                <a16:creationId xmlns:a16="http://schemas.microsoft.com/office/drawing/2014/main" id="{AA86F80C-1899-4595-AD01-F57DAADB50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096" y="3244830"/>
            <a:ext cx="743852" cy="1114907"/>
          </a:xfrm>
          <a:prstGeom prst="rect">
            <a:avLst/>
          </a:prstGeom>
        </p:spPr>
      </p:pic>
      <p:pic>
        <p:nvPicPr>
          <p:cNvPr id="23" name="Image 22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4AFD5844-99FD-4B7C-ACA9-D5510AF558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972" y="2026306"/>
            <a:ext cx="1666215" cy="860444"/>
          </a:xfrm>
          <a:prstGeom prst="rect">
            <a:avLst/>
          </a:prstGeom>
        </p:spPr>
      </p:pic>
      <p:pic>
        <p:nvPicPr>
          <p:cNvPr id="25" name="Image 24" descr="Une image contenant signe&#10;&#10;Description générée automatiquement">
            <a:extLst>
              <a:ext uri="{FF2B5EF4-FFF2-40B4-BE49-F238E27FC236}">
                <a16:creationId xmlns:a16="http://schemas.microsoft.com/office/drawing/2014/main" id="{79FCCDFF-E407-4392-8FA0-8AACA0C905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40" y="1480120"/>
            <a:ext cx="1023451" cy="1493748"/>
          </a:xfrm>
          <a:prstGeom prst="rect">
            <a:avLst/>
          </a:prstGeom>
        </p:spPr>
      </p:pic>
      <p:pic>
        <p:nvPicPr>
          <p:cNvPr id="28" name="Image 27" descr="Une image contenant réfrigérateur, table&#10;&#10;Description générée automatiquement">
            <a:extLst>
              <a:ext uri="{FF2B5EF4-FFF2-40B4-BE49-F238E27FC236}">
                <a16:creationId xmlns:a16="http://schemas.microsoft.com/office/drawing/2014/main" id="{D8F60139-D916-4E1E-81EE-1DBE474BB5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89481" y="3727731"/>
            <a:ext cx="622918" cy="1193616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DFC00F7F-EA4D-4846-B745-FB922F2D487D}"/>
              </a:ext>
            </a:extLst>
          </p:cNvPr>
          <p:cNvSpPr txBox="1"/>
          <p:nvPr/>
        </p:nvSpPr>
        <p:spPr>
          <a:xfrm rot="5400000">
            <a:off x="4845360" y="4157100"/>
            <a:ext cx="911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soda</a:t>
            </a:r>
            <a:endParaRPr lang="en-US" dirty="0"/>
          </a:p>
        </p:txBody>
      </p:sp>
      <p:pic>
        <p:nvPicPr>
          <p:cNvPr id="1028" name="Picture 4" descr="Jus Fruits Apple - Images vectorielles gratuites sur Pixabay">
            <a:extLst>
              <a:ext uri="{FF2B5EF4-FFF2-40B4-BE49-F238E27FC236}">
                <a16:creationId xmlns:a16="http://schemas.microsoft.com/office/drawing/2014/main" id="{3C81ACEF-1483-41B6-9A91-5F2DC1D77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451" y="2861348"/>
            <a:ext cx="1089800" cy="159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B7008A2-B1F9-4EE3-AC9D-B314E7018AE7}"/>
              </a:ext>
            </a:extLst>
          </p:cNvPr>
          <p:cNvSpPr txBox="1"/>
          <p:nvPr/>
        </p:nvSpPr>
        <p:spPr>
          <a:xfrm>
            <a:off x="5018470" y="634096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</a:rPr>
              <a:t>DRINKS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0F6A7F1-896F-4183-80B9-E862DB54A580}"/>
              </a:ext>
            </a:extLst>
          </p:cNvPr>
          <p:cNvSpPr txBox="1"/>
          <p:nvPr/>
        </p:nvSpPr>
        <p:spPr>
          <a:xfrm>
            <a:off x="1268122" y="641205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</a:rPr>
              <a:t>FOOD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3F65721-B5BA-44D6-B1E2-D7F4FE70E787}"/>
              </a:ext>
            </a:extLst>
          </p:cNvPr>
          <p:cNvSpPr txBox="1"/>
          <p:nvPr/>
        </p:nvSpPr>
        <p:spPr>
          <a:xfrm>
            <a:off x="8834980" y="660030"/>
            <a:ext cx="2899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</a:rPr>
              <a:t>DESSERTS</a:t>
            </a:r>
          </a:p>
        </p:txBody>
      </p:sp>
      <p:pic>
        <p:nvPicPr>
          <p:cNvPr id="6146" name="Picture 2" descr="Yeux, Yeux Bleus, Sourcils, Voir, Observation">
            <a:extLst>
              <a:ext uri="{FF2B5EF4-FFF2-40B4-BE49-F238E27FC236}">
                <a16:creationId xmlns:a16="http://schemas.microsoft.com/office/drawing/2014/main" id="{36649C54-290B-4F1B-AEDD-8ECE9285B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765" y="6064347"/>
            <a:ext cx="1587306" cy="7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76127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4857</TotalTime>
  <Words>477</Words>
  <Application>Microsoft Office PowerPoint</Application>
  <PresentationFormat>Grand écran</PresentationFormat>
  <Paragraphs>200</Paragraphs>
  <Slides>64</Slides>
  <Notes>26</Notes>
  <HiddenSlides>0</HiddenSlides>
  <MMClips>23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64</vt:i4>
      </vt:variant>
    </vt:vector>
  </HeadingPairs>
  <TitlesOfParts>
    <vt:vector size="70" baseType="lpstr">
      <vt:lpstr>Arial</vt:lpstr>
      <vt:lpstr>Arial Black</vt:lpstr>
      <vt:lpstr>Arial Rounded MT Bold</vt:lpstr>
      <vt:lpstr>Calibri</vt:lpstr>
      <vt:lpstr>Calibri Light</vt:lpstr>
      <vt:lpstr>Thème Office</vt:lpstr>
      <vt:lpstr>English with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with Teddy,</dc:title>
  <dc:creator>Anne</dc:creator>
  <cp:lastModifiedBy>Anne</cp:lastModifiedBy>
  <cp:revision>203</cp:revision>
  <dcterms:created xsi:type="dcterms:W3CDTF">2020-06-10T19:24:36Z</dcterms:created>
  <dcterms:modified xsi:type="dcterms:W3CDTF">2020-07-13T15:20:21Z</dcterms:modified>
</cp:coreProperties>
</file>