
<file path=[Content_Types].xml><?xml version="1.0" encoding="utf-8"?>
<Types xmlns="http://schemas.openxmlformats.org/package/2006/content-types">
  <Default Extension="svg" ContentType="image/svg+xml"/>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95" r:id="rId2"/>
    <p:sldId id="392" r:id="rId3"/>
    <p:sldId id="393" r:id="rId4"/>
    <p:sldId id="394" r:id="rId5"/>
    <p:sldId id="324" r:id="rId6"/>
    <p:sldId id="325" r:id="rId7"/>
    <p:sldId id="293" r:id="rId8"/>
    <p:sldId id="266" r:id="rId9"/>
    <p:sldId id="273" r:id="rId10"/>
    <p:sldId id="284" r:id="rId11"/>
    <p:sldId id="372" r:id="rId12"/>
    <p:sldId id="267" r:id="rId13"/>
    <p:sldId id="291" r:id="rId14"/>
    <p:sldId id="271" r:id="rId15"/>
    <p:sldId id="369" r:id="rId16"/>
    <p:sldId id="329" r:id="rId17"/>
    <p:sldId id="330" r:id="rId18"/>
    <p:sldId id="286" r:id="rId19"/>
    <p:sldId id="333" r:id="rId20"/>
    <p:sldId id="334" r:id="rId21"/>
    <p:sldId id="268" r:id="rId22"/>
    <p:sldId id="371" r:id="rId23"/>
    <p:sldId id="345" r:id="rId24"/>
    <p:sldId id="276" r:id="rId25"/>
    <p:sldId id="283" r:id="rId26"/>
    <p:sldId id="390" r:id="rId27"/>
    <p:sldId id="373" r:id="rId28"/>
    <p:sldId id="320"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EA"/>
    <a:srgbClr val="44C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5"/>
    <p:restoredTop sz="79655"/>
  </p:normalViewPr>
  <p:slideViewPr>
    <p:cSldViewPr snapToGrid="0" snapToObjects="1">
      <p:cViewPr varScale="1">
        <p:scale>
          <a:sx n="72" d="100"/>
          <a:sy n="72" d="100"/>
        </p:scale>
        <p:origin x="-112" y="-3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4" Type="http://schemas.openxmlformats.org/officeDocument/2006/relationships/theme" Target="theme/theme1.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customXml" Target="../customXml/item3.xml"/><Relationship Id="rId20" Type="http://schemas.openxmlformats.org/officeDocument/2006/relationships/slide" Target="slides/slide19.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presProps" Target="presProps.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customXml" Target="../customXml/item1.xml"/><Relationship Id="rId31" Type="http://schemas.openxmlformats.org/officeDocument/2006/relationships/printerSettings" Target="printerSettings/printerSettings1.bin"/><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notesMaster" Target="notesMasters/notesMaster1.xml"/><Relationship Id="rId9" Type="http://schemas.openxmlformats.org/officeDocument/2006/relationships/slide" Target="slides/slide8.xml"/><Relationship Id="rId35" Type="http://schemas.openxmlformats.org/officeDocument/2006/relationships/tableStyles" Target="tableStyles.xml"/><Relationship Id="rId14" Type="http://schemas.openxmlformats.org/officeDocument/2006/relationships/slide" Target="slides/slide13.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CD8A4-740F-014A-92D2-5C598D18E9F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fr-FR"/>
        </a:p>
      </dgm:t>
    </dgm:pt>
    <dgm:pt modelId="{8191357B-91D1-B64B-9C9B-171AA166D67E}">
      <dgm:prSet phldrT="[Texte]"/>
      <dgm:spPr/>
      <dgm:t>
        <a:bodyPr/>
        <a:lstStyle/>
        <a:p>
          <a:r>
            <a:rPr lang="fr-FR" dirty="0"/>
            <a:t>a</a:t>
          </a:r>
        </a:p>
      </dgm:t>
    </dgm:pt>
    <dgm:pt modelId="{CD6DF310-3244-8D40-BC4A-A06C47A26FB6}" type="parTrans" cxnId="{9F26DE20-7DFC-DD47-AE91-9D377DA62329}">
      <dgm:prSet/>
      <dgm:spPr/>
      <dgm:t>
        <a:bodyPr/>
        <a:lstStyle/>
        <a:p>
          <a:endParaRPr lang="fr-FR"/>
        </a:p>
      </dgm:t>
    </dgm:pt>
    <dgm:pt modelId="{D0327E9F-54EB-594F-94DE-734236F2658D}" type="sibTrans" cxnId="{9F26DE20-7DFC-DD47-AE91-9D377DA62329}">
      <dgm:prSet/>
      <dgm:spPr/>
      <dgm:t>
        <a:bodyPr/>
        <a:lstStyle/>
        <a:p>
          <a:endParaRPr lang="fr-FR"/>
        </a:p>
      </dgm:t>
    </dgm:pt>
    <dgm:pt modelId="{5E1C383A-FBA4-4F40-987A-048B2F869F13}">
      <dgm:prSet phldrT="[Texte]"/>
      <dgm:spPr/>
      <dgm:t>
        <a:bodyPr/>
        <a:lstStyle/>
        <a:p>
          <a:pPr>
            <a:buNone/>
          </a:pPr>
          <a:r>
            <a:rPr lang="fr-FR" dirty="0"/>
            <a:t>Du plastique</a:t>
          </a:r>
        </a:p>
      </dgm:t>
    </dgm:pt>
    <dgm:pt modelId="{09AA926A-3FC7-9E4E-8C31-771467C5C5BA}" type="parTrans" cxnId="{72D01585-DFDE-AB47-90F5-D02B3DB85BF3}">
      <dgm:prSet/>
      <dgm:spPr/>
      <dgm:t>
        <a:bodyPr/>
        <a:lstStyle/>
        <a:p>
          <a:endParaRPr lang="fr-FR"/>
        </a:p>
      </dgm:t>
    </dgm:pt>
    <dgm:pt modelId="{61F06CE7-290B-4B4F-B80A-2EB1577DD41B}" type="sibTrans" cxnId="{72D01585-DFDE-AB47-90F5-D02B3DB85BF3}">
      <dgm:prSet/>
      <dgm:spPr/>
      <dgm:t>
        <a:bodyPr/>
        <a:lstStyle/>
        <a:p>
          <a:endParaRPr lang="fr-FR"/>
        </a:p>
      </dgm:t>
    </dgm:pt>
    <dgm:pt modelId="{532E4E72-7C4A-8C47-8186-3D672EEF2C0B}">
      <dgm:prSet phldrT="[Texte]"/>
      <dgm:spPr/>
      <dgm:t>
        <a:bodyPr/>
        <a:lstStyle/>
        <a:p>
          <a:r>
            <a:rPr lang="fr-FR" dirty="0"/>
            <a:t>b</a:t>
          </a:r>
        </a:p>
      </dgm:t>
    </dgm:pt>
    <dgm:pt modelId="{5309B061-981A-9A4B-938E-920A710ADE6C}" type="parTrans" cxnId="{893D0CB5-C87D-9842-8B5B-5935B932C572}">
      <dgm:prSet/>
      <dgm:spPr/>
      <dgm:t>
        <a:bodyPr/>
        <a:lstStyle/>
        <a:p>
          <a:endParaRPr lang="fr-FR"/>
        </a:p>
      </dgm:t>
    </dgm:pt>
    <dgm:pt modelId="{7080FEF8-6A33-DA4A-A56C-11F03D021F00}" type="sibTrans" cxnId="{893D0CB5-C87D-9842-8B5B-5935B932C572}">
      <dgm:prSet/>
      <dgm:spPr/>
      <dgm:t>
        <a:bodyPr/>
        <a:lstStyle/>
        <a:p>
          <a:endParaRPr lang="fr-FR"/>
        </a:p>
      </dgm:t>
    </dgm:pt>
    <dgm:pt modelId="{C3B799D0-0D32-EF42-A31D-AC251252F503}">
      <dgm:prSet phldrT="[Texte]"/>
      <dgm:spPr/>
      <dgm:t>
        <a:bodyPr/>
        <a:lstStyle/>
        <a:p>
          <a:pPr>
            <a:buNone/>
          </a:pPr>
          <a:r>
            <a:rPr lang="fr-FR" dirty="0"/>
            <a:t>Du verre</a:t>
          </a:r>
        </a:p>
      </dgm:t>
    </dgm:pt>
    <dgm:pt modelId="{AC37481A-AF90-E145-B84C-1FDACC9B7F96}" type="parTrans" cxnId="{5180A786-8855-0543-90BD-DC972B229E8B}">
      <dgm:prSet/>
      <dgm:spPr/>
      <dgm:t>
        <a:bodyPr/>
        <a:lstStyle/>
        <a:p>
          <a:endParaRPr lang="fr-FR"/>
        </a:p>
      </dgm:t>
    </dgm:pt>
    <dgm:pt modelId="{B30E906C-B8FF-E440-BC2B-48E4E77B98E3}" type="sibTrans" cxnId="{5180A786-8855-0543-90BD-DC972B229E8B}">
      <dgm:prSet/>
      <dgm:spPr/>
      <dgm:t>
        <a:bodyPr/>
        <a:lstStyle/>
        <a:p>
          <a:endParaRPr lang="fr-FR"/>
        </a:p>
      </dgm:t>
    </dgm:pt>
    <dgm:pt modelId="{263A9C3B-2290-4FAF-B9D5-7D386E3A0834}">
      <dgm:prSet/>
      <dgm:spPr/>
      <dgm:t>
        <a:bodyPr/>
        <a:lstStyle/>
        <a:p>
          <a:pPr>
            <a:buNone/>
          </a:pPr>
          <a:r>
            <a:rPr lang="fr-FR" dirty="0"/>
            <a:t>Des</a:t>
          </a:r>
          <a:r>
            <a:rPr lang="fr-FR" baseline="0" dirty="0"/>
            <a:t> algues</a:t>
          </a:r>
          <a:endParaRPr lang="fr-FR" dirty="0"/>
        </a:p>
      </dgm:t>
    </dgm:pt>
    <dgm:pt modelId="{C10D2D9D-821F-4598-8562-DAADC5E93392}" type="parTrans" cxnId="{B1070F91-56F1-438D-B818-ED91DBCEC8EC}">
      <dgm:prSet/>
      <dgm:spPr/>
      <dgm:t>
        <a:bodyPr/>
        <a:lstStyle/>
        <a:p>
          <a:endParaRPr lang="fr-FR"/>
        </a:p>
      </dgm:t>
    </dgm:pt>
    <dgm:pt modelId="{830920D5-0D6C-4EF4-851F-9834DEE60B98}" type="sibTrans" cxnId="{B1070F91-56F1-438D-B818-ED91DBCEC8EC}">
      <dgm:prSet/>
      <dgm:spPr/>
      <dgm:t>
        <a:bodyPr/>
        <a:lstStyle/>
        <a:p>
          <a:endParaRPr lang="fr-FR"/>
        </a:p>
      </dgm:t>
    </dgm:pt>
    <dgm:pt modelId="{B2E57665-CE7B-41E7-8BF0-C767BAD1A564}">
      <dgm:prSet/>
      <dgm:spPr/>
      <dgm:t>
        <a:bodyPr/>
        <a:lstStyle/>
        <a:p>
          <a:r>
            <a:rPr lang="fr-FR" dirty="0"/>
            <a:t>c</a:t>
          </a:r>
        </a:p>
      </dgm:t>
    </dgm:pt>
    <dgm:pt modelId="{2D6F2BFB-C012-48AB-B70D-2BC597ADD83F}" type="parTrans" cxnId="{CF062518-0DC5-4D4E-A94C-AE7762A515D3}">
      <dgm:prSet/>
      <dgm:spPr/>
      <dgm:t>
        <a:bodyPr/>
        <a:lstStyle/>
        <a:p>
          <a:endParaRPr lang="fr-FR"/>
        </a:p>
      </dgm:t>
    </dgm:pt>
    <dgm:pt modelId="{0412877B-0D43-4FD2-A82F-3C389FA34B8A}" type="sibTrans" cxnId="{CF062518-0DC5-4D4E-A94C-AE7762A515D3}">
      <dgm:prSet/>
      <dgm:spPr/>
      <dgm:t>
        <a:bodyPr/>
        <a:lstStyle/>
        <a:p>
          <a:endParaRPr lang="fr-FR"/>
        </a:p>
      </dgm:t>
    </dgm:pt>
    <dgm:pt modelId="{FEA42B64-D77C-4F97-A132-4E51587C1AA0}">
      <dgm:prSet/>
      <dgm:spPr/>
      <dgm:t>
        <a:bodyPr/>
        <a:lstStyle/>
        <a:p>
          <a:r>
            <a:rPr lang="fr-FR" dirty="0"/>
            <a:t>d</a:t>
          </a:r>
        </a:p>
      </dgm:t>
    </dgm:pt>
    <dgm:pt modelId="{0C07B6A3-655D-4B72-8B4A-0E9BF7836183}" type="parTrans" cxnId="{8CBA1D48-8310-4E3D-A1E6-F98E68DEB55D}">
      <dgm:prSet/>
      <dgm:spPr/>
      <dgm:t>
        <a:bodyPr/>
        <a:lstStyle/>
        <a:p>
          <a:endParaRPr lang="fr-FR"/>
        </a:p>
      </dgm:t>
    </dgm:pt>
    <dgm:pt modelId="{9CD59955-51AA-40B4-983C-493E96194C6B}" type="sibTrans" cxnId="{8CBA1D48-8310-4E3D-A1E6-F98E68DEB55D}">
      <dgm:prSet/>
      <dgm:spPr/>
      <dgm:t>
        <a:bodyPr/>
        <a:lstStyle/>
        <a:p>
          <a:endParaRPr lang="fr-FR"/>
        </a:p>
      </dgm:t>
    </dgm:pt>
    <dgm:pt modelId="{3C239603-3085-47AC-B3DE-D02A74A64CDC}">
      <dgm:prSet/>
      <dgm:spPr/>
      <dgm:t>
        <a:bodyPr/>
        <a:lstStyle/>
        <a:p>
          <a:pPr>
            <a:buNone/>
          </a:pPr>
          <a:r>
            <a:rPr lang="fr-FR" dirty="0"/>
            <a:t>Des produits</a:t>
          </a:r>
          <a:r>
            <a:rPr lang="fr-FR" baseline="0" dirty="0"/>
            <a:t> chimiques	</a:t>
          </a:r>
          <a:endParaRPr lang="fr-FR" dirty="0"/>
        </a:p>
      </dgm:t>
    </dgm:pt>
    <dgm:pt modelId="{50A13CDE-1C7D-4F4C-939E-4C9A26FBAF8F}" type="parTrans" cxnId="{E918CAA8-16FA-4FB4-9DF0-7EC2AD426961}">
      <dgm:prSet/>
      <dgm:spPr/>
      <dgm:t>
        <a:bodyPr/>
        <a:lstStyle/>
        <a:p>
          <a:endParaRPr lang="fr-FR"/>
        </a:p>
      </dgm:t>
    </dgm:pt>
    <dgm:pt modelId="{FC28BB34-0199-4620-810A-7D3D87D085AE}" type="sibTrans" cxnId="{E918CAA8-16FA-4FB4-9DF0-7EC2AD426961}">
      <dgm:prSet/>
      <dgm:spPr/>
      <dgm:t>
        <a:bodyPr/>
        <a:lstStyle/>
        <a:p>
          <a:endParaRPr lang="fr-FR"/>
        </a:p>
      </dgm:t>
    </dgm:pt>
    <dgm:pt modelId="{879DF58D-764B-0D4B-AB53-85975EF7E87E}" type="pres">
      <dgm:prSet presAssocID="{F9CCD8A4-740F-014A-92D2-5C598D18E9FE}" presName="Name0" presStyleCnt="0">
        <dgm:presLayoutVars>
          <dgm:dir/>
          <dgm:animLvl val="lvl"/>
          <dgm:resizeHandles val="exact"/>
        </dgm:presLayoutVars>
      </dgm:prSet>
      <dgm:spPr/>
      <dgm:t>
        <a:bodyPr/>
        <a:lstStyle/>
        <a:p>
          <a:endParaRPr lang="fr-FR"/>
        </a:p>
      </dgm:t>
    </dgm:pt>
    <dgm:pt modelId="{3EDDCD1E-5D33-5F40-89C3-EE9A9770F77C}" type="pres">
      <dgm:prSet presAssocID="{8191357B-91D1-B64B-9C9B-171AA166D67E}" presName="linNode" presStyleCnt="0"/>
      <dgm:spPr/>
    </dgm:pt>
    <dgm:pt modelId="{AEE317A2-C7A3-AB41-BA57-0F39A0287571}" type="pres">
      <dgm:prSet presAssocID="{8191357B-91D1-B64B-9C9B-171AA166D67E}" presName="parentText" presStyleLbl="node1" presStyleIdx="0" presStyleCnt="4" custScaleX="53089" custScaleY="18136">
        <dgm:presLayoutVars>
          <dgm:chMax val="1"/>
          <dgm:bulletEnabled val="1"/>
        </dgm:presLayoutVars>
      </dgm:prSet>
      <dgm:spPr/>
      <dgm:t>
        <a:bodyPr/>
        <a:lstStyle/>
        <a:p>
          <a:endParaRPr lang="fr-FR"/>
        </a:p>
      </dgm:t>
    </dgm:pt>
    <dgm:pt modelId="{95C4B89E-F36E-1941-A783-E12B4DA914C5}" type="pres">
      <dgm:prSet presAssocID="{8191357B-91D1-B64B-9C9B-171AA166D67E}" presName="descendantText" presStyleLbl="alignAccFollowNode1" presStyleIdx="0" presStyleCnt="4" custScaleY="23080">
        <dgm:presLayoutVars>
          <dgm:bulletEnabled val="1"/>
        </dgm:presLayoutVars>
      </dgm:prSet>
      <dgm:spPr/>
      <dgm:t>
        <a:bodyPr/>
        <a:lstStyle/>
        <a:p>
          <a:endParaRPr lang="fr-FR"/>
        </a:p>
      </dgm:t>
    </dgm:pt>
    <dgm:pt modelId="{59415E11-1097-2C44-9911-FA903761F023}" type="pres">
      <dgm:prSet presAssocID="{D0327E9F-54EB-594F-94DE-734236F2658D}" presName="sp" presStyleCnt="0"/>
      <dgm:spPr/>
    </dgm:pt>
    <dgm:pt modelId="{166AAE60-DF1F-5844-A6DE-4C25460E92D4}" type="pres">
      <dgm:prSet presAssocID="{532E4E72-7C4A-8C47-8186-3D672EEF2C0B}" presName="linNode" presStyleCnt="0"/>
      <dgm:spPr/>
    </dgm:pt>
    <dgm:pt modelId="{217C623E-2319-274F-880D-9EB74C23E0B9}" type="pres">
      <dgm:prSet presAssocID="{532E4E72-7C4A-8C47-8186-3D672EEF2C0B}" presName="parentText" presStyleLbl="node1" presStyleIdx="1" presStyleCnt="4" custScaleX="53089" custScaleY="16495">
        <dgm:presLayoutVars>
          <dgm:chMax val="1"/>
          <dgm:bulletEnabled val="1"/>
        </dgm:presLayoutVars>
      </dgm:prSet>
      <dgm:spPr/>
      <dgm:t>
        <a:bodyPr/>
        <a:lstStyle/>
        <a:p>
          <a:endParaRPr lang="fr-FR"/>
        </a:p>
      </dgm:t>
    </dgm:pt>
    <dgm:pt modelId="{78F567B7-E58A-8E4A-8535-12C019E2D6DD}" type="pres">
      <dgm:prSet presAssocID="{532E4E72-7C4A-8C47-8186-3D672EEF2C0B}" presName="descendantText" presStyleLbl="alignAccFollowNode1" presStyleIdx="1" presStyleCnt="4" custScaleY="19799">
        <dgm:presLayoutVars>
          <dgm:bulletEnabled val="1"/>
        </dgm:presLayoutVars>
      </dgm:prSet>
      <dgm:spPr/>
      <dgm:t>
        <a:bodyPr/>
        <a:lstStyle/>
        <a:p>
          <a:endParaRPr lang="fr-FR"/>
        </a:p>
      </dgm:t>
    </dgm:pt>
    <dgm:pt modelId="{41488BCA-CF86-4818-820B-E8662020D93F}" type="pres">
      <dgm:prSet presAssocID="{7080FEF8-6A33-DA4A-A56C-11F03D021F00}" presName="sp" presStyleCnt="0"/>
      <dgm:spPr/>
    </dgm:pt>
    <dgm:pt modelId="{C85CC2B5-731A-4375-B582-D95AB3944073}" type="pres">
      <dgm:prSet presAssocID="{B2E57665-CE7B-41E7-8BF0-C767BAD1A564}" presName="linNode" presStyleCnt="0"/>
      <dgm:spPr/>
    </dgm:pt>
    <dgm:pt modelId="{6AEDECFA-B246-4259-87DB-BA994BCD6896}" type="pres">
      <dgm:prSet presAssocID="{B2E57665-CE7B-41E7-8BF0-C767BAD1A564}" presName="parentText" presStyleLbl="node1" presStyleIdx="2" presStyleCnt="4" custScaleX="54233" custScaleY="17733">
        <dgm:presLayoutVars>
          <dgm:chMax val="1"/>
          <dgm:bulletEnabled val="1"/>
        </dgm:presLayoutVars>
      </dgm:prSet>
      <dgm:spPr/>
      <dgm:t>
        <a:bodyPr/>
        <a:lstStyle/>
        <a:p>
          <a:endParaRPr lang="fr-FR"/>
        </a:p>
      </dgm:t>
    </dgm:pt>
    <dgm:pt modelId="{1FDF52D7-FC6B-466D-803F-89D6C97BB2FB}" type="pres">
      <dgm:prSet presAssocID="{B2E57665-CE7B-41E7-8BF0-C767BAD1A564}" presName="descendantText" presStyleLbl="alignAccFollowNode1" presStyleIdx="2" presStyleCnt="4" custScaleX="99715" custScaleY="20244">
        <dgm:presLayoutVars>
          <dgm:bulletEnabled val="1"/>
        </dgm:presLayoutVars>
      </dgm:prSet>
      <dgm:spPr/>
      <dgm:t>
        <a:bodyPr/>
        <a:lstStyle/>
        <a:p>
          <a:endParaRPr lang="fr-FR"/>
        </a:p>
      </dgm:t>
    </dgm:pt>
    <dgm:pt modelId="{3B23D74E-321F-4C55-AA78-46C48F14F018}" type="pres">
      <dgm:prSet presAssocID="{0412877B-0D43-4FD2-A82F-3C389FA34B8A}" presName="sp" presStyleCnt="0"/>
      <dgm:spPr/>
    </dgm:pt>
    <dgm:pt modelId="{00A6DDCB-50FD-4683-AC5D-D81127E13F73}" type="pres">
      <dgm:prSet presAssocID="{FEA42B64-D77C-4F97-A132-4E51587C1AA0}" presName="linNode" presStyleCnt="0"/>
      <dgm:spPr/>
    </dgm:pt>
    <dgm:pt modelId="{BB3B3025-B7E6-4BDF-AD91-DE6C69B4220E}" type="pres">
      <dgm:prSet presAssocID="{FEA42B64-D77C-4F97-A132-4E51587C1AA0}" presName="parentText" presStyleLbl="node1" presStyleIdx="3" presStyleCnt="4" custScaleX="54219" custScaleY="16950">
        <dgm:presLayoutVars>
          <dgm:chMax val="1"/>
          <dgm:bulletEnabled val="1"/>
        </dgm:presLayoutVars>
      </dgm:prSet>
      <dgm:spPr/>
      <dgm:t>
        <a:bodyPr/>
        <a:lstStyle/>
        <a:p>
          <a:endParaRPr lang="fr-FR"/>
        </a:p>
      </dgm:t>
    </dgm:pt>
    <dgm:pt modelId="{1323F43D-2879-456C-A821-63E5F4F51FCD}" type="pres">
      <dgm:prSet presAssocID="{FEA42B64-D77C-4F97-A132-4E51587C1AA0}" presName="descendantText" presStyleLbl="alignAccFollowNode1" presStyleIdx="3" presStyleCnt="4" custScaleY="19959">
        <dgm:presLayoutVars>
          <dgm:bulletEnabled val="1"/>
        </dgm:presLayoutVars>
      </dgm:prSet>
      <dgm:spPr/>
      <dgm:t>
        <a:bodyPr/>
        <a:lstStyle/>
        <a:p>
          <a:endParaRPr lang="fr-FR"/>
        </a:p>
      </dgm:t>
    </dgm:pt>
  </dgm:ptLst>
  <dgm:cxnLst>
    <dgm:cxn modelId="{C86C4088-2561-B746-B410-E9B0FD57A9CF}" type="presOf" srcId="{FEA42B64-D77C-4F97-A132-4E51587C1AA0}" destId="{BB3B3025-B7E6-4BDF-AD91-DE6C69B4220E}" srcOrd="0" destOrd="0" presId="urn:microsoft.com/office/officeart/2005/8/layout/vList5"/>
    <dgm:cxn modelId="{70CEB9BA-8F54-2B4D-B9FF-375C4A0B3FC7}" type="presOf" srcId="{B2E57665-CE7B-41E7-8BF0-C767BAD1A564}" destId="{6AEDECFA-B246-4259-87DB-BA994BCD6896}" srcOrd="0" destOrd="0" presId="urn:microsoft.com/office/officeart/2005/8/layout/vList5"/>
    <dgm:cxn modelId="{CDD22B48-09CD-964A-83B2-27EE1EDF597F}" type="presOf" srcId="{8191357B-91D1-B64B-9C9B-171AA166D67E}" destId="{AEE317A2-C7A3-AB41-BA57-0F39A0287571}" srcOrd="0" destOrd="0" presId="urn:microsoft.com/office/officeart/2005/8/layout/vList5"/>
    <dgm:cxn modelId="{0BEAC3BF-F9A6-B04D-BB52-293EC919B913}" type="presOf" srcId="{3C239603-3085-47AC-B3DE-D02A74A64CDC}" destId="{1323F43D-2879-456C-A821-63E5F4F51FCD}" srcOrd="0" destOrd="0" presId="urn:microsoft.com/office/officeart/2005/8/layout/vList5"/>
    <dgm:cxn modelId="{4515822E-357B-B741-8B27-0B0734F5E0E0}" type="presOf" srcId="{263A9C3B-2290-4FAF-B9D5-7D386E3A0834}" destId="{1FDF52D7-FC6B-466D-803F-89D6C97BB2FB}" srcOrd="0" destOrd="0" presId="urn:microsoft.com/office/officeart/2005/8/layout/vList5"/>
    <dgm:cxn modelId="{5180A786-8855-0543-90BD-DC972B229E8B}" srcId="{532E4E72-7C4A-8C47-8186-3D672EEF2C0B}" destId="{C3B799D0-0D32-EF42-A31D-AC251252F503}" srcOrd="0" destOrd="0" parTransId="{AC37481A-AF90-E145-B84C-1FDACC9B7F96}" sibTransId="{B30E906C-B8FF-E440-BC2B-48E4E77B98E3}"/>
    <dgm:cxn modelId="{72D01585-DFDE-AB47-90F5-D02B3DB85BF3}" srcId="{8191357B-91D1-B64B-9C9B-171AA166D67E}" destId="{5E1C383A-FBA4-4F40-987A-048B2F869F13}" srcOrd="0" destOrd="0" parTransId="{09AA926A-3FC7-9E4E-8C31-771467C5C5BA}" sibTransId="{61F06CE7-290B-4B4F-B80A-2EB1577DD41B}"/>
    <dgm:cxn modelId="{D9879C67-6F1E-5A4A-8E20-3BC2B92E2ADA}" type="presOf" srcId="{C3B799D0-0D32-EF42-A31D-AC251252F503}" destId="{78F567B7-E58A-8E4A-8535-12C019E2D6DD}" srcOrd="0" destOrd="0" presId="urn:microsoft.com/office/officeart/2005/8/layout/vList5"/>
    <dgm:cxn modelId="{9F26DE20-7DFC-DD47-AE91-9D377DA62329}" srcId="{F9CCD8A4-740F-014A-92D2-5C598D18E9FE}" destId="{8191357B-91D1-B64B-9C9B-171AA166D67E}" srcOrd="0" destOrd="0" parTransId="{CD6DF310-3244-8D40-BC4A-A06C47A26FB6}" sibTransId="{D0327E9F-54EB-594F-94DE-734236F2658D}"/>
    <dgm:cxn modelId="{E918CAA8-16FA-4FB4-9DF0-7EC2AD426961}" srcId="{FEA42B64-D77C-4F97-A132-4E51587C1AA0}" destId="{3C239603-3085-47AC-B3DE-D02A74A64CDC}" srcOrd="0" destOrd="0" parTransId="{50A13CDE-1C7D-4F4C-939E-4C9A26FBAF8F}" sibTransId="{FC28BB34-0199-4620-810A-7D3D87D085AE}"/>
    <dgm:cxn modelId="{B1070F91-56F1-438D-B818-ED91DBCEC8EC}" srcId="{B2E57665-CE7B-41E7-8BF0-C767BAD1A564}" destId="{263A9C3B-2290-4FAF-B9D5-7D386E3A0834}" srcOrd="0" destOrd="0" parTransId="{C10D2D9D-821F-4598-8562-DAADC5E93392}" sibTransId="{830920D5-0D6C-4EF4-851F-9834DEE60B98}"/>
    <dgm:cxn modelId="{98E49596-2D79-0242-86C8-EED72CE0D843}" type="presOf" srcId="{532E4E72-7C4A-8C47-8186-3D672EEF2C0B}" destId="{217C623E-2319-274F-880D-9EB74C23E0B9}" srcOrd="0" destOrd="0" presId="urn:microsoft.com/office/officeart/2005/8/layout/vList5"/>
    <dgm:cxn modelId="{8CBA1D48-8310-4E3D-A1E6-F98E68DEB55D}" srcId="{F9CCD8A4-740F-014A-92D2-5C598D18E9FE}" destId="{FEA42B64-D77C-4F97-A132-4E51587C1AA0}" srcOrd="3" destOrd="0" parTransId="{0C07B6A3-655D-4B72-8B4A-0E9BF7836183}" sibTransId="{9CD59955-51AA-40B4-983C-493E96194C6B}"/>
    <dgm:cxn modelId="{3E3AF052-7025-9A46-88E1-1B386A8AC980}" type="presOf" srcId="{5E1C383A-FBA4-4F40-987A-048B2F869F13}" destId="{95C4B89E-F36E-1941-A783-E12B4DA914C5}" srcOrd="0" destOrd="0" presId="urn:microsoft.com/office/officeart/2005/8/layout/vList5"/>
    <dgm:cxn modelId="{8CC15244-9430-8B46-BF8B-3B03F54B0A4A}" type="presOf" srcId="{F9CCD8A4-740F-014A-92D2-5C598D18E9FE}" destId="{879DF58D-764B-0D4B-AB53-85975EF7E87E}" srcOrd="0" destOrd="0" presId="urn:microsoft.com/office/officeart/2005/8/layout/vList5"/>
    <dgm:cxn modelId="{893D0CB5-C87D-9842-8B5B-5935B932C572}" srcId="{F9CCD8A4-740F-014A-92D2-5C598D18E9FE}" destId="{532E4E72-7C4A-8C47-8186-3D672EEF2C0B}" srcOrd="1" destOrd="0" parTransId="{5309B061-981A-9A4B-938E-920A710ADE6C}" sibTransId="{7080FEF8-6A33-DA4A-A56C-11F03D021F00}"/>
    <dgm:cxn modelId="{CF062518-0DC5-4D4E-A94C-AE7762A515D3}" srcId="{F9CCD8A4-740F-014A-92D2-5C598D18E9FE}" destId="{B2E57665-CE7B-41E7-8BF0-C767BAD1A564}" srcOrd="2" destOrd="0" parTransId="{2D6F2BFB-C012-48AB-B70D-2BC597ADD83F}" sibTransId="{0412877B-0D43-4FD2-A82F-3C389FA34B8A}"/>
    <dgm:cxn modelId="{D31322C4-F4C1-F144-BFD9-5A712650CD62}" type="presParOf" srcId="{879DF58D-764B-0D4B-AB53-85975EF7E87E}" destId="{3EDDCD1E-5D33-5F40-89C3-EE9A9770F77C}" srcOrd="0" destOrd="0" presId="urn:microsoft.com/office/officeart/2005/8/layout/vList5"/>
    <dgm:cxn modelId="{9C4F37ED-3867-9643-AB53-4479D5C364F8}" type="presParOf" srcId="{3EDDCD1E-5D33-5F40-89C3-EE9A9770F77C}" destId="{AEE317A2-C7A3-AB41-BA57-0F39A0287571}" srcOrd="0" destOrd="0" presId="urn:microsoft.com/office/officeart/2005/8/layout/vList5"/>
    <dgm:cxn modelId="{4E0F558C-2A34-1D46-A14F-D968CF17AEC5}" type="presParOf" srcId="{3EDDCD1E-5D33-5F40-89C3-EE9A9770F77C}" destId="{95C4B89E-F36E-1941-A783-E12B4DA914C5}" srcOrd="1" destOrd="0" presId="urn:microsoft.com/office/officeart/2005/8/layout/vList5"/>
    <dgm:cxn modelId="{F3E09E7D-D72B-5443-AF6C-560A05BED54C}" type="presParOf" srcId="{879DF58D-764B-0D4B-AB53-85975EF7E87E}" destId="{59415E11-1097-2C44-9911-FA903761F023}" srcOrd="1" destOrd="0" presId="urn:microsoft.com/office/officeart/2005/8/layout/vList5"/>
    <dgm:cxn modelId="{5C27775C-80B5-3641-A99C-82488E1B651B}" type="presParOf" srcId="{879DF58D-764B-0D4B-AB53-85975EF7E87E}" destId="{166AAE60-DF1F-5844-A6DE-4C25460E92D4}" srcOrd="2" destOrd="0" presId="urn:microsoft.com/office/officeart/2005/8/layout/vList5"/>
    <dgm:cxn modelId="{AFB0BE29-3057-7F44-AA36-93548D9E45B0}" type="presParOf" srcId="{166AAE60-DF1F-5844-A6DE-4C25460E92D4}" destId="{217C623E-2319-274F-880D-9EB74C23E0B9}" srcOrd="0" destOrd="0" presId="urn:microsoft.com/office/officeart/2005/8/layout/vList5"/>
    <dgm:cxn modelId="{3E533C18-732D-954E-B3B6-48D77F1BF01B}" type="presParOf" srcId="{166AAE60-DF1F-5844-A6DE-4C25460E92D4}" destId="{78F567B7-E58A-8E4A-8535-12C019E2D6DD}" srcOrd="1" destOrd="0" presId="urn:microsoft.com/office/officeart/2005/8/layout/vList5"/>
    <dgm:cxn modelId="{D5DF97BE-6EF9-D74C-BBBD-EE21DF6AA4C3}" type="presParOf" srcId="{879DF58D-764B-0D4B-AB53-85975EF7E87E}" destId="{41488BCA-CF86-4818-820B-E8662020D93F}" srcOrd="3" destOrd="0" presId="urn:microsoft.com/office/officeart/2005/8/layout/vList5"/>
    <dgm:cxn modelId="{CAD1A131-6ED4-1D4A-AC78-202F50F5CCE5}" type="presParOf" srcId="{879DF58D-764B-0D4B-AB53-85975EF7E87E}" destId="{C85CC2B5-731A-4375-B582-D95AB3944073}" srcOrd="4" destOrd="0" presId="urn:microsoft.com/office/officeart/2005/8/layout/vList5"/>
    <dgm:cxn modelId="{AD7331F1-6011-104E-B3A1-3D421B20FD31}" type="presParOf" srcId="{C85CC2B5-731A-4375-B582-D95AB3944073}" destId="{6AEDECFA-B246-4259-87DB-BA994BCD6896}" srcOrd="0" destOrd="0" presId="urn:microsoft.com/office/officeart/2005/8/layout/vList5"/>
    <dgm:cxn modelId="{5A27C965-7D10-9D44-9D3E-13F1A53E79AA}" type="presParOf" srcId="{C85CC2B5-731A-4375-B582-D95AB3944073}" destId="{1FDF52D7-FC6B-466D-803F-89D6C97BB2FB}" srcOrd="1" destOrd="0" presId="urn:microsoft.com/office/officeart/2005/8/layout/vList5"/>
    <dgm:cxn modelId="{F568DDD0-A02C-0B49-9963-8D2FD233ECF1}" type="presParOf" srcId="{879DF58D-764B-0D4B-AB53-85975EF7E87E}" destId="{3B23D74E-321F-4C55-AA78-46C48F14F018}" srcOrd="5" destOrd="0" presId="urn:microsoft.com/office/officeart/2005/8/layout/vList5"/>
    <dgm:cxn modelId="{74C7BD86-2B9B-B44A-B7AA-DDCACBAD8FB2}" type="presParOf" srcId="{879DF58D-764B-0D4B-AB53-85975EF7E87E}" destId="{00A6DDCB-50FD-4683-AC5D-D81127E13F73}" srcOrd="6" destOrd="0" presId="urn:microsoft.com/office/officeart/2005/8/layout/vList5"/>
    <dgm:cxn modelId="{DC17A46F-26A8-EE46-85F0-ABED91EA66B1}" type="presParOf" srcId="{00A6DDCB-50FD-4683-AC5D-D81127E13F73}" destId="{BB3B3025-B7E6-4BDF-AD91-DE6C69B4220E}" srcOrd="0" destOrd="0" presId="urn:microsoft.com/office/officeart/2005/8/layout/vList5"/>
    <dgm:cxn modelId="{7CE0074C-F57D-B340-AB69-66430CA91048}" type="presParOf" srcId="{00A6DDCB-50FD-4683-AC5D-D81127E13F73}" destId="{1323F43D-2879-456C-A821-63E5F4F51F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CD8A4-740F-014A-92D2-5C598D18E9F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fr-FR"/>
        </a:p>
      </dgm:t>
    </dgm:pt>
    <dgm:pt modelId="{8191357B-91D1-B64B-9C9B-171AA166D67E}">
      <dgm:prSet phldrT="[Texte]"/>
      <dgm:spPr>
        <a:solidFill>
          <a:schemeClr val="accent1">
            <a:lumMod val="75000"/>
          </a:schemeClr>
        </a:solidFill>
      </dgm:spPr>
      <dgm:t>
        <a:bodyPr/>
        <a:lstStyle/>
        <a:p>
          <a:r>
            <a:rPr lang="fr-FR" dirty="0"/>
            <a:t>a</a:t>
          </a:r>
        </a:p>
      </dgm:t>
    </dgm:pt>
    <dgm:pt modelId="{CD6DF310-3244-8D40-BC4A-A06C47A26FB6}" type="parTrans" cxnId="{9F26DE20-7DFC-DD47-AE91-9D377DA62329}">
      <dgm:prSet/>
      <dgm:spPr/>
      <dgm:t>
        <a:bodyPr/>
        <a:lstStyle/>
        <a:p>
          <a:endParaRPr lang="fr-FR"/>
        </a:p>
      </dgm:t>
    </dgm:pt>
    <dgm:pt modelId="{D0327E9F-54EB-594F-94DE-734236F2658D}" type="sibTrans" cxnId="{9F26DE20-7DFC-DD47-AE91-9D377DA62329}">
      <dgm:prSet/>
      <dgm:spPr/>
      <dgm:t>
        <a:bodyPr/>
        <a:lstStyle/>
        <a:p>
          <a:endParaRPr lang="fr-FR"/>
        </a:p>
      </dgm:t>
    </dgm:pt>
    <dgm:pt modelId="{5E1C383A-FBA4-4F40-987A-048B2F869F13}">
      <dgm:prSet phldrT="[Texte]"/>
      <dgm:spPr/>
      <dgm:t>
        <a:bodyPr/>
        <a:lstStyle/>
        <a:p>
          <a:pPr>
            <a:buNone/>
          </a:pPr>
          <a:r>
            <a:rPr lang="fr-FR" dirty="0"/>
            <a:t>Du plastique</a:t>
          </a:r>
        </a:p>
      </dgm:t>
    </dgm:pt>
    <dgm:pt modelId="{09AA926A-3FC7-9E4E-8C31-771467C5C5BA}" type="parTrans" cxnId="{72D01585-DFDE-AB47-90F5-D02B3DB85BF3}">
      <dgm:prSet/>
      <dgm:spPr/>
      <dgm:t>
        <a:bodyPr/>
        <a:lstStyle/>
        <a:p>
          <a:endParaRPr lang="fr-FR"/>
        </a:p>
      </dgm:t>
    </dgm:pt>
    <dgm:pt modelId="{61F06CE7-290B-4B4F-B80A-2EB1577DD41B}" type="sibTrans" cxnId="{72D01585-DFDE-AB47-90F5-D02B3DB85BF3}">
      <dgm:prSet/>
      <dgm:spPr/>
      <dgm:t>
        <a:bodyPr/>
        <a:lstStyle/>
        <a:p>
          <a:endParaRPr lang="fr-FR"/>
        </a:p>
      </dgm:t>
    </dgm:pt>
    <dgm:pt modelId="{532E4E72-7C4A-8C47-8186-3D672EEF2C0B}">
      <dgm:prSet phldrT="[Texte]"/>
      <dgm:spPr>
        <a:solidFill>
          <a:schemeClr val="accent1">
            <a:lumMod val="75000"/>
          </a:schemeClr>
        </a:solidFill>
      </dgm:spPr>
      <dgm:t>
        <a:bodyPr/>
        <a:lstStyle/>
        <a:p>
          <a:r>
            <a:rPr lang="fr-FR" dirty="0"/>
            <a:t>b</a:t>
          </a:r>
        </a:p>
      </dgm:t>
    </dgm:pt>
    <dgm:pt modelId="{5309B061-981A-9A4B-938E-920A710ADE6C}" type="parTrans" cxnId="{893D0CB5-C87D-9842-8B5B-5935B932C572}">
      <dgm:prSet/>
      <dgm:spPr/>
      <dgm:t>
        <a:bodyPr/>
        <a:lstStyle/>
        <a:p>
          <a:endParaRPr lang="fr-FR"/>
        </a:p>
      </dgm:t>
    </dgm:pt>
    <dgm:pt modelId="{7080FEF8-6A33-DA4A-A56C-11F03D021F00}" type="sibTrans" cxnId="{893D0CB5-C87D-9842-8B5B-5935B932C572}">
      <dgm:prSet/>
      <dgm:spPr/>
      <dgm:t>
        <a:bodyPr/>
        <a:lstStyle/>
        <a:p>
          <a:endParaRPr lang="fr-FR"/>
        </a:p>
      </dgm:t>
    </dgm:pt>
    <dgm:pt modelId="{C3B799D0-0D32-EF42-A31D-AC251252F503}">
      <dgm:prSet phldrT="[Texte]"/>
      <dgm:spPr/>
      <dgm:t>
        <a:bodyPr/>
        <a:lstStyle/>
        <a:p>
          <a:pPr>
            <a:buNone/>
          </a:pPr>
          <a:r>
            <a:rPr lang="fr-FR" dirty="0"/>
            <a:t>Du verre</a:t>
          </a:r>
        </a:p>
      </dgm:t>
    </dgm:pt>
    <dgm:pt modelId="{AC37481A-AF90-E145-B84C-1FDACC9B7F96}" type="parTrans" cxnId="{5180A786-8855-0543-90BD-DC972B229E8B}">
      <dgm:prSet/>
      <dgm:spPr/>
      <dgm:t>
        <a:bodyPr/>
        <a:lstStyle/>
        <a:p>
          <a:endParaRPr lang="fr-FR"/>
        </a:p>
      </dgm:t>
    </dgm:pt>
    <dgm:pt modelId="{B30E906C-B8FF-E440-BC2B-48E4E77B98E3}" type="sibTrans" cxnId="{5180A786-8855-0543-90BD-DC972B229E8B}">
      <dgm:prSet/>
      <dgm:spPr/>
      <dgm:t>
        <a:bodyPr/>
        <a:lstStyle/>
        <a:p>
          <a:endParaRPr lang="fr-FR"/>
        </a:p>
      </dgm:t>
    </dgm:pt>
    <dgm:pt modelId="{263A9C3B-2290-4FAF-B9D5-7D386E3A0834}">
      <dgm:prSet/>
      <dgm:spPr/>
      <dgm:t>
        <a:bodyPr/>
        <a:lstStyle/>
        <a:p>
          <a:pPr>
            <a:buNone/>
          </a:pPr>
          <a:r>
            <a:rPr lang="fr-FR" dirty="0"/>
            <a:t>Des</a:t>
          </a:r>
          <a:r>
            <a:rPr lang="fr-FR" baseline="0" dirty="0"/>
            <a:t> algues</a:t>
          </a:r>
          <a:endParaRPr lang="fr-FR" dirty="0"/>
        </a:p>
      </dgm:t>
    </dgm:pt>
    <dgm:pt modelId="{C10D2D9D-821F-4598-8562-DAADC5E93392}" type="parTrans" cxnId="{B1070F91-56F1-438D-B818-ED91DBCEC8EC}">
      <dgm:prSet/>
      <dgm:spPr/>
      <dgm:t>
        <a:bodyPr/>
        <a:lstStyle/>
        <a:p>
          <a:endParaRPr lang="fr-FR"/>
        </a:p>
      </dgm:t>
    </dgm:pt>
    <dgm:pt modelId="{830920D5-0D6C-4EF4-851F-9834DEE60B98}" type="sibTrans" cxnId="{B1070F91-56F1-438D-B818-ED91DBCEC8EC}">
      <dgm:prSet/>
      <dgm:spPr/>
      <dgm:t>
        <a:bodyPr/>
        <a:lstStyle/>
        <a:p>
          <a:endParaRPr lang="fr-FR"/>
        </a:p>
      </dgm:t>
    </dgm:pt>
    <dgm:pt modelId="{B2E57665-CE7B-41E7-8BF0-C767BAD1A564}">
      <dgm:prSet/>
      <dgm:spPr>
        <a:solidFill>
          <a:srgbClr val="FF0000"/>
        </a:solidFill>
        <a:ln>
          <a:solidFill>
            <a:srgbClr val="0070C0"/>
          </a:solidFill>
        </a:ln>
      </dgm:spPr>
      <dgm:t>
        <a:bodyPr/>
        <a:lstStyle/>
        <a:p>
          <a:r>
            <a:rPr lang="fr-FR" dirty="0"/>
            <a:t>c</a:t>
          </a:r>
        </a:p>
      </dgm:t>
    </dgm:pt>
    <dgm:pt modelId="{2D6F2BFB-C012-48AB-B70D-2BC597ADD83F}" type="parTrans" cxnId="{CF062518-0DC5-4D4E-A94C-AE7762A515D3}">
      <dgm:prSet/>
      <dgm:spPr/>
      <dgm:t>
        <a:bodyPr/>
        <a:lstStyle/>
        <a:p>
          <a:endParaRPr lang="fr-FR"/>
        </a:p>
      </dgm:t>
    </dgm:pt>
    <dgm:pt modelId="{0412877B-0D43-4FD2-A82F-3C389FA34B8A}" type="sibTrans" cxnId="{CF062518-0DC5-4D4E-A94C-AE7762A515D3}">
      <dgm:prSet/>
      <dgm:spPr/>
      <dgm:t>
        <a:bodyPr/>
        <a:lstStyle/>
        <a:p>
          <a:endParaRPr lang="fr-FR"/>
        </a:p>
      </dgm:t>
    </dgm:pt>
    <dgm:pt modelId="{FEA42B64-D77C-4F97-A132-4E51587C1AA0}">
      <dgm:prSet/>
      <dgm:spPr>
        <a:solidFill>
          <a:schemeClr val="accent1">
            <a:lumMod val="75000"/>
          </a:schemeClr>
        </a:solidFill>
      </dgm:spPr>
      <dgm:t>
        <a:bodyPr/>
        <a:lstStyle/>
        <a:p>
          <a:r>
            <a:rPr lang="fr-FR" dirty="0"/>
            <a:t>d</a:t>
          </a:r>
        </a:p>
      </dgm:t>
    </dgm:pt>
    <dgm:pt modelId="{0C07B6A3-655D-4B72-8B4A-0E9BF7836183}" type="parTrans" cxnId="{8CBA1D48-8310-4E3D-A1E6-F98E68DEB55D}">
      <dgm:prSet/>
      <dgm:spPr/>
      <dgm:t>
        <a:bodyPr/>
        <a:lstStyle/>
        <a:p>
          <a:endParaRPr lang="fr-FR"/>
        </a:p>
      </dgm:t>
    </dgm:pt>
    <dgm:pt modelId="{9CD59955-51AA-40B4-983C-493E96194C6B}" type="sibTrans" cxnId="{8CBA1D48-8310-4E3D-A1E6-F98E68DEB55D}">
      <dgm:prSet/>
      <dgm:spPr/>
      <dgm:t>
        <a:bodyPr/>
        <a:lstStyle/>
        <a:p>
          <a:endParaRPr lang="fr-FR"/>
        </a:p>
      </dgm:t>
    </dgm:pt>
    <dgm:pt modelId="{3C239603-3085-47AC-B3DE-D02A74A64CDC}">
      <dgm:prSet/>
      <dgm:spPr/>
      <dgm:t>
        <a:bodyPr/>
        <a:lstStyle/>
        <a:p>
          <a:pPr>
            <a:buNone/>
          </a:pPr>
          <a:r>
            <a:rPr lang="fr-FR" dirty="0"/>
            <a:t>Des produits</a:t>
          </a:r>
          <a:r>
            <a:rPr lang="fr-FR" baseline="0" dirty="0"/>
            <a:t> chimiques	</a:t>
          </a:r>
          <a:endParaRPr lang="fr-FR" dirty="0"/>
        </a:p>
      </dgm:t>
    </dgm:pt>
    <dgm:pt modelId="{50A13CDE-1C7D-4F4C-939E-4C9A26FBAF8F}" type="parTrans" cxnId="{E918CAA8-16FA-4FB4-9DF0-7EC2AD426961}">
      <dgm:prSet/>
      <dgm:spPr/>
      <dgm:t>
        <a:bodyPr/>
        <a:lstStyle/>
        <a:p>
          <a:endParaRPr lang="fr-FR"/>
        </a:p>
      </dgm:t>
    </dgm:pt>
    <dgm:pt modelId="{FC28BB34-0199-4620-810A-7D3D87D085AE}" type="sibTrans" cxnId="{E918CAA8-16FA-4FB4-9DF0-7EC2AD426961}">
      <dgm:prSet/>
      <dgm:spPr/>
      <dgm:t>
        <a:bodyPr/>
        <a:lstStyle/>
        <a:p>
          <a:endParaRPr lang="fr-FR"/>
        </a:p>
      </dgm:t>
    </dgm:pt>
    <dgm:pt modelId="{879DF58D-764B-0D4B-AB53-85975EF7E87E}" type="pres">
      <dgm:prSet presAssocID="{F9CCD8A4-740F-014A-92D2-5C598D18E9FE}" presName="Name0" presStyleCnt="0">
        <dgm:presLayoutVars>
          <dgm:dir/>
          <dgm:animLvl val="lvl"/>
          <dgm:resizeHandles val="exact"/>
        </dgm:presLayoutVars>
      </dgm:prSet>
      <dgm:spPr/>
      <dgm:t>
        <a:bodyPr/>
        <a:lstStyle/>
        <a:p>
          <a:endParaRPr lang="fr-FR"/>
        </a:p>
      </dgm:t>
    </dgm:pt>
    <dgm:pt modelId="{3EDDCD1E-5D33-5F40-89C3-EE9A9770F77C}" type="pres">
      <dgm:prSet presAssocID="{8191357B-91D1-B64B-9C9B-171AA166D67E}" presName="linNode" presStyleCnt="0"/>
      <dgm:spPr/>
    </dgm:pt>
    <dgm:pt modelId="{AEE317A2-C7A3-AB41-BA57-0F39A0287571}" type="pres">
      <dgm:prSet presAssocID="{8191357B-91D1-B64B-9C9B-171AA166D67E}" presName="parentText" presStyleLbl="node1" presStyleIdx="0" presStyleCnt="4" custScaleX="53089" custScaleY="18136">
        <dgm:presLayoutVars>
          <dgm:chMax val="1"/>
          <dgm:bulletEnabled val="1"/>
        </dgm:presLayoutVars>
      </dgm:prSet>
      <dgm:spPr/>
      <dgm:t>
        <a:bodyPr/>
        <a:lstStyle/>
        <a:p>
          <a:endParaRPr lang="fr-FR"/>
        </a:p>
      </dgm:t>
    </dgm:pt>
    <dgm:pt modelId="{95C4B89E-F36E-1941-A783-E12B4DA914C5}" type="pres">
      <dgm:prSet presAssocID="{8191357B-91D1-B64B-9C9B-171AA166D67E}" presName="descendantText" presStyleLbl="alignAccFollowNode1" presStyleIdx="0" presStyleCnt="4" custScaleY="23080">
        <dgm:presLayoutVars>
          <dgm:bulletEnabled val="1"/>
        </dgm:presLayoutVars>
      </dgm:prSet>
      <dgm:spPr/>
      <dgm:t>
        <a:bodyPr/>
        <a:lstStyle/>
        <a:p>
          <a:endParaRPr lang="fr-FR"/>
        </a:p>
      </dgm:t>
    </dgm:pt>
    <dgm:pt modelId="{59415E11-1097-2C44-9911-FA903761F023}" type="pres">
      <dgm:prSet presAssocID="{D0327E9F-54EB-594F-94DE-734236F2658D}" presName="sp" presStyleCnt="0"/>
      <dgm:spPr/>
    </dgm:pt>
    <dgm:pt modelId="{166AAE60-DF1F-5844-A6DE-4C25460E92D4}" type="pres">
      <dgm:prSet presAssocID="{532E4E72-7C4A-8C47-8186-3D672EEF2C0B}" presName="linNode" presStyleCnt="0"/>
      <dgm:spPr/>
    </dgm:pt>
    <dgm:pt modelId="{217C623E-2319-274F-880D-9EB74C23E0B9}" type="pres">
      <dgm:prSet presAssocID="{532E4E72-7C4A-8C47-8186-3D672EEF2C0B}" presName="parentText" presStyleLbl="node1" presStyleIdx="1" presStyleCnt="4" custScaleX="53089" custScaleY="16495">
        <dgm:presLayoutVars>
          <dgm:chMax val="1"/>
          <dgm:bulletEnabled val="1"/>
        </dgm:presLayoutVars>
      </dgm:prSet>
      <dgm:spPr/>
      <dgm:t>
        <a:bodyPr/>
        <a:lstStyle/>
        <a:p>
          <a:endParaRPr lang="fr-FR"/>
        </a:p>
      </dgm:t>
    </dgm:pt>
    <dgm:pt modelId="{78F567B7-E58A-8E4A-8535-12C019E2D6DD}" type="pres">
      <dgm:prSet presAssocID="{532E4E72-7C4A-8C47-8186-3D672EEF2C0B}" presName="descendantText" presStyleLbl="alignAccFollowNode1" presStyleIdx="1" presStyleCnt="4" custScaleY="19799">
        <dgm:presLayoutVars>
          <dgm:bulletEnabled val="1"/>
        </dgm:presLayoutVars>
      </dgm:prSet>
      <dgm:spPr/>
      <dgm:t>
        <a:bodyPr/>
        <a:lstStyle/>
        <a:p>
          <a:endParaRPr lang="fr-FR"/>
        </a:p>
      </dgm:t>
    </dgm:pt>
    <dgm:pt modelId="{41488BCA-CF86-4818-820B-E8662020D93F}" type="pres">
      <dgm:prSet presAssocID="{7080FEF8-6A33-DA4A-A56C-11F03D021F00}" presName="sp" presStyleCnt="0"/>
      <dgm:spPr/>
    </dgm:pt>
    <dgm:pt modelId="{C85CC2B5-731A-4375-B582-D95AB3944073}" type="pres">
      <dgm:prSet presAssocID="{B2E57665-CE7B-41E7-8BF0-C767BAD1A564}" presName="linNode" presStyleCnt="0"/>
      <dgm:spPr/>
    </dgm:pt>
    <dgm:pt modelId="{6AEDECFA-B246-4259-87DB-BA994BCD6896}" type="pres">
      <dgm:prSet presAssocID="{B2E57665-CE7B-41E7-8BF0-C767BAD1A564}" presName="parentText" presStyleLbl="node1" presStyleIdx="2" presStyleCnt="4" custScaleX="54233" custScaleY="17733" custLinFactNeighborY="-888">
        <dgm:presLayoutVars>
          <dgm:chMax val="1"/>
          <dgm:bulletEnabled val="1"/>
        </dgm:presLayoutVars>
      </dgm:prSet>
      <dgm:spPr/>
      <dgm:t>
        <a:bodyPr/>
        <a:lstStyle/>
        <a:p>
          <a:endParaRPr lang="fr-FR"/>
        </a:p>
      </dgm:t>
    </dgm:pt>
    <dgm:pt modelId="{1FDF52D7-FC6B-466D-803F-89D6C97BB2FB}" type="pres">
      <dgm:prSet presAssocID="{B2E57665-CE7B-41E7-8BF0-C767BAD1A564}" presName="descendantText" presStyleLbl="alignAccFollowNode1" presStyleIdx="2" presStyleCnt="4" custScaleX="99715" custScaleY="20244">
        <dgm:presLayoutVars>
          <dgm:bulletEnabled val="1"/>
        </dgm:presLayoutVars>
      </dgm:prSet>
      <dgm:spPr/>
      <dgm:t>
        <a:bodyPr/>
        <a:lstStyle/>
        <a:p>
          <a:endParaRPr lang="fr-FR"/>
        </a:p>
      </dgm:t>
    </dgm:pt>
    <dgm:pt modelId="{3B23D74E-321F-4C55-AA78-46C48F14F018}" type="pres">
      <dgm:prSet presAssocID="{0412877B-0D43-4FD2-A82F-3C389FA34B8A}" presName="sp" presStyleCnt="0"/>
      <dgm:spPr/>
    </dgm:pt>
    <dgm:pt modelId="{00A6DDCB-50FD-4683-AC5D-D81127E13F73}" type="pres">
      <dgm:prSet presAssocID="{FEA42B64-D77C-4F97-A132-4E51587C1AA0}" presName="linNode" presStyleCnt="0"/>
      <dgm:spPr/>
    </dgm:pt>
    <dgm:pt modelId="{BB3B3025-B7E6-4BDF-AD91-DE6C69B4220E}" type="pres">
      <dgm:prSet presAssocID="{FEA42B64-D77C-4F97-A132-4E51587C1AA0}" presName="parentText" presStyleLbl="node1" presStyleIdx="3" presStyleCnt="4" custScaleX="54219" custScaleY="16950">
        <dgm:presLayoutVars>
          <dgm:chMax val="1"/>
          <dgm:bulletEnabled val="1"/>
        </dgm:presLayoutVars>
      </dgm:prSet>
      <dgm:spPr/>
      <dgm:t>
        <a:bodyPr/>
        <a:lstStyle/>
        <a:p>
          <a:endParaRPr lang="fr-FR"/>
        </a:p>
      </dgm:t>
    </dgm:pt>
    <dgm:pt modelId="{1323F43D-2879-456C-A821-63E5F4F51FCD}" type="pres">
      <dgm:prSet presAssocID="{FEA42B64-D77C-4F97-A132-4E51587C1AA0}" presName="descendantText" presStyleLbl="alignAccFollowNode1" presStyleIdx="3" presStyleCnt="4" custScaleY="19959">
        <dgm:presLayoutVars>
          <dgm:bulletEnabled val="1"/>
        </dgm:presLayoutVars>
      </dgm:prSet>
      <dgm:spPr/>
      <dgm:t>
        <a:bodyPr/>
        <a:lstStyle/>
        <a:p>
          <a:endParaRPr lang="fr-FR"/>
        </a:p>
      </dgm:t>
    </dgm:pt>
  </dgm:ptLst>
  <dgm:cxnLst>
    <dgm:cxn modelId="{C86C4088-2561-B746-B410-E9B0FD57A9CF}" type="presOf" srcId="{FEA42B64-D77C-4F97-A132-4E51587C1AA0}" destId="{BB3B3025-B7E6-4BDF-AD91-DE6C69B4220E}" srcOrd="0" destOrd="0" presId="urn:microsoft.com/office/officeart/2005/8/layout/vList5"/>
    <dgm:cxn modelId="{70CEB9BA-8F54-2B4D-B9FF-375C4A0B3FC7}" type="presOf" srcId="{B2E57665-CE7B-41E7-8BF0-C767BAD1A564}" destId="{6AEDECFA-B246-4259-87DB-BA994BCD6896}" srcOrd="0" destOrd="0" presId="urn:microsoft.com/office/officeart/2005/8/layout/vList5"/>
    <dgm:cxn modelId="{CDD22B48-09CD-964A-83B2-27EE1EDF597F}" type="presOf" srcId="{8191357B-91D1-B64B-9C9B-171AA166D67E}" destId="{AEE317A2-C7A3-AB41-BA57-0F39A0287571}" srcOrd="0" destOrd="0" presId="urn:microsoft.com/office/officeart/2005/8/layout/vList5"/>
    <dgm:cxn modelId="{0BEAC3BF-F9A6-B04D-BB52-293EC919B913}" type="presOf" srcId="{3C239603-3085-47AC-B3DE-D02A74A64CDC}" destId="{1323F43D-2879-456C-A821-63E5F4F51FCD}" srcOrd="0" destOrd="0" presId="urn:microsoft.com/office/officeart/2005/8/layout/vList5"/>
    <dgm:cxn modelId="{4515822E-357B-B741-8B27-0B0734F5E0E0}" type="presOf" srcId="{263A9C3B-2290-4FAF-B9D5-7D386E3A0834}" destId="{1FDF52D7-FC6B-466D-803F-89D6C97BB2FB}" srcOrd="0" destOrd="0" presId="urn:microsoft.com/office/officeart/2005/8/layout/vList5"/>
    <dgm:cxn modelId="{5180A786-8855-0543-90BD-DC972B229E8B}" srcId="{532E4E72-7C4A-8C47-8186-3D672EEF2C0B}" destId="{C3B799D0-0D32-EF42-A31D-AC251252F503}" srcOrd="0" destOrd="0" parTransId="{AC37481A-AF90-E145-B84C-1FDACC9B7F96}" sibTransId="{B30E906C-B8FF-E440-BC2B-48E4E77B98E3}"/>
    <dgm:cxn modelId="{72D01585-DFDE-AB47-90F5-D02B3DB85BF3}" srcId="{8191357B-91D1-B64B-9C9B-171AA166D67E}" destId="{5E1C383A-FBA4-4F40-987A-048B2F869F13}" srcOrd="0" destOrd="0" parTransId="{09AA926A-3FC7-9E4E-8C31-771467C5C5BA}" sibTransId="{61F06CE7-290B-4B4F-B80A-2EB1577DD41B}"/>
    <dgm:cxn modelId="{D9879C67-6F1E-5A4A-8E20-3BC2B92E2ADA}" type="presOf" srcId="{C3B799D0-0D32-EF42-A31D-AC251252F503}" destId="{78F567B7-E58A-8E4A-8535-12C019E2D6DD}" srcOrd="0" destOrd="0" presId="urn:microsoft.com/office/officeart/2005/8/layout/vList5"/>
    <dgm:cxn modelId="{9F26DE20-7DFC-DD47-AE91-9D377DA62329}" srcId="{F9CCD8A4-740F-014A-92D2-5C598D18E9FE}" destId="{8191357B-91D1-B64B-9C9B-171AA166D67E}" srcOrd="0" destOrd="0" parTransId="{CD6DF310-3244-8D40-BC4A-A06C47A26FB6}" sibTransId="{D0327E9F-54EB-594F-94DE-734236F2658D}"/>
    <dgm:cxn modelId="{E918CAA8-16FA-4FB4-9DF0-7EC2AD426961}" srcId="{FEA42B64-D77C-4F97-A132-4E51587C1AA0}" destId="{3C239603-3085-47AC-B3DE-D02A74A64CDC}" srcOrd="0" destOrd="0" parTransId="{50A13CDE-1C7D-4F4C-939E-4C9A26FBAF8F}" sibTransId="{FC28BB34-0199-4620-810A-7D3D87D085AE}"/>
    <dgm:cxn modelId="{B1070F91-56F1-438D-B818-ED91DBCEC8EC}" srcId="{B2E57665-CE7B-41E7-8BF0-C767BAD1A564}" destId="{263A9C3B-2290-4FAF-B9D5-7D386E3A0834}" srcOrd="0" destOrd="0" parTransId="{C10D2D9D-821F-4598-8562-DAADC5E93392}" sibTransId="{830920D5-0D6C-4EF4-851F-9834DEE60B98}"/>
    <dgm:cxn modelId="{98E49596-2D79-0242-86C8-EED72CE0D843}" type="presOf" srcId="{532E4E72-7C4A-8C47-8186-3D672EEF2C0B}" destId="{217C623E-2319-274F-880D-9EB74C23E0B9}" srcOrd="0" destOrd="0" presId="urn:microsoft.com/office/officeart/2005/8/layout/vList5"/>
    <dgm:cxn modelId="{8CBA1D48-8310-4E3D-A1E6-F98E68DEB55D}" srcId="{F9CCD8A4-740F-014A-92D2-5C598D18E9FE}" destId="{FEA42B64-D77C-4F97-A132-4E51587C1AA0}" srcOrd="3" destOrd="0" parTransId="{0C07B6A3-655D-4B72-8B4A-0E9BF7836183}" sibTransId="{9CD59955-51AA-40B4-983C-493E96194C6B}"/>
    <dgm:cxn modelId="{3E3AF052-7025-9A46-88E1-1B386A8AC980}" type="presOf" srcId="{5E1C383A-FBA4-4F40-987A-048B2F869F13}" destId="{95C4B89E-F36E-1941-A783-E12B4DA914C5}" srcOrd="0" destOrd="0" presId="urn:microsoft.com/office/officeart/2005/8/layout/vList5"/>
    <dgm:cxn modelId="{8CC15244-9430-8B46-BF8B-3B03F54B0A4A}" type="presOf" srcId="{F9CCD8A4-740F-014A-92D2-5C598D18E9FE}" destId="{879DF58D-764B-0D4B-AB53-85975EF7E87E}" srcOrd="0" destOrd="0" presId="urn:microsoft.com/office/officeart/2005/8/layout/vList5"/>
    <dgm:cxn modelId="{893D0CB5-C87D-9842-8B5B-5935B932C572}" srcId="{F9CCD8A4-740F-014A-92D2-5C598D18E9FE}" destId="{532E4E72-7C4A-8C47-8186-3D672EEF2C0B}" srcOrd="1" destOrd="0" parTransId="{5309B061-981A-9A4B-938E-920A710ADE6C}" sibTransId="{7080FEF8-6A33-DA4A-A56C-11F03D021F00}"/>
    <dgm:cxn modelId="{CF062518-0DC5-4D4E-A94C-AE7762A515D3}" srcId="{F9CCD8A4-740F-014A-92D2-5C598D18E9FE}" destId="{B2E57665-CE7B-41E7-8BF0-C767BAD1A564}" srcOrd="2" destOrd="0" parTransId="{2D6F2BFB-C012-48AB-B70D-2BC597ADD83F}" sibTransId="{0412877B-0D43-4FD2-A82F-3C389FA34B8A}"/>
    <dgm:cxn modelId="{D31322C4-F4C1-F144-BFD9-5A712650CD62}" type="presParOf" srcId="{879DF58D-764B-0D4B-AB53-85975EF7E87E}" destId="{3EDDCD1E-5D33-5F40-89C3-EE9A9770F77C}" srcOrd="0" destOrd="0" presId="urn:microsoft.com/office/officeart/2005/8/layout/vList5"/>
    <dgm:cxn modelId="{9C4F37ED-3867-9643-AB53-4479D5C364F8}" type="presParOf" srcId="{3EDDCD1E-5D33-5F40-89C3-EE9A9770F77C}" destId="{AEE317A2-C7A3-AB41-BA57-0F39A0287571}" srcOrd="0" destOrd="0" presId="urn:microsoft.com/office/officeart/2005/8/layout/vList5"/>
    <dgm:cxn modelId="{4E0F558C-2A34-1D46-A14F-D968CF17AEC5}" type="presParOf" srcId="{3EDDCD1E-5D33-5F40-89C3-EE9A9770F77C}" destId="{95C4B89E-F36E-1941-A783-E12B4DA914C5}" srcOrd="1" destOrd="0" presId="urn:microsoft.com/office/officeart/2005/8/layout/vList5"/>
    <dgm:cxn modelId="{F3E09E7D-D72B-5443-AF6C-560A05BED54C}" type="presParOf" srcId="{879DF58D-764B-0D4B-AB53-85975EF7E87E}" destId="{59415E11-1097-2C44-9911-FA903761F023}" srcOrd="1" destOrd="0" presId="urn:microsoft.com/office/officeart/2005/8/layout/vList5"/>
    <dgm:cxn modelId="{5C27775C-80B5-3641-A99C-82488E1B651B}" type="presParOf" srcId="{879DF58D-764B-0D4B-AB53-85975EF7E87E}" destId="{166AAE60-DF1F-5844-A6DE-4C25460E92D4}" srcOrd="2" destOrd="0" presId="urn:microsoft.com/office/officeart/2005/8/layout/vList5"/>
    <dgm:cxn modelId="{AFB0BE29-3057-7F44-AA36-93548D9E45B0}" type="presParOf" srcId="{166AAE60-DF1F-5844-A6DE-4C25460E92D4}" destId="{217C623E-2319-274F-880D-9EB74C23E0B9}" srcOrd="0" destOrd="0" presId="urn:microsoft.com/office/officeart/2005/8/layout/vList5"/>
    <dgm:cxn modelId="{3E533C18-732D-954E-B3B6-48D77F1BF01B}" type="presParOf" srcId="{166AAE60-DF1F-5844-A6DE-4C25460E92D4}" destId="{78F567B7-E58A-8E4A-8535-12C019E2D6DD}" srcOrd="1" destOrd="0" presId="urn:microsoft.com/office/officeart/2005/8/layout/vList5"/>
    <dgm:cxn modelId="{D5DF97BE-6EF9-D74C-BBBD-EE21DF6AA4C3}" type="presParOf" srcId="{879DF58D-764B-0D4B-AB53-85975EF7E87E}" destId="{41488BCA-CF86-4818-820B-E8662020D93F}" srcOrd="3" destOrd="0" presId="urn:microsoft.com/office/officeart/2005/8/layout/vList5"/>
    <dgm:cxn modelId="{CAD1A131-6ED4-1D4A-AC78-202F50F5CCE5}" type="presParOf" srcId="{879DF58D-764B-0D4B-AB53-85975EF7E87E}" destId="{C85CC2B5-731A-4375-B582-D95AB3944073}" srcOrd="4" destOrd="0" presId="urn:microsoft.com/office/officeart/2005/8/layout/vList5"/>
    <dgm:cxn modelId="{AD7331F1-6011-104E-B3A1-3D421B20FD31}" type="presParOf" srcId="{C85CC2B5-731A-4375-B582-D95AB3944073}" destId="{6AEDECFA-B246-4259-87DB-BA994BCD6896}" srcOrd="0" destOrd="0" presId="urn:microsoft.com/office/officeart/2005/8/layout/vList5"/>
    <dgm:cxn modelId="{5A27C965-7D10-9D44-9D3E-13F1A53E79AA}" type="presParOf" srcId="{C85CC2B5-731A-4375-B582-D95AB3944073}" destId="{1FDF52D7-FC6B-466D-803F-89D6C97BB2FB}" srcOrd="1" destOrd="0" presId="urn:microsoft.com/office/officeart/2005/8/layout/vList5"/>
    <dgm:cxn modelId="{F568DDD0-A02C-0B49-9963-8D2FD233ECF1}" type="presParOf" srcId="{879DF58D-764B-0D4B-AB53-85975EF7E87E}" destId="{3B23D74E-321F-4C55-AA78-46C48F14F018}" srcOrd="5" destOrd="0" presId="urn:microsoft.com/office/officeart/2005/8/layout/vList5"/>
    <dgm:cxn modelId="{74C7BD86-2B9B-B44A-B7AA-DDCACBAD8FB2}" type="presParOf" srcId="{879DF58D-764B-0D4B-AB53-85975EF7E87E}" destId="{00A6DDCB-50FD-4683-AC5D-D81127E13F73}" srcOrd="6" destOrd="0" presId="urn:microsoft.com/office/officeart/2005/8/layout/vList5"/>
    <dgm:cxn modelId="{DC17A46F-26A8-EE46-85F0-ABED91EA66B1}" type="presParOf" srcId="{00A6DDCB-50FD-4683-AC5D-D81127E13F73}" destId="{BB3B3025-B7E6-4BDF-AD91-DE6C69B4220E}" srcOrd="0" destOrd="0" presId="urn:microsoft.com/office/officeart/2005/8/layout/vList5"/>
    <dgm:cxn modelId="{7CE0074C-F57D-B340-AB69-66430CA91048}" type="presParOf" srcId="{00A6DDCB-50FD-4683-AC5D-D81127E13F73}" destId="{1323F43D-2879-456C-A821-63E5F4F51F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B89E-F36E-1941-A783-E12B4DA914C5}">
      <dsp:nvSpPr>
        <dsp:cNvPr id="0" name=""/>
        <dsp:cNvSpPr/>
      </dsp:nvSpPr>
      <dsp:spPr>
        <a:xfrm rot="5400000">
          <a:off x="5510173" y="-2324173"/>
          <a:ext cx="1000502"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Du plastique</a:t>
          </a:r>
        </a:p>
      </dsp:txBody>
      <dsp:txXfrm rot="-5400000">
        <a:off x="2769900" y="464940"/>
        <a:ext cx="6432208" cy="902822"/>
      </dsp:txXfrm>
    </dsp:sp>
    <dsp:sp modelId="{AEE317A2-C7A3-AB41-BA57-0F39A0287571}">
      <dsp:nvSpPr>
        <dsp:cNvPr id="0" name=""/>
        <dsp:cNvSpPr/>
      </dsp:nvSpPr>
      <dsp:spPr>
        <a:xfrm>
          <a:off x="834493" y="424986"/>
          <a:ext cx="1935407" cy="982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a</a:t>
          </a:r>
        </a:p>
      </dsp:txBody>
      <dsp:txXfrm>
        <a:off x="882466" y="472959"/>
        <a:ext cx="1839461" cy="886783"/>
      </dsp:txXfrm>
    </dsp:sp>
    <dsp:sp modelId="{78F567B7-E58A-8E4A-8535-12C019E2D6DD}">
      <dsp:nvSpPr>
        <dsp:cNvPr id="0" name=""/>
        <dsp:cNvSpPr/>
      </dsp:nvSpPr>
      <dsp:spPr>
        <a:xfrm rot="5400000">
          <a:off x="5581288" y="-1106084"/>
          <a:ext cx="858273"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Du verre</a:t>
          </a:r>
        </a:p>
      </dsp:txBody>
      <dsp:txXfrm rot="-5400000">
        <a:off x="2769901" y="1747200"/>
        <a:ext cx="6439151" cy="774479"/>
      </dsp:txXfrm>
    </dsp:sp>
    <dsp:sp modelId="{217C623E-2319-274F-880D-9EB74C23E0B9}">
      <dsp:nvSpPr>
        <dsp:cNvPr id="0" name=""/>
        <dsp:cNvSpPr/>
      </dsp:nvSpPr>
      <dsp:spPr>
        <a:xfrm>
          <a:off x="834493" y="1687535"/>
          <a:ext cx="1935407" cy="893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b</a:t>
          </a:r>
        </a:p>
      </dsp:txBody>
      <dsp:txXfrm>
        <a:off x="878125" y="1731167"/>
        <a:ext cx="1848143" cy="806545"/>
      </dsp:txXfrm>
    </dsp:sp>
    <dsp:sp modelId="{1FDF52D7-FC6B-466D-803F-89D6C97BB2FB}">
      <dsp:nvSpPr>
        <dsp:cNvPr id="0" name=""/>
        <dsp:cNvSpPr/>
      </dsp:nvSpPr>
      <dsp:spPr>
        <a:xfrm rot="5400000">
          <a:off x="5604113" y="101435"/>
          <a:ext cx="877563" cy="64625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Des</a:t>
          </a:r>
          <a:r>
            <a:rPr lang="fr-FR" sz="4300" kern="1200" baseline="0" dirty="0"/>
            <a:t> algues</a:t>
          </a:r>
          <a:endParaRPr lang="fr-FR" sz="4300" kern="1200" dirty="0"/>
        </a:p>
      </dsp:txBody>
      <dsp:txXfrm rot="-5400000">
        <a:off x="2811607" y="2936781"/>
        <a:ext cx="6419738" cy="791885"/>
      </dsp:txXfrm>
    </dsp:sp>
    <dsp:sp modelId="{6AEDECFA-B246-4259-87DB-BA994BCD6896}">
      <dsp:nvSpPr>
        <dsp:cNvPr id="0" name=""/>
        <dsp:cNvSpPr/>
      </dsp:nvSpPr>
      <dsp:spPr>
        <a:xfrm>
          <a:off x="834493" y="2852277"/>
          <a:ext cx="1977112" cy="9608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c</a:t>
          </a:r>
        </a:p>
      </dsp:txBody>
      <dsp:txXfrm>
        <a:off x="881400" y="2899184"/>
        <a:ext cx="1883298" cy="867078"/>
      </dsp:txXfrm>
    </dsp:sp>
    <dsp:sp modelId="{1323F43D-2879-456C-A821-63E5F4F51FCD}">
      <dsp:nvSpPr>
        <dsp:cNvPr id="0" name=""/>
        <dsp:cNvSpPr/>
      </dsp:nvSpPr>
      <dsp:spPr>
        <a:xfrm rot="5400000">
          <a:off x="5619015" y="1302811"/>
          <a:ext cx="865209"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Des produits</a:t>
          </a:r>
          <a:r>
            <a:rPr lang="fr-FR" sz="4300" kern="1200" baseline="0" dirty="0"/>
            <a:t> chimiques	</a:t>
          </a:r>
          <a:endParaRPr lang="fr-FR" sz="4300" kern="1200" dirty="0"/>
        </a:p>
      </dsp:txBody>
      <dsp:txXfrm rot="-5400000">
        <a:off x="2811096" y="4152966"/>
        <a:ext cx="6438812" cy="780737"/>
      </dsp:txXfrm>
    </dsp:sp>
    <dsp:sp modelId="{BB3B3025-B7E6-4BDF-AD91-DE6C69B4220E}">
      <dsp:nvSpPr>
        <dsp:cNvPr id="0" name=""/>
        <dsp:cNvSpPr/>
      </dsp:nvSpPr>
      <dsp:spPr>
        <a:xfrm>
          <a:off x="834493" y="4084103"/>
          <a:ext cx="1976602" cy="9184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d</a:t>
          </a:r>
        </a:p>
      </dsp:txBody>
      <dsp:txXfrm>
        <a:off x="879329" y="4128939"/>
        <a:ext cx="1886930" cy="828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B89E-F36E-1941-A783-E12B4DA914C5}">
      <dsp:nvSpPr>
        <dsp:cNvPr id="0" name=""/>
        <dsp:cNvSpPr/>
      </dsp:nvSpPr>
      <dsp:spPr>
        <a:xfrm rot="5400000">
          <a:off x="5510173" y="-2324173"/>
          <a:ext cx="1000502"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Du plastique</a:t>
          </a:r>
        </a:p>
      </dsp:txBody>
      <dsp:txXfrm rot="-5400000">
        <a:off x="2769900" y="464940"/>
        <a:ext cx="6432208" cy="902822"/>
      </dsp:txXfrm>
    </dsp:sp>
    <dsp:sp modelId="{AEE317A2-C7A3-AB41-BA57-0F39A0287571}">
      <dsp:nvSpPr>
        <dsp:cNvPr id="0" name=""/>
        <dsp:cNvSpPr/>
      </dsp:nvSpPr>
      <dsp:spPr>
        <a:xfrm>
          <a:off x="834493" y="424986"/>
          <a:ext cx="1935407" cy="98272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a</a:t>
          </a:r>
        </a:p>
      </dsp:txBody>
      <dsp:txXfrm>
        <a:off x="882466" y="472959"/>
        <a:ext cx="1839461" cy="886783"/>
      </dsp:txXfrm>
    </dsp:sp>
    <dsp:sp modelId="{78F567B7-E58A-8E4A-8535-12C019E2D6DD}">
      <dsp:nvSpPr>
        <dsp:cNvPr id="0" name=""/>
        <dsp:cNvSpPr/>
      </dsp:nvSpPr>
      <dsp:spPr>
        <a:xfrm rot="5400000">
          <a:off x="5581288" y="-1106084"/>
          <a:ext cx="858273"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Du verre</a:t>
          </a:r>
        </a:p>
      </dsp:txBody>
      <dsp:txXfrm rot="-5400000">
        <a:off x="2769901" y="1747200"/>
        <a:ext cx="6439151" cy="774479"/>
      </dsp:txXfrm>
    </dsp:sp>
    <dsp:sp modelId="{217C623E-2319-274F-880D-9EB74C23E0B9}">
      <dsp:nvSpPr>
        <dsp:cNvPr id="0" name=""/>
        <dsp:cNvSpPr/>
      </dsp:nvSpPr>
      <dsp:spPr>
        <a:xfrm>
          <a:off x="834493" y="1687535"/>
          <a:ext cx="1935407" cy="89380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b</a:t>
          </a:r>
        </a:p>
      </dsp:txBody>
      <dsp:txXfrm>
        <a:off x="878125" y="1731167"/>
        <a:ext cx="1848143" cy="806545"/>
      </dsp:txXfrm>
    </dsp:sp>
    <dsp:sp modelId="{1FDF52D7-FC6B-466D-803F-89D6C97BB2FB}">
      <dsp:nvSpPr>
        <dsp:cNvPr id="0" name=""/>
        <dsp:cNvSpPr/>
      </dsp:nvSpPr>
      <dsp:spPr>
        <a:xfrm rot="5400000">
          <a:off x="5604113" y="101435"/>
          <a:ext cx="877563" cy="64625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Des</a:t>
          </a:r>
          <a:r>
            <a:rPr lang="fr-FR" sz="4300" kern="1200" baseline="0" dirty="0"/>
            <a:t> algues</a:t>
          </a:r>
          <a:endParaRPr lang="fr-FR" sz="4300" kern="1200" dirty="0"/>
        </a:p>
      </dsp:txBody>
      <dsp:txXfrm rot="-5400000">
        <a:off x="2811607" y="2936781"/>
        <a:ext cx="6419738" cy="791885"/>
      </dsp:txXfrm>
    </dsp:sp>
    <dsp:sp modelId="{6AEDECFA-B246-4259-87DB-BA994BCD6896}">
      <dsp:nvSpPr>
        <dsp:cNvPr id="0" name=""/>
        <dsp:cNvSpPr/>
      </dsp:nvSpPr>
      <dsp:spPr>
        <a:xfrm>
          <a:off x="834493" y="2804160"/>
          <a:ext cx="1977112" cy="960892"/>
        </a:xfrm>
        <a:prstGeom prst="roundRect">
          <a:avLst/>
        </a:prstGeom>
        <a:solidFill>
          <a:srgbClr val="FF000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c</a:t>
          </a:r>
        </a:p>
      </dsp:txBody>
      <dsp:txXfrm>
        <a:off x="881400" y="2851067"/>
        <a:ext cx="1883298" cy="867078"/>
      </dsp:txXfrm>
    </dsp:sp>
    <dsp:sp modelId="{1323F43D-2879-456C-A821-63E5F4F51FCD}">
      <dsp:nvSpPr>
        <dsp:cNvPr id="0" name=""/>
        <dsp:cNvSpPr/>
      </dsp:nvSpPr>
      <dsp:spPr>
        <a:xfrm rot="5400000">
          <a:off x="5619015" y="1302811"/>
          <a:ext cx="865209"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Char char="••"/>
          </a:pPr>
          <a:r>
            <a:rPr lang="fr-FR" sz="4300" kern="1200" dirty="0"/>
            <a:t>Des produits</a:t>
          </a:r>
          <a:r>
            <a:rPr lang="fr-FR" sz="4300" kern="1200" baseline="0" dirty="0"/>
            <a:t> chimiques	</a:t>
          </a:r>
          <a:endParaRPr lang="fr-FR" sz="4300" kern="1200" dirty="0"/>
        </a:p>
      </dsp:txBody>
      <dsp:txXfrm rot="-5400000">
        <a:off x="2811096" y="4152966"/>
        <a:ext cx="6438812" cy="780737"/>
      </dsp:txXfrm>
    </dsp:sp>
    <dsp:sp modelId="{BB3B3025-B7E6-4BDF-AD91-DE6C69B4220E}">
      <dsp:nvSpPr>
        <dsp:cNvPr id="0" name=""/>
        <dsp:cNvSpPr/>
      </dsp:nvSpPr>
      <dsp:spPr>
        <a:xfrm>
          <a:off x="834493" y="4084103"/>
          <a:ext cx="1976602" cy="91846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d</a:t>
          </a:r>
        </a:p>
      </dsp:txBody>
      <dsp:txXfrm>
        <a:off x="879329" y="4128939"/>
        <a:ext cx="1886930" cy="8287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80180-3585-0E47-A7D6-ED021EEC8A3B}" type="datetimeFigureOut">
              <a:rPr lang="fr-FR" smtClean="0"/>
              <a:t>24/07/20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B1EFD-ECF6-6541-BECE-CBEE279ABE60}" type="slidenum">
              <a:rPr lang="fr-FR" smtClean="0"/>
              <a:t>‹#›</a:t>
            </a:fld>
            <a:endParaRPr lang="fr-FR"/>
          </a:p>
        </p:txBody>
      </p:sp>
    </p:spTree>
    <p:extLst>
      <p:ext uri="{BB962C8B-B14F-4D97-AF65-F5344CB8AC3E}">
        <p14:creationId xmlns:p14="http://schemas.microsoft.com/office/powerpoint/2010/main" val="337018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Observations à l’œil nu</a:t>
            </a:r>
          </a:p>
          <a:p>
            <a:r>
              <a:rPr lang="fr-FR" dirty="0"/>
              <a:t>Eau + </a:t>
            </a:r>
          </a:p>
          <a:p>
            <a:pPr marL="171450" indent="-171450">
              <a:buFontTx/>
              <a:buChar char="-"/>
            </a:pPr>
            <a:r>
              <a:rPr lang="fr-FR" dirty="0"/>
              <a:t>Sable</a:t>
            </a:r>
          </a:p>
          <a:p>
            <a:pPr marL="171450" indent="-171450">
              <a:buFontTx/>
              <a:buChar char="-"/>
            </a:pPr>
            <a:r>
              <a:rPr lang="fr-FR" dirty="0"/>
              <a:t>Huile</a:t>
            </a:r>
          </a:p>
          <a:p>
            <a:pPr marL="171450" indent="-171450">
              <a:buFontTx/>
              <a:buChar char="-"/>
            </a:pPr>
            <a:r>
              <a:rPr lang="fr-FR" dirty="0"/>
              <a:t>Terre</a:t>
            </a:r>
          </a:p>
          <a:p>
            <a:pPr marL="171450" indent="-171450">
              <a:buFontTx/>
              <a:buChar char="-"/>
            </a:pPr>
            <a:r>
              <a:rPr lang="fr-FR" dirty="0"/>
              <a:t>Peinture</a:t>
            </a:r>
          </a:p>
          <a:p>
            <a:pPr marL="171450" indent="-171450">
              <a:buFontTx/>
              <a:buChar char="-"/>
            </a:pPr>
            <a:r>
              <a:rPr lang="fr-FR" dirty="0"/>
              <a:t>Sel</a:t>
            </a:r>
          </a:p>
          <a:p>
            <a:pPr marL="171450" indent="-171450">
              <a:buFontTx/>
              <a:buChar char="-"/>
            </a:pPr>
            <a:r>
              <a:rPr lang="fr-FR" dirty="0"/>
              <a:t>Craie</a:t>
            </a:r>
          </a:p>
          <a:p>
            <a:pPr marL="171450" indent="-171450">
              <a:buFontTx/>
              <a:buChar char="-"/>
            </a:pPr>
            <a:r>
              <a:rPr lang="fr-FR" dirty="0"/>
              <a:t>Cailloux</a:t>
            </a:r>
          </a:p>
          <a:p>
            <a:pPr marL="171450" indent="-171450">
              <a:buFontTx/>
              <a:buChar char="-"/>
            </a:pPr>
            <a:r>
              <a:rPr lang="fr-FR" dirty="0"/>
              <a:t>Sucre</a:t>
            </a:r>
          </a:p>
          <a:p>
            <a:pPr marL="171450" indent="-171450">
              <a:buFontTx/>
              <a:buChar char="-"/>
            </a:pPr>
            <a:r>
              <a:rPr lang="fr-FR" dirty="0"/>
              <a:t>Colorant</a:t>
            </a:r>
          </a:p>
          <a:p>
            <a:pPr marL="171450" indent="-171450">
              <a:buFontTx/>
              <a:buChar char="-"/>
            </a:pPr>
            <a:r>
              <a:rPr lang="fr-FR" dirty="0"/>
              <a:t>Savon</a:t>
            </a:r>
          </a:p>
          <a:p>
            <a:pPr marL="171450" indent="-171450">
              <a:buFontTx/>
              <a:buChar char="-"/>
            </a:pPr>
            <a:r>
              <a:rPr lang="fr-FR" dirty="0"/>
              <a:t>Café</a:t>
            </a:r>
          </a:p>
          <a:p>
            <a:pPr marL="171450" indent="-171450">
              <a:buFontTx/>
              <a:buChar char="-"/>
            </a:pPr>
            <a:r>
              <a:rPr lang="fr-FR" dirty="0"/>
              <a:t>Chocolat en poudre</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2</a:t>
            </a:fld>
            <a:endParaRPr lang="fr-FR"/>
          </a:p>
        </p:txBody>
      </p:sp>
    </p:spTree>
    <p:extLst>
      <p:ext uri="{BB962C8B-B14F-4D97-AF65-F5344CB8AC3E}">
        <p14:creationId xmlns:p14="http://schemas.microsoft.com/office/powerpoint/2010/main" val="248102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4</a:t>
            </a:fld>
            <a:endParaRPr lang="fr-FR"/>
          </a:p>
        </p:txBody>
      </p:sp>
    </p:spTree>
    <p:extLst>
      <p:ext uri="{BB962C8B-B14F-4D97-AF65-F5344CB8AC3E}">
        <p14:creationId xmlns:p14="http://schemas.microsoft.com/office/powerpoint/2010/main" val="17781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Quels sont les déchets que l’on retrouve dans l’océan ? Quelle est la matière principale ? </a:t>
            </a:r>
          </a:p>
          <a:p>
            <a:pPr marL="228600" indent="-228600">
              <a:buAutoNum type="arabicPeriod"/>
            </a:pPr>
            <a:r>
              <a:rPr lang="fr-FR" dirty="0"/>
              <a:t>D’où proviennent-ils ? En quelle quantité ? </a:t>
            </a:r>
          </a:p>
          <a:p>
            <a:pPr marL="228600" indent="-228600">
              <a:buAutoNum type="arabicPeriod"/>
            </a:pPr>
            <a:r>
              <a:rPr lang="fr-FR" dirty="0"/>
              <a:t>Que deviennent-ils quand ils sont dans l’océan ? </a:t>
            </a:r>
          </a:p>
          <a:p>
            <a:pPr marL="228600" indent="-228600">
              <a:buAutoNum type="arabicPeriod"/>
            </a:pPr>
            <a:r>
              <a:rPr lang="fr-FR" dirty="0"/>
              <a:t>Quels sont les risques, et notamment pour l’homme, en bout de chaine alimentaire ? </a:t>
            </a:r>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10</a:t>
            </a:fld>
            <a:endParaRPr lang="fr-FR"/>
          </a:p>
        </p:txBody>
      </p:sp>
    </p:spTree>
    <p:extLst>
      <p:ext uri="{BB962C8B-B14F-4D97-AF65-F5344CB8AC3E}">
        <p14:creationId xmlns:p14="http://schemas.microsoft.com/office/powerpoint/2010/main" val="419275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Aborder les particules fines de plastiques.</a:t>
            </a:r>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11</a:t>
            </a:fld>
            <a:endParaRPr lang="fr-FR"/>
          </a:p>
        </p:txBody>
      </p:sp>
    </p:spTree>
    <p:extLst>
      <p:ext uri="{BB962C8B-B14F-4D97-AF65-F5344CB8AC3E}">
        <p14:creationId xmlns:p14="http://schemas.microsoft.com/office/powerpoint/2010/main" val="365515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13</a:t>
            </a:fld>
            <a:endParaRPr lang="fr-FR"/>
          </a:p>
        </p:txBody>
      </p:sp>
    </p:spTree>
    <p:extLst>
      <p:ext uri="{BB962C8B-B14F-4D97-AF65-F5344CB8AC3E}">
        <p14:creationId xmlns:p14="http://schemas.microsoft.com/office/powerpoint/2010/main" val="68750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nécessaire de transporter le pétrole, issu de la mer ou d’ailleurs par bateau. Or, des accidents peuvent arriver. Les humains, afin d’éviter les catastrophes naturelles ont élaboré des protocoles qui sont de plus en plus efficaces, pour récupérer le pétrole en surface. </a:t>
            </a:r>
          </a:p>
          <a:p>
            <a:r>
              <a:rPr lang="fr-FR" dirty="0"/>
              <a:t>Canalisation sous-marine </a:t>
            </a:r>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20</a:t>
            </a:fld>
            <a:endParaRPr lang="fr-FR"/>
          </a:p>
        </p:txBody>
      </p:sp>
    </p:spTree>
    <p:extLst>
      <p:ext uri="{BB962C8B-B14F-4D97-AF65-F5344CB8AC3E}">
        <p14:creationId xmlns:p14="http://schemas.microsoft.com/office/powerpoint/2010/main" val="287535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ADC45C-FABA-F442-80FA-8AADE6B9E05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E7488C6D-D368-0E42-84EB-EEDBE01C4B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4AA291DF-3C19-8841-AFF8-4ADB6E10C138}"/>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1F26749C-A9A8-3544-B1D7-8C12201E44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04A139D2-1AB6-FE4A-BC30-357C1CEDF22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99507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0476104-8279-F048-9361-921FF84F229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8E8EEA15-5349-954D-8776-14C28D5522E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F08D584-8136-4B44-A59B-5069B2B6F28E}"/>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1AC211E-E9CE-4C49-A789-3EEF32C602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B179C6D-FE2A-AD46-80E8-CF02CB6DA974}"/>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75123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2F825909-219D-8445-ADBB-FBE914F17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6C5150F7-A89C-324A-9257-E537EB2B0A7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B73C4C5D-A25E-614D-B072-038C08D7BE0D}"/>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DE12AAE-867E-BF42-8891-ACE2162617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49E84667-064B-1F4C-9DE9-3ADC8319CAC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2083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32BB7BE-73ED-C44E-8143-F74A263464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FD86F564-0753-164D-8626-F198AB09F7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E929AF8-BCDA-8B41-B235-3AE28190D452}"/>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B013B2A-FD75-834B-B182-E6B9A14B9B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D745FC10-8A6C-7C41-A5D2-C36ED1D8EFE8}"/>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19186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FAE647-AF1A-1046-9AC5-57AA6CB72BD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3FC6FD4E-5440-BB4F-AD47-5D48C4BA3F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681B12C9-CA63-3245-8C44-BA4D80F8009E}"/>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7410389-BA6B-F047-A666-7C6DE8C49A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780F2DD-8802-1944-A139-C65470910A78}"/>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86681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512D9F4-E2F4-4145-A1CC-0D87C2E6AC8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2D59CFC1-070F-3449-993D-9904D7AF509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6AF6F8B7-7753-D540-81A7-B54018372B4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0603E0A0-BCBB-7F46-8074-BD77FC80CA03}"/>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6" name="Espace réservé du pied de page 5">
            <a:extLst>
              <a:ext uri="{FF2B5EF4-FFF2-40B4-BE49-F238E27FC236}">
                <a16:creationId xmlns="" xmlns:a16="http://schemas.microsoft.com/office/drawing/2014/main" id="{3B217B18-8992-BD4D-8199-55CA006FB14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9C81C755-86A6-9D41-A181-FFA8D65E1B97}"/>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2973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77C7F9-17D3-8945-9514-44B90F4C3D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B7DF0E0A-C242-EA40-9B29-84A2DF5AEE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F4724F4D-7C43-A14A-BF81-78EAA2596C2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A4BB1ED6-602C-6347-85B1-9084D54A6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3A0028E9-5D25-C249-8BC9-52C0119C4B1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8231193A-3E7E-D748-84C0-84C9822F3A72}"/>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8" name="Espace réservé du pied de page 7">
            <a:extLst>
              <a:ext uri="{FF2B5EF4-FFF2-40B4-BE49-F238E27FC236}">
                <a16:creationId xmlns="" xmlns:a16="http://schemas.microsoft.com/office/drawing/2014/main" id="{EBCDCAC0-B04F-EE41-A245-A10AA7E05A0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E1BE49AA-AC8C-8C43-AF65-72CC95500A34}"/>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55284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8FB015E-E073-244B-8361-0E2CCD49F8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9B20CAAE-DB34-2946-884B-D8B57BA65C9E}"/>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4" name="Espace réservé du pied de page 3">
            <a:extLst>
              <a:ext uri="{FF2B5EF4-FFF2-40B4-BE49-F238E27FC236}">
                <a16:creationId xmlns="" xmlns:a16="http://schemas.microsoft.com/office/drawing/2014/main" id="{4AFE734C-E9FD-1F46-8651-1F39701C1B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C97C377D-35A3-3B47-B3E8-76CE939A688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36137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0BB34EB4-0A58-8A4E-8450-692DA43D94D6}"/>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3" name="Espace réservé du pied de page 2">
            <a:extLst>
              <a:ext uri="{FF2B5EF4-FFF2-40B4-BE49-F238E27FC236}">
                <a16:creationId xmlns="" xmlns:a16="http://schemas.microsoft.com/office/drawing/2014/main" id="{F5620B76-CA32-4B4D-9947-23D18D81098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0DE2FB66-0996-6D4D-A327-5D126B21EE5B}"/>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85139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4D9CE01-8CFF-BE40-966E-D6DE40AF71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B42644FE-B6A2-7A4A-95C0-1DE41E02AC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176EC620-F0E8-E648-9B76-802676E0F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55465575-41DD-9E4A-9426-C6951605EA97}"/>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6" name="Espace réservé du pied de page 5">
            <a:extLst>
              <a:ext uri="{FF2B5EF4-FFF2-40B4-BE49-F238E27FC236}">
                <a16:creationId xmlns="" xmlns:a16="http://schemas.microsoft.com/office/drawing/2014/main" id="{85716529-BDFD-8B4D-9EBB-BA18EA2822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7C592FA-CD51-A84B-B8A2-59453EA32393}"/>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42724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D8263FB-177E-4B4E-9EE6-592B516042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0379D99A-306A-DB4E-8712-414EC9FC2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22A4B297-2653-0641-A913-D5AB159F8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34AD5AFE-8254-2C4D-B666-B83F486B91F0}"/>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6" name="Espace réservé du pied de page 5">
            <a:extLst>
              <a:ext uri="{FF2B5EF4-FFF2-40B4-BE49-F238E27FC236}">
                <a16:creationId xmlns="" xmlns:a16="http://schemas.microsoft.com/office/drawing/2014/main" id="{C690823B-93DD-D04C-B776-BF42F364D5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1440F77F-4516-744C-A3FC-B06D09DD96B9}"/>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2412764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0B4333B6-C42D-5F49-BC7E-493DBDF16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CFC75E8C-011D-5D41-BC89-ACA6E75FB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929C78ED-D7D5-C745-8BB7-BF8AF2AE0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598B44F0-FA53-5B4F-A352-063F82108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07C8BCF9-4B49-0D4A-ABCA-ECED9151E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944D6-018E-0E43-988A-DD236E4CEC85}" type="slidenum">
              <a:rPr lang="fr-FR" smtClean="0"/>
              <a:t>‹#›</a:t>
            </a:fld>
            <a:endParaRPr lang="fr-FR"/>
          </a:p>
        </p:txBody>
      </p:sp>
    </p:spTree>
    <p:extLst>
      <p:ext uri="{BB962C8B-B14F-4D97-AF65-F5344CB8AC3E}">
        <p14:creationId xmlns:p14="http://schemas.microsoft.com/office/powerpoint/2010/main" val="375107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sv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lanete bleu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0900" cy="6858000"/>
          </a:xfrm>
          <a:prstGeom prst="rect">
            <a:avLst/>
          </a:prstGeom>
        </p:spPr>
      </p:pic>
      <p:sp>
        <p:nvSpPr>
          <p:cNvPr id="4" name="ZoneTexte 3">
            <a:extLst>
              <a:ext uri="{FF2B5EF4-FFF2-40B4-BE49-F238E27FC236}">
                <a16:creationId xmlns="" xmlns:a16="http://schemas.microsoft.com/office/drawing/2014/main" id="{C34B3BEF-DE34-5346-AFCB-7A48AED83AEA}"/>
              </a:ext>
            </a:extLst>
          </p:cNvPr>
          <p:cNvSpPr txBox="1"/>
          <p:nvPr/>
        </p:nvSpPr>
        <p:spPr>
          <a:xfrm>
            <a:off x="1163270" y="360011"/>
            <a:ext cx="9865458" cy="1569660"/>
          </a:xfrm>
          <a:prstGeom prst="rect">
            <a:avLst/>
          </a:prstGeom>
          <a:noFill/>
        </p:spPr>
        <p:txBody>
          <a:bodyPr wrap="none" rtlCol="0">
            <a:spAutoFit/>
          </a:bodyPr>
          <a:lstStyle/>
          <a:p>
            <a:pPr algn="ctr"/>
            <a:r>
              <a:rPr lang="fr-FR" sz="4800" b="1" dirty="0">
                <a:solidFill>
                  <a:srgbClr val="00B0F0"/>
                </a:solidFill>
                <a:latin typeface="Chalkduster" panose="03050602040202020205" pitchFamily="66" charset="77"/>
              </a:rPr>
              <a:t>Les sciences et technologie</a:t>
            </a:r>
          </a:p>
          <a:p>
            <a:pPr algn="ctr"/>
            <a:r>
              <a:rPr lang="fr-FR" sz="4800" b="1" dirty="0">
                <a:solidFill>
                  <a:srgbClr val="00B0F0"/>
                </a:solidFill>
                <a:latin typeface="Chalkduster" panose="03050602040202020205" pitchFamily="66" charset="77"/>
              </a:rPr>
              <a:t>au CM1</a:t>
            </a:r>
          </a:p>
        </p:txBody>
      </p:sp>
      <p:sp>
        <p:nvSpPr>
          <p:cNvPr id="6" name="ZoneTexte 5">
            <a:extLst>
              <a:ext uri="{FF2B5EF4-FFF2-40B4-BE49-F238E27FC236}">
                <a16:creationId xmlns="" xmlns:a16="http://schemas.microsoft.com/office/drawing/2014/main" id="{9FA10189-3C6A-C248-ACEE-F627486CB226}"/>
              </a:ext>
            </a:extLst>
          </p:cNvPr>
          <p:cNvSpPr txBox="1"/>
          <p:nvPr/>
        </p:nvSpPr>
        <p:spPr>
          <a:xfrm>
            <a:off x="5129233" y="5713158"/>
            <a:ext cx="7062767" cy="830997"/>
          </a:xfrm>
          <a:prstGeom prst="rect">
            <a:avLst/>
          </a:prstGeom>
          <a:noFill/>
        </p:spPr>
        <p:txBody>
          <a:bodyPr wrap="none" rtlCol="0">
            <a:spAutoFit/>
          </a:bodyPr>
          <a:lstStyle/>
          <a:p>
            <a:r>
              <a:rPr lang="fr-FR" sz="4800" b="1" dirty="0">
                <a:solidFill>
                  <a:srgbClr val="00B0F0"/>
                </a:solidFill>
                <a:latin typeface="Chalkduster" panose="03050602040202020205" pitchFamily="66" charset="77"/>
              </a:rPr>
              <a:t>Laure et Christophe</a:t>
            </a:r>
          </a:p>
        </p:txBody>
      </p:sp>
      <p:sp>
        <p:nvSpPr>
          <p:cNvPr id="7" name="ZoneTexte 6">
            <a:extLst>
              <a:ext uri="{FF2B5EF4-FFF2-40B4-BE49-F238E27FC236}">
                <a16:creationId xmlns="" xmlns:a16="http://schemas.microsoft.com/office/drawing/2014/main" id="{B4A05C65-87E0-734B-8FE5-FAFC83CAC4ED}"/>
              </a:ext>
            </a:extLst>
          </p:cNvPr>
          <p:cNvSpPr txBox="1"/>
          <p:nvPr/>
        </p:nvSpPr>
        <p:spPr>
          <a:xfrm>
            <a:off x="1698929" y="3013501"/>
            <a:ext cx="8794139" cy="830997"/>
          </a:xfrm>
          <a:prstGeom prst="rect">
            <a:avLst/>
          </a:prstGeom>
          <a:noFill/>
        </p:spPr>
        <p:txBody>
          <a:bodyPr wrap="none" rtlCol="0">
            <a:spAutoFit/>
          </a:bodyPr>
          <a:lstStyle/>
          <a:p>
            <a:pPr algn="ctr"/>
            <a:r>
              <a:rPr lang="fr-FR" sz="4800" b="1" dirty="0">
                <a:solidFill>
                  <a:srgbClr val="00B0F0"/>
                </a:solidFill>
                <a:latin typeface="Chalkduster" panose="03050602040202020205" pitchFamily="66" charset="77"/>
              </a:rPr>
              <a:t>La pollution des </a:t>
            </a:r>
            <a:r>
              <a:rPr lang="fr-FR" sz="4800" b="1" dirty="0" smtClean="0">
                <a:solidFill>
                  <a:srgbClr val="00B0F0"/>
                </a:solidFill>
                <a:latin typeface="Chalkduster" panose="03050602040202020205" pitchFamily="66" charset="77"/>
              </a:rPr>
              <a:t>océans</a:t>
            </a:r>
            <a:endParaRPr lang="fr-FR" sz="4800" b="1" dirty="0">
              <a:solidFill>
                <a:srgbClr val="00B0F0"/>
              </a:solidFill>
              <a:latin typeface="Chalkduster" panose="03050602040202020205" pitchFamily="66" charset="77"/>
            </a:endParaRPr>
          </a:p>
        </p:txBody>
      </p:sp>
    </p:spTree>
    <p:extLst>
      <p:ext uri="{BB962C8B-B14F-4D97-AF65-F5344CB8AC3E}">
        <p14:creationId xmlns:p14="http://schemas.microsoft.com/office/powerpoint/2010/main" val="38228076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F0E7859-4B23-354F-AE7B-38E66750662E}"/>
              </a:ext>
            </a:extLst>
          </p:cNvPr>
          <p:cNvSpPr>
            <a:spLocks noGrp="1"/>
          </p:cNvSpPr>
          <p:nvPr>
            <p:ph type="title"/>
          </p:nvPr>
        </p:nvSpPr>
        <p:spPr>
          <a:xfrm>
            <a:off x="1257785" y="195114"/>
            <a:ext cx="10515600" cy="895639"/>
          </a:xfrm>
        </p:spPr>
        <p:txBody>
          <a:bodyPr/>
          <a:lstStyle/>
          <a:p>
            <a:pPr algn="ctr"/>
            <a:r>
              <a:rPr lang="fr-FR" dirty="0">
                <a:solidFill>
                  <a:srgbClr val="002060"/>
                </a:solidFill>
                <a:latin typeface="Chalkduster" panose="03050602040202020205" pitchFamily="66" charset="77"/>
              </a:rPr>
              <a:t>Première recherche</a:t>
            </a:r>
          </a:p>
        </p:txBody>
      </p:sp>
      <p:pic>
        <p:nvPicPr>
          <p:cNvPr id="8" name="Image 7">
            <a:extLst>
              <a:ext uri="{FF2B5EF4-FFF2-40B4-BE49-F238E27FC236}">
                <a16:creationId xmlns="" xmlns:a16="http://schemas.microsoft.com/office/drawing/2014/main" id="{D4420150-A055-E346-814A-5A037E4C8CA0}"/>
              </a:ext>
            </a:extLst>
          </p:cNvPr>
          <p:cNvPicPr>
            <a:picLocks noChangeAspect="1"/>
          </p:cNvPicPr>
          <p:nvPr/>
        </p:nvPicPr>
        <p:blipFill>
          <a:blip r:embed="rId3"/>
          <a:stretch>
            <a:fillRect/>
          </a:stretch>
        </p:blipFill>
        <p:spPr>
          <a:xfrm rot="19808899">
            <a:off x="107513" y="223587"/>
            <a:ext cx="1091060" cy="722827"/>
          </a:xfrm>
          <a:prstGeom prst="rect">
            <a:avLst/>
          </a:prstGeom>
        </p:spPr>
      </p:pic>
      <p:sp>
        <p:nvSpPr>
          <p:cNvPr id="4" name="ZoneTexte 3">
            <a:extLst>
              <a:ext uri="{FF2B5EF4-FFF2-40B4-BE49-F238E27FC236}">
                <a16:creationId xmlns="" xmlns:a16="http://schemas.microsoft.com/office/drawing/2014/main" id="{C295A8DD-8442-8C48-8A93-A76A4BFF1E14}"/>
              </a:ext>
            </a:extLst>
          </p:cNvPr>
          <p:cNvSpPr txBox="1"/>
          <p:nvPr/>
        </p:nvSpPr>
        <p:spPr>
          <a:xfrm>
            <a:off x="653042" y="906521"/>
            <a:ext cx="10881231" cy="4524315"/>
          </a:xfrm>
          <a:prstGeom prst="rect">
            <a:avLst/>
          </a:prstGeom>
          <a:noFill/>
        </p:spPr>
        <p:txBody>
          <a:bodyPr wrap="square" rtlCol="0">
            <a:spAutoFit/>
          </a:bodyPr>
          <a:lstStyle/>
          <a:p>
            <a:r>
              <a:rPr lang="fr-FR" dirty="0"/>
              <a:t>Pendant très longtemps, nous nous sommes représentés l’océan comme une étendue infinie, ou du moins suffisamment grande pour absorber toutes les pollutions versées par l’Homme.</a:t>
            </a:r>
          </a:p>
          <a:p>
            <a:r>
              <a:rPr lang="fr-FR" dirty="0"/>
              <a:t>Mais aujourd’hui, nous savons que la santé globale des océans souffre de ces nombreux rejets : hydrocarbures, plastiques, polluants chimiques… </a:t>
            </a:r>
          </a:p>
          <a:p>
            <a:r>
              <a:rPr lang="fr-FR" dirty="0"/>
              <a:t>Presque tous les déchets que l’on trouve dans la mer proviennent des continents et surtout des grandes villes. Ils sont acheminés par les fleuves et les rivières. </a:t>
            </a:r>
          </a:p>
          <a:p>
            <a:endParaRPr lang="fr-FR" dirty="0"/>
          </a:p>
          <a:p>
            <a:r>
              <a:rPr lang="fr-FR" dirty="0"/>
              <a:t>10 à 20 millions de tonnes de </a:t>
            </a:r>
            <a:r>
              <a:rPr lang="fr-FR" dirty="0" smtClean="0"/>
              <a:t>déchets </a:t>
            </a:r>
            <a:r>
              <a:rPr lang="fr-FR" dirty="0"/>
              <a:t>sont déversés </a:t>
            </a:r>
            <a:r>
              <a:rPr lang="fr-FR" dirty="0" smtClean="0"/>
              <a:t>chaque année dans </a:t>
            </a:r>
            <a:r>
              <a:rPr lang="fr-FR" dirty="0"/>
              <a:t>les océans, dont une grande majorité de matières plastiques qui représentent la quasi-totalité des objets flottants en surface. Entrainés sur de très grandes distances, ils s’accumulent dans des zones reculées de la planète où ils s’amassent. C’est le cas de l’océan Pacifique où a été découvert le « continent de pastique », qui représenterait 5 fois la superficie de la France. </a:t>
            </a:r>
          </a:p>
          <a:p>
            <a:r>
              <a:rPr lang="fr-FR" dirty="0"/>
              <a:t>Loin d’être une île d’ordures, il s’agit plutôt d’une forte concentration de détritus flottants : quelques gros déchets (bouteilles d’eau, sacs plastiques, autres emballages, …) mais surtout des particules de moins de 5 mm appelées microplastiques, formant une véritable « soupe » dont les propriétés et les risques sont étudiés par les scientifiques. Les animaux marins les avalent et les polluants persistants se retrouvent, en bout de </a:t>
            </a:r>
            <a:r>
              <a:rPr lang="fr-FR" dirty="0" smtClean="0"/>
              <a:t>chaîne </a:t>
            </a:r>
            <a:r>
              <a:rPr lang="fr-FR" dirty="0"/>
              <a:t>alimentaire, dans nos assiettes. </a:t>
            </a:r>
          </a:p>
        </p:txBody>
      </p:sp>
      <p:sp>
        <p:nvSpPr>
          <p:cNvPr id="5" name="Rectangle : coins arrondis 4">
            <a:extLst>
              <a:ext uri="{FF2B5EF4-FFF2-40B4-BE49-F238E27FC236}">
                <a16:creationId xmlns="" xmlns:a16="http://schemas.microsoft.com/office/drawing/2014/main" id="{6F8B7A5E-0EBF-CD4F-9430-DED4301EB031}"/>
              </a:ext>
            </a:extLst>
          </p:cNvPr>
          <p:cNvSpPr/>
          <p:nvPr/>
        </p:nvSpPr>
        <p:spPr>
          <a:xfrm>
            <a:off x="625642" y="1507958"/>
            <a:ext cx="10764253" cy="5685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 xmlns:a16="http://schemas.microsoft.com/office/drawing/2014/main" id="{1C114434-E175-8E40-9F7F-0EFFE918A737}"/>
              </a:ext>
            </a:extLst>
          </p:cNvPr>
          <p:cNvSpPr/>
          <p:nvPr/>
        </p:nvSpPr>
        <p:spPr>
          <a:xfrm>
            <a:off x="625641" y="2860434"/>
            <a:ext cx="10764253" cy="5685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 xmlns:a16="http://schemas.microsoft.com/office/drawing/2014/main" id="{44673BA8-6680-CC49-BAA2-882DE0A70E38}"/>
              </a:ext>
            </a:extLst>
          </p:cNvPr>
          <p:cNvSpPr/>
          <p:nvPr/>
        </p:nvSpPr>
        <p:spPr>
          <a:xfrm>
            <a:off x="625640" y="2081041"/>
            <a:ext cx="10764253" cy="5685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 xmlns:a16="http://schemas.microsoft.com/office/drawing/2014/main" id="{D34823A6-7A43-154C-8AC5-1F9E89D96FC6}"/>
              </a:ext>
            </a:extLst>
          </p:cNvPr>
          <p:cNvSpPr/>
          <p:nvPr/>
        </p:nvSpPr>
        <p:spPr>
          <a:xfrm>
            <a:off x="653041" y="3423936"/>
            <a:ext cx="10764253" cy="5685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 xmlns:a16="http://schemas.microsoft.com/office/drawing/2014/main" id="{47F749F9-BAF9-F247-B18B-70865D2EBE21}"/>
              </a:ext>
            </a:extLst>
          </p:cNvPr>
          <p:cNvSpPr/>
          <p:nvPr/>
        </p:nvSpPr>
        <p:spPr>
          <a:xfrm>
            <a:off x="653041" y="4781476"/>
            <a:ext cx="10764253" cy="5685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 xmlns:a16="http://schemas.microsoft.com/office/drawing/2014/main" id="{31FABF02-72BD-B24C-8E00-A381004F767E}"/>
              </a:ext>
            </a:extLst>
          </p:cNvPr>
          <p:cNvSpPr/>
          <p:nvPr/>
        </p:nvSpPr>
        <p:spPr>
          <a:xfrm>
            <a:off x="653042" y="2860434"/>
            <a:ext cx="10764253" cy="5685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3331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A36ECD31-6373-1D40-B48B-AA98C5B4C3D4}"/>
              </a:ext>
            </a:extLst>
          </p:cNvPr>
          <p:cNvPicPr>
            <a:picLocks noChangeAspect="1"/>
          </p:cNvPicPr>
          <p:nvPr/>
        </p:nvPicPr>
        <p:blipFill>
          <a:blip r:embed="rId3"/>
          <a:stretch>
            <a:fillRect/>
          </a:stretch>
        </p:blipFill>
        <p:spPr>
          <a:xfrm>
            <a:off x="260459" y="191691"/>
            <a:ext cx="5418447" cy="3237309"/>
          </a:xfrm>
          <a:prstGeom prst="rect">
            <a:avLst/>
          </a:prstGeom>
        </p:spPr>
      </p:pic>
      <p:pic>
        <p:nvPicPr>
          <p:cNvPr id="3" name="Image 2">
            <a:extLst>
              <a:ext uri="{FF2B5EF4-FFF2-40B4-BE49-F238E27FC236}">
                <a16:creationId xmlns="" xmlns:a16="http://schemas.microsoft.com/office/drawing/2014/main" id="{A4FA6B43-26A5-491D-9F51-B15E99A67202}"/>
              </a:ext>
            </a:extLst>
          </p:cNvPr>
          <p:cNvPicPr>
            <a:picLocks noChangeAspect="1"/>
          </p:cNvPicPr>
          <p:nvPr/>
        </p:nvPicPr>
        <p:blipFill>
          <a:blip r:embed="rId4"/>
          <a:srcRect/>
          <a:stretch/>
        </p:blipFill>
        <p:spPr>
          <a:xfrm>
            <a:off x="6142899" y="3429000"/>
            <a:ext cx="5324648" cy="3237309"/>
          </a:xfrm>
          <a:prstGeom prst="rect">
            <a:avLst/>
          </a:prstGeom>
        </p:spPr>
      </p:pic>
      <p:sp>
        <p:nvSpPr>
          <p:cNvPr id="2" name="ZoneTexte 1">
            <a:extLst>
              <a:ext uri="{FF2B5EF4-FFF2-40B4-BE49-F238E27FC236}">
                <a16:creationId xmlns="" xmlns:a16="http://schemas.microsoft.com/office/drawing/2014/main" id="{B2CB53C0-BF4F-4107-AA20-B367D4233562}"/>
              </a:ext>
            </a:extLst>
          </p:cNvPr>
          <p:cNvSpPr txBox="1"/>
          <p:nvPr/>
        </p:nvSpPr>
        <p:spPr>
          <a:xfrm>
            <a:off x="6142900" y="5850396"/>
            <a:ext cx="5324648" cy="646331"/>
          </a:xfrm>
          <a:prstGeom prst="rect">
            <a:avLst/>
          </a:prstGeom>
          <a:solidFill>
            <a:schemeClr val="accent1">
              <a:lumMod val="75000"/>
            </a:schemeClr>
          </a:solidFill>
        </p:spPr>
        <p:txBody>
          <a:bodyPr wrap="square" rtlCol="0">
            <a:spAutoFit/>
          </a:bodyPr>
          <a:lstStyle/>
          <a:p>
            <a:r>
              <a:rPr lang="fr-FR" dirty="0">
                <a:solidFill>
                  <a:schemeClr val="bg1"/>
                </a:solidFill>
              </a:rPr>
              <a:t>Les amas « du continent de plastique » entourés d’algues flottent à la surface de l’océan</a:t>
            </a:r>
          </a:p>
        </p:txBody>
      </p:sp>
      <p:sp>
        <p:nvSpPr>
          <p:cNvPr id="4" name="ZoneTexte 3">
            <a:extLst>
              <a:ext uri="{FF2B5EF4-FFF2-40B4-BE49-F238E27FC236}">
                <a16:creationId xmlns="" xmlns:a16="http://schemas.microsoft.com/office/drawing/2014/main" id="{EEC6D75C-4916-4985-88B0-C83F408F943B}"/>
              </a:ext>
            </a:extLst>
          </p:cNvPr>
          <p:cNvSpPr txBox="1"/>
          <p:nvPr/>
        </p:nvSpPr>
        <p:spPr>
          <a:xfrm>
            <a:off x="260458" y="4078158"/>
            <a:ext cx="5647047" cy="2246769"/>
          </a:xfrm>
          <a:prstGeom prst="rect">
            <a:avLst/>
          </a:prstGeom>
          <a:noFill/>
        </p:spPr>
        <p:txBody>
          <a:bodyPr wrap="square" rtlCol="0">
            <a:spAutoFit/>
          </a:bodyPr>
          <a:lstStyle/>
          <a:p>
            <a:r>
              <a:rPr lang="fr-FR" sz="2000" i="1" dirty="0"/>
              <a:t>Pollution  et répercussions </a:t>
            </a:r>
            <a:r>
              <a:rPr lang="fr-FR" sz="2000" dirty="0"/>
              <a:t>: les petites particules de plastique présentes dans l’eau risquent d’être ingérées par des poissons. Ces derniers seront mangés par leurs prédateurs. Ces particules de plastiques risquent de mettre en danger les réseaux alimentaires présents sous et autour de ce 7</a:t>
            </a:r>
            <a:r>
              <a:rPr lang="fr-FR" sz="2000" baseline="30000" dirty="0"/>
              <a:t>e</a:t>
            </a:r>
            <a:r>
              <a:rPr lang="fr-FR" sz="2000" dirty="0"/>
              <a:t> continent.</a:t>
            </a:r>
          </a:p>
        </p:txBody>
      </p:sp>
      <p:sp>
        <p:nvSpPr>
          <p:cNvPr id="6" name="ZoneTexte 5">
            <a:extLst>
              <a:ext uri="{FF2B5EF4-FFF2-40B4-BE49-F238E27FC236}">
                <a16:creationId xmlns="" xmlns:a16="http://schemas.microsoft.com/office/drawing/2014/main" id="{0225DE33-D6AE-4DA0-8C09-BA343C3CCB79}"/>
              </a:ext>
            </a:extLst>
          </p:cNvPr>
          <p:cNvSpPr txBox="1"/>
          <p:nvPr/>
        </p:nvSpPr>
        <p:spPr>
          <a:xfrm>
            <a:off x="6377851" y="971807"/>
            <a:ext cx="4854743" cy="830997"/>
          </a:xfrm>
          <a:prstGeom prst="rect">
            <a:avLst/>
          </a:prstGeom>
          <a:noFill/>
        </p:spPr>
        <p:txBody>
          <a:bodyPr wrap="square" rtlCol="0">
            <a:spAutoFit/>
          </a:bodyPr>
          <a:lstStyle/>
          <a:p>
            <a:pPr algn="ctr"/>
            <a:r>
              <a:rPr lang="fr-FR" sz="2400" u="sng" dirty="0"/>
              <a:t>Le 7</a:t>
            </a:r>
            <a:r>
              <a:rPr lang="fr-FR" sz="2400" u="sng" baseline="30000" dirty="0"/>
              <a:t>e</a:t>
            </a:r>
            <a:r>
              <a:rPr lang="fr-FR" sz="2400" u="sng" dirty="0"/>
              <a:t> continent : un amas de plastique et d’algues</a:t>
            </a:r>
          </a:p>
        </p:txBody>
      </p:sp>
    </p:spTree>
    <p:extLst>
      <p:ext uri="{BB962C8B-B14F-4D97-AF65-F5344CB8AC3E}">
        <p14:creationId xmlns:p14="http://schemas.microsoft.com/office/powerpoint/2010/main" val="37272537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990074" y="2509082"/>
            <a:ext cx="975799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j’analyse les résultats …</a:t>
            </a:r>
          </a:p>
        </p:txBody>
      </p:sp>
      <p:pic>
        <p:nvPicPr>
          <p:cNvPr id="5" name="Graphique 4" descr="Scientifique">
            <a:extLst>
              <a:ext uri="{FF2B5EF4-FFF2-40B4-BE49-F238E27FC236}">
                <a16:creationId xmlns="" xmlns:a16="http://schemas.microsoft.com/office/drawing/2014/main" id="{9B156501-ECD5-0347-9635-9CF21A0EC88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81750" y="3730956"/>
            <a:ext cx="2828499" cy="2828499"/>
          </a:xfrm>
          <a:prstGeom prst="rect">
            <a:avLst/>
          </a:prstGeom>
        </p:spPr>
      </p:pic>
      <p:pic>
        <p:nvPicPr>
          <p:cNvPr id="7" name="Image 6" descr="Une image contenant dessin&#10;&#10;Description générée automatiquement">
            <a:extLst>
              <a:ext uri="{FF2B5EF4-FFF2-40B4-BE49-F238E27FC236}">
                <a16:creationId xmlns="" xmlns:a16="http://schemas.microsoft.com/office/drawing/2014/main" id="{A68FBCA9-9CE1-7E49-B6F2-E7D8620108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967186">
            <a:off x="6411790" y="3367599"/>
            <a:ext cx="733181" cy="992850"/>
          </a:xfrm>
          <a:prstGeom prst="rect">
            <a:avLst/>
          </a:prstGeom>
        </p:spPr>
      </p:pic>
    </p:spTree>
    <p:extLst>
      <p:ext uri="{BB962C8B-B14F-4D97-AF65-F5344CB8AC3E}">
        <p14:creationId xmlns:p14="http://schemas.microsoft.com/office/powerpoint/2010/main" val="2339508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cran, bâtiment&#10;&#10;Description générée automatiquement">
            <a:extLst>
              <a:ext uri="{FF2B5EF4-FFF2-40B4-BE49-F238E27FC236}">
                <a16:creationId xmlns="" xmlns:a16="http://schemas.microsoft.com/office/drawing/2014/main" id="{01C75AE8-F2B5-F74A-B65A-FDBA67240E60}"/>
              </a:ext>
            </a:extLst>
          </p:cNvPr>
          <p:cNvPicPr>
            <a:picLocks noChangeAspect="1"/>
          </p:cNvPicPr>
          <p:nvPr/>
        </p:nvPicPr>
        <p:blipFill rotWithShape="1">
          <a:blip r:embed="rId3"/>
          <a:srcRect l="365" r="-367"/>
          <a:stretch/>
        </p:blipFill>
        <p:spPr>
          <a:xfrm>
            <a:off x="2114550" y="1352505"/>
            <a:ext cx="7962899" cy="5140370"/>
          </a:xfrm>
          <a:prstGeom prst="rect">
            <a:avLst/>
          </a:prstGeom>
        </p:spPr>
      </p:pic>
      <p:sp>
        <p:nvSpPr>
          <p:cNvPr id="6" name="Titre 1">
            <a:extLst>
              <a:ext uri="{FF2B5EF4-FFF2-40B4-BE49-F238E27FC236}">
                <a16:creationId xmlns="" xmlns:a16="http://schemas.microsoft.com/office/drawing/2014/main" id="{CC5B12F1-C577-DF4D-99A0-1A41BAFFE2B1}"/>
              </a:ext>
            </a:extLst>
          </p:cNvPr>
          <p:cNvSpPr txBox="1">
            <a:spLocks/>
          </p:cNvSpPr>
          <p:nvPr/>
        </p:nvSpPr>
        <p:spPr>
          <a:xfrm>
            <a:off x="838199" y="365125"/>
            <a:ext cx="10515600" cy="895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latin typeface="Chalkduster" panose="03050602040202020205" pitchFamily="66" charset="77"/>
              </a:rPr>
              <a:t>Première recherche</a:t>
            </a:r>
          </a:p>
        </p:txBody>
      </p:sp>
    </p:spTree>
    <p:extLst>
      <p:ext uri="{BB962C8B-B14F-4D97-AF65-F5344CB8AC3E}">
        <p14:creationId xmlns:p14="http://schemas.microsoft.com/office/powerpoint/2010/main" val="68108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4258574" y="2967335"/>
            <a:ext cx="367485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j’observe</a:t>
            </a:r>
          </a:p>
        </p:txBody>
      </p:sp>
      <p:pic>
        <p:nvPicPr>
          <p:cNvPr id="3" name="Graphique 2" descr="Cerveau dans une tête">
            <a:extLst>
              <a:ext uri="{FF2B5EF4-FFF2-40B4-BE49-F238E27FC236}">
                <a16:creationId xmlns="" xmlns:a16="http://schemas.microsoft.com/office/drawing/2014/main" id="{18FF5E8B-E864-0149-AB5A-4D3D4395798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96321" y="1801922"/>
            <a:ext cx="2698359" cy="2698359"/>
          </a:xfrm>
          <a:prstGeom prst="rect">
            <a:avLst/>
          </a:prstGeom>
        </p:spPr>
      </p:pic>
      <p:sp>
        <p:nvSpPr>
          <p:cNvPr id="26" name="Rectangle 25">
            <a:extLst>
              <a:ext uri="{FF2B5EF4-FFF2-40B4-BE49-F238E27FC236}">
                <a16:creationId xmlns="" xmlns:a16="http://schemas.microsoft.com/office/drawing/2014/main" id="{7914D044-48FE-3640-9D56-0B76C51B552F}"/>
              </a:ext>
            </a:extLst>
          </p:cNvPr>
          <p:cNvSpPr/>
          <p:nvPr/>
        </p:nvSpPr>
        <p:spPr>
          <a:xfrm>
            <a:off x="2906592" y="1078647"/>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Tree>
    <p:extLst>
      <p:ext uri="{BB962C8B-B14F-4D97-AF65-F5344CB8AC3E}">
        <p14:creationId xmlns:p14="http://schemas.microsoft.com/office/powerpoint/2010/main" val="3042713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 xmlns:a16="http://schemas.microsoft.com/office/drawing/2014/main" id="{BB90D226-01D1-DC47-AC9F-CBD8468FE7D3}"/>
              </a:ext>
            </a:extLst>
          </p:cNvPr>
          <p:cNvPicPr>
            <a:picLocks noChangeAspect="1"/>
          </p:cNvPicPr>
          <p:nvPr/>
        </p:nvPicPr>
        <p:blipFill>
          <a:blip r:embed="rId2"/>
          <a:stretch>
            <a:fillRect/>
          </a:stretch>
        </p:blipFill>
        <p:spPr>
          <a:xfrm>
            <a:off x="631127" y="811875"/>
            <a:ext cx="5294716" cy="3309196"/>
          </a:xfrm>
          <a:prstGeom prst="rect">
            <a:avLst/>
          </a:prstGeom>
        </p:spPr>
      </p:pic>
      <p:cxnSp>
        <p:nvCxnSpPr>
          <p:cNvPr id="14" name="Straight Connector 13">
            <a:extLst>
              <a:ext uri="{FF2B5EF4-FFF2-40B4-BE49-F238E27FC236}">
                <a16:creationId xmlns=""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 xmlns:a16="http://schemas.microsoft.com/office/drawing/2014/main" id="{AE8F81D8-391D-B142-BF52-530475D90876}"/>
              </a:ext>
            </a:extLst>
          </p:cNvPr>
          <p:cNvPicPr>
            <a:picLocks noChangeAspect="1"/>
          </p:cNvPicPr>
          <p:nvPr/>
        </p:nvPicPr>
        <p:blipFill>
          <a:blip r:embed="rId3"/>
          <a:stretch>
            <a:fillRect/>
          </a:stretch>
        </p:blipFill>
        <p:spPr>
          <a:xfrm>
            <a:off x="6253818" y="811875"/>
            <a:ext cx="5294715" cy="3309196"/>
          </a:xfrm>
          <a:prstGeom prst="rect">
            <a:avLst/>
          </a:prstGeom>
        </p:spPr>
      </p:pic>
      <p:sp>
        <p:nvSpPr>
          <p:cNvPr id="3" name="ZoneTexte 2">
            <a:extLst>
              <a:ext uri="{FF2B5EF4-FFF2-40B4-BE49-F238E27FC236}">
                <a16:creationId xmlns="" xmlns:a16="http://schemas.microsoft.com/office/drawing/2014/main" id="{E7C44002-4D1F-435F-A7BB-F5F1F3E79A5A}"/>
              </a:ext>
            </a:extLst>
          </p:cNvPr>
          <p:cNvSpPr txBox="1"/>
          <p:nvPr/>
        </p:nvSpPr>
        <p:spPr>
          <a:xfrm>
            <a:off x="6253818" y="4510841"/>
            <a:ext cx="5119724" cy="1754326"/>
          </a:xfrm>
          <a:prstGeom prst="rect">
            <a:avLst/>
          </a:prstGeom>
          <a:noFill/>
        </p:spPr>
        <p:txBody>
          <a:bodyPr wrap="square" rtlCol="0">
            <a:spAutoFit/>
          </a:bodyPr>
          <a:lstStyle/>
          <a:p>
            <a:r>
              <a:rPr lang="fr-FR" dirty="0"/>
              <a:t>Comment lutter contre une marée noire, une fois qu’elle est là : </a:t>
            </a:r>
          </a:p>
          <a:p>
            <a:pPr marL="285750" indent="-285750">
              <a:buFont typeface="Arial" panose="020B0604020202020204" pitchFamily="34" charset="0"/>
              <a:buChar char="•"/>
            </a:pPr>
            <a:r>
              <a:rPr lang="fr-FR" dirty="0"/>
              <a:t>Les dispersants</a:t>
            </a:r>
          </a:p>
          <a:p>
            <a:pPr marL="285750" indent="-285750">
              <a:buFont typeface="Arial" panose="020B0604020202020204" pitchFamily="34" charset="0"/>
              <a:buChar char="•"/>
            </a:pPr>
            <a:r>
              <a:rPr lang="fr-FR" dirty="0"/>
              <a:t>Les barrage </a:t>
            </a:r>
            <a:r>
              <a:rPr lang="fr-FR" dirty="0" err="1"/>
              <a:t>anti-marée</a:t>
            </a:r>
            <a:r>
              <a:rPr lang="fr-FR" dirty="0"/>
              <a:t> noire : boudins souples remplis d’air posés sur l’eau permettant d’arrêter toute pollution jusqu’à un mètre de profondeur.</a:t>
            </a:r>
          </a:p>
        </p:txBody>
      </p:sp>
      <p:sp>
        <p:nvSpPr>
          <p:cNvPr id="13" name="ZoneTexte 12">
            <a:extLst>
              <a:ext uri="{FF2B5EF4-FFF2-40B4-BE49-F238E27FC236}">
                <a16:creationId xmlns="" xmlns:a16="http://schemas.microsoft.com/office/drawing/2014/main" id="{6DECA771-2283-471C-8064-784BFD8753A3}"/>
              </a:ext>
            </a:extLst>
          </p:cNvPr>
          <p:cNvSpPr txBox="1"/>
          <p:nvPr/>
        </p:nvSpPr>
        <p:spPr>
          <a:xfrm>
            <a:off x="786375" y="4510841"/>
            <a:ext cx="5119724" cy="1200329"/>
          </a:xfrm>
          <a:prstGeom prst="rect">
            <a:avLst/>
          </a:prstGeom>
          <a:noFill/>
        </p:spPr>
        <p:txBody>
          <a:bodyPr wrap="square" rtlCol="0">
            <a:spAutoFit/>
          </a:bodyPr>
          <a:lstStyle/>
          <a:p>
            <a:r>
              <a:rPr lang="fr-FR" dirty="0"/>
              <a:t>Comment lutter contre une marée noire de façon préventive : </a:t>
            </a:r>
          </a:p>
          <a:p>
            <a:r>
              <a:rPr lang="fr-FR" dirty="0"/>
              <a:t>contrôler régulièrement les navires transportant du pétrole.</a:t>
            </a:r>
          </a:p>
        </p:txBody>
      </p:sp>
    </p:spTree>
    <p:extLst>
      <p:ext uri="{BB962C8B-B14F-4D97-AF65-F5344CB8AC3E}">
        <p14:creationId xmlns:p14="http://schemas.microsoft.com/office/powerpoint/2010/main" val="799298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461689" y="2967335"/>
            <a:ext cx="526862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cherche …</a:t>
            </a:r>
          </a:p>
        </p:txBody>
      </p:sp>
      <p:pic>
        <p:nvPicPr>
          <p:cNvPr id="3" name="Image 2">
            <a:extLst>
              <a:ext uri="{FF2B5EF4-FFF2-40B4-BE49-F238E27FC236}">
                <a16:creationId xmlns="" xmlns:a16="http://schemas.microsoft.com/office/drawing/2014/main" id="{1BC86EF0-5E80-9E44-8E15-C48CAC866E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493493">
            <a:off x="8923588" y="2953945"/>
            <a:ext cx="1827911" cy="1518693"/>
          </a:xfrm>
          <a:prstGeom prst="rect">
            <a:avLst/>
          </a:prstGeom>
        </p:spPr>
      </p:pic>
    </p:spTree>
    <p:extLst>
      <p:ext uri="{BB962C8B-B14F-4D97-AF65-F5344CB8AC3E}">
        <p14:creationId xmlns:p14="http://schemas.microsoft.com/office/powerpoint/2010/main" val="40181025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99AE2756-0FC4-4155-83E7-58AAAB63E7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247AB924-1B87-43FC-B7C7-B112D5C51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16="http://schemas.microsoft.com/office/drawing/2014/main" id="{98024E41-9E6B-1F47-BB67-02E729EFDAD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Les différentes formes de recherche</a:t>
            </a:r>
          </a:p>
        </p:txBody>
      </p:sp>
      <p:pic>
        <p:nvPicPr>
          <p:cNvPr id="4" name="Image 3">
            <a:extLst>
              <a:ext uri="{FF2B5EF4-FFF2-40B4-BE49-F238E27FC236}">
                <a16:creationId xmlns="" xmlns:a16="http://schemas.microsoft.com/office/drawing/2014/main" id="{436DF57B-AE02-884D-8E4F-F8680BA3BE9B}"/>
              </a:ext>
            </a:extLst>
          </p:cNvPr>
          <p:cNvPicPr>
            <a:picLocks noChangeAspect="1"/>
          </p:cNvPicPr>
          <p:nvPr/>
        </p:nvPicPr>
        <p:blipFill>
          <a:blip r:embed="rId2"/>
          <a:stretch>
            <a:fillRect/>
          </a:stretch>
        </p:blipFill>
        <p:spPr>
          <a:xfrm>
            <a:off x="320040" y="517720"/>
            <a:ext cx="3425609" cy="3577659"/>
          </a:xfrm>
          <a:prstGeom prst="rect">
            <a:avLst/>
          </a:prstGeom>
        </p:spPr>
      </p:pic>
      <p:pic>
        <p:nvPicPr>
          <p:cNvPr id="8" name="Image 7">
            <a:extLst>
              <a:ext uri="{FF2B5EF4-FFF2-40B4-BE49-F238E27FC236}">
                <a16:creationId xmlns="" xmlns:a16="http://schemas.microsoft.com/office/drawing/2014/main" id="{759DC668-3845-5A43-8763-37ADDA254C14}"/>
              </a:ext>
            </a:extLst>
          </p:cNvPr>
          <p:cNvPicPr>
            <a:picLocks noChangeAspect="1"/>
          </p:cNvPicPr>
          <p:nvPr/>
        </p:nvPicPr>
        <p:blipFill>
          <a:blip r:embed="rId3"/>
          <a:stretch>
            <a:fillRect/>
          </a:stretch>
        </p:blipFill>
        <p:spPr>
          <a:xfrm>
            <a:off x="4385729" y="1169261"/>
            <a:ext cx="3433324" cy="2274577"/>
          </a:xfrm>
          <a:prstGeom prst="rect">
            <a:avLst/>
          </a:prstGeom>
        </p:spPr>
      </p:pic>
      <p:cxnSp>
        <p:nvCxnSpPr>
          <p:cNvPr id="17" name="Straight Connector 16">
            <a:extLst>
              <a:ext uri="{FF2B5EF4-FFF2-40B4-BE49-F238E27FC236}">
                <a16:creationId xmlns="" xmlns:a16="http://schemas.microsoft.com/office/drawing/2014/main" id="{818DC98F-4057-4645-B948-F604F39A9C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AD2B705-4A9B-408D-AA80-4F41045E09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 xmlns:a16="http://schemas.microsoft.com/office/drawing/2014/main" id="{85FD5E9B-1DE9-1644-BF1C-EC4AA5BB6E91}"/>
              </a:ext>
            </a:extLst>
          </p:cNvPr>
          <p:cNvSpPr txBox="1"/>
          <p:nvPr/>
        </p:nvSpPr>
        <p:spPr>
          <a:xfrm>
            <a:off x="1196853" y="4164871"/>
            <a:ext cx="1339341" cy="369332"/>
          </a:xfrm>
          <a:prstGeom prst="rect">
            <a:avLst/>
          </a:prstGeom>
          <a:noFill/>
        </p:spPr>
        <p:txBody>
          <a:bodyPr wrap="none" rtlCol="0">
            <a:spAutoFit/>
          </a:bodyPr>
          <a:lstStyle/>
          <a:p>
            <a:pPr>
              <a:spcAft>
                <a:spcPts val="600"/>
              </a:spcAft>
            </a:pPr>
            <a:r>
              <a:rPr lang="fr-FR" dirty="0"/>
              <a:t>L’expérience</a:t>
            </a:r>
          </a:p>
        </p:txBody>
      </p:sp>
      <p:sp>
        <p:nvSpPr>
          <p:cNvPr id="7" name="ZoneTexte 6">
            <a:extLst>
              <a:ext uri="{FF2B5EF4-FFF2-40B4-BE49-F238E27FC236}">
                <a16:creationId xmlns="" xmlns:a16="http://schemas.microsoft.com/office/drawing/2014/main" id="{3D1D6BCB-307F-1F41-AA33-BB3BBF61385A}"/>
              </a:ext>
            </a:extLst>
          </p:cNvPr>
          <p:cNvSpPr txBox="1"/>
          <p:nvPr/>
        </p:nvSpPr>
        <p:spPr>
          <a:xfrm>
            <a:off x="9328216" y="4130913"/>
            <a:ext cx="1666931" cy="369332"/>
          </a:xfrm>
          <a:prstGeom prst="rect">
            <a:avLst/>
          </a:prstGeom>
          <a:noFill/>
        </p:spPr>
        <p:txBody>
          <a:bodyPr wrap="none" rtlCol="0">
            <a:spAutoFit/>
          </a:bodyPr>
          <a:lstStyle/>
          <a:p>
            <a:pPr>
              <a:spcAft>
                <a:spcPts val="600"/>
              </a:spcAft>
            </a:pPr>
            <a:r>
              <a:rPr lang="fr-FR" dirty="0"/>
              <a:t>La modélisation</a:t>
            </a:r>
          </a:p>
        </p:txBody>
      </p:sp>
      <p:sp>
        <p:nvSpPr>
          <p:cNvPr id="14" name="ZoneTexte 13">
            <a:extLst>
              <a:ext uri="{FF2B5EF4-FFF2-40B4-BE49-F238E27FC236}">
                <a16:creationId xmlns="" xmlns:a16="http://schemas.microsoft.com/office/drawing/2014/main" id="{ADE33C0A-0F61-054D-8A28-77C3B69CD73F}"/>
              </a:ext>
            </a:extLst>
          </p:cNvPr>
          <p:cNvSpPr txBox="1"/>
          <p:nvPr/>
        </p:nvSpPr>
        <p:spPr>
          <a:xfrm>
            <a:off x="4726822" y="4155096"/>
            <a:ext cx="2751138" cy="369332"/>
          </a:xfrm>
          <a:prstGeom prst="rect">
            <a:avLst/>
          </a:prstGeom>
          <a:noFill/>
        </p:spPr>
        <p:txBody>
          <a:bodyPr wrap="none" rtlCol="0">
            <a:spAutoFit/>
          </a:bodyPr>
          <a:lstStyle/>
          <a:p>
            <a:pPr>
              <a:spcAft>
                <a:spcPts val="600"/>
              </a:spcAft>
            </a:pPr>
            <a:r>
              <a:rPr lang="fr-FR" dirty="0"/>
              <a:t>La recherche documentaire</a:t>
            </a:r>
          </a:p>
        </p:txBody>
      </p:sp>
      <p:pic>
        <p:nvPicPr>
          <p:cNvPr id="9" name="Image 8" descr="Une image contenant intérieur, table, guichet, chaise&#10;&#10;Description générée automatiquement">
            <a:extLst>
              <a:ext uri="{FF2B5EF4-FFF2-40B4-BE49-F238E27FC236}">
                <a16:creationId xmlns="" xmlns:a16="http://schemas.microsoft.com/office/drawing/2014/main" id="{B5A42B80-EA1B-3A46-A205-22FF8BAB3981}"/>
              </a:ext>
            </a:extLst>
          </p:cNvPr>
          <p:cNvPicPr>
            <a:picLocks noChangeAspect="1"/>
          </p:cNvPicPr>
          <p:nvPr/>
        </p:nvPicPr>
        <p:blipFill rotWithShape="1">
          <a:blip r:embed="rId4"/>
          <a:srcRect l="13374" r="-1"/>
          <a:stretch/>
        </p:blipFill>
        <p:spPr>
          <a:xfrm>
            <a:off x="8404784" y="836822"/>
            <a:ext cx="3606142" cy="2775263"/>
          </a:xfrm>
          <a:prstGeom prst="rect">
            <a:avLst/>
          </a:prstGeom>
        </p:spPr>
      </p:pic>
    </p:spTree>
    <p:extLst>
      <p:ext uri="{BB962C8B-B14F-4D97-AF65-F5344CB8AC3E}">
        <p14:creationId xmlns:p14="http://schemas.microsoft.com/office/powerpoint/2010/main" val="41505601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F0E7859-4B23-354F-AE7B-38E66750662E}"/>
              </a:ext>
            </a:extLst>
          </p:cNvPr>
          <p:cNvSpPr>
            <a:spLocks noGrp="1"/>
          </p:cNvSpPr>
          <p:nvPr>
            <p:ph type="title"/>
          </p:nvPr>
        </p:nvSpPr>
        <p:spPr>
          <a:xfrm>
            <a:off x="838200" y="365125"/>
            <a:ext cx="10515600" cy="895639"/>
          </a:xfrm>
        </p:spPr>
        <p:txBody>
          <a:bodyPr/>
          <a:lstStyle/>
          <a:p>
            <a:pPr algn="ctr"/>
            <a:r>
              <a:rPr lang="fr-FR" dirty="0">
                <a:solidFill>
                  <a:srgbClr val="002060"/>
                </a:solidFill>
                <a:latin typeface="Chalkduster" panose="03050602040202020205" pitchFamily="66" charset="77"/>
              </a:rPr>
              <a:t>Modélisation</a:t>
            </a:r>
          </a:p>
        </p:txBody>
      </p:sp>
      <p:pic>
        <p:nvPicPr>
          <p:cNvPr id="5" name="Image 4" descr="Une image contenant intérieur, table, guichet, chaise&#10;&#10;Description générée automatiquement">
            <a:extLst>
              <a:ext uri="{FF2B5EF4-FFF2-40B4-BE49-F238E27FC236}">
                <a16:creationId xmlns="" xmlns:a16="http://schemas.microsoft.com/office/drawing/2014/main" id="{1657F4BE-1F82-6743-8C74-2A880554585F}"/>
              </a:ext>
            </a:extLst>
          </p:cNvPr>
          <p:cNvPicPr>
            <a:picLocks noChangeAspect="1"/>
          </p:cNvPicPr>
          <p:nvPr/>
        </p:nvPicPr>
        <p:blipFill rotWithShape="1">
          <a:blip r:embed="rId2"/>
          <a:srcRect l="13374" r="-1"/>
          <a:stretch/>
        </p:blipFill>
        <p:spPr>
          <a:xfrm rot="20549264">
            <a:off x="427981" y="414406"/>
            <a:ext cx="1757615" cy="1352649"/>
          </a:xfrm>
          <a:prstGeom prst="rect">
            <a:avLst/>
          </a:prstGeom>
        </p:spPr>
      </p:pic>
      <p:pic>
        <p:nvPicPr>
          <p:cNvPr id="7" name="Image 6">
            <a:extLst>
              <a:ext uri="{FF2B5EF4-FFF2-40B4-BE49-F238E27FC236}">
                <a16:creationId xmlns="" xmlns:a16="http://schemas.microsoft.com/office/drawing/2014/main" id="{10398438-9AE7-F243-AA20-1D58A2A43078}"/>
              </a:ext>
            </a:extLst>
          </p:cNvPr>
          <p:cNvPicPr>
            <a:picLocks noChangeAspect="1"/>
          </p:cNvPicPr>
          <p:nvPr/>
        </p:nvPicPr>
        <p:blipFill>
          <a:blip r:embed="rId3"/>
          <a:stretch>
            <a:fillRect/>
          </a:stretch>
        </p:blipFill>
        <p:spPr>
          <a:xfrm>
            <a:off x="2781300" y="1444580"/>
            <a:ext cx="6629400" cy="5003800"/>
          </a:xfrm>
          <a:prstGeom prst="rect">
            <a:avLst/>
          </a:prstGeom>
        </p:spPr>
      </p:pic>
      <p:pic>
        <p:nvPicPr>
          <p:cNvPr id="3" name="Image 2" descr="logo_mini_la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0238" y="6118759"/>
            <a:ext cx="2359579" cy="541543"/>
          </a:xfrm>
          <a:prstGeom prst="rect">
            <a:avLst/>
          </a:prstGeom>
        </p:spPr>
      </p:pic>
    </p:spTree>
    <p:extLst>
      <p:ext uri="{BB962C8B-B14F-4D97-AF65-F5344CB8AC3E}">
        <p14:creationId xmlns:p14="http://schemas.microsoft.com/office/powerpoint/2010/main" val="97563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990074" y="2509082"/>
            <a:ext cx="975799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j’analyse les résultats …</a:t>
            </a:r>
          </a:p>
        </p:txBody>
      </p:sp>
      <p:pic>
        <p:nvPicPr>
          <p:cNvPr id="5" name="Graphique 4" descr="Scientifique">
            <a:extLst>
              <a:ext uri="{FF2B5EF4-FFF2-40B4-BE49-F238E27FC236}">
                <a16:creationId xmlns="" xmlns:a16="http://schemas.microsoft.com/office/drawing/2014/main" id="{9B156501-ECD5-0347-9635-9CF21A0EC88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81750" y="3730956"/>
            <a:ext cx="2828499" cy="2828499"/>
          </a:xfrm>
          <a:prstGeom prst="rect">
            <a:avLst/>
          </a:prstGeom>
        </p:spPr>
      </p:pic>
      <p:pic>
        <p:nvPicPr>
          <p:cNvPr id="7" name="Image 6" descr="Une image contenant dessin&#10;&#10;Description générée automatiquement">
            <a:extLst>
              <a:ext uri="{FF2B5EF4-FFF2-40B4-BE49-F238E27FC236}">
                <a16:creationId xmlns="" xmlns:a16="http://schemas.microsoft.com/office/drawing/2014/main" id="{A68FBCA9-9CE1-7E49-B6F2-E7D8620108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967186">
            <a:off x="6411790" y="3367599"/>
            <a:ext cx="733181" cy="992850"/>
          </a:xfrm>
          <a:prstGeom prst="rect">
            <a:avLst/>
          </a:prstGeom>
        </p:spPr>
      </p:pic>
    </p:spTree>
    <p:extLst>
      <p:ext uri="{BB962C8B-B14F-4D97-AF65-F5344CB8AC3E}">
        <p14:creationId xmlns:p14="http://schemas.microsoft.com/office/powerpoint/2010/main" val="105445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F0E7859-4B23-354F-AE7B-38E66750662E}"/>
              </a:ext>
            </a:extLst>
          </p:cNvPr>
          <p:cNvSpPr>
            <a:spLocks noGrp="1"/>
          </p:cNvSpPr>
          <p:nvPr>
            <p:ph type="title"/>
          </p:nvPr>
        </p:nvSpPr>
        <p:spPr>
          <a:xfrm>
            <a:off x="1812758" y="911513"/>
            <a:ext cx="10515600" cy="895639"/>
          </a:xfrm>
        </p:spPr>
        <p:txBody>
          <a:bodyPr>
            <a:noAutofit/>
          </a:bodyPr>
          <a:lstStyle/>
          <a:p>
            <a:pPr algn="ctr"/>
            <a:r>
              <a:rPr lang="fr-FR" sz="2800" dirty="0">
                <a:solidFill>
                  <a:srgbClr val="002060"/>
                </a:solidFill>
                <a:latin typeface="Chalkduster" panose="03050602040202020205" pitchFamily="66" charset="77"/>
              </a:rPr>
              <a:t>Soluble – non soluble ( un solide ou un gaz dissout dans un liquide)</a:t>
            </a:r>
            <a:br>
              <a:rPr lang="fr-FR" sz="2800" dirty="0">
                <a:solidFill>
                  <a:srgbClr val="002060"/>
                </a:solidFill>
                <a:latin typeface="Chalkduster" panose="03050602040202020205" pitchFamily="66" charset="77"/>
              </a:rPr>
            </a:br>
            <a:r>
              <a:rPr lang="fr-FR" sz="2800" dirty="0">
                <a:solidFill>
                  <a:srgbClr val="002060"/>
                </a:solidFill>
                <a:latin typeface="Chalkduster" panose="03050602040202020205" pitchFamily="66" charset="77"/>
              </a:rPr>
              <a:t>Miscible – non miscible (mélange de deux liquides)</a:t>
            </a:r>
          </a:p>
        </p:txBody>
      </p:sp>
      <p:pic>
        <p:nvPicPr>
          <p:cNvPr id="6" name="Image 5">
            <a:extLst>
              <a:ext uri="{FF2B5EF4-FFF2-40B4-BE49-F238E27FC236}">
                <a16:creationId xmlns="" xmlns:a16="http://schemas.microsoft.com/office/drawing/2014/main" id="{4E0152E2-BAF7-C143-8F4A-0B9669C77B63}"/>
              </a:ext>
            </a:extLst>
          </p:cNvPr>
          <p:cNvPicPr>
            <a:picLocks noChangeAspect="1"/>
          </p:cNvPicPr>
          <p:nvPr/>
        </p:nvPicPr>
        <p:blipFill>
          <a:blip r:embed="rId3"/>
          <a:stretch>
            <a:fillRect/>
          </a:stretch>
        </p:blipFill>
        <p:spPr>
          <a:xfrm rot="19835687">
            <a:off x="507911" y="581207"/>
            <a:ext cx="1490112" cy="1556253"/>
          </a:xfrm>
          <a:prstGeom prst="rect">
            <a:avLst/>
          </a:prstGeom>
        </p:spPr>
      </p:pic>
    </p:spTree>
    <p:extLst>
      <p:ext uri="{BB962C8B-B14F-4D97-AF65-F5344CB8AC3E}">
        <p14:creationId xmlns:p14="http://schemas.microsoft.com/office/powerpoint/2010/main" val="37748565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cran, bâtiment&#10;&#10;Description générée automatiquement">
            <a:extLst>
              <a:ext uri="{FF2B5EF4-FFF2-40B4-BE49-F238E27FC236}">
                <a16:creationId xmlns="" xmlns:a16="http://schemas.microsoft.com/office/drawing/2014/main" id="{01C75AE8-F2B5-F74A-B65A-FDBA67240E60}"/>
              </a:ext>
            </a:extLst>
          </p:cNvPr>
          <p:cNvPicPr>
            <a:picLocks noChangeAspect="1"/>
          </p:cNvPicPr>
          <p:nvPr/>
        </p:nvPicPr>
        <p:blipFill rotWithShape="1">
          <a:blip r:embed="rId3"/>
          <a:srcRect l="365" r="-367"/>
          <a:stretch/>
        </p:blipFill>
        <p:spPr>
          <a:xfrm>
            <a:off x="2114550" y="1352505"/>
            <a:ext cx="7962899" cy="5140370"/>
          </a:xfrm>
          <a:prstGeom prst="rect">
            <a:avLst/>
          </a:prstGeom>
        </p:spPr>
      </p:pic>
      <p:sp>
        <p:nvSpPr>
          <p:cNvPr id="6" name="Titre 1">
            <a:extLst>
              <a:ext uri="{FF2B5EF4-FFF2-40B4-BE49-F238E27FC236}">
                <a16:creationId xmlns="" xmlns:a16="http://schemas.microsoft.com/office/drawing/2014/main" id="{CC5B12F1-C577-DF4D-99A0-1A41BAFFE2B1}"/>
              </a:ext>
            </a:extLst>
          </p:cNvPr>
          <p:cNvSpPr txBox="1">
            <a:spLocks/>
          </p:cNvSpPr>
          <p:nvPr/>
        </p:nvSpPr>
        <p:spPr>
          <a:xfrm>
            <a:off x="838199" y="365125"/>
            <a:ext cx="10515600" cy="895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latin typeface="Chalkduster" panose="03050602040202020205" pitchFamily="66" charset="77"/>
              </a:rPr>
              <a:t>Modélisation</a:t>
            </a:r>
          </a:p>
        </p:txBody>
      </p:sp>
    </p:spTree>
    <p:extLst>
      <p:ext uri="{BB962C8B-B14F-4D97-AF65-F5344CB8AC3E}">
        <p14:creationId xmlns:p14="http://schemas.microsoft.com/office/powerpoint/2010/main" val="38978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796960" y="3429000"/>
            <a:ext cx="4335290"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conclus</a:t>
            </a:r>
          </a:p>
        </p:txBody>
      </p:sp>
      <p:pic>
        <p:nvPicPr>
          <p:cNvPr id="2" name="Image 1">
            <a:extLst>
              <a:ext uri="{FF2B5EF4-FFF2-40B4-BE49-F238E27FC236}">
                <a16:creationId xmlns="" xmlns:a16="http://schemas.microsoft.com/office/drawing/2014/main" id="{370896A7-CD9F-E947-A118-8667E88F5304}"/>
              </a:ext>
            </a:extLst>
          </p:cNvPr>
          <p:cNvPicPr>
            <a:picLocks noChangeAspect="1"/>
          </p:cNvPicPr>
          <p:nvPr/>
        </p:nvPicPr>
        <p:blipFill>
          <a:blip r:embed="rId3"/>
          <a:stretch>
            <a:fillRect/>
          </a:stretch>
        </p:blipFill>
        <p:spPr>
          <a:xfrm>
            <a:off x="8755458" y="508346"/>
            <a:ext cx="2717800" cy="2667000"/>
          </a:xfrm>
          <a:prstGeom prst="cloudCallout">
            <a:avLst>
              <a:gd name="adj1" fmla="val -59499"/>
              <a:gd name="adj2" fmla="val 61477"/>
            </a:avLst>
          </a:prstGeom>
        </p:spPr>
      </p:pic>
    </p:spTree>
    <p:extLst>
      <p:ext uri="{BB962C8B-B14F-4D97-AF65-F5344CB8AC3E}">
        <p14:creationId xmlns:p14="http://schemas.microsoft.com/office/powerpoint/2010/main" val="13380109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B669A289-56D2-764C-85E4-1E6311BEF1B6}"/>
              </a:ext>
            </a:extLst>
          </p:cNvPr>
          <p:cNvGraphicFramePr/>
          <p:nvPr/>
        </p:nvGraphicFramePr>
        <p:xfrm>
          <a:off x="1032681" y="1115703"/>
          <a:ext cx="1012663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a:extLst>
              <a:ext uri="{FF2B5EF4-FFF2-40B4-BE49-F238E27FC236}">
                <a16:creationId xmlns="" xmlns:a16="http://schemas.microsoft.com/office/drawing/2014/main" id="{BEBDB595-9432-2B4A-B92E-B61ACADE55A2}"/>
              </a:ext>
            </a:extLst>
          </p:cNvPr>
          <p:cNvSpPr txBox="1"/>
          <p:nvPr/>
        </p:nvSpPr>
        <p:spPr>
          <a:xfrm>
            <a:off x="991352" y="592483"/>
            <a:ext cx="8916095" cy="523220"/>
          </a:xfrm>
          <a:prstGeom prst="rect">
            <a:avLst/>
          </a:prstGeom>
          <a:noFill/>
        </p:spPr>
        <p:txBody>
          <a:bodyPr wrap="none" rtlCol="0">
            <a:spAutoFit/>
          </a:bodyPr>
          <a:lstStyle/>
          <a:p>
            <a:r>
              <a:rPr lang="fr-FR" sz="2800" dirty="0"/>
              <a:t>Quels sont les principaux déchets trouvés dans les océans ? </a:t>
            </a:r>
          </a:p>
        </p:txBody>
      </p:sp>
    </p:spTree>
    <p:extLst>
      <p:ext uri="{BB962C8B-B14F-4D97-AF65-F5344CB8AC3E}">
        <p14:creationId xmlns:p14="http://schemas.microsoft.com/office/powerpoint/2010/main" val="38795571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B669A289-56D2-764C-85E4-1E6311BEF1B6}"/>
              </a:ext>
            </a:extLst>
          </p:cNvPr>
          <p:cNvGraphicFramePr/>
          <p:nvPr>
            <p:extLst>
              <p:ext uri="{D42A27DB-BD31-4B8C-83A1-F6EECF244321}">
                <p14:modId xmlns:p14="http://schemas.microsoft.com/office/powerpoint/2010/main" val="2968693098"/>
              </p:ext>
            </p:extLst>
          </p:nvPr>
        </p:nvGraphicFramePr>
        <p:xfrm>
          <a:off x="1032681" y="1115703"/>
          <a:ext cx="1012663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 xmlns:a16="http://schemas.microsoft.com/office/drawing/2014/main" id="{51FDB0F8-4004-A647-9A78-4158D05FD532}"/>
              </a:ext>
            </a:extLst>
          </p:cNvPr>
          <p:cNvSpPr txBox="1"/>
          <p:nvPr/>
        </p:nvSpPr>
        <p:spPr>
          <a:xfrm>
            <a:off x="991352" y="592483"/>
            <a:ext cx="8916095" cy="523220"/>
          </a:xfrm>
          <a:prstGeom prst="rect">
            <a:avLst/>
          </a:prstGeom>
          <a:noFill/>
        </p:spPr>
        <p:txBody>
          <a:bodyPr wrap="none" rtlCol="0">
            <a:spAutoFit/>
          </a:bodyPr>
          <a:lstStyle/>
          <a:p>
            <a:r>
              <a:rPr lang="fr-FR" sz="2800" dirty="0"/>
              <a:t>Quels sont les principaux déchets trouvés dans les océans ? </a:t>
            </a:r>
          </a:p>
        </p:txBody>
      </p:sp>
    </p:spTree>
    <p:extLst>
      <p:ext uri="{BB962C8B-B14F-4D97-AF65-F5344CB8AC3E}">
        <p14:creationId xmlns:p14="http://schemas.microsoft.com/office/powerpoint/2010/main" val="10650873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587381" y="940940"/>
            <a:ext cx="9130128"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L’objet techno-mystère</a:t>
            </a:r>
          </a:p>
        </p:txBody>
      </p:sp>
      <p:pic>
        <p:nvPicPr>
          <p:cNvPr id="3" name="Image 2">
            <a:extLst>
              <a:ext uri="{FF2B5EF4-FFF2-40B4-BE49-F238E27FC236}">
                <a16:creationId xmlns="" xmlns:a16="http://schemas.microsoft.com/office/drawing/2014/main" id="{F6E984C0-B5AA-1148-96C5-6A8A68E36592}"/>
              </a:ext>
            </a:extLst>
          </p:cNvPr>
          <p:cNvPicPr>
            <a:picLocks noChangeAspect="1"/>
          </p:cNvPicPr>
          <p:nvPr/>
        </p:nvPicPr>
        <p:blipFill>
          <a:blip r:embed="rId3"/>
          <a:stretch>
            <a:fillRect/>
          </a:stretch>
        </p:blipFill>
        <p:spPr>
          <a:xfrm rot="3281871">
            <a:off x="7253623" y="2004041"/>
            <a:ext cx="2523127" cy="1904247"/>
          </a:xfrm>
          <a:prstGeom prst="rect">
            <a:avLst/>
          </a:prstGeom>
        </p:spPr>
      </p:pic>
      <p:pic>
        <p:nvPicPr>
          <p:cNvPr id="5" name="Image 4">
            <a:extLst>
              <a:ext uri="{FF2B5EF4-FFF2-40B4-BE49-F238E27FC236}">
                <a16:creationId xmlns="" xmlns:a16="http://schemas.microsoft.com/office/drawing/2014/main" id="{197148AA-F29F-114D-8505-B2AB1A7B5D66}"/>
              </a:ext>
            </a:extLst>
          </p:cNvPr>
          <p:cNvPicPr>
            <a:picLocks noChangeAspect="1"/>
          </p:cNvPicPr>
          <p:nvPr/>
        </p:nvPicPr>
        <p:blipFill>
          <a:blip r:embed="rId4"/>
          <a:stretch>
            <a:fillRect/>
          </a:stretch>
        </p:blipFill>
        <p:spPr>
          <a:xfrm>
            <a:off x="3117727" y="2040620"/>
            <a:ext cx="1480341" cy="2450220"/>
          </a:xfrm>
          <a:prstGeom prst="rect">
            <a:avLst/>
          </a:prstGeom>
        </p:spPr>
      </p:pic>
      <p:pic>
        <p:nvPicPr>
          <p:cNvPr id="8" name="Image 7">
            <a:extLst>
              <a:ext uri="{FF2B5EF4-FFF2-40B4-BE49-F238E27FC236}">
                <a16:creationId xmlns="" xmlns:a16="http://schemas.microsoft.com/office/drawing/2014/main" id="{93DDC997-AFED-2846-9612-75F2490DF068}"/>
              </a:ext>
            </a:extLst>
          </p:cNvPr>
          <p:cNvPicPr>
            <a:picLocks noChangeAspect="1"/>
          </p:cNvPicPr>
          <p:nvPr/>
        </p:nvPicPr>
        <p:blipFill>
          <a:blip r:embed="rId5"/>
          <a:stretch>
            <a:fillRect/>
          </a:stretch>
        </p:blipFill>
        <p:spPr>
          <a:xfrm>
            <a:off x="5182901" y="2485977"/>
            <a:ext cx="2508544" cy="2229817"/>
          </a:xfrm>
          <a:prstGeom prst="rect">
            <a:avLst/>
          </a:prstGeom>
        </p:spPr>
      </p:pic>
      <p:pic>
        <p:nvPicPr>
          <p:cNvPr id="9" name="Image 8">
            <a:extLst>
              <a:ext uri="{FF2B5EF4-FFF2-40B4-BE49-F238E27FC236}">
                <a16:creationId xmlns="" xmlns:a16="http://schemas.microsoft.com/office/drawing/2014/main" id="{920DB2D3-7C5B-3348-A385-4615204DA052}"/>
              </a:ext>
            </a:extLst>
          </p:cNvPr>
          <p:cNvPicPr>
            <a:picLocks noChangeAspect="1"/>
          </p:cNvPicPr>
          <p:nvPr/>
        </p:nvPicPr>
        <p:blipFill>
          <a:blip r:embed="rId6"/>
          <a:stretch>
            <a:fillRect/>
          </a:stretch>
        </p:blipFill>
        <p:spPr>
          <a:xfrm>
            <a:off x="7774390" y="4266082"/>
            <a:ext cx="4361287" cy="2448681"/>
          </a:xfrm>
          <a:prstGeom prst="rect">
            <a:avLst/>
          </a:prstGeom>
        </p:spPr>
      </p:pic>
      <p:pic>
        <p:nvPicPr>
          <p:cNvPr id="10" name="Image 9">
            <a:extLst>
              <a:ext uri="{FF2B5EF4-FFF2-40B4-BE49-F238E27FC236}">
                <a16:creationId xmlns="" xmlns:a16="http://schemas.microsoft.com/office/drawing/2014/main" id="{E79B22B3-C1E6-E04A-8165-5534348FE762}"/>
              </a:ext>
            </a:extLst>
          </p:cNvPr>
          <p:cNvPicPr>
            <a:picLocks noChangeAspect="1"/>
          </p:cNvPicPr>
          <p:nvPr/>
        </p:nvPicPr>
        <p:blipFill>
          <a:blip r:embed="rId7"/>
          <a:stretch>
            <a:fillRect/>
          </a:stretch>
        </p:blipFill>
        <p:spPr>
          <a:xfrm>
            <a:off x="10021273" y="487528"/>
            <a:ext cx="1656094" cy="3312187"/>
          </a:xfrm>
          <a:prstGeom prst="rect">
            <a:avLst/>
          </a:prstGeom>
        </p:spPr>
      </p:pic>
      <p:pic>
        <p:nvPicPr>
          <p:cNvPr id="11" name="Image 10">
            <a:extLst>
              <a:ext uri="{FF2B5EF4-FFF2-40B4-BE49-F238E27FC236}">
                <a16:creationId xmlns="" xmlns:a16="http://schemas.microsoft.com/office/drawing/2014/main" id="{F71CBFFF-86F8-F847-A67C-D9983966692E}"/>
              </a:ext>
            </a:extLst>
          </p:cNvPr>
          <p:cNvPicPr>
            <a:picLocks noChangeAspect="1"/>
          </p:cNvPicPr>
          <p:nvPr/>
        </p:nvPicPr>
        <p:blipFill>
          <a:blip r:embed="rId8"/>
          <a:stretch>
            <a:fillRect/>
          </a:stretch>
        </p:blipFill>
        <p:spPr>
          <a:xfrm>
            <a:off x="200768" y="2357171"/>
            <a:ext cx="2342206" cy="4357592"/>
          </a:xfrm>
          <a:prstGeom prst="rect">
            <a:avLst/>
          </a:prstGeom>
        </p:spPr>
      </p:pic>
      <p:pic>
        <p:nvPicPr>
          <p:cNvPr id="12" name="Image 11">
            <a:extLst>
              <a:ext uri="{FF2B5EF4-FFF2-40B4-BE49-F238E27FC236}">
                <a16:creationId xmlns="" xmlns:a16="http://schemas.microsoft.com/office/drawing/2014/main" id="{ADCAF681-0587-AD47-AB97-0ADE02584259}"/>
              </a:ext>
            </a:extLst>
          </p:cNvPr>
          <p:cNvPicPr>
            <a:picLocks noChangeAspect="1"/>
          </p:cNvPicPr>
          <p:nvPr/>
        </p:nvPicPr>
        <p:blipFill>
          <a:blip r:embed="rId9"/>
          <a:stretch>
            <a:fillRect/>
          </a:stretch>
        </p:blipFill>
        <p:spPr>
          <a:xfrm>
            <a:off x="3282423" y="4854762"/>
            <a:ext cx="2774473" cy="1864270"/>
          </a:xfrm>
          <a:prstGeom prst="rect">
            <a:avLst/>
          </a:prstGeom>
        </p:spPr>
      </p:pic>
    </p:spTree>
    <p:extLst>
      <p:ext uri="{BB962C8B-B14F-4D97-AF65-F5344CB8AC3E}">
        <p14:creationId xmlns:p14="http://schemas.microsoft.com/office/powerpoint/2010/main" val="27173115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1DFDDC-E94A-4F3D-B530-4BE9632E275C}"/>
              </a:ext>
            </a:extLst>
          </p:cNvPr>
          <p:cNvSpPr>
            <a:spLocks noGrp="1"/>
          </p:cNvSpPr>
          <p:nvPr>
            <p:ph type="title"/>
          </p:nvPr>
        </p:nvSpPr>
        <p:spPr>
          <a:xfrm>
            <a:off x="1732621" y="297546"/>
            <a:ext cx="10515600" cy="1325563"/>
          </a:xfrm>
        </p:spPr>
        <p:txBody>
          <a:bodyPr>
            <a:normAutofit/>
          </a:bodyPr>
          <a:lstStyle/>
          <a:p>
            <a:pPr algn="ctr"/>
            <a:r>
              <a:rPr lang="fr-FR" sz="2800" u="sng" dirty="0"/>
              <a:t>Quel objet pourrais-je utiliser lors d’une balade pour limiter mes déchets ?</a:t>
            </a:r>
          </a:p>
        </p:txBody>
      </p:sp>
      <p:graphicFrame>
        <p:nvGraphicFramePr>
          <p:cNvPr id="4" name="Tableau 3">
            <a:extLst>
              <a:ext uri="{FF2B5EF4-FFF2-40B4-BE49-F238E27FC236}">
                <a16:creationId xmlns="" xmlns:a16="http://schemas.microsoft.com/office/drawing/2014/main" id="{2BA8B06E-5870-43E9-9A18-CB0C05980316}"/>
              </a:ext>
            </a:extLst>
          </p:cNvPr>
          <p:cNvGraphicFramePr>
            <a:graphicFrameLocks noGrp="1"/>
          </p:cNvGraphicFramePr>
          <p:nvPr>
            <p:extLst>
              <p:ext uri="{D42A27DB-BD31-4B8C-83A1-F6EECF244321}">
                <p14:modId xmlns:p14="http://schemas.microsoft.com/office/powerpoint/2010/main" val="266835908"/>
              </p:ext>
            </p:extLst>
          </p:nvPr>
        </p:nvGraphicFramePr>
        <p:xfrm>
          <a:off x="3802514" y="2445638"/>
          <a:ext cx="7748336" cy="2996050"/>
        </p:xfrm>
        <a:graphic>
          <a:graphicData uri="http://schemas.openxmlformats.org/drawingml/2006/table">
            <a:tbl>
              <a:tblPr firstRow="1" firstCol="1" bandRow="1">
                <a:tableStyleId>{5C22544A-7EE6-4342-B048-85BDC9FD1C3A}</a:tableStyleId>
              </a:tblPr>
              <a:tblGrid>
                <a:gridCol w="1937084">
                  <a:extLst>
                    <a:ext uri="{9D8B030D-6E8A-4147-A177-3AD203B41FA5}">
                      <a16:colId xmlns="" xmlns:a16="http://schemas.microsoft.com/office/drawing/2014/main" val="3187338252"/>
                    </a:ext>
                  </a:extLst>
                </a:gridCol>
                <a:gridCol w="1937084">
                  <a:extLst>
                    <a:ext uri="{9D8B030D-6E8A-4147-A177-3AD203B41FA5}">
                      <a16:colId xmlns="" xmlns:a16="http://schemas.microsoft.com/office/drawing/2014/main" val="3757398893"/>
                    </a:ext>
                  </a:extLst>
                </a:gridCol>
                <a:gridCol w="1937084">
                  <a:extLst>
                    <a:ext uri="{9D8B030D-6E8A-4147-A177-3AD203B41FA5}">
                      <a16:colId xmlns="" xmlns:a16="http://schemas.microsoft.com/office/drawing/2014/main" val="1099151013"/>
                    </a:ext>
                  </a:extLst>
                </a:gridCol>
                <a:gridCol w="1937084">
                  <a:extLst>
                    <a:ext uri="{9D8B030D-6E8A-4147-A177-3AD203B41FA5}">
                      <a16:colId xmlns="" xmlns:a16="http://schemas.microsoft.com/office/drawing/2014/main" val="1349392762"/>
                    </a:ext>
                  </a:extLst>
                </a:gridCol>
              </a:tblGrid>
              <a:tr h="1276471">
                <a:tc>
                  <a:txBody>
                    <a:bodyPr/>
                    <a:lstStyle/>
                    <a:p>
                      <a:pPr algn="ctr">
                        <a:spcAft>
                          <a:spcPts val="0"/>
                        </a:spcAft>
                      </a:pPr>
                      <a:r>
                        <a:rPr lang="fr-FR" sz="1800" dirty="0">
                          <a:effectLst/>
                        </a:rPr>
                        <a:t>Matériaux qui le composent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Forme, taille et masse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Fonction/usage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Lieu où on l’utilise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671032940"/>
                  </a:ext>
                </a:extLst>
              </a:tr>
              <a:tr h="1276471">
                <a:tc>
                  <a:txBody>
                    <a:bodyPr/>
                    <a:lstStyle/>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solidFill>
                      <a:srgbClr val="CFD6EA"/>
                    </a:solidFill>
                  </a:tcPr>
                </a:tc>
                <a:tc>
                  <a:txBody>
                    <a:bodyPr/>
                    <a:lstStyle/>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b="0" dirty="0">
                          <a:solidFill>
                            <a:schemeClr val="tx1"/>
                          </a:solidFill>
                          <a:effectLst/>
                        </a:rPr>
                        <a:t> </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230748558"/>
                  </a:ext>
                </a:extLst>
              </a:tr>
            </a:tbl>
          </a:graphicData>
        </a:graphic>
      </p:graphicFrame>
      <p:sp>
        <p:nvSpPr>
          <p:cNvPr id="11" name="Rectangle 10">
            <a:extLst>
              <a:ext uri="{FF2B5EF4-FFF2-40B4-BE49-F238E27FC236}">
                <a16:creationId xmlns="" xmlns:a16="http://schemas.microsoft.com/office/drawing/2014/main" id="{9862E9A2-D04C-C341-A4AF-1DD4758CDD9C}"/>
              </a:ext>
            </a:extLst>
          </p:cNvPr>
          <p:cNvSpPr/>
          <p:nvPr/>
        </p:nvSpPr>
        <p:spPr>
          <a:xfrm>
            <a:off x="375046" y="1228498"/>
            <a:ext cx="1257773" cy="393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 xmlns:a16="http://schemas.microsoft.com/office/drawing/2014/main" id="{1433C05A-CA48-C04E-BF50-8047504AD551}"/>
              </a:ext>
            </a:extLst>
          </p:cNvPr>
          <p:cNvPicPr>
            <a:picLocks noChangeAspect="1"/>
          </p:cNvPicPr>
          <p:nvPr/>
        </p:nvPicPr>
        <p:blipFill rotWithShape="1">
          <a:blip r:embed="rId2"/>
          <a:srcRect l="47671" t="23667" r="38200" b="42654"/>
          <a:stretch/>
        </p:blipFill>
        <p:spPr>
          <a:xfrm>
            <a:off x="666514" y="1498763"/>
            <a:ext cx="1257773" cy="1990003"/>
          </a:xfrm>
          <a:prstGeom prst="rect">
            <a:avLst/>
          </a:prstGeom>
        </p:spPr>
      </p:pic>
      <p:pic>
        <p:nvPicPr>
          <p:cNvPr id="9" name="Image 8">
            <a:extLst>
              <a:ext uri="{FF2B5EF4-FFF2-40B4-BE49-F238E27FC236}">
                <a16:creationId xmlns="" xmlns:a16="http://schemas.microsoft.com/office/drawing/2014/main" id="{8AF21656-53E8-984C-B094-68A3B7EE6B75}"/>
              </a:ext>
            </a:extLst>
          </p:cNvPr>
          <p:cNvPicPr>
            <a:picLocks noChangeAspect="1"/>
          </p:cNvPicPr>
          <p:nvPr/>
        </p:nvPicPr>
        <p:blipFill rotWithShape="1">
          <a:blip r:embed="rId3"/>
          <a:srcRect l="43297" t="12620" r="39244" b="58362"/>
          <a:stretch/>
        </p:blipFill>
        <p:spPr>
          <a:xfrm>
            <a:off x="1295400" y="3898393"/>
            <a:ext cx="1796716" cy="1990003"/>
          </a:xfrm>
          <a:prstGeom prst="rect">
            <a:avLst/>
          </a:prstGeom>
        </p:spPr>
      </p:pic>
    </p:spTree>
    <p:extLst>
      <p:ext uri="{BB962C8B-B14F-4D97-AF65-F5344CB8AC3E}">
        <p14:creationId xmlns:p14="http://schemas.microsoft.com/office/powerpoint/2010/main" val="3112445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1DFDDC-E94A-4F3D-B530-4BE9632E275C}"/>
              </a:ext>
            </a:extLst>
          </p:cNvPr>
          <p:cNvSpPr>
            <a:spLocks noGrp="1"/>
          </p:cNvSpPr>
          <p:nvPr>
            <p:ph type="title"/>
          </p:nvPr>
        </p:nvSpPr>
        <p:spPr>
          <a:xfrm>
            <a:off x="1732621" y="297546"/>
            <a:ext cx="10515600" cy="1325563"/>
          </a:xfrm>
        </p:spPr>
        <p:txBody>
          <a:bodyPr>
            <a:normAutofit/>
          </a:bodyPr>
          <a:lstStyle/>
          <a:p>
            <a:pPr algn="ctr"/>
            <a:r>
              <a:rPr lang="fr-FR" sz="2800" u="sng" dirty="0"/>
              <a:t>Quel objet pourrais-je utiliser lors d’une balade pour limiter mes déchets ?</a:t>
            </a:r>
          </a:p>
        </p:txBody>
      </p:sp>
      <p:graphicFrame>
        <p:nvGraphicFramePr>
          <p:cNvPr id="4" name="Tableau 3">
            <a:extLst>
              <a:ext uri="{FF2B5EF4-FFF2-40B4-BE49-F238E27FC236}">
                <a16:creationId xmlns="" xmlns:a16="http://schemas.microsoft.com/office/drawing/2014/main" id="{2BA8B06E-5870-43E9-9A18-CB0C05980316}"/>
              </a:ext>
            </a:extLst>
          </p:cNvPr>
          <p:cNvGraphicFramePr>
            <a:graphicFrameLocks noGrp="1"/>
          </p:cNvGraphicFramePr>
          <p:nvPr>
            <p:extLst>
              <p:ext uri="{D42A27DB-BD31-4B8C-83A1-F6EECF244321}">
                <p14:modId xmlns:p14="http://schemas.microsoft.com/office/powerpoint/2010/main" val="216199642"/>
              </p:ext>
            </p:extLst>
          </p:nvPr>
        </p:nvGraphicFramePr>
        <p:xfrm>
          <a:off x="3802514" y="2445638"/>
          <a:ext cx="7748336" cy="3544691"/>
        </p:xfrm>
        <a:graphic>
          <a:graphicData uri="http://schemas.openxmlformats.org/drawingml/2006/table">
            <a:tbl>
              <a:tblPr firstRow="1" firstCol="1" bandRow="1">
                <a:tableStyleId>{5C22544A-7EE6-4342-B048-85BDC9FD1C3A}</a:tableStyleId>
              </a:tblPr>
              <a:tblGrid>
                <a:gridCol w="1937084">
                  <a:extLst>
                    <a:ext uri="{9D8B030D-6E8A-4147-A177-3AD203B41FA5}">
                      <a16:colId xmlns="" xmlns:a16="http://schemas.microsoft.com/office/drawing/2014/main" val="3187338252"/>
                    </a:ext>
                  </a:extLst>
                </a:gridCol>
                <a:gridCol w="1937084">
                  <a:extLst>
                    <a:ext uri="{9D8B030D-6E8A-4147-A177-3AD203B41FA5}">
                      <a16:colId xmlns="" xmlns:a16="http://schemas.microsoft.com/office/drawing/2014/main" val="3757398893"/>
                    </a:ext>
                  </a:extLst>
                </a:gridCol>
                <a:gridCol w="1937084">
                  <a:extLst>
                    <a:ext uri="{9D8B030D-6E8A-4147-A177-3AD203B41FA5}">
                      <a16:colId xmlns="" xmlns:a16="http://schemas.microsoft.com/office/drawing/2014/main" val="1099151013"/>
                    </a:ext>
                  </a:extLst>
                </a:gridCol>
                <a:gridCol w="1937084">
                  <a:extLst>
                    <a:ext uri="{9D8B030D-6E8A-4147-A177-3AD203B41FA5}">
                      <a16:colId xmlns="" xmlns:a16="http://schemas.microsoft.com/office/drawing/2014/main" val="1349392762"/>
                    </a:ext>
                  </a:extLst>
                </a:gridCol>
              </a:tblGrid>
              <a:tr h="1276471">
                <a:tc>
                  <a:txBody>
                    <a:bodyPr/>
                    <a:lstStyle/>
                    <a:p>
                      <a:pPr algn="ctr">
                        <a:spcAft>
                          <a:spcPts val="0"/>
                        </a:spcAft>
                      </a:pPr>
                      <a:r>
                        <a:rPr lang="fr-FR" sz="1800" dirty="0">
                          <a:effectLst/>
                        </a:rPr>
                        <a:t>Matériaux qui le composent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Forme, taille et masse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Fonction/usage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Lieu où on l’utilise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671032940"/>
                  </a:ext>
                </a:extLst>
              </a:tr>
              <a:tr h="1276471">
                <a:tc>
                  <a:txBody>
                    <a:bodyPr/>
                    <a:lstStyle/>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Métal </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 peut mettre de l’eau dedans</a:t>
                      </a:r>
                    </a:p>
                  </a:txBody>
                  <a:tcPr marL="36830" marR="36830" marT="36830" marB="36830">
                    <a:solidFill>
                      <a:srgbClr val="CFD6EA"/>
                    </a:solidFill>
                  </a:tcPr>
                </a:tc>
                <a:tc>
                  <a:txBody>
                    <a:bodyPr/>
                    <a:lstStyle/>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Haut d’une vingtaine de centimètres</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forme cylindrique</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Son volume est d’environ 1 litre</a:t>
                      </a:r>
                    </a:p>
                  </a:txBody>
                  <a:tcPr marL="36830" marR="36830" marT="36830" marB="36830"/>
                </a:tc>
                <a:tc>
                  <a:txBody>
                    <a:bodyPr/>
                    <a:lstStyle/>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Je peux boire l’eau dedans</a:t>
                      </a:r>
                    </a:p>
                  </a:txBody>
                  <a:tcPr marL="36830" marR="36830" marT="36830" marB="36830"/>
                </a:tc>
                <a:tc>
                  <a:txBody>
                    <a:bodyPr/>
                    <a:lstStyle/>
                    <a:p>
                      <a:pPr algn="ctr">
                        <a:spcAft>
                          <a:spcPts val="0"/>
                        </a:spcAft>
                      </a:pPr>
                      <a:r>
                        <a:rPr lang="fr-FR" sz="1800" b="0" dirty="0">
                          <a:solidFill>
                            <a:schemeClr val="tx1"/>
                          </a:solidFill>
                          <a:effectLst/>
                        </a:rPr>
                        <a:t>On peut le déplacer </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230748558"/>
                  </a:ext>
                </a:extLst>
              </a:tr>
            </a:tbl>
          </a:graphicData>
        </a:graphic>
      </p:graphicFrame>
      <p:sp>
        <p:nvSpPr>
          <p:cNvPr id="11" name="Rectangle 10">
            <a:extLst>
              <a:ext uri="{FF2B5EF4-FFF2-40B4-BE49-F238E27FC236}">
                <a16:creationId xmlns="" xmlns:a16="http://schemas.microsoft.com/office/drawing/2014/main" id="{9862E9A2-D04C-C341-A4AF-1DD4758CDD9C}"/>
              </a:ext>
            </a:extLst>
          </p:cNvPr>
          <p:cNvSpPr/>
          <p:nvPr/>
        </p:nvSpPr>
        <p:spPr>
          <a:xfrm>
            <a:off x="375046" y="1228498"/>
            <a:ext cx="1257773" cy="393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 xmlns:a16="http://schemas.microsoft.com/office/drawing/2014/main" id="{1433C05A-CA48-C04E-BF50-8047504AD551}"/>
              </a:ext>
            </a:extLst>
          </p:cNvPr>
          <p:cNvPicPr>
            <a:picLocks noChangeAspect="1"/>
          </p:cNvPicPr>
          <p:nvPr/>
        </p:nvPicPr>
        <p:blipFill rotWithShape="1">
          <a:blip r:embed="rId2"/>
          <a:srcRect l="47671" t="23667" r="38200" b="42654"/>
          <a:stretch/>
        </p:blipFill>
        <p:spPr>
          <a:xfrm>
            <a:off x="666514" y="1498763"/>
            <a:ext cx="1257773" cy="1990003"/>
          </a:xfrm>
          <a:prstGeom prst="rect">
            <a:avLst/>
          </a:prstGeom>
        </p:spPr>
      </p:pic>
      <p:pic>
        <p:nvPicPr>
          <p:cNvPr id="9" name="Image 8">
            <a:extLst>
              <a:ext uri="{FF2B5EF4-FFF2-40B4-BE49-F238E27FC236}">
                <a16:creationId xmlns="" xmlns:a16="http://schemas.microsoft.com/office/drawing/2014/main" id="{8AF21656-53E8-984C-B094-68A3B7EE6B75}"/>
              </a:ext>
            </a:extLst>
          </p:cNvPr>
          <p:cNvPicPr>
            <a:picLocks noChangeAspect="1"/>
          </p:cNvPicPr>
          <p:nvPr/>
        </p:nvPicPr>
        <p:blipFill rotWithShape="1">
          <a:blip r:embed="rId3"/>
          <a:srcRect l="43297" t="12620" r="39244" b="58362"/>
          <a:stretch/>
        </p:blipFill>
        <p:spPr>
          <a:xfrm>
            <a:off x="1295400" y="3898393"/>
            <a:ext cx="1796716" cy="1990003"/>
          </a:xfrm>
          <a:prstGeom prst="rect">
            <a:avLst/>
          </a:prstGeom>
        </p:spPr>
      </p:pic>
    </p:spTree>
    <p:extLst>
      <p:ext uri="{BB962C8B-B14F-4D97-AF65-F5344CB8AC3E}">
        <p14:creationId xmlns:p14="http://schemas.microsoft.com/office/powerpoint/2010/main" val="3747846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A8C5BFDB-843F-C44C-948B-6CF74B282A73}"/>
              </a:ext>
            </a:extLst>
          </p:cNvPr>
          <p:cNvSpPr txBox="1"/>
          <p:nvPr/>
        </p:nvSpPr>
        <p:spPr>
          <a:xfrm>
            <a:off x="4771664" y="497305"/>
            <a:ext cx="2648674" cy="830997"/>
          </a:xfrm>
          <a:prstGeom prst="rect">
            <a:avLst/>
          </a:prstGeom>
          <a:noFill/>
        </p:spPr>
        <p:txBody>
          <a:bodyPr wrap="none" rtlCol="0">
            <a:spAutoFit/>
          </a:bodyPr>
          <a:lstStyle/>
          <a:p>
            <a:pPr algn="ctr"/>
            <a:r>
              <a:rPr lang="fr-FR" sz="4800" dirty="0"/>
              <a:t>La gourde</a:t>
            </a:r>
          </a:p>
        </p:txBody>
      </p:sp>
      <p:pic>
        <p:nvPicPr>
          <p:cNvPr id="3" name="Image 2">
            <a:extLst>
              <a:ext uri="{FF2B5EF4-FFF2-40B4-BE49-F238E27FC236}">
                <a16:creationId xmlns="" xmlns:a16="http://schemas.microsoft.com/office/drawing/2014/main" id="{5A046CEE-58AA-0F4E-88C9-E7D2C2C4C9DC}"/>
              </a:ext>
            </a:extLst>
          </p:cNvPr>
          <p:cNvPicPr>
            <a:picLocks noChangeAspect="1"/>
          </p:cNvPicPr>
          <p:nvPr/>
        </p:nvPicPr>
        <p:blipFill rotWithShape="1">
          <a:blip r:embed="rId2"/>
          <a:srcRect l="38105" t="23668" r="35849" b="11764"/>
          <a:stretch/>
        </p:blipFill>
        <p:spPr>
          <a:xfrm>
            <a:off x="2453008" y="1521401"/>
            <a:ext cx="2318656" cy="3815198"/>
          </a:xfrm>
          <a:prstGeom prst="rect">
            <a:avLst/>
          </a:prstGeom>
        </p:spPr>
      </p:pic>
      <p:pic>
        <p:nvPicPr>
          <p:cNvPr id="5" name="Image 4">
            <a:extLst>
              <a:ext uri="{FF2B5EF4-FFF2-40B4-BE49-F238E27FC236}">
                <a16:creationId xmlns="" xmlns:a16="http://schemas.microsoft.com/office/drawing/2014/main" id="{ECF2D5DA-6067-654A-9B2C-A33B60A1DA23}"/>
              </a:ext>
            </a:extLst>
          </p:cNvPr>
          <p:cNvPicPr>
            <a:picLocks noChangeAspect="1"/>
          </p:cNvPicPr>
          <p:nvPr/>
        </p:nvPicPr>
        <p:blipFill rotWithShape="1">
          <a:blip r:embed="rId3"/>
          <a:srcRect l="43889" t="13499" r="38652" b="4333"/>
          <a:stretch/>
        </p:blipFill>
        <p:spPr>
          <a:xfrm>
            <a:off x="7942276" y="611523"/>
            <a:ext cx="1796716" cy="5634954"/>
          </a:xfrm>
          <a:prstGeom prst="rect">
            <a:avLst/>
          </a:prstGeom>
        </p:spPr>
      </p:pic>
    </p:spTree>
    <p:extLst>
      <p:ext uri="{BB962C8B-B14F-4D97-AF65-F5344CB8AC3E}">
        <p14:creationId xmlns:p14="http://schemas.microsoft.com/office/powerpoint/2010/main" val="18987984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1B3B4C5-55D2-4D9B-ADA9-C87A7921DE55}"/>
              </a:ext>
            </a:extLst>
          </p:cNvPr>
          <p:cNvSpPr>
            <a:spLocks noGrp="1"/>
          </p:cNvSpPr>
          <p:nvPr>
            <p:ph type="title"/>
          </p:nvPr>
        </p:nvSpPr>
        <p:spPr>
          <a:xfrm>
            <a:off x="838200" y="613700"/>
            <a:ext cx="10515600" cy="771217"/>
          </a:xfrm>
        </p:spPr>
        <p:txBody>
          <a:bodyPr>
            <a:normAutofit/>
          </a:bodyPr>
          <a:lstStyle/>
          <a:p>
            <a:r>
              <a:rPr lang="fr-FR" sz="3200" dirty="0"/>
              <a:t>Qu’a-t-on appris aujourd’hui ?</a:t>
            </a:r>
          </a:p>
        </p:txBody>
      </p:sp>
      <p:sp>
        <p:nvSpPr>
          <p:cNvPr id="7" name="Espace réservé du contenu 6">
            <a:extLst>
              <a:ext uri="{FF2B5EF4-FFF2-40B4-BE49-F238E27FC236}">
                <a16:creationId xmlns="" xmlns:a16="http://schemas.microsoft.com/office/drawing/2014/main" id="{880FDC27-6104-4EAA-B658-3DF9C335E67C}"/>
              </a:ext>
            </a:extLst>
          </p:cNvPr>
          <p:cNvSpPr>
            <a:spLocks noGrp="1"/>
          </p:cNvSpPr>
          <p:nvPr>
            <p:ph idx="1"/>
          </p:nvPr>
        </p:nvSpPr>
        <p:spPr>
          <a:xfrm>
            <a:off x="838200" y="1384917"/>
            <a:ext cx="11353800" cy="3075784"/>
          </a:xfrm>
        </p:spPr>
        <p:txBody>
          <a:bodyPr>
            <a:normAutofit fontScale="92500" lnSpcReduction="10000"/>
          </a:bodyPr>
          <a:lstStyle/>
          <a:p>
            <a:r>
              <a:rPr lang="fr-FR" sz="2400" dirty="0"/>
              <a:t>L’océan est pollué par de nombreux déchets produits par les hommes : </a:t>
            </a:r>
          </a:p>
          <a:p>
            <a:pPr lvl="1"/>
            <a:r>
              <a:rPr lang="fr-FR" sz="2200" dirty="0"/>
              <a:t>Plastique, </a:t>
            </a:r>
          </a:p>
          <a:p>
            <a:pPr lvl="1"/>
            <a:r>
              <a:rPr lang="fr-FR" sz="2200" dirty="0"/>
              <a:t>Produits chimiques, </a:t>
            </a:r>
          </a:p>
          <a:p>
            <a:pPr lvl="1"/>
            <a:r>
              <a:rPr lang="fr-FR" sz="2200" dirty="0"/>
              <a:t>Verre, …</a:t>
            </a:r>
          </a:p>
          <a:p>
            <a:r>
              <a:rPr lang="fr-FR" sz="2400" dirty="0"/>
              <a:t>Ces déchets s’accumulent depuis de nombreuses années, jusqu’à former un 6</a:t>
            </a:r>
            <a:r>
              <a:rPr lang="fr-FR" sz="2400" baseline="30000" dirty="0"/>
              <a:t>ème</a:t>
            </a:r>
            <a:r>
              <a:rPr lang="fr-FR" sz="2400" dirty="0"/>
              <a:t> continent uniquement composé de déchets. </a:t>
            </a:r>
          </a:p>
          <a:p>
            <a:r>
              <a:rPr lang="fr-FR" sz="2400" dirty="0"/>
              <a:t>Lors des marées noires où le pétrole se déverse dans l’océan, les chercheurs et scientifiques ont mis au point des procédés permettant de récupérer un maximum de pétrole. Ils poursuivent les recherches afin de pouvoir améliorer ces procédés. </a:t>
            </a:r>
          </a:p>
          <a:p>
            <a:pPr marL="457200" lvl="1" indent="0">
              <a:buNone/>
            </a:pPr>
            <a:endParaRPr lang="fr-FR" sz="2000" dirty="0"/>
          </a:p>
        </p:txBody>
      </p:sp>
      <p:pic>
        <p:nvPicPr>
          <p:cNvPr id="9" name="Image 8">
            <a:extLst>
              <a:ext uri="{FF2B5EF4-FFF2-40B4-BE49-F238E27FC236}">
                <a16:creationId xmlns="" xmlns:a16="http://schemas.microsoft.com/office/drawing/2014/main" id="{9A1BB76D-3591-4B4F-8D7C-F29A22D611FF}"/>
              </a:ext>
            </a:extLst>
          </p:cNvPr>
          <p:cNvPicPr>
            <a:picLocks noChangeAspect="1"/>
          </p:cNvPicPr>
          <p:nvPr/>
        </p:nvPicPr>
        <p:blipFill>
          <a:blip r:embed="rId2"/>
          <a:stretch>
            <a:fillRect/>
          </a:stretch>
        </p:blipFill>
        <p:spPr>
          <a:xfrm>
            <a:off x="9512968" y="391222"/>
            <a:ext cx="1649138" cy="1978965"/>
          </a:xfrm>
          <a:prstGeom prst="rect">
            <a:avLst/>
          </a:prstGeom>
        </p:spPr>
      </p:pic>
      <p:sp>
        <p:nvSpPr>
          <p:cNvPr id="10" name="Titre 1">
            <a:extLst>
              <a:ext uri="{FF2B5EF4-FFF2-40B4-BE49-F238E27FC236}">
                <a16:creationId xmlns="" xmlns:a16="http://schemas.microsoft.com/office/drawing/2014/main" id="{ED0EBB65-68C5-4AA9-8A7F-D6DF7AD0C7FC}"/>
              </a:ext>
            </a:extLst>
          </p:cNvPr>
          <p:cNvSpPr txBox="1">
            <a:spLocks/>
          </p:cNvSpPr>
          <p:nvPr/>
        </p:nvSpPr>
        <p:spPr>
          <a:xfrm>
            <a:off x="838200" y="4460701"/>
            <a:ext cx="10515600" cy="7712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t>Quelles compétences a-t-on utilisées ?</a:t>
            </a:r>
          </a:p>
        </p:txBody>
      </p:sp>
      <p:sp>
        <p:nvSpPr>
          <p:cNvPr id="11" name="Espace réservé du contenu 6">
            <a:extLst>
              <a:ext uri="{FF2B5EF4-FFF2-40B4-BE49-F238E27FC236}">
                <a16:creationId xmlns="" xmlns:a16="http://schemas.microsoft.com/office/drawing/2014/main" id="{58466FF0-DA4D-493B-9221-8AECDE59F2C1}"/>
              </a:ext>
            </a:extLst>
          </p:cNvPr>
          <p:cNvSpPr txBox="1">
            <a:spLocks/>
          </p:cNvSpPr>
          <p:nvPr/>
        </p:nvSpPr>
        <p:spPr>
          <a:xfrm>
            <a:off x="838200" y="5027574"/>
            <a:ext cx="10515600" cy="2036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Réaliser une modélisation</a:t>
            </a:r>
          </a:p>
          <a:p>
            <a:r>
              <a:rPr lang="fr-FR" sz="2400" dirty="0"/>
              <a:t>Lire un texte scientifique</a:t>
            </a:r>
          </a:p>
          <a:p>
            <a:r>
              <a:rPr lang="fr-FR" sz="2400" dirty="0"/>
              <a:t>Prélever des indices dans le texte afin de s’interroger</a:t>
            </a:r>
          </a:p>
        </p:txBody>
      </p:sp>
    </p:spTree>
    <p:extLst>
      <p:ext uri="{BB962C8B-B14F-4D97-AF65-F5344CB8AC3E}">
        <p14:creationId xmlns:p14="http://schemas.microsoft.com/office/powerpoint/2010/main" val="2038380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990074" y="2509082"/>
            <a:ext cx="975799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j’analyse les résultats …</a:t>
            </a:r>
          </a:p>
        </p:txBody>
      </p:sp>
      <p:pic>
        <p:nvPicPr>
          <p:cNvPr id="5" name="Graphique 4" descr="Scientifique">
            <a:extLst>
              <a:ext uri="{FF2B5EF4-FFF2-40B4-BE49-F238E27FC236}">
                <a16:creationId xmlns="" xmlns:a16="http://schemas.microsoft.com/office/drawing/2014/main" id="{9B156501-ECD5-0347-9635-9CF21A0EC88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81750" y="3730956"/>
            <a:ext cx="2828499" cy="2828499"/>
          </a:xfrm>
          <a:prstGeom prst="rect">
            <a:avLst/>
          </a:prstGeom>
        </p:spPr>
      </p:pic>
      <p:pic>
        <p:nvPicPr>
          <p:cNvPr id="7" name="Image 6" descr="Une image contenant dessin&#10;&#10;Description générée automatiquement">
            <a:extLst>
              <a:ext uri="{FF2B5EF4-FFF2-40B4-BE49-F238E27FC236}">
                <a16:creationId xmlns="" xmlns:a16="http://schemas.microsoft.com/office/drawing/2014/main" id="{A68FBCA9-9CE1-7E49-B6F2-E7D8620108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967186">
            <a:off x="6411790" y="3367599"/>
            <a:ext cx="733181" cy="992850"/>
          </a:xfrm>
          <a:prstGeom prst="rect">
            <a:avLst/>
          </a:prstGeom>
        </p:spPr>
      </p:pic>
    </p:spTree>
    <p:extLst>
      <p:ext uri="{BB962C8B-B14F-4D97-AF65-F5344CB8AC3E}">
        <p14:creationId xmlns:p14="http://schemas.microsoft.com/office/powerpoint/2010/main" val="28795082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cran, bâtiment&#10;&#10;Description générée automatiquement">
            <a:extLst>
              <a:ext uri="{FF2B5EF4-FFF2-40B4-BE49-F238E27FC236}">
                <a16:creationId xmlns="" xmlns:a16="http://schemas.microsoft.com/office/drawing/2014/main" id="{01C75AE8-F2B5-F74A-B65A-FDBA67240E60}"/>
              </a:ext>
            </a:extLst>
          </p:cNvPr>
          <p:cNvPicPr>
            <a:picLocks noChangeAspect="1"/>
          </p:cNvPicPr>
          <p:nvPr/>
        </p:nvPicPr>
        <p:blipFill rotWithShape="1">
          <a:blip r:embed="rId3"/>
          <a:srcRect l="365" r="-367"/>
          <a:stretch/>
        </p:blipFill>
        <p:spPr>
          <a:xfrm>
            <a:off x="2114550" y="1352505"/>
            <a:ext cx="7962899" cy="5140370"/>
          </a:xfrm>
          <a:prstGeom prst="rect">
            <a:avLst/>
          </a:prstGeom>
        </p:spPr>
      </p:pic>
      <p:sp>
        <p:nvSpPr>
          <p:cNvPr id="6" name="Titre 1">
            <a:extLst>
              <a:ext uri="{FF2B5EF4-FFF2-40B4-BE49-F238E27FC236}">
                <a16:creationId xmlns="" xmlns:a16="http://schemas.microsoft.com/office/drawing/2014/main" id="{CC5B12F1-C577-DF4D-99A0-1A41BAFFE2B1}"/>
              </a:ext>
            </a:extLst>
          </p:cNvPr>
          <p:cNvSpPr txBox="1">
            <a:spLocks/>
          </p:cNvSpPr>
          <p:nvPr/>
        </p:nvSpPr>
        <p:spPr>
          <a:xfrm>
            <a:off x="838199" y="365125"/>
            <a:ext cx="10515600" cy="895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latin typeface="Chalkduster" panose="03050602040202020205" pitchFamily="66" charset="77"/>
              </a:rPr>
              <a:t>Expérience </a:t>
            </a:r>
          </a:p>
        </p:txBody>
      </p:sp>
    </p:spTree>
    <p:extLst>
      <p:ext uri="{BB962C8B-B14F-4D97-AF65-F5344CB8AC3E}">
        <p14:creationId xmlns:p14="http://schemas.microsoft.com/office/powerpoint/2010/main" val="1974268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27713627-E62E-4F46-ADC6-E2D30CA31D11}"/>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5664965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1613414" y="718554"/>
            <a:ext cx="5520357" cy="1754326"/>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Les enquêtes </a:t>
            </a:r>
          </a:p>
          <a:p>
            <a:pPr algn="ctr"/>
            <a:r>
              <a:rPr lang="fr-FR" sz="5400" dirty="0">
                <a:solidFill>
                  <a:srgbClr val="002060"/>
                </a:solidFill>
                <a:latin typeface="Chalkduster" panose="03050602040202020205" pitchFamily="66" charset="77"/>
              </a:rPr>
              <a:t>de Dédé</a:t>
            </a:r>
          </a:p>
        </p:txBody>
      </p:sp>
      <p:pic>
        <p:nvPicPr>
          <p:cNvPr id="5" name="Image 4">
            <a:extLst>
              <a:ext uri="{FF2B5EF4-FFF2-40B4-BE49-F238E27FC236}">
                <a16:creationId xmlns="" xmlns:a16="http://schemas.microsoft.com/office/drawing/2014/main" id="{F4C7DF58-E82F-2342-AAF8-8792F981F9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660" y="1595717"/>
            <a:ext cx="2654273" cy="4895084"/>
          </a:xfrm>
          <a:prstGeom prst="rect">
            <a:avLst/>
          </a:prstGeom>
          <a:noFill/>
          <a:ln>
            <a:noFill/>
          </a:ln>
          <a:effectLst/>
        </p:spPr>
      </p:pic>
    </p:spTree>
    <p:extLst>
      <p:ext uri="{BB962C8B-B14F-4D97-AF65-F5344CB8AC3E}">
        <p14:creationId xmlns:p14="http://schemas.microsoft.com/office/powerpoint/2010/main" val="26710369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B8D3B6F2-EBA5-4BA6-A237-60F0B06291F5}"/>
              </a:ext>
            </a:extLst>
          </p:cNvPr>
          <p:cNvSpPr>
            <a:spLocks noGrp="1"/>
          </p:cNvSpPr>
          <p:nvPr>
            <p:ph idx="1"/>
          </p:nvPr>
        </p:nvSpPr>
        <p:spPr>
          <a:xfrm>
            <a:off x="838200" y="485775"/>
            <a:ext cx="10515600" cy="5691188"/>
          </a:xfrm>
        </p:spPr>
        <p:txBody>
          <a:bodyPr>
            <a:normAutofit lnSpcReduction="10000"/>
          </a:bodyPr>
          <a:lstStyle/>
          <a:p>
            <a:pPr marL="0" indent="0">
              <a:buNone/>
            </a:pPr>
            <a:r>
              <a:rPr lang="fr-FR" sz="2400" dirty="0"/>
              <a:t>Chaque soir, Dédé et ses parents regardent les informations à la télévision. </a:t>
            </a:r>
          </a:p>
          <a:p>
            <a:pPr marL="0" indent="0">
              <a:buNone/>
            </a:pPr>
            <a:r>
              <a:rPr lang="fr-FR" sz="2400" dirty="0"/>
              <a:t>Ce soir, le journaliste présente les déchets trouvés trop régulièrement dans l’océan et il évoque l’apparition d’un sixième continent de déchets. </a:t>
            </a:r>
          </a:p>
          <a:p>
            <a:pPr marL="0" indent="0">
              <a:buNone/>
            </a:pPr>
            <a:r>
              <a:rPr lang="fr-FR" sz="2400" dirty="0"/>
              <a:t>Il parle surtout des masques, beaucoup utilisés ces derniers mois et malheureusement beaucoup trop retrouvés au fond des mers. </a:t>
            </a:r>
          </a:p>
          <a:p>
            <a:pPr marL="0" indent="0">
              <a:buNone/>
            </a:pPr>
            <a:r>
              <a:rPr lang="fr-FR" sz="2400" dirty="0"/>
              <a:t>Dédé ne comprend pas pourquoi les gens ne font pas attention à leurs déchets. </a:t>
            </a:r>
          </a:p>
          <a:p>
            <a:pPr marL="0" indent="0">
              <a:buNone/>
            </a:pPr>
            <a:endParaRPr lang="fr-FR" sz="2400" dirty="0"/>
          </a:p>
          <a:p>
            <a:pPr marL="0" indent="0">
              <a:buNone/>
            </a:pPr>
            <a:endParaRPr lang="fr-FR" sz="2400" dirty="0"/>
          </a:p>
          <a:p>
            <a:pPr marL="0" indent="0">
              <a:buNone/>
            </a:pPr>
            <a:endParaRPr lang="fr-FR" sz="2400" dirty="0"/>
          </a:p>
          <a:p>
            <a:pPr marL="0" indent="0">
              <a:buNone/>
            </a:pPr>
            <a:endParaRPr lang="fr-FR" sz="2400" dirty="0"/>
          </a:p>
          <a:p>
            <a:pPr marL="0" indent="0">
              <a:buNone/>
            </a:pPr>
            <a:r>
              <a:rPr lang="fr-FR" sz="2400" dirty="0"/>
              <a:t>						</a:t>
            </a:r>
          </a:p>
          <a:p>
            <a:pPr marL="0" indent="0">
              <a:buNone/>
            </a:pPr>
            <a:endParaRPr lang="fr-FR" sz="2400" dirty="0"/>
          </a:p>
          <a:p>
            <a:pPr marL="0" indent="0">
              <a:buNone/>
            </a:pPr>
            <a:r>
              <a:rPr lang="fr-FR" sz="2400" dirty="0"/>
              <a:t>			</a:t>
            </a:r>
          </a:p>
          <a:p>
            <a:pPr marL="0" indent="0">
              <a:buNone/>
            </a:pPr>
            <a:r>
              <a:rPr lang="fr-FR" sz="2400" dirty="0"/>
              <a:t>			</a:t>
            </a:r>
          </a:p>
        </p:txBody>
      </p:sp>
      <p:pic>
        <p:nvPicPr>
          <p:cNvPr id="4" name="Image 3">
            <a:extLst>
              <a:ext uri="{FF2B5EF4-FFF2-40B4-BE49-F238E27FC236}">
                <a16:creationId xmlns="" xmlns:a16="http://schemas.microsoft.com/office/drawing/2014/main" id="{8904855A-F853-497F-8B32-E98F4489BD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720" y="3331369"/>
            <a:ext cx="1741840" cy="2971423"/>
          </a:xfrm>
          <a:prstGeom prst="rect">
            <a:avLst/>
          </a:prstGeom>
          <a:noFill/>
          <a:ln>
            <a:noFill/>
          </a:ln>
          <a:effectLst/>
        </p:spPr>
      </p:pic>
      <p:sp>
        <p:nvSpPr>
          <p:cNvPr id="2" name="Ellipse 1">
            <a:extLst>
              <a:ext uri="{FF2B5EF4-FFF2-40B4-BE49-F238E27FC236}">
                <a16:creationId xmlns="" xmlns:a16="http://schemas.microsoft.com/office/drawing/2014/main" id="{EF025D0D-5B62-4C3C-825A-60DC4F10E51F}"/>
              </a:ext>
            </a:extLst>
          </p:cNvPr>
          <p:cNvSpPr/>
          <p:nvPr/>
        </p:nvSpPr>
        <p:spPr>
          <a:xfrm>
            <a:off x="2412448" y="3381406"/>
            <a:ext cx="138224" cy="11695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 xmlns:a16="http://schemas.microsoft.com/office/drawing/2014/main" id="{894915A1-EF27-4527-8A07-D27C794FB4D8}"/>
              </a:ext>
            </a:extLst>
          </p:cNvPr>
          <p:cNvSpPr/>
          <p:nvPr/>
        </p:nvSpPr>
        <p:spPr>
          <a:xfrm>
            <a:off x="2855792" y="3429000"/>
            <a:ext cx="138224" cy="1594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 xmlns:a16="http://schemas.microsoft.com/office/drawing/2014/main" id="{A8955FB5-006B-4C2B-8923-1122BCE48663}"/>
              </a:ext>
            </a:extLst>
          </p:cNvPr>
          <p:cNvSpPr/>
          <p:nvPr/>
        </p:nvSpPr>
        <p:spPr>
          <a:xfrm>
            <a:off x="3455840" y="3381406"/>
            <a:ext cx="7996440" cy="165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D’où proviennent les déchets de l’océan ? </a:t>
            </a:r>
          </a:p>
          <a:p>
            <a:pPr algn="ctr"/>
            <a:r>
              <a:rPr lang="fr-FR" sz="2400" dirty="0">
                <a:solidFill>
                  <a:schemeClr val="tx1"/>
                </a:solidFill>
              </a:rPr>
              <a:t>Comment les retirer ? </a:t>
            </a:r>
          </a:p>
        </p:txBody>
      </p:sp>
    </p:spTree>
    <p:extLst>
      <p:ext uri="{BB962C8B-B14F-4D97-AF65-F5344CB8AC3E}">
        <p14:creationId xmlns:p14="http://schemas.microsoft.com/office/powerpoint/2010/main" val="886187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barn(inVertical)">
                                      <p:cBhvr>
                                        <p:cTn id="1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461689" y="2967335"/>
            <a:ext cx="526862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cherche …</a:t>
            </a:r>
          </a:p>
        </p:txBody>
      </p:sp>
      <p:pic>
        <p:nvPicPr>
          <p:cNvPr id="3" name="Image 2">
            <a:extLst>
              <a:ext uri="{FF2B5EF4-FFF2-40B4-BE49-F238E27FC236}">
                <a16:creationId xmlns="" xmlns:a16="http://schemas.microsoft.com/office/drawing/2014/main" id="{1BC86EF0-5E80-9E44-8E15-C48CAC866E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493493">
            <a:off x="8966036" y="2953944"/>
            <a:ext cx="1827911" cy="1518693"/>
          </a:xfrm>
          <a:prstGeom prst="rect">
            <a:avLst/>
          </a:prstGeom>
        </p:spPr>
      </p:pic>
    </p:spTree>
    <p:extLst>
      <p:ext uri="{BB962C8B-B14F-4D97-AF65-F5344CB8AC3E}">
        <p14:creationId xmlns:p14="http://schemas.microsoft.com/office/powerpoint/2010/main" val="20763644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99AE2756-0FC4-4155-83E7-58AAAB63E7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247AB924-1B87-43FC-B7C7-B112D5C51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16="http://schemas.microsoft.com/office/drawing/2014/main" id="{98024E41-9E6B-1F47-BB67-02E729EFDAD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Les différentes formes de recherche</a:t>
            </a:r>
          </a:p>
        </p:txBody>
      </p:sp>
      <p:pic>
        <p:nvPicPr>
          <p:cNvPr id="4" name="Image 3">
            <a:extLst>
              <a:ext uri="{FF2B5EF4-FFF2-40B4-BE49-F238E27FC236}">
                <a16:creationId xmlns="" xmlns:a16="http://schemas.microsoft.com/office/drawing/2014/main" id="{436DF57B-AE02-884D-8E4F-F8680BA3BE9B}"/>
              </a:ext>
            </a:extLst>
          </p:cNvPr>
          <p:cNvPicPr>
            <a:picLocks noChangeAspect="1"/>
          </p:cNvPicPr>
          <p:nvPr/>
        </p:nvPicPr>
        <p:blipFill>
          <a:blip r:embed="rId2"/>
          <a:stretch>
            <a:fillRect/>
          </a:stretch>
        </p:blipFill>
        <p:spPr>
          <a:xfrm>
            <a:off x="320040" y="517720"/>
            <a:ext cx="3425609" cy="3577659"/>
          </a:xfrm>
          <a:prstGeom prst="rect">
            <a:avLst/>
          </a:prstGeom>
        </p:spPr>
      </p:pic>
      <p:pic>
        <p:nvPicPr>
          <p:cNvPr id="8" name="Image 7">
            <a:extLst>
              <a:ext uri="{FF2B5EF4-FFF2-40B4-BE49-F238E27FC236}">
                <a16:creationId xmlns="" xmlns:a16="http://schemas.microsoft.com/office/drawing/2014/main" id="{759DC668-3845-5A43-8763-37ADDA254C14}"/>
              </a:ext>
            </a:extLst>
          </p:cNvPr>
          <p:cNvPicPr>
            <a:picLocks noChangeAspect="1"/>
          </p:cNvPicPr>
          <p:nvPr/>
        </p:nvPicPr>
        <p:blipFill>
          <a:blip r:embed="rId3"/>
          <a:stretch>
            <a:fillRect/>
          </a:stretch>
        </p:blipFill>
        <p:spPr>
          <a:xfrm>
            <a:off x="4385729" y="1169261"/>
            <a:ext cx="3433324" cy="2274577"/>
          </a:xfrm>
          <a:prstGeom prst="rect">
            <a:avLst/>
          </a:prstGeom>
        </p:spPr>
      </p:pic>
      <p:cxnSp>
        <p:nvCxnSpPr>
          <p:cNvPr id="17" name="Straight Connector 16">
            <a:extLst>
              <a:ext uri="{FF2B5EF4-FFF2-40B4-BE49-F238E27FC236}">
                <a16:creationId xmlns="" xmlns:a16="http://schemas.microsoft.com/office/drawing/2014/main" id="{818DC98F-4057-4645-B948-F604F39A9C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AD2B705-4A9B-408D-AA80-4F41045E09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 xmlns:a16="http://schemas.microsoft.com/office/drawing/2014/main" id="{85FD5E9B-1DE9-1644-BF1C-EC4AA5BB6E91}"/>
              </a:ext>
            </a:extLst>
          </p:cNvPr>
          <p:cNvSpPr txBox="1"/>
          <p:nvPr/>
        </p:nvSpPr>
        <p:spPr>
          <a:xfrm>
            <a:off x="1196853" y="4164871"/>
            <a:ext cx="1339341" cy="369332"/>
          </a:xfrm>
          <a:prstGeom prst="rect">
            <a:avLst/>
          </a:prstGeom>
          <a:noFill/>
        </p:spPr>
        <p:txBody>
          <a:bodyPr wrap="none" rtlCol="0">
            <a:spAutoFit/>
          </a:bodyPr>
          <a:lstStyle/>
          <a:p>
            <a:pPr>
              <a:spcAft>
                <a:spcPts val="600"/>
              </a:spcAft>
            </a:pPr>
            <a:r>
              <a:rPr lang="fr-FR" dirty="0"/>
              <a:t>L’expérience</a:t>
            </a:r>
          </a:p>
        </p:txBody>
      </p:sp>
      <p:sp>
        <p:nvSpPr>
          <p:cNvPr id="7" name="ZoneTexte 6">
            <a:extLst>
              <a:ext uri="{FF2B5EF4-FFF2-40B4-BE49-F238E27FC236}">
                <a16:creationId xmlns="" xmlns:a16="http://schemas.microsoft.com/office/drawing/2014/main" id="{3D1D6BCB-307F-1F41-AA33-BB3BBF61385A}"/>
              </a:ext>
            </a:extLst>
          </p:cNvPr>
          <p:cNvSpPr txBox="1"/>
          <p:nvPr/>
        </p:nvSpPr>
        <p:spPr>
          <a:xfrm>
            <a:off x="9328216" y="4130913"/>
            <a:ext cx="1666931" cy="369332"/>
          </a:xfrm>
          <a:prstGeom prst="rect">
            <a:avLst/>
          </a:prstGeom>
          <a:noFill/>
        </p:spPr>
        <p:txBody>
          <a:bodyPr wrap="none" rtlCol="0">
            <a:spAutoFit/>
          </a:bodyPr>
          <a:lstStyle/>
          <a:p>
            <a:pPr>
              <a:spcAft>
                <a:spcPts val="600"/>
              </a:spcAft>
            </a:pPr>
            <a:r>
              <a:rPr lang="fr-FR" dirty="0"/>
              <a:t>La modélisation</a:t>
            </a:r>
          </a:p>
        </p:txBody>
      </p:sp>
      <p:sp>
        <p:nvSpPr>
          <p:cNvPr id="14" name="ZoneTexte 13">
            <a:extLst>
              <a:ext uri="{FF2B5EF4-FFF2-40B4-BE49-F238E27FC236}">
                <a16:creationId xmlns="" xmlns:a16="http://schemas.microsoft.com/office/drawing/2014/main" id="{ADE33C0A-0F61-054D-8A28-77C3B69CD73F}"/>
              </a:ext>
            </a:extLst>
          </p:cNvPr>
          <p:cNvSpPr txBox="1"/>
          <p:nvPr/>
        </p:nvSpPr>
        <p:spPr>
          <a:xfrm>
            <a:off x="4726822" y="4155096"/>
            <a:ext cx="2751138" cy="369332"/>
          </a:xfrm>
          <a:prstGeom prst="rect">
            <a:avLst/>
          </a:prstGeom>
          <a:noFill/>
        </p:spPr>
        <p:txBody>
          <a:bodyPr wrap="none" rtlCol="0">
            <a:spAutoFit/>
          </a:bodyPr>
          <a:lstStyle/>
          <a:p>
            <a:pPr>
              <a:spcAft>
                <a:spcPts val="600"/>
              </a:spcAft>
            </a:pPr>
            <a:r>
              <a:rPr lang="fr-FR" dirty="0"/>
              <a:t>La recherche documentaire</a:t>
            </a:r>
          </a:p>
        </p:txBody>
      </p:sp>
      <p:pic>
        <p:nvPicPr>
          <p:cNvPr id="9" name="Image 8" descr="Une image contenant intérieur, table, guichet, chaise&#10;&#10;Description générée automatiquement">
            <a:extLst>
              <a:ext uri="{FF2B5EF4-FFF2-40B4-BE49-F238E27FC236}">
                <a16:creationId xmlns="" xmlns:a16="http://schemas.microsoft.com/office/drawing/2014/main" id="{B5A42B80-EA1B-3A46-A205-22FF8BAB3981}"/>
              </a:ext>
            </a:extLst>
          </p:cNvPr>
          <p:cNvPicPr>
            <a:picLocks noChangeAspect="1"/>
          </p:cNvPicPr>
          <p:nvPr/>
        </p:nvPicPr>
        <p:blipFill rotWithShape="1">
          <a:blip r:embed="rId4"/>
          <a:srcRect l="13374" r="-1"/>
          <a:stretch/>
        </p:blipFill>
        <p:spPr>
          <a:xfrm>
            <a:off x="8404784" y="836822"/>
            <a:ext cx="3606142" cy="2775263"/>
          </a:xfrm>
          <a:prstGeom prst="rect">
            <a:avLst/>
          </a:prstGeom>
        </p:spPr>
      </p:pic>
    </p:spTree>
    <p:extLst>
      <p:ext uri="{BB962C8B-B14F-4D97-AF65-F5344CB8AC3E}">
        <p14:creationId xmlns:p14="http://schemas.microsoft.com/office/powerpoint/2010/main" val="1981514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8EDF8F8354A40B8334D4575BDC3DC" ma:contentTypeVersion="2" ma:contentTypeDescription="Crée un document." ma:contentTypeScope="" ma:versionID="f097b162fc23004537122316422d5c46">
  <xsd:schema xmlns:xsd="http://www.w3.org/2001/XMLSchema" xmlns:xs="http://www.w3.org/2001/XMLSchema" xmlns:p="http://schemas.microsoft.com/office/2006/metadata/properties" xmlns:ns2="5584e54d-afc8-4276-8e65-705805151b4c" targetNamespace="http://schemas.microsoft.com/office/2006/metadata/properties" ma:root="true" ma:fieldsID="daa7e7643b9cb15da3fcb6df098e1705" ns2:_="">
    <xsd:import namespace="5584e54d-afc8-4276-8e65-705805151b4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4e54d-afc8-4276-8e65-705805151b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16F29D-35C1-40EC-B59D-ACAEFF033293}"/>
</file>

<file path=customXml/itemProps2.xml><?xml version="1.0" encoding="utf-8"?>
<ds:datastoreItem xmlns:ds="http://schemas.openxmlformats.org/officeDocument/2006/customXml" ds:itemID="{7ECCDE61-E611-470D-A742-FFF3E286B331}"/>
</file>

<file path=customXml/itemProps3.xml><?xml version="1.0" encoding="utf-8"?>
<ds:datastoreItem xmlns:ds="http://schemas.openxmlformats.org/officeDocument/2006/customXml" ds:itemID="{72DAF795-9287-49B2-B6E9-03EC1A2D2839}"/>
</file>

<file path=docProps/app.xml><?xml version="1.0" encoding="utf-8"?>
<Properties xmlns="http://schemas.openxmlformats.org/officeDocument/2006/extended-properties" xmlns:vt="http://schemas.openxmlformats.org/officeDocument/2006/docPropsVTypes">
  <TotalTime>484</TotalTime>
  <Words>825</Words>
  <Application>Microsoft Macintosh PowerPoint</Application>
  <PresentationFormat>Personnalisé</PresentationFormat>
  <Paragraphs>141</Paragraphs>
  <Slides>28</Slides>
  <Notes>6</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Présentation PowerPoint</vt:lpstr>
      <vt:lpstr>Soluble – non soluble ( un solide ou un gaz dissout dans un liquide) Miscible – non miscible (mélange de deux liquides)</vt:lpstr>
      <vt:lpstr>Présentation PowerPoint</vt:lpstr>
      <vt:lpstr>Présentation PowerPoint</vt:lpstr>
      <vt:lpstr>Présentation PowerPoint</vt:lpstr>
      <vt:lpstr>Présentation PowerPoint</vt:lpstr>
      <vt:lpstr>Présentation PowerPoint</vt:lpstr>
      <vt:lpstr>Présentation PowerPoint</vt:lpstr>
      <vt:lpstr>Les différentes formes de recherche</vt:lpstr>
      <vt:lpstr>Première recherche</vt:lpstr>
      <vt:lpstr>Présentation PowerPoint</vt:lpstr>
      <vt:lpstr>Présentation PowerPoint</vt:lpstr>
      <vt:lpstr>Présentation PowerPoint</vt:lpstr>
      <vt:lpstr>Présentation PowerPoint</vt:lpstr>
      <vt:lpstr>Présentation PowerPoint</vt:lpstr>
      <vt:lpstr>Présentation PowerPoint</vt:lpstr>
      <vt:lpstr>Les différentes formes de recherche</vt:lpstr>
      <vt:lpstr>Modélisation</vt:lpstr>
      <vt:lpstr>Présentation PowerPoint</vt:lpstr>
      <vt:lpstr>Présentation PowerPoint</vt:lpstr>
      <vt:lpstr>Présentation PowerPoint</vt:lpstr>
      <vt:lpstr>Présentation PowerPoint</vt:lpstr>
      <vt:lpstr>Présentation PowerPoint</vt:lpstr>
      <vt:lpstr>Présentation PowerPoint</vt:lpstr>
      <vt:lpstr>Quel objet pourrais-je utiliser lors d’une balade pour limiter mes déchets ?</vt:lpstr>
      <vt:lpstr>Quel objet pourrais-je utiliser lors d’une balade pour limiter mes déchets ?</vt:lpstr>
      <vt:lpstr>Présentation PowerPoint</vt:lpstr>
      <vt:lpstr>Qu’a-t-on appris aujourd’hui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 BREMONT</dc:creator>
  <cp:lastModifiedBy>Caroline Moreau-Fauvarque</cp:lastModifiedBy>
  <cp:revision>35</cp:revision>
  <dcterms:created xsi:type="dcterms:W3CDTF">2020-06-27T15:14:17Z</dcterms:created>
  <dcterms:modified xsi:type="dcterms:W3CDTF">2020-07-24T11:55:04Z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0x0101008B38EDF8F8354A40B8334D4575BDC3DC</vt:lpwstr>
  </property>
</Properties>
</file>