
<file path=[Content_Types].xml><?xml version="1.0" encoding="utf-8"?>
<Types xmlns="http://schemas.openxmlformats.org/package/2006/content-types">
  <Default Extension="svg" ContentType="image/svg+xml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unknown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31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19.xml" ContentType="application/vnd.openxmlformats-officedocument.presentationml.slide+xml"/>
  <Override PartName="/ppt/slides/slide24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9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8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diagrams/drawing2.xml" ContentType="application/vnd.ms-office.drawingml.diagramDrawing+xml"/>
  <Override PartName="/ppt/diagrams/colors2.xml" ContentType="application/vnd.openxmlformats-officedocument.drawingml.diagramColors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327" r:id="rId2"/>
    <p:sldId id="305" r:id="rId3"/>
    <p:sldId id="275" r:id="rId4"/>
    <p:sldId id="271" r:id="rId5"/>
    <p:sldId id="278" r:id="rId6"/>
    <p:sldId id="266" r:id="rId7"/>
    <p:sldId id="273" r:id="rId8"/>
    <p:sldId id="306" r:id="rId9"/>
    <p:sldId id="296" r:id="rId10"/>
    <p:sldId id="267" r:id="rId11"/>
    <p:sldId id="291" r:id="rId12"/>
    <p:sldId id="285" r:id="rId13"/>
    <p:sldId id="292" r:id="rId14"/>
    <p:sldId id="293" r:id="rId15"/>
    <p:sldId id="297" r:id="rId16"/>
    <p:sldId id="294" r:id="rId17"/>
    <p:sldId id="295" r:id="rId18"/>
    <p:sldId id="299" r:id="rId19"/>
    <p:sldId id="303" r:id="rId20"/>
    <p:sldId id="300" r:id="rId21"/>
    <p:sldId id="301" r:id="rId22"/>
    <p:sldId id="268" r:id="rId23"/>
    <p:sldId id="287" r:id="rId24"/>
    <p:sldId id="286" r:id="rId25"/>
    <p:sldId id="307" r:id="rId26"/>
    <p:sldId id="326" r:id="rId27"/>
    <p:sldId id="310" r:id="rId28"/>
    <p:sldId id="283" r:id="rId29"/>
    <p:sldId id="324" r:id="rId30"/>
    <p:sldId id="302" r:id="rId31"/>
    <p:sldId id="290" r:id="rId32"/>
    <p:sldId id="309" r:id="rId3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D6EA"/>
    <a:srgbClr val="44CC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Style léger 3 - Accentuation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03"/>
    <p:restoredTop sz="88448"/>
  </p:normalViewPr>
  <p:slideViewPr>
    <p:cSldViewPr snapToGrid="0" snapToObjects="1">
      <p:cViewPr varScale="1">
        <p:scale>
          <a:sx n="76" d="100"/>
          <a:sy n="76" d="100"/>
        </p:scale>
        <p:origin x="-800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customXml" Target="../customXml/item3.xml"/><Relationship Id="rId7" Type="http://schemas.openxmlformats.org/officeDocument/2006/relationships/slide" Target="slides/slide6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41" Type="http://schemas.openxmlformats.org/officeDocument/2006/relationships/customXml" Target="../customXml/item2.xml"/><Relationship Id="rId24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32" Type="http://schemas.openxmlformats.org/officeDocument/2006/relationships/slide" Target="slides/slide3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7" Type="http://schemas.openxmlformats.org/officeDocument/2006/relationships/viewProps" Target="viewProps.xml"/><Relationship Id="rId40" Type="http://schemas.openxmlformats.org/officeDocument/2006/relationships/customXml" Target="../customXml/item1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5" Type="http://schemas.openxmlformats.org/officeDocument/2006/relationships/slide" Target="slides/slide4.xml"/><Relationship Id="rId36" Type="http://schemas.openxmlformats.org/officeDocument/2006/relationships/presProps" Target="presProps.xml"/><Relationship Id="rId15" Type="http://schemas.openxmlformats.org/officeDocument/2006/relationships/slide" Target="slides/slide14.xml"/><Relationship Id="rId31" Type="http://schemas.openxmlformats.org/officeDocument/2006/relationships/slide" Target="slides/slide3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" Type="http://schemas.openxmlformats.org/officeDocument/2006/relationships/slide" Target="slides/slide3.xml"/><Relationship Id="rId30" Type="http://schemas.openxmlformats.org/officeDocument/2006/relationships/slide" Target="slides/slide29.xml"/><Relationship Id="rId9" Type="http://schemas.openxmlformats.org/officeDocument/2006/relationships/slide" Target="slides/slide8.xml"/><Relationship Id="rId35" Type="http://schemas.openxmlformats.org/officeDocument/2006/relationships/printerSettings" Target="printerSettings/printerSettings1.bin"/><Relationship Id="rId14" Type="http://schemas.openxmlformats.org/officeDocument/2006/relationships/slide" Target="slides/slide1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8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CCD8A4-740F-014A-92D2-5C598D18E9FE}" type="doc">
      <dgm:prSet loTypeId="urn:microsoft.com/office/officeart/2005/8/layout/vList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8191357B-91D1-B64B-9C9B-171AA166D67E}">
      <dgm:prSet phldrT="[Texte]"/>
      <dgm:spPr/>
      <dgm:t>
        <a:bodyPr/>
        <a:lstStyle/>
        <a:p>
          <a:r>
            <a:rPr lang="fr-FR" dirty="0"/>
            <a:t>a</a:t>
          </a:r>
        </a:p>
      </dgm:t>
    </dgm:pt>
    <dgm:pt modelId="{CD6DF310-3244-8D40-BC4A-A06C47A26FB6}" type="parTrans" cxnId="{9F26DE20-7DFC-DD47-AE91-9D377DA62329}">
      <dgm:prSet/>
      <dgm:spPr/>
      <dgm:t>
        <a:bodyPr/>
        <a:lstStyle/>
        <a:p>
          <a:endParaRPr lang="fr-FR"/>
        </a:p>
      </dgm:t>
    </dgm:pt>
    <dgm:pt modelId="{D0327E9F-54EB-594F-94DE-734236F2658D}" type="sibTrans" cxnId="{9F26DE20-7DFC-DD47-AE91-9D377DA62329}">
      <dgm:prSet/>
      <dgm:spPr/>
      <dgm:t>
        <a:bodyPr/>
        <a:lstStyle/>
        <a:p>
          <a:endParaRPr lang="fr-FR"/>
        </a:p>
      </dgm:t>
    </dgm:pt>
    <dgm:pt modelId="{5E1C383A-FBA4-4F40-987A-048B2F869F13}">
      <dgm:prSet phldrT="[Texte]" custT="1"/>
      <dgm:spPr/>
      <dgm:t>
        <a:bodyPr/>
        <a:lstStyle/>
        <a:p>
          <a:pPr>
            <a:buNone/>
          </a:pPr>
          <a:r>
            <a:rPr lang="fr-FR" sz="2800" dirty="0"/>
            <a:t>Passage</a:t>
          </a:r>
          <a:r>
            <a:rPr lang="fr-FR" sz="2800" baseline="0" dirty="0"/>
            <a:t> à travers le charbon actif</a:t>
          </a:r>
          <a:endParaRPr lang="fr-FR" sz="2800" dirty="0"/>
        </a:p>
      </dgm:t>
    </dgm:pt>
    <dgm:pt modelId="{09AA926A-3FC7-9E4E-8C31-771467C5C5BA}" type="parTrans" cxnId="{72D01585-DFDE-AB47-90F5-D02B3DB85BF3}">
      <dgm:prSet/>
      <dgm:spPr/>
      <dgm:t>
        <a:bodyPr/>
        <a:lstStyle/>
        <a:p>
          <a:endParaRPr lang="fr-FR"/>
        </a:p>
      </dgm:t>
    </dgm:pt>
    <dgm:pt modelId="{61F06CE7-290B-4B4F-B80A-2EB1577DD41B}" type="sibTrans" cxnId="{72D01585-DFDE-AB47-90F5-D02B3DB85BF3}">
      <dgm:prSet/>
      <dgm:spPr/>
      <dgm:t>
        <a:bodyPr/>
        <a:lstStyle/>
        <a:p>
          <a:endParaRPr lang="fr-FR"/>
        </a:p>
      </dgm:t>
    </dgm:pt>
    <dgm:pt modelId="{532E4E72-7C4A-8C47-8186-3D672EEF2C0B}">
      <dgm:prSet phldrT="[Texte]"/>
      <dgm:spPr/>
      <dgm:t>
        <a:bodyPr/>
        <a:lstStyle/>
        <a:p>
          <a:r>
            <a:rPr lang="fr-FR" dirty="0"/>
            <a:t>b</a:t>
          </a:r>
        </a:p>
      </dgm:t>
    </dgm:pt>
    <dgm:pt modelId="{5309B061-981A-9A4B-938E-920A710ADE6C}" type="parTrans" cxnId="{893D0CB5-C87D-9842-8B5B-5935B932C572}">
      <dgm:prSet/>
      <dgm:spPr/>
      <dgm:t>
        <a:bodyPr/>
        <a:lstStyle/>
        <a:p>
          <a:endParaRPr lang="fr-FR"/>
        </a:p>
      </dgm:t>
    </dgm:pt>
    <dgm:pt modelId="{7080FEF8-6A33-DA4A-A56C-11F03D021F00}" type="sibTrans" cxnId="{893D0CB5-C87D-9842-8B5B-5935B932C572}">
      <dgm:prSet/>
      <dgm:spPr/>
      <dgm:t>
        <a:bodyPr/>
        <a:lstStyle/>
        <a:p>
          <a:endParaRPr lang="fr-FR"/>
        </a:p>
      </dgm:t>
    </dgm:pt>
    <dgm:pt modelId="{C3B799D0-0D32-EF42-A31D-AC251252F503}">
      <dgm:prSet phldrT="[Texte]" custT="1"/>
      <dgm:spPr/>
      <dgm:t>
        <a:bodyPr/>
        <a:lstStyle/>
        <a:p>
          <a:pPr>
            <a:buNone/>
          </a:pPr>
          <a:r>
            <a:rPr lang="fr-FR" sz="2800" dirty="0"/>
            <a:t>Passage à travers le coton</a:t>
          </a:r>
        </a:p>
      </dgm:t>
    </dgm:pt>
    <dgm:pt modelId="{AC37481A-AF90-E145-B84C-1FDACC9B7F96}" type="parTrans" cxnId="{5180A786-8855-0543-90BD-DC972B229E8B}">
      <dgm:prSet/>
      <dgm:spPr/>
      <dgm:t>
        <a:bodyPr/>
        <a:lstStyle/>
        <a:p>
          <a:endParaRPr lang="fr-FR"/>
        </a:p>
      </dgm:t>
    </dgm:pt>
    <dgm:pt modelId="{B30E906C-B8FF-E440-BC2B-48E4E77B98E3}" type="sibTrans" cxnId="{5180A786-8855-0543-90BD-DC972B229E8B}">
      <dgm:prSet/>
      <dgm:spPr/>
      <dgm:t>
        <a:bodyPr/>
        <a:lstStyle/>
        <a:p>
          <a:endParaRPr lang="fr-FR"/>
        </a:p>
      </dgm:t>
    </dgm:pt>
    <dgm:pt modelId="{263A9C3B-2290-4FAF-B9D5-7D386E3A0834}">
      <dgm:prSet custT="1"/>
      <dgm:spPr/>
      <dgm:t>
        <a:bodyPr/>
        <a:lstStyle/>
        <a:p>
          <a:pPr>
            <a:buNone/>
          </a:pPr>
          <a:r>
            <a:rPr lang="fr-FR" sz="2800" dirty="0"/>
            <a:t>Passage à travers les cailloux</a:t>
          </a:r>
        </a:p>
      </dgm:t>
    </dgm:pt>
    <dgm:pt modelId="{C10D2D9D-821F-4598-8562-DAADC5E93392}" type="parTrans" cxnId="{B1070F91-56F1-438D-B818-ED91DBCEC8EC}">
      <dgm:prSet/>
      <dgm:spPr/>
      <dgm:t>
        <a:bodyPr/>
        <a:lstStyle/>
        <a:p>
          <a:endParaRPr lang="fr-FR"/>
        </a:p>
      </dgm:t>
    </dgm:pt>
    <dgm:pt modelId="{830920D5-0D6C-4EF4-851F-9834DEE60B98}" type="sibTrans" cxnId="{B1070F91-56F1-438D-B818-ED91DBCEC8EC}">
      <dgm:prSet/>
      <dgm:spPr/>
      <dgm:t>
        <a:bodyPr/>
        <a:lstStyle/>
        <a:p>
          <a:endParaRPr lang="fr-FR"/>
        </a:p>
      </dgm:t>
    </dgm:pt>
    <dgm:pt modelId="{B2E57665-CE7B-41E7-8BF0-C767BAD1A564}">
      <dgm:prSet/>
      <dgm:spPr/>
      <dgm:t>
        <a:bodyPr/>
        <a:lstStyle/>
        <a:p>
          <a:r>
            <a:rPr lang="fr-FR" dirty="0"/>
            <a:t>c</a:t>
          </a:r>
        </a:p>
      </dgm:t>
    </dgm:pt>
    <dgm:pt modelId="{2D6F2BFB-C012-48AB-B70D-2BC597ADD83F}" type="parTrans" cxnId="{CF062518-0DC5-4D4E-A94C-AE7762A515D3}">
      <dgm:prSet/>
      <dgm:spPr/>
      <dgm:t>
        <a:bodyPr/>
        <a:lstStyle/>
        <a:p>
          <a:endParaRPr lang="fr-FR"/>
        </a:p>
      </dgm:t>
    </dgm:pt>
    <dgm:pt modelId="{0412877B-0D43-4FD2-A82F-3C389FA34B8A}" type="sibTrans" cxnId="{CF062518-0DC5-4D4E-A94C-AE7762A515D3}">
      <dgm:prSet/>
      <dgm:spPr/>
      <dgm:t>
        <a:bodyPr/>
        <a:lstStyle/>
        <a:p>
          <a:endParaRPr lang="fr-FR"/>
        </a:p>
      </dgm:t>
    </dgm:pt>
    <dgm:pt modelId="{FEA42B64-D77C-4F97-A132-4E51587C1AA0}">
      <dgm:prSet/>
      <dgm:spPr/>
      <dgm:t>
        <a:bodyPr/>
        <a:lstStyle/>
        <a:p>
          <a:r>
            <a:rPr lang="fr-FR" dirty="0"/>
            <a:t>d</a:t>
          </a:r>
        </a:p>
      </dgm:t>
    </dgm:pt>
    <dgm:pt modelId="{0C07B6A3-655D-4B72-8B4A-0E9BF7836183}" type="parTrans" cxnId="{8CBA1D48-8310-4E3D-A1E6-F98E68DEB55D}">
      <dgm:prSet/>
      <dgm:spPr/>
      <dgm:t>
        <a:bodyPr/>
        <a:lstStyle/>
        <a:p>
          <a:endParaRPr lang="fr-FR"/>
        </a:p>
      </dgm:t>
    </dgm:pt>
    <dgm:pt modelId="{9CD59955-51AA-40B4-983C-493E96194C6B}" type="sibTrans" cxnId="{8CBA1D48-8310-4E3D-A1E6-F98E68DEB55D}">
      <dgm:prSet/>
      <dgm:spPr/>
      <dgm:t>
        <a:bodyPr/>
        <a:lstStyle/>
        <a:p>
          <a:endParaRPr lang="fr-FR"/>
        </a:p>
      </dgm:t>
    </dgm:pt>
    <dgm:pt modelId="{3C239603-3085-47AC-B3DE-D02A74A64CDC}">
      <dgm:prSet custT="1"/>
      <dgm:spPr/>
      <dgm:t>
        <a:bodyPr/>
        <a:lstStyle/>
        <a:p>
          <a:pPr>
            <a:buNone/>
          </a:pPr>
          <a:r>
            <a:rPr lang="fr-FR" sz="2800" dirty="0"/>
            <a:t>Passage</a:t>
          </a:r>
          <a:r>
            <a:rPr lang="fr-FR" sz="2800" baseline="0" dirty="0"/>
            <a:t> à travers la passoire	</a:t>
          </a:r>
          <a:endParaRPr lang="fr-FR" sz="2800" dirty="0"/>
        </a:p>
      </dgm:t>
    </dgm:pt>
    <dgm:pt modelId="{50A13CDE-1C7D-4F4C-939E-4C9A26FBAF8F}" type="parTrans" cxnId="{E918CAA8-16FA-4FB4-9DF0-7EC2AD426961}">
      <dgm:prSet/>
      <dgm:spPr/>
      <dgm:t>
        <a:bodyPr/>
        <a:lstStyle/>
        <a:p>
          <a:endParaRPr lang="fr-FR"/>
        </a:p>
      </dgm:t>
    </dgm:pt>
    <dgm:pt modelId="{FC28BB34-0199-4620-810A-7D3D87D085AE}" type="sibTrans" cxnId="{E918CAA8-16FA-4FB4-9DF0-7EC2AD426961}">
      <dgm:prSet/>
      <dgm:spPr/>
      <dgm:t>
        <a:bodyPr/>
        <a:lstStyle/>
        <a:p>
          <a:endParaRPr lang="fr-FR"/>
        </a:p>
      </dgm:t>
    </dgm:pt>
    <dgm:pt modelId="{879DF58D-764B-0D4B-AB53-85975EF7E87E}" type="pres">
      <dgm:prSet presAssocID="{F9CCD8A4-740F-014A-92D2-5C598D18E9F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3EDDCD1E-5D33-5F40-89C3-EE9A9770F77C}" type="pres">
      <dgm:prSet presAssocID="{8191357B-91D1-B64B-9C9B-171AA166D67E}" presName="linNode" presStyleCnt="0"/>
      <dgm:spPr/>
    </dgm:pt>
    <dgm:pt modelId="{AEE317A2-C7A3-AB41-BA57-0F39A0287571}" type="pres">
      <dgm:prSet presAssocID="{8191357B-91D1-B64B-9C9B-171AA166D67E}" presName="parentText" presStyleLbl="node1" presStyleIdx="0" presStyleCnt="4" custScaleX="53089" custScaleY="18136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5C4B89E-F36E-1941-A783-E12B4DA914C5}" type="pres">
      <dgm:prSet presAssocID="{8191357B-91D1-B64B-9C9B-171AA166D67E}" presName="descendantText" presStyleLbl="alignAccFollowNode1" presStyleIdx="0" presStyleCnt="4" custScaleY="2308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9415E11-1097-2C44-9911-FA903761F023}" type="pres">
      <dgm:prSet presAssocID="{D0327E9F-54EB-594F-94DE-734236F2658D}" presName="sp" presStyleCnt="0"/>
      <dgm:spPr/>
    </dgm:pt>
    <dgm:pt modelId="{166AAE60-DF1F-5844-A6DE-4C25460E92D4}" type="pres">
      <dgm:prSet presAssocID="{532E4E72-7C4A-8C47-8186-3D672EEF2C0B}" presName="linNode" presStyleCnt="0"/>
      <dgm:spPr/>
    </dgm:pt>
    <dgm:pt modelId="{217C623E-2319-274F-880D-9EB74C23E0B9}" type="pres">
      <dgm:prSet presAssocID="{532E4E72-7C4A-8C47-8186-3D672EEF2C0B}" presName="parentText" presStyleLbl="node1" presStyleIdx="1" presStyleCnt="4" custScaleX="53089" custScaleY="16495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8F567B7-E58A-8E4A-8535-12C019E2D6DD}" type="pres">
      <dgm:prSet presAssocID="{532E4E72-7C4A-8C47-8186-3D672EEF2C0B}" presName="descendantText" presStyleLbl="alignAccFollowNode1" presStyleIdx="1" presStyleCnt="4" custScaleY="1979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1488BCA-CF86-4818-820B-E8662020D93F}" type="pres">
      <dgm:prSet presAssocID="{7080FEF8-6A33-DA4A-A56C-11F03D021F00}" presName="sp" presStyleCnt="0"/>
      <dgm:spPr/>
    </dgm:pt>
    <dgm:pt modelId="{C85CC2B5-731A-4375-B582-D95AB3944073}" type="pres">
      <dgm:prSet presAssocID="{B2E57665-CE7B-41E7-8BF0-C767BAD1A564}" presName="linNode" presStyleCnt="0"/>
      <dgm:spPr/>
    </dgm:pt>
    <dgm:pt modelId="{6AEDECFA-B246-4259-87DB-BA994BCD6896}" type="pres">
      <dgm:prSet presAssocID="{B2E57665-CE7B-41E7-8BF0-C767BAD1A564}" presName="parentText" presStyleLbl="node1" presStyleIdx="2" presStyleCnt="4" custScaleX="54233" custScaleY="17733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FDF52D7-FC6B-466D-803F-89D6C97BB2FB}" type="pres">
      <dgm:prSet presAssocID="{B2E57665-CE7B-41E7-8BF0-C767BAD1A564}" presName="descendantText" presStyleLbl="alignAccFollowNode1" presStyleIdx="2" presStyleCnt="4" custScaleX="99715" custScaleY="2024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B23D74E-321F-4C55-AA78-46C48F14F018}" type="pres">
      <dgm:prSet presAssocID="{0412877B-0D43-4FD2-A82F-3C389FA34B8A}" presName="sp" presStyleCnt="0"/>
      <dgm:spPr/>
    </dgm:pt>
    <dgm:pt modelId="{00A6DDCB-50FD-4683-AC5D-D81127E13F73}" type="pres">
      <dgm:prSet presAssocID="{FEA42B64-D77C-4F97-A132-4E51587C1AA0}" presName="linNode" presStyleCnt="0"/>
      <dgm:spPr/>
    </dgm:pt>
    <dgm:pt modelId="{BB3B3025-B7E6-4BDF-AD91-DE6C69B4220E}" type="pres">
      <dgm:prSet presAssocID="{FEA42B64-D77C-4F97-A132-4E51587C1AA0}" presName="parentText" presStyleLbl="node1" presStyleIdx="3" presStyleCnt="4" custScaleX="54219" custScaleY="16950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323F43D-2879-456C-A821-63E5F4F51FCD}" type="pres">
      <dgm:prSet presAssocID="{FEA42B64-D77C-4F97-A132-4E51587C1AA0}" presName="descendantText" presStyleLbl="alignAccFollowNode1" presStyleIdx="3" presStyleCnt="4" custScaleY="1995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13754F0F-2674-4FB7-B3C0-F0DDB8041BE4}" type="presOf" srcId="{3C239603-3085-47AC-B3DE-D02A74A64CDC}" destId="{1323F43D-2879-456C-A821-63E5F4F51FCD}" srcOrd="0" destOrd="0" presId="urn:microsoft.com/office/officeart/2005/8/layout/vList5"/>
    <dgm:cxn modelId="{81B3ED67-5639-4AE8-9AFD-6901686D41C5}" type="presOf" srcId="{B2E57665-CE7B-41E7-8BF0-C767BAD1A564}" destId="{6AEDECFA-B246-4259-87DB-BA994BCD6896}" srcOrd="0" destOrd="0" presId="urn:microsoft.com/office/officeart/2005/8/layout/vList5"/>
    <dgm:cxn modelId="{5180A786-8855-0543-90BD-DC972B229E8B}" srcId="{532E4E72-7C4A-8C47-8186-3D672EEF2C0B}" destId="{C3B799D0-0D32-EF42-A31D-AC251252F503}" srcOrd="0" destOrd="0" parTransId="{AC37481A-AF90-E145-B84C-1FDACC9B7F96}" sibTransId="{B30E906C-B8FF-E440-BC2B-48E4E77B98E3}"/>
    <dgm:cxn modelId="{E67C15C0-95AB-5D48-A697-AD63206DB85C}" type="presOf" srcId="{C3B799D0-0D32-EF42-A31D-AC251252F503}" destId="{78F567B7-E58A-8E4A-8535-12C019E2D6DD}" srcOrd="0" destOrd="0" presId="urn:microsoft.com/office/officeart/2005/8/layout/vList5"/>
    <dgm:cxn modelId="{A666F62E-7887-844B-A9EA-657A342EA1FF}" type="presOf" srcId="{5E1C383A-FBA4-4F40-987A-048B2F869F13}" destId="{95C4B89E-F36E-1941-A783-E12B4DA914C5}" srcOrd="0" destOrd="0" presId="urn:microsoft.com/office/officeart/2005/8/layout/vList5"/>
    <dgm:cxn modelId="{72D01585-DFDE-AB47-90F5-D02B3DB85BF3}" srcId="{8191357B-91D1-B64B-9C9B-171AA166D67E}" destId="{5E1C383A-FBA4-4F40-987A-048B2F869F13}" srcOrd="0" destOrd="0" parTransId="{09AA926A-3FC7-9E4E-8C31-771467C5C5BA}" sibTransId="{61F06CE7-290B-4B4F-B80A-2EB1577DD41B}"/>
    <dgm:cxn modelId="{6C4857A2-3288-B141-A499-EED36C5492F0}" type="presOf" srcId="{532E4E72-7C4A-8C47-8186-3D672EEF2C0B}" destId="{217C623E-2319-274F-880D-9EB74C23E0B9}" srcOrd="0" destOrd="0" presId="urn:microsoft.com/office/officeart/2005/8/layout/vList5"/>
    <dgm:cxn modelId="{9F26DE20-7DFC-DD47-AE91-9D377DA62329}" srcId="{F9CCD8A4-740F-014A-92D2-5C598D18E9FE}" destId="{8191357B-91D1-B64B-9C9B-171AA166D67E}" srcOrd="0" destOrd="0" parTransId="{CD6DF310-3244-8D40-BC4A-A06C47A26FB6}" sibTransId="{D0327E9F-54EB-594F-94DE-734236F2658D}"/>
    <dgm:cxn modelId="{E918CAA8-16FA-4FB4-9DF0-7EC2AD426961}" srcId="{FEA42B64-D77C-4F97-A132-4E51587C1AA0}" destId="{3C239603-3085-47AC-B3DE-D02A74A64CDC}" srcOrd="0" destOrd="0" parTransId="{50A13CDE-1C7D-4F4C-939E-4C9A26FBAF8F}" sibTransId="{FC28BB34-0199-4620-810A-7D3D87D085AE}"/>
    <dgm:cxn modelId="{B1070F91-56F1-438D-B818-ED91DBCEC8EC}" srcId="{B2E57665-CE7B-41E7-8BF0-C767BAD1A564}" destId="{263A9C3B-2290-4FAF-B9D5-7D386E3A0834}" srcOrd="0" destOrd="0" parTransId="{C10D2D9D-821F-4598-8562-DAADC5E93392}" sibTransId="{830920D5-0D6C-4EF4-851F-9834DEE60B98}"/>
    <dgm:cxn modelId="{E7812E46-495C-8045-88EC-027FD1E864B7}" type="presOf" srcId="{8191357B-91D1-B64B-9C9B-171AA166D67E}" destId="{AEE317A2-C7A3-AB41-BA57-0F39A0287571}" srcOrd="0" destOrd="0" presId="urn:microsoft.com/office/officeart/2005/8/layout/vList5"/>
    <dgm:cxn modelId="{8CBA1D48-8310-4E3D-A1E6-F98E68DEB55D}" srcId="{F9CCD8A4-740F-014A-92D2-5C598D18E9FE}" destId="{FEA42B64-D77C-4F97-A132-4E51587C1AA0}" srcOrd="3" destOrd="0" parTransId="{0C07B6A3-655D-4B72-8B4A-0E9BF7836183}" sibTransId="{9CD59955-51AA-40B4-983C-493E96194C6B}"/>
    <dgm:cxn modelId="{8CC15244-9430-8B46-BF8B-3B03F54B0A4A}" type="presOf" srcId="{F9CCD8A4-740F-014A-92D2-5C598D18E9FE}" destId="{879DF58D-764B-0D4B-AB53-85975EF7E87E}" srcOrd="0" destOrd="0" presId="urn:microsoft.com/office/officeart/2005/8/layout/vList5"/>
    <dgm:cxn modelId="{19B30FBE-6D0C-4AB8-8608-30FB0C817C8C}" type="presOf" srcId="{263A9C3B-2290-4FAF-B9D5-7D386E3A0834}" destId="{1FDF52D7-FC6B-466D-803F-89D6C97BB2FB}" srcOrd="0" destOrd="0" presId="urn:microsoft.com/office/officeart/2005/8/layout/vList5"/>
    <dgm:cxn modelId="{893D0CB5-C87D-9842-8B5B-5935B932C572}" srcId="{F9CCD8A4-740F-014A-92D2-5C598D18E9FE}" destId="{532E4E72-7C4A-8C47-8186-3D672EEF2C0B}" srcOrd="1" destOrd="0" parTransId="{5309B061-981A-9A4B-938E-920A710ADE6C}" sibTransId="{7080FEF8-6A33-DA4A-A56C-11F03D021F00}"/>
    <dgm:cxn modelId="{CF062518-0DC5-4D4E-A94C-AE7762A515D3}" srcId="{F9CCD8A4-740F-014A-92D2-5C598D18E9FE}" destId="{B2E57665-CE7B-41E7-8BF0-C767BAD1A564}" srcOrd="2" destOrd="0" parTransId="{2D6F2BFB-C012-48AB-B70D-2BC597ADD83F}" sibTransId="{0412877B-0D43-4FD2-A82F-3C389FA34B8A}"/>
    <dgm:cxn modelId="{E2B67368-B87D-4A94-85A0-F350DCC03C38}" type="presOf" srcId="{FEA42B64-D77C-4F97-A132-4E51587C1AA0}" destId="{BB3B3025-B7E6-4BDF-AD91-DE6C69B4220E}" srcOrd="0" destOrd="0" presId="urn:microsoft.com/office/officeart/2005/8/layout/vList5"/>
    <dgm:cxn modelId="{7450D6E9-457E-8743-9534-9C215A253466}" type="presParOf" srcId="{879DF58D-764B-0D4B-AB53-85975EF7E87E}" destId="{3EDDCD1E-5D33-5F40-89C3-EE9A9770F77C}" srcOrd="0" destOrd="0" presId="urn:microsoft.com/office/officeart/2005/8/layout/vList5"/>
    <dgm:cxn modelId="{06E5A328-747F-674F-961F-A93F09C6273C}" type="presParOf" srcId="{3EDDCD1E-5D33-5F40-89C3-EE9A9770F77C}" destId="{AEE317A2-C7A3-AB41-BA57-0F39A0287571}" srcOrd="0" destOrd="0" presId="urn:microsoft.com/office/officeart/2005/8/layout/vList5"/>
    <dgm:cxn modelId="{BDC9C978-F8A9-7241-823D-A66AD080B55A}" type="presParOf" srcId="{3EDDCD1E-5D33-5F40-89C3-EE9A9770F77C}" destId="{95C4B89E-F36E-1941-A783-E12B4DA914C5}" srcOrd="1" destOrd="0" presId="urn:microsoft.com/office/officeart/2005/8/layout/vList5"/>
    <dgm:cxn modelId="{10254482-1052-F148-8B2A-5CB43F36610D}" type="presParOf" srcId="{879DF58D-764B-0D4B-AB53-85975EF7E87E}" destId="{59415E11-1097-2C44-9911-FA903761F023}" srcOrd="1" destOrd="0" presId="urn:microsoft.com/office/officeart/2005/8/layout/vList5"/>
    <dgm:cxn modelId="{C4C93428-CEAF-D74E-88D0-AFC922BD086C}" type="presParOf" srcId="{879DF58D-764B-0D4B-AB53-85975EF7E87E}" destId="{166AAE60-DF1F-5844-A6DE-4C25460E92D4}" srcOrd="2" destOrd="0" presId="urn:microsoft.com/office/officeart/2005/8/layout/vList5"/>
    <dgm:cxn modelId="{AD6FB264-9DC3-624F-A5B6-9937A147F49B}" type="presParOf" srcId="{166AAE60-DF1F-5844-A6DE-4C25460E92D4}" destId="{217C623E-2319-274F-880D-9EB74C23E0B9}" srcOrd="0" destOrd="0" presId="urn:microsoft.com/office/officeart/2005/8/layout/vList5"/>
    <dgm:cxn modelId="{6B2643AF-2D21-984C-B2A0-C3BA33D266CB}" type="presParOf" srcId="{166AAE60-DF1F-5844-A6DE-4C25460E92D4}" destId="{78F567B7-E58A-8E4A-8535-12C019E2D6DD}" srcOrd="1" destOrd="0" presId="urn:microsoft.com/office/officeart/2005/8/layout/vList5"/>
    <dgm:cxn modelId="{3607AD62-7A07-48FB-A3E9-7E3EA58E0071}" type="presParOf" srcId="{879DF58D-764B-0D4B-AB53-85975EF7E87E}" destId="{41488BCA-CF86-4818-820B-E8662020D93F}" srcOrd="3" destOrd="0" presId="urn:microsoft.com/office/officeart/2005/8/layout/vList5"/>
    <dgm:cxn modelId="{698EA036-8B8F-48AE-865A-9DCA5C77FDB5}" type="presParOf" srcId="{879DF58D-764B-0D4B-AB53-85975EF7E87E}" destId="{C85CC2B5-731A-4375-B582-D95AB3944073}" srcOrd="4" destOrd="0" presId="urn:microsoft.com/office/officeart/2005/8/layout/vList5"/>
    <dgm:cxn modelId="{833C7242-BA2C-4048-A27F-2E23E02F36AE}" type="presParOf" srcId="{C85CC2B5-731A-4375-B582-D95AB3944073}" destId="{6AEDECFA-B246-4259-87DB-BA994BCD6896}" srcOrd="0" destOrd="0" presId="urn:microsoft.com/office/officeart/2005/8/layout/vList5"/>
    <dgm:cxn modelId="{72D16AC0-7A8C-4844-BA51-7B6A6E4ED8AE}" type="presParOf" srcId="{C85CC2B5-731A-4375-B582-D95AB3944073}" destId="{1FDF52D7-FC6B-466D-803F-89D6C97BB2FB}" srcOrd="1" destOrd="0" presId="urn:microsoft.com/office/officeart/2005/8/layout/vList5"/>
    <dgm:cxn modelId="{869119AD-33AC-4E3B-A85B-4155E9D09646}" type="presParOf" srcId="{879DF58D-764B-0D4B-AB53-85975EF7E87E}" destId="{3B23D74E-321F-4C55-AA78-46C48F14F018}" srcOrd="5" destOrd="0" presId="urn:microsoft.com/office/officeart/2005/8/layout/vList5"/>
    <dgm:cxn modelId="{EE605B6C-9452-4481-B2CF-ACEF05BCA150}" type="presParOf" srcId="{879DF58D-764B-0D4B-AB53-85975EF7E87E}" destId="{00A6DDCB-50FD-4683-AC5D-D81127E13F73}" srcOrd="6" destOrd="0" presId="urn:microsoft.com/office/officeart/2005/8/layout/vList5"/>
    <dgm:cxn modelId="{C7E78704-6C3D-446E-BE3C-4F5EDCD5641F}" type="presParOf" srcId="{00A6DDCB-50FD-4683-AC5D-D81127E13F73}" destId="{BB3B3025-B7E6-4BDF-AD91-DE6C69B4220E}" srcOrd="0" destOrd="0" presId="urn:microsoft.com/office/officeart/2005/8/layout/vList5"/>
    <dgm:cxn modelId="{BBA9E4D1-6A2E-487C-8F8A-D108B7C042E9}" type="presParOf" srcId="{00A6DDCB-50FD-4683-AC5D-D81127E13F73}" destId="{1323F43D-2879-456C-A821-63E5F4F51FC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CCD8A4-740F-014A-92D2-5C598D18E9FE}" type="doc">
      <dgm:prSet loTypeId="urn:microsoft.com/office/officeart/2005/8/layout/vList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8191357B-91D1-B64B-9C9B-171AA166D67E}">
      <dgm:prSet phldrT="[Texte]"/>
      <dgm:spPr/>
      <dgm:t>
        <a:bodyPr/>
        <a:lstStyle/>
        <a:p>
          <a:r>
            <a:rPr lang="fr-FR" dirty="0"/>
            <a:t>c</a:t>
          </a:r>
        </a:p>
      </dgm:t>
    </dgm:pt>
    <dgm:pt modelId="{CD6DF310-3244-8D40-BC4A-A06C47A26FB6}" type="parTrans" cxnId="{9F26DE20-7DFC-DD47-AE91-9D377DA62329}">
      <dgm:prSet/>
      <dgm:spPr/>
      <dgm:t>
        <a:bodyPr/>
        <a:lstStyle/>
        <a:p>
          <a:endParaRPr lang="fr-FR"/>
        </a:p>
      </dgm:t>
    </dgm:pt>
    <dgm:pt modelId="{D0327E9F-54EB-594F-94DE-734236F2658D}" type="sibTrans" cxnId="{9F26DE20-7DFC-DD47-AE91-9D377DA62329}">
      <dgm:prSet/>
      <dgm:spPr/>
      <dgm:t>
        <a:bodyPr/>
        <a:lstStyle/>
        <a:p>
          <a:endParaRPr lang="fr-FR"/>
        </a:p>
      </dgm:t>
    </dgm:pt>
    <dgm:pt modelId="{5E1C383A-FBA4-4F40-987A-048B2F869F13}">
      <dgm:prSet phldrT="[Texte]"/>
      <dgm:spPr/>
      <dgm:t>
        <a:bodyPr/>
        <a:lstStyle/>
        <a:p>
          <a:pPr>
            <a:buNone/>
          </a:pPr>
          <a:r>
            <a:rPr lang="fr-FR" dirty="0"/>
            <a:t>Passage à travers les cailloux</a:t>
          </a:r>
        </a:p>
      </dgm:t>
    </dgm:pt>
    <dgm:pt modelId="{09AA926A-3FC7-9E4E-8C31-771467C5C5BA}" type="parTrans" cxnId="{72D01585-DFDE-AB47-90F5-D02B3DB85BF3}">
      <dgm:prSet/>
      <dgm:spPr/>
      <dgm:t>
        <a:bodyPr/>
        <a:lstStyle/>
        <a:p>
          <a:endParaRPr lang="fr-FR"/>
        </a:p>
      </dgm:t>
    </dgm:pt>
    <dgm:pt modelId="{61F06CE7-290B-4B4F-B80A-2EB1577DD41B}" type="sibTrans" cxnId="{72D01585-DFDE-AB47-90F5-D02B3DB85BF3}">
      <dgm:prSet/>
      <dgm:spPr/>
      <dgm:t>
        <a:bodyPr/>
        <a:lstStyle/>
        <a:p>
          <a:endParaRPr lang="fr-FR"/>
        </a:p>
      </dgm:t>
    </dgm:pt>
    <dgm:pt modelId="{532E4E72-7C4A-8C47-8186-3D672EEF2C0B}">
      <dgm:prSet phldrT="[Texte]"/>
      <dgm:spPr/>
      <dgm:t>
        <a:bodyPr/>
        <a:lstStyle/>
        <a:p>
          <a:r>
            <a:rPr lang="fr-FR" dirty="0"/>
            <a:t>c</a:t>
          </a:r>
        </a:p>
      </dgm:t>
    </dgm:pt>
    <dgm:pt modelId="{5309B061-981A-9A4B-938E-920A710ADE6C}" type="parTrans" cxnId="{893D0CB5-C87D-9842-8B5B-5935B932C572}">
      <dgm:prSet/>
      <dgm:spPr/>
      <dgm:t>
        <a:bodyPr/>
        <a:lstStyle/>
        <a:p>
          <a:endParaRPr lang="fr-FR"/>
        </a:p>
      </dgm:t>
    </dgm:pt>
    <dgm:pt modelId="{7080FEF8-6A33-DA4A-A56C-11F03D021F00}" type="sibTrans" cxnId="{893D0CB5-C87D-9842-8B5B-5935B932C572}">
      <dgm:prSet/>
      <dgm:spPr/>
      <dgm:t>
        <a:bodyPr/>
        <a:lstStyle/>
        <a:p>
          <a:endParaRPr lang="fr-FR"/>
        </a:p>
      </dgm:t>
    </dgm:pt>
    <dgm:pt modelId="{C3B799D0-0D32-EF42-A31D-AC251252F503}">
      <dgm:prSet phldrT="[Texte]"/>
      <dgm:spPr/>
      <dgm:t>
        <a:bodyPr/>
        <a:lstStyle/>
        <a:p>
          <a:pPr>
            <a:buNone/>
          </a:pPr>
          <a:r>
            <a:rPr lang="fr-FR" dirty="0"/>
            <a:t>Passage</a:t>
          </a:r>
          <a:r>
            <a:rPr lang="fr-FR" baseline="0" dirty="0"/>
            <a:t> à travers la passoire</a:t>
          </a:r>
          <a:endParaRPr lang="fr-FR" dirty="0"/>
        </a:p>
      </dgm:t>
    </dgm:pt>
    <dgm:pt modelId="{AC37481A-AF90-E145-B84C-1FDACC9B7F96}" type="parTrans" cxnId="{5180A786-8855-0543-90BD-DC972B229E8B}">
      <dgm:prSet/>
      <dgm:spPr/>
      <dgm:t>
        <a:bodyPr/>
        <a:lstStyle/>
        <a:p>
          <a:endParaRPr lang="fr-FR"/>
        </a:p>
      </dgm:t>
    </dgm:pt>
    <dgm:pt modelId="{B30E906C-B8FF-E440-BC2B-48E4E77B98E3}" type="sibTrans" cxnId="{5180A786-8855-0543-90BD-DC972B229E8B}">
      <dgm:prSet/>
      <dgm:spPr/>
      <dgm:t>
        <a:bodyPr/>
        <a:lstStyle/>
        <a:p>
          <a:endParaRPr lang="fr-FR"/>
        </a:p>
      </dgm:t>
    </dgm:pt>
    <dgm:pt modelId="{263A9C3B-2290-4FAF-B9D5-7D386E3A0834}">
      <dgm:prSet/>
      <dgm:spPr/>
      <dgm:t>
        <a:bodyPr/>
        <a:lstStyle/>
        <a:p>
          <a:pPr>
            <a:buNone/>
          </a:pPr>
          <a:r>
            <a:rPr lang="fr-FR" dirty="0"/>
            <a:t>Passage à travers le coton</a:t>
          </a:r>
        </a:p>
      </dgm:t>
    </dgm:pt>
    <dgm:pt modelId="{C10D2D9D-821F-4598-8562-DAADC5E93392}" type="parTrans" cxnId="{B1070F91-56F1-438D-B818-ED91DBCEC8EC}">
      <dgm:prSet/>
      <dgm:spPr/>
      <dgm:t>
        <a:bodyPr/>
        <a:lstStyle/>
        <a:p>
          <a:endParaRPr lang="fr-FR"/>
        </a:p>
      </dgm:t>
    </dgm:pt>
    <dgm:pt modelId="{830920D5-0D6C-4EF4-851F-9834DEE60B98}" type="sibTrans" cxnId="{B1070F91-56F1-438D-B818-ED91DBCEC8EC}">
      <dgm:prSet/>
      <dgm:spPr/>
      <dgm:t>
        <a:bodyPr/>
        <a:lstStyle/>
        <a:p>
          <a:endParaRPr lang="fr-FR"/>
        </a:p>
      </dgm:t>
    </dgm:pt>
    <dgm:pt modelId="{B2E57665-CE7B-41E7-8BF0-C767BAD1A564}">
      <dgm:prSet/>
      <dgm:spPr/>
      <dgm:t>
        <a:bodyPr/>
        <a:lstStyle/>
        <a:p>
          <a:r>
            <a:rPr lang="fr-FR" dirty="0"/>
            <a:t>b</a:t>
          </a:r>
        </a:p>
      </dgm:t>
    </dgm:pt>
    <dgm:pt modelId="{2D6F2BFB-C012-48AB-B70D-2BC597ADD83F}" type="parTrans" cxnId="{CF062518-0DC5-4D4E-A94C-AE7762A515D3}">
      <dgm:prSet/>
      <dgm:spPr/>
      <dgm:t>
        <a:bodyPr/>
        <a:lstStyle/>
        <a:p>
          <a:endParaRPr lang="fr-FR"/>
        </a:p>
      </dgm:t>
    </dgm:pt>
    <dgm:pt modelId="{0412877B-0D43-4FD2-A82F-3C389FA34B8A}" type="sibTrans" cxnId="{CF062518-0DC5-4D4E-A94C-AE7762A515D3}">
      <dgm:prSet/>
      <dgm:spPr/>
      <dgm:t>
        <a:bodyPr/>
        <a:lstStyle/>
        <a:p>
          <a:endParaRPr lang="fr-FR"/>
        </a:p>
      </dgm:t>
    </dgm:pt>
    <dgm:pt modelId="{FEA42B64-D77C-4F97-A132-4E51587C1AA0}">
      <dgm:prSet/>
      <dgm:spPr/>
      <dgm:t>
        <a:bodyPr/>
        <a:lstStyle/>
        <a:p>
          <a:r>
            <a:rPr lang="fr-FR" dirty="0"/>
            <a:t>a</a:t>
          </a:r>
        </a:p>
      </dgm:t>
    </dgm:pt>
    <dgm:pt modelId="{0C07B6A3-655D-4B72-8B4A-0E9BF7836183}" type="parTrans" cxnId="{8CBA1D48-8310-4E3D-A1E6-F98E68DEB55D}">
      <dgm:prSet/>
      <dgm:spPr/>
      <dgm:t>
        <a:bodyPr/>
        <a:lstStyle/>
        <a:p>
          <a:endParaRPr lang="fr-FR"/>
        </a:p>
      </dgm:t>
    </dgm:pt>
    <dgm:pt modelId="{9CD59955-51AA-40B4-983C-493E96194C6B}" type="sibTrans" cxnId="{8CBA1D48-8310-4E3D-A1E6-F98E68DEB55D}">
      <dgm:prSet/>
      <dgm:spPr/>
      <dgm:t>
        <a:bodyPr/>
        <a:lstStyle/>
        <a:p>
          <a:endParaRPr lang="fr-FR"/>
        </a:p>
      </dgm:t>
    </dgm:pt>
    <dgm:pt modelId="{3C239603-3085-47AC-B3DE-D02A74A64CDC}">
      <dgm:prSet/>
      <dgm:spPr/>
      <dgm:t>
        <a:bodyPr/>
        <a:lstStyle/>
        <a:p>
          <a:pPr>
            <a:buNone/>
          </a:pPr>
          <a:r>
            <a:rPr lang="fr-FR" dirty="0"/>
            <a:t>Passage</a:t>
          </a:r>
          <a:r>
            <a:rPr lang="fr-FR" baseline="0" dirty="0"/>
            <a:t> à travers le charbon actif 	</a:t>
          </a:r>
          <a:endParaRPr lang="fr-FR" dirty="0"/>
        </a:p>
      </dgm:t>
    </dgm:pt>
    <dgm:pt modelId="{50A13CDE-1C7D-4F4C-939E-4C9A26FBAF8F}" type="parTrans" cxnId="{E918CAA8-16FA-4FB4-9DF0-7EC2AD426961}">
      <dgm:prSet/>
      <dgm:spPr/>
      <dgm:t>
        <a:bodyPr/>
        <a:lstStyle/>
        <a:p>
          <a:endParaRPr lang="fr-FR"/>
        </a:p>
      </dgm:t>
    </dgm:pt>
    <dgm:pt modelId="{FC28BB34-0199-4620-810A-7D3D87D085AE}" type="sibTrans" cxnId="{E918CAA8-16FA-4FB4-9DF0-7EC2AD426961}">
      <dgm:prSet/>
      <dgm:spPr/>
      <dgm:t>
        <a:bodyPr/>
        <a:lstStyle/>
        <a:p>
          <a:endParaRPr lang="fr-FR"/>
        </a:p>
      </dgm:t>
    </dgm:pt>
    <dgm:pt modelId="{879DF58D-764B-0D4B-AB53-85975EF7E87E}" type="pres">
      <dgm:prSet presAssocID="{F9CCD8A4-740F-014A-92D2-5C598D18E9F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3EDDCD1E-5D33-5F40-89C3-EE9A9770F77C}" type="pres">
      <dgm:prSet presAssocID="{8191357B-91D1-B64B-9C9B-171AA166D67E}" presName="linNode" presStyleCnt="0"/>
      <dgm:spPr/>
    </dgm:pt>
    <dgm:pt modelId="{AEE317A2-C7A3-AB41-BA57-0F39A0287571}" type="pres">
      <dgm:prSet presAssocID="{8191357B-91D1-B64B-9C9B-171AA166D67E}" presName="parentText" presStyleLbl="node1" presStyleIdx="0" presStyleCnt="4" custScaleX="53089" custScaleY="18136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5C4B89E-F36E-1941-A783-E12B4DA914C5}" type="pres">
      <dgm:prSet presAssocID="{8191357B-91D1-B64B-9C9B-171AA166D67E}" presName="descendantText" presStyleLbl="alignAccFollowNode1" presStyleIdx="0" presStyleCnt="4" custScaleY="2308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9415E11-1097-2C44-9911-FA903761F023}" type="pres">
      <dgm:prSet presAssocID="{D0327E9F-54EB-594F-94DE-734236F2658D}" presName="sp" presStyleCnt="0"/>
      <dgm:spPr/>
    </dgm:pt>
    <dgm:pt modelId="{166AAE60-DF1F-5844-A6DE-4C25460E92D4}" type="pres">
      <dgm:prSet presAssocID="{532E4E72-7C4A-8C47-8186-3D672EEF2C0B}" presName="linNode" presStyleCnt="0"/>
      <dgm:spPr/>
    </dgm:pt>
    <dgm:pt modelId="{217C623E-2319-274F-880D-9EB74C23E0B9}" type="pres">
      <dgm:prSet presAssocID="{532E4E72-7C4A-8C47-8186-3D672EEF2C0B}" presName="parentText" presStyleLbl="node1" presStyleIdx="1" presStyleCnt="4" custScaleX="53089" custScaleY="16495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8F567B7-E58A-8E4A-8535-12C019E2D6DD}" type="pres">
      <dgm:prSet presAssocID="{532E4E72-7C4A-8C47-8186-3D672EEF2C0B}" presName="descendantText" presStyleLbl="alignAccFollowNode1" presStyleIdx="1" presStyleCnt="4" custScaleY="1979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1488BCA-CF86-4818-820B-E8662020D93F}" type="pres">
      <dgm:prSet presAssocID="{7080FEF8-6A33-DA4A-A56C-11F03D021F00}" presName="sp" presStyleCnt="0"/>
      <dgm:spPr/>
    </dgm:pt>
    <dgm:pt modelId="{C85CC2B5-731A-4375-B582-D95AB3944073}" type="pres">
      <dgm:prSet presAssocID="{B2E57665-CE7B-41E7-8BF0-C767BAD1A564}" presName="linNode" presStyleCnt="0"/>
      <dgm:spPr/>
    </dgm:pt>
    <dgm:pt modelId="{6AEDECFA-B246-4259-87DB-BA994BCD6896}" type="pres">
      <dgm:prSet presAssocID="{B2E57665-CE7B-41E7-8BF0-C767BAD1A564}" presName="parentText" presStyleLbl="node1" presStyleIdx="2" presStyleCnt="4" custScaleX="54233" custScaleY="17733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FDF52D7-FC6B-466D-803F-89D6C97BB2FB}" type="pres">
      <dgm:prSet presAssocID="{B2E57665-CE7B-41E7-8BF0-C767BAD1A564}" presName="descendantText" presStyleLbl="alignAccFollowNode1" presStyleIdx="2" presStyleCnt="4" custScaleX="99715" custScaleY="2024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B23D74E-321F-4C55-AA78-46C48F14F018}" type="pres">
      <dgm:prSet presAssocID="{0412877B-0D43-4FD2-A82F-3C389FA34B8A}" presName="sp" presStyleCnt="0"/>
      <dgm:spPr/>
    </dgm:pt>
    <dgm:pt modelId="{00A6DDCB-50FD-4683-AC5D-D81127E13F73}" type="pres">
      <dgm:prSet presAssocID="{FEA42B64-D77C-4F97-A132-4E51587C1AA0}" presName="linNode" presStyleCnt="0"/>
      <dgm:spPr/>
    </dgm:pt>
    <dgm:pt modelId="{BB3B3025-B7E6-4BDF-AD91-DE6C69B4220E}" type="pres">
      <dgm:prSet presAssocID="{FEA42B64-D77C-4F97-A132-4E51587C1AA0}" presName="parentText" presStyleLbl="node1" presStyleIdx="3" presStyleCnt="4" custScaleX="54219" custScaleY="16950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323F43D-2879-456C-A821-63E5F4F51FCD}" type="pres">
      <dgm:prSet presAssocID="{FEA42B64-D77C-4F97-A132-4E51587C1AA0}" presName="descendantText" presStyleLbl="alignAccFollowNode1" presStyleIdx="3" presStyleCnt="4" custScaleY="1995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13754F0F-2674-4FB7-B3C0-F0DDB8041BE4}" type="presOf" srcId="{3C239603-3085-47AC-B3DE-D02A74A64CDC}" destId="{1323F43D-2879-456C-A821-63E5F4F51FCD}" srcOrd="0" destOrd="0" presId="urn:microsoft.com/office/officeart/2005/8/layout/vList5"/>
    <dgm:cxn modelId="{81B3ED67-5639-4AE8-9AFD-6901686D41C5}" type="presOf" srcId="{B2E57665-CE7B-41E7-8BF0-C767BAD1A564}" destId="{6AEDECFA-B246-4259-87DB-BA994BCD6896}" srcOrd="0" destOrd="0" presId="urn:microsoft.com/office/officeart/2005/8/layout/vList5"/>
    <dgm:cxn modelId="{5180A786-8855-0543-90BD-DC972B229E8B}" srcId="{532E4E72-7C4A-8C47-8186-3D672EEF2C0B}" destId="{C3B799D0-0D32-EF42-A31D-AC251252F503}" srcOrd="0" destOrd="0" parTransId="{AC37481A-AF90-E145-B84C-1FDACC9B7F96}" sibTransId="{B30E906C-B8FF-E440-BC2B-48E4E77B98E3}"/>
    <dgm:cxn modelId="{E67C15C0-95AB-5D48-A697-AD63206DB85C}" type="presOf" srcId="{C3B799D0-0D32-EF42-A31D-AC251252F503}" destId="{78F567B7-E58A-8E4A-8535-12C019E2D6DD}" srcOrd="0" destOrd="0" presId="urn:microsoft.com/office/officeart/2005/8/layout/vList5"/>
    <dgm:cxn modelId="{A666F62E-7887-844B-A9EA-657A342EA1FF}" type="presOf" srcId="{5E1C383A-FBA4-4F40-987A-048B2F869F13}" destId="{95C4B89E-F36E-1941-A783-E12B4DA914C5}" srcOrd="0" destOrd="0" presId="urn:microsoft.com/office/officeart/2005/8/layout/vList5"/>
    <dgm:cxn modelId="{72D01585-DFDE-AB47-90F5-D02B3DB85BF3}" srcId="{8191357B-91D1-B64B-9C9B-171AA166D67E}" destId="{5E1C383A-FBA4-4F40-987A-048B2F869F13}" srcOrd="0" destOrd="0" parTransId="{09AA926A-3FC7-9E4E-8C31-771467C5C5BA}" sibTransId="{61F06CE7-290B-4B4F-B80A-2EB1577DD41B}"/>
    <dgm:cxn modelId="{6C4857A2-3288-B141-A499-EED36C5492F0}" type="presOf" srcId="{532E4E72-7C4A-8C47-8186-3D672EEF2C0B}" destId="{217C623E-2319-274F-880D-9EB74C23E0B9}" srcOrd="0" destOrd="0" presId="urn:microsoft.com/office/officeart/2005/8/layout/vList5"/>
    <dgm:cxn modelId="{9F26DE20-7DFC-DD47-AE91-9D377DA62329}" srcId="{F9CCD8A4-740F-014A-92D2-5C598D18E9FE}" destId="{8191357B-91D1-B64B-9C9B-171AA166D67E}" srcOrd="0" destOrd="0" parTransId="{CD6DF310-3244-8D40-BC4A-A06C47A26FB6}" sibTransId="{D0327E9F-54EB-594F-94DE-734236F2658D}"/>
    <dgm:cxn modelId="{E918CAA8-16FA-4FB4-9DF0-7EC2AD426961}" srcId="{FEA42B64-D77C-4F97-A132-4E51587C1AA0}" destId="{3C239603-3085-47AC-B3DE-D02A74A64CDC}" srcOrd="0" destOrd="0" parTransId="{50A13CDE-1C7D-4F4C-939E-4C9A26FBAF8F}" sibTransId="{FC28BB34-0199-4620-810A-7D3D87D085AE}"/>
    <dgm:cxn modelId="{B1070F91-56F1-438D-B818-ED91DBCEC8EC}" srcId="{B2E57665-CE7B-41E7-8BF0-C767BAD1A564}" destId="{263A9C3B-2290-4FAF-B9D5-7D386E3A0834}" srcOrd="0" destOrd="0" parTransId="{C10D2D9D-821F-4598-8562-DAADC5E93392}" sibTransId="{830920D5-0D6C-4EF4-851F-9834DEE60B98}"/>
    <dgm:cxn modelId="{E7812E46-495C-8045-88EC-027FD1E864B7}" type="presOf" srcId="{8191357B-91D1-B64B-9C9B-171AA166D67E}" destId="{AEE317A2-C7A3-AB41-BA57-0F39A0287571}" srcOrd="0" destOrd="0" presId="urn:microsoft.com/office/officeart/2005/8/layout/vList5"/>
    <dgm:cxn modelId="{8CBA1D48-8310-4E3D-A1E6-F98E68DEB55D}" srcId="{F9CCD8A4-740F-014A-92D2-5C598D18E9FE}" destId="{FEA42B64-D77C-4F97-A132-4E51587C1AA0}" srcOrd="3" destOrd="0" parTransId="{0C07B6A3-655D-4B72-8B4A-0E9BF7836183}" sibTransId="{9CD59955-51AA-40B4-983C-493E96194C6B}"/>
    <dgm:cxn modelId="{8CC15244-9430-8B46-BF8B-3B03F54B0A4A}" type="presOf" srcId="{F9CCD8A4-740F-014A-92D2-5C598D18E9FE}" destId="{879DF58D-764B-0D4B-AB53-85975EF7E87E}" srcOrd="0" destOrd="0" presId="urn:microsoft.com/office/officeart/2005/8/layout/vList5"/>
    <dgm:cxn modelId="{19B30FBE-6D0C-4AB8-8608-30FB0C817C8C}" type="presOf" srcId="{263A9C3B-2290-4FAF-B9D5-7D386E3A0834}" destId="{1FDF52D7-FC6B-466D-803F-89D6C97BB2FB}" srcOrd="0" destOrd="0" presId="urn:microsoft.com/office/officeart/2005/8/layout/vList5"/>
    <dgm:cxn modelId="{893D0CB5-C87D-9842-8B5B-5935B932C572}" srcId="{F9CCD8A4-740F-014A-92D2-5C598D18E9FE}" destId="{532E4E72-7C4A-8C47-8186-3D672EEF2C0B}" srcOrd="1" destOrd="0" parTransId="{5309B061-981A-9A4B-938E-920A710ADE6C}" sibTransId="{7080FEF8-6A33-DA4A-A56C-11F03D021F00}"/>
    <dgm:cxn modelId="{CF062518-0DC5-4D4E-A94C-AE7762A515D3}" srcId="{F9CCD8A4-740F-014A-92D2-5C598D18E9FE}" destId="{B2E57665-CE7B-41E7-8BF0-C767BAD1A564}" srcOrd="2" destOrd="0" parTransId="{2D6F2BFB-C012-48AB-B70D-2BC597ADD83F}" sibTransId="{0412877B-0D43-4FD2-A82F-3C389FA34B8A}"/>
    <dgm:cxn modelId="{E2B67368-B87D-4A94-85A0-F350DCC03C38}" type="presOf" srcId="{FEA42B64-D77C-4F97-A132-4E51587C1AA0}" destId="{BB3B3025-B7E6-4BDF-AD91-DE6C69B4220E}" srcOrd="0" destOrd="0" presId="urn:microsoft.com/office/officeart/2005/8/layout/vList5"/>
    <dgm:cxn modelId="{7450D6E9-457E-8743-9534-9C215A253466}" type="presParOf" srcId="{879DF58D-764B-0D4B-AB53-85975EF7E87E}" destId="{3EDDCD1E-5D33-5F40-89C3-EE9A9770F77C}" srcOrd="0" destOrd="0" presId="urn:microsoft.com/office/officeart/2005/8/layout/vList5"/>
    <dgm:cxn modelId="{06E5A328-747F-674F-961F-A93F09C6273C}" type="presParOf" srcId="{3EDDCD1E-5D33-5F40-89C3-EE9A9770F77C}" destId="{AEE317A2-C7A3-AB41-BA57-0F39A0287571}" srcOrd="0" destOrd="0" presId="urn:microsoft.com/office/officeart/2005/8/layout/vList5"/>
    <dgm:cxn modelId="{BDC9C978-F8A9-7241-823D-A66AD080B55A}" type="presParOf" srcId="{3EDDCD1E-5D33-5F40-89C3-EE9A9770F77C}" destId="{95C4B89E-F36E-1941-A783-E12B4DA914C5}" srcOrd="1" destOrd="0" presId="urn:microsoft.com/office/officeart/2005/8/layout/vList5"/>
    <dgm:cxn modelId="{10254482-1052-F148-8B2A-5CB43F36610D}" type="presParOf" srcId="{879DF58D-764B-0D4B-AB53-85975EF7E87E}" destId="{59415E11-1097-2C44-9911-FA903761F023}" srcOrd="1" destOrd="0" presId="urn:microsoft.com/office/officeart/2005/8/layout/vList5"/>
    <dgm:cxn modelId="{C4C93428-CEAF-D74E-88D0-AFC922BD086C}" type="presParOf" srcId="{879DF58D-764B-0D4B-AB53-85975EF7E87E}" destId="{166AAE60-DF1F-5844-A6DE-4C25460E92D4}" srcOrd="2" destOrd="0" presId="urn:microsoft.com/office/officeart/2005/8/layout/vList5"/>
    <dgm:cxn modelId="{AD6FB264-9DC3-624F-A5B6-9937A147F49B}" type="presParOf" srcId="{166AAE60-DF1F-5844-A6DE-4C25460E92D4}" destId="{217C623E-2319-274F-880D-9EB74C23E0B9}" srcOrd="0" destOrd="0" presId="urn:microsoft.com/office/officeart/2005/8/layout/vList5"/>
    <dgm:cxn modelId="{6B2643AF-2D21-984C-B2A0-C3BA33D266CB}" type="presParOf" srcId="{166AAE60-DF1F-5844-A6DE-4C25460E92D4}" destId="{78F567B7-E58A-8E4A-8535-12C019E2D6DD}" srcOrd="1" destOrd="0" presId="urn:microsoft.com/office/officeart/2005/8/layout/vList5"/>
    <dgm:cxn modelId="{3607AD62-7A07-48FB-A3E9-7E3EA58E0071}" type="presParOf" srcId="{879DF58D-764B-0D4B-AB53-85975EF7E87E}" destId="{41488BCA-CF86-4818-820B-E8662020D93F}" srcOrd="3" destOrd="0" presId="urn:microsoft.com/office/officeart/2005/8/layout/vList5"/>
    <dgm:cxn modelId="{698EA036-8B8F-48AE-865A-9DCA5C77FDB5}" type="presParOf" srcId="{879DF58D-764B-0D4B-AB53-85975EF7E87E}" destId="{C85CC2B5-731A-4375-B582-D95AB3944073}" srcOrd="4" destOrd="0" presId="urn:microsoft.com/office/officeart/2005/8/layout/vList5"/>
    <dgm:cxn modelId="{833C7242-BA2C-4048-A27F-2E23E02F36AE}" type="presParOf" srcId="{C85CC2B5-731A-4375-B582-D95AB3944073}" destId="{6AEDECFA-B246-4259-87DB-BA994BCD6896}" srcOrd="0" destOrd="0" presId="urn:microsoft.com/office/officeart/2005/8/layout/vList5"/>
    <dgm:cxn modelId="{72D16AC0-7A8C-4844-BA51-7B6A6E4ED8AE}" type="presParOf" srcId="{C85CC2B5-731A-4375-B582-D95AB3944073}" destId="{1FDF52D7-FC6B-466D-803F-89D6C97BB2FB}" srcOrd="1" destOrd="0" presId="urn:microsoft.com/office/officeart/2005/8/layout/vList5"/>
    <dgm:cxn modelId="{869119AD-33AC-4E3B-A85B-4155E9D09646}" type="presParOf" srcId="{879DF58D-764B-0D4B-AB53-85975EF7E87E}" destId="{3B23D74E-321F-4C55-AA78-46C48F14F018}" srcOrd="5" destOrd="0" presId="urn:microsoft.com/office/officeart/2005/8/layout/vList5"/>
    <dgm:cxn modelId="{EE605B6C-9452-4481-B2CF-ACEF05BCA150}" type="presParOf" srcId="{879DF58D-764B-0D4B-AB53-85975EF7E87E}" destId="{00A6DDCB-50FD-4683-AC5D-D81127E13F73}" srcOrd="6" destOrd="0" presId="urn:microsoft.com/office/officeart/2005/8/layout/vList5"/>
    <dgm:cxn modelId="{C7E78704-6C3D-446E-BE3C-4F5EDCD5641F}" type="presParOf" srcId="{00A6DDCB-50FD-4683-AC5D-D81127E13F73}" destId="{BB3B3025-B7E6-4BDF-AD91-DE6C69B4220E}" srcOrd="0" destOrd="0" presId="urn:microsoft.com/office/officeart/2005/8/layout/vList5"/>
    <dgm:cxn modelId="{BBA9E4D1-6A2E-487C-8F8A-D108B7C042E9}" type="presParOf" srcId="{00A6DDCB-50FD-4683-AC5D-D81127E13F73}" destId="{1323F43D-2879-456C-A821-63E5F4F51FC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C4B89E-F36E-1941-A783-E12B4DA914C5}">
      <dsp:nvSpPr>
        <dsp:cNvPr id="0" name=""/>
        <dsp:cNvSpPr/>
      </dsp:nvSpPr>
      <dsp:spPr>
        <a:xfrm rot="5400000">
          <a:off x="5510173" y="-2324173"/>
          <a:ext cx="1000502" cy="648104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800" kern="1200" dirty="0"/>
            <a:t>Passage</a:t>
          </a:r>
          <a:r>
            <a:rPr lang="fr-FR" sz="2800" kern="1200" baseline="0" dirty="0"/>
            <a:t> à travers le charbon actif</a:t>
          </a:r>
          <a:endParaRPr lang="fr-FR" sz="2800" kern="1200" dirty="0"/>
        </a:p>
      </dsp:txBody>
      <dsp:txXfrm rot="-5400000">
        <a:off x="2769900" y="464940"/>
        <a:ext cx="6432208" cy="902822"/>
      </dsp:txXfrm>
    </dsp:sp>
    <dsp:sp modelId="{AEE317A2-C7A3-AB41-BA57-0F39A0287571}">
      <dsp:nvSpPr>
        <dsp:cNvPr id="0" name=""/>
        <dsp:cNvSpPr/>
      </dsp:nvSpPr>
      <dsp:spPr>
        <a:xfrm>
          <a:off x="834493" y="424986"/>
          <a:ext cx="1935407" cy="9827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500" kern="1200" dirty="0"/>
            <a:t>a</a:t>
          </a:r>
        </a:p>
      </dsp:txBody>
      <dsp:txXfrm>
        <a:off x="882466" y="472959"/>
        <a:ext cx="1839461" cy="886783"/>
      </dsp:txXfrm>
    </dsp:sp>
    <dsp:sp modelId="{78F567B7-E58A-8E4A-8535-12C019E2D6DD}">
      <dsp:nvSpPr>
        <dsp:cNvPr id="0" name=""/>
        <dsp:cNvSpPr/>
      </dsp:nvSpPr>
      <dsp:spPr>
        <a:xfrm rot="5400000">
          <a:off x="5581288" y="-1106084"/>
          <a:ext cx="858273" cy="648104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800" kern="1200" dirty="0"/>
            <a:t>Passage à travers le coton</a:t>
          </a:r>
        </a:p>
      </dsp:txBody>
      <dsp:txXfrm rot="-5400000">
        <a:off x="2769901" y="1747200"/>
        <a:ext cx="6439151" cy="774479"/>
      </dsp:txXfrm>
    </dsp:sp>
    <dsp:sp modelId="{217C623E-2319-274F-880D-9EB74C23E0B9}">
      <dsp:nvSpPr>
        <dsp:cNvPr id="0" name=""/>
        <dsp:cNvSpPr/>
      </dsp:nvSpPr>
      <dsp:spPr>
        <a:xfrm>
          <a:off x="834493" y="1687535"/>
          <a:ext cx="1935407" cy="8938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500" kern="1200" dirty="0"/>
            <a:t>b</a:t>
          </a:r>
        </a:p>
      </dsp:txBody>
      <dsp:txXfrm>
        <a:off x="878125" y="1731167"/>
        <a:ext cx="1848143" cy="806545"/>
      </dsp:txXfrm>
    </dsp:sp>
    <dsp:sp modelId="{1FDF52D7-FC6B-466D-803F-89D6C97BB2FB}">
      <dsp:nvSpPr>
        <dsp:cNvPr id="0" name=""/>
        <dsp:cNvSpPr/>
      </dsp:nvSpPr>
      <dsp:spPr>
        <a:xfrm rot="5400000">
          <a:off x="5604113" y="101435"/>
          <a:ext cx="877563" cy="646257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800" kern="1200" dirty="0"/>
            <a:t>Passage à travers les cailloux</a:t>
          </a:r>
        </a:p>
      </dsp:txBody>
      <dsp:txXfrm rot="-5400000">
        <a:off x="2811607" y="2936781"/>
        <a:ext cx="6419738" cy="791885"/>
      </dsp:txXfrm>
    </dsp:sp>
    <dsp:sp modelId="{6AEDECFA-B246-4259-87DB-BA994BCD6896}">
      <dsp:nvSpPr>
        <dsp:cNvPr id="0" name=""/>
        <dsp:cNvSpPr/>
      </dsp:nvSpPr>
      <dsp:spPr>
        <a:xfrm>
          <a:off x="834493" y="2852277"/>
          <a:ext cx="1977112" cy="9608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500" kern="1200" dirty="0"/>
            <a:t>c</a:t>
          </a:r>
        </a:p>
      </dsp:txBody>
      <dsp:txXfrm>
        <a:off x="881400" y="2899184"/>
        <a:ext cx="1883298" cy="867078"/>
      </dsp:txXfrm>
    </dsp:sp>
    <dsp:sp modelId="{1323F43D-2879-456C-A821-63E5F4F51FCD}">
      <dsp:nvSpPr>
        <dsp:cNvPr id="0" name=""/>
        <dsp:cNvSpPr/>
      </dsp:nvSpPr>
      <dsp:spPr>
        <a:xfrm rot="5400000">
          <a:off x="5619015" y="1302811"/>
          <a:ext cx="865209" cy="648104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800" kern="1200" dirty="0"/>
            <a:t>Passage</a:t>
          </a:r>
          <a:r>
            <a:rPr lang="fr-FR" sz="2800" kern="1200" baseline="0" dirty="0"/>
            <a:t> à travers la passoire	</a:t>
          </a:r>
          <a:endParaRPr lang="fr-FR" sz="2800" kern="1200" dirty="0"/>
        </a:p>
      </dsp:txBody>
      <dsp:txXfrm rot="-5400000">
        <a:off x="2811096" y="4152966"/>
        <a:ext cx="6438812" cy="780737"/>
      </dsp:txXfrm>
    </dsp:sp>
    <dsp:sp modelId="{BB3B3025-B7E6-4BDF-AD91-DE6C69B4220E}">
      <dsp:nvSpPr>
        <dsp:cNvPr id="0" name=""/>
        <dsp:cNvSpPr/>
      </dsp:nvSpPr>
      <dsp:spPr>
        <a:xfrm>
          <a:off x="834493" y="4084103"/>
          <a:ext cx="1976602" cy="9184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500" kern="1200" dirty="0"/>
            <a:t>d</a:t>
          </a:r>
        </a:p>
      </dsp:txBody>
      <dsp:txXfrm>
        <a:off x="879329" y="4128939"/>
        <a:ext cx="1886930" cy="8287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C4B89E-F36E-1941-A783-E12B4DA914C5}">
      <dsp:nvSpPr>
        <dsp:cNvPr id="0" name=""/>
        <dsp:cNvSpPr/>
      </dsp:nvSpPr>
      <dsp:spPr>
        <a:xfrm rot="5400000">
          <a:off x="5510173" y="-2324173"/>
          <a:ext cx="1000502" cy="648104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800" kern="1200" dirty="0"/>
            <a:t>Passage à travers les cailloux</a:t>
          </a:r>
        </a:p>
      </dsp:txBody>
      <dsp:txXfrm rot="-5400000">
        <a:off x="2769900" y="464940"/>
        <a:ext cx="6432208" cy="902822"/>
      </dsp:txXfrm>
    </dsp:sp>
    <dsp:sp modelId="{AEE317A2-C7A3-AB41-BA57-0F39A0287571}">
      <dsp:nvSpPr>
        <dsp:cNvPr id="0" name=""/>
        <dsp:cNvSpPr/>
      </dsp:nvSpPr>
      <dsp:spPr>
        <a:xfrm>
          <a:off x="834493" y="424986"/>
          <a:ext cx="1935407" cy="9827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500" kern="1200" dirty="0"/>
            <a:t>c</a:t>
          </a:r>
        </a:p>
      </dsp:txBody>
      <dsp:txXfrm>
        <a:off x="882466" y="472959"/>
        <a:ext cx="1839461" cy="886783"/>
      </dsp:txXfrm>
    </dsp:sp>
    <dsp:sp modelId="{78F567B7-E58A-8E4A-8535-12C019E2D6DD}">
      <dsp:nvSpPr>
        <dsp:cNvPr id="0" name=""/>
        <dsp:cNvSpPr/>
      </dsp:nvSpPr>
      <dsp:spPr>
        <a:xfrm rot="5400000">
          <a:off x="5581288" y="-1106084"/>
          <a:ext cx="858273" cy="648104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800" kern="1200" dirty="0"/>
            <a:t>Passage</a:t>
          </a:r>
          <a:r>
            <a:rPr lang="fr-FR" sz="2800" kern="1200" baseline="0" dirty="0"/>
            <a:t> à travers la passoire</a:t>
          </a:r>
          <a:endParaRPr lang="fr-FR" sz="2800" kern="1200" dirty="0"/>
        </a:p>
      </dsp:txBody>
      <dsp:txXfrm rot="-5400000">
        <a:off x="2769901" y="1747200"/>
        <a:ext cx="6439151" cy="774479"/>
      </dsp:txXfrm>
    </dsp:sp>
    <dsp:sp modelId="{217C623E-2319-274F-880D-9EB74C23E0B9}">
      <dsp:nvSpPr>
        <dsp:cNvPr id="0" name=""/>
        <dsp:cNvSpPr/>
      </dsp:nvSpPr>
      <dsp:spPr>
        <a:xfrm>
          <a:off x="834493" y="1687535"/>
          <a:ext cx="1935407" cy="8938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500" kern="1200" dirty="0"/>
            <a:t>c</a:t>
          </a:r>
        </a:p>
      </dsp:txBody>
      <dsp:txXfrm>
        <a:off x="878125" y="1731167"/>
        <a:ext cx="1848143" cy="806545"/>
      </dsp:txXfrm>
    </dsp:sp>
    <dsp:sp modelId="{1FDF52D7-FC6B-466D-803F-89D6C97BB2FB}">
      <dsp:nvSpPr>
        <dsp:cNvPr id="0" name=""/>
        <dsp:cNvSpPr/>
      </dsp:nvSpPr>
      <dsp:spPr>
        <a:xfrm rot="5400000">
          <a:off x="5604113" y="101435"/>
          <a:ext cx="877563" cy="646257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800" kern="1200" dirty="0"/>
            <a:t>Passage à travers le coton</a:t>
          </a:r>
        </a:p>
      </dsp:txBody>
      <dsp:txXfrm rot="-5400000">
        <a:off x="2811607" y="2936781"/>
        <a:ext cx="6419738" cy="791885"/>
      </dsp:txXfrm>
    </dsp:sp>
    <dsp:sp modelId="{6AEDECFA-B246-4259-87DB-BA994BCD6896}">
      <dsp:nvSpPr>
        <dsp:cNvPr id="0" name=""/>
        <dsp:cNvSpPr/>
      </dsp:nvSpPr>
      <dsp:spPr>
        <a:xfrm>
          <a:off x="834493" y="2852277"/>
          <a:ext cx="1977112" cy="9608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500" kern="1200" dirty="0"/>
            <a:t>b</a:t>
          </a:r>
        </a:p>
      </dsp:txBody>
      <dsp:txXfrm>
        <a:off x="881400" y="2899184"/>
        <a:ext cx="1883298" cy="867078"/>
      </dsp:txXfrm>
    </dsp:sp>
    <dsp:sp modelId="{1323F43D-2879-456C-A821-63E5F4F51FCD}">
      <dsp:nvSpPr>
        <dsp:cNvPr id="0" name=""/>
        <dsp:cNvSpPr/>
      </dsp:nvSpPr>
      <dsp:spPr>
        <a:xfrm rot="5400000">
          <a:off x="5619015" y="1302811"/>
          <a:ext cx="865209" cy="648104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800" kern="1200" dirty="0"/>
            <a:t>Passage</a:t>
          </a:r>
          <a:r>
            <a:rPr lang="fr-FR" sz="2800" kern="1200" baseline="0" dirty="0"/>
            <a:t> à travers le charbon actif 	</a:t>
          </a:r>
          <a:endParaRPr lang="fr-FR" sz="2800" kern="1200" dirty="0"/>
        </a:p>
      </dsp:txBody>
      <dsp:txXfrm rot="-5400000">
        <a:off x="2811096" y="4152966"/>
        <a:ext cx="6438812" cy="780737"/>
      </dsp:txXfrm>
    </dsp:sp>
    <dsp:sp modelId="{BB3B3025-B7E6-4BDF-AD91-DE6C69B4220E}">
      <dsp:nvSpPr>
        <dsp:cNvPr id="0" name=""/>
        <dsp:cNvSpPr/>
      </dsp:nvSpPr>
      <dsp:spPr>
        <a:xfrm>
          <a:off x="834493" y="4084103"/>
          <a:ext cx="1976602" cy="9184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500" kern="1200" dirty="0"/>
            <a:t>a</a:t>
          </a:r>
        </a:p>
      </dsp:txBody>
      <dsp:txXfrm>
        <a:off x="879329" y="4128939"/>
        <a:ext cx="1886930" cy="8287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580180-3585-0E47-A7D6-ED021EEC8A3B}" type="datetimeFigureOut">
              <a:rPr lang="fr-FR" smtClean="0"/>
              <a:t>24/07/20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7B1EFD-ECF6-6541-BECE-CBEE279ABE6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0182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7B1EFD-ECF6-6541-BECE-CBEE279ABE60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9677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7B1EFD-ECF6-6541-BECE-CBEE279ABE60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8522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7B1EFD-ECF6-6541-BECE-CBEE279ABE60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740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Passoire ou filtre à café </a:t>
            </a:r>
            <a:r>
              <a:rPr lang="fr-FR" dirty="0">
                <a:sym typeface="Wingdings" pitchFamily="2" charset="2"/>
              </a:rPr>
              <a:t> passoire</a:t>
            </a:r>
          </a:p>
          <a:p>
            <a:r>
              <a:rPr lang="fr-FR" dirty="0">
                <a:sym typeface="Wingdings" pitchFamily="2" charset="2"/>
              </a:rPr>
              <a:t>On part d’eau sale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7B1EFD-ECF6-6541-BECE-CBEE279ABE60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6713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On a retiré les gros déchets de l’eau à l’aide de la passoire ou du filtre à café. Mais cette eau n’est pas encore claire, limpide.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7B1EFD-ECF6-6541-BECE-CBEE279ABE60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74544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Expliquer le principe de chaque matériau (pour aller du plus gros au plus fin)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7B1EFD-ECF6-6541-BECE-CBEE279ABE60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5120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Pour rendre l’eau claire, il faut </a:t>
            </a:r>
            <a:r>
              <a:rPr lang="fr-FR"/>
              <a:t>la faire passer </a:t>
            </a:r>
            <a:r>
              <a:rPr lang="fr-FR" dirty="0"/>
              <a:t>par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7B1EFD-ECF6-6541-BECE-CBEE279ABE60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7048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Remets les étapes </a:t>
            </a:r>
            <a:r>
              <a:rPr lang="fr-FR"/>
              <a:t>dans l’ordre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7B1EFD-ECF6-6541-BECE-CBEE279ABE60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55251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7B1EFD-ECF6-6541-BECE-CBEE279ABE60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56318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Est-ce que l’objet techno-mystère est grand ? 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Est-ce que l’objet est en métal ?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Est-ce qu’il y a un robinet ?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Est-ce qu’il est tordu ?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Est-ce que je peux le mettre dans l’eau ? 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Est-ce que je le trouve dans la maison ? 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7B1EFD-ECF6-6541-BECE-CBEE279ABE60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2923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CADC45C-FABA-F442-80FA-8AADE6B9E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E7488C6D-D368-0E42-84EB-EEDBE01C4B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4AA291DF-3C19-8841-AFF8-4ADB6E10C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325EF-906A-E043-8283-812106B44F3E}" type="datetimeFigureOut">
              <a:rPr lang="fr-FR" smtClean="0"/>
              <a:t>24/07/20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1F26749C-A9A8-3544-B1D7-8C12201E4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04A139D2-1AB6-FE4A-BC30-357C1CEDF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944D6-018E-0E43-988A-DD236E4CEC8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5071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0476104-8279-F048-9361-921FF84F2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8E8EEA15-5349-954D-8776-14C28D5522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CF08D584-8136-4B44-A59B-5069B2B6F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325EF-906A-E043-8283-812106B44F3E}" type="datetimeFigureOut">
              <a:rPr lang="fr-FR" smtClean="0"/>
              <a:t>24/07/20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F1AC211E-E9CE-4C49-A789-3EEF32C60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BB179C6D-FE2A-AD46-80E8-CF02CB6DA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944D6-018E-0E43-988A-DD236E4CEC8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1235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2F825909-219D-8445-ADBB-FBE914F17A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6C5150F7-A89C-324A-9257-E537EB2B0A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B73C4C5D-A25E-614D-B072-038C08D7B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325EF-906A-E043-8283-812106B44F3E}" type="datetimeFigureOut">
              <a:rPr lang="fr-FR" smtClean="0"/>
              <a:t>24/07/20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FDE12AAE-867E-BF42-8891-ACE216261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49E84667-064B-1F4C-9DE9-3ADC8319C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944D6-018E-0E43-988A-DD236E4CEC8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832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32BB7BE-73ED-C44E-8143-F74A26346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FD86F564-0753-164D-8626-F198AB09F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2E929AF8-BCDA-8B41-B235-3AE28190D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325EF-906A-E043-8283-812106B44F3E}" type="datetimeFigureOut">
              <a:rPr lang="fr-FR" smtClean="0"/>
              <a:t>24/07/20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FB013B2A-FD75-834B-B182-E6B9A14B9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D745FC10-8A6C-7C41-A5D2-C36ED1D8E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944D6-018E-0E43-988A-DD236E4CEC8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1862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FFAE647-AF1A-1046-9AC5-57AA6CB72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3FC6FD4E-5440-BB4F-AD47-5D48C4BA3F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681B12C9-CA63-3245-8C44-BA4D80F80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325EF-906A-E043-8283-812106B44F3E}" type="datetimeFigureOut">
              <a:rPr lang="fr-FR" smtClean="0"/>
              <a:t>24/07/20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F7410389-BA6B-F047-A666-7C6DE8C49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F780F2DD-8802-1944-A139-C65470910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944D6-018E-0E43-988A-DD236E4CEC8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6816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512D9F4-E2F4-4145-A1CC-0D87C2E6A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2D59CFC1-070F-3449-993D-9904D7AF50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6AF6F8B7-7753-D540-81A7-B54018372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0603E0A0-BCBB-7F46-8074-BD77FC80C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325EF-906A-E043-8283-812106B44F3E}" type="datetimeFigureOut">
              <a:rPr lang="fr-FR" smtClean="0"/>
              <a:t>24/07/20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3B217B18-8992-BD4D-8199-55CA006FB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9C81C755-86A6-9D41-A181-FFA8D65E1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944D6-018E-0E43-988A-DD236E4CEC8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737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C77C7F9-17D3-8945-9514-44B90F4C3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B7DF0E0A-C242-EA40-9B29-84A2DF5AEE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F4724F4D-7C43-A14A-BF81-78EAA2596C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A4BB1ED6-602C-6347-85B1-9084D54A6C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3A0028E9-5D25-C249-8BC9-52C0119C4B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8231193A-3E7E-D748-84C0-84C9822F3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325EF-906A-E043-8283-812106B44F3E}" type="datetimeFigureOut">
              <a:rPr lang="fr-FR" smtClean="0"/>
              <a:t>24/07/20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EBCDCAC0-B04F-EE41-A245-A10AA7E05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E1BE49AA-AC8C-8C43-AF65-72CC95500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944D6-018E-0E43-988A-DD236E4CEC8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2844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8FB015E-E073-244B-8361-0E2CCD49F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9B20CAAE-DB34-2946-884B-D8B57BA65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325EF-906A-E043-8283-812106B44F3E}" type="datetimeFigureOut">
              <a:rPr lang="fr-FR" smtClean="0"/>
              <a:t>24/07/20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4AFE734C-E9FD-1F46-8651-1F39701C1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C97C377D-35A3-3B47-B3E8-76CE939A6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944D6-018E-0E43-988A-DD236E4CEC8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1378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0BB34EB4-0A58-8A4E-8450-692DA43D9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325EF-906A-E043-8283-812106B44F3E}" type="datetimeFigureOut">
              <a:rPr lang="fr-FR" smtClean="0"/>
              <a:t>24/07/20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F5620B76-CA32-4B4D-9947-23D18D810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0DE2FB66-0996-6D4D-A327-5D126B21E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944D6-018E-0E43-988A-DD236E4CEC8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1397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4D9CE01-8CFF-BE40-966E-D6DE40AF7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B42644FE-B6A2-7A4A-95C0-1DE41E02A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176EC620-F0E8-E648-9B76-802676E0FE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55465575-41DD-9E4A-9426-C6951605E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325EF-906A-E043-8283-812106B44F3E}" type="datetimeFigureOut">
              <a:rPr lang="fr-FR" smtClean="0"/>
              <a:t>24/07/20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85716529-BDFD-8B4D-9EBB-BA18EA282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E7C592FA-CD51-A84B-B8A2-59453EA32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944D6-018E-0E43-988A-DD236E4CEC8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7242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D8263FB-177E-4B4E-9EE6-592B51604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0379D99A-306A-DB4E-8712-414EC9FC24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22A4B297-2653-0641-A913-D5AB159F8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34AD5AFE-8254-2C4D-B666-B83F486B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325EF-906A-E043-8283-812106B44F3E}" type="datetimeFigureOut">
              <a:rPr lang="fr-FR" smtClean="0"/>
              <a:t>24/07/20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C690823B-93DD-D04C-B776-BF42F364D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1440F77F-4516-744C-A3FC-B06D09DD9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944D6-018E-0E43-988A-DD236E4CEC8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1276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0B4333B6-C42D-5F49-BC7E-493DBDF16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CFC75E8C-011D-5D41-BC89-ACA6E75FB7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929C78ED-D7D5-C745-8BB7-BF8AF2AE04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325EF-906A-E043-8283-812106B44F3E}" type="datetimeFigureOut">
              <a:rPr lang="fr-FR" smtClean="0"/>
              <a:t>24/07/20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598B44F0-FA53-5B4F-A352-063F82108D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07C8BCF9-4B49-0D4A-ABCA-ECED9151ED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7944D6-018E-0E43-988A-DD236E4CEC8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1077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sv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10.tiff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sv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10.tiff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sv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sv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.png"/><Relationship Id="rId1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1.xml"/><Relationship Id="rId2" Type="http://schemas.openxmlformats.org/officeDocument/2006/relationships/diagramData" Target="../diagrams/data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1.xml"/><Relationship Id="rId2" Type="http://schemas.openxmlformats.org/officeDocument/2006/relationships/diagramData" Target="../diagrams/data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4" Type="http://schemas.openxmlformats.org/officeDocument/2006/relationships/image" Target="../media/image37.tiff"/><Relationship Id="rId5" Type="http://schemas.openxmlformats.org/officeDocument/2006/relationships/image" Target="../media/image38.tiff"/><Relationship Id="rId6" Type="http://schemas.openxmlformats.org/officeDocument/2006/relationships/image" Target="../media/image39.tiff"/><Relationship Id="rId7" Type="http://schemas.openxmlformats.org/officeDocument/2006/relationships/image" Target="../media/image40.tiff"/><Relationship Id="rId8" Type="http://schemas.openxmlformats.org/officeDocument/2006/relationships/image" Target="../media/image41.tiff"/><Relationship Id="rId9" Type="http://schemas.openxmlformats.org/officeDocument/2006/relationships/image" Target="../media/image42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sv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tiff"/><Relationship Id="rId5" Type="http://schemas.openxmlformats.org/officeDocument/2006/relationships/image" Target="../media/image7.tiff"/><Relationship Id="rId6" Type="http://schemas.openxmlformats.org/officeDocument/2006/relationships/image" Target="../media/image8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0.tiff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lanete bleu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0900" cy="6858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C34B3BEF-DE34-5346-AFCB-7A48AED83AEA}"/>
              </a:ext>
            </a:extLst>
          </p:cNvPr>
          <p:cNvSpPr txBox="1"/>
          <p:nvPr/>
        </p:nvSpPr>
        <p:spPr>
          <a:xfrm>
            <a:off x="1162598" y="320404"/>
            <a:ext cx="98668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800" b="1" dirty="0">
                <a:solidFill>
                  <a:srgbClr val="00B0F0"/>
                </a:solidFill>
                <a:latin typeface="Chalkduster" panose="03050602040202020205" pitchFamily="66" charset="77"/>
              </a:rPr>
              <a:t>Les sciences et technologie </a:t>
            </a:r>
          </a:p>
          <a:p>
            <a:pPr algn="ctr"/>
            <a:r>
              <a:rPr lang="fr-FR" sz="4800" b="1" dirty="0" smtClean="0">
                <a:solidFill>
                  <a:srgbClr val="00B0F0"/>
                </a:solidFill>
                <a:latin typeface="Chalkduster" panose="03050602040202020205" pitchFamily="66" charset="77"/>
              </a:rPr>
              <a:t>au </a:t>
            </a:r>
            <a:r>
              <a:rPr lang="fr-FR" sz="4800" b="1" dirty="0">
                <a:solidFill>
                  <a:srgbClr val="00B0F0"/>
                </a:solidFill>
                <a:latin typeface="Chalkduster" panose="03050602040202020205" pitchFamily="66" charset="77"/>
              </a:rPr>
              <a:t>CE2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="" xmlns:a16="http://schemas.microsoft.com/office/drawing/2014/main" id="{9FA10189-3C6A-C248-ACEE-F627486CB226}"/>
              </a:ext>
            </a:extLst>
          </p:cNvPr>
          <p:cNvSpPr txBox="1"/>
          <p:nvPr/>
        </p:nvSpPr>
        <p:spPr>
          <a:xfrm>
            <a:off x="5129233" y="5713158"/>
            <a:ext cx="70627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>
                <a:solidFill>
                  <a:srgbClr val="00B0F0"/>
                </a:solidFill>
                <a:latin typeface="Chalkduster" panose="03050602040202020205" pitchFamily="66" charset="77"/>
              </a:rPr>
              <a:t>Laure et Christophe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0827F9E7-A908-634F-9AE1-A195CAA56F6C}"/>
              </a:ext>
            </a:extLst>
          </p:cNvPr>
          <p:cNvSpPr txBox="1"/>
          <p:nvPr/>
        </p:nvSpPr>
        <p:spPr>
          <a:xfrm>
            <a:off x="1653413" y="2644170"/>
            <a:ext cx="91246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800" b="1" dirty="0">
                <a:solidFill>
                  <a:srgbClr val="00B0F0"/>
                </a:solidFill>
                <a:latin typeface="Chalkduster" panose="03050602040202020205" pitchFamily="66" charset="77"/>
              </a:rPr>
              <a:t>Le circuit des eaux usées</a:t>
            </a:r>
          </a:p>
        </p:txBody>
      </p:sp>
    </p:spTree>
    <p:extLst>
      <p:ext uri="{BB962C8B-B14F-4D97-AF65-F5344CB8AC3E}">
        <p14:creationId xmlns:p14="http://schemas.microsoft.com/office/powerpoint/2010/main" val="2114040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4" name="Picture 230" descr="C:\Users\Tom\AppData\Local\Microsoft\Windows\Temporary Internet Files\Content.IE5\54P6HUVA\MPj0438467000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4295C41D-736E-494B-9803-FA365FFDA8B2}"/>
              </a:ext>
            </a:extLst>
          </p:cNvPr>
          <p:cNvSpPr txBox="1"/>
          <p:nvPr/>
        </p:nvSpPr>
        <p:spPr>
          <a:xfrm>
            <a:off x="990074" y="2509082"/>
            <a:ext cx="97579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5400" dirty="0">
                <a:solidFill>
                  <a:srgbClr val="002060"/>
                </a:solidFill>
                <a:latin typeface="Chalkduster" panose="03050602040202020205" pitchFamily="66" charset="77"/>
              </a:rPr>
              <a:t>j’analyse les résultats …</a:t>
            </a:r>
          </a:p>
        </p:txBody>
      </p:sp>
      <p:pic>
        <p:nvPicPr>
          <p:cNvPr id="5" name="Graphique 4" descr="Scientifique">
            <a:extLst>
              <a:ext uri="{FF2B5EF4-FFF2-40B4-BE49-F238E27FC236}">
                <a16:creationId xmlns:a16="http://schemas.microsoft.com/office/drawing/2014/main" xmlns="" id="{9B156501-ECD5-0347-9635-9CF21A0EC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681750" y="3730956"/>
            <a:ext cx="2828499" cy="2828499"/>
          </a:xfrm>
          <a:prstGeom prst="rect">
            <a:avLst/>
          </a:prstGeom>
        </p:spPr>
      </p:pic>
      <p:pic>
        <p:nvPicPr>
          <p:cNvPr id="7" name="Image 6" descr="Une image contenant dessin&#10;&#10;Description générée automatiquement">
            <a:extLst>
              <a:ext uri="{FF2B5EF4-FFF2-40B4-BE49-F238E27FC236}">
                <a16:creationId xmlns:a16="http://schemas.microsoft.com/office/drawing/2014/main" xmlns="" id="{A68FBCA9-9CE1-7E49-B6F2-E7D86201084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67186">
            <a:off x="6411790" y="3367599"/>
            <a:ext cx="733181" cy="99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0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F0E7859-4B23-354F-AE7B-38E667506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5639"/>
          </a:xfrm>
        </p:spPr>
        <p:txBody>
          <a:bodyPr/>
          <a:lstStyle/>
          <a:p>
            <a:pPr algn="ctr"/>
            <a:r>
              <a:rPr lang="fr-FR" dirty="0">
                <a:solidFill>
                  <a:srgbClr val="002060"/>
                </a:solidFill>
                <a:latin typeface="Chalkduster" panose="03050602040202020205" pitchFamily="66" charset="77"/>
              </a:rPr>
              <a:t>Expérience 1</a:t>
            </a:r>
          </a:p>
        </p:txBody>
      </p:sp>
      <p:pic>
        <p:nvPicPr>
          <p:cNvPr id="5" name="Image 4" descr="Une image contenant écran, bâtiment&#10;&#10;Description générée automatiquement">
            <a:extLst>
              <a:ext uri="{FF2B5EF4-FFF2-40B4-BE49-F238E27FC236}">
                <a16:creationId xmlns:a16="http://schemas.microsoft.com/office/drawing/2014/main" xmlns="" id="{01C75AE8-F2B5-F74A-B65A-FDBA67240E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" r="-367"/>
          <a:stretch/>
        </p:blipFill>
        <p:spPr>
          <a:xfrm>
            <a:off x="2114550" y="1352505"/>
            <a:ext cx="7962899" cy="514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8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F0E7859-4B23-354F-AE7B-38E667506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33046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solidFill>
                  <a:srgbClr val="002060"/>
                </a:solidFill>
                <a:latin typeface="Chalkduster" panose="03050602040202020205" pitchFamily="66" charset="77"/>
              </a:rPr>
              <a:t>Expérience 2</a:t>
            </a:r>
            <a:br>
              <a:rPr lang="fr-FR" dirty="0">
                <a:solidFill>
                  <a:srgbClr val="002060"/>
                </a:solidFill>
                <a:latin typeface="Chalkduster" panose="03050602040202020205" pitchFamily="66" charset="77"/>
              </a:rPr>
            </a:br>
            <a:r>
              <a:rPr lang="fr-FR" dirty="0">
                <a:solidFill>
                  <a:srgbClr val="002060"/>
                </a:solidFill>
                <a:latin typeface="Chalkduster" panose="03050602040202020205" pitchFamily="66" charset="77"/>
              </a:rPr>
              <a:t>Comment rendre cette </a:t>
            </a:r>
            <a:br>
              <a:rPr lang="fr-FR" dirty="0">
                <a:solidFill>
                  <a:srgbClr val="002060"/>
                </a:solidFill>
                <a:latin typeface="Chalkduster" panose="03050602040202020205" pitchFamily="66" charset="77"/>
              </a:rPr>
            </a:br>
            <a:r>
              <a:rPr lang="fr-FR" dirty="0">
                <a:solidFill>
                  <a:srgbClr val="002060"/>
                </a:solidFill>
                <a:latin typeface="Chalkduster" panose="03050602040202020205" pitchFamily="66" charset="77"/>
              </a:rPr>
              <a:t>eau claire (transparente) 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1023773-0A3F-E748-8E20-76377FEA6EBB}"/>
              </a:ext>
            </a:extLst>
          </p:cNvPr>
          <p:cNvSpPr/>
          <p:nvPr/>
        </p:nvSpPr>
        <p:spPr>
          <a:xfrm>
            <a:off x="332509" y="2063296"/>
            <a:ext cx="2410691" cy="546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7BA89DCE-A2CD-0546-AF29-69679239F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216" y="2336746"/>
            <a:ext cx="3815728" cy="415490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8254CE1A-7AC1-D143-A289-56875B5E8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6315" y="1735374"/>
            <a:ext cx="2787506" cy="434523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3B1AF902-197F-AD47-94DB-6DFDF819E7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68674">
            <a:off x="329697" y="397954"/>
            <a:ext cx="1623038" cy="169507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409500" y="5836553"/>
            <a:ext cx="25843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 L'eau en sciences - © </a:t>
            </a:r>
            <a:r>
              <a:rPr lang="fr-FR" sz="1200" dirty="0" err="1" smtClean="0"/>
              <a:t>www.cieau.com</a:t>
            </a:r>
            <a:endParaRPr lang="fr-FR" sz="1200" dirty="0"/>
          </a:p>
        </p:txBody>
      </p:sp>
      <p:pic>
        <p:nvPicPr>
          <p:cNvPr id="11" name="Image 10" descr="logo_cieau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890" y="6065091"/>
            <a:ext cx="2282997" cy="72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627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4" name="Picture 230" descr="C:\Users\Tom\AppData\Local\Microsoft\Windows\Temporary Internet Files\Content.IE5\54P6HUVA\MPj0438467000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4295C41D-736E-494B-9803-FA365FFDA8B2}"/>
              </a:ext>
            </a:extLst>
          </p:cNvPr>
          <p:cNvSpPr txBox="1"/>
          <p:nvPr/>
        </p:nvSpPr>
        <p:spPr>
          <a:xfrm>
            <a:off x="990074" y="2509082"/>
            <a:ext cx="97579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5400" dirty="0">
                <a:solidFill>
                  <a:srgbClr val="002060"/>
                </a:solidFill>
                <a:latin typeface="Chalkduster" panose="03050602040202020205" pitchFamily="66" charset="77"/>
              </a:rPr>
              <a:t>j’analyse les résultats …</a:t>
            </a:r>
          </a:p>
        </p:txBody>
      </p:sp>
      <p:pic>
        <p:nvPicPr>
          <p:cNvPr id="5" name="Graphique 4" descr="Scientifique">
            <a:extLst>
              <a:ext uri="{FF2B5EF4-FFF2-40B4-BE49-F238E27FC236}">
                <a16:creationId xmlns:a16="http://schemas.microsoft.com/office/drawing/2014/main" xmlns="" id="{9B156501-ECD5-0347-9635-9CF21A0EC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681750" y="3730956"/>
            <a:ext cx="2828499" cy="2828499"/>
          </a:xfrm>
          <a:prstGeom prst="rect">
            <a:avLst/>
          </a:prstGeom>
        </p:spPr>
      </p:pic>
      <p:pic>
        <p:nvPicPr>
          <p:cNvPr id="7" name="Image 6" descr="Une image contenant dessin&#10;&#10;Description générée automatiquement">
            <a:extLst>
              <a:ext uri="{FF2B5EF4-FFF2-40B4-BE49-F238E27FC236}">
                <a16:creationId xmlns:a16="http://schemas.microsoft.com/office/drawing/2014/main" xmlns="" id="{A68FBCA9-9CE1-7E49-B6F2-E7D86201084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67186">
            <a:off x="6411790" y="3367599"/>
            <a:ext cx="733181" cy="99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173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F0E7859-4B23-354F-AE7B-38E667506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5639"/>
          </a:xfrm>
        </p:spPr>
        <p:txBody>
          <a:bodyPr/>
          <a:lstStyle/>
          <a:p>
            <a:pPr algn="ctr"/>
            <a:r>
              <a:rPr lang="fr-FR" dirty="0">
                <a:solidFill>
                  <a:srgbClr val="002060"/>
                </a:solidFill>
                <a:latin typeface="Chalkduster" panose="03050602040202020205" pitchFamily="66" charset="77"/>
              </a:rPr>
              <a:t>Expérience 2</a:t>
            </a:r>
          </a:p>
        </p:txBody>
      </p:sp>
      <p:pic>
        <p:nvPicPr>
          <p:cNvPr id="5" name="Image 4" descr="Une image contenant écran, bâtiment&#10;&#10;Description générée automatiquement">
            <a:extLst>
              <a:ext uri="{FF2B5EF4-FFF2-40B4-BE49-F238E27FC236}">
                <a16:creationId xmlns:a16="http://schemas.microsoft.com/office/drawing/2014/main" xmlns="" id="{01C75AE8-F2B5-F74A-B65A-FDBA67240E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" r="-367"/>
          <a:stretch/>
        </p:blipFill>
        <p:spPr>
          <a:xfrm>
            <a:off x="2114550" y="1352505"/>
            <a:ext cx="7962899" cy="514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17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F0E7859-4B23-354F-AE7B-38E667506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878" y="381453"/>
            <a:ext cx="10978243" cy="1333046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solidFill>
                  <a:srgbClr val="002060"/>
                </a:solidFill>
                <a:latin typeface="Chalkduster" panose="03050602040202020205" pitchFamily="66" charset="77"/>
              </a:rPr>
              <a:t>Expérience 3</a:t>
            </a:r>
            <a:br>
              <a:rPr lang="fr-FR" dirty="0">
                <a:solidFill>
                  <a:srgbClr val="002060"/>
                </a:solidFill>
                <a:latin typeface="Chalkduster" panose="03050602040202020205" pitchFamily="66" charset="77"/>
              </a:rPr>
            </a:br>
            <a:r>
              <a:rPr lang="fr-FR" dirty="0">
                <a:solidFill>
                  <a:srgbClr val="002060"/>
                </a:solidFill>
                <a:latin typeface="Chalkduster" panose="03050602040202020205" pitchFamily="66" charset="77"/>
              </a:rPr>
              <a:t>Comment rendre cette </a:t>
            </a:r>
            <a:br>
              <a:rPr lang="fr-FR" dirty="0">
                <a:solidFill>
                  <a:srgbClr val="002060"/>
                </a:solidFill>
                <a:latin typeface="Chalkduster" panose="03050602040202020205" pitchFamily="66" charset="77"/>
              </a:rPr>
            </a:br>
            <a:r>
              <a:rPr lang="fr-FR" dirty="0">
                <a:solidFill>
                  <a:srgbClr val="002060"/>
                </a:solidFill>
                <a:latin typeface="Chalkduster" panose="03050602040202020205" pitchFamily="66" charset="77"/>
              </a:rPr>
              <a:t>eau encore plus claire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727BB253-223C-404A-BD5F-64D7B0F84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638" y="3429000"/>
            <a:ext cx="7442200" cy="24892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577FE2FE-BD52-0641-9168-CA86BC297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9078" y="2144613"/>
            <a:ext cx="2705100" cy="39116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3E776099-388A-264E-B044-C9FA2F1E91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268674">
            <a:off x="434341" y="489221"/>
            <a:ext cx="1623038" cy="16950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462289" y="5862405"/>
            <a:ext cx="25843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 L'eau en sciences - © </a:t>
            </a:r>
            <a:r>
              <a:rPr lang="fr-FR" sz="1200" dirty="0" err="1" smtClean="0"/>
              <a:t>www.cieau.com</a:t>
            </a:r>
            <a:endParaRPr lang="fr-FR" sz="1200" dirty="0"/>
          </a:p>
        </p:txBody>
      </p:sp>
      <p:pic>
        <p:nvPicPr>
          <p:cNvPr id="8" name="Image 7" descr="logo_cieau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679" y="6090943"/>
            <a:ext cx="2282997" cy="72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156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4" name="Picture 230" descr="C:\Users\Tom\AppData\Local\Microsoft\Windows\Temporary Internet Files\Content.IE5\54P6HUVA\MPj0438467000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4295C41D-736E-494B-9803-FA365FFDA8B2}"/>
              </a:ext>
            </a:extLst>
          </p:cNvPr>
          <p:cNvSpPr txBox="1"/>
          <p:nvPr/>
        </p:nvSpPr>
        <p:spPr>
          <a:xfrm>
            <a:off x="990074" y="2509082"/>
            <a:ext cx="97579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5400" dirty="0">
                <a:solidFill>
                  <a:srgbClr val="002060"/>
                </a:solidFill>
                <a:latin typeface="Chalkduster" panose="03050602040202020205" pitchFamily="66" charset="77"/>
              </a:rPr>
              <a:t>j’analyse les résultats …</a:t>
            </a:r>
          </a:p>
        </p:txBody>
      </p:sp>
      <p:pic>
        <p:nvPicPr>
          <p:cNvPr id="5" name="Graphique 4" descr="Scientifique">
            <a:extLst>
              <a:ext uri="{FF2B5EF4-FFF2-40B4-BE49-F238E27FC236}">
                <a16:creationId xmlns:a16="http://schemas.microsoft.com/office/drawing/2014/main" xmlns="" id="{9B156501-ECD5-0347-9635-9CF21A0EC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681750" y="3730956"/>
            <a:ext cx="2828499" cy="2828499"/>
          </a:xfrm>
          <a:prstGeom prst="rect">
            <a:avLst/>
          </a:prstGeom>
        </p:spPr>
      </p:pic>
      <p:pic>
        <p:nvPicPr>
          <p:cNvPr id="7" name="Image 6" descr="Une image contenant dessin&#10;&#10;Description générée automatiquement">
            <a:extLst>
              <a:ext uri="{FF2B5EF4-FFF2-40B4-BE49-F238E27FC236}">
                <a16:creationId xmlns:a16="http://schemas.microsoft.com/office/drawing/2014/main" xmlns="" id="{A68FBCA9-9CE1-7E49-B6F2-E7D86201084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67186">
            <a:off x="6411790" y="3367599"/>
            <a:ext cx="733181" cy="99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466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F0E7859-4B23-354F-AE7B-38E667506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5639"/>
          </a:xfrm>
        </p:spPr>
        <p:txBody>
          <a:bodyPr/>
          <a:lstStyle/>
          <a:p>
            <a:pPr algn="ctr"/>
            <a:r>
              <a:rPr lang="fr-FR" dirty="0">
                <a:solidFill>
                  <a:srgbClr val="002060"/>
                </a:solidFill>
                <a:latin typeface="Chalkduster" panose="03050602040202020205" pitchFamily="66" charset="77"/>
              </a:rPr>
              <a:t>Expérience 3</a:t>
            </a:r>
          </a:p>
        </p:txBody>
      </p:sp>
      <p:pic>
        <p:nvPicPr>
          <p:cNvPr id="5" name="Image 4" descr="Une image contenant écran, bâtiment&#10;&#10;Description générée automatiquement">
            <a:extLst>
              <a:ext uri="{FF2B5EF4-FFF2-40B4-BE49-F238E27FC236}">
                <a16:creationId xmlns:a16="http://schemas.microsoft.com/office/drawing/2014/main" xmlns="" id="{01C75AE8-F2B5-F74A-B65A-FDBA67240E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" r="-367"/>
          <a:stretch/>
        </p:blipFill>
        <p:spPr>
          <a:xfrm>
            <a:off x="2114550" y="1352505"/>
            <a:ext cx="7962899" cy="514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808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F0E7859-4B23-354F-AE7B-38E667506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878" y="381453"/>
            <a:ext cx="10978243" cy="1333046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solidFill>
                  <a:srgbClr val="002060"/>
                </a:solidFill>
                <a:latin typeface="Chalkduster" panose="03050602040202020205" pitchFamily="66" charset="77"/>
              </a:rPr>
              <a:t>Expérience 4</a:t>
            </a:r>
            <a:br>
              <a:rPr lang="fr-FR" dirty="0">
                <a:solidFill>
                  <a:srgbClr val="002060"/>
                </a:solidFill>
                <a:latin typeface="Chalkduster" panose="03050602040202020205" pitchFamily="66" charset="77"/>
              </a:rPr>
            </a:br>
            <a:r>
              <a:rPr lang="fr-FR" dirty="0">
                <a:solidFill>
                  <a:srgbClr val="002060"/>
                </a:solidFill>
                <a:latin typeface="Chalkduster" panose="03050602040202020205" pitchFamily="66" charset="77"/>
              </a:rPr>
              <a:t>Comment rendre de l’eau de mer potable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5983DB75-28BB-3445-8C6A-14D087A14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349" y="2412414"/>
            <a:ext cx="5829300" cy="3327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410084" y="5910866"/>
            <a:ext cx="25843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 L'eau en sciences - © </a:t>
            </a:r>
            <a:r>
              <a:rPr lang="fr-FR" sz="1200" dirty="0" err="1" smtClean="0"/>
              <a:t>www.cieau.com</a:t>
            </a:r>
            <a:endParaRPr lang="fr-FR" sz="1200" dirty="0"/>
          </a:p>
        </p:txBody>
      </p:sp>
      <p:pic>
        <p:nvPicPr>
          <p:cNvPr id="6" name="Image 5" descr="logo_cieau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474" y="6139404"/>
            <a:ext cx="2282997" cy="72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10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able, tasse, intérieur, alimentation&#10;&#10;Description générée automatiquement">
            <a:extLst>
              <a:ext uri="{FF2B5EF4-FFF2-40B4-BE49-F238E27FC236}">
                <a16:creationId xmlns:a16="http://schemas.microsoft.com/office/drawing/2014/main" xmlns="" id="{8AE6F179-B068-7248-A827-6BFEE749B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743" y="1877786"/>
            <a:ext cx="5856514" cy="4392386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xmlns="" id="{43E83970-D378-1E45-8B86-C33015F1D832}"/>
              </a:ext>
            </a:extLst>
          </p:cNvPr>
          <p:cNvSpPr txBox="1">
            <a:spLocks/>
          </p:cNvSpPr>
          <p:nvPr/>
        </p:nvSpPr>
        <p:spPr>
          <a:xfrm>
            <a:off x="606878" y="381453"/>
            <a:ext cx="10978243" cy="13330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>
                <a:solidFill>
                  <a:srgbClr val="002060"/>
                </a:solidFill>
                <a:latin typeface="Chalkduster" panose="03050602040202020205" pitchFamily="66" charset="77"/>
              </a:rPr>
              <a:t>Expérience 4</a:t>
            </a:r>
            <a:br>
              <a:rPr lang="fr-FR">
                <a:solidFill>
                  <a:srgbClr val="002060"/>
                </a:solidFill>
                <a:latin typeface="Chalkduster" panose="03050602040202020205" pitchFamily="66" charset="77"/>
              </a:rPr>
            </a:br>
            <a:r>
              <a:rPr lang="fr-FR">
                <a:solidFill>
                  <a:srgbClr val="002060"/>
                </a:solidFill>
                <a:latin typeface="Chalkduster" panose="03050602040202020205" pitchFamily="66" charset="77"/>
              </a:rPr>
              <a:t>Comment rendre de l’eau de mer potable ?</a:t>
            </a:r>
            <a:endParaRPr lang="fr-FR" dirty="0">
              <a:solidFill>
                <a:srgbClr val="002060"/>
              </a:solidFill>
              <a:latin typeface="Chalkduster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89930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8FA7FC8C-C6E8-324A-BDCD-9DA04034E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/>
              <a:t>Tous les jours, nous utilisons à la maison de l’eau autrement que pour boire :</a:t>
            </a:r>
          </a:p>
          <a:p>
            <a:pPr>
              <a:buFontTx/>
              <a:buChar char="-"/>
            </a:pPr>
            <a:r>
              <a:rPr lang="fr-FR" dirty="0"/>
              <a:t>quand on se lave</a:t>
            </a:r>
          </a:p>
          <a:p>
            <a:pPr>
              <a:buFontTx/>
              <a:buChar char="-"/>
            </a:pPr>
            <a:r>
              <a:rPr lang="fr-FR" dirty="0"/>
              <a:t>quand on lave le linge et la vaisselle</a:t>
            </a:r>
          </a:p>
          <a:p>
            <a:pPr>
              <a:buFontTx/>
              <a:buChar char="-"/>
            </a:pPr>
            <a:r>
              <a:rPr lang="fr-FR" dirty="0"/>
              <a:t>quand on tire la chasse d’eau</a:t>
            </a:r>
          </a:p>
          <a:p>
            <a:pPr>
              <a:buFontTx/>
              <a:buChar char="-"/>
            </a:pPr>
            <a:r>
              <a:rPr lang="fr-FR" dirty="0"/>
              <a:t>quand on fait cuire des aliments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Dédé sait que la maison est remplie de tuyaux qui emportent toutes ces eaux jusque dans les égouts. Mais il s’interroge sur ce que devient l’eau ensuite. </a:t>
            </a:r>
          </a:p>
        </p:txBody>
      </p:sp>
    </p:spTree>
    <p:extLst>
      <p:ext uri="{BB962C8B-B14F-4D97-AF65-F5344CB8AC3E}">
        <p14:creationId xmlns:p14="http://schemas.microsoft.com/office/powerpoint/2010/main" val="2141712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4" name="Picture 230" descr="C:\Users\Tom\AppData\Local\Microsoft\Windows\Temporary Internet Files\Content.IE5\54P6HUVA\MPj0438467000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4295C41D-736E-494B-9803-FA365FFDA8B2}"/>
              </a:ext>
            </a:extLst>
          </p:cNvPr>
          <p:cNvSpPr txBox="1"/>
          <p:nvPr/>
        </p:nvSpPr>
        <p:spPr>
          <a:xfrm>
            <a:off x="990074" y="2509082"/>
            <a:ext cx="97579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5400" dirty="0">
                <a:solidFill>
                  <a:srgbClr val="002060"/>
                </a:solidFill>
                <a:latin typeface="Chalkduster" panose="03050602040202020205" pitchFamily="66" charset="77"/>
              </a:rPr>
              <a:t>j’analyse les résultats …</a:t>
            </a:r>
          </a:p>
        </p:txBody>
      </p:sp>
      <p:pic>
        <p:nvPicPr>
          <p:cNvPr id="5" name="Graphique 4" descr="Scientifique">
            <a:extLst>
              <a:ext uri="{FF2B5EF4-FFF2-40B4-BE49-F238E27FC236}">
                <a16:creationId xmlns:a16="http://schemas.microsoft.com/office/drawing/2014/main" xmlns="" id="{9B156501-ECD5-0347-9635-9CF21A0EC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681750" y="3730956"/>
            <a:ext cx="2828499" cy="2828499"/>
          </a:xfrm>
          <a:prstGeom prst="rect">
            <a:avLst/>
          </a:prstGeom>
        </p:spPr>
      </p:pic>
      <p:pic>
        <p:nvPicPr>
          <p:cNvPr id="7" name="Image 6" descr="Une image contenant dessin&#10;&#10;Description générée automatiquement">
            <a:extLst>
              <a:ext uri="{FF2B5EF4-FFF2-40B4-BE49-F238E27FC236}">
                <a16:creationId xmlns:a16="http://schemas.microsoft.com/office/drawing/2014/main" xmlns="" id="{A68FBCA9-9CE1-7E49-B6F2-E7D86201084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67186">
            <a:off x="6411790" y="3367599"/>
            <a:ext cx="733181" cy="99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02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F0E7859-4B23-354F-AE7B-38E667506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5639"/>
          </a:xfrm>
        </p:spPr>
        <p:txBody>
          <a:bodyPr/>
          <a:lstStyle/>
          <a:p>
            <a:pPr algn="ctr"/>
            <a:r>
              <a:rPr lang="fr-FR" dirty="0">
                <a:solidFill>
                  <a:srgbClr val="002060"/>
                </a:solidFill>
                <a:latin typeface="Chalkduster" panose="03050602040202020205" pitchFamily="66" charset="77"/>
              </a:rPr>
              <a:t>Expérience 4</a:t>
            </a:r>
          </a:p>
        </p:txBody>
      </p:sp>
      <p:pic>
        <p:nvPicPr>
          <p:cNvPr id="5" name="Image 4" descr="Une image contenant écran, bâtiment&#10;&#10;Description générée automatiquement">
            <a:extLst>
              <a:ext uri="{FF2B5EF4-FFF2-40B4-BE49-F238E27FC236}">
                <a16:creationId xmlns:a16="http://schemas.microsoft.com/office/drawing/2014/main" xmlns="" id="{01C75AE8-F2B5-F74A-B65A-FDBA67240E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" r="-367"/>
          <a:stretch/>
        </p:blipFill>
        <p:spPr>
          <a:xfrm>
            <a:off x="2114550" y="1352505"/>
            <a:ext cx="7962899" cy="514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832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4" name="Picture 230" descr="C:\Users\Tom\AppData\Local\Microsoft\Windows\Temporary Internet Files\Content.IE5\54P6HUVA\MPj0438467000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4295C41D-736E-494B-9803-FA365FFDA8B2}"/>
              </a:ext>
            </a:extLst>
          </p:cNvPr>
          <p:cNvSpPr txBox="1"/>
          <p:nvPr/>
        </p:nvSpPr>
        <p:spPr>
          <a:xfrm>
            <a:off x="3796960" y="3429000"/>
            <a:ext cx="43352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5400" dirty="0">
                <a:solidFill>
                  <a:srgbClr val="002060"/>
                </a:solidFill>
                <a:latin typeface="Chalkduster" panose="03050602040202020205" pitchFamily="66" charset="77"/>
              </a:rPr>
              <a:t>je conclus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70896A7-CD9F-E947-A118-8667E88F5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5458" y="508346"/>
            <a:ext cx="2717800" cy="2667000"/>
          </a:xfrm>
          <a:prstGeom prst="cloudCallout">
            <a:avLst>
              <a:gd name="adj1" fmla="val -59499"/>
              <a:gd name="adj2" fmla="val 61477"/>
            </a:avLst>
          </a:prstGeom>
        </p:spPr>
      </p:pic>
    </p:spTree>
    <p:extLst>
      <p:ext uri="{BB962C8B-B14F-4D97-AF65-F5344CB8AC3E}">
        <p14:creationId xmlns:p14="http://schemas.microsoft.com/office/powerpoint/2010/main" val="1338010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DACD7E10-E327-524A-A411-D646246039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1256"/>
          <a:stretch/>
        </p:blipFill>
        <p:spPr>
          <a:xfrm>
            <a:off x="3781089" y="5388825"/>
            <a:ext cx="1524787" cy="139442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CCC9C3D-5350-5840-BAE6-BA0CB36DFB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1755"/>
          <a:stretch/>
        </p:blipFill>
        <p:spPr>
          <a:xfrm>
            <a:off x="6788109" y="2845752"/>
            <a:ext cx="1462363" cy="151522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1EA0388C-193F-8243-8592-D1B0E4EC84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2407"/>
          <a:stretch/>
        </p:blipFill>
        <p:spPr>
          <a:xfrm>
            <a:off x="1684020" y="5388825"/>
            <a:ext cx="1370758" cy="141599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DA28C527-C8B1-5F4C-BE48-5E58D4A355D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2760"/>
          <a:stretch/>
        </p:blipFill>
        <p:spPr>
          <a:xfrm>
            <a:off x="8871648" y="2497024"/>
            <a:ext cx="1793761" cy="160817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355C32C5-8A47-B24A-AFE3-80FF9B543F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59096" y="4463240"/>
            <a:ext cx="1612625" cy="212749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60F34B6A-C62A-1041-B9FE-0FFAD680209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21884"/>
          <a:stretch/>
        </p:blipFill>
        <p:spPr>
          <a:xfrm>
            <a:off x="7974418" y="4946260"/>
            <a:ext cx="1370758" cy="141587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BD668182-A4FB-7D48-B950-6DBCCE70002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28539"/>
          <a:stretch/>
        </p:blipFill>
        <p:spPr>
          <a:xfrm>
            <a:off x="4846455" y="3062954"/>
            <a:ext cx="1462363" cy="139442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84AC7D95-3972-454A-869B-66957225950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30132"/>
          <a:stretch/>
        </p:blipFill>
        <p:spPr>
          <a:xfrm>
            <a:off x="594770" y="2963402"/>
            <a:ext cx="1653756" cy="154997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F24CCAF-C6D2-8341-B2F7-7812DF573E0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22916"/>
          <a:stretch/>
        </p:blipFill>
        <p:spPr>
          <a:xfrm>
            <a:off x="3054778" y="2963402"/>
            <a:ext cx="1513931" cy="155008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931C4F85-BA9F-794C-BF0A-080EB15D36E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3304" y="156957"/>
            <a:ext cx="1765300" cy="195580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FBA853A9-29A2-8F4E-BA92-E60BC69AEA91}"/>
              </a:ext>
            </a:extLst>
          </p:cNvPr>
          <p:cNvSpPr txBox="1"/>
          <p:nvPr/>
        </p:nvSpPr>
        <p:spPr>
          <a:xfrm>
            <a:off x="8908729" y="6574027"/>
            <a:ext cx="3283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© Accès Éditions Sciences à vivre</a:t>
            </a:r>
          </a:p>
        </p:txBody>
      </p:sp>
    </p:spTree>
    <p:extLst>
      <p:ext uri="{BB962C8B-B14F-4D97-AF65-F5344CB8AC3E}">
        <p14:creationId xmlns:p14="http://schemas.microsoft.com/office/powerpoint/2010/main" val="1679816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96296E-6 C -0.00104 -0.01065 -0.00078 -0.01365 -0.00364 -0.02245 C -0.00429 -0.02453 -0.00533 -0.02569 -0.00612 -0.02731 C -0.00937 -0.03611 -0.00833 -0.03842 -0.01315 -0.04745 C -0.01523 -0.05139 -0.01822 -0.05324 -0.02031 -0.0574 C -0.02604 -0.06944 -0.02122 -0.06111 -0.02851 -0.06967 C -0.02981 -0.07129 -0.03085 -0.07315 -0.03203 -0.07477 C -0.03515 -0.07801 -0.03854 -0.08125 -0.04166 -0.08472 L -0.05585 -0.0993 C -0.06302 -0.10694 -0.05911 -0.10231 -0.0677 -0.11435 C -0.07591 -0.12569 -0.07213 -0.12222 -0.07838 -0.12662 C -0.07955 -0.12824 -0.08059 -0.13032 -0.0819 -0.13171 C -0.0845 -0.13449 -0.0875 -0.13611 -0.09023 -0.13912 C -0.09114 -0.14027 -0.09166 -0.14259 -0.09257 -0.14398 C -0.09544 -0.14815 -0.09778 -0.1493 -0.10091 -0.15162 C -0.10312 -0.15602 -0.10377 -0.1581 -0.10677 -0.16134 C -0.10794 -0.16273 -0.10911 -0.16319 -0.11041 -0.16389 C -0.11497 -0.17361 -0.11015 -0.16504 -0.11627 -0.17129 C -0.11757 -0.17268 -0.11862 -0.175 -0.11979 -0.17639 C -0.12174 -0.17847 -0.12382 -0.17916 -0.12578 -0.18125 C -0.14218 -0.19838 -0.11614 -0.17801 -0.14596 -0.19861 C -0.147 -0.19953 -0.1483 -0.20023 -0.14947 -0.20092 C -0.15143 -0.20277 -0.15338 -0.20463 -0.15533 -0.20602 C -0.15742 -0.2074 -0.15937 -0.2074 -0.16132 -0.20856 C -0.16484 -0.21065 -0.16835 -0.21365 -0.172 -0.21597 L -0.17552 -0.21852 C -0.17669 -0.21944 -0.17799 -0.2199 -0.17903 -0.22106 C -0.18112 -0.22245 -0.18294 -0.22453 -0.18502 -0.22592 C -0.18737 -0.22731 -0.18984 -0.22731 -0.19218 -0.22824 C -0.19453 -0.22963 -0.19687 -0.23171 -0.19934 -0.23333 C -0.20039 -0.23402 -0.20156 -0.23541 -0.20286 -0.23588 L -0.20989 -0.23819 C -0.21237 -0.23981 -0.21458 -0.24282 -0.21692 -0.24328 C -0.22057 -0.24398 -0.22408 -0.2449 -0.2276 -0.2456 C -0.23007 -0.24652 -0.23242 -0.24745 -0.23476 -0.24838 C -0.23789 -0.24907 -0.24114 -0.24977 -0.2444 -0.25069 L -0.33085 -0.24838 C -0.36054 -0.24676 -0.32213 -0.24259 -0.35807 -0.24838 L -0.36757 -0.25324 C -0.36914 -0.25416 -0.3707 -0.25463 -0.37226 -0.25555 C -0.37682 -0.25879 -0.37968 -0.26111 -0.38424 -0.26319 C -0.38958 -0.26527 -0.39856 -0.26713 -0.40312 -0.2706 C -0.40429 -0.27129 -0.40546 -0.27268 -0.40664 -0.27291 C -0.41223 -0.275 -0.4177 -0.27639 -0.42317 -0.27801 C -0.42604 -0.2787 -0.4289 -0.27916 -0.43151 -0.28055 C -0.43359 -0.28125 -0.43554 -0.28287 -0.4375 -0.28287 C -0.45885 -0.28449 -0.4802 -0.28449 -0.50143 -0.28518 C -0.51497 -0.28449 -0.52838 -0.28449 -0.54192 -0.28287 C -0.5457 -0.2824 -0.54648 -0.27963 -0.55013 -0.27801 C -0.55091 -0.27777 -0.55169 -0.27801 -0.55234 -0.27801 " pathEditMode="relative" rAng="0" ptsTypes="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17" y="-1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1227 C 0.00104 0.00926 0.00325 0.00648 0.0052 0.00347 C 0.00729 1.11111E-6 0.00885 -0.00463 0.01132 -0.00764 C 0.0125 -0.00903 0.01406 -0.00995 0.01497 -0.01181 C 0.0181 -0.01806 0.02083 -0.025 0.02356 -0.03148 C 0.02448 -0.03357 0.025 -0.03634 0.02604 -0.0382 C 0.02747 -0.04074 0.02955 -0.04213 0.03099 -0.04468 C 0.03242 -0.04722 0.03333 -0.0507 0.03463 -0.05347 C 0.03737 -0.0588 0.04036 -0.06366 0.04323 -0.06875 C 0.04453 -0.07083 0.04596 -0.07292 0.047 -0.07523 C 0.04817 -0.07824 0.04922 -0.08148 0.05065 -0.08403 C 0.05169 -0.08588 0.05325 -0.08658 0.05429 -0.08843 L 0.06536 -0.1081 C 0.06744 -0.11181 0.06914 -0.1162 0.07161 -0.11898 C 0.07278 -0.1206 0.07422 -0.12176 0.07526 -0.12338 C 0.07825 -0.12824 0.08099 -0.13357 0.08385 -0.13866 C 0.08554 -0.14167 0.08737 -0.14421 0.0888 -0.14745 C 0.09036 -0.15116 0.09179 -0.15533 0.09375 -0.15833 C 0.09752 -0.16482 0.10234 -0.16921 0.10599 -0.17593 C 0.10677 -0.17732 0.10755 -0.17894 0.10846 -0.18033 C 0.11132 -0.18426 0.11367 -0.18611 0.11705 -0.18889 C 0.12409 -0.20139 0.11705 -0.19028 0.12565 -0.2 C 0.12734 -0.20185 0.1289 -0.20463 0.1306 -0.20648 C 0.13216 -0.2081 0.13385 -0.20926 0.13554 -0.21088 C 0.15273 -0.22778 0.13177 -0.20764 0.14661 -0.22408 C 0.14817 -0.2257 0.14987 -0.22662 0.15143 -0.22824 C 0.15325 -0.23033 0.15468 -0.2331 0.15638 -0.23495 C 0.15963 -0.2382 0.16302 -0.24074 0.16627 -0.24375 C 0.16784 -0.24514 0.16966 -0.2463 0.17122 -0.24792 C 0.18398 -0.2632 0.16419 -0.24005 0.17981 -0.25671 C 0.18229 -0.25949 0.18463 -0.2625 0.18711 -0.26551 C 0.18841 -0.2669 0.18945 -0.26898 0.19088 -0.26991 L 0.19817 -0.27431 C 0.20586 -0.28333 0.19791 -0.27477 0.2056 -0.28079 C 0.22317 -0.29468 0.20351 -0.28009 0.21914 -0.29398 C 0.22109 -0.2956 0.2233 -0.29653 0.22526 -0.29838 C 0.22734 -0.30023 0.22929 -0.30278 0.23138 -0.30486 C 0.23593 -0.30926 0.23567 -0.3088 0.23997 -0.31134 C 0.24583 -0.31829 0.24231 -0.31505 0.25104 -0.32014 L 0.25481 -0.32245 C 0.25599 -0.32315 0.25716 -0.32431 0.25846 -0.32454 L 0.27565 -0.32662 C 0.28802 -0.32593 0.30026 -0.32454 0.3125 -0.32454 C 0.32278 -0.32454 0.33307 -0.32662 0.34336 -0.32662 " pathEditMode="relative" ptsTypes="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1 -0.0088 C -0.00222 -0.03079 -0.003 -0.05278 -0.00144 -0.07454 C -0.00092 -0.08171 0.00195 -0.0875 0.00351 -0.09421 C 0.00481 -0.1 0.0056 -0.10602 0.00716 -0.11157 C 0.02226 -0.16528 0.04752 -0.24977 0.06744 -0.29514 C 0.08685 -0.33958 0.09974 -0.37407 0.12148 -0.41111 C 0.14088 -0.44375 0.15755 -0.4831 0.1806 -0.50718 L 0.20755 -0.53565 C 0.2177 -0.54653 0.22877 -0.55995 0.23958 -0.56852 C 0.24596 -0.57361 0.25286 -0.57662 0.25924 -0.58148 C 0.26575 -0.58657 0.27226 -0.59236 0.2789 -0.59699 L 0.29492 -0.60787 C 0.29609 -0.60856 0.29739 -0.60903 0.29856 -0.60995 C 0.30924 -0.61806 0.29856 -0.61134 0.30716 -0.61667 C 0.31393 -0.62847 0.30768 -0.61829 0.31458 -0.62755 C 0.31992 -0.63472 0.32513 -0.64213 0.3306 -0.64931 C 0.33554 -0.65602 0.3444 -0.66644 0.34895 -0.67338 C 0.36041 -0.69074 0.36132 -0.69306 0.37734 -0.71065 C 0.38125 -0.71481 0.38567 -0.71736 0.38958 -0.72153 C 0.39362 -0.72546 0.39869 -0.73102 0.40312 -0.73449 C 0.40507 -0.73611 0.40729 -0.73727 0.40924 -0.73889 C 0.42265 -0.75 0.41458 -0.7456 0.42408 -0.74977 C 0.42356 -0.74468 0.42395 -0.73935 0.42278 -0.73449 C 0.42096 -0.72731 0.41536 -0.71481 0.41536 -0.71481 C 0.41406 -0.70231 0.4151 -0.70741 0.41302 -0.69954 " pathEditMode="relative" ptsTypes="AAAAAAAAAAAAAAAAAAAAAAA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206 C -0.05209 -0.00254 0.00065 -0.0206 -0.14453 -0.01643 C -0.14948 -0.0162 -0.15443 -0.01481 -0.15938 -0.01412 C -0.16185 -0.01342 -0.16433 -0.01273 -0.16667 -0.01203 C -0.17396 -0.00949 -0.18282 -0.00625 -0.19011 -0.00324 C -0.19336 -0.00185 -0.19675 -0.00069 -0.19987 0.00116 L -0.20729 0.00556 C -0.20977 0.00695 -0.21211 0.00903 -0.21472 0.00996 L -0.22084 0.01204 C -0.22201 0.01343 -0.22318 0.01528 -0.22448 0.01644 C -0.23828 0.02871 -0.21524 0.00486 -0.23308 0.02292 C -0.23438 0.02431 -0.23555 0.02616 -0.23685 0.02732 C -0.23881 0.02917 -0.24115 0.02963 -0.24297 0.03172 C -0.24519 0.03403 -0.24701 0.03797 -0.24909 0.04051 C -0.25065 0.04236 -0.25248 0.04329 -0.25404 0.04491 C -0.26068 0.05162 -0.25469 0.04746 -0.26146 0.05139 C -0.26302 0.05348 -0.26459 0.05602 -0.26628 0.05787 C -0.26979 0.06181 -0.27136 0.0625 -0.275 0.06459 C -0.27657 0.06667 -0.27813 0.06922 -0.27982 0.07107 C -0.28581 0.07755 -0.28321 0.07361 -0.28841 0.07755 C -0.30352 0.08912 -0.28477 0.07547 -0.29714 0.08635 C -0.29831 0.0875 -0.29961 0.08773 -0.30078 0.08866 C -0.30196 0.09005 -0.30313 0.0919 -0.30443 0.09283 C -0.30677 0.09468 -0.30938 0.09584 -0.31185 0.09723 C -0.31302 0.09792 -0.31446 0.09838 -0.3155 0.09954 C -0.3267 0.11135 -0.31914 0.10417 -0.33763 0.1169 C -0.33972 0.11829 -0.34167 0.1206 -0.34388 0.1213 C -0.34584 0.12199 -0.34805 0.12223 -0.35 0.12361 C -0.35625 0.12732 -0.36211 0.13287 -0.36836 0.13658 C -0.36966 0.13727 -0.37084 0.1382 -0.37214 0.13889 C -0.37409 0.13982 -0.37631 0.13982 -0.37826 0.14098 C -0.39063 0.14769 -0.3793 0.14329 -0.38815 0.14746 C -0.39141 0.14908 -0.39792 0.15185 -0.39792 0.15185 C -0.39961 0.15348 -0.40118 0.1551 -0.40287 0.15625 C -0.40443 0.15741 -0.40625 0.15718 -0.40782 0.15857 C -0.40886 0.15949 -0.40938 0.16135 -0.41016 0.16297 C -0.41407 0.16111 -0.41537 0.16088 -0.41888 0.15857 C -0.4237 0.15533 -0.42722 0.15209 -0.43229 0.14977 L -0.44219 0.14537 L -0.44714 0.14329 C -0.45782 0.14398 -0.46849 0.14352 -0.47904 0.14537 C -0.48164 0.14584 -0.48386 0.14977 -0.48646 0.14977 L -0.48763 0.14977 " pathEditMode="relative" ptsTypes="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C -0.01003 0.00185 -0.01159 0.00185 -0.02279 0.00671 C -0.02969 0.00972 -0.03464 0.0169 -0.04089 0.02292 C -0.04336 0.02523 -0.04622 0.02708 -0.04883 0.02986 C -0.05143 0.03287 -0.05417 0.03565 -0.05664 0.03889 C -0.06628 0.05116 -0.07773 0.0669 -0.08594 0.08171 C -0.08776 0.08495 -0.08893 0.08889 -0.09049 0.09259 C -0.09232 0.09606 -0.09427 0.09954 -0.09609 0.10301 C -0.09687 0.10486 -0.09753 0.10648 -0.09831 0.10833 C -0.10091 0.11389 -0.10365 0.11898 -0.10625 0.1243 C -0.10781 0.12731 -0.10964 0.13009 -0.11081 0.13356 C -0.11354 0.14074 -0.11471 0.14491 -0.11758 0.15116 C -0.11836 0.15301 -0.1224 0.16088 -0.12318 0.16366 C -0.12383 0.16528 -0.12396 0.16713 -0.12435 0.16921 C -0.12604 0.17546 -0.12656 0.17592 -0.12878 0.18148 C -0.12917 0.1838 -0.12943 0.18634 -0.12995 0.18842 C -0.13047 0.19074 -0.13151 0.19213 -0.13229 0.19398 C -0.13307 0.1963 -0.13385 0.19884 -0.1345 0.20116 C -0.1349 0.20301 -0.13516 0.20463 -0.13555 0.20648 C -0.1362 0.20833 -0.13711 0.21018 -0.13789 0.2118 C -0.13906 0.21481 -0.14023 0.21759 -0.14128 0.2206 C -0.1418 0.22245 -0.1418 0.2243 -0.14245 0.22616 C -0.14323 0.22847 -0.14479 0.23079 -0.1457 0.2331 C -0.14674 0.23611 -0.14714 0.23912 -0.14805 0.24213 C -0.14948 0.24699 -0.15104 0.25162 -0.1526 0.25648 C -0.15325 0.2588 -0.1543 0.26111 -0.15482 0.26342 C -0.15625 0.27037 -0.15508 0.26759 -0.1582 0.27245 C -0.16055 0.28727 -0.15768 0.27268 -0.16146 0.28495 C -0.16211 0.28657 -0.16211 0.28866 -0.16276 0.29028 C -0.16315 0.29167 -0.16432 0.29259 -0.16497 0.29375 C -0.16758 0.29907 -0.16641 0.29977 -0.17057 0.30278 C -0.17279 0.3044 -0.175 0.30602 -0.17734 0.30625 C -0.18607 0.30833 -0.18294 0.30602 -0.18737 0.31018 " pathEditMode="relative" rAng="0" ptsTypes="AAAAAAAAAAAAAAAAAAAAAAAAAAAAAAA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75" y="1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0.00486 C 0.00065 0.00903 0.00091 0.01389 -0.00013 0.01782 C -0.00169 0.02407 -0.00508 0.02893 -0.00625 0.03541 C -0.00664 0.0375 -0.00716 0.03958 -0.00755 0.0419 C -0.00794 0.04491 -0.0082 0.04791 -0.00872 0.05069 C -0.00937 0.0537 -0.01054 0.05648 -0.0112 0.05949 C -0.01172 0.06157 -0.01185 0.06389 -0.0125 0.06597 C -0.01354 0.07037 -0.01484 0.07477 -0.01614 0.07916 C -0.01679 0.08125 -0.01797 0.08333 -0.01862 0.08565 C -0.01862 0.08565 -0.02161 0.10208 -0.02226 0.10532 L -0.02474 0.11852 C -0.02513 0.1206 -0.02565 0.12268 -0.02604 0.125 L -0.02721 0.13379 C -0.02851 0.17153 -0.02838 0.15694 -0.02838 0.17754 " pathEditMode="relative" ptsTypes="AAAAAAAAAAAAA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0.02569 C 0.00078 -0.02662 0.0082 -0.03426 0.00977 -0.03681 C 0.01966 -0.05139 0.00495 -0.0338 0.02083 -0.05417 C 0.03138 -0.06759 0.04167 -0.08194 0.05274 -0.09352 C 0.06953 -0.11111 0.08711 -0.12593 0.10443 -0.14167 C 0.1306 -0.16574 0.14063 -0.17315 0.17201 -0.1963 C 0.1806 -0.20255 0.18932 -0.20787 0.19792 -0.21389 C 0.20612 -0.21944 0.21406 -0.22616 0.2224 -0.23125 C 0.2306 -0.23634 0.23893 -0.2412 0.24701 -0.24653 C 0.25534 -0.25208 0.26328 -0.25903 0.27162 -0.26412 C 0.27969 -0.26921 0.28802 -0.27268 0.29622 -0.27731 C 0.29987 -0.27917 0.30352 -0.28171 0.30729 -0.2838 C 0.31458 -0.28773 0.32214 -0.29074 0.32943 -0.29468 C 0.33646 -0.29861 0.34323 -0.30417 0.35026 -0.30787 C 0.35716 -0.31134 0.36432 -0.31319 0.37122 -0.31667 C 0.37787 -0.31991 0.38425 -0.32454 0.39089 -0.32755 C 0.39688 -0.33032 0.40313 -0.33171 0.40925 -0.33403 C 0.41471 -0.33611 0.41992 -0.33866 0.42526 -0.34074 C 0.43021 -0.34236 0.43516 -0.34352 0.44011 -0.34491 C 0.44206 -0.3456 0.44414 -0.34676 0.44622 -0.34722 C 0.45026 -0.34815 0.45443 -0.34861 0.45846 -0.34931 C 0.46172 -0.35093 0.46497 -0.35278 0.46836 -0.3537 C 0.4724 -0.35486 0.47656 -0.35509 0.4806 -0.35602 C 0.49076 -0.35787 0.4918 -0.3581 0.50156 -0.36042 C 0.50274 -0.36111 0.50443 -0.36435 0.50521 -0.3625 C 0.50677 -0.3581 0.50599 -0.35231 0.50638 -0.34722 C 0.50703 -0.33958 0.50794 -0.33079 0.50886 -0.32315 C 0.50925 -0.32014 0.50951 -0.31713 0.51016 -0.31435 C 0.51081 -0.31134 0.51159 -0.30833 0.51263 -0.30556 C 0.51537 -0.29838 0.51497 -0.30417 0.51497 -0.29907 " pathEditMode="relative" ptsTypes="AAAAAAAAAAAAAAAAAAAAAAAAAAAAAA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xmlns="" id="{B669A289-56D2-764C-85E4-1E6311BEF1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7922146"/>
              </p:ext>
            </p:extLst>
          </p:nvPr>
        </p:nvGraphicFramePr>
        <p:xfrm>
          <a:off x="1849109" y="1220837"/>
          <a:ext cx="1012663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EC9D0B12-FAD2-F942-B203-9176D215A76F}"/>
              </a:ext>
            </a:extLst>
          </p:cNvPr>
          <p:cNvSpPr txBox="1"/>
          <p:nvPr/>
        </p:nvSpPr>
        <p:spPr>
          <a:xfrm>
            <a:off x="1205345" y="457200"/>
            <a:ext cx="7809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Remets les étapes de nettoyage de l’eau dans l’ordre</a:t>
            </a:r>
          </a:p>
        </p:txBody>
      </p:sp>
    </p:spTree>
    <p:extLst>
      <p:ext uri="{BB962C8B-B14F-4D97-AF65-F5344CB8AC3E}">
        <p14:creationId xmlns:p14="http://schemas.microsoft.com/office/powerpoint/2010/main" val="386802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xmlns="" id="{B669A289-56D2-764C-85E4-1E6311BEF1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9126137"/>
              </p:ext>
            </p:extLst>
          </p:nvPr>
        </p:nvGraphicFramePr>
        <p:xfrm>
          <a:off x="1764583" y="1188179"/>
          <a:ext cx="1012663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2F5AFBFE-6CF9-254A-B10D-8698BF20B6ED}"/>
              </a:ext>
            </a:extLst>
          </p:cNvPr>
          <p:cNvSpPr txBox="1"/>
          <p:nvPr/>
        </p:nvSpPr>
        <p:spPr>
          <a:xfrm>
            <a:off x="1205345" y="457200"/>
            <a:ext cx="7809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Remets les étapes de nettoyage de l’eau dans l’ordre</a:t>
            </a:r>
          </a:p>
        </p:txBody>
      </p:sp>
    </p:spTree>
    <p:extLst>
      <p:ext uri="{BB962C8B-B14F-4D97-AF65-F5344CB8AC3E}">
        <p14:creationId xmlns:p14="http://schemas.microsoft.com/office/powerpoint/2010/main" val="2391800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4" name="Picture 230" descr="C:\Users\Tom\AppData\Local\Microsoft\Windows\Temporary Internet Files\Content.IE5\54P6HUVA\MPj04384670000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4295C41D-736E-494B-9803-FA365FFDA8B2}"/>
              </a:ext>
            </a:extLst>
          </p:cNvPr>
          <p:cNvSpPr txBox="1"/>
          <p:nvPr/>
        </p:nvSpPr>
        <p:spPr>
          <a:xfrm>
            <a:off x="2620431" y="444275"/>
            <a:ext cx="552035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5400" dirty="0">
                <a:solidFill>
                  <a:srgbClr val="002060"/>
                </a:solidFill>
                <a:latin typeface="Chalkduster" panose="03050602040202020205" pitchFamily="66" charset="77"/>
              </a:rPr>
              <a:t>Les enquêtes </a:t>
            </a:r>
          </a:p>
          <a:p>
            <a:pPr algn="ctr"/>
            <a:r>
              <a:rPr lang="fr-FR" sz="5400" dirty="0">
                <a:solidFill>
                  <a:srgbClr val="002060"/>
                </a:solidFill>
                <a:latin typeface="Chalkduster" panose="03050602040202020205" pitchFamily="66" charset="77"/>
              </a:rPr>
              <a:t>de Dédé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F4C7DF58-E82F-2342-AAF8-8792F981F9F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660" y="1595717"/>
            <a:ext cx="2654273" cy="489508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FB1DF232-585E-A143-BC9B-1E3E26C10208}"/>
              </a:ext>
            </a:extLst>
          </p:cNvPr>
          <p:cNvSpPr txBox="1"/>
          <p:nvPr/>
        </p:nvSpPr>
        <p:spPr>
          <a:xfrm>
            <a:off x="1254600" y="2626768"/>
            <a:ext cx="57010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solidFill>
                  <a:schemeClr val="bg1"/>
                </a:solidFill>
                <a:latin typeface="Comic Sans MS" panose="030F0902030302020204" pitchFamily="66" charset="0"/>
              </a:rPr>
              <a:t>Comment faire pour réduire la </a:t>
            </a:r>
            <a:r>
              <a:rPr lang="fr-FR" sz="4400">
                <a:solidFill>
                  <a:schemeClr val="bg1"/>
                </a:solidFill>
                <a:latin typeface="Comic Sans MS" panose="030F0902030302020204" pitchFamily="66" charset="0"/>
              </a:rPr>
              <a:t>consommation d’eau du </a:t>
            </a:r>
            <a:r>
              <a:rPr lang="fr-FR" sz="4400" dirty="0">
                <a:solidFill>
                  <a:schemeClr val="bg1"/>
                </a:solidFill>
                <a:latin typeface="Comic Sans MS" panose="030F0902030302020204" pitchFamily="66" charset="0"/>
              </a:rPr>
              <a:t>robinet ?</a:t>
            </a:r>
          </a:p>
        </p:txBody>
      </p:sp>
    </p:spTree>
    <p:extLst>
      <p:ext uri="{BB962C8B-B14F-4D97-AF65-F5344CB8AC3E}">
        <p14:creationId xmlns:p14="http://schemas.microsoft.com/office/powerpoint/2010/main" val="2376778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4" name="Picture 230" descr="C:\Users\Tom\AppData\Local\Microsoft\Windows\Temporary Internet Files\Content.IE5\54P6HUVA\MPj0438467000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4295C41D-736E-494B-9803-FA365FFDA8B2}"/>
              </a:ext>
            </a:extLst>
          </p:cNvPr>
          <p:cNvSpPr txBox="1"/>
          <p:nvPr/>
        </p:nvSpPr>
        <p:spPr>
          <a:xfrm>
            <a:off x="587381" y="940940"/>
            <a:ext cx="91301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5400" dirty="0">
                <a:solidFill>
                  <a:srgbClr val="002060"/>
                </a:solidFill>
                <a:latin typeface="Chalkduster" panose="03050602040202020205" pitchFamily="66" charset="77"/>
              </a:rPr>
              <a:t>L’objet techno-mystère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F6E984C0-B5AA-1148-96C5-6A8A68E36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281871">
            <a:off x="7253623" y="2004041"/>
            <a:ext cx="2523127" cy="190424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97148AA-F29F-114D-8505-B2AB1A7B5D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727" y="2040620"/>
            <a:ext cx="1480341" cy="245022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93DDC997-AFED-2846-9612-75F2490DF0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2901" y="2485977"/>
            <a:ext cx="2508544" cy="222981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920DB2D3-7C5B-3348-A385-4615204DA0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4390" y="4266082"/>
            <a:ext cx="4361287" cy="244868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E79B22B3-C1E6-E04A-8165-5534348FE7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273" y="487528"/>
            <a:ext cx="1656094" cy="331218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F71CBFFF-86F8-F847-A67C-D998396669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768" y="2357171"/>
            <a:ext cx="2342206" cy="435759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ADCAF681-0587-AD47-AB97-0ADE025842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2423" y="4854762"/>
            <a:ext cx="2774473" cy="186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366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31DFDDC-E94A-4F3D-B530-4BE9632E2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u="sng" dirty="0"/>
              <a:t>Quel objet permet de récupérer de l’eau ?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xmlns="" id="{2BA8B06E-5870-43E9-9A18-CB0C059803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718403"/>
              </p:ext>
            </p:extLst>
          </p:nvPr>
        </p:nvGraphicFramePr>
        <p:xfrm>
          <a:off x="3904189" y="2235194"/>
          <a:ext cx="7748336" cy="29960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37084">
                  <a:extLst>
                    <a:ext uri="{9D8B030D-6E8A-4147-A177-3AD203B41FA5}">
                      <a16:colId xmlns:a16="http://schemas.microsoft.com/office/drawing/2014/main" xmlns="" val="3187338252"/>
                    </a:ext>
                  </a:extLst>
                </a:gridCol>
                <a:gridCol w="1937084">
                  <a:extLst>
                    <a:ext uri="{9D8B030D-6E8A-4147-A177-3AD203B41FA5}">
                      <a16:colId xmlns:a16="http://schemas.microsoft.com/office/drawing/2014/main" xmlns="" val="3757398893"/>
                    </a:ext>
                  </a:extLst>
                </a:gridCol>
                <a:gridCol w="1937084">
                  <a:extLst>
                    <a:ext uri="{9D8B030D-6E8A-4147-A177-3AD203B41FA5}">
                      <a16:colId xmlns:a16="http://schemas.microsoft.com/office/drawing/2014/main" xmlns="" val="1099151013"/>
                    </a:ext>
                  </a:extLst>
                </a:gridCol>
                <a:gridCol w="1937084">
                  <a:extLst>
                    <a:ext uri="{9D8B030D-6E8A-4147-A177-3AD203B41FA5}">
                      <a16:colId xmlns:a16="http://schemas.microsoft.com/office/drawing/2014/main" xmlns="" val="1349392762"/>
                    </a:ext>
                  </a:extLst>
                </a:gridCol>
              </a:tblGrid>
              <a:tr h="12764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Matériaux qui le composent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Forme, taille et masse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Fonction/usage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Lieu où on l’utilise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/>
                </a:tc>
                <a:extLst>
                  <a:ext uri="{0D108BD9-81ED-4DB2-BD59-A6C34878D82A}">
                    <a16:rowId xmlns:a16="http://schemas.microsoft.com/office/drawing/2014/main" xmlns="" val="3671032940"/>
                  </a:ext>
                </a:extLst>
              </a:tr>
              <a:tr h="12764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>
                    <a:solidFill>
                      <a:srgbClr val="CFD6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/>
                </a:tc>
                <a:extLst>
                  <a:ext uri="{0D108BD9-81ED-4DB2-BD59-A6C34878D82A}">
                    <a16:rowId xmlns:a16="http://schemas.microsoft.com/office/drawing/2014/main" xmlns="" val="3230748558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148AC77E-9D89-4ECE-ADE3-F53125B28AAB}"/>
              </a:ext>
            </a:extLst>
          </p:cNvPr>
          <p:cNvSpPr txBox="1"/>
          <p:nvPr/>
        </p:nvSpPr>
        <p:spPr>
          <a:xfrm>
            <a:off x="4352480" y="4699635"/>
            <a:ext cx="1137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	</a:t>
            </a:r>
          </a:p>
        </p:txBody>
      </p:sp>
      <p:pic>
        <p:nvPicPr>
          <p:cNvPr id="8" name="Image 7" descr="Une image contenant bâtiment, fenêtre, assis, neige&#10;&#10;Description générée automatiquement">
            <a:extLst>
              <a:ext uri="{FF2B5EF4-FFF2-40B4-BE49-F238E27FC236}">
                <a16:creationId xmlns:a16="http://schemas.microsoft.com/office/drawing/2014/main" xmlns="" id="{FA36CBCA-7EA3-684F-A25D-4702E584E0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611" r="67814" b="40833"/>
          <a:stretch/>
        </p:blipFill>
        <p:spPr>
          <a:xfrm rot="5400000">
            <a:off x="420592" y="1036602"/>
            <a:ext cx="2207351" cy="1828800"/>
          </a:xfrm>
          <a:prstGeom prst="rect">
            <a:avLst/>
          </a:prstGeom>
        </p:spPr>
      </p:pic>
      <p:pic>
        <p:nvPicPr>
          <p:cNvPr id="15" name="Image 14" descr="Une image contenant eau, assis, morceau, oiseau&#10;&#10;Description générée automatiquement">
            <a:extLst>
              <a:ext uri="{FF2B5EF4-FFF2-40B4-BE49-F238E27FC236}">
                <a16:creationId xmlns:a16="http://schemas.microsoft.com/office/drawing/2014/main" xmlns="" id="{09702ACD-E46F-674E-B6F9-91A432AEE0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53" t="19592" r="25714" b="13856"/>
          <a:stretch/>
        </p:blipFill>
        <p:spPr>
          <a:xfrm rot="5400000">
            <a:off x="548221" y="3216368"/>
            <a:ext cx="3086787" cy="310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412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31DFDDC-E94A-4F3D-B530-4BE9632E2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u="sng" dirty="0"/>
              <a:t>Quel objet permet de récupérer de l’eau ?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xmlns="" id="{2BA8B06E-5870-43E9-9A18-CB0C059803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6572849"/>
              </p:ext>
            </p:extLst>
          </p:nvPr>
        </p:nvGraphicFramePr>
        <p:xfrm>
          <a:off x="3904189" y="2235194"/>
          <a:ext cx="7748336" cy="29960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37084">
                  <a:extLst>
                    <a:ext uri="{9D8B030D-6E8A-4147-A177-3AD203B41FA5}">
                      <a16:colId xmlns:a16="http://schemas.microsoft.com/office/drawing/2014/main" xmlns="" val="3187338252"/>
                    </a:ext>
                  </a:extLst>
                </a:gridCol>
                <a:gridCol w="1937084">
                  <a:extLst>
                    <a:ext uri="{9D8B030D-6E8A-4147-A177-3AD203B41FA5}">
                      <a16:colId xmlns:a16="http://schemas.microsoft.com/office/drawing/2014/main" xmlns="" val="3757398893"/>
                    </a:ext>
                  </a:extLst>
                </a:gridCol>
                <a:gridCol w="1937084">
                  <a:extLst>
                    <a:ext uri="{9D8B030D-6E8A-4147-A177-3AD203B41FA5}">
                      <a16:colId xmlns:a16="http://schemas.microsoft.com/office/drawing/2014/main" xmlns="" val="1099151013"/>
                    </a:ext>
                  </a:extLst>
                </a:gridCol>
                <a:gridCol w="1937084">
                  <a:extLst>
                    <a:ext uri="{9D8B030D-6E8A-4147-A177-3AD203B41FA5}">
                      <a16:colId xmlns:a16="http://schemas.microsoft.com/office/drawing/2014/main" xmlns="" val="1349392762"/>
                    </a:ext>
                  </a:extLst>
                </a:gridCol>
              </a:tblGrid>
              <a:tr h="12764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Matériaux qui le composent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Forme, taille et masse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Fonction/usage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Lieu où on l’utilise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/>
                </a:tc>
                <a:extLst>
                  <a:ext uri="{0D108BD9-81ED-4DB2-BD59-A6C34878D82A}">
                    <a16:rowId xmlns:a16="http://schemas.microsoft.com/office/drawing/2014/main" xmlns="" val="3671032940"/>
                  </a:ext>
                </a:extLst>
              </a:tr>
              <a:tr h="12764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Métal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(robinet)</a:t>
                      </a:r>
                    </a:p>
                  </a:txBody>
                  <a:tcPr marL="36830" marR="36830" marT="36830" marB="36830">
                    <a:solidFill>
                      <a:srgbClr val="CFD6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Plus petit qu’une maison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tordu</a:t>
                      </a:r>
                    </a:p>
                  </a:txBody>
                  <a:tcPr marL="36830" marR="36830" marT="36830" marB="3683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Récupérer de l’eau</a:t>
                      </a:r>
                    </a:p>
                  </a:txBody>
                  <a:tcPr marL="36830" marR="36830" marT="36830" marB="3683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/>
                </a:tc>
                <a:extLst>
                  <a:ext uri="{0D108BD9-81ED-4DB2-BD59-A6C34878D82A}">
                    <a16:rowId xmlns:a16="http://schemas.microsoft.com/office/drawing/2014/main" xmlns="" val="3230748558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148AC77E-9D89-4ECE-ADE3-F53125B28AAB}"/>
              </a:ext>
            </a:extLst>
          </p:cNvPr>
          <p:cNvSpPr txBox="1"/>
          <p:nvPr/>
        </p:nvSpPr>
        <p:spPr>
          <a:xfrm>
            <a:off x="4352480" y="4699635"/>
            <a:ext cx="1137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	</a:t>
            </a:r>
          </a:p>
        </p:txBody>
      </p:sp>
      <p:pic>
        <p:nvPicPr>
          <p:cNvPr id="8" name="Image 7" descr="Une image contenant bâtiment, fenêtre, assis, neige&#10;&#10;Description générée automatiquement">
            <a:extLst>
              <a:ext uri="{FF2B5EF4-FFF2-40B4-BE49-F238E27FC236}">
                <a16:creationId xmlns:a16="http://schemas.microsoft.com/office/drawing/2014/main" xmlns="" id="{FA36CBCA-7EA3-684F-A25D-4702E584E0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611" r="67814" b="40833"/>
          <a:stretch/>
        </p:blipFill>
        <p:spPr>
          <a:xfrm rot="5400000">
            <a:off x="420592" y="1036602"/>
            <a:ext cx="2207351" cy="1828800"/>
          </a:xfrm>
          <a:prstGeom prst="rect">
            <a:avLst/>
          </a:prstGeom>
        </p:spPr>
      </p:pic>
      <p:pic>
        <p:nvPicPr>
          <p:cNvPr id="15" name="Image 14" descr="Une image contenant eau, assis, morceau, oiseau&#10;&#10;Description générée automatiquement">
            <a:extLst>
              <a:ext uri="{FF2B5EF4-FFF2-40B4-BE49-F238E27FC236}">
                <a16:creationId xmlns:a16="http://schemas.microsoft.com/office/drawing/2014/main" xmlns="" id="{09702ACD-E46F-674E-B6F9-91A432AEE0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53" t="19592" r="25714" b="13856"/>
          <a:stretch/>
        </p:blipFill>
        <p:spPr>
          <a:xfrm rot="5400000">
            <a:off x="548221" y="3216368"/>
            <a:ext cx="3086787" cy="310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154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4" name="Picture 230" descr="C:\Users\Tom\AppData\Local\Microsoft\Windows\Temporary Internet Files\Content.IE5\54P6HUVA\MPj04384670000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4295C41D-736E-494B-9803-FA365FFDA8B2}"/>
              </a:ext>
            </a:extLst>
          </p:cNvPr>
          <p:cNvSpPr txBox="1"/>
          <p:nvPr/>
        </p:nvSpPr>
        <p:spPr>
          <a:xfrm>
            <a:off x="2620431" y="444275"/>
            <a:ext cx="552035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5400" dirty="0">
                <a:solidFill>
                  <a:srgbClr val="002060"/>
                </a:solidFill>
                <a:latin typeface="Chalkduster" panose="03050602040202020205" pitchFamily="66" charset="77"/>
              </a:rPr>
              <a:t>Les enquêtes </a:t>
            </a:r>
          </a:p>
          <a:p>
            <a:pPr algn="ctr"/>
            <a:r>
              <a:rPr lang="fr-FR" sz="5400" dirty="0">
                <a:solidFill>
                  <a:srgbClr val="002060"/>
                </a:solidFill>
                <a:latin typeface="Chalkduster" panose="03050602040202020205" pitchFamily="66" charset="77"/>
              </a:rPr>
              <a:t>de Dédé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F4C7DF58-E82F-2342-AAF8-8792F981F9F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660" y="1595717"/>
            <a:ext cx="2654273" cy="489508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FB1DF232-585E-A143-BC9B-1E3E26C10208}"/>
              </a:ext>
            </a:extLst>
          </p:cNvPr>
          <p:cNvSpPr txBox="1"/>
          <p:nvPr/>
        </p:nvSpPr>
        <p:spPr>
          <a:xfrm>
            <a:off x="1254600" y="2626768"/>
            <a:ext cx="57010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solidFill>
                  <a:schemeClr val="bg1"/>
                </a:solidFill>
                <a:latin typeface="Comic Sans MS" panose="030F0902030302020204" pitchFamily="66" charset="0"/>
              </a:rPr>
              <a:t>Que devient l’eau de mon bain ?</a:t>
            </a:r>
          </a:p>
        </p:txBody>
      </p:sp>
    </p:spTree>
    <p:extLst>
      <p:ext uri="{BB962C8B-B14F-4D97-AF65-F5344CB8AC3E}">
        <p14:creationId xmlns:p14="http://schemas.microsoft.com/office/powerpoint/2010/main" val="2541818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365_Jtzurh.mp4" descr="IMG_4365_Jtzurh.mp4">
            <a:hlinkClick r:id="" action="ppaction://media"/>
            <a:extLst>
              <a:ext uri="{FF2B5EF4-FFF2-40B4-BE49-F238E27FC236}">
                <a16:creationId xmlns:a16="http://schemas.microsoft.com/office/drawing/2014/main" xmlns="" id="{4FAC46FE-3183-0A4A-AA8C-494BDE5817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6665" y="723749"/>
            <a:ext cx="10321525" cy="58058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90721" y="93418"/>
            <a:ext cx="47556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 smtClean="0"/>
              <a:t>Un récupérateur d’eau de pluie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524822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bâtiment, fenêtre, assis, neige&#10;&#10;Description générée automatiquement">
            <a:extLst>
              <a:ext uri="{FF2B5EF4-FFF2-40B4-BE49-F238E27FC236}">
                <a16:creationId xmlns:a16="http://schemas.microsoft.com/office/drawing/2014/main" xmlns="" id="{C414065A-B874-454A-A4FB-AC96A9F756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8962"/>
          <a:stretch/>
        </p:blipFill>
        <p:spPr>
          <a:xfrm rot="5400000">
            <a:off x="-897021" y="1540486"/>
            <a:ext cx="6214533" cy="3777025"/>
          </a:xfrm>
          <a:prstGeom prst="rect">
            <a:avLst/>
          </a:prstGeom>
        </p:spPr>
      </p:pic>
      <p:pic>
        <p:nvPicPr>
          <p:cNvPr id="3" name="Image 2" descr="Une image contenant en bois, bâtiment, table, banc&#10;&#10;Description générée automatiquement">
            <a:extLst>
              <a:ext uri="{FF2B5EF4-FFF2-40B4-BE49-F238E27FC236}">
                <a16:creationId xmlns:a16="http://schemas.microsoft.com/office/drawing/2014/main" xmlns="" id="{89DCD8B2-8F98-BE48-BA2B-282C8E9E3B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63" r="16519" b="-2"/>
          <a:stretch/>
        </p:blipFill>
        <p:spPr>
          <a:xfrm>
            <a:off x="4184538" y="321732"/>
            <a:ext cx="3822924" cy="6214533"/>
          </a:xfrm>
          <a:prstGeom prst="rect">
            <a:avLst/>
          </a:prstGeom>
        </p:spPr>
      </p:pic>
      <p:pic>
        <p:nvPicPr>
          <p:cNvPr id="7" name="Image 6" descr="Une image contenant bâtiment, extérieur, rue, assis&#10;&#10;Description générée automatiquement">
            <a:extLst>
              <a:ext uri="{FF2B5EF4-FFF2-40B4-BE49-F238E27FC236}">
                <a16:creationId xmlns:a16="http://schemas.microsoft.com/office/drawing/2014/main" xmlns="" id="{0782B412-5368-BE4B-BB65-19244B46AB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845" r="-2" b="-2"/>
          <a:stretch/>
        </p:blipFill>
        <p:spPr>
          <a:xfrm rot="5400000">
            <a:off x="6871703" y="1537701"/>
            <a:ext cx="6214533" cy="378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08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1B3B4C5-55D2-4D9B-ADA9-C87A7921D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3700"/>
            <a:ext cx="10515600" cy="771217"/>
          </a:xfrm>
        </p:spPr>
        <p:txBody>
          <a:bodyPr>
            <a:normAutofit/>
          </a:bodyPr>
          <a:lstStyle/>
          <a:p>
            <a:r>
              <a:rPr lang="fr-FR" sz="3200" dirty="0"/>
              <a:t>Qu’a-t-on appris aujourd’hui ?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880FDC27-6104-4EAA-B658-3DF9C335E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36848"/>
            <a:ext cx="10515600" cy="2376134"/>
          </a:xfrm>
        </p:spPr>
        <p:txBody>
          <a:bodyPr/>
          <a:lstStyle/>
          <a:p>
            <a:r>
              <a:rPr lang="fr-FR" dirty="0"/>
              <a:t>L’eau que les humains utilisent est recyclée. </a:t>
            </a:r>
          </a:p>
          <a:p>
            <a:r>
              <a:rPr lang="fr-FR" dirty="0"/>
              <a:t>Il existe des stations d’épuration utilisant de nombreux procédés pour « nettoyer » l’eau.</a:t>
            </a:r>
          </a:p>
          <a:p>
            <a:r>
              <a:rPr lang="fr-FR" dirty="0"/>
              <a:t>Plusieurs étapes sont nécessaires.</a:t>
            </a:r>
          </a:p>
          <a:p>
            <a:pPr lvl="1"/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9A1BB76D-3591-4B4F-8D7C-F29A22D61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2562"/>
            <a:ext cx="1649138" cy="1978965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xmlns="" id="{ED0EBB65-68C5-4AA9-8A7F-D6DF7AD0C7FC}"/>
              </a:ext>
            </a:extLst>
          </p:cNvPr>
          <p:cNvSpPr txBox="1">
            <a:spLocks/>
          </p:cNvSpPr>
          <p:nvPr/>
        </p:nvSpPr>
        <p:spPr>
          <a:xfrm>
            <a:off x="838200" y="4112982"/>
            <a:ext cx="10515600" cy="7712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Quelles connaissances a-t-on utilisées ?</a:t>
            </a:r>
          </a:p>
        </p:txBody>
      </p:sp>
      <p:sp>
        <p:nvSpPr>
          <p:cNvPr id="11" name="Espace réservé du contenu 6">
            <a:extLst>
              <a:ext uri="{FF2B5EF4-FFF2-40B4-BE49-F238E27FC236}">
                <a16:creationId xmlns:a16="http://schemas.microsoft.com/office/drawing/2014/main" xmlns="" id="{58466FF0-DA4D-493B-9221-8AECDE59F2C1}"/>
              </a:ext>
            </a:extLst>
          </p:cNvPr>
          <p:cNvSpPr txBox="1">
            <a:spLocks/>
          </p:cNvSpPr>
          <p:nvPr/>
        </p:nvSpPr>
        <p:spPr>
          <a:xfrm>
            <a:off x="838200" y="5166342"/>
            <a:ext cx="10515600" cy="1291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/>
              <a:t>Suivre un protocole expérimental. </a:t>
            </a:r>
          </a:p>
          <a:p>
            <a:r>
              <a:rPr lang="fr-FR" sz="2400" dirty="0"/>
              <a:t>Lire un schéma explicatif</a:t>
            </a:r>
          </a:p>
        </p:txBody>
      </p:sp>
    </p:spTree>
    <p:extLst>
      <p:ext uri="{BB962C8B-B14F-4D97-AF65-F5344CB8AC3E}">
        <p14:creationId xmlns:p14="http://schemas.microsoft.com/office/powerpoint/2010/main" val="212148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4" name="Picture 230" descr="C:\Users\Tom\AppData\Local\Microsoft\Windows\Temporary Internet Files\Content.IE5\54P6HUVA\MPj0438467000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4295C41D-736E-494B-9803-FA365FFDA8B2}"/>
              </a:ext>
            </a:extLst>
          </p:cNvPr>
          <p:cNvSpPr txBox="1"/>
          <p:nvPr/>
        </p:nvSpPr>
        <p:spPr>
          <a:xfrm>
            <a:off x="4258574" y="2967335"/>
            <a:ext cx="36748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5400" dirty="0">
                <a:solidFill>
                  <a:srgbClr val="002060"/>
                </a:solidFill>
                <a:latin typeface="Chalkduster" panose="03050602040202020205" pitchFamily="66" charset="77"/>
              </a:rPr>
              <a:t>j’observe</a:t>
            </a:r>
          </a:p>
        </p:txBody>
      </p:sp>
      <p:pic>
        <p:nvPicPr>
          <p:cNvPr id="3" name="Graphique 2" descr="Cerveau dans une tête">
            <a:extLst>
              <a:ext uri="{FF2B5EF4-FFF2-40B4-BE49-F238E27FC236}">
                <a16:creationId xmlns:a16="http://schemas.microsoft.com/office/drawing/2014/main" xmlns="" id="{18FF5E8B-E864-0149-AB5A-4D3D43957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96321" y="1801922"/>
            <a:ext cx="2698359" cy="269835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7914D044-48FE-3640-9D56-0B76C51B552F}"/>
              </a:ext>
            </a:extLst>
          </p:cNvPr>
          <p:cNvSpPr/>
          <p:nvPr/>
        </p:nvSpPr>
        <p:spPr>
          <a:xfrm>
            <a:off x="2906592" y="1078647"/>
            <a:ext cx="77617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88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902030302020204" pitchFamily="66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60299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herbe, extérieur, train, voie&#10;&#10;Description générée automatiquement">
            <a:extLst>
              <a:ext uri="{FF2B5EF4-FFF2-40B4-BE49-F238E27FC236}">
                <a16:creationId xmlns:a16="http://schemas.microsoft.com/office/drawing/2014/main" xmlns="" id="{74D30DDF-8E53-0A44-9B96-840FCC3366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72" r="-3" b="3899"/>
          <a:stretch/>
        </p:blipFill>
        <p:spPr>
          <a:xfrm>
            <a:off x="321731" y="321731"/>
            <a:ext cx="5728548" cy="3079194"/>
          </a:xfrm>
          <a:prstGeom prst="rect">
            <a:avLst/>
          </a:prstGeom>
        </p:spPr>
      </p:pic>
      <p:pic>
        <p:nvPicPr>
          <p:cNvPr id="8" name="Image 7" descr="Une image contenant extérieur, eau, rivière, nature&#10;&#10;Description générée automatiquement">
            <a:extLst>
              <a:ext uri="{FF2B5EF4-FFF2-40B4-BE49-F238E27FC236}">
                <a16:creationId xmlns:a16="http://schemas.microsoft.com/office/drawing/2014/main" xmlns="" id="{8DC38C5C-51E9-6C4B-9CDC-C591A35E04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12" r="-3" b="3727"/>
          <a:stretch/>
        </p:blipFill>
        <p:spPr>
          <a:xfrm>
            <a:off x="6141719" y="321731"/>
            <a:ext cx="5728547" cy="3079194"/>
          </a:xfrm>
          <a:prstGeom prst="rect">
            <a:avLst/>
          </a:prstGeom>
        </p:spPr>
      </p:pic>
      <p:pic>
        <p:nvPicPr>
          <p:cNvPr id="6" name="Image 5" descr="Une image contenant intérieur, table, fenêtre, compteur&#10;&#10;Description générée automatiquement">
            <a:extLst>
              <a:ext uri="{FF2B5EF4-FFF2-40B4-BE49-F238E27FC236}">
                <a16:creationId xmlns:a16="http://schemas.microsoft.com/office/drawing/2014/main" xmlns="" id="{EA22A1E7-196B-2F42-8C04-C444903F78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247" r="-3" b="14063"/>
          <a:stretch/>
        </p:blipFill>
        <p:spPr>
          <a:xfrm>
            <a:off x="321730" y="3489159"/>
            <a:ext cx="5728548" cy="3047107"/>
          </a:xfrm>
          <a:prstGeom prst="rect">
            <a:avLst/>
          </a:prstGeom>
        </p:spPr>
      </p:pic>
      <p:pic>
        <p:nvPicPr>
          <p:cNvPr id="5" name="Image 4" descr="Une image contenant herbe, extérieur, champ, vert&#10;&#10;Description générée automatiquement">
            <a:extLst>
              <a:ext uri="{FF2B5EF4-FFF2-40B4-BE49-F238E27FC236}">
                <a16:creationId xmlns:a16="http://schemas.microsoft.com/office/drawing/2014/main" xmlns="" id="{E910D3F5-EAA5-7D46-9B14-FAA25951E9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0313" r="-3" b="-3"/>
          <a:stretch/>
        </p:blipFill>
        <p:spPr>
          <a:xfrm>
            <a:off x="6141718" y="3489159"/>
            <a:ext cx="5728547" cy="304710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B254BACC-4D50-D94C-9018-D745D569050E}"/>
              </a:ext>
            </a:extLst>
          </p:cNvPr>
          <p:cNvSpPr txBox="1"/>
          <p:nvPr/>
        </p:nvSpPr>
        <p:spPr>
          <a:xfrm>
            <a:off x="5021821" y="3812954"/>
            <a:ext cx="6465287" cy="15160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fr-FR" sz="3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18120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4" name="Picture 230" descr="C:\Users\Tom\AppData\Local\Microsoft\Windows\Temporary Internet Files\Content.IE5\54P6HUVA\MPj0438467000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4295C41D-736E-494B-9803-FA365FFDA8B2}"/>
              </a:ext>
            </a:extLst>
          </p:cNvPr>
          <p:cNvSpPr txBox="1"/>
          <p:nvPr/>
        </p:nvSpPr>
        <p:spPr>
          <a:xfrm>
            <a:off x="3461689" y="2967335"/>
            <a:ext cx="52686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5400" dirty="0">
                <a:solidFill>
                  <a:srgbClr val="002060"/>
                </a:solidFill>
                <a:latin typeface="Chalkduster" panose="03050602040202020205" pitchFamily="66" charset="77"/>
              </a:rPr>
              <a:t>je cherche …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1BC86EF0-5E80-9E44-8E15-C48CAC866E9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493493">
            <a:off x="8763530" y="2953945"/>
            <a:ext cx="1827911" cy="151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64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99AE2756-0FC4-4155-83E7-58AAAB63E7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47AB924-1B87-43FC-B7C7-B112D5C51A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98024E41-9E6B-1F47-BB67-02E729EFD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Les différentes formes de recherche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436DF57B-AE02-884D-8E4F-F8680BA3B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517720"/>
            <a:ext cx="3425609" cy="357765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759DC668-3845-5A43-8763-37ADDA254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729" y="1169261"/>
            <a:ext cx="3433324" cy="2274577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818DC98F-4057-4645-B948-F604F39A9C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DAD2B705-4A9B-408D-AA80-4F41045E09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85FD5E9B-1DE9-1644-BF1C-EC4AA5BB6E91}"/>
              </a:ext>
            </a:extLst>
          </p:cNvPr>
          <p:cNvSpPr txBox="1"/>
          <p:nvPr/>
        </p:nvSpPr>
        <p:spPr>
          <a:xfrm>
            <a:off x="1196853" y="4164871"/>
            <a:ext cx="1339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dirty="0"/>
              <a:t>L’expérience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3D1D6BCB-307F-1F41-AA33-BB3BBF61385A}"/>
              </a:ext>
            </a:extLst>
          </p:cNvPr>
          <p:cNvSpPr txBox="1"/>
          <p:nvPr/>
        </p:nvSpPr>
        <p:spPr>
          <a:xfrm>
            <a:off x="9328216" y="4130913"/>
            <a:ext cx="16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dirty="0"/>
              <a:t>La modélisation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ADE33C0A-0F61-054D-8A28-77C3B69CD73F}"/>
              </a:ext>
            </a:extLst>
          </p:cNvPr>
          <p:cNvSpPr txBox="1"/>
          <p:nvPr/>
        </p:nvSpPr>
        <p:spPr>
          <a:xfrm>
            <a:off x="4726822" y="4155096"/>
            <a:ext cx="2751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dirty="0"/>
              <a:t>La recherche documentaire</a:t>
            </a:r>
          </a:p>
        </p:txBody>
      </p:sp>
      <p:pic>
        <p:nvPicPr>
          <p:cNvPr id="9" name="Image 8" descr="Une image contenant intérieur, table, guichet, chaise&#10;&#10;Description générée automatiquement">
            <a:extLst>
              <a:ext uri="{FF2B5EF4-FFF2-40B4-BE49-F238E27FC236}">
                <a16:creationId xmlns:a16="http://schemas.microsoft.com/office/drawing/2014/main" xmlns="" id="{B5A42B80-EA1B-3A46-A205-22FF8BAB39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74" r="-1"/>
          <a:stretch/>
        </p:blipFill>
        <p:spPr>
          <a:xfrm>
            <a:off x="8404784" y="836822"/>
            <a:ext cx="3606142" cy="277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51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42A59A38-736B-434B-AA6B-34852ECE3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727" y="0"/>
            <a:ext cx="9068545" cy="639676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FBA853A9-29A2-8F4E-BA92-E60BC69AEA91}"/>
              </a:ext>
            </a:extLst>
          </p:cNvPr>
          <p:cNvSpPr txBox="1"/>
          <p:nvPr/>
        </p:nvSpPr>
        <p:spPr>
          <a:xfrm>
            <a:off x="7347001" y="6396761"/>
            <a:ext cx="3283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© Accès Éditions Sciences à vivre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4A3F0B4D-2D01-6A49-B5F7-96B338715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661496">
            <a:off x="309523" y="365957"/>
            <a:ext cx="1694595" cy="112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225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F0E7859-4B23-354F-AE7B-38E667506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3471" y="54738"/>
            <a:ext cx="9998529" cy="2073320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solidFill>
                  <a:srgbClr val="002060"/>
                </a:solidFill>
                <a:latin typeface="Chalkduster" panose="03050602040202020205" pitchFamily="66" charset="77"/>
              </a:rPr>
              <a:t>Expérience 1 </a:t>
            </a:r>
            <a:br>
              <a:rPr lang="fr-FR" dirty="0">
                <a:solidFill>
                  <a:srgbClr val="002060"/>
                </a:solidFill>
                <a:latin typeface="Chalkduster" panose="03050602040202020205" pitchFamily="66" charset="77"/>
              </a:rPr>
            </a:br>
            <a:r>
              <a:rPr lang="fr-FR" dirty="0">
                <a:solidFill>
                  <a:srgbClr val="002060"/>
                </a:solidFill>
                <a:latin typeface="Chalkduster" panose="03050602040202020205" pitchFamily="66" charset="77"/>
              </a:rPr>
              <a:t>Comment retirer les gros déchets présents dans cette eau sale ?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5DF4EEE6-F23A-DF40-B192-7B31D8D9053B}"/>
              </a:ext>
            </a:extLst>
          </p:cNvPr>
          <p:cNvGrpSpPr/>
          <p:nvPr/>
        </p:nvGrpSpPr>
        <p:grpSpPr>
          <a:xfrm>
            <a:off x="3791882" y="1845150"/>
            <a:ext cx="4291561" cy="4647725"/>
            <a:chOff x="232756" y="1845150"/>
            <a:chExt cx="4291561" cy="4647725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A03980CE-EC48-534D-9C4A-D2E179F35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9011" y="1845150"/>
              <a:ext cx="4125306" cy="4647725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E430BE5B-1993-FF46-A262-D0169581C502}"/>
                </a:ext>
              </a:extLst>
            </p:cNvPr>
            <p:cNvSpPr/>
            <p:nvPr/>
          </p:nvSpPr>
          <p:spPr>
            <a:xfrm>
              <a:off x="232756" y="2128058"/>
              <a:ext cx="2427317" cy="4987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DC63E7EC-194D-CF4B-8269-3FE7519CF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268674">
            <a:off x="434341" y="489221"/>
            <a:ext cx="1623038" cy="16950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76113" y="5862405"/>
            <a:ext cx="25843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 L'eau en sciences - © </a:t>
            </a:r>
            <a:r>
              <a:rPr lang="fr-FR" sz="1200" dirty="0" err="1" smtClean="0"/>
              <a:t>www.cieau.com</a:t>
            </a:r>
            <a:endParaRPr lang="fr-FR" sz="1200" dirty="0"/>
          </a:p>
        </p:txBody>
      </p:sp>
      <p:pic>
        <p:nvPicPr>
          <p:cNvPr id="9" name="Image 8" descr="logo_cieau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503" y="6090943"/>
            <a:ext cx="2282997" cy="72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3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38EDF8F8354A40B8334D4575BDC3DC" ma:contentTypeVersion="2" ma:contentTypeDescription="Crée un document." ma:contentTypeScope="" ma:versionID="f097b162fc23004537122316422d5c46">
  <xsd:schema xmlns:xsd="http://www.w3.org/2001/XMLSchema" xmlns:xs="http://www.w3.org/2001/XMLSchema" xmlns:p="http://schemas.microsoft.com/office/2006/metadata/properties" xmlns:ns2="5584e54d-afc8-4276-8e65-705805151b4c" targetNamespace="http://schemas.microsoft.com/office/2006/metadata/properties" ma:root="true" ma:fieldsID="daa7e7643b9cb15da3fcb6df098e1705" ns2:_="">
    <xsd:import namespace="5584e54d-afc8-4276-8e65-705805151b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84e54d-afc8-4276-8e65-705805151b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83FF4B2-99BD-4723-BF19-3A11A92379F0}"/>
</file>

<file path=customXml/itemProps2.xml><?xml version="1.0" encoding="utf-8"?>
<ds:datastoreItem xmlns:ds="http://schemas.openxmlformats.org/officeDocument/2006/customXml" ds:itemID="{9A4DDA7E-DF1F-4373-BFEC-E186DC19E25B}"/>
</file>

<file path=customXml/itemProps3.xml><?xml version="1.0" encoding="utf-8"?>
<ds:datastoreItem xmlns:ds="http://schemas.openxmlformats.org/officeDocument/2006/customXml" ds:itemID="{DEE51721-16AF-4519-95EB-D8D5CE5B5B63}"/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474</Words>
  <Application>Microsoft Macintosh PowerPoint</Application>
  <PresentationFormat>Personnalisé</PresentationFormat>
  <Paragraphs>120</Paragraphs>
  <Slides>32</Slides>
  <Notes>10</Notes>
  <HiddenSlides>8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3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différentes formes de recherche</vt:lpstr>
      <vt:lpstr>Présentation PowerPoint</vt:lpstr>
      <vt:lpstr>Expérience 1  Comment retirer les gros déchets présents dans cette eau sale ? </vt:lpstr>
      <vt:lpstr>Présentation PowerPoint</vt:lpstr>
      <vt:lpstr>Expérience 1</vt:lpstr>
      <vt:lpstr>Expérience 2 Comment rendre cette  eau claire (transparente) ?</vt:lpstr>
      <vt:lpstr>Présentation PowerPoint</vt:lpstr>
      <vt:lpstr>Expérience 2</vt:lpstr>
      <vt:lpstr>Expérience 3 Comment rendre cette  eau encore plus claire ?</vt:lpstr>
      <vt:lpstr>Présentation PowerPoint</vt:lpstr>
      <vt:lpstr>Expérience 3</vt:lpstr>
      <vt:lpstr>Expérience 4 Comment rendre de l’eau de mer potable ?</vt:lpstr>
      <vt:lpstr>Présentation PowerPoint</vt:lpstr>
      <vt:lpstr>Présentation PowerPoint</vt:lpstr>
      <vt:lpstr>Expérience 4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Quel objet permet de récupérer de l’eau ?</vt:lpstr>
      <vt:lpstr>Quel objet permet de récupérer de l’eau ?</vt:lpstr>
      <vt:lpstr>Présentation PowerPoint</vt:lpstr>
      <vt:lpstr>Présentation PowerPoint</vt:lpstr>
      <vt:lpstr>Qu’a-t-on appris aujourd’hui 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Laure BREMONT</dc:creator>
  <cp:lastModifiedBy>Caroline Moreau-Fauvarque</cp:lastModifiedBy>
  <cp:revision>17</cp:revision>
  <dcterms:created xsi:type="dcterms:W3CDTF">2020-06-18T20:38:57Z</dcterms:created>
  <dcterms:modified xsi:type="dcterms:W3CDTF">2020-07-24T10:29:19Z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0x0101008B38EDF8F8354A40B8334D4575BDC3DC</vt:lpwstr>
  </property>
</Properties>
</file>