
<file path=[Content_Types].xml><?xml version="1.0" encoding="utf-8"?>
<Types xmlns="http://schemas.openxmlformats.org/package/2006/content-types">
  <Default Extension="svg" ContentType="image/svg+xml"/>
  <Default Extension="bin" ContentType="application/vnd.openxmlformats-officedocument.presentationml.printerSetting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diagrams/data1.xml" ContentType="application/vnd.openxmlformats-officedocument.drawingml.diagramData+xml"/>
  <Override PartName="/ppt/diagrams/data2.xml" ContentType="application/vnd.openxmlformats-officedocument.drawingml.diagramData+xml"/>
  <Override PartName="/ppt/presentation.xml" ContentType="application/vnd.openxmlformats-officedocument.presentationml.presentation.main+xml"/>
  <Override PartName="/ppt/slides/slide2.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1.xml" ContentType="application/vnd.openxmlformats-officedocument.presentationml.slide+xml"/>
  <Override PartName="/ppt/slides/slide2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17.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Masters/slideMaster1.xml" ContentType="application/vnd.openxmlformats-officedocument.presentationml.slideMaster+xml"/>
  <Override PartName="/ppt/notesSlides/notesSlide2.xml" ContentType="application/vnd.openxmlformats-officedocument.presentationml.notesSlid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1.xml" ContentType="application/vnd.openxmlformats-officedocument.presentationml.notesSlide+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diagrams/colors1.xml" ContentType="application/vnd.openxmlformats-officedocument.drawingml.diagramColors+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quickStyle1.xml" ContentType="application/vnd.openxmlformats-officedocument.drawingml.diagramStyle+xml"/>
  <Override PartName="/ppt/diagrams/drawing1.xml" ContentType="application/vnd.ms-office.drawingml.diagramDrawing+xml"/>
  <Override PartName="/ppt/diagrams/layout1.xml" ContentType="application/vnd.openxmlformats-officedocument.drawingml.diagramLayout+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316" r:id="rId2"/>
    <p:sldId id="292" r:id="rId3"/>
    <p:sldId id="275" r:id="rId4"/>
    <p:sldId id="293" r:id="rId5"/>
    <p:sldId id="271" r:id="rId6"/>
    <p:sldId id="279" r:id="rId7"/>
    <p:sldId id="256" r:id="rId8"/>
    <p:sldId id="272" r:id="rId9"/>
    <p:sldId id="283" r:id="rId10"/>
    <p:sldId id="284" r:id="rId11"/>
    <p:sldId id="291" r:id="rId12"/>
    <p:sldId id="266" r:id="rId13"/>
    <p:sldId id="273" r:id="rId14"/>
    <p:sldId id="285" r:id="rId15"/>
    <p:sldId id="286" r:id="rId16"/>
    <p:sldId id="287" r:id="rId17"/>
    <p:sldId id="288" r:id="rId18"/>
    <p:sldId id="268" r:id="rId19"/>
    <p:sldId id="289" r:id="rId20"/>
    <p:sldId id="290" r:id="rId21"/>
    <p:sldId id="315" r:id="rId22"/>
    <p:sldId id="294" r:id="rId23"/>
    <p:sldId id="295" r:id="rId24"/>
    <p:sldId id="314" r:id="rId25"/>
    <p:sldId id="280" r:id="rId26"/>
    <p:sldId id="281" r:id="rId2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Style léger 3 - Accentuation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291" autoAdjust="0"/>
    <p:restoredTop sz="88448" autoAdjust="0"/>
  </p:normalViewPr>
  <p:slideViewPr>
    <p:cSldViewPr snapToGrid="0" snapToObjects="1">
      <p:cViewPr>
        <p:scale>
          <a:sx n="90" d="100"/>
          <a:sy n="90" d="100"/>
        </p:scale>
        <p:origin x="-80" y="-13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3" Type="http://schemas.openxmlformats.org/officeDocument/2006/relationships/slide" Target="slides/slide12.xml"/><Relationship Id="rId18" Type="http://schemas.openxmlformats.org/officeDocument/2006/relationships/slide" Target="slides/slide17.xml"/><Relationship Id="rId21" Type="http://schemas.openxmlformats.org/officeDocument/2006/relationships/slide" Target="slides/slide20.xml"/><Relationship Id="rId3" Type="http://schemas.openxmlformats.org/officeDocument/2006/relationships/slide" Target="slides/slide2.xml"/><Relationship Id="rId34" Type="http://schemas.openxmlformats.org/officeDocument/2006/relationships/customXml" Target="../customXml/item1.xml"/><Relationship Id="rId25" Type="http://schemas.openxmlformats.org/officeDocument/2006/relationships/slide" Target="slides/slide24.xml"/><Relationship Id="rId7" Type="http://schemas.openxmlformats.org/officeDocument/2006/relationships/slide" Target="slides/slide6.xml"/><Relationship Id="rId33"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20" Type="http://schemas.openxmlformats.org/officeDocument/2006/relationships/slide" Target="slides/slide19.xml"/><Relationship Id="rId29" Type="http://schemas.openxmlformats.org/officeDocument/2006/relationships/printerSettings" Target="printerSettings/printerSettings1.bin"/><Relationship Id="rId2" Type="http://schemas.openxmlformats.org/officeDocument/2006/relationships/slide" Target="slides/slide1.xml"/><Relationship Id="rId16" Type="http://schemas.openxmlformats.org/officeDocument/2006/relationships/slide" Target="slides/slide15.xml"/><Relationship Id="rId24" Type="http://schemas.openxmlformats.org/officeDocument/2006/relationships/slide" Target="slides/slide23.xml"/><Relationship Id="rId1" Type="http://schemas.openxmlformats.org/officeDocument/2006/relationships/slideMaster" Target="slideMasters/slideMaster1.xml"/><Relationship Id="rId32" Type="http://schemas.openxmlformats.org/officeDocument/2006/relationships/theme" Target="theme/theme1.xml"/><Relationship Id="rId6" Type="http://schemas.openxmlformats.org/officeDocument/2006/relationships/slide" Target="slides/slide5.xml"/><Relationship Id="rId11" Type="http://schemas.openxmlformats.org/officeDocument/2006/relationships/slide" Target="slides/slide10.xml"/><Relationship Id="rId23" Type="http://schemas.openxmlformats.org/officeDocument/2006/relationships/slide" Target="slides/slide22.xml"/><Relationship Id="rId2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36" Type="http://schemas.openxmlformats.org/officeDocument/2006/relationships/customXml" Target="../customXml/item3.xml"/><Relationship Id="rId3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22" Type="http://schemas.openxmlformats.org/officeDocument/2006/relationships/slide" Target="slides/slide21.xml"/><Relationship Id="rId27" Type="http://schemas.openxmlformats.org/officeDocument/2006/relationships/slide" Target="slides/slide26.xml"/><Relationship Id="rId4" Type="http://schemas.openxmlformats.org/officeDocument/2006/relationships/slide" Target="slides/slide3.xml"/><Relationship Id="rId30" Type="http://schemas.openxmlformats.org/officeDocument/2006/relationships/presProps" Target="presProps.xml"/><Relationship Id="rId9" Type="http://schemas.openxmlformats.org/officeDocument/2006/relationships/slide" Target="slides/slide8.xml"/><Relationship Id="rId14" Type="http://schemas.openxmlformats.org/officeDocument/2006/relationships/slide" Target="slides/slide13.xml"/><Relationship Id="rId35" Type="http://schemas.openxmlformats.org/officeDocument/2006/relationships/customXml" Target="../customXml/item2.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CCD8A4-740F-014A-92D2-5C598D18E9FE}" type="doc">
      <dgm:prSet loTypeId="urn:microsoft.com/office/officeart/2005/8/layout/vList5" loCatId="" qsTypeId="urn:microsoft.com/office/officeart/2005/8/quickstyle/simple1" qsCatId="simple" csTypeId="urn:microsoft.com/office/officeart/2005/8/colors/accent1_2" csCatId="accent1" phldr="1"/>
      <dgm:spPr/>
      <dgm:t>
        <a:bodyPr/>
        <a:lstStyle/>
        <a:p>
          <a:endParaRPr lang="fr-FR"/>
        </a:p>
      </dgm:t>
    </dgm:pt>
    <dgm:pt modelId="{8191357B-91D1-B64B-9C9B-171AA166D67E}">
      <dgm:prSet phldrT="[Texte]"/>
      <dgm:spPr/>
      <dgm:t>
        <a:bodyPr/>
        <a:lstStyle/>
        <a:p>
          <a:r>
            <a:rPr lang="fr-FR" dirty="0"/>
            <a:t>a</a:t>
          </a:r>
        </a:p>
      </dgm:t>
    </dgm:pt>
    <dgm:pt modelId="{CD6DF310-3244-8D40-BC4A-A06C47A26FB6}" type="parTrans" cxnId="{9F26DE20-7DFC-DD47-AE91-9D377DA62329}">
      <dgm:prSet/>
      <dgm:spPr/>
      <dgm:t>
        <a:bodyPr/>
        <a:lstStyle/>
        <a:p>
          <a:endParaRPr lang="fr-FR"/>
        </a:p>
      </dgm:t>
    </dgm:pt>
    <dgm:pt modelId="{D0327E9F-54EB-594F-94DE-734236F2658D}" type="sibTrans" cxnId="{9F26DE20-7DFC-DD47-AE91-9D377DA62329}">
      <dgm:prSet/>
      <dgm:spPr/>
      <dgm:t>
        <a:bodyPr/>
        <a:lstStyle/>
        <a:p>
          <a:endParaRPr lang="fr-FR"/>
        </a:p>
      </dgm:t>
    </dgm:pt>
    <dgm:pt modelId="{5E1C383A-FBA4-4F40-987A-048B2F869F13}">
      <dgm:prSet phldrT="[Texte]"/>
      <dgm:spPr/>
      <dgm:t>
        <a:bodyPr/>
        <a:lstStyle/>
        <a:p>
          <a:pPr>
            <a:buNone/>
          </a:pPr>
          <a:r>
            <a:rPr lang="fr-FR" dirty="0"/>
            <a:t>Ils évitent de transpirer.</a:t>
          </a:r>
        </a:p>
      </dgm:t>
    </dgm:pt>
    <dgm:pt modelId="{09AA926A-3FC7-9E4E-8C31-771467C5C5BA}" type="parTrans" cxnId="{72D01585-DFDE-AB47-90F5-D02B3DB85BF3}">
      <dgm:prSet/>
      <dgm:spPr/>
      <dgm:t>
        <a:bodyPr/>
        <a:lstStyle/>
        <a:p>
          <a:endParaRPr lang="fr-FR"/>
        </a:p>
      </dgm:t>
    </dgm:pt>
    <dgm:pt modelId="{61F06CE7-290B-4B4F-B80A-2EB1577DD41B}" type="sibTrans" cxnId="{72D01585-DFDE-AB47-90F5-D02B3DB85BF3}">
      <dgm:prSet/>
      <dgm:spPr/>
      <dgm:t>
        <a:bodyPr/>
        <a:lstStyle/>
        <a:p>
          <a:endParaRPr lang="fr-FR"/>
        </a:p>
      </dgm:t>
    </dgm:pt>
    <dgm:pt modelId="{532E4E72-7C4A-8C47-8186-3D672EEF2C0B}">
      <dgm:prSet phldrT="[Texte]"/>
      <dgm:spPr/>
      <dgm:t>
        <a:bodyPr/>
        <a:lstStyle/>
        <a:p>
          <a:r>
            <a:rPr lang="fr-FR" dirty="0"/>
            <a:t>b</a:t>
          </a:r>
        </a:p>
      </dgm:t>
    </dgm:pt>
    <dgm:pt modelId="{5309B061-981A-9A4B-938E-920A710ADE6C}" type="parTrans" cxnId="{893D0CB5-C87D-9842-8B5B-5935B932C572}">
      <dgm:prSet/>
      <dgm:spPr/>
      <dgm:t>
        <a:bodyPr/>
        <a:lstStyle/>
        <a:p>
          <a:endParaRPr lang="fr-FR"/>
        </a:p>
      </dgm:t>
    </dgm:pt>
    <dgm:pt modelId="{7080FEF8-6A33-DA4A-A56C-11F03D021F00}" type="sibTrans" cxnId="{893D0CB5-C87D-9842-8B5B-5935B932C572}">
      <dgm:prSet/>
      <dgm:spPr/>
      <dgm:t>
        <a:bodyPr/>
        <a:lstStyle/>
        <a:p>
          <a:endParaRPr lang="fr-FR"/>
        </a:p>
      </dgm:t>
    </dgm:pt>
    <dgm:pt modelId="{C3B799D0-0D32-EF42-A31D-AC251252F503}">
      <dgm:prSet phldrT="[Texte]"/>
      <dgm:spPr/>
      <dgm:t>
        <a:bodyPr/>
        <a:lstStyle/>
        <a:p>
          <a:pPr>
            <a:buNone/>
          </a:pPr>
          <a:r>
            <a:rPr lang="fr-FR" dirty="0"/>
            <a:t>Ils boivent beaucoup d’eau. </a:t>
          </a:r>
        </a:p>
      </dgm:t>
    </dgm:pt>
    <dgm:pt modelId="{AC37481A-AF90-E145-B84C-1FDACC9B7F96}" type="parTrans" cxnId="{5180A786-8855-0543-90BD-DC972B229E8B}">
      <dgm:prSet/>
      <dgm:spPr/>
      <dgm:t>
        <a:bodyPr/>
        <a:lstStyle/>
        <a:p>
          <a:endParaRPr lang="fr-FR"/>
        </a:p>
      </dgm:t>
    </dgm:pt>
    <dgm:pt modelId="{B30E906C-B8FF-E440-BC2B-48E4E77B98E3}" type="sibTrans" cxnId="{5180A786-8855-0543-90BD-DC972B229E8B}">
      <dgm:prSet/>
      <dgm:spPr/>
      <dgm:t>
        <a:bodyPr/>
        <a:lstStyle/>
        <a:p>
          <a:endParaRPr lang="fr-FR"/>
        </a:p>
      </dgm:t>
    </dgm:pt>
    <dgm:pt modelId="{263A9C3B-2290-4FAF-B9D5-7D386E3A0834}">
      <dgm:prSet/>
      <dgm:spPr/>
      <dgm:t>
        <a:bodyPr/>
        <a:lstStyle/>
        <a:p>
          <a:pPr>
            <a:buNone/>
          </a:pPr>
          <a:r>
            <a:rPr lang="fr-FR" dirty="0"/>
            <a:t>Ils sortent la nuit quand il fait moins chaud.</a:t>
          </a:r>
        </a:p>
      </dgm:t>
    </dgm:pt>
    <dgm:pt modelId="{C10D2D9D-821F-4598-8562-DAADC5E93392}" type="parTrans" cxnId="{B1070F91-56F1-438D-B818-ED91DBCEC8EC}">
      <dgm:prSet/>
      <dgm:spPr/>
      <dgm:t>
        <a:bodyPr/>
        <a:lstStyle/>
        <a:p>
          <a:endParaRPr lang="fr-FR"/>
        </a:p>
      </dgm:t>
    </dgm:pt>
    <dgm:pt modelId="{830920D5-0D6C-4EF4-851F-9834DEE60B98}" type="sibTrans" cxnId="{B1070F91-56F1-438D-B818-ED91DBCEC8EC}">
      <dgm:prSet/>
      <dgm:spPr/>
      <dgm:t>
        <a:bodyPr/>
        <a:lstStyle/>
        <a:p>
          <a:endParaRPr lang="fr-FR"/>
        </a:p>
      </dgm:t>
    </dgm:pt>
    <dgm:pt modelId="{B2E57665-CE7B-41E7-8BF0-C767BAD1A564}">
      <dgm:prSet/>
      <dgm:spPr/>
      <dgm:t>
        <a:bodyPr/>
        <a:lstStyle/>
        <a:p>
          <a:r>
            <a:rPr lang="fr-FR" dirty="0"/>
            <a:t>c</a:t>
          </a:r>
        </a:p>
      </dgm:t>
    </dgm:pt>
    <dgm:pt modelId="{2D6F2BFB-C012-48AB-B70D-2BC597ADD83F}" type="parTrans" cxnId="{CF062518-0DC5-4D4E-A94C-AE7762A515D3}">
      <dgm:prSet/>
      <dgm:spPr/>
      <dgm:t>
        <a:bodyPr/>
        <a:lstStyle/>
        <a:p>
          <a:endParaRPr lang="fr-FR"/>
        </a:p>
      </dgm:t>
    </dgm:pt>
    <dgm:pt modelId="{0412877B-0D43-4FD2-A82F-3C389FA34B8A}" type="sibTrans" cxnId="{CF062518-0DC5-4D4E-A94C-AE7762A515D3}">
      <dgm:prSet/>
      <dgm:spPr/>
      <dgm:t>
        <a:bodyPr/>
        <a:lstStyle/>
        <a:p>
          <a:endParaRPr lang="fr-FR"/>
        </a:p>
      </dgm:t>
    </dgm:pt>
    <dgm:pt modelId="{FEA42B64-D77C-4F97-A132-4E51587C1AA0}">
      <dgm:prSet/>
      <dgm:spPr/>
      <dgm:t>
        <a:bodyPr/>
        <a:lstStyle/>
        <a:p>
          <a:r>
            <a:rPr lang="fr-FR" dirty="0"/>
            <a:t>d</a:t>
          </a:r>
        </a:p>
      </dgm:t>
    </dgm:pt>
    <dgm:pt modelId="{0C07B6A3-655D-4B72-8B4A-0E9BF7836183}" type="parTrans" cxnId="{8CBA1D48-8310-4E3D-A1E6-F98E68DEB55D}">
      <dgm:prSet/>
      <dgm:spPr/>
      <dgm:t>
        <a:bodyPr/>
        <a:lstStyle/>
        <a:p>
          <a:endParaRPr lang="fr-FR"/>
        </a:p>
      </dgm:t>
    </dgm:pt>
    <dgm:pt modelId="{9CD59955-51AA-40B4-983C-493E96194C6B}" type="sibTrans" cxnId="{8CBA1D48-8310-4E3D-A1E6-F98E68DEB55D}">
      <dgm:prSet/>
      <dgm:spPr/>
      <dgm:t>
        <a:bodyPr/>
        <a:lstStyle/>
        <a:p>
          <a:endParaRPr lang="fr-FR"/>
        </a:p>
      </dgm:t>
    </dgm:pt>
    <dgm:pt modelId="{3C239603-3085-47AC-B3DE-D02A74A64CDC}">
      <dgm:prSet/>
      <dgm:spPr/>
      <dgm:t>
        <a:bodyPr/>
        <a:lstStyle/>
        <a:p>
          <a:pPr>
            <a:buNone/>
          </a:pPr>
          <a:r>
            <a:rPr lang="fr-FR" dirty="0"/>
            <a:t>Ils mangent des proies constituées principalement d’eau.</a:t>
          </a:r>
        </a:p>
      </dgm:t>
    </dgm:pt>
    <dgm:pt modelId="{50A13CDE-1C7D-4F4C-939E-4C9A26FBAF8F}" type="parTrans" cxnId="{E918CAA8-16FA-4FB4-9DF0-7EC2AD426961}">
      <dgm:prSet/>
      <dgm:spPr/>
      <dgm:t>
        <a:bodyPr/>
        <a:lstStyle/>
        <a:p>
          <a:endParaRPr lang="fr-FR"/>
        </a:p>
      </dgm:t>
    </dgm:pt>
    <dgm:pt modelId="{FC28BB34-0199-4620-810A-7D3D87D085AE}" type="sibTrans" cxnId="{E918CAA8-16FA-4FB4-9DF0-7EC2AD426961}">
      <dgm:prSet/>
      <dgm:spPr/>
      <dgm:t>
        <a:bodyPr/>
        <a:lstStyle/>
        <a:p>
          <a:endParaRPr lang="fr-FR"/>
        </a:p>
      </dgm:t>
    </dgm:pt>
    <dgm:pt modelId="{879DF58D-764B-0D4B-AB53-85975EF7E87E}" type="pres">
      <dgm:prSet presAssocID="{F9CCD8A4-740F-014A-92D2-5C598D18E9FE}" presName="Name0" presStyleCnt="0">
        <dgm:presLayoutVars>
          <dgm:dir/>
          <dgm:animLvl val="lvl"/>
          <dgm:resizeHandles val="exact"/>
        </dgm:presLayoutVars>
      </dgm:prSet>
      <dgm:spPr/>
      <dgm:t>
        <a:bodyPr/>
        <a:lstStyle/>
        <a:p>
          <a:endParaRPr lang="fr-FR"/>
        </a:p>
      </dgm:t>
    </dgm:pt>
    <dgm:pt modelId="{3EDDCD1E-5D33-5F40-89C3-EE9A9770F77C}" type="pres">
      <dgm:prSet presAssocID="{8191357B-91D1-B64B-9C9B-171AA166D67E}" presName="linNode" presStyleCnt="0"/>
      <dgm:spPr/>
    </dgm:pt>
    <dgm:pt modelId="{AEE317A2-C7A3-AB41-BA57-0F39A0287571}" type="pres">
      <dgm:prSet presAssocID="{8191357B-91D1-B64B-9C9B-171AA166D67E}" presName="parentText" presStyleLbl="node1" presStyleIdx="0" presStyleCnt="4" custScaleX="53089" custScaleY="18136">
        <dgm:presLayoutVars>
          <dgm:chMax val="1"/>
          <dgm:bulletEnabled val="1"/>
        </dgm:presLayoutVars>
      </dgm:prSet>
      <dgm:spPr/>
      <dgm:t>
        <a:bodyPr/>
        <a:lstStyle/>
        <a:p>
          <a:endParaRPr lang="fr-FR"/>
        </a:p>
      </dgm:t>
    </dgm:pt>
    <dgm:pt modelId="{95C4B89E-F36E-1941-A783-E12B4DA914C5}" type="pres">
      <dgm:prSet presAssocID="{8191357B-91D1-B64B-9C9B-171AA166D67E}" presName="descendantText" presStyleLbl="alignAccFollowNode1" presStyleIdx="0" presStyleCnt="4" custScaleY="23080">
        <dgm:presLayoutVars>
          <dgm:bulletEnabled val="1"/>
        </dgm:presLayoutVars>
      </dgm:prSet>
      <dgm:spPr/>
      <dgm:t>
        <a:bodyPr/>
        <a:lstStyle/>
        <a:p>
          <a:endParaRPr lang="fr-FR"/>
        </a:p>
      </dgm:t>
    </dgm:pt>
    <dgm:pt modelId="{59415E11-1097-2C44-9911-FA903761F023}" type="pres">
      <dgm:prSet presAssocID="{D0327E9F-54EB-594F-94DE-734236F2658D}" presName="sp" presStyleCnt="0"/>
      <dgm:spPr/>
    </dgm:pt>
    <dgm:pt modelId="{166AAE60-DF1F-5844-A6DE-4C25460E92D4}" type="pres">
      <dgm:prSet presAssocID="{532E4E72-7C4A-8C47-8186-3D672EEF2C0B}" presName="linNode" presStyleCnt="0"/>
      <dgm:spPr/>
    </dgm:pt>
    <dgm:pt modelId="{217C623E-2319-274F-880D-9EB74C23E0B9}" type="pres">
      <dgm:prSet presAssocID="{532E4E72-7C4A-8C47-8186-3D672EEF2C0B}" presName="parentText" presStyleLbl="node1" presStyleIdx="1" presStyleCnt="4" custScaleX="53089" custScaleY="16495">
        <dgm:presLayoutVars>
          <dgm:chMax val="1"/>
          <dgm:bulletEnabled val="1"/>
        </dgm:presLayoutVars>
      </dgm:prSet>
      <dgm:spPr/>
      <dgm:t>
        <a:bodyPr/>
        <a:lstStyle/>
        <a:p>
          <a:endParaRPr lang="fr-FR"/>
        </a:p>
      </dgm:t>
    </dgm:pt>
    <dgm:pt modelId="{78F567B7-E58A-8E4A-8535-12C019E2D6DD}" type="pres">
      <dgm:prSet presAssocID="{532E4E72-7C4A-8C47-8186-3D672EEF2C0B}" presName="descendantText" presStyleLbl="alignAccFollowNode1" presStyleIdx="1" presStyleCnt="4" custScaleY="19799">
        <dgm:presLayoutVars>
          <dgm:bulletEnabled val="1"/>
        </dgm:presLayoutVars>
      </dgm:prSet>
      <dgm:spPr/>
      <dgm:t>
        <a:bodyPr/>
        <a:lstStyle/>
        <a:p>
          <a:endParaRPr lang="fr-FR"/>
        </a:p>
      </dgm:t>
    </dgm:pt>
    <dgm:pt modelId="{41488BCA-CF86-4818-820B-E8662020D93F}" type="pres">
      <dgm:prSet presAssocID="{7080FEF8-6A33-DA4A-A56C-11F03D021F00}" presName="sp" presStyleCnt="0"/>
      <dgm:spPr/>
    </dgm:pt>
    <dgm:pt modelId="{C85CC2B5-731A-4375-B582-D95AB3944073}" type="pres">
      <dgm:prSet presAssocID="{B2E57665-CE7B-41E7-8BF0-C767BAD1A564}" presName="linNode" presStyleCnt="0"/>
      <dgm:spPr/>
    </dgm:pt>
    <dgm:pt modelId="{6AEDECFA-B246-4259-87DB-BA994BCD6896}" type="pres">
      <dgm:prSet presAssocID="{B2E57665-CE7B-41E7-8BF0-C767BAD1A564}" presName="parentText" presStyleLbl="node1" presStyleIdx="2" presStyleCnt="4" custScaleX="54233" custScaleY="17733">
        <dgm:presLayoutVars>
          <dgm:chMax val="1"/>
          <dgm:bulletEnabled val="1"/>
        </dgm:presLayoutVars>
      </dgm:prSet>
      <dgm:spPr/>
      <dgm:t>
        <a:bodyPr/>
        <a:lstStyle/>
        <a:p>
          <a:endParaRPr lang="fr-FR"/>
        </a:p>
      </dgm:t>
    </dgm:pt>
    <dgm:pt modelId="{1FDF52D7-FC6B-466D-803F-89D6C97BB2FB}" type="pres">
      <dgm:prSet presAssocID="{B2E57665-CE7B-41E7-8BF0-C767BAD1A564}" presName="descendantText" presStyleLbl="alignAccFollowNode1" presStyleIdx="2" presStyleCnt="4" custScaleX="99715" custScaleY="20244">
        <dgm:presLayoutVars>
          <dgm:bulletEnabled val="1"/>
        </dgm:presLayoutVars>
      </dgm:prSet>
      <dgm:spPr/>
      <dgm:t>
        <a:bodyPr/>
        <a:lstStyle/>
        <a:p>
          <a:endParaRPr lang="fr-FR"/>
        </a:p>
      </dgm:t>
    </dgm:pt>
    <dgm:pt modelId="{3B23D74E-321F-4C55-AA78-46C48F14F018}" type="pres">
      <dgm:prSet presAssocID="{0412877B-0D43-4FD2-A82F-3C389FA34B8A}" presName="sp" presStyleCnt="0"/>
      <dgm:spPr/>
    </dgm:pt>
    <dgm:pt modelId="{00A6DDCB-50FD-4683-AC5D-D81127E13F73}" type="pres">
      <dgm:prSet presAssocID="{FEA42B64-D77C-4F97-A132-4E51587C1AA0}" presName="linNode" presStyleCnt="0"/>
      <dgm:spPr/>
    </dgm:pt>
    <dgm:pt modelId="{BB3B3025-B7E6-4BDF-AD91-DE6C69B4220E}" type="pres">
      <dgm:prSet presAssocID="{FEA42B64-D77C-4F97-A132-4E51587C1AA0}" presName="parentText" presStyleLbl="node1" presStyleIdx="3" presStyleCnt="4" custScaleX="54219" custScaleY="16950">
        <dgm:presLayoutVars>
          <dgm:chMax val="1"/>
          <dgm:bulletEnabled val="1"/>
        </dgm:presLayoutVars>
      </dgm:prSet>
      <dgm:spPr/>
      <dgm:t>
        <a:bodyPr/>
        <a:lstStyle/>
        <a:p>
          <a:endParaRPr lang="fr-FR"/>
        </a:p>
      </dgm:t>
    </dgm:pt>
    <dgm:pt modelId="{1323F43D-2879-456C-A821-63E5F4F51FCD}" type="pres">
      <dgm:prSet presAssocID="{FEA42B64-D77C-4F97-A132-4E51587C1AA0}" presName="descendantText" presStyleLbl="alignAccFollowNode1" presStyleIdx="3" presStyleCnt="4" custScaleY="19959">
        <dgm:presLayoutVars>
          <dgm:bulletEnabled val="1"/>
        </dgm:presLayoutVars>
      </dgm:prSet>
      <dgm:spPr/>
      <dgm:t>
        <a:bodyPr/>
        <a:lstStyle/>
        <a:p>
          <a:endParaRPr lang="fr-FR"/>
        </a:p>
      </dgm:t>
    </dgm:pt>
  </dgm:ptLst>
  <dgm:cxnLst>
    <dgm:cxn modelId="{13754F0F-2674-4FB7-B3C0-F0DDB8041BE4}" type="presOf" srcId="{3C239603-3085-47AC-B3DE-D02A74A64CDC}" destId="{1323F43D-2879-456C-A821-63E5F4F51FCD}" srcOrd="0" destOrd="0" presId="urn:microsoft.com/office/officeart/2005/8/layout/vList5"/>
    <dgm:cxn modelId="{81B3ED67-5639-4AE8-9AFD-6901686D41C5}" type="presOf" srcId="{B2E57665-CE7B-41E7-8BF0-C767BAD1A564}" destId="{6AEDECFA-B246-4259-87DB-BA994BCD6896}" srcOrd="0" destOrd="0" presId="urn:microsoft.com/office/officeart/2005/8/layout/vList5"/>
    <dgm:cxn modelId="{5180A786-8855-0543-90BD-DC972B229E8B}" srcId="{532E4E72-7C4A-8C47-8186-3D672EEF2C0B}" destId="{C3B799D0-0D32-EF42-A31D-AC251252F503}" srcOrd="0" destOrd="0" parTransId="{AC37481A-AF90-E145-B84C-1FDACC9B7F96}" sibTransId="{B30E906C-B8FF-E440-BC2B-48E4E77B98E3}"/>
    <dgm:cxn modelId="{E67C15C0-95AB-5D48-A697-AD63206DB85C}" type="presOf" srcId="{C3B799D0-0D32-EF42-A31D-AC251252F503}" destId="{78F567B7-E58A-8E4A-8535-12C019E2D6DD}" srcOrd="0" destOrd="0" presId="urn:microsoft.com/office/officeart/2005/8/layout/vList5"/>
    <dgm:cxn modelId="{A666F62E-7887-844B-A9EA-657A342EA1FF}" type="presOf" srcId="{5E1C383A-FBA4-4F40-987A-048B2F869F13}" destId="{95C4B89E-F36E-1941-A783-E12B4DA914C5}" srcOrd="0" destOrd="0" presId="urn:microsoft.com/office/officeart/2005/8/layout/vList5"/>
    <dgm:cxn modelId="{72D01585-DFDE-AB47-90F5-D02B3DB85BF3}" srcId="{8191357B-91D1-B64B-9C9B-171AA166D67E}" destId="{5E1C383A-FBA4-4F40-987A-048B2F869F13}" srcOrd="0" destOrd="0" parTransId="{09AA926A-3FC7-9E4E-8C31-771467C5C5BA}" sibTransId="{61F06CE7-290B-4B4F-B80A-2EB1577DD41B}"/>
    <dgm:cxn modelId="{6C4857A2-3288-B141-A499-EED36C5492F0}" type="presOf" srcId="{532E4E72-7C4A-8C47-8186-3D672EEF2C0B}" destId="{217C623E-2319-274F-880D-9EB74C23E0B9}" srcOrd="0" destOrd="0" presId="urn:microsoft.com/office/officeart/2005/8/layout/vList5"/>
    <dgm:cxn modelId="{9F26DE20-7DFC-DD47-AE91-9D377DA62329}" srcId="{F9CCD8A4-740F-014A-92D2-5C598D18E9FE}" destId="{8191357B-91D1-B64B-9C9B-171AA166D67E}" srcOrd="0" destOrd="0" parTransId="{CD6DF310-3244-8D40-BC4A-A06C47A26FB6}" sibTransId="{D0327E9F-54EB-594F-94DE-734236F2658D}"/>
    <dgm:cxn modelId="{E918CAA8-16FA-4FB4-9DF0-7EC2AD426961}" srcId="{FEA42B64-D77C-4F97-A132-4E51587C1AA0}" destId="{3C239603-3085-47AC-B3DE-D02A74A64CDC}" srcOrd="0" destOrd="0" parTransId="{50A13CDE-1C7D-4F4C-939E-4C9A26FBAF8F}" sibTransId="{FC28BB34-0199-4620-810A-7D3D87D085AE}"/>
    <dgm:cxn modelId="{B1070F91-56F1-438D-B818-ED91DBCEC8EC}" srcId="{B2E57665-CE7B-41E7-8BF0-C767BAD1A564}" destId="{263A9C3B-2290-4FAF-B9D5-7D386E3A0834}" srcOrd="0" destOrd="0" parTransId="{C10D2D9D-821F-4598-8562-DAADC5E93392}" sibTransId="{830920D5-0D6C-4EF4-851F-9834DEE60B98}"/>
    <dgm:cxn modelId="{E7812E46-495C-8045-88EC-027FD1E864B7}" type="presOf" srcId="{8191357B-91D1-B64B-9C9B-171AA166D67E}" destId="{AEE317A2-C7A3-AB41-BA57-0F39A0287571}" srcOrd="0" destOrd="0" presId="urn:microsoft.com/office/officeart/2005/8/layout/vList5"/>
    <dgm:cxn modelId="{8CBA1D48-8310-4E3D-A1E6-F98E68DEB55D}" srcId="{F9CCD8A4-740F-014A-92D2-5C598D18E9FE}" destId="{FEA42B64-D77C-4F97-A132-4E51587C1AA0}" srcOrd="3" destOrd="0" parTransId="{0C07B6A3-655D-4B72-8B4A-0E9BF7836183}" sibTransId="{9CD59955-51AA-40B4-983C-493E96194C6B}"/>
    <dgm:cxn modelId="{8CC15244-9430-8B46-BF8B-3B03F54B0A4A}" type="presOf" srcId="{F9CCD8A4-740F-014A-92D2-5C598D18E9FE}" destId="{879DF58D-764B-0D4B-AB53-85975EF7E87E}" srcOrd="0" destOrd="0" presId="urn:microsoft.com/office/officeart/2005/8/layout/vList5"/>
    <dgm:cxn modelId="{19B30FBE-6D0C-4AB8-8608-30FB0C817C8C}" type="presOf" srcId="{263A9C3B-2290-4FAF-B9D5-7D386E3A0834}" destId="{1FDF52D7-FC6B-466D-803F-89D6C97BB2FB}" srcOrd="0" destOrd="0" presId="urn:microsoft.com/office/officeart/2005/8/layout/vList5"/>
    <dgm:cxn modelId="{893D0CB5-C87D-9842-8B5B-5935B932C572}" srcId="{F9CCD8A4-740F-014A-92D2-5C598D18E9FE}" destId="{532E4E72-7C4A-8C47-8186-3D672EEF2C0B}" srcOrd="1" destOrd="0" parTransId="{5309B061-981A-9A4B-938E-920A710ADE6C}" sibTransId="{7080FEF8-6A33-DA4A-A56C-11F03D021F00}"/>
    <dgm:cxn modelId="{CF062518-0DC5-4D4E-A94C-AE7762A515D3}" srcId="{F9CCD8A4-740F-014A-92D2-5C598D18E9FE}" destId="{B2E57665-CE7B-41E7-8BF0-C767BAD1A564}" srcOrd="2" destOrd="0" parTransId="{2D6F2BFB-C012-48AB-B70D-2BC597ADD83F}" sibTransId="{0412877B-0D43-4FD2-A82F-3C389FA34B8A}"/>
    <dgm:cxn modelId="{E2B67368-B87D-4A94-85A0-F350DCC03C38}" type="presOf" srcId="{FEA42B64-D77C-4F97-A132-4E51587C1AA0}" destId="{BB3B3025-B7E6-4BDF-AD91-DE6C69B4220E}" srcOrd="0" destOrd="0" presId="urn:microsoft.com/office/officeart/2005/8/layout/vList5"/>
    <dgm:cxn modelId="{7450D6E9-457E-8743-9534-9C215A253466}" type="presParOf" srcId="{879DF58D-764B-0D4B-AB53-85975EF7E87E}" destId="{3EDDCD1E-5D33-5F40-89C3-EE9A9770F77C}" srcOrd="0" destOrd="0" presId="urn:microsoft.com/office/officeart/2005/8/layout/vList5"/>
    <dgm:cxn modelId="{06E5A328-747F-674F-961F-A93F09C6273C}" type="presParOf" srcId="{3EDDCD1E-5D33-5F40-89C3-EE9A9770F77C}" destId="{AEE317A2-C7A3-AB41-BA57-0F39A0287571}" srcOrd="0" destOrd="0" presId="urn:microsoft.com/office/officeart/2005/8/layout/vList5"/>
    <dgm:cxn modelId="{BDC9C978-F8A9-7241-823D-A66AD080B55A}" type="presParOf" srcId="{3EDDCD1E-5D33-5F40-89C3-EE9A9770F77C}" destId="{95C4B89E-F36E-1941-A783-E12B4DA914C5}" srcOrd="1" destOrd="0" presId="urn:microsoft.com/office/officeart/2005/8/layout/vList5"/>
    <dgm:cxn modelId="{10254482-1052-F148-8B2A-5CB43F36610D}" type="presParOf" srcId="{879DF58D-764B-0D4B-AB53-85975EF7E87E}" destId="{59415E11-1097-2C44-9911-FA903761F023}" srcOrd="1" destOrd="0" presId="urn:microsoft.com/office/officeart/2005/8/layout/vList5"/>
    <dgm:cxn modelId="{C4C93428-CEAF-D74E-88D0-AFC922BD086C}" type="presParOf" srcId="{879DF58D-764B-0D4B-AB53-85975EF7E87E}" destId="{166AAE60-DF1F-5844-A6DE-4C25460E92D4}" srcOrd="2" destOrd="0" presId="urn:microsoft.com/office/officeart/2005/8/layout/vList5"/>
    <dgm:cxn modelId="{AD6FB264-9DC3-624F-A5B6-9937A147F49B}" type="presParOf" srcId="{166AAE60-DF1F-5844-A6DE-4C25460E92D4}" destId="{217C623E-2319-274F-880D-9EB74C23E0B9}" srcOrd="0" destOrd="0" presId="urn:microsoft.com/office/officeart/2005/8/layout/vList5"/>
    <dgm:cxn modelId="{6B2643AF-2D21-984C-B2A0-C3BA33D266CB}" type="presParOf" srcId="{166AAE60-DF1F-5844-A6DE-4C25460E92D4}" destId="{78F567B7-E58A-8E4A-8535-12C019E2D6DD}" srcOrd="1" destOrd="0" presId="urn:microsoft.com/office/officeart/2005/8/layout/vList5"/>
    <dgm:cxn modelId="{3607AD62-7A07-48FB-A3E9-7E3EA58E0071}" type="presParOf" srcId="{879DF58D-764B-0D4B-AB53-85975EF7E87E}" destId="{41488BCA-CF86-4818-820B-E8662020D93F}" srcOrd="3" destOrd="0" presId="urn:microsoft.com/office/officeart/2005/8/layout/vList5"/>
    <dgm:cxn modelId="{698EA036-8B8F-48AE-865A-9DCA5C77FDB5}" type="presParOf" srcId="{879DF58D-764B-0D4B-AB53-85975EF7E87E}" destId="{C85CC2B5-731A-4375-B582-D95AB3944073}" srcOrd="4" destOrd="0" presId="urn:microsoft.com/office/officeart/2005/8/layout/vList5"/>
    <dgm:cxn modelId="{833C7242-BA2C-4048-A27F-2E23E02F36AE}" type="presParOf" srcId="{C85CC2B5-731A-4375-B582-D95AB3944073}" destId="{6AEDECFA-B246-4259-87DB-BA994BCD6896}" srcOrd="0" destOrd="0" presId="urn:microsoft.com/office/officeart/2005/8/layout/vList5"/>
    <dgm:cxn modelId="{72D16AC0-7A8C-4844-BA51-7B6A6E4ED8AE}" type="presParOf" srcId="{C85CC2B5-731A-4375-B582-D95AB3944073}" destId="{1FDF52D7-FC6B-466D-803F-89D6C97BB2FB}" srcOrd="1" destOrd="0" presId="urn:microsoft.com/office/officeart/2005/8/layout/vList5"/>
    <dgm:cxn modelId="{869119AD-33AC-4E3B-A85B-4155E9D09646}" type="presParOf" srcId="{879DF58D-764B-0D4B-AB53-85975EF7E87E}" destId="{3B23D74E-321F-4C55-AA78-46C48F14F018}" srcOrd="5" destOrd="0" presId="urn:microsoft.com/office/officeart/2005/8/layout/vList5"/>
    <dgm:cxn modelId="{EE605B6C-9452-4481-B2CF-ACEF05BCA150}" type="presParOf" srcId="{879DF58D-764B-0D4B-AB53-85975EF7E87E}" destId="{00A6DDCB-50FD-4683-AC5D-D81127E13F73}" srcOrd="6" destOrd="0" presId="urn:microsoft.com/office/officeart/2005/8/layout/vList5"/>
    <dgm:cxn modelId="{C7E78704-6C3D-446E-BE3C-4F5EDCD5641F}" type="presParOf" srcId="{00A6DDCB-50FD-4683-AC5D-D81127E13F73}" destId="{BB3B3025-B7E6-4BDF-AD91-DE6C69B4220E}" srcOrd="0" destOrd="0" presId="urn:microsoft.com/office/officeart/2005/8/layout/vList5"/>
    <dgm:cxn modelId="{BBA9E4D1-6A2E-487C-8F8A-D108B7C042E9}" type="presParOf" srcId="{00A6DDCB-50FD-4683-AC5D-D81127E13F73}" destId="{1323F43D-2879-456C-A821-63E5F4F51FCD}"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9CCD8A4-740F-014A-92D2-5C598D18E9FE}" type="doc">
      <dgm:prSet loTypeId="urn:microsoft.com/office/officeart/2005/8/layout/vList5" loCatId="" qsTypeId="urn:microsoft.com/office/officeart/2005/8/quickstyle/simple1" qsCatId="simple" csTypeId="urn:microsoft.com/office/officeart/2005/8/colors/accent1_2" csCatId="accent1" phldr="1"/>
      <dgm:spPr/>
      <dgm:t>
        <a:bodyPr/>
        <a:lstStyle/>
        <a:p>
          <a:endParaRPr lang="fr-FR"/>
        </a:p>
      </dgm:t>
    </dgm:pt>
    <dgm:pt modelId="{8191357B-91D1-B64B-9C9B-171AA166D67E}">
      <dgm:prSet phldrT="[Texte]"/>
      <dgm:spPr>
        <a:solidFill>
          <a:schemeClr val="accent1">
            <a:lumMod val="75000"/>
          </a:schemeClr>
        </a:solidFill>
      </dgm:spPr>
      <dgm:t>
        <a:bodyPr/>
        <a:lstStyle/>
        <a:p>
          <a:r>
            <a:rPr lang="fr-FR" dirty="0"/>
            <a:t>a</a:t>
          </a:r>
        </a:p>
      </dgm:t>
    </dgm:pt>
    <dgm:pt modelId="{CD6DF310-3244-8D40-BC4A-A06C47A26FB6}" type="parTrans" cxnId="{9F26DE20-7DFC-DD47-AE91-9D377DA62329}">
      <dgm:prSet/>
      <dgm:spPr/>
      <dgm:t>
        <a:bodyPr/>
        <a:lstStyle/>
        <a:p>
          <a:endParaRPr lang="fr-FR"/>
        </a:p>
      </dgm:t>
    </dgm:pt>
    <dgm:pt modelId="{D0327E9F-54EB-594F-94DE-734236F2658D}" type="sibTrans" cxnId="{9F26DE20-7DFC-DD47-AE91-9D377DA62329}">
      <dgm:prSet/>
      <dgm:spPr/>
      <dgm:t>
        <a:bodyPr/>
        <a:lstStyle/>
        <a:p>
          <a:endParaRPr lang="fr-FR"/>
        </a:p>
      </dgm:t>
    </dgm:pt>
    <dgm:pt modelId="{5E1C383A-FBA4-4F40-987A-048B2F869F13}">
      <dgm:prSet phldrT="[Texte]"/>
      <dgm:spPr/>
      <dgm:t>
        <a:bodyPr/>
        <a:lstStyle/>
        <a:p>
          <a:pPr>
            <a:buNone/>
          </a:pPr>
          <a:r>
            <a:rPr lang="fr-FR" dirty="0"/>
            <a:t>Ils évitent de transpirer.</a:t>
          </a:r>
        </a:p>
      </dgm:t>
    </dgm:pt>
    <dgm:pt modelId="{09AA926A-3FC7-9E4E-8C31-771467C5C5BA}" type="parTrans" cxnId="{72D01585-DFDE-AB47-90F5-D02B3DB85BF3}">
      <dgm:prSet/>
      <dgm:spPr/>
      <dgm:t>
        <a:bodyPr/>
        <a:lstStyle/>
        <a:p>
          <a:endParaRPr lang="fr-FR"/>
        </a:p>
      </dgm:t>
    </dgm:pt>
    <dgm:pt modelId="{61F06CE7-290B-4B4F-B80A-2EB1577DD41B}" type="sibTrans" cxnId="{72D01585-DFDE-AB47-90F5-D02B3DB85BF3}">
      <dgm:prSet/>
      <dgm:spPr/>
      <dgm:t>
        <a:bodyPr/>
        <a:lstStyle/>
        <a:p>
          <a:endParaRPr lang="fr-FR"/>
        </a:p>
      </dgm:t>
    </dgm:pt>
    <dgm:pt modelId="{532E4E72-7C4A-8C47-8186-3D672EEF2C0B}">
      <dgm:prSet phldrT="[Texte]"/>
      <dgm:spPr>
        <a:solidFill>
          <a:srgbClr val="FF0000"/>
        </a:solidFill>
      </dgm:spPr>
      <dgm:t>
        <a:bodyPr/>
        <a:lstStyle/>
        <a:p>
          <a:r>
            <a:rPr lang="fr-FR" dirty="0"/>
            <a:t>b</a:t>
          </a:r>
        </a:p>
      </dgm:t>
    </dgm:pt>
    <dgm:pt modelId="{5309B061-981A-9A4B-938E-920A710ADE6C}" type="parTrans" cxnId="{893D0CB5-C87D-9842-8B5B-5935B932C572}">
      <dgm:prSet/>
      <dgm:spPr/>
      <dgm:t>
        <a:bodyPr/>
        <a:lstStyle/>
        <a:p>
          <a:endParaRPr lang="fr-FR"/>
        </a:p>
      </dgm:t>
    </dgm:pt>
    <dgm:pt modelId="{7080FEF8-6A33-DA4A-A56C-11F03D021F00}" type="sibTrans" cxnId="{893D0CB5-C87D-9842-8B5B-5935B932C572}">
      <dgm:prSet/>
      <dgm:spPr/>
      <dgm:t>
        <a:bodyPr/>
        <a:lstStyle/>
        <a:p>
          <a:endParaRPr lang="fr-FR"/>
        </a:p>
      </dgm:t>
    </dgm:pt>
    <dgm:pt modelId="{C3B799D0-0D32-EF42-A31D-AC251252F503}">
      <dgm:prSet phldrT="[Texte]"/>
      <dgm:spPr/>
      <dgm:t>
        <a:bodyPr/>
        <a:lstStyle/>
        <a:p>
          <a:pPr>
            <a:buNone/>
          </a:pPr>
          <a:r>
            <a:rPr lang="fr-FR" dirty="0"/>
            <a:t>Ils boivent beaucoup d’eau. </a:t>
          </a:r>
        </a:p>
      </dgm:t>
    </dgm:pt>
    <dgm:pt modelId="{AC37481A-AF90-E145-B84C-1FDACC9B7F96}" type="parTrans" cxnId="{5180A786-8855-0543-90BD-DC972B229E8B}">
      <dgm:prSet/>
      <dgm:spPr/>
      <dgm:t>
        <a:bodyPr/>
        <a:lstStyle/>
        <a:p>
          <a:endParaRPr lang="fr-FR"/>
        </a:p>
      </dgm:t>
    </dgm:pt>
    <dgm:pt modelId="{B30E906C-B8FF-E440-BC2B-48E4E77B98E3}" type="sibTrans" cxnId="{5180A786-8855-0543-90BD-DC972B229E8B}">
      <dgm:prSet/>
      <dgm:spPr/>
      <dgm:t>
        <a:bodyPr/>
        <a:lstStyle/>
        <a:p>
          <a:endParaRPr lang="fr-FR"/>
        </a:p>
      </dgm:t>
    </dgm:pt>
    <dgm:pt modelId="{263A9C3B-2290-4FAF-B9D5-7D386E3A0834}">
      <dgm:prSet/>
      <dgm:spPr/>
      <dgm:t>
        <a:bodyPr/>
        <a:lstStyle/>
        <a:p>
          <a:pPr>
            <a:buNone/>
          </a:pPr>
          <a:r>
            <a:rPr lang="fr-FR" dirty="0"/>
            <a:t>Ils sortent la nuit quand il fait moins chaud.</a:t>
          </a:r>
        </a:p>
      </dgm:t>
    </dgm:pt>
    <dgm:pt modelId="{C10D2D9D-821F-4598-8562-DAADC5E93392}" type="parTrans" cxnId="{B1070F91-56F1-438D-B818-ED91DBCEC8EC}">
      <dgm:prSet/>
      <dgm:spPr/>
      <dgm:t>
        <a:bodyPr/>
        <a:lstStyle/>
        <a:p>
          <a:endParaRPr lang="fr-FR"/>
        </a:p>
      </dgm:t>
    </dgm:pt>
    <dgm:pt modelId="{830920D5-0D6C-4EF4-851F-9834DEE60B98}" type="sibTrans" cxnId="{B1070F91-56F1-438D-B818-ED91DBCEC8EC}">
      <dgm:prSet/>
      <dgm:spPr/>
      <dgm:t>
        <a:bodyPr/>
        <a:lstStyle/>
        <a:p>
          <a:endParaRPr lang="fr-FR"/>
        </a:p>
      </dgm:t>
    </dgm:pt>
    <dgm:pt modelId="{B2E57665-CE7B-41E7-8BF0-C767BAD1A564}">
      <dgm:prSet/>
      <dgm:spPr>
        <a:solidFill>
          <a:schemeClr val="accent1">
            <a:lumMod val="75000"/>
          </a:schemeClr>
        </a:solidFill>
      </dgm:spPr>
      <dgm:t>
        <a:bodyPr/>
        <a:lstStyle/>
        <a:p>
          <a:r>
            <a:rPr lang="fr-FR" dirty="0"/>
            <a:t>c</a:t>
          </a:r>
        </a:p>
      </dgm:t>
    </dgm:pt>
    <dgm:pt modelId="{2D6F2BFB-C012-48AB-B70D-2BC597ADD83F}" type="parTrans" cxnId="{CF062518-0DC5-4D4E-A94C-AE7762A515D3}">
      <dgm:prSet/>
      <dgm:spPr/>
      <dgm:t>
        <a:bodyPr/>
        <a:lstStyle/>
        <a:p>
          <a:endParaRPr lang="fr-FR"/>
        </a:p>
      </dgm:t>
    </dgm:pt>
    <dgm:pt modelId="{0412877B-0D43-4FD2-A82F-3C389FA34B8A}" type="sibTrans" cxnId="{CF062518-0DC5-4D4E-A94C-AE7762A515D3}">
      <dgm:prSet/>
      <dgm:spPr/>
      <dgm:t>
        <a:bodyPr/>
        <a:lstStyle/>
        <a:p>
          <a:endParaRPr lang="fr-FR"/>
        </a:p>
      </dgm:t>
    </dgm:pt>
    <dgm:pt modelId="{FEA42B64-D77C-4F97-A132-4E51587C1AA0}">
      <dgm:prSet/>
      <dgm:spPr>
        <a:solidFill>
          <a:schemeClr val="accent1">
            <a:lumMod val="75000"/>
          </a:schemeClr>
        </a:solidFill>
      </dgm:spPr>
      <dgm:t>
        <a:bodyPr/>
        <a:lstStyle/>
        <a:p>
          <a:r>
            <a:rPr lang="fr-FR" dirty="0"/>
            <a:t>d</a:t>
          </a:r>
        </a:p>
      </dgm:t>
    </dgm:pt>
    <dgm:pt modelId="{0C07B6A3-655D-4B72-8B4A-0E9BF7836183}" type="parTrans" cxnId="{8CBA1D48-8310-4E3D-A1E6-F98E68DEB55D}">
      <dgm:prSet/>
      <dgm:spPr/>
      <dgm:t>
        <a:bodyPr/>
        <a:lstStyle/>
        <a:p>
          <a:endParaRPr lang="fr-FR"/>
        </a:p>
      </dgm:t>
    </dgm:pt>
    <dgm:pt modelId="{9CD59955-51AA-40B4-983C-493E96194C6B}" type="sibTrans" cxnId="{8CBA1D48-8310-4E3D-A1E6-F98E68DEB55D}">
      <dgm:prSet/>
      <dgm:spPr/>
      <dgm:t>
        <a:bodyPr/>
        <a:lstStyle/>
        <a:p>
          <a:endParaRPr lang="fr-FR"/>
        </a:p>
      </dgm:t>
    </dgm:pt>
    <dgm:pt modelId="{3C239603-3085-47AC-B3DE-D02A74A64CDC}">
      <dgm:prSet/>
      <dgm:spPr/>
      <dgm:t>
        <a:bodyPr/>
        <a:lstStyle/>
        <a:p>
          <a:pPr>
            <a:buNone/>
          </a:pPr>
          <a:r>
            <a:rPr lang="fr-FR" dirty="0"/>
            <a:t>Ils mangent des proies constituées principalement d’eau.</a:t>
          </a:r>
        </a:p>
      </dgm:t>
    </dgm:pt>
    <dgm:pt modelId="{50A13CDE-1C7D-4F4C-939E-4C9A26FBAF8F}" type="parTrans" cxnId="{E918CAA8-16FA-4FB4-9DF0-7EC2AD426961}">
      <dgm:prSet/>
      <dgm:spPr/>
      <dgm:t>
        <a:bodyPr/>
        <a:lstStyle/>
        <a:p>
          <a:endParaRPr lang="fr-FR"/>
        </a:p>
      </dgm:t>
    </dgm:pt>
    <dgm:pt modelId="{FC28BB34-0199-4620-810A-7D3D87D085AE}" type="sibTrans" cxnId="{E918CAA8-16FA-4FB4-9DF0-7EC2AD426961}">
      <dgm:prSet/>
      <dgm:spPr/>
      <dgm:t>
        <a:bodyPr/>
        <a:lstStyle/>
        <a:p>
          <a:endParaRPr lang="fr-FR"/>
        </a:p>
      </dgm:t>
    </dgm:pt>
    <dgm:pt modelId="{879DF58D-764B-0D4B-AB53-85975EF7E87E}" type="pres">
      <dgm:prSet presAssocID="{F9CCD8A4-740F-014A-92D2-5C598D18E9FE}" presName="Name0" presStyleCnt="0">
        <dgm:presLayoutVars>
          <dgm:dir/>
          <dgm:animLvl val="lvl"/>
          <dgm:resizeHandles val="exact"/>
        </dgm:presLayoutVars>
      </dgm:prSet>
      <dgm:spPr/>
      <dgm:t>
        <a:bodyPr/>
        <a:lstStyle/>
        <a:p>
          <a:endParaRPr lang="fr-FR"/>
        </a:p>
      </dgm:t>
    </dgm:pt>
    <dgm:pt modelId="{3EDDCD1E-5D33-5F40-89C3-EE9A9770F77C}" type="pres">
      <dgm:prSet presAssocID="{8191357B-91D1-B64B-9C9B-171AA166D67E}" presName="linNode" presStyleCnt="0"/>
      <dgm:spPr/>
    </dgm:pt>
    <dgm:pt modelId="{AEE317A2-C7A3-AB41-BA57-0F39A0287571}" type="pres">
      <dgm:prSet presAssocID="{8191357B-91D1-B64B-9C9B-171AA166D67E}" presName="parentText" presStyleLbl="node1" presStyleIdx="0" presStyleCnt="4" custScaleX="53089" custScaleY="18136">
        <dgm:presLayoutVars>
          <dgm:chMax val="1"/>
          <dgm:bulletEnabled val="1"/>
        </dgm:presLayoutVars>
      </dgm:prSet>
      <dgm:spPr/>
      <dgm:t>
        <a:bodyPr/>
        <a:lstStyle/>
        <a:p>
          <a:endParaRPr lang="fr-FR"/>
        </a:p>
      </dgm:t>
    </dgm:pt>
    <dgm:pt modelId="{95C4B89E-F36E-1941-A783-E12B4DA914C5}" type="pres">
      <dgm:prSet presAssocID="{8191357B-91D1-B64B-9C9B-171AA166D67E}" presName="descendantText" presStyleLbl="alignAccFollowNode1" presStyleIdx="0" presStyleCnt="4" custScaleY="23080">
        <dgm:presLayoutVars>
          <dgm:bulletEnabled val="1"/>
        </dgm:presLayoutVars>
      </dgm:prSet>
      <dgm:spPr/>
      <dgm:t>
        <a:bodyPr/>
        <a:lstStyle/>
        <a:p>
          <a:endParaRPr lang="fr-FR"/>
        </a:p>
      </dgm:t>
    </dgm:pt>
    <dgm:pt modelId="{59415E11-1097-2C44-9911-FA903761F023}" type="pres">
      <dgm:prSet presAssocID="{D0327E9F-54EB-594F-94DE-734236F2658D}" presName="sp" presStyleCnt="0"/>
      <dgm:spPr/>
    </dgm:pt>
    <dgm:pt modelId="{166AAE60-DF1F-5844-A6DE-4C25460E92D4}" type="pres">
      <dgm:prSet presAssocID="{532E4E72-7C4A-8C47-8186-3D672EEF2C0B}" presName="linNode" presStyleCnt="0"/>
      <dgm:spPr/>
    </dgm:pt>
    <dgm:pt modelId="{217C623E-2319-274F-880D-9EB74C23E0B9}" type="pres">
      <dgm:prSet presAssocID="{532E4E72-7C4A-8C47-8186-3D672EEF2C0B}" presName="parentText" presStyleLbl="node1" presStyleIdx="1" presStyleCnt="4" custScaleX="53089" custScaleY="16495">
        <dgm:presLayoutVars>
          <dgm:chMax val="1"/>
          <dgm:bulletEnabled val="1"/>
        </dgm:presLayoutVars>
      </dgm:prSet>
      <dgm:spPr/>
      <dgm:t>
        <a:bodyPr/>
        <a:lstStyle/>
        <a:p>
          <a:endParaRPr lang="fr-FR"/>
        </a:p>
      </dgm:t>
    </dgm:pt>
    <dgm:pt modelId="{78F567B7-E58A-8E4A-8535-12C019E2D6DD}" type="pres">
      <dgm:prSet presAssocID="{532E4E72-7C4A-8C47-8186-3D672EEF2C0B}" presName="descendantText" presStyleLbl="alignAccFollowNode1" presStyleIdx="1" presStyleCnt="4" custScaleY="19799">
        <dgm:presLayoutVars>
          <dgm:bulletEnabled val="1"/>
        </dgm:presLayoutVars>
      </dgm:prSet>
      <dgm:spPr/>
      <dgm:t>
        <a:bodyPr/>
        <a:lstStyle/>
        <a:p>
          <a:endParaRPr lang="fr-FR"/>
        </a:p>
      </dgm:t>
    </dgm:pt>
    <dgm:pt modelId="{41488BCA-CF86-4818-820B-E8662020D93F}" type="pres">
      <dgm:prSet presAssocID="{7080FEF8-6A33-DA4A-A56C-11F03D021F00}" presName="sp" presStyleCnt="0"/>
      <dgm:spPr/>
    </dgm:pt>
    <dgm:pt modelId="{C85CC2B5-731A-4375-B582-D95AB3944073}" type="pres">
      <dgm:prSet presAssocID="{B2E57665-CE7B-41E7-8BF0-C767BAD1A564}" presName="linNode" presStyleCnt="0"/>
      <dgm:spPr/>
    </dgm:pt>
    <dgm:pt modelId="{6AEDECFA-B246-4259-87DB-BA994BCD6896}" type="pres">
      <dgm:prSet presAssocID="{B2E57665-CE7B-41E7-8BF0-C767BAD1A564}" presName="parentText" presStyleLbl="node1" presStyleIdx="2" presStyleCnt="4" custScaleX="54233" custScaleY="17733">
        <dgm:presLayoutVars>
          <dgm:chMax val="1"/>
          <dgm:bulletEnabled val="1"/>
        </dgm:presLayoutVars>
      </dgm:prSet>
      <dgm:spPr/>
      <dgm:t>
        <a:bodyPr/>
        <a:lstStyle/>
        <a:p>
          <a:endParaRPr lang="fr-FR"/>
        </a:p>
      </dgm:t>
    </dgm:pt>
    <dgm:pt modelId="{1FDF52D7-FC6B-466D-803F-89D6C97BB2FB}" type="pres">
      <dgm:prSet presAssocID="{B2E57665-CE7B-41E7-8BF0-C767BAD1A564}" presName="descendantText" presStyleLbl="alignAccFollowNode1" presStyleIdx="2" presStyleCnt="4" custScaleX="99715" custScaleY="20244">
        <dgm:presLayoutVars>
          <dgm:bulletEnabled val="1"/>
        </dgm:presLayoutVars>
      </dgm:prSet>
      <dgm:spPr/>
      <dgm:t>
        <a:bodyPr/>
        <a:lstStyle/>
        <a:p>
          <a:endParaRPr lang="fr-FR"/>
        </a:p>
      </dgm:t>
    </dgm:pt>
    <dgm:pt modelId="{3B23D74E-321F-4C55-AA78-46C48F14F018}" type="pres">
      <dgm:prSet presAssocID="{0412877B-0D43-4FD2-A82F-3C389FA34B8A}" presName="sp" presStyleCnt="0"/>
      <dgm:spPr/>
    </dgm:pt>
    <dgm:pt modelId="{00A6DDCB-50FD-4683-AC5D-D81127E13F73}" type="pres">
      <dgm:prSet presAssocID="{FEA42B64-D77C-4F97-A132-4E51587C1AA0}" presName="linNode" presStyleCnt="0"/>
      <dgm:spPr/>
    </dgm:pt>
    <dgm:pt modelId="{BB3B3025-B7E6-4BDF-AD91-DE6C69B4220E}" type="pres">
      <dgm:prSet presAssocID="{FEA42B64-D77C-4F97-A132-4E51587C1AA0}" presName="parentText" presStyleLbl="node1" presStyleIdx="3" presStyleCnt="4" custScaleX="54219" custScaleY="16950">
        <dgm:presLayoutVars>
          <dgm:chMax val="1"/>
          <dgm:bulletEnabled val="1"/>
        </dgm:presLayoutVars>
      </dgm:prSet>
      <dgm:spPr/>
      <dgm:t>
        <a:bodyPr/>
        <a:lstStyle/>
        <a:p>
          <a:endParaRPr lang="fr-FR"/>
        </a:p>
      </dgm:t>
    </dgm:pt>
    <dgm:pt modelId="{1323F43D-2879-456C-A821-63E5F4F51FCD}" type="pres">
      <dgm:prSet presAssocID="{FEA42B64-D77C-4F97-A132-4E51587C1AA0}" presName="descendantText" presStyleLbl="alignAccFollowNode1" presStyleIdx="3" presStyleCnt="4" custScaleY="19959">
        <dgm:presLayoutVars>
          <dgm:bulletEnabled val="1"/>
        </dgm:presLayoutVars>
      </dgm:prSet>
      <dgm:spPr/>
      <dgm:t>
        <a:bodyPr/>
        <a:lstStyle/>
        <a:p>
          <a:endParaRPr lang="fr-FR"/>
        </a:p>
      </dgm:t>
    </dgm:pt>
  </dgm:ptLst>
  <dgm:cxnLst>
    <dgm:cxn modelId="{13754F0F-2674-4FB7-B3C0-F0DDB8041BE4}" type="presOf" srcId="{3C239603-3085-47AC-B3DE-D02A74A64CDC}" destId="{1323F43D-2879-456C-A821-63E5F4F51FCD}" srcOrd="0" destOrd="0" presId="urn:microsoft.com/office/officeart/2005/8/layout/vList5"/>
    <dgm:cxn modelId="{81B3ED67-5639-4AE8-9AFD-6901686D41C5}" type="presOf" srcId="{B2E57665-CE7B-41E7-8BF0-C767BAD1A564}" destId="{6AEDECFA-B246-4259-87DB-BA994BCD6896}" srcOrd="0" destOrd="0" presId="urn:microsoft.com/office/officeart/2005/8/layout/vList5"/>
    <dgm:cxn modelId="{5180A786-8855-0543-90BD-DC972B229E8B}" srcId="{532E4E72-7C4A-8C47-8186-3D672EEF2C0B}" destId="{C3B799D0-0D32-EF42-A31D-AC251252F503}" srcOrd="0" destOrd="0" parTransId="{AC37481A-AF90-E145-B84C-1FDACC9B7F96}" sibTransId="{B30E906C-B8FF-E440-BC2B-48E4E77B98E3}"/>
    <dgm:cxn modelId="{E67C15C0-95AB-5D48-A697-AD63206DB85C}" type="presOf" srcId="{C3B799D0-0D32-EF42-A31D-AC251252F503}" destId="{78F567B7-E58A-8E4A-8535-12C019E2D6DD}" srcOrd="0" destOrd="0" presId="urn:microsoft.com/office/officeart/2005/8/layout/vList5"/>
    <dgm:cxn modelId="{A666F62E-7887-844B-A9EA-657A342EA1FF}" type="presOf" srcId="{5E1C383A-FBA4-4F40-987A-048B2F869F13}" destId="{95C4B89E-F36E-1941-A783-E12B4DA914C5}" srcOrd="0" destOrd="0" presId="urn:microsoft.com/office/officeart/2005/8/layout/vList5"/>
    <dgm:cxn modelId="{72D01585-DFDE-AB47-90F5-D02B3DB85BF3}" srcId="{8191357B-91D1-B64B-9C9B-171AA166D67E}" destId="{5E1C383A-FBA4-4F40-987A-048B2F869F13}" srcOrd="0" destOrd="0" parTransId="{09AA926A-3FC7-9E4E-8C31-771467C5C5BA}" sibTransId="{61F06CE7-290B-4B4F-B80A-2EB1577DD41B}"/>
    <dgm:cxn modelId="{6C4857A2-3288-B141-A499-EED36C5492F0}" type="presOf" srcId="{532E4E72-7C4A-8C47-8186-3D672EEF2C0B}" destId="{217C623E-2319-274F-880D-9EB74C23E0B9}" srcOrd="0" destOrd="0" presId="urn:microsoft.com/office/officeart/2005/8/layout/vList5"/>
    <dgm:cxn modelId="{9F26DE20-7DFC-DD47-AE91-9D377DA62329}" srcId="{F9CCD8A4-740F-014A-92D2-5C598D18E9FE}" destId="{8191357B-91D1-B64B-9C9B-171AA166D67E}" srcOrd="0" destOrd="0" parTransId="{CD6DF310-3244-8D40-BC4A-A06C47A26FB6}" sibTransId="{D0327E9F-54EB-594F-94DE-734236F2658D}"/>
    <dgm:cxn modelId="{E918CAA8-16FA-4FB4-9DF0-7EC2AD426961}" srcId="{FEA42B64-D77C-4F97-A132-4E51587C1AA0}" destId="{3C239603-3085-47AC-B3DE-D02A74A64CDC}" srcOrd="0" destOrd="0" parTransId="{50A13CDE-1C7D-4F4C-939E-4C9A26FBAF8F}" sibTransId="{FC28BB34-0199-4620-810A-7D3D87D085AE}"/>
    <dgm:cxn modelId="{B1070F91-56F1-438D-B818-ED91DBCEC8EC}" srcId="{B2E57665-CE7B-41E7-8BF0-C767BAD1A564}" destId="{263A9C3B-2290-4FAF-B9D5-7D386E3A0834}" srcOrd="0" destOrd="0" parTransId="{C10D2D9D-821F-4598-8562-DAADC5E93392}" sibTransId="{830920D5-0D6C-4EF4-851F-9834DEE60B98}"/>
    <dgm:cxn modelId="{E7812E46-495C-8045-88EC-027FD1E864B7}" type="presOf" srcId="{8191357B-91D1-B64B-9C9B-171AA166D67E}" destId="{AEE317A2-C7A3-AB41-BA57-0F39A0287571}" srcOrd="0" destOrd="0" presId="urn:microsoft.com/office/officeart/2005/8/layout/vList5"/>
    <dgm:cxn modelId="{8CBA1D48-8310-4E3D-A1E6-F98E68DEB55D}" srcId="{F9CCD8A4-740F-014A-92D2-5C598D18E9FE}" destId="{FEA42B64-D77C-4F97-A132-4E51587C1AA0}" srcOrd="3" destOrd="0" parTransId="{0C07B6A3-655D-4B72-8B4A-0E9BF7836183}" sibTransId="{9CD59955-51AA-40B4-983C-493E96194C6B}"/>
    <dgm:cxn modelId="{8CC15244-9430-8B46-BF8B-3B03F54B0A4A}" type="presOf" srcId="{F9CCD8A4-740F-014A-92D2-5C598D18E9FE}" destId="{879DF58D-764B-0D4B-AB53-85975EF7E87E}" srcOrd="0" destOrd="0" presId="urn:microsoft.com/office/officeart/2005/8/layout/vList5"/>
    <dgm:cxn modelId="{19B30FBE-6D0C-4AB8-8608-30FB0C817C8C}" type="presOf" srcId="{263A9C3B-2290-4FAF-B9D5-7D386E3A0834}" destId="{1FDF52D7-FC6B-466D-803F-89D6C97BB2FB}" srcOrd="0" destOrd="0" presId="urn:microsoft.com/office/officeart/2005/8/layout/vList5"/>
    <dgm:cxn modelId="{893D0CB5-C87D-9842-8B5B-5935B932C572}" srcId="{F9CCD8A4-740F-014A-92D2-5C598D18E9FE}" destId="{532E4E72-7C4A-8C47-8186-3D672EEF2C0B}" srcOrd="1" destOrd="0" parTransId="{5309B061-981A-9A4B-938E-920A710ADE6C}" sibTransId="{7080FEF8-6A33-DA4A-A56C-11F03D021F00}"/>
    <dgm:cxn modelId="{CF062518-0DC5-4D4E-A94C-AE7762A515D3}" srcId="{F9CCD8A4-740F-014A-92D2-5C598D18E9FE}" destId="{B2E57665-CE7B-41E7-8BF0-C767BAD1A564}" srcOrd="2" destOrd="0" parTransId="{2D6F2BFB-C012-48AB-B70D-2BC597ADD83F}" sibTransId="{0412877B-0D43-4FD2-A82F-3C389FA34B8A}"/>
    <dgm:cxn modelId="{E2B67368-B87D-4A94-85A0-F350DCC03C38}" type="presOf" srcId="{FEA42B64-D77C-4F97-A132-4E51587C1AA0}" destId="{BB3B3025-B7E6-4BDF-AD91-DE6C69B4220E}" srcOrd="0" destOrd="0" presId="urn:microsoft.com/office/officeart/2005/8/layout/vList5"/>
    <dgm:cxn modelId="{7450D6E9-457E-8743-9534-9C215A253466}" type="presParOf" srcId="{879DF58D-764B-0D4B-AB53-85975EF7E87E}" destId="{3EDDCD1E-5D33-5F40-89C3-EE9A9770F77C}" srcOrd="0" destOrd="0" presId="urn:microsoft.com/office/officeart/2005/8/layout/vList5"/>
    <dgm:cxn modelId="{06E5A328-747F-674F-961F-A93F09C6273C}" type="presParOf" srcId="{3EDDCD1E-5D33-5F40-89C3-EE9A9770F77C}" destId="{AEE317A2-C7A3-AB41-BA57-0F39A0287571}" srcOrd="0" destOrd="0" presId="urn:microsoft.com/office/officeart/2005/8/layout/vList5"/>
    <dgm:cxn modelId="{BDC9C978-F8A9-7241-823D-A66AD080B55A}" type="presParOf" srcId="{3EDDCD1E-5D33-5F40-89C3-EE9A9770F77C}" destId="{95C4B89E-F36E-1941-A783-E12B4DA914C5}" srcOrd="1" destOrd="0" presId="urn:microsoft.com/office/officeart/2005/8/layout/vList5"/>
    <dgm:cxn modelId="{10254482-1052-F148-8B2A-5CB43F36610D}" type="presParOf" srcId="{879DF58D-764B-0D4B-AB53-85975EF7E87E}" destId="{59415E11-1097-2C44-9911-FA903761F023}" srcOrd="1" destOrd="0" presId="urn:microsoft.com/office/officeart/2005/8/layout/vList5"/>
    <dgm:cxn modelId="{C4C93428-CEAF-D74E-88D0-AFC922BD086C}" type="presParOf" srcId="{879DF58D-764B-0D4B-AB53-85975EF7E87E}" destId="{166AAE60-DF1F-5844-A6DE-4C25460E92D4}" srcOrd="2" destOrd="0" presId="urn:microsoft.com/office/officeart/2005/8/layout/vList5"/>
    <dgm:cxn modelId="{AD6FB264-9DC3-624F-A5B6-9937A147F49B}" type="presParOf" srcId="{166AAE60-DF1F-5844-A6DE-4C25460E92D4}" destId="{217C623E-2319-274F-880D-9EB74C23E0B9}" srcOrd="0" destOrd="0" presId="urn:microsoft.com/office/officeart/2005/8/layout/vList5"/>
    <dgm:cxn modelId="{6B2643AF-2D21-984C-B2A0-C3BA33D266CB}" type="presParOf" srcId="{166AAE60-DF1F-5844-A6DE-4C25460E92D4}" destId="{78F567B7-E58A-8E4A-8535-12C019E2D6DD}" srcOrd="1" destOrd="0" presId="urn:microsoft.com/office/officeart/2005/8/layout/vList5"/>
    <dgm:cxn modelId="{3607AD62-7A07-48FB-A3E9-7E3EA58E0071}" type="presParOf" srcId="{879DF58D-764B-0D4B-AB53-85975EF7E87E}" destId="{41488BCA-CF86-4818-820B-E8662020D93F}" srcOrd="3" destOrd="0" presId="urn:microsoft.com/office/officeart/2005/8/layout/vList5"/>
    <dgm:cxn modelId="{698EA036-8B8F-48AE-865A-9DCA5C77FDB5}" type="presParOf" srcId="{879DF58D-764B-0D4B-AB53-85975EF7E87E}" destId="{C85CC2B5-731A-4375-B582-D95AB3944073}" srcOrd="4" destOrd="0" presId="urn:microsoft.com/office/officeart/2005/8/layout/vList5"/>
    <dgm:cxn modelId="{833C7242-BA2C-4048-A27F-2E23E02F36AE}" type="presParOf" srcId="{C85CC2B5-731A-4375-B582-D95AB3944073}" destId="{6AEDECFA-B246-4259-87DB-BA994BCD6896}" srcOrd="0" destOrd="0" presId="urn:microsoft.com/office/officeart/2005/8/layout/vList5"/>
    <dgm:cxn modelId="{72D16AC0-7A8C-4844-BA51-7B6A6E4ED8AE}" type="presParOf" srcId="{C85CC2B5-731A-4375-B582-D95AB3944073}" destId="{1FDF52D7-FC6B-466D-803F-89D6C97BB2FB}" srcOrd="1" destOrd="0" presId="urn:microsoft.com/office/officeart/2005/8/layout/vList5"/>
    <dgm:cxn modelId="{869119AD-33AC-4E3B-A85B-4155E9D09646}" type="presParOf" srcId="{879DF58D-764B-0D4B-AB53-85975EF7E87E}" destId="{3B23D74E-321F-4C55-AA78-46C48F14F018}" srcOrd="5" destOrd="0" presId="urn:microsoft.com/office/officeart/2005/8/layout/vList5"/>
    <dgm:cxn modelId="{EE605B6C-9452-4481-B2CF-ACEF05BCA150}" type="presParOf" srcId="{879DF58D-764B-0D4B-AB53-85975EF7E87E}" destId="{00A6DDCB-50FD-4683-AC5D-D81127E13F73}" srcOrd="6" destOrd="0" presId="urn:microsoft.com/office/officeart/2005/8/layout/vList5"/>
    <dgm:cxn modelId="{C7E78704-6C3D-446E-BE3C-4F5EDCD5641F}" type="presParOf" srcId="{00A6DDCB-50FD-4683-AC5D-D81127E13F73}" destId="{BB3B3025-B7E6-4BDF-AD91-DE6C69B4220E}" srcOrd="0" destOrd="0" presId="urn:microsoft.com/office/officeart/2005/8/layout/vList5"/>
    <dgm:cxn modelId="{BBA9E4D1-6A2E-487C-8F8A-D108B7C042E9}" type="presParOf" srcId="{00A6DDCB-50FD-4683-AC5D-D81127E13F73}" destId="{1323F43D-2879-456C-A821-63E5F4F51FCD}"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C4B89E-F36E-1941-A783-E12B4DA914C5}">
      <dsp:nvSpPr>
        <dsp:cNvPr id="0" name=""/>
        <dsp:cNvSpPr/>
      </dsp:nvSpPr>
      <dsp:spPr>
        <a:xfrm rot="5400000">
          <a:off x="5615088" y="-2532168"/>
          <a:ext cx="766205" cy="6467856"/>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fr-FR" sz="2000" kern="1200" dirty="0"/>
            <a:t>Ils évitent de transpirer.</a:t>
          </a:r>
        </a:p>
      </dsp:txBody>
      <dsp:txXfrm rot="-5400000">
        <a:off x="2764263" y="356060"/>
        <a:ext cx="6430453" cy="691399"/>
      </dsp:txXfrm>
    </dsp:sp>
    <dsp:sp modelId="{AEE317A2-C7A3-AB41-BA57-0F39A0287571}">
      <dsp:nvSpPr>
        <dsp:cNvPr id="0" name=""/>
        <dsp:cNvSpPr/>
      </dsp:nvSpPr>
      <dsp:spPr>
        <a:xfrm>
          <a:off x="832795" y="325462"/>
          <a:ext cx="1931467" cy="75259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a:lnSpc>
              <a:spcPct val="90000"/>
            </a:lnSpc>
            <a:spcBef>
              <a:spcPct val="0"/>
            </a:spcBef>
            <a:spcAft>
              <a:spcPct val="35000"/>
            </a:spcAft>
          </a:pPr>
          <a:r>
            <a:rPr lang="fr-FR" sz="3400" kern="1200" dirty="0"/>
            <a:t>a</a:t>
          </a:r>
        </a:p>
      </dsp:txBody>
      <dsp:txXfrm>
        <a:off x="869534" y="362201"/>
        <a:ext cx="1857989" cy="679116"/>
      </dsp:txXfrm>
    </dsp:sp>
    <dsp:sp modelId="{78F567B7-E58A-8E4A-8535-12C019E2D6DD}">
      <dsp:nvSpPr>
        <dsp:cNvPr id="0" name=""/>
        <dsp:cNvSpPr/>
      </dsp:nvSpPr>
      <dsp:spPr>
        <a:xfrm rot="5400000">
          <a:off x="5669548" y="-1599330"/>
          <a:ext cx="657283" cy="6467856"/>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fr-FR" sz="2000" kern="1200" dirty="0"/>
            <a:t>Ils boivent beaucoup d’eau. </a:t>
          </a:r>
        </a:p>
      </dsp:txBody>
      <dsp:txXfrm rot="-5400000">
        <a:off x="2764262" y="1338042"/>
        <a:ext cx="6435770" cy="593111"/>
      </dsp:txXfrm>
    </dsp:sp>
    <dsp:sp modelId="{217C623E-2319-274F-880D-9EB74C23E0B9}">
      <dsp:nvSpPr>
        <dsp:cNvPr id="0" name=""/>
        <dsp:cNvSpPr/>
      </dsp:nvSpPr>
      <dsp:spPr>
        <a:xfrm>
          <a:off x="832795" y="1292348"/>
          <a:ext cx="1931467" cy="68449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a:lnSpc>
              <a:spcPct val="90000"/>
            </a:lnSpc>
            <a:spcBef>
              <a:spcPct val="0"/>
            </a:spcBef>
            <a:spcAft>
              <a:spcPct val="35000"/>
            </a:spcAft>
          </a:pPr>
          <a:r>
            <a:rPr lang="fr-FR" sz="3400" kern="1200" dirty="0"/>
            <a:t>b</a:t>
          </a:r>
        </a:p>
      </dsp:txBody>
      <dsp:txXfrm>
        <a:off x="866209" y="1325762"/>
        <a:ext cx="1864639" cy="617669"/>
      </dsp:txXfrm>
    </dsp:sp>
    <dsp:sp modelId="{1FDF52D7-FC6B-466D-803F-89D6C97BB2FB}">
      <dsp:nvSpPr>
        <dsp:cNvPr id="0" name=""/>
        <dsp:cNvSpPr/>
      </dsp:nvSpPr>
      <dsp:spPr>
        <a:xfrm rot="5400000">
          <a:off x="5694566" y="-672443"/>
          <a:ext cx="672056" cy="6449422"/>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fr-FR" sz="2000" kern="1200" dirty="0"/>
            <a:t>Ils sortent la nuit quand il fait moins chaud.</a:t>
          </a:r>
        </a:p>
      </dsp:txBody>
      <dsp:txXfrm rot="-5400000">
        <a:off x="2805884" y="2249046"/>
        <a:ext cx="6416615" cy="606442"/>
      </dsp:txXfrm>
    </dsp:sp>
    <dsp:sp modelId="{6AEDECFA-B246-4259-87DB-BA994BCD6896}">
      <dsp:nvSpPr>
        <dsp:cNvPr id="0" name=""/>
        <dsp:cNvSpPr/>
      </dsp:nvSpPr>
      <dsp:spPr>
        <a:xfrm>
          <a:off x="832795" y="2184332"/>
          <a:ext cx="1973088" cy="7358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a:lnSpc>
              <a:spcPct val="90000"/>
            </a:lnSpc>
            <a:spcBef>
              <a:spcPct val="0"/>
            </a:spcBef>
            <a:spcAft>
              <a:spcPct val="35000"/>
            </a:spcAft>
          </a:pPr>
          <a:r>
            <a:rPr lang="fr-FR" sz="3400" kern="1200" dirty="0"/>
            <a:t>c</a:t>
          </a:r>
        </a:p>
      </dsp:txBody>
      <dsp:txXfrm>
        <a:off x="868717" y="2220254"/>
        <a:ext cx="1901244" cy="664026"/>
      </dsp:txXfrm>
    </dsp:sp>
    <dsp:sp modelId="{1323F43D-2879-456C-A821-63E5F4F51FCD}">
      <dsp:nvSpPr>
        <dsp:cNvPr id="0" name=""/>
        <dsp:cNvSpPr/>
      </dsp:nvSpPr>
      <dsp:spPr>
        <a:xfrm rot="5400000">
          <a:off x="5708004" y="245450"/>
          <a:ext cx="662594" cy="6467856"/>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fr-FR" sz="2000" kern="1200" dirty="0"/>
            <a:t>Ils mangent des proies constituées principalement d’eau.</a:t>
          </a:r>
        </a:p>
      </dsp:txBody>
      <dsp:txXfrm rot="-5400000">
        <a:off x="2805374" y="3180426"/>
        <a:ext cx="6435511" cy="597904"/>
      </dsp:txXfrm>
    </dsp:sp>
    <dsp:sp modelId="{BB3B3025-B7E6-4BDF-AD91-DE6C69B4220E}">
      <dsp:nvSpPr>
        <dsp:cNvPr id="0" name=""/>
        <dsp:cNvSpPr/>
      </dsp:nvSpPr>
      <dsp:spPr>
        <a:xfrm>
          <a:off x="832795" y="3127689"/>
          <a:ext cx="1972578" cy="70337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a:lnSpc>
              <a:spcPct val="90000"/>
            </a:lnSpc>
            <a:spcBef>
              <a:spcPct val="0"/>
            </a:spcBef>
            <a:spcAft>
              <a:spcPct val="35000"/>
            </a:spcAft>
          </a:pPr>
          <a:r>
            <a:rPr lang="fr-FR" sz="3400" kern="1200" dirty="0"/>
            <a:t>d</a:t>
          </a:r>
        </a:p>
      </dsp:txBody>
      <dsp:txXfrm>
        <a:off x="867131" y="3162025"/>
        <a:ext cx="1903906" cy="6347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C4B89E-F36E-1941-A783-E12B4DA914C5}">
      <dsp:nvSpPr>
        <dsp:cNvPr id="0" name=""/>
        <dsp:cNvSpPr/>
      </dsp:nvSpPr>
      <dsp:spPr>
        <a:xfrm rot="5400000">
          <a:off x="5615088" y="-2532168"/>
          <a:ext cx="766205" cy="6467856"/>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fr-FR" sz="2000" kern="1200" dirty="0"/>
            <a:t>Ils évitent de transpirer.</a:t>
          </a:r>
        </a:p>
      </dsp:txBody>
      <dsp:txXfrm rot="-5400000">
        <a:off x="2764263" y="356060"/>
        <a:ext cx="6430453" cy="691399"/>
      </dsp:txXfrm>
    </dsp:sp>
    <dsp:sp modelId="{AEE317A2-C7A3-AB41-BA57-0F39A0287571}">
      <dsp:nvSpPr>
        <dsp:cNvPr id="0" name=""/>
        <dsp:cNvSpPr/>
      </dsp:nvSpPr>
      <dsp:spPr>
        <a:xfrm>
          <a:off x="832795" y="325462"/>
          <a:ext cx="1931467" cy="752594"/>
        </a:xfrm>
        <a:prstGeom prst="round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a:lnSpc>
              <a:spcPct val="90000"/>
            </a:lnSpc>
            <a:spcBef>
              <a:spcPct val="0"/>
            </a:spcBef>
            <a:spcAft>
              <a:spcPct val="35000"/>
            </a:spcAft>
          </a:pPr>
          <a:r>
            <a:rPr lang="fr-FR" sz="3400" kern="1200" dirty="0"/>
            <a:t>a</a:t>
          </a:r>
        </a:p>
      </dsp:txBody>
      <dsp:txXfrm>
        <a:off x="869534" y="362201"/>
        <a:ext cx="1857989" cy="679116"/>
      </dsp:txXfrm>
    </dsp:sp>
    <dsp:sp modelId="{78F567B7-E58A-8E4A-8535-12C019E2D6DD}">
      <dsp:nvSpPr>
        <dsp:cNvPr id="0" name=""/>
        <dsp:cNvSpPr/>
      </dsp:nvSpPr>
      <dsp:spPr>
        <a:xfrm rot="5400000">
          <a:off x="5669548" y="-1599330"/>
          <a:ext cx="657283" cy="6467856"/>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fr-FR" sz="2000" kern="1200" dirty="0"/>
            <a:t>Ils boivent beaucoup d’eau. </a:t>
          </a:r>
        </a:p>
      </dsp:txBody>
      <dsp:txXfrm rot="-5400000">
        <a:off x="2764262" y="1338042"/>
        <a:ext cx="6435770" cy="593111"/>
      </dsp:txXfrm>
    </dsp:sp>
    <dsp:sp modelId="{217C623E-2319-274F-880D-9EB74C23E0B9}">
      <dsp:nvSpPr>
        <dsp:cNvPr id="0" name=""/>
        <dsp:cNvSpPr/>
      </dsp:nvSpPr>
      <dsp:spPr>
        <a:xfrm>
          <a:off x="832795" y="1292348"/>
          <a:ext cx="1931467" cy="684497"/>
        </a:xfrm>
        <a:prstGeom prst="round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a:lnSpc>
              <a:spcPct val="90000"/>
            </a:lnSpc>
            <a:spcBef>
              <a:spcPct val="0"/>
            </a:spcBef>
            <a:spcAft>
              <a:spcPct val="35000"/>
            </a:spcAft>
          </a:pPr>
          <a:r>
            <a:rPr lang="fr-FR" sz="3400" kern="1200" dirty="0"/>
            <a:t>b</a:t>
          </a:r>
        </a:p>
      </dsp:txBody>
      <dsp:txXfrm>
        <a:off x="866209" y="1325762"/>
        <a:ext cx="1864639" cy="617669"/>
      </dsp:txXfrm>
    </dsp:sp>
    <dsp:sp modelId="{1FDF52D7-FC6B-466D-803F-89D6C97BB2FB}">
      <dsp:nvSpPr>
        <dsp:cNvPr id="0" name=""/>
        <dsp:cNvSpPr/>
      </dsp:nvSpPr>
      <dsp:spPr>
        <a:xfrm rot="5400000">
          <a:off x="5694566" y="-672443"/>
          <a:ext cx="672056" cy="6449422"/>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fr-FR" sz="2000" kern="1200" dirty="0"/>
            <a:t>Ils sortent la nuit quand il fait moins chaud.</a:t>
          </a:r>
        </a:p>
      </dsp:txBody>
      <dsp:txXfrm rot="-5400000">
        <a:off x="2805884" y="2249046"/>
        <a:ext cx="6416615" cy="606442"/>
      </dsp:txXfrm>
    </dsp:sp>
    <dsp:sp modelId="{6AEDECFA-B246-4259-87DB-BA994BCD6896}">
      <dsp:nvSpPr>
        <dsp:cNvPr id="0" name=""/>
        <dsp:cNvSpPr/>
      </dsp:nvSpPr>
      <dsp:spPr>
        <a:xfrm>
          <a:off x="832795" y="2184332"/>
          <a:ext cx="1973088" cy="735870"/>
        </a:xfrm>
        <a:prstGeom prst="round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a:lnSpc>
              <a:spcPct val="90000"/>
            </a:lnSpc>
            <a:spcBef>
              <a:spcPct val="0"/>
            </a:spcBef>
            <a:spcAft>
              <a:spcPct val="35000"/>
            </a:spcAft>
          </a:pPr>
          <a:r>
            <a:rPr lang="fr-FR" sz="3400" kern="1200" dirty="0"/>
            <a:t>c</a:t>
          </a:r>
        </a:p>
      </dsp:txBody>
      <dsp:txXfrm>
        <a:off x="868717" y="2220254"/>
        <a:ext cx="1901244" cy="664026"/>
      </dsp:txXfrm>
    </dsp:sp>
    <dsp:sp modelId="{1323F43D-2879-456C-A821-63E5F4F51FCD}">
      <dsp:nvSpPr>
        <dsp:cNvPr id="0" name=""/>
        <dsp:cNvSpPr/>
      </dsp:nvSpPr>
      <dsp:spPr>
        <a:xfrm rot="5400000">
          <a:off x="5708004" y="245450"/>
          <a:ext cx="662594" cy="6467856"/>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fr-FR" sz="2000" kern="1200" dirty="0"/>
            <a:t>Ils mangent des proies constituées principalement d’eau.</a:t>
          </a:r>
        </a:p>
      </dsp:txBody>
      <dsp:txXfrm rot="-5400000">
        <a:off x="2805374" y="3180426"/>
        <a:ext cx="6435511" cy="597904"/>
      </dsp:txXfrm>
    </dsp:sp>
    <dsp:sp modelId="{BB3B3025-B7E6-4BDF-AD91-DE6C69B4220E}">
      <dsp:nvSpPr>
        <dsp:cNvPr id="0" name=""/>
        <dsp:cNvSpPr/>
      </dsp:nvSpPr>
      <dsp:spPr>
        <a:xfrm>
          <a:off x="832795" y="3127689"/>
          <a:ext cx="1972578" cy="703378"/>
        </a:xfrm>
        <a:prstGeom prst="round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a:lnSpc>
              <a:spcPct val="90000"/>
            </a:lnSpc>
            <a:spcBef>
              <a:spcPct val="0"/>
            </a:spcBef>
            <a:spcAft>
              <a:spcPct val="35000"/>
            </a:spcAft>
          </a:pPr>
          <a:r>
            <a:rPr lang="fr-FR" sz="3400" kern="1200" dirty="0"/>
            <a:t>d</a:t>
          </a:r>
        </a:p>
      </dsp:txBody>
      <dsp:txXfrm>
        <a:off x="867131" y="3162025"/>
        <a:ext cx="1903906" cy="634706"/>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580180-3585-0E47-A7D6-ED021EEC8A3B}" type="datetimeFigureOut">
              <a:rPr lang="fr-FR" smtClean="0"/>
              <a:t>23/07/20</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7B1EFD-ECF6-6541-BECE-CBEE279ABE60}" type="slidenum">
              <a:rPr lang="fr-FR" smtClean="0"/>
              <a:t>‹#›</a:t>
            </a:fld>
            <a:endParaRPr lang="fr-FR"/>
          </a:p>
        </p:txBody>
      </p:sp>
    </p:spTree>
    <p:extLst>
      <p:ext uri="{BB962C8B-B14F-4D97-AF65-F5344CB8AC3E}">
        <p14:creationId xmlns:p14="http://schemas.microsoft.com/office/powerpoint/2010/main" val="33701827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1" Type="http://schemas.openxmlformats.org/officeDocument/2006/relationships/hyperlink" Target="https://fr.wikipedia.org/wiki/Fongicide" TargetMode="External"/><Relationship Id="rId12" Type="http://schemas.openxmlformats.org/officeDocument/2006/relationships/hyperlink" Target="https://fr.wikipedia.org/wiki/Antiseptique" TargetMode="External"/><Relationship Id="rId13" Type="http://schemas.openxmlformats.org/officeDocument/2006/relationships/hyperlink" Target="https://fr.wikipedia.org/wiki/D%C3%A9sherbant" TargetMode="External"/><Relationship Id="rId14" Type="http://schemas.openxmlformats.org/officeDocument/2006/relationships/hyperlink" Target="https://fr.wikipedia.org/wiki/Qu%C3%A9bec" TargetMode="External"/><Relationship Id="rId1" Type="http://schemas.openxmlformats.org/officeDocument/2006/relationships/notesMaster" Target="../notesMasters/notesMaster1.xml"/><Relationship Id="rId2" Type="http://schemas.openxmlformats.org/officeDocument/2006/relationships/slide" Target="../slides/slide26.xml"/><Relationship Id="rId3" Type="http://schemas.openxmlformats.org/officeDocument/2006/relationships/hyperlink" Target="https://fr.wikipedia.org/wiki/Jardinage" TargetMode="External"/><Relationship Id="rId4" Type="http://schemas.openxmlformats.org/officeDocument/2006/relationships/hyperlink" Target="https://fr.wikipedia.org/wiki/Arrosage" TargetMode="External"/><Relationship Id="rId5" Type="http://schemas.openxmlformats.org/officeDocument/2006/relationships/hyperlink" Target="https://fr.wikipedia.org/wiki/B%C3%A2timent_et_travaux_publics" TargetMode="External"/><Relationship Id="rId6" Type="http://schemas.openxmlformats.org/officeDocument/2006/relationships/hyperlink" Target="https://fr.wikipedia.org/wiki/Eau" TargetMode="External"/><Relationship Id="rId7" Type="http://schemas.openxmlformats.org/officeDocument/2006/relationships/hyperlink" Target="https://fr.wikipedia.org/wiki/Plante_d'appartement" TargetMode="External"/><Relationship Id="rId8" Type="http://schemas.openxmlformats.org/officeDocument/2006/relationships/hyperlink" Target="https://fr.wikipedia.org/wiki/Anse" TargetMode="External"/><Relationship Id="rId9" Type="http://schemas.openxmlformats.org/officeDocument/2006/relationships/hyperlink" Target="https://fr.wikipedia.org/wiki/Galvanisation_%C3%A0_chaud" TargetMode="External"/><Relationship Id="rId10" Type="http://schemas.openxmlformats.org/officeDocument/2006/relationships/hyperlink" Target="https://fr.wikipedia.org/wiki/Zinc"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Les êtres vivants sont constitués en grande partie d’eau. Cette proportion d’eau varie entre les êtres vivants.</a:t>
            </a:r>
          </a:p>
          <a:p>
            <a:endParaRPr lang="fr-FR" dirty="0"/>
          </a:p>
          <a:p>
            <a:r>
              <a:rPr lang="fr-FR" dirty="0"/>
              <a:t>La hauteur du cache bleu représente la quantité d’eau présent dans chacun d’eux.</a:t>
            </a:r>
          </a:p>
        </p:txBody>
      </p:sp>
      <p:sp>
        <p:nvSpPr>
          <p:cNvPr id="4" name="Espace réservé du numéro de diapositive 3"/>
          <p:cNvSpPr>
            <a:spLocks noGrp="1"/>
          </p:cNvSpPr>
          <p:nvPr>
            <p:ph type="sldNum" sz="quarter" idx="5"/>
          </p:nvPr>
        </p:nvSpPr>
        <p:spPr/>
        <p:txBody>
          <a:bodyPr/>
          <a:lstStyle/>
          <a:p>
            <a:fld id="{1F7B1EFD-ECF6-6541-BECE-CBEE279ABE60}" type="slidenum">
              <a:rPr lang="fr-FR" smtClean="0"/>
              <a:t>2</a:t>
            </a:fld>
            <a:endParaRPr lang="fr-FR"/>
          </a:p>
        </p:txBody>
      </p:sp>
    </p:spTree>
    <p:extLst>
      <p:ext uri="{BB962C8B-B14F-4D97-AF65-F5344CB8AC3E}">
        <p14:creationId xmlns:p14="http://schemas.microsoft.com/office/powerpoint/2010/main" val="219092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0" i="0" kern="1200" dirty="0">
                <a:solidFill>
                  <a:schemeClr val="tx1"/>
                </a:solidFill>
                <a:effectLst/>
                <a:latin typeface="+mn-lt"/>
                <a:ea typeface="+mn-ea"/>
                <a:cs typeface="+mn-cs"/>
              </a:rPr>
              <a:t>Un arrosoir est principalement utilisé en </a:t>
            </a:r>
            <a:r>
              <a:rPr lang="fr-FR" sz="1200" b="0" i="0" u="none" strike="noStrike" kern="1200" dirty="0">
                <a:solidFill>
                  <a:schemeClr val="tx1"/>
                </a:solidFill>
                <a:effectLst/>
                <a:latin typeface="+mn-lt"/>
                <a:ea typeface="+mn-ea"/>
                <a:cs typeface="+mn-cs"/>
                <a:hlinkClick r:id="rId3" tooltip="Jardinage"/>
              </a:rPr>
              <a:t>jardinage</a:t>
            </a:r>
            <a:r>
              <a:rPr lang="fr-FR" sz="1200" b="0" i="0" kern="1200" dirty="0">
                <a:solidFill>
                  <a:schemeClr val="tx1"/>
                </a:solidFill>
                <a:effectLst/>
                <a:latin typeface="+mn-lt"/>
                <a:ea typeface="+mn-ea"/>
                <a:cs typeface="+mn-cs"/>
              </a:rPr>
              <a:t>, servant à l'</a:t>
            </a:r>
            <a:r>
              <a:rPr lang="fr-FR" sz="1200" b="0" i="0" u="none" strike="noStrike" kern="1200" dirty="0">
                <a:solidFill>
                  <a:schemeClr val="tx1"/>
                </a:solidFill>
                <a:effectLst/>
                <a:latin typeface="+mn-lt"/>
                <a:ea typeface="+mn-ea"/>
                <a:cs typeface="+mn-cs"/>
                <a:hlinkClick r:id="rId4" tooltip="Arrosage"/>
              </a:rPr>
              <a:t>arrosage</a:t>
            </a:r>
            <a:r>
              <a:rPr lang="fr-FR" sz="1200" b="0" i="0" kern="1200" dirty="0">
                <a:solidFill>
                  <a:schemeClr val="tx1"/>
                </a:solidFill>
                <a:effectLst/>
                <a:latin typeface="+mn-lt"/>
                <a:ea typeface="+mn-ea"/>
                <a:cs typeface="+mn-cs"/>
              </a:rPr>
              <a:t> manuel des plantes ou des semis, mais sa capacité à transporter du liquide et à le déverser de manière précise en fait un objet utilisable dans d'autres contextes (</a:t>
            </a:r>
            <a:r>
              <a:rPr lang="fr-FR" sz="1200" b="0" i="0" u="none" strike="noStrike" kern="1200" dirty="0">
                <a:solidFill>
                  <a:schemeClr val="tx1"/>
                </a:solidFill>
                <a:effectLst/>
                <a:latin typeface="+mn-lt"/>
                <a:ea typeface="+mn-ea"/>
                <a:cs typeface="+mn-cs"/>
                <a:hlinkClick r:id="rId5" tooltip="Bâtiment et travaux publics"/>
              </a:rPr>
              <a:t>BTP</a:t>
            </a:r>
            <a:r>
              <a:rPr lang="fr-FR" sz="1200" b="0" i="0" kern="1200" dirty="0">
                <a:solidFill>
                  <a:schemeClr val="tx1"/>
                </a:solidFill>
                <a:effectLst/>
                <a:latin typeface="+mn-lt"/>
                <a:ea typeface="+mn-ea"/>
                <a:cs typeface="+mn-cs"/>
              </a:rPr>
              <a:t>, cimenterie...).</a:t>
            </a:r>
          </a:p>
          <a:p>
            <a:r>
              <a:rPr lang="fr-FR" sz="1200" b="0" i="0" kern="1200" dirty="0">
                <a:solidFill>
                  <a:schemeClr val="tx1"/>
                </a:solidFill>
                <a:effectLst/>
                <a:latin typeface="+mn-lt"/>
                <a:ea typeface="+mn-ea"/>
                <a:cs typeface="+mn-cs"/>
              </a:rPr>
              <a:t>Une des plus anciennes traces de l'arrosoir est une poterie nommée « chantepleure ». Sa forme se rapproche de celle d'une cloche, avec un goulot pour la prise en main et un fond percé de trous pour l'écoulement. Pour la remplir, il faut la tremper dans un bassin d'eau, c'est alors qu'on dit qu'elle chante… Ensuite, on la sort de l'eau en bouchant le trou du goulot de son pouce afin que l'eau ne coule pas. Enfin, lorsqu'on lâche son pouce, l'eau coule, on peut enfin arroser ; la chantepleure pleure.</a:t>
            </a:r>
          </a:p>
          <a:p>
            <a:r>
              <a:rPr lang="fr-FR" sz="1200" b="0" i="0" kern="1200" dirty="0">
                <a:solidFill>
                  <a:schemeClr val="tx1"/>
                </a:solidFill>
                <a:effectLst/>
                <a:latin typeface="+mn-lt"/>
                <a:ea typeface="+mn-ea"/>
                <a:cs typeface="+mn-cs"/>
              </a:rPr>
              <a:t>Un arrosoir est composé d'un réservoir contenant de l'</a:t>
            </a:r>
            <a:r>
              <a:rPr lang="fr-FR" sz="1200" b="0" i="0" u="none" strike="noStrike" kern="1200" dirty="0">
                <a:solidFill>
                  <a:schemeClr val="tx1"/>
                </a:solidFill>
                <a:effectLst/>
                <a:latin typeface="+mn-lt"/>
                <a:ea typeface="+mn-ea"/>
                <a:cs typeface="+mn-cs"/>
                <a:hlinkClick r:id="rId6" tooltip="Eau"/>
              </a:rPr>
              <a:t>eau</a:t>
            </a:r>
            <a:r>
              <a:rPr lang="fr-FR" sz="1200" b="0" i="0" kern="1200" dirty="0">
                <a:solidFill>
                  <a:schemeClr val="tx1"/>
                </a:solidFill>
                <a:effectLst/>
                <a:latin typeface="+mn-lt"/>
                <a:ea typeface="+mn-ea"/>
                <a:cs typeface="+mn-cs"/>
              </a:rPr>
              <a:t> ou les produits de traitement pouvant aller de 0,5 litre pour l'arrosage des </a:t>
            </a:r>
            <a:r>
              <a:rPr lang="fr-FR" sz="1200" b="0" i="0" u="none" strike="noStrike" kern="1200" dirty="0">
                <a:solidFill>
                  <a:schemeClr val="tx1"/>
                </a:solidFill>
                <a:effectLst/>
                <a:latin typeface="+mn-lt"/>
                <a:ea typeface="+mn-ea"/>
                <a:cs typeface="+mn-cs"/>
                <a:hlinkClick r:id="rId7" tooltip="Plante d'appartement"/>
              </a:rPr>
              <a:t>plantes d'appartement</a:t>
            </a:r>
            <a:r>
              <a:rPr lang="fr-FR" sz="1200" b="0" i="0" kern="1200" dirty="0">
                <a:solidFill>
                  <a:schemeClr val="tx1"/>
                </a:solidFill>
                <a:effectLst/>
                <a:latin typeface="+mn-lt"/>
                <a:ea typeface="+mn-ea"/>
                <a:cs typeface="+mn-cs"/>
              </a:rPr>
              <a:t> jusqu'à 13 litres pour un usage en extérieur, d'un goulot (ou bec verseur), d'une pomme d'arrosage éventuellement à l'extrémité du goulot (percée de multiples trous, elle permet un arrosage fin et diffus) et d'une </a:t>
            </a:r>
            <a:r>
              <a:rPr lang="fr-FR" sz="1200" b="0" i="0" u="none" strike="noStrike" kern="1200" dirty="0">
                <a:solidFill>
                  <a:schemeClr val="tx1"/>
                </a:solidFill>
                <a:effectLst/>
                <a:latin typeface="+mn-lt"/>
                <a:ea typeface="+mn-ea"/>
                <a:cs typeface="+mn-cs"/>
                <a:hlinkClick r:id="rId8" tooltip="Anse"/>
              </a:rPr>
              <a:t>anse</a:t>
            </a:r>
            <a:r>
              <a:rPr lang="fr-FR" sz="1200" b="0" i="0" kern="1200" dirty="0">
                <a:solidFill>
                  <a:schemeClr val="tx1"/>
                </a:solidFill>
                <a:effectLst/>
                <a:latin typeface="+mn-lt"/>
                <a:ea typeface="+mn-ea"/>
                <a:cs typeface="+mn-cs"/>
              </a:rPr>
              <a:t> généralement de forme circulaire, pour maintenir et incliner l'objet.</a:t>
            </a:r>
          </a:p>
          <a:p>
            <a:r>
              <a:rPr lang="fr-FR" sz="1200" b="0" i="0" kern="1200" dirty="0">
                <a:solidFill>
                  <a:schemeClr val="tx1"/>
                </a:solidFill>
                <a:effectLst/>
                <a:latin typeface="+mn-lt"/>
                <a:ea typeface="+mn-ea"/>
                <a:cs typeface="+mn-cs"/>
              </a:rPr>
              <a:t>L'arrosoir traditionnel utilisé en jardinage est fabriqué en acier galvanisé à chaud. (la </a:t>
            </a:r>
            <a:r>
              <a:rPr lang="fr-FR" sz="1200" b="0" i="0" u="none" strike="noStrike" kern="1200" dirty="0">
                <a:solidFill>
                  <a:schemeClr val="tx1"/>
                </a:solidFill>
                <a:effectLst/>
                <a:latin typeface="+mn-lt"/>
                <a:ea typeface="+mn-ea"/>
                <a:cs typeface="+mn-cs"/>
                <a:hlinkClick r:id="rId9" tooltip="Galvanisation à chaud"/>
              </a:rPr>
              <a:t>galvanisation à chaud</a:t>
            </a:r>
            <a:r>
              <a:rPr lang="fr-FR" sz="1200" b="0" i="0" kern="1200" dirty="0">
                <a:solidFill>
                  <a:schemeClr val="tx1"/>
                </a:solidFill>
                <a:effectLst/>
                <a:latin typeface="+mn-lt"/>
                <a:ea typeface="+mn-ea"/>
                <a:cs typeface="+mn-cs"/>
              </a:rPr>
              <a:t> consiste à tremper la pièce en acier dans du </a:t>
            </a:r>
            <a:r>
              <a:rPr lang="fr-FR" sz="1200" b="0" i="0" u="none" strike="noStrike" kern="1200" dirty="0">
                <a:solidFill>
                  <a:schemeClr val="tx1"/>
                </a:solidFill>
                <a:effectLst/>
                <a:latin typeface="+mn-lt"/>
                <a:ea typeface="+mn-ea"/>
                <a:cs typeface="+mn-cs"/>
                <a:hlinkClick r:id="rId10" tooltip="Zinc"/>
              </a:rPr>
              <a:t>zinc</a:t>
            </a:r>
            <a:r>
              <a:rPr lang="fr-FR" sz="1200" b="0" i="0" kern="1200" dirty="0">
                <a:solidFill>
                  <a:schemeClr val="tx1"/>
                </a:solidFill>
                <a:effectLst/>
                <a:latin typeface="+mn-lt"/>
                <a:ea typeface="+mn-ea"/>
                <a:cs typeface="+mn-cs"/>
              </a:rPr>
              <a:t> en fusion). Pour cet usage, les caractéristiques intéressantes de ce matériau sont : sa robustesse, le fait que le </a:t>
            </a:r>
            <a:r>
              <a:rPr lang="fr-FR" sz="1200" b="0" i="0" u="none" strike="noStrike" kern="1200" dirty="0">
                <a:solidFill>
                  <a:schemeClr val="tx1"/>
                </a:solidFill>
                <a:effectLst/>
                <a:latin typeface="+mn-lt"/>
                <a:ea typeface="+mn-ea"/>
                <a:cs typeface="+mn-cs"/>
                <a:hlinkClick r:id="rId10" tooltip="Zinc"/>
              </a:rPr>
              <a:t>zinc</a:t>
            </a:r>
            <a:r>
              <a:rPr lang="fr-FR" sz="1200" b="0" i="0" kern="1200" dirty="0">
                <a:solidFill>
                  <a:schemeClr val="tx1"/>
                </a:solidFill>
                <a:effectLst/>
                <a:latin typeface="+mn-lt"/>
                <a:ea typeface="+mn-ea"/>
                <a:cs typeface="+mn-cs"/>
              </a:rPr>
              <a:t> est un oligo-élément indispensable à l'homme et que l'oxyde de zinc a des propriétés </a:t>
            </a:r>
            <a:r>
              <a:rPr lang="fr-FR" sz="1200" b="0" i="0" u="none" strike="noStrike" kern="1200" dirty="0">
                <a:solidFill>
                  <a:schemeClr val="tx1"/>
                </a:solidFill>
                <a:effectLst/>
                <a:latin typeface="+mn-lt"/>
                <a:ea typeface="+mn-ea"/>
                <a:cs typeface="+mn-cs"/>
                <a:hlinkClick r:id="rId11" tooltip="Fongicide"/>
              </a:rPr>
              <a:t>fongicide</a:t>
            </a:r>
            <a:r>
              <a:rPr lang="fr-FR" sz="1200" b="0" i="0" kern="1200" dirty="0">
                <a:solidFill>
                  <a:schemeClr val="tx1"/>
                </a:solidFill>
                <a:effectLst/>
                <a:latin typeface="+mn-lt"/>
                <a:ea typeface="+mn-ea"/>
                <a:cs typeface="+mn-cs"/>
              </a:rPr>
              <a:t> et </a:t>
            </a:r>
            <a:r>
              <a:rPr lang="fr-FR" sz="1200" b="0" i="0" u="none" strike="noStrike" kern="1200" dirty="0">
                <a:solidFill>
                  <a:schemeClr val="tx1"/>
                </a:solidFill>
                <a:effectLst/>
                <a:latin typeface="+mn-lt"/>
                <a:ea typeface="+mn-ea"/>
                <a:cs typeface="+mn-cs"/>
                <a:hlinkClick r:id="rId12" tooltip="Antiseptique"/>
              </a:rPr>
              <a:t>antiseptique</a:t>
            </a:r>
            <a:r>
              <a:rPr lang="fr-FR" sz="1200" b="0" i="0" kern="1200" dirty="0">
                <a:solidFill>
                  <a:schemeClr val="tx1"/>
                </a:solidFill>
                <a:effectLst/>
                <a:latin typeface="+mn-lt"/>
                <a:ea typeface="+mn-ea"/>
                <a:cs typeface="+mn-cs"/>
              </a:rPr>
              <a:t>.</a:t>
            </a:r>
          </a:p>
          <a:p>
            <a:r>
              <a:rPr lang="fr-FR" sz="1200" b="0" i="0" kern="1200" dirty="0">
                <a:solidFill>
                  <a:schemeClr val="tx1"/>
                </a:solidFill>
                <a:effectLst/>
                <a:latin typeface="+mn-lt"/>
                <a:ea typeface="+mn-ea"/>
                <a:cs typeface="+mn-cs"/>
              </a:rPr>
              <a:t>Le jardinier dispose souvent de deux pommes amovibles : une pour l'arrosage « classique », à gros trous (diamètre 1,4 mm) et une pomme munie d'une grille à petits trous (diamètre 0,8 à 1 mm) permettant un arrosage fin adapté aux semis. Ces pommes sont le plus souvent en acier galvanisé ou en plastique et sont munies de grilles en acier zingué ou en laiton.</a:t>
            </a:r>
          </a:p>
          <a:p>
            <a:r>
              <a:rPr lang="fr-FR" sz="1200" b="0" i="0" kern="1200" dirty="0">
                <a:solidFill>
                  <a:schemeClr val="tx1"/>
                </a:solidFill>
                <a:effectLst/>
                <a:latin typeface="+mn-lt"/>
                <a:ea typeface="+mn-ea"/>
                <a:cs typeface="+mn-cs"/>
              </a:rPr>
              <a:t>L'arrosoir en matière plastique est souvent réservé par le jardinier pour l'épandage de produits chimiques, comme le </a:t>
            </a:r>
            <a:r>
              <a:rPr lang="fr-FR" sz="1200" b="0" i="0" u="none" strike="noStrike" kern="1200" dirty="0">
                <a:solidFill>
                  <a:schemeClr val="tx1"/>
                </a:solidFill>
                <a:effectLst/>
                <a:latin typeface="+mn-lt"/>
                <a:ea typeface="+mn-ea"/>
                <a:cs typeface="+mn-cs"/>
                <a:hlinkClick r:id="rId13" tooltip="Désherbant"/>
              </a:rPr>
              <a:t>désherbant</a:t>
            </a:r>
            <a:r>
              <a:rPr lang="fr-FR" sz="1200" b="0" i="0" kern="1200" dirty="0">
                <a:solidFill>
                  <a:schemeClr val="tx1"/>
                </a:solidFill>
                <a:effectLst/>
                <a:latin typeface="+mn-lt"/>
                <a:ea typeface="+mn-ea"/>
                <a:cs typeface="+mn-cs"/>
              </a:rPr>
              <a:t>. Dans ce cas, la pomme est remplacée par une rampe d'arrosage.</a:t>
            </a:r>
          </a:p>
          <a:p>
            <a:r>
              <a:rPr lang="fr-FR" sz="1200" b="0" i="0" kern="1200" dirty="0">
                <a:solidFill>
                  <a:schemeClr val="tx1"/>
                </a:solidFill>
                <a:effectLst/>
                <a:latin typeface="+mn-lt"/>
                <a:ea typeface="+mn-ea"/>
                <a:cs typeface="+mn-cs"/>
              </a:rPr>
              <a:t>Les arrosoirs d'intérieurs, plus petits, sont rarement munis de pommes. Ils sont indifféremment en métal ou en matière plastique.</a:t>
            </a:r>
          </a:p>
          <a:p>
            <a:r>
              <a:rPr lang="fr-FR" sz="1200" b="0" i="0" kern="1200" dirty="0">
                <a:solidFill>
                  <a:schemeClr val="tx1"/>
                </a:solidFill>
                <a:effectLst/>
                <a:latin typeface="+mn-lt"/>
                <a:ea typeface="+mn-ea"/>
                <a:cs typeface="+mn-cs"/>
              </a:rPr>
              <a:t>Au </a:t>
            </a:r>
            <a:r>
              <a:rPr lang="fr-FR" sz="1200" b="0" i="0" u="none" strike="noStrike" kern="1200" dirty="0">
                <a:solidFill>
                  <a:schemeClr val="tx1"/>
                </a:solidFill>
                <a:effectLst/>
                <a:latin typeface="+mn-lt"/>
                <a:ea typeface="+mn-ea"/>
                <a:cs typeface="+mn-cs"/>
                <a:hlinkClick r:id="rId14" tooltip="Québec"/>
              </a:rPr>
              <a:t>Québec</a:t>
            </a:r>
            <a:r>
              <a:rPr lang="fr-FR" sz="1200" b="0" i="0" kern="1200" dirty="0">
                <a:solidFill>
                  <a:schemeClr val="tx1"/>
                </a:solidFill>
                <a:effectLst/>
                <a:latin typeface="+mn-lt"/>
                <a:ea typeface="+mn-ea"/>
                <a:cs typeface="+mn-cs"/>
              </a:rPr>
              <a:t>, un </a:t>
            </a:r>
            <a:r>
              <a:rPr lang="fr-FR" sz="1200" b="0" i="1" kern="1200" dirty="0">
                <a:solidFill>
                  <a:schemeClr val="tx1"/>
                </a:solidFill>
                <a:effectLst/>
                <a:latin typeface="+mn-lt"/>
                <a:ea typeface="+mn-ea"/>
                <a:cs typeface="+mn-cs"/>
              </a:rPr>
              <a:t>arrosoir</a:t>
            </a:r>
            <a:r>
              <a:rPr lang="fr-FR" sz="1200" b="0" i="0" kern="1200" dirty="0">
                <a:solidFill>
                  <a:schemeClr val="tx1"/>
                </a:solidFill>
                <a:effectLst/>
                <a:latin typeface="+mn-lt"/>
                <a:ea typeface="+mn-ea"/>
                <a:cs typeface="+mn-cs"/>
              </a:rPr>
              <a:t> peut aussi signifier un « boyau d'arrosage ».</a:t>
            </a:r>
          </a:p>
          <a:p>
            <a:endParaRPr lang="fr-FR" dirty="0"/>
          </a:p>
        </p:txBody>
      </p:sp>
      <p:sp>
        <p:nvSpPr>
          <p:cNvPr id="4" name="Espace réservé du numéro de diapositive 3"/>
          <p:cNvSpPr>
            <a:spLocks noGrp="1"/>
          </p:cNvSpPr>
          <p:nvPr>
            <p:ph type="sldNum" sz="quarter" idx="5"/>
          </p:nvPr>
        </p:nvSpPr>
        <p:spPr/>
        <p:txBody>
          <a:bodyPr/>
          <a:lstStyle/>
          <a:p>
            <a:fld id="{1F7B1EFD-ECF6-6541-BECE-CBEE279ABE60}" type="slidenum">
              <a:rPr lang="fr-FR" smtClean="0"/>
              <a:t>26</a:t>
            </a:fld>
            <a:endParaRPr lang="fr-FR"/>
          </a:p>
        </p:txBody>
      </p:sp>
    </p:spTree>
    <p:extLst>
      <p:ext uri="{BB962C8B-B14F-4D97-AF65-F5344CB8AC3E}">
        <p14:creationId xmlns:p14="http://schemas.microsoft.com/office/powerpoint/2010/main" val="22667643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9CADC45C-FABA-F442-80FA-8AADE6B9E056}"/>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 xmlns:a16="http://schemas.microsoft.com/office/drawing/2014/main" id="{E7488C6D-D368-0E42-84EB-EEDBE01C4BB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 xmlns:a16="http://schemas.microsoft.com/office/drawing/2014/main" id="{4AA291DF-3C19-8841-AFF8-4ADB6E10C138}"/>
              </a:ext>
            </a:extLst>
          </p:cNvPr>
          <p:cNvSpPr>
            <a:spLocks noGrp="1"/>
          </p:cNvSpPr>
          <p:nvPr>
            <p:ph type="dt" sz="half" idx="10"/>
          </p:nvPr>
        </p:nvSpPr>
        <p:spPr/>
        <p:txBody>
          <a:bodyPr/>
          <a:lstStyle/>
          <a:p>
            <a:fld id="{CFB325EF-906A-E043-8283-812106B44F3E}" type="datetimeFigureOut">
              <a:rPr lang="fr-FR" smtClean="0"/>
              <a:t>23/07/20</a:t>
            </a:fld>
            <a:endParaRPr lang="fr-FR"/>
          </a:p>
        </p:txBody>
      </p:sp>
      <p:sp>
        <p:nvSpPr>
          <p:cNvPr id="5" name="Espace réservé du pied de page 4">
            <a:extLst>
              <a:ext uri="{FF2B5EF4-FFF2-40B4-BE49-F238E27FC236}">
                <a16:creationId xmlns="" xmlns:a16="http://schemas.microsoft.com/office/drawing/2014/main" id="{1F26749C-A9A8-3544-B1D7-8C12201E44F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 xmlns:a16="http://schemas.microsoft.com/office/drawing/2014/main" id="{04A139D2-1AB6-FE4A-BC30-357C1CEDF222}"/>
              </a:ext>
            </a:extLst>
          </p:cNvPr>
          <p:cNvSpPr>
            <a:spLocks noGrp="1"/>
          </p:cNvSpPr>
          <p:nvPr>
            <p:ph type="sldNum" sz="quarter" idx="12"/>
          </p:nvPr>
        </p:nvSpPr>
        <p:spPr/>
        <p:txBody>
          <a:bodyPr/>
          <a:lstStyle/>
          <a:p>
            <a:fld id="{597944D6-018E-0E43-988A-DD236E4CEC85}" type="slidenum">
              <a:rPr lang="fr-FR" smtClean="0"/>
              <a:t>‹#›</a:t>
            </a:fld>
            <a:endParaRPr lang="fr-FR"/>
          </a:p>
        </p:txBody>
      </p:sp>
    </p:spTree>
    <p:extLst>
      <p:ext uri="{BB962C8B-B14F-4D97-AF65-F5344CB8AC3E}">
        <p14:creationId xmlns:p14="http://schemas.microsoft.com/office/powerpoint/2010/main" val="2995071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70476104-8279-F048-9361-921FF84F2293}"/>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 xmlns:a16="http://schemas.microsoft.com/office/drawing/2014/main" id="{8E8EEA15-5349-954D-8776-14C28D5522E5}"/>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 xmlns:a16="http://schemas.microsoft.com/office/drawing/2014/main" id="{CF08D584-8136-4B44-A59B-5069B2B6F28E}"/>
              </a:ext>
            </a:extLst>
          </p:cNvPr>
          <p:cNvSpPr>
            <a:spLocks noGrp="1"/>
          </p:cNvSpPr>
          <p:nvPr>
            <p:ph type="dt" sz="half" idx="10"/>
          </p:nvPr>
        </p:nvSpPr>
        <p:spPr/>
        <p:txBody>
          <a:bodyPr/>
          <a:lstStyle/>
          <a:p>
            <a:fld id="{CFB325EF-906A-E043-8283-812106B44F3E}" type="datetimeFigureOut">
              <a:rPr lang="fr-FR" smtClean="0"/>
              <a:t>23/07/20</a:t>
            </a:fld>
            <a:endParaRPr lang="fr-FR"/>
          </a:p>
        </p:txBody>
      </p:sp>
      <p:sp>
        <p:nvSpPr>
          <p:cNvPr id="5" name="Espace réservé du pied de page 4">
            <a:extLst>
              <a:ext uri="{FF2B5EF4-FFF2-40B4-BE49-F238E27FC236}">
                <a16:creationId xmlns="" xmlns:a16="http://schemas.microsoft.com/office/drawing/2014/main" id="{F1AC211E-E9CE-4C49-A789-3EEF32C6024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 xmlns:a16="http://schemas.microsoft.com/office/drawing/2014/main" id="{BB179C6D-FE2A-AD46-80E8-CF02CB6DA974}"/>
              </a:ext>
            </a:extLst>
          </p:cNvPr>
          <p:cNvSpPr>
            <a:spLocks noGrp="1"/>
          </p:cNvSpPr>
          <p:nvPr>
            <p:ph type="sldNum" sz="quarter" idx="12"/>
          </p:nvPr>
        </p:nvSpPr>
        <p:spPr/>
        <p:txBody>
          <a:bodyPr/>
          <a:lstStyle/>
          <a:p>
            <a:fld id="{597944D6-018E-0E43-988A-DD236E4CEC85}" type="slidenum">
              <a:rPr lang="fr-FR" smtClean="0"/>
              <a:t>‹#›</a:t>
            </a:fld>
            <a:endParaRPr lang="fr-FR"/>
          </a:p>
        </p:txBody>
      </p:sp>
    </p:spTree>
    <p:extLst>
      <p:ext uri="{BB962C8B-B14F-4D97-AF65-F5344CB8AC3E}">
        <p14:creationId xmlns:p14="http://schemas.microsoft.com/office/powerpoint/2010/main" val="1751235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 xmlns:a16="http://schemas.microsoft.com/office/drawing/2014/main" id="{2F825909-219D-8445-ADBB-FBE914F17A44}"/>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 xmlns:a16="http://schemas.microsoft.com/office/drawing/2014/main" id="{6C5150F7-A89C-324A-9257-E537EB2B0A7E}"/>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 xmlns:a16="http://schemas.microsoft.com/office/drawing/2014/main" id="{B73C4C5D-A25E-614D-B072-038C08D7BE0D}"/>
              </a:ext>
            </a:extLst>
          </p:cNvPr>
          <p:cNvSpPr>
            <a:spLocks noGrp="1"/>
          </p:cNvSpPr>
          <p:nvPr>
            <p:ph type="dt" sz="half" idx="10"/>
          </p:nvPr>
        </p:nvSpPr>
        <p:spPr/>
        <p:txBody>
          <a:bodyPr/>
          <a:lstStyle/>
          <a:p>
            <a:fld id="{CFB325EF-906A-E043-8283-812106B44F3E}" type="datetimeFigureOut">
              <a:rPr lang="fr-FR" smtClean="0"/>
              <a:t>23/07/20</a:t>
            </a:fld>
            <a:endParaRPr lang="fr-FR"/>
          </a:p>
        </p:txBody>
      </p:sp>
      <p:sp>
        <p:nvSpPr>
          <p:cNvPr id="5" name="Espace réservé du pied de page 4">
            <a:extLst>
              <a:ext uri="{FF2B5EF4-FFF2-40B4-BE49-F238E27FC236}">
                <a16:creationId xmlns="" xmlns:a16="http://schemas.microsoft.com/office/drawing/2014/main" id="{FDE12AAE-867E-BF42-8891-ACE21626178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 xmlns:a16="http://schemas.microsoft.com/office/drawing/2014/main" id="{49E84667-064B-1F4C-9DE9-3ADC8319CAC2}"/>
              </a:ext>
            </a:extLst>
          </p:cNvPr>
          <p:cNvSpPr>
            <a:spLocks noGrp="1"/>
          </p:cNvSpPr>
          <p:nvPr>
            <p:ph type="sldNum" sz="quarter" idx="12"/>
          </p:nvPr>
        </p:nvSpPr>
        <p:spPr/>
        <p:txBody>
          <a:bodyPr/>
          <a:lstStyle/>
          <a:p>
            <a:fld id="{597944D6-018E-0E43-988A-DD236E4CEC85}" type="slidenum">
              <a:rPr lang="fr-FR" smtClean="0"/>
              <a:t>‹#›</a:t>
            </a:fld>
            <a:endParaRPr lang="fr-FR"/>
          </a:p>
        </p:txBody>
      </p:sp>
    </p:spTree>
    <p:extLst>
      <p:ext uri="{BB962C8B-B14F-4D97-AF65-F5344CB8AC3E}">
        <p14:creationId xmlns:p14="http://schemas.microsoft.com/office/powerpoint/2010/main" val="2208321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F32BB7BE-73ED-C44E-8143-F74A263464E8}"/>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 xmlns:a16="http://schemas.microsoft.com/office/drawing/2014/main" id="{FD86F564-0753-164D-8626-F198AB09F7CC}"/>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 xmlns:a16="http://schemas.microsoft.com/office/drawing/2014/main" id="{2E929AF8-BCDA-8B41-B235-3AE28190D452}"/>
              </a:ext>
            </a:extLst>
          </p:cNvPr>
          <p:cNvSpPr>
            <a:spLocks noGrp="1"/>
          </p:cNvSpPr>
          <p:nvPr>
            <p:ph type="dt" sz="half" idx="10"/>
          </p:nvPr>
        </p:nvSpPr>
        <p:spPr/>
        <p:txBody>
          <a:bodyPr/>
          <a:lstStyle/>
          <a:p>
            <a:fld id="{CFB325EF-906A-E043-8283-812106B44F3E}" type="datetimeFigureOut">
              <a:rPr lang="fr-FR" smtClean="0"/>
              <a:t>23/07/20</a:t>
            </a:fld>
            <a:endParaRPr lang="fr-FR"/>
          </a:p>
        </p:txBody>
      </p:sp>
      <p:sp>
        <p:nvSpPr>
          <p:cNvPr id="5" name="Espace réservé du pied de page 4">
            <a:extLst>
              <a:ext uri="{FF2B5EF4-FFF2-40B4-BE49-F238E27FC236}">
                <a16:creationId xmlns="" xmlns:a16="http://schemas.microsoft.com/office/drawing/2014/main" id="{FB013B2A-FD75-834B-B182-E6B9A14B9BE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 xmlns:a16="http://schemas.microsoft.com/office/drawing/2014/main" id="{D745FC10-8A6C-7C41-A5D2-C36ED1D8EFE8}"/>
              </a:ext>
            </a:extLst>
          </p:cNvPr>
          <p:cNvSpPr>
            <a:spLocks noGrp="1"/>
          </p:cNvSpPr>
          <p:nvPr>
            <p:ph type="sldNum" sz="quarter" idx="12"/>
          </p:nvPr>
        </p:nvSpPr>
        <p:spPr/>
        <p:txBody>
          <a:bodyPr/>
          <a:lstStyle/>
          <a:p>
            <a:fld id="{597944D6-018E-0E43-988A-DD236E4CEC85}" type="slidenum">
              <a:rPr lang="fr-FR" smtClean="0"/>
              <a:t>‹#›</a:t>
            </a:fld>
            <a:endParaRPr lang="fr-FR"/>
          </a:p>
        </p:txBody>
      </p:sp>
    </p:spTree>
    <p:extLst>
      <p:ext uri="{BB962C8B-B14F-4D97-AF65-F5344CB8AC3E}">
        <p14:creationId xmlns:p14="http://schemas.microsoft.com/office/powerpoint/2010/main" val="3191862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6FFAE647-AF1A-1046-9AC5-57AA6CB72BD3}"/>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 xmlns:a16="http://schemas.microsoft.com/office/drawing/2014/main" id="{3FC6FD4E-5440-BB4F-AD47-5D48C4BA3F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 xmlns:a16="http://schemas.microsoft.com/office/drawing/2014/main" id="{681B12C9-CA63-3245-8C44-BA4D80F8009E}"/>
              </a:ext>
            </a:extLst>
          </p:cNvPr>
          <p:cNvSpPr>
            <a:spLocks noGrp="1"/>
          </p:cNvSpPr>
          <p:nvPr>
            <p:ph type="dt" sz="half" idx="10"/>
          </p:nvPr>
        </p:nvSpPr>
        <p:spPr/>
        <p:txBody>
          <a:bodyPr/>
          <a:lstStyle/>
          <a:p>
            <a:fld id="{CFB325EF-906A-E043-8283-812106B44F3E}" type="datetimeFigureOut">
              <a:rPr lang="fr-FR" smtClean="0"/>
              <a:t>23/07/20</a:t>
            </a:fld>
            <a:endParaRPr lang="fr-FR"/>
          </a:p>
        </p:txBody>
      </p:sp>
      <p:sp>
        <p:nvSpPr>
          <p:cNvPr id="5" name="Espace réservé du pied de page 4">
            <a:extLst>
              <a:ext uri="{FF2B5EF4-FFF2-40B4-BE49-F238E27FC236}">
                <a16:creationId xmlns="" xmlns:a16="http://schemas.microsoft.com/office/drawing/2014/main" id="{F7410389-BA6B-F047-A666-7C6DE8C49A1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 xmlns:a16="http://schemas.microsoft.com/office/drawing/2014/main" id="{F780F2DD-8802-1944-A139-C65470910A78}"/>
              </a:ext>
            </a:extLst>
          </p:cNvPr>
          <p:cNvSpPr>
            <a:spLocks noGrp="1"/>
          </p:cNvSpPr>
          <p:nvPr>
            <p:ph type="sldNum" sz="quarter" idx="12"/>
          </p:nvPr>
        </p:nvSpPr>
        <p:spPr/>
        <p:txBody>
          <a:bodyPr/>
          <a:lstStyle/>
          <a:p>
            <a:fld id="{597944D6-018E-0E43-988A-DD236E4CEC85}" type="slidenum">
              <a:rPr lang="fr-FR" smtClean="0"/>
              <a:t>‹#›</a:t>
            </a:fld>
            <a:endParaRPr lang="fr-FR"/>
          </a:p>
        </p:txBody>
      </p:sp>
    </p:spTree>
    <p:extLst>
      <p:ext uri="{BB962C8B-B14F-4D97-AF65-F5344CB8AC3E}">
        <p14:creationId xmlns:p14="http://schemas.microsoft.com/office/powerpoint/2010/main" val="866816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0512D9F4-E2F4-4145-A1CC-0D87C2E6AC8E}"/>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 xmlns:a16="http://schemas.microsoft.com/office/drawing/2014/main" id="{2D59CFC1-070F-3449-993D-9904D7AF5097}"/>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 xmlns:a16="http://schemas.microsoft.com/office/drawing/2014/main" id="{6AF6F8B7-7753-D540-81A7-B54018372B44}"/>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 xmlns:a16="http://schemas.microsoft.com/office/drawing/2014/main" id="{0603E0A0-BCBB-7F46-8074-BD77FC80CA03}"/>
              </a:ext>
            </a:extLst>
          </p:cNvPr>
          <p:cNvSpPr>
            <a:spLocks noGrp="1"/>
          </p:cNvSpPr>
          <p:nvPr>
            <p:ph type="dt" sz="half" idx="10"/>
          </p:nvPr>
        </p:nvSpPr>
        <p:spPr/>
        <p:txBody>
          <a:bodyPr/>
          <a:lstStyle/>
          <a:p>
            <a:fld id="{CFB325EF-906A-E043-8283-812106B44F3E}" type="datetimeFigureOut">
              <a:rPr lang="fr-FR" smtClean="0"/>
              <a:t>23/07/20</a:t>
            </a:fld>
            <a:endParaRPr lang="fr-FR"/>
          </a:p>
        </p:txBody>
      </p:sp>
      <p:sp>
        <p:nvSpPr>
          <p:cNvPr id="6" name="Espace réservé du pied de page 5">
            <a:extLst>
              <a:ext uri="{FF2B5EF4-FFF2-40B4-BE49-F238E27FC236}">
                <a16:creationId xmlns="" xmlns:a16="http://schemas.microsoft.com/office/drawing/2014/main" id="{3B217B18-8992-BD4D-8199-55CA006FB14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 xmlns:a16="http://schemas.microsoft.com/office/drawing/2014/main" id="{9C81C755-86A6-9D41-A181-FFA8D65E1B97}"/>
              </a:ext>
            </a:extLst>
          </p:cNvPr>
          <p:cNvSpPr>
            <a:spLocks noGrp="1"/>
          </p:cNvSpPr>
          <p:nvPr>
            <p:ph type="sldNum" sz="quarter" idx="12"/>
          </p:nvPr>
        </p:nvSpPr>
        <p:spPr/>
        <p:txBody>
          <a:bodyPr/>
          <a:lstStyle/>
          <a:p>
            <a:fld id="{597944D6-018E-0E43-988A-DD236E4CEC85}" type="slidenum">
              <a:rPr lang="fr-FR" smtClean="0"/>
              <a:t>‹#›</a:t>
            </a:fld>
            <a:endParaRPr lang="fr-FR"/>
          </a:p>
        </p:txBody>
      </p:sp>
    </p:spTree>
    <p:extLst>
      <p:ext uri="{BB962C8B-B14F-4D97-AF65-F5344CB8AC3E}">
        <p14:creationId xmlns:p14="http://schemas.microsoft.com/office/powerpoint/2010/main" val="2297371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9C77C7F9-17D3-8945-9514-44B90F4C3D39}"/>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 xmlns:a16="http://schemas.microsoft.com/office/drawing/2014/main" id="{B7DF0E0A-C242-EA40-9B29-84A2DF5AEE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 xmlns:a16="http://schemas.microsoft.com/office/drawing/2014/main" id="{F4724F4D-7C43-A14A-BF81-78EAA2596C2B}"/>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 xmlns:a16="http://schemas.microsoft.com/office/drawing/2014/main" id="{A4BB1ED6-602C-6347-85B1-9084D54A6C9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 xmlns:a16="http://schemas.microsoft.com/office/drawing/2014/main" id="{3A0028E9-5D25-C249-8BC9-52C0119C4B18}"/>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 xmlns:a16="http://schemas.microsoft.com/office/drawing/2014/main" id="{8231193A-3E7E-D748-84C0-84C9822F3A72}"/>
              </a:ext>
            </a:extLst>
          </p:cNvPr>
          <p:cNvSpPr>
            <a:spLocks noGrp="1"/>
          </p:cNvSpPr>
          <p:nvPr>
            <p:ph type="dt" sz="half" idx="10"/>
          </p:nvPr>
        </p:nvSpPr>
        <p:spPr/>
        <p:txBody>
          <a:bodyPr/>
          <a:lstStyle/>
          <a:p>
            <a:fld id="{CFB325EF-906A-E043-8283-812106B44F3E}" type="datetimeFigureOut">
              <a:rPr lang="fr-FR" smtClean="0"/>
              <a:t>23/07/20</a:t>
            </a:fld>
            <a:endParaRPr lang="fr-FR"/>
          </a:p>
        </p:txBody>
      </p:sp>
      <p:sp>
        <p:nvSpPr>
          <p:cNvPr id="8" name="Espace réservé du pied de page 7">
            <a:extLst>
              <a:ext uri="{FF2B5EF4-FFF2-40B4-BE49-F238E27FC236}">
                <a16:creationId xmlns="" xmlns:a16="http://schemas.microsoft.com/office/drawing/2014/main" id="{EBCDCAC0-B04F-EE41-A245-A10AA7E05A0F}"/>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 xmlns:a16="http://schemas.microsoft.com/office/drawing/2014/main" id="{E1BE49AA-AC8C-8C43-AF65-72CC95500A34}"/>
              </a:ext>
            </a:extLst>
          </p:cNvPr>
          <p:cNvSpPr>
            <a:spLocks noGrp="1"/>
          </p:cNvSpPr>
          <p:nvPr>
            <p:ph type="sldNum" sz="quarter" idx="12"/>
          </p:nvPr>
        </p:nvSpPr>
        <p:spPr/>
        <p:txBody>
          <a:bodyPr/>
          <a:lstStyle/>
          <a:p>
            <a:fld id="{597944D6-018E-0E43-988A-DD236E4CEC85}" type="slidenum">
              <a:rPr lang="fr-FR" smtClean="0"/>
              <a:t>‹#›</a:t>
            </a:fld>
            <a:endParaRPr lang="fr-FR"/>
          </a:p>
        </p:txBody>
      </p:sp>
    </p:spTree>
    <p:extLst>
      <p:ext uri="{BB962C8B-B14F-4D97-AF65-F5344CB8AC3E}">
        <p14:creationId xmlns:p14="http://schemas.microsoft.com/office/powerpoint/2010/main" val="3552844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68FB015E-E073-244B-8361-0E2CCD49F856}"/>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 xmlns:a16="http://schemas.microsoft.com/office/drawing/2014/main" id="{9B20CAAE-DB34-2946-884B-D8B57BA65C9E}"/>
              </a:ext>
            </a:extLst>
          </p:cNvPr>
          <p:cNvSpPr>
            <a:spLocks noGrp="1"/>
          </p:cNvSpPr>
          <p:nvPr>
            <p:ph type="dt" sz="half" idx="10"/>
          </p:nvPr>
        </p:nvSpPr>
        <p:spPr/>
        <p:txBody>
          <a:bodyPr/>
          <a:lstStyle/>
          <a:p>
            <a:fld id="{CFB325EF-906A-E043-8283-812106B44F3E}" type="datetimeFigureOut">
              <a:rPr lang="fr-FR" smtClean="0"/>
              <a:t>23/07/20</a:t>
            </a:fld>
            <a:endParaRPr lang="fr-FR"/>
          </a:p>
        </p:txBody>
      </p:sp>
      <p:sp>
        <p:nvSpPr>
          <p:cNvPr id="4" name="Espace réservé du pied de page 3">
            <a:extLst>
              <a:ext uri="{FF2B5EF4-FFF2-40B4-BE49-F238E27FC236}">
                <a16:creationId xmlns="" xmlns:a16="http://schemas.microsoft.com/office/drawing/2014/main" id="{4AFE734C-E9FD-1F46-8651-1F39701C1B87}"/>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 xmlns:a16="http://schemas.microsoft.com/office/drawing/2014/main" id="{C97C377D-35A3-3B47-B3E8-76CE939A6882}"/>
              </a:ext>
            </a:extLst>
          </p:cNvPr>
          <p:cNvSpPr>
            <a:spLocks noGrp="1"/>
          </p:cNvSpPr>
          <p:nvPr>
            <p:ph type="sldNum" sz="quarter" idx="12"/>
          </p:nvPr>
        </p:nvSpPr>
        <p:spPr/>
        <p:txBody>
          <a:bodyPr/>
          <a:lstStyle/>
          <a:p>
            <a:fld id="{597944D6-018E-0E43-988A-DD236E4CEC85}" type="slidenum">
              <a:rPr lang="fr-FR" smtClean="0"/>
              <a:t>‹#›</a:t>
            </a:fld>
            <a:endParaRPr lang="fr-FR"/>
          </a:p>
        </p:txBody>
      </p:sp>
    </p:spTree>
    <p:extLst>
      <p:ext uri="{BB962C8B-B14F-4D97-AF65-F5344CB8AC3E}">
        <p14:creationId xmlns:p14="http://schemas.microsoft.com/office/powerpoint/2010/main" val="1361378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 xmlns:a16="http://schemas.microsoft.com/office/drawing/2014/main" id="{0BB34EB4-0A58-8A4E-8450-692DA43D94D6}"/>
              </a:ext>
            </a:extLst>
          </p:cNvPr>
          <p:cNvSpPr>
            <a:spLocks noGrp="1"/>
          </p:cNvSpPr>
          <p:nvPr>
            <p:ph type="dt" sz="half" idx="10"/>
          </p:nvPr>
        </p:nvSpPr>
        <p:spPr/>
        <p:txBody>
          <a:bodyPr/>
          <a:lstStyle/>
          <a:p>
            <a:fld id="{CFB325EF-906A-E043-8283-812106B44F3E}" type="datetimeFigureOut">
              <a:rPr lang="fr-FR" smtClean="0"/>
              <a:t>23/07/20</a:t>
            </a:fld>
            <a:endParaRPr lang="fr-FR"/>
          </a:p>
        </p:txBody>
      </p:sp>
      <p:sp>
        <p:nvSpPr>
          <p:cNvPr id="3" name="Espace réservé du pied de page 2">
            <a:extLst>
              <a:ext uri="{FF2B5EF4-FFF2-40B4-BE49-F238E27FC236}">
                <a16:creationId xmlns="" xmlns:a16="http://schemas.microsoft.com/office/drawing/2014/main" id="{F5620B76-CA32-4B4D-9947-23D18D810980}"/>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 xmlns:a16="http://schemas.microsoft.com/office/drawing/2014/main" id="{0DE2FB66-0996-6D4D-A327-5D126B21EE5B}"/>
              </a:ext>
            </a:extLst>
          </p:cNvPr>
          <p:cNvSpPr>
            <a:spLocks noGrp="1"/>
          </p:cNvSpPr>
          <p:nvPr>
            <p:ph type="sldNum" sz="quarter" idx="12"/>
          </p:nvPr>
        </p:nvSpPr>
        <p:spPr/>
        <p:txBody>
          <a:bodyPr/>
          <a:lstStyle/>
          <a:p>
            <a:fld id="{597944D6-018E-0E43-988A-DD236E4CEC85}" type="slidenum">
              <a:rPr lang="fr-FR" smtClean="0"/>
              <a:t>‹#›</a:t>
            </a:fld>
            <a:endParaRPr lang="fr-FR"/>
          </a:p>
        </p:txBody>
      </p:sp>
    </p:spTree>
    <p:extLst>
      <p:ext uri="{BB962C8B-B14F-4D97-AF65-F5344CB8AC3E}">
        <p14:creationId xmlns:p14="http://schemas.microsoft.com/office/powerpoint/2010/main" val="1851397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C4D9CE01-8CFF-BE40-966E-D6DE40AF71B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 xmlns:a16="http://schemas.microsoft.com/office/drawing/2014/main" id="{B42644FE-B6A2-7A4A-95C0-1DE41E02AC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 xmlns:a16="http://schemas.microsoft.com/office/drawing/2014/main" id="{176EC620-F0E8-E648-9B76-802676E0FE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 xmlns:a16="http://schemas.microsoft.com/office/drawing/2014/main" id="{55465575-41DD-9E4A-9426-C6951605EA97}"/>
              </a:ext>
            </a:extLst>
          </p:cNvPr>
          <p:cNvSpPr>
            <a:spLocks noGrp="1"/>
          </p:cNvSpPr>
          <p:nvPr>
            <p:ph type="dt" sz="half" idx="10"/>
          </p:nvPr>
        </p:nvSpPr>
        <p:spPr/>
        <p:txBody>
          <a:bodyPr/>
          <a:lstStyle/>
          <a:p>
            <a:fld id="{CFB325EF-906A-E043-8283-812106B44F3E}" type="datetimeFigureOut">
              <a:rPr lang="fr-FR" smtClean="0"/>
              <a:t>23/07/20</a:t>
            </a:fld>
            <a:endParaRPr lang="fr-FR"/>
          </a:p>
        </p:txBody>
      </p:sp>
      <p:sp>
        <p:nvSpPr>
          <p:cNvPr id="6" name="Espace réservé du pied de page 5">
            <a:extLst>
              <a:ext uri="{FF2B5EF4-FFF2-40B4-BE49-F238E27FC236}">
                <a16:creationId xmlns="" xmlns:a16="http://schemas.microsoft.com/office/drawing/2014/main" id="{85716529-BDFD-8B4D-9EBB-BA18EA28221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 xmlns:a16="http://schemas.microsoft.com/office/drawing/2014/main" id="{E7C592FA-CD51-A84B-B8A2-59453EA32393}"/>
              </a:ext>
            </a:extLst>
          </p:cNvPr>
          <p:cNvSpPr>
            <a:spLocks noGrp="1"/>
          </p:cNvSpPr>
          <p:nvPr>
            <p:ph type="sldNum" sz="quarter" idx="12"/>
          </p:nvPr>
        </p:nvSpPr>
        <p:spPr/>
        <p:txBody>
          <a:bodyPr/>
          <a:lstStyle/>
          <a:p>
            <a:fld id="{597944D6-018E-0E43-988A-DD236E4CEC85}" type="slidenum">
              <a:rPr lang="fr-FR" smtClean="0"/>
              <a:t>‹#›</a:t>
            </a:fld>
            <a:endParaRPr lang="fr-FR"/>
          </a:p>
        </p:txBody>
      </p:sp>
    </p:spTree>
    <p:extLst>
      <p:ext uri="{BB962C8B-B14F-4D97-AF65-F5344CB8AC3E}">
        <p14:creationId xmlns:p14="http://schemas.microsoft.com/office/powerpoint/2010/main" val="2427242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9D8263FB-177E-4B4E-9EE6-592B516042D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 xmlns:a16="http://schemas.microsoft.com/office/drawing/2014/main" id="{0379D99A-306A-DB4E-8712-414EC9FC24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 xmlns:a16="http://schemas.microsoft.com/office/drawing/2014/main" id="{22A4B297-2653-0641-A913-D5AB159F8A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 xmlns:a16="http://schemas.microsoft.com/office/drawing/2014/main" id="{34AD5AFE-8254-2C4D-B666-B83F486B91F0}"/>
              </a:ext>
            </a:extLst>
          </p:cNvPr>
          <p:cNvSpPr>
            <a:spLocks noGrp="1"/>
          </p:cNvSpPr>
          <p:nvPr>
            <p:ph type="dt" sz="half" idx="10"/>
          </p:nvPr>
        </p:nvSpPr>
        <p:spPr/>
        <p:txBody>
          <a:bodyPr/>
          <a:lstStyle/>
          <a:p>
            <a:fld id="{CFB325EF-906A-E043-8283-812106B44F3E}" type="datetimeFigureOut">
              <a:rPr lang="fr-FR" smtClean="0"/>
              <a:t>23/07/20</a:t>
            </a:fld>
            <a:endParaRPr lang="fr-FR"/>
          </a:p>
        </p:txBody>
      </p:sp>
      <p:sp>
        <p:nvSpPr>
          <p:cNvPr id="6" name="Espace réservé du pied de page 5">
            <a:extLst>
              <a:ext uri="{FF2B5EF4-FFF2-40B4-BE49-F238E27FC236}">
                <a16:creationId xmlns="" xmlns:a16="http://schemas.microsoft.com/office/drawing/2014/main" id="{C690823B-93DD-D04C-B776-BF42F364D5E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 xmlns:a16="http://schemas.microsoft.com/office/drawing/2014/main" id="{1440F77F-4516-744C-A3FC-B06D09DD96B9}"/>
              </a:ext>
            </a:extLst>
          </p:cNvPr>
          <p:cNvSpPr>
            <a:spLocks noGrp="1"/>
          </p:cNvSpPr>
          <p:nvPr>
            <p:ph type="sldNum" sz="quarter" idx="12"/>
          </p:nvPr>
        </p:nvSpPr>
        <p:spPr/>
        <p:txBody>
          <a:bodyPr/>
          <a:lstStyle/>
          <a:p>
            <a:fld id="{597944D6-018E-0E43-988A-DD236E4CEC85}" type="slidenum">
              <a:rPr lang="fr-FR" smtClean="0"/>
              <a:t>‹#›</a:t>
            </a:fld>
            <a:endParaRPr lang="fr-FR"/>
          </a:p>
        </p:txBody>
      </p:sp>
    </p:spTree>
    <p:extLst>
      <p:ext uri="{BB962C8B-B14F-4D97-AF65-F5344CB8AC3E}">
        <p14:creationId xmlns:p14="http://schemas.microsoft.com/office/powerpoint/2010/main" val="324127646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 xmlns:a16="http://schemas.microsoft.com/office/drawing/2014/main" id="{0B4333B6-C42D-5F49-BC7E-493DBDF16B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 xmlns:a16="http://schemas.microsoft.com/office/drawing/2014/main" id="{CFC75E8C-011D-5D41-BC89-ACA6E75FB7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 xmlns:a16="http://schemas.microsoft.com/office/drawing/2014/main" id="{929C78ED-D7D5-C745-8BB7-BF8AF2AE04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B325EF-906A-E043-8283-812106B44F3E}" type="datetimeFigureOut">
              <a:rPr lang="fr-FR" smtClean="0"/>
              <a:t>23/07/20</a:t>
            </a:fld>
            <a:endParaRPr lang="fr-FR"/>
          </a:p>
        </p:txBody>
      </p:sp>
      <p:sp>
        <p:nvSpPr>
          <p:cNvPr id="5" name="Espace réservé du pied de page 4">
            <a:extLst>
              <a:ext uri="{FF2B5EF4-FFF2-40B4-BE49-F238E27FC236}">
                <a16:creationId xmlns="" xmlns:a16="http://schemas.microsoft.com/office/drawing/2014/main" id="{598B44F0-FA53-5B4F-A352-063F82108D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 xmlns:a16="http://schemas.microsoft.com/office/drawing/2014/main" id="{07C8BCF9-4B49-0D4A-ABCA-ECED9151ED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7944D6-018E-0E43-988A-DD236E4CEC85}" type="slidenum">
              <a:rPr lang="fr-FR" smtClean="0"/>
              <a:t>‹#›</a:t>
            </a:fld>
            <a:endParaRPr lang="fr-FR"/>
          </a:p>
        </p:txBody>
      </p:sp>
    </p:spTree>
    <p:extLst>
      <p:ext uri="{BB962C8B-B14F-4D97-AF65-F5344CB8AC3E}">
        <p14:creationId xmlns:p14="http://schemas.microsoft.com/office/powerpoint/2010/main" val="37510773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f"/></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15.jpg"/><Relationship Id="rId5" Type="http://schemas.openxmlformats.org/officeDocument/2006/relationships/image" Target="../media/image16.jpg"/><Relationship Id="rId6" Type="http://schemas.openxmlformats.org/officeDocument/2006/relationships/image" Target="../media/image17.jpg"/><Relationship Id="rId7" Type="http://schemas.openxmlformats.org/officeDocument/2006/relationships/image" Target="../media/image18.jpg"/><Relationship Id="rId8" Type="http://schemas.openxmlformats.org/officeDocument/2006/relationships/image" Target="../media/image19.jpg"/><Relationship Id="rId9" Type="http://schemas.openxmlformats.org/officeDocument/2006/relationships/image" Target="../media/image20.jpg"/><Relationship Id="rId1" Type="http://schemas.openxmlformats.org/officeDocument/2006/relationships/slideLayout" Target="../slideLayouts/slideLayout2.xml"/><Relationship Id="rId2"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4" Type="http://schemas.openxmlformats.org/officeDocument/2006/relationships/image" Target="../media/image23.jpg"/><Relationship Id="rId1" Type="http://schemas.openxmlformats.org/officeDocument/2006/relationships/slideLayout" Target="../slideLayouts/slideLayout2.xml"/><Relationship Id="rId2" Type="http://schemas.openxmlformats.org/officeDocument/2006/relationships/image" Target="../media/image2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25.tiff"/><Relationship Id="rId4" Type="http://schemas.openxmlformats.org/officeDocument/2006/relationships/image" Target="../media/image26.JPG"/><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4" Type="http://schemas.openxmlformats.org/officeDocument/2006/relationships/image" Target="../media/image25.tiff"/><Relationship Id="rId1" Type="http://schemas.openxmlformats.org/officeDocument/2006/relationships/slideLayout" Target="../slideLayouts/slideLayout2.xml"/><Relationship Id="rId2" Type="http://schemas.openxmlformats.org/officeDocument/2006/relationships/image" Target="../media/image27.jpg"/></Relationships>
</file>

<file path=ppt/slides/_rels/slide15.xml.rels><?xml version="1.0" encoding="UTF-8" standalone="yes"?>
<Relationships xmlns="http://schemas.openxmlformats.org/package/2006/relationships"><Relationship Id="rId3" Type="http://schemas.openxmlformats.org/officeDocument/2006/relationships/image" Target="../media/image30.jpg"/><Relationship Id="rId4" Type="http://schemas.openxmlformats.org/officeDocument/2006/relationships/image" Target="../media/image25.tiff"/><Relationship Id="rId1" Type="http://schemas.openxmlformats.org/officeDocument/2006/relationships/slideLayout" Target="../slideLayouts/slideLayout2.xml"/><Relationship Id="rId2" Type="http://schemas.openxmlformats.org/officeDocument/2006/relationships/image" Target="../media/image29.jpg"/></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4" Type="http://schemas.openxmlformats.org/officeDocument/2006/relationships/image" Target="../media/image25.tiff"/><Relationship Id="rId1" Type="http://schemas.openxmlformats.org/officeDocument/2006/relationships/slideLayout" Target="../slideLayouts/slideLayout2.xml"/><Relationship Id="rId2" Type="http://schemas.openxmlformats.org/officeDocument/2006/relationships/image" Target="../media/image31.jpg"/></Relationships>
</file>

<file path=ppt/slides/_rels/slide17.xml.rels><?xml version="1.0" encoding="UTF-8" standalone="yes"?>
<Relationships xmlns="http://schemas.openxmlformats.org/package/2006/relationships"><Relationship Id="rId3" Type="http://schemas.openxmlformats.org/officeDocument/2006/relationships/image" Target="../media/image34.jpg"/><Relationship Id="rId4" Type="http://schemas.openxmlformats.org/officeDocument/2006/relationships/image" Target="../media/image25.tiff"/><Relationship Id="rId1" Type="http://schemas.openxmlformats.org/officeDocument/2006/relationships/slideLayout" Target="../slideLayouts/slideLayout2.xml"/><Relationship Id="rId2" Type="http://schemas.openxmlformats.org/officeDocument/2006/relationships/image" Target="../media/image3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 Id="rId3"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jp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7.tiff"/><Relationship Id="rId4" Type="http://schemas.openxmlformats.org/officeDocument/2006/relationships/image" Target="../media/image38.tiff"/><Relationship Id="rId5" Type="http://schemas.openxmlformats.org/officeDocument/2006/relationships/image" Target="../media/image39.tiff"/><Relationship Id="rId6" Type="http://schemas.openxmlformats.org/officeDocument/2006/relationships/image" Target="../media/image40.tiff"/><Relationship Id="rId7" Type="http://schemas.openxmlformats.org/officeDocument/2006/relationships/image" Target="../media/image41.tiff"/><Relationship Id="rId8" Type="http://schemas.openxmlformats.org/officeDocument/2006/relationships/image" Target="../media/image42.tiff"/><Relationship Id="rId9" Type="http://schemas.openxmlformats.org/officeDocument/2006/relationships/image" Target="../media/image43.tiff"/><Relationship Id="rId1" Type="http://schemas.openxmlformats.org/officeDocument/2006/relationships/slideLayout" Target="../slideLayouts/slideLayout1.xml"/><Relationship Id="rId2" Type="http://schemas.openxmlformats.org/officeDocument/2006/relationships/image" Target="../media/image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 Id="rId3" Type="http://schemas.openxmlformats.org/officeDocument/2006/relationships/image" Target="../media/image45.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 Id="rId3" Type="http://schemas.openxmlformats.org/officeDocument/2006/relationships/image" Target="../media/image4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g"/><Relationship Id="rId3"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48.jpg"/><Relationship Id="rId4" Type="http://schemas.openxmlformats.org/officeDocument/2006/relationships/image" Target="../media/image49.jpg"/><Relationship Id="rId5" Type="http://schemas.openxmlformats.org/officeDocument/2006/relationships/image" Target="../media/image50.jp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svg"/><Relationship Id="rId1" Type="http://schemas.openxmlformats.org/officeDocument/2006/relationships/slideLayout" Target="../slideLayouts/slideLayout1.xml"/><Relationship Id="rId2"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9.jpg"/><Relationship Id="rId5" Type="http://schemas.openxmlformats.org/officeDocument/2006/relationships/image" Target="../media/image10.JPG"/><Relationship Id="rId6" Type="http://schemas.openxmlformats.org/officeDocument/2006/relationships/image" Target="../media/image11.JPG"/><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planete bleue.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80900" cy="6858000"/>
          </a:xfrm>
          <a:prstGeom prst="rect">
            <a:avLst/>
          </a:prstGeom>
        </p:spPr>
      </p:pic>
      <p:sp>
        <p:nvSpPr>
          <p:cNvPr id="7" name="ZoneTexte 6">
            <a:extLst>
              <a:ext uri="{FF2B5EF4-FFF2-40B4-BE49-F238E27FC236}">
                <a16:creationId xmlns="" xmlns:a16="http://schemas.microsoft.com/office/drawing/2014/main" id="{C34B3BEF-DE34-5346-AFCB-7A48AED83AEA}"/>
              </a:ext>
            </a:extLst>
          </p:cNvPr>
          <p:cNvSpPr txBox="1"/>
          <p:nvPr/>
        </p:nvSpPr>
        <p:spPr>
          <a:xfrm>
            <a:off x="1162598" y="320404"/>
            <a:ext cx="9866804" cy="1569660"/>
          </a:xfrm>
          <a:prstGeom prst="rect">
            <a:avLst/>
          </a:prstGeom>
          <a:noFill/>
        </p:spPr>
        <p:txBody>
          <a:bodyPr wrap="none" rtlCol="0">
            <a:spAutoFit/>
          </a:bodyPr>
          <a:lstStyle/>
          <a:p>
            <a:pPr algn="ctr"/>
            <a:r>
              <a:rPr lang="fr-FR" sz="4800" b="1" dirty="0">
                <a:solidFill>
                  <a:srgbClr val="00B0F0"/>
                </a:solidFill>
                <a:latin typeface="Chalkduster" panose="03050602040202020205" pitchFamily="66" charset="77"/>
              </a:rPr>
              <a:t>Les sciences et technologie </a:t>
            </a:r>
          </a:p>
          <a:p>
            <a:pPr algn="ctr"/>
            <a:r>
              <a:rPr lang="fr-FR" sz="4800" b="1" dirty="0" smtClean="0">
                <a:solidFill>
                  <a:srgbClr val="00B0F0"/>
                </a:solidFill>
                <a:latin typeface="Chalkduster" panose="03050602040202020205" pitchFamily="66" charset="77"/>
              </a:rPr>
              <a:t>au </a:t>
            </a:r>
            <a:r>
              <a:rPr lang="fr-FR" sz="4800" b="1" dirty="0">
                <a:solidFill>
                  <a:srgbClr val="00B0F0"/>
                </a:solidFill>
                <a:latin typeface="Chalkduster" panose="03050602040202020205" pitchFamily="66" charset="77"/>
              </a:rPr>
              <a:t>CE2</a:t>
            </a:r>
          </a:p>
        </p:txBody>
      </p:sp>
      <p:sp>
        <p:nvSpPr>
          <p:cNvPr id="8" name="ZoneTexte 7">
            <a:extLst>
              <a:ext uri="{FF2B5EF4-FFF2-40B4-BE49-F238E27FC236}">
                <a16:creationId xmlns="" xmlns:a16="http://schemas.microsoft.com/office/drawing/2014/main" id="{9FA10189-3C6A-C248-ACEE-F627486CB226}"/>
              </a:ext>
            </a:extLst>
          </p:cNvPr>
          <p:cNvSpPr txBox="1"/>
          <p:nvPr/>
        </p:nvSpPr>
        <p:spPr>
          <a:xfrm>
            <a:off x="5129233" y="5713158"/>
            <a:ext cx="7062767" cy="830997"/>
          </a:xfrm>
          <a:prstGeom prst="rect">
            <a:avLst/>
          </a:prstGeom>
          <a:noFill/>
        </p:spPr>
        <p:txBody>
          <a:bodyPr wrap="none" rtlCol="0">
            <a:spAutoFit/>
          </a:bodyPr>
          <a:lstStyle/>
          <a:p>
            <a:r>
              <a:rPr lang="fr-FR" sz="4800" b="1" dirty="0">
                <a:solidFill>
                  <a:srgbClr val="00B0F0"/>
                </a:solidFill>
                <a:latin typeface="Chalkduster" panose="03050602040202020205" pitchFamily="66" charset="77"/>
              </a:rPr>
              <a:t>Laure et Christophe</a:t>
            </a:r>
          </a:p>
        </p:txBody>
      </p:sp>
      <p:sp>
        <p:nvSpPr>
          <p:cNvPr id="9" name="ZoneTexte 8">
            <a:extLst>
              <a:ext uri="{FF2B5EF4-FFF2-40B4-BE49-F238E27FC236}">
                <a16:creationId xmlns="" xmlns:a16="http://schemas.microsoft.com/office/drawing/2014/main" id="{0827F9E7-A908-634F-9AE1-A195CAA56F6C}"/>
              </a:ext>
            </a:extLst>
          </p:cNvPr>
          <p:cNvSpPr txBox="1"/>
          <p:nvPr/>
        </p:nvSpPr>
        <p:spPr>
          <a:xfrm>
            <a:off x="2237751" y="2644170"/>
            <a:ext cx="7956024" cy="1569660"/>
          </a:xfrm>
          <a:prstGeom prst="rect">
            <a:avLst/>
          </a:prstGeom>
          <a:noFill/>
        </p:spPr>
        <p:txBody>
          <a:bodyPr wrap="none" rtlCol="0">
            <a:spAutoFit/>
          </a:bodyPr>
          <a:lstStyle/>
          <a:p>
            <a:pPr algn="ctr"/>
            <a:r>
              <a:rPr lang="fr-FR" sz="4800" b="1" dirty="0">
                <a:solidFill>
                  <a:srgbClr val="00B0F0"/>
                </a:solidFill>
                <a:latin typeface="Chalkduster" panose="03050602040202020205" pitchFamily="66" charset="77"/>
              </a:rPr>
              <a:t>L’eau, ressource vitale </a:t>
            </a:r>
          </a:p>
          <a:p>
            <a:pPr algn="ctr"/>
            <a:r>
              <a:rPr lang="fr-FR" sz="4800" b="1" dirty="0">
                <a:solidFill>
                  <a:srgbClr val="00B0F0"/>
                </a:solidFill>
                <a:latin typeface="Chalkduster" panose="03050602040202020205" pitchFamily="66" charset="77"/>
              </a:rPr>
              <a:t>pour les êtres vivants</a:t>
            </a:r>
          </a:p>
        </p:txBody>
      </p:sp>
    </p:spTree>
    <p:extLst>
      <p:ext uri="{BB962C8B-B14F-4D97-AF65-F5344CB8AC3E}">
        <p14:creationId xmlns:p14="http://schemas.microsoft.com/office/powerpoint/2010/main" val="139443837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AB1F910F-63C1-4D0E-B31B-A45EF7A6B1E4}"/>
              </a:ext>
            </a:extLst>
          </p:cNvPr>
          <p:cNvSpPr>
            <a:spLocks noGrp="1"/>
          </p:cNvSpPr>
          <p:nvPr>
            <p:ph type="title"/>
          </p:nvPr>
        </p:nvSpPr>
        <p:spPr>
          <a:xfrm>
            <a:off x="2866249" y="273685"/>
            <a:ext cx="6459501" cy="1077595"/>
          </a:xfrm>
        </p:spPr>
        <p:txBody>
          <a:bodyPr>
            <a:normAutofit fontScale="90000"/>
          </a:bodyPr>
          <a:lstStyle/>
          <a:p>
            <a:pPr algn="ctr"/>
            <a:r>
              <a:rPr lang="fr-FR" sz="3200" u="sng" dirty="0"/>
              <a:t>Pourras-tu deviner ?</a:t>
            </a:r>
            <a:br>
              <a:rPr lang="fr-FR" sz="3200" u="sng" dirty="0"/>
            </a:br>
            <a:r>
              <a:rPr lang="fr-FR" sz="3200" u="sng" dirty="0"/>
              <a:t/>
            </a:r>
            <a:br>
              <a:rPr lang="fr-FR" sz="3200" u="sng" dirty="0"/>
            </a:br>
            <a:r>
              <a:rPr lang="fr-FR" sz="2200" dirty="0"/>
              <a:t>Voici une photographie de désert. D’après toi, parmi ces animaux et ces plantes, quels sont ceux qui peuvent y vivre ?</a:t>
            </a:r>
          </a:p>
        </p:txBody>
      </p:sp>
      <p:pic>
        <p:nvPicPr>
          <p:cNvPr id="9" name="Espace réservé du contenu 8">
            <a:extLst>
              <a:ext uri="{FF2B5EF4-FFF2-40B4-BE49-F238E27FC236}">
                <a16:creationId xmlns="" xmlns:a16="http://schemas.microsoft.com/office/drawing/2014/main" id="{C57EADEA-7B96-4AFE-83E7-198F9D351E8A}"/>
              </a:ext>
            </a:extLst>
          </p:cNvPr>
          <p:cNvPicPr>
            <a:picLocks noGrp="1" noChangeAspect="1"/>
          </p:cNvPicPr>
          <p:nvPr>
            <p:ph idx="1"/>
          </p:nvPr>
        </p:nvPicPr>
        <p:blipFill>
          <a:blip r:embed="rId2"/>
          <a:stretch>
            <a:fillRect/>
          </a:stretch>
        </p:blipFill>
        <p:spPr>
          <a:xfrm>
            <a:off x="3554730" y="1584960"/>
            <a:ext cx="5082540" cy="3388360"/>
          </a:xfrm>
        </p:spPr>
      </p:pic>
      <p:pic>
        <p:nvPicPr>
          <p:cNvPr id="11" name="Image 10">
            <a:extLst>
              <a:ext uri="{FF2B5EF4-FFF2-40B4-BE49-F238E27FC236}">
                <a16:creationId xmlns="" xmlns:a16="http://schemas.microsoft.com/office/drawing/2014/main" id="{435D6D0F-1E97-4DB0-836E-A3ABEF8E7C3F}"/>
              </a:ext>
            </a:extLst>
          </p:cNvPr>
          <p:cNvPicPr>
            <a:picLocks noChangeAspect="1"/>
          </p:cNvPicPr>
          <p:nvPr/>
        </p:nvPicPr>
        <p:blipFill>
          <a:blip r:embed="rId3"/>
          <a:stretch>
            <a:fillRect/>
          </a:stretch>
        </p:blipFill>
        <p:spPr>
          <a:xfrm>
            <a:off x="197556" y="507722"/>
            <a:ext cx="2590800" cy="1727200"/>
          </a:xfrm>
          <a:prstGeom prst="rect">
            <a:avLst/>
          </a:prstGeom>
        </p:spPr>
      </p:pic>
      <p:pic>
        <p:nvPicPr>
          <p:cNvPr id="13" name="Image 12">
            <a:extLst>
              <a:ext uri="{FF2B5EF4-FFF2-40B4-BE49-F238E27FC236}">
                <a16:creationId xmlns="" xmlns:a16="http://schemas.microsoft.com/office/drawing/2014/main" id="{116E88C0-5456-497D-8862-B415A7493FFF}"/>
              </a:ext>
            </a:extLst>
          </p:cNvPr>
          <p:cNvPicPr>
            <a:picLocks noChangeAspect="1"/>
          </p:cNvPicPr>
          <p:nvPr/>
        </p:nvPicPr>
        <p:blipFill>
          <a:blip r:embed="rId4"/>
          <a:stretch>
            <a:fillRect/>
          </a:stretch>
        </p:blipFill>
        <p:spPr>
          <a:xfrm>
            <a:off x="9299645" y="510242"/>
            <a:ext cx="2590800" cy="1727200"/>
          </a:xfrm>
          <a:prstGeom prst="rect">
            <a:avLst/>
          </a:prstGeom>
        </p:spPr>
      </p:pic>
      <p:pic>
        <p:nvPicPr>
          <p:cNvPr id="15" name="Image 14">
            <a:extLst>
              <a:ext uri="{FF2B5EF4-FFF2-40B4-BE49-F238E27FC236}">
                <a16:creationId xmlns="" xmlns:a16="http://schemas.microsoft.com/office/drawing/2014/main" id="{618B6247-6DB9-4E54-B73F-420331CA746E}"/>
              </a:ext>
            </a:extLst>
          </p:cNvPr>
          <p:cNvPicPr>
            <a:picLocks noChangeAspect="1"/>
          </p:cNvPicPr>
          <p:nvPr/>
        </p:nvPicPr>
        <p:blipFill>
          <a:blip r:embed="rId5"/>
          <a:stretch>
            <a:fillRect/>
          </a:stretch>
        </p:blipFill>
        <p:spPr>
          <a:xfrm>
            <a:off x="181750" y="2696607"/>
            <a:ext cx="2591929" cy="1457960"/>
          </a:xfrm>
          <a:prstGeom prst="rect">
            <a:avLst/>
          </a:prstGeom>
        </p:spPr>
      </p:pic>
      <p:pic>
        <p:nvPicPr>
          <p:cNvPr id="17" name="Image 16">
            <a:extLst>
              <a:ext uri="{FF2B5EF4-FFF2-40B4-BE49-F238E27FC236}">
                <a16:creationId xmlns="" xmlns:a16="http://schemas.microsoft.com/office/drawing/2014/main" id="{AF13660D-472F-42D9-BC66-68106E0A37D2}"/>
              </a:ext>
            </a:extLst>
          </p:cNvPr>
          <p:cNvPicPr>
            <a:picLocks noChangeAspect="1"/>
          </p:cNvPicPr>
          <p:nvPr/>
        </p:nvPicPr>
        <p:blipFill>
          <a:blip r:embed="rId6"/>
          <a:stretch>
            <a:fillRect/>
          </a:stretch>
        </p:blipFill>
        <p:spPr>
          <a:xfrm>
            <a:off x="9299645" y="2742626"/>
            <a:ext cx="2591929" cy="1726602"/>
          </a:xfrm>
          <a:prstGeom prst="rect">
            <a:avLst/>
          </a:prstGeom>
        </p:spPr>
      </p:pic>
      <p:pic>
        <p:nvPicPr>
          <p:cNvPr id="21" name="Image 20">
            <a:extLst>
              <a:ext uri="{FF2B5EF4-FFF2-40B4-BE49-F238E27FC236}">
                <a16:creationId xmlns="" xmlns:a16="http://schemas.microsoft.com/office/drawing/2014/main" id="{F8CB062E-95C5-4B56-A2A3-9C5281CE554A}"/>
              </a:ext>
            </a:extLst>
          </p:cNvPr>
          <p:cNvPicPr>
            <a:picLocks noChangeAspect="1"/>
          </p:cNvPicPr>
          <p:nvPr/>
        </p:nvPicPr>
        <p:blipFill>
          <a:blip r:embed="rId7"/>
          <a:stretch>
            <a:fillRect/>
          </a:stretch>
        </p:blipFill>
        <p:spPr>
          <a:xfrm>
            <a:off x="9219835" y="4890194"/>
            <a:ext cx="2605359" cy="1356958"/>
          </a:xfrm>
          <a:prstGeom prst="rect">
            <a:avLst/>
          </a:prstGeom>
        </p:spPr>
      </p:pic>
      <p:pic>
        <p:nvPicPr>
          <p:cNvPr id="25" name="Image 24">
            <a:extLst>
              <a:ext uri="{FF2B5EF4-FFF2-40B4-BE49-F238E27FC236}">
                <a16:creationId xmlns="" xmlns:a16="http://schemas.microsoft.com/office/drawing/2014/main" id="{8A0A8DDA-1B22-441F-B9E9-9FE07A081CF0}"/>
              </a:ext>
            </a:extLst>
          </p:cNvPr>
          <p:cNvPicPr>
            <a:picLocks noChangeAspect="1"/>
          </p:cNvPicPr>
          <p:nvPr/>
        </p:nvPicPr>
        <p:blipFill>
          <a:blip r:embed="rId8"/>
          <a:stretch>
            <a:fillRect/>
          </a:stretch>
        </p:blipFill>
        <p:spPr>
          <a:xfrm>
            <a:off x="3820160" y="5103059"/>
            <a:ext cx="2844800" cy="1600200"/>
          </a:xfrm>
          <a:prstGeom prst="rect">
            <a:avLst/>
          </a:prstGeom>
        </p:spPr>
      </p:pic>
      <p:sp>
        <p:nvSpPr>
          <p:cNvPr id="26" name="ZoneTexte 25">
            <a:extLst>
              <a:ext uri="{FF2B5EF4-FFF2-40B4-BE49-F238E27FC236}">
                <a16:creationId xmlns="" xmlns:a16="http://schemas.microsoft.com/office/drawing/2014/main" id="{95732074-B026-42ED-83EA-9683D24F4530}"/>
              </a:ext>
            </a:extLst>
          </p:cNvPr>
          <p:cNvSpPr txBox="1"/>
          <p:nvPr/>
        </p:nvSpPr>
        <p:spPr>
          <a:xfrm>
            <a:off x="685234" y="2309138"/>
            <a:ext cx="1584960" cy="369332"/>
          </a:xfrm>
          <a:prstGeom prst="rect">
            <a:avLst/>
          </a:prstGeom>
          <a:noFill/>
        </p:spPr>
        <p:txBody>
          <a:bodyPr wrap="square" rtlCol="0">
            <a:spAutoFit/>
          </a:bodyPr>
          <a:lstStyle/>
          <a:p>
            <a:pPr algn="ctr"/>
            <a:r>
              <a:rPr lang="fr-FR" dirty="0"/>
              <a:t>chameau</a:t>
            </a:r>
          </a:p>
        </p:txBody>
      </p:sp>
      <p:sp>
        <p:nvSpPr>
          <p:cNvPr id="27" name="ZoneTexte 26">
            <a:extLst>
              <a:ext uri="{FF2B5EF4-FFF2-40B4-BE49-F238E27FC236}">
                <a16:creationId xmlns="" xmlns:a16="http://schemas.microsoft.com/office/drawing/2014/main" id="{6815B7CD-5B66-4551-B9BA-93D437F26938}"/>
              </a:ext>
            </a:extLst>
          </p:cNvPr>
          <p:cNvSpPr txBox="1"/>
          <p:nvPr/>
        </p:nvSpPr>
        <p:spPr>
          <a:xfrm>
            <a:off x="700475" y="4228783"/>
            <a:ext cx="1584960" cy="369332"/>
          </a:xfrm>
          <a:prstGeom prst="rect">
            <a:avLst/>
          </a:prstGeom>
          <a:noFill/>
        </p:spPr>
        <p:txBody>
          <a:bodyPr wrap="square" rtlCol="0">
            <a:spAutoFit/>
          </a:bodyPr>
          <a:lstStyle/>
          <a:p>
            <a:pPr algn="ctr"/>
            <a:r>
              <a:rPr lang="fr-FR" dirty="0"/>
              <a:t>nénuphar</a:t>
            </a:r>
          </a:p>
        </p:txBody>
      </p:sp>
      <p:sp>
        <p:nvSpPr>
          <p:cNvPr id="28" name="ZoneTexte 27">
            <a:extLst>
              <a:ext uri="{FF2B5EF4-FFF2-40B4-BE49-F238E27FC236}">
                <a16:creationId xmlns="" xmlns:a16="http://schemas.microsoft.com/office/drawing/2014/main" id="{CC8A0B26-8C78-4C72-B4CB-96C9C223DA94}"/>
              </a:ext>
            </a:extLst>
          </p:cNvPr>
          <p:cNvSpPr txBox="1"/>
          <p:nvPr/>
        </p:nvSpPr>
        <p:spPr>
          <a:xfrm>
            <a:off x="685235" y="6333927"/>
            <a:ext cx="1584960" cy="369332"/>
          </a:xfrm>
          <a:prstGeom prst="rect">
            <a:avLst/>
          </a:prstGeom>
          <a:noFill/>
        </p:spPr>
        <p:txBody>
          <a:bodyPr wrap="square" rtlCol="0">
            <a:spAutoFit/>
          </a:bodyPr>
          <a:lstStyle/>
          <a:p>
            <a:pPr algn="ctr"/>
            <a:r>
              <a:rPr lang="fr-FR" dirty="0"/>
              <a:t>éléphant</a:t>
            </a:r>
          </a:p>
        </p:txBody>
      </p:sp>
      <p:sp>
        <p:nvSpPr>
          <p:cNvPr id="29" name="ZoneTexte 28">
            <a:extLst>
              <a:ext uri="{FF2B5EF4-FFF2-40B4-BE49-F238E27FC236}">
                <a16:creationId xmlns="" xmlns:a16="http://schemas.microsoft.com/office/drawing/2014/main" id="{1F761F9A-B740-4AEB-8EF5-94A4311B517B}"/>
              </a:ext>
            </a:extLst>
          </p:cNvPr>
          <p:cNvSpPr txBox="1"/>
          <p:nvPr/>
        </p:nvSpPr>
        <p:spPr>
          <a:xfrm>
            <a:off x="6357437" y="5720478"/>
            <a:ext cx="1584960" cy="369332"/>
          </a:xfrm>
          <a:prstGeom prst="rect">
            <a:avLst/>
          </a:prstGeom>
          <a:noFill/>
        </p:spPr>
        <p:txBody>
          <a:bodyPr wrap="square" rtlCol="0">
            <a:spAutoFit/>
          </a:bodyPr>
          <a:lstStyle/>
          <a:p>
            <a:pPr algn="ctr"/>
            <a:r>
              <a:rPr lang="fr-FR" dirty="0"/>
              <a:t>fennec</a:t>
            </a:r>
          </a:p>
        </p:txBody>
      </p:sp>
      <p:sp>
        <p:nvSpPr>
          <p:cNvPr id="30" name="ZoneTexte 29">
            <a:extLst>
              <a:ext uri="{FF2B5EF4-FFF2-40B4-BE49-F238E27FC236}">
                <a16:creationId xmlns="" xmlns:a16="http://schemas.microsoft.com/office/drawing/2014/main" id="{C0B31469-861A-41E2-95C4-5EB3BD774BF1}"/>
              </a:ext>
            </a:extLst>
          </p:cNvPr>
          <p:cNvSpPr txBox="1"/>
          <p:nvPr/>
        </p:nvSpPr>
        <p:spPr>
          <a:xfrm>
            <a:off x="9802565" y="6347758"/>
            <a:ext cx="1584960" cy="369332"/>
          </a:xfrm>
          <a:prstGeom prst="rect">
            <a:avLst/>
          </a:prstGeom>
          <a:noFill/>
        </p:spPr>
        <p:txBody>
          <a:bodyPr wrap="square" rtlCol="0">
            <a:spAutoFit/>
          </a:bodyPr>
          <a:lstStyle/>
          <a:p>
            <a:pPr algn="ctr"/>
            <a:r>
              <a:rPr lang="fr-FR" dirty="0"/>
              <a:t>scorpion</a:t>
            </a:r>
          </a:p>
        </p:txBody>
      </p:sp>
      <p:sp>
        <p:nvSpPr>
          <p:cNvPr id="31" name="ZoneTexte 30">
            <a:extLst>
              <a:ext uri="{FF2B5EF4-FFF2-40B4-BE49-F238E27FC236}">
                <a16:creationId xmlns="" xmlns:a16="http://schemas.microsoft.com/office/drawing/2014/main" id="{80FABD5D-D344-4A0A-83F9-16B1B958B160}"/>
              </a:ext>
            </a:extLst>
          </p:cNvPr>
          <p:cNvSpPr txBox="1"/>
          <p:nvPr/>
        </p:nvSpPr>
        <p:spPr>
          <a:xfrm>
            <a:off x="9403644" y="4495045"/>
            <a:ext cx="2392116" cy="369332"/>
          </a:xfrm>
          <a:prstGeom prst="rect">
            <a:avLst/>
          </a:prstGeom>
          <a:noFill/>
        </p:spPr>
        <p:txBody>
          <a:bodyPr wrap="square" rtlCol="0">
            <a:spAutoFit/>
          </a:bodyPr>
          <a:lstStyle/>
          <a:p>
            <a:pPr algn="ctr"/>
            <a:r>
              <a:rPr lang="fr-FR" dirty="0"/>
              <a:t>Plante succulente</a:t>
            </a:r>
          </a:p>
        </p:txBody>
      </p:sp>
      <p:sp>
        <p:nvSpPr>
          <p:cNvPr id="32" name="ZoneTexte 31">
            <a:extLst>
              <a:ext uri="{FF2B5EF4-FFF2-40B4-BE49-F238E27FC236}">
                <a16:creationId xmlns="" xmlns:a16="http://schemas.microsoft.com/office/drawing/2014/main" id="{FB331144-CC94-4382-9B74-88A5674CAE34}"/>
              </a:ext>
            </a:extLst>
          </p:cNvPr>
          <p:cNvSpPr txBox="1"/>
          <p:nvPr/>
        </p:nvSpPr>
        <p:spPr>
          <a:xfrm>
            <a:off x="9935210" y="2305368"/>
            <a:ext cx="1584960" cy="369332"/>
          </a:xfrm>
          <a:prstGeom prst="rect">
            <a:avLst/>
          </a:prstGeom>
          <a:noFill/>
        </p:spPr>
        <p:txBody>
          <a:bodyPr wrap="square" rtlCol="0">
            <a:spAutoFit/>
          </a:bodyPr>
          <a:lstStyle/>
          <a:p>
            <a:r>
              <a:rPr lang="fr-FR" dirty="0"/>
              <a:t>hippopotame</a:t>
            </a:r>
          </a:p>
        </p:txBody>
      </p:sp>
      <p:sp>
        <p:nvSpPr>
          <p:cNvPr id="3" name="Étoile : 5 branches 2">
            <a:extLst>
              <a:ext uri="{FF2B5EF4-FFF2-40B4-BE49-F238E27FC236}">
                <a16:creationId xmlns="" xmlns:a16="http://schemas.microsoft.com/office/drawing/2014/main" id="{A6CC59BC-F6ED-4BF5-8A85-D0F1C6B9E107}"/>
              </a:ext>
            </a:extLst>
          </p:cNvPr>
          <p:cNvSpPr/>
          <p:nvPr/>
        </p:nvSpPr>
        <p:spPr>
          <a:xfrm>
            <a:off x="6125310" y="5172394"/>
            <a:ext cx="464254" cy="418345"/>
          </a:xfrm>
          <a:prstGeom prst="star5">
            <a:avLst/>
          </a:prstGeom>
          <a:solidFill>
            <a:srgbClr val="00B0F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a:p>
        </p:txBody>
      </p:sp>
      <p:sp>
        <p:nvSpPr>
          <p:cNvPr id="20" name="Étoile : 5 branches 19">
            <a:extLst>
              <a:ext uri="{FF2B5EF4-FFF2-40B4-BE49-F238E27FC236}">
                <a16:creationId xmlns="" xmlns:a16="http://schemas.microsoft.com/office/drawing/2014/main" id="{1A7B4E2A-F3D6-4CD9-83F9-7D47268F5E4B}"/>
              </a:ext>
            </a:extLst>
          </p:cNvPr>
          <p:cNvSpPr/>
          <p:nvPr/>
        </p:nvSpPr>
        <p:spPr>
          <a:xfrm>
            <a:off x="11387525" y="2773425"/>
            <a:ext cx="464254" cy="418345"/>
          </a:xfrm>
          <a:prstGeom prst="star5">
            <a:avLst/>
          </a:prstGeom>
          <a:solidFill>
            <a:srgbClr val="00B0F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a:p>
        </p:txBody>
      </p:sp>
      <p:sp>
        <p:nvSpPr>
          <p:cNvPr id="22" name="Étoile : 5 branches 21">
            <a:extLst>
              <a:ext uri="{FF2B5EF4-FFF2-40B4-BE49-F238E27FC236}">
                <a16:creationId xmlns="" xmlns:a16="http://schemas.microsoft.com/office/drawing/2014/main" id="{8B390E39-8C25-4B35-A517-87E5F5FBB4AF}"/>
              </a:ext>
            </a:extLst>
          </p:cNvPr>
          <p:cNvSpPr/>
          <p:nvPr/>
        </p:nvSpPr>
        <p:spPr>
          <a:xfrm>
            <a:off x="11331506" y="4909107"/>
            <a:ext cx="464254" cy="418345"/>
          </a:xfrm>
          <a:prstGeom prst="star5">
            <a:avLst/>
          </a:prstGeom>
          <a:solidFill>
            <a:srgbClr val="00B0F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a:p>
        </p:txBody>
      </p:sp>
      <p:sp>
        <p:nvSpPr>
          <p:cNvPr id="23" name="Étoile : 5 branches 22">
            <a:extLst>
              <a:ext uri="{FF2B5EF4-FFF2-40B4-BE49-F238E27FC236}">
                <a16:creationId xmlns="" xmlns:a16="http://schemas.microsoft.com/office/drawing/2014/main" id="{439D69CE-BED0-4200-AFEE-B42E2F6595EE}"/>
              </a:ext>
            </a:extLst>
          </p:cNvPr>
          <p:cNvSpPr/>
          <p:nvPr/>
        </p:nvSpPr>
        <p:spPr>
          <a:xfrm>
            <a:off x="2270194" y="533162"/>
            <a:ext cx="464254" cy="418345"/>
          </a:xfrm>
          <a:prstGeom prst="star5">
            <a:avLst/>
          </a:prstGeom>
          <a:solidFill>
            <a:srgbClr val="00B0F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a:p>
        </p:txBody>
      </p:sp>
      <p:sp>
        <p:nvSpPr>
          <p:cNvPr id="4" name="Signe de multiplication 3">
            <a:extLst>
              <a:ext uri="{FF2B5EF4-FFF2-40B4-BE49-F238E27FC236}">
                <a16:creationId xmlns="" xmlns:a16="http://schemas.microsoft.com/office/drawing/2014/main" id="{3CF3AF1E-8AF4-40D6-8311-D8100FAC0E75}"/>
              </a:ext>
            </a:extLst>
          </p:cNvPr>
          <p:cNvSpPr/>
          <p:nvPr/>
        </p:nvSpPr>
        <p:spPr>
          <a:xfrm>
            <a:off x="2300747" y="2668790"/>
            <a:ext cx="492829" cy="52298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Signe de multiplication 23">
            <a:extLst>
              <a:ext uri="{FF2B5EF4-FFF2-40B4-BE49-F238E27FC236}">
                <a16:creationId xmlns="" xmlns:a16="http://schemas.microsoft.com/office/drawing/2014/main" id="{783B1F8C-76E3-4EAD-AAD2-4E31953A0FA0}"/>
              </a:ext>
            </a:extLst>
          </p:cNvPr>
          <p:cNvSpPr/>
          <p:nvPr/>
        </p:nvSpPr>
        <p:spPr>
          <a:xfrm>
            <a:off x="11373237" y="516347"/>
            <a:ext cx="492829" cy="52298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a:extLst>
              <a:ext uri="{FF2B5EF4-FFF2-40B4-BE49-F238E27FC236}">
                <a16:creationId xmlns="" xmlns:a16="http://schemas.microsoft.com/office/drawing/2014/main" id="{2C62D607-6E5B-4A51-84FD-4EA3B3ABE886}"/>
              </a:ext>
            </a:extLst>
          </p:cNvPr>
          <p:cNvPicPr>
            <a:picLocks noChangeAspect="1"/>
          </p:cNvPicPr>
          <p:nvPr/>
        </p:nvPicPr>
        <p:blipFill>
          <a:blip r:embed="rId9"/>
          <a:stretch>
            <a:fillRect/>
          </a:stretch>
        </p:blipFill>
        <p:spPr>
          <a:xfrm>
            <a:off x="194303" y="4600131"/>
            <a:ext cx="2566822" cy="1710546"/>
          </a:xfrm>
          <a:prstGeom prst="rect">
            <a:avLst/>
          </a:prstGeom>
        </p:spPr>
      </p:pic>
      <p:sp>
        <p:nvSpPr>
          <p:cNvPr id="33" name="Signe de multiplication 32">
            <a:extLst>
              <a:ext uri="{FF2B5EF4-FFF2-40B4-BE49-F238E27FC236}">
                <a16:creationId xmlns="" xmlns:a16="http://schemas.microsoft.com/office/drawing/2014/main" id="{7A53EBE3-210A-48A3-984D-035ADD9DB4EF}"/>
              </a:ext>
            </a:extLst>
          </p:cNvPr>
          <p:cNvSpPr/>
          <p:nvPr/>
        </p:nvSpPr>
        <p:spPr>
          <a:xfrm>
            <a:off x="2295527" y="4628704"/>
            <a:ext cx="492829" cy="52298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988999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6"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wipe(down)">
                                      <p:cBhvr>
                                        <p:cTn id="49" dur="580">
                                          <p:stCondLst>
                                            <p:cond delay="0"/>
                                          </p:stCondLst>
                                        </p:cTn>
                                        <p:tgtEl>
                                          <p:spTgt spid="23"/>
                                        </p:tgtEl>
                                      </p:cBhvr>
                                    </p:animEffect>
                                    <p:anim calcmode="lin" valueType="num">
                                      <p:cBhvr>
                                        <p:cTn id="50"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55" dur="26">
                                          <p:stCondLst>
                                            <p:cond delay="650"/>
                                          </p:stCondLst>
                                        </p:cTn>
                                        <p:tgtEl>
                                          <p:spTgt spid="23"/>
                                        </p:tgtEl>
                                      </p:cBhvr>
                                      <p:to x="100000" y="60000"/>
                                    </p:animScale>
                                    <p:animScale>
                                      <p:cBhvr>
                                        <p:cTn id="56" dur="166" decel="50000">
                                          <p:stCondLst>
                                            <p:cond delay="676"/>
                                          </p:stCondLst>
                                        </p:cTn>
                                        <p:tgtEl>
                                          <p:spTgt spid="23"/>
                                        </p:tgtEl>
                                      </p:cBhvr>
                                      <p:to x="100000" y="100000"/>
                                    </p:animScale>
                                    <p:animScale>
                                      <p:cBhvr>
                                        <p:cTn id="57" dur="26">
                                          <p:stCondLst>
                                            <p:cond delay="1312"/>
                                          </p:stCondLst>
                                        </p:cTn>
                                        <p:tgtEl>
                                          <p:spTgt spid="23"/>
                                        </p:tgtEl>
                                      </p:cBhvr>
                                      <p:to x="100000" y="80000"/>
                                    </p:animScale>
                                    <p:animScale>
                                      <p:cBhvr>
                                        <p:cTn id="58" dur="166" decel="50000">
                                          <p:stCondLst>
                                            <p:cond delay="1338"/>
                                          </p:stCondLst>
                                        </p:cTn>
                                        <p:tgtEl>
                                          <p:spTgt spid="23"/>
                                        </p:tgtEl>
                                      </p:cBhvr>
                                      <p:to x="100000" y="100000"/>
                                    </p:animScale>
                                    <p:animScale>
                                      <p:cBhvr>
                                        <p:cTn id="59" dur="26">
                                          <p:stCondLst>
                                            <p:cond delay="1642"/>
                                          </p:stCondLst>
                                        </p:cTn>
                                        <p:tgtEl>
                                          <p:spTgt spid="23"/>
                                        </p:tgtEl>
                                      </p:cBhvr>
                                      <p:to x="100000" y="90000"/>
                                    </p:animScale>
                                    <p:animScale>
                                      <p:cBhvr>
                                        <p:cTn id="60" dur="166" decel="50000">
                                          <p:stCondLst>
                                            <p:cond delay="1668"/>
                                          </p:stCondLst>
                                        </p:cTn>
                                        <p:tgtEl>
                                          <p:spTgt spid="23"/>
                                        </p:tgtEl>
                                      </p:cBhvr>
                                      <p:to x="100000" y="100000"/>
                                    </p:animScale>
                                    <p:animScale>
                                      <p:cBhvr>
                                        <p:cTn id="61" dur="26">
                                          <p:stCondLst>
                                            <p:cond delay="1808"/>
                                          </p:stCondLst>
                                        </p:cTn>
                                        <p:tgtEl>
                                          <p:spTgt spid="23"/>
                                        </p:tgtEl>
                                      </p:cBhvr>
                                      <p:to x="100000" y="95000"/>
                                    </p:animScale>
                                    <p:animScale>
                                      <p:cBhvr>
                                        <p:cTn id="62" dur="166" decel="50000">
                                          <p:stCondLst>
                                            <p:cond delay="1834"/>
                                          </p:stCondLst>
                                        </p:cTn>
                                        <p:tgtEl>
                                          <p:spTgt spid="23"/>
                                        </p:tgtEl>
                                      </p:cBhvr>
                                      <p:to x="100000" y="100000"/>
                                    </p:animScale>
                                  </p:childTnLst>
                                </p:cTn>
                              </p:par>
                            </p:childTnLst>
                          </p:cTn>
                        </p:par>
                      </p:childTnLst>
                    </p:cTn>
                  </p:par>
                  <p:par>
                    <p:cTn id="63" fill="hold">
                      <p:stCondLst>
                        <p:cond delay="indefinite"/>
                      </p:stCondLst>
                      <p:childTnLst>
                        <p:par>
                          <p:cTn id="64" fill="hold">
                            <p:stCondLst>
                              <p:cond delay="0"/>
                            </p:stCondLst>
                            <p:childTnLst>
                              <p:par>
                                <p:cTn id="65" presetID="26" presetClass="entr" presetSubtype="0" fill="hold" grpId="0" nodeType="clickEffect">
                                  <p:stCondLst>
                                    <p:cond delay="0"/>
                                  </p:stCondLst>
                                  <p:childTnLst>
                                    <p:set>
                                      <p:cBhvr>
                                        <p:cTn id="66" dur="1" fill="hold">
                                          <p:stCondLst>
                                            <p:cond delay="0"/>
                                          </p:stCondLst>
                                        </p:cTn>
                                        <p:tgtEl>
                                          <p:spTgt spid="3"/>
                                        </p:tgtEl>
                                        <p:attrNameLst>
                                          <p:attrName>style.visibility</p:attrName>
                                        </p:attrNameLst>
                                      </p:cBhvr>
                                      <p:to>
                                        <p:strVal val="visible"/>
                                      </p:to>
                                    </p:set>
                                    <p:animEffect transition="in" filter="wipe(down)">
                                      <p:cBhvr>
                                        <p:cTn id="67" dur="580">
                                          <p:stCondLst>
                                            <p:cond delay="0"/>
                                          </p:stCondLst>
                                        </p:cTn>
                                        <p:tgtEl>
                                          <p:spTgt spid="3"/>
                                        </p:tgtEl>
                                      </p:cBhvr>
                                    </p:animEffect>
                                    <p:anim calcmode="lin" valueType="num">
                                      <p:cBhvr>
                                        <p:cTn id="6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6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7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7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7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73" dur="26">
                                          <p:stCondLst>
                                            <p:cond delay="650"/>
                                          </p:stCondLst>
                                        </p:cTn>
                                        <p:tgtEl>
                                          <p:spTgt spid="3"/>
                                        </p:tgtEl>
                                      </p:cBhvr>
                                      <p:to x="100000" y="60000"/>
                                    </p:animScale>
                                    <p:animScale>
                                      <p:cBhvr>
                                        <p:cTn id="74" dur="166" decel="50000">
                                          <p:stCondLst>
                                            <p:cond delay="676"/>
                                          </p:stCondLst>
                                        </p:cTn>
                                        <p:tgtEl>
                                          <p:spTgt spid="3"/>
                                        </p:tgtEl>
                                      </p:cBhvr>
                                      <p:to x="100000" y="100000"/>
                                    </p:animScale>
                                    <p:animScale>
                                      <p:cBhvr>
                                        <p:cTn id="75" dur="26">
                                          <p:stCondLst>
                                            <p:cond delay="1312"/>
                                          </p:stCondLst>
                                        </p:cTn>
                                        <p:tgtEl>
                                          <p:spTgt spid="3"/>
                                        </p:tgtEl>
                                      </p:cBhvr>
                                      <p:to x="100000" y="80000"/>
                                    </p:animScale>
                                    <p:animScale>
                                      <p:cBhvr>
                                        <p:cTn id="76" dur="166" decel="50000">
                                          <p:stCondLst>
                                            <p:cond delay="1338"/>
                                          </p:stCondLst>
                                        </p:cTn>
                                        <p:tgtEl>
                                          <p:spTgt spid="3"/>
                                        </p:tgtEl>
                                      </p:cBhvr>
                                      <p:to x="100000" y="100000"/>
                                    </p:animScale>
                                    <p:animScale>
                                      <p:cBhvr>
                                        <p:cTn id="77" dur="26">
                                          <p:stCondLst>
                                            <p:cond delay="1642"/>
                                          </p:stCondLst>
                                        </p:cTn>
                                        <p:tgtEl>
                                          <p:spTgt spid="3"/>
                                        </p:tgtEl>
                                      </p:cBhvr>
                                      <p:to x="100000" y="90000"/>
                                    </p:animScale>
                                    <p:animScale>
                                      <p:cBhvr>
                                        <p:cTn id="78" dur="166" decel="50000">
                                          <p:stCondLst>
                                            <p:cond delay="1668"/>
                                          </p:stCondLst>
                                        </p:cTn>
                                        <p:tgtEl>
                                          <p:spTgt spid="3"/>
                                        </p:tgtEl>
                                      </p:cBhvr>
                                      <p:to x="100000" y="100000"/>
                                    </p:animScale>
                                    <p:animScale>
                                      <p:cBhvr>
                                        <p:cTn id="79" dur="26">
                                          <p:stCondLst>
                                            <p:cond delay="1808"/>
                                          </p:stCondLst>
                                        </p:cTn>
                                        <p:tgtEl>
                                          <p:spTgt spid="3"/>
                                        </p:tgtEl>
                                      </p:cBhvr>
                                      <p:to x="100000" y="95000"/>
                                    </p:animScale>
                                    <p:animScale>
                                      <p:cBhvr>
                                        <p:cTn id="80" dur="166" decel="50000">
                                          <p:stCondLst>
                                            <p:cond delay="1834"/>
                                          </p:stCondLst>
                                        </p:cTn>
                                        <p:tgtEl>
                                          <p:spTgt spid="3"/>
                                        </p:tgtEl>
                                      </p:cBhvr>
                                      <p:to x="100000" y="100000"/>
                                    </p:animScale>
                                  </p:childTnLst>
                                </p:cTn>
                              </p:par>
                            </p:childTnLst>
                          </p:cTn>
                        </p:par>
                      </p:childTnLst>
                    </p:cTn>
                  </p:par>
                  <p:par>
                    <p:cTn id="81" fill="hold">
                      <p:stCondLst>
                        <p:cond delay="indefinite"/>
                      </p:stCondLst>
                      <p:childTnLst>
                        <p:par>
                          <p:cTn id="82" fill="hold">
                            <p:stCondLst>
                              <p:cond delay="0"/>
                            </p:stCondLst>
                            <p:childTnLst>
                              <p:par>
                                <p:cTn id="83" presetID="26" presetClass="entr" presetSubtype="0" fill="hold" grpId="0" nodeType="clickEffect">
                                  <p:stCondLst>
                                    <p:cond delay="0"/>
                                  </p:stCondLst>
                                  <p:childTnLst>
                                    <p:set>
                                      <p:cBhvr>
                                        <p:cTn id="84" dur="1" fill="hold">
                                          <p:stCondLst>
                                            <p:cond delay="0"/>
                                          </p:stCondLst>
                                        </p:cTn>
                                        <p:tgtEl>
                                          <p:spTgt spid="20"/>
                                        </p:tgtEl>
                                        <p:attrNameLst>
                                          <p:attrName>style.visibility</p:attrName>
                                        </p:attrNameLst>
                                      </p:cBhvr>
                                      <p:to>
                                        <p:strVal val="visible"/>
                                      </p:to>
                                    </p:set>
                                    <p:animEffect transition="in" filter="wipe(down)">
                                      <p:cBhvr>
                                        <p:cTn id="85" dur="580">
                                          <p:stCondLst>
                                            <p:cond delay="0"/>
                                          </p:stCondLst>
                                        </p:cTn>
                                        <p:tgtEl>
                                          <p:spTgt spid="20"/>
                                        </p:tgtEl>
                                      </p:cBhvr>
                                    </p:animEffect>
                                    <p:anim calcmode="lin" valueType="num">
                                      <p:cBhvr>
                                        <p:cTn id="86"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87"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88"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89"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90"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91" dur="26">
                                          <p:stCondLst>
                                            <p:cond delay="650"/>
                                          </p:stCondLst>
                                        </p:cTn>
                                        <p:tgtEl>
                                          <p:spTgt spid="20"/>
                                        </p:tgtEl>
                                      </p:cBhvr>
                                      <p:to x="100000" y="60000"/>
                                    </p:animScale>
                                    <p:animScale>
                                      <p:cBhvr>
                                        <p:cTn id="92" dur="166" decel="50000">
                                          <p:stCondLst>
                                            <p:cond delay="676"/>
                                          </p:stCondLst>
                                        </p:cTn>
                                        <p:tgtEl>
                                          <p:spTgt spid="20"/>
                                        </p:tgtEl>
                                      </p:cBhvr>
                                      <p:to x="100000" y="100000"/>
                                    </p:animScale>
                                    <p:animScale>
                                      <p:cBhvr>
                                        <p:cTn id="93" dur="26">
                                          <p:stCondLst>
                                            <p:cond delay="1312"/>
                                          </p:stCondLst>
                                        </p:cTn>
                                        <p:tgtEl>
                                          <p:spTgt spid="20"/>
                                        </p:tgtEl>
                                      </p:cBhvr>
                                      <p:to x="100000" y="80000"/>
                                    </p:animScale>
                                    <p:animScale>
                                      <p:cBhvr>
                                        <p:cTn id="94" dur="166" decel="50000">
                                          <p:stCondLst>
                                            <p:cond delay="1338"/>
                                          </p:stCondLst>
                                        </p:cTn>
                                        <p:tgtEl>
                                          <p:spTgt spid="20"/>
                                        </p:tgtEl>
                                      </p:cBhvr>
                                      <p:to x="100000" y="100000"/>
                                    </p:animScale>
                                    <p:animScale>
                                      <p:cBhvr>
                                        <p:cTn id="95" dur="26">
                                          <p:stCondLst>
                                            <p:cond delay="1642"/>
                                          </p:stCondLst>
                                        </p:cTn>
                                        <p:tgtEl>
                                          <p:spTgt spid="20"/>
                                        </p:tgtEl>
                                      </p:cBhvr>
                                      <p:to x="100000" y="90000"/>
                                    </p:animScale>
                                    <p:animScale>
                                      <p:cBhvr>
                                        <p:cTn id="96" dur="166" decel="50000">
                                          <p:stCondLst>
                                            <p:cond delay="1668"/>
                                          </p:stCondLst>
                                        </p:cTn>
                                        <p:tgtEl>
                                          <p:spTgt spid="20"/>
                                        </p:tgtEl>
                                      </p:cBhvr>
                                      <p:to x="100000" y="100000"/>
                                    </p:animScale>
                                    <p:animScale>
                                      <p:cBhvr>
                                        <p:cTn id="97" dur="26">
                                          <p:stCondLst>
                                            <p:cond delay="1808"/>
                                          </p:stCondLst>
                                        </p:cTn>
                                        <p:tgtEl>
                                          <p:spTgt spid="20"/>
                                        </p:tgtEl>
                                      </p:cBhvr>
                                      <p:to x="100000" y="95000"/>
                                    </p:animScale>
                                    <p:animScale>
                                      <p:cBhvr>
                                        <p:cTn id="98" dur="166" decel="50000">
                                          <p:stCondLst>
                                            <p:cond delay="1834"/>
                                          </p:stCondLst>
                                        </p:cTn>
                                        <p:tgtEl>
                                          <p:spTgt spid="20"/>
                                        </p:tgtEl>
                                      </p:cBhvr>
                                      <p:to x="100000" y="100000"/>
                                    </p:animScale>
                                  </p:childTnLst>
                                </p:cTn>
                              </p:par>
                            </p:childTnLst>
                          </p:cTn>
                        </p:par>
                      </p:childTnLst>
                    </p:cTn>
                  </p:par>
                  <p:par>
                    <p:cTn id="99" fill="hold">
                      <p:stCondLst>
                        <p:cond delay="indefinite"/>
                      </p:stCondLst>
                      <p:childTnLst>
                        <p:par>
                          <p:cTn id="100" fill="hold">
                            <p:stCondLst>
                              <p:cond delay="0"/>
                            </p:stCondLst>
                            <p:childTnLst>
                              <p:par>
                                <p:cTn id="101" presetID="26" presetClass="entr" presetSubtype="0" fill="hold" grpId="0" nodeType="clickEffect">
                                  <p:stCondLst>
                                    <p:cond delay="0"/>
                                  </p:stCondLst>
                                  <p:childTnLst>
                                    <p:set>
                                      <p:cBhvr>
                                        <p:cTn id="102" dur="1" fill="hold">
                                          <p:stCondLst>
                                            <p:cond delay="0"/>
                                          </p:stCondLst>
                                        </p:cTn>
                                        <p:tgtEl>
                                          <p:spTgt spid="22"/>
                                        </p:tgtEl>
                                        <p:attrNameLst>
                                          <p:attrName>style.visibility</p:attrName>
                                        </p:attrNameLst>
                                      </p:cBhvr>
                                      <p:to>
                                        <p:strVal val="visible"/>
                                      </p:to>
                                    </p:set>
                                    <p:animEffect transition="in" filter="wipe(down)">
                                      <p:cBhvr>
                                        <p:cTn id="103" dur="580">
                                          <p:stCondLst>
                                            <p:cond delay="0"/>
                                          </p:stCondLst>
                                        </p:cTn>
                                        <p:tgtEl>
                                          <p:spTgt spid="22"/>
                                        </p:tgtEl>
                                      </p:cBhvr>
                                    </p:animEffect>
                                    <p:anim calcmode="lin" valueType="num">
                                      <p:cBhvr>
                                        <p:cTn id="10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09" dur="26">
                                          <p:stCondLst>
                                            <p:cond delay="650"/>
                                          </p:stCondLst>
                                        </p:cTn>
                                        <p:tgtEl>
                                          <p:spTgt spid="22"/>
                                        </p:tgtEl>
                                      </p:cBhvr>
                                      <p:to x="100000" y="60000"/>
                                    </p:animScale>
                                    <p:animScale>
                                      <p:cBhvr>
                                        <p:cTn id="110" dur="166" decel="50000">
                                          <p:stCondLst>
                                            <p:cond delay="676"/>
                                          </p:stCondLst>
                                        </p:cTn>
                                        <p:tgtEl>
                                          <p:spTgt spid="22"/>
                                        </p:tgtEl>
                                      </p:cBhvr>
                                      <p:to x="100000" y="100000"/>
                                    </p:animScale>
                                    <p:animScale>
                                      <p:cBhvr>
                                        <p:cTn id="111" dur="26">
                                          <p:stCondLst>
                                            <p:cond delay="1312"/>
                                          </p:stCondLst>
                                        </p:cTn>
                                        <p:tgtEl>
                                          <p:spTgt spid="22"/>
                                        </p:tgtEl>
                                      </p:cBhvr>
                                      <p:to x="100000" y="80000"/>
                                    </p:animScale>
                                    <p:animScale>
                                      <p:cBhvr>
                                        <p:cTn id="112" dur="166" decel="50000">
                                          <p:stCondLst>
                                            <p:cond delay="1338"/>
                                          </p:stCondLst>
                                        </p:cTn>
                                        <p:tgtEl>
                                          <p:spTgt spid="22"/>
                                        </p:tgtEl>
                                      </p:cBhvr>
                                      <p:to x="100000" y="100000"/>
                                    </p:animScale>
                                    <p:animScale>
                                      <p:cBhvr>
                                        <p:cTn id="113" dur="26">
                                          <p:stCondLst>
                                            <p:cond delay="1642"/>
                                          </p:stCondLst>
                                        </p:cTn>
                                        <p:tgtEl>
                                          <p:spTgt spid="22"/>
                                        </p:tgtEl>
                                      </p:cBhvr>
                                      <p:to x="100000" y="90000"/>
                                    </p:animScale>
                                    <p:animScale>
                                      <p:cBhvr>
                                        <p:cTn id="114" dur="166" decel="50000">
                                          <p:stCondLst>
                                            <p:cond delay="1668"/>
                                          </p:stCondLst>
                                        </p:cTn>
                                        <p:tgtEl>
                                          <p:spTgt spid="22"/>
                                        </p:tgtEl>
                                      </p:cBhvr>
                                      <p:to x="100000" y="100000"/>
                                    </p:animScale>
                                    <p:animScale>
                                      <p:cBhvr>
                                        <p:cTn id="115" dur="26">
                                          <p:stCondLst>
                                            <p:cond delay="1808"/>
                                          </p:stCondLst>
                                        </p:cTn>
                                        <p:tgtEl>
                                          <p:spTgt spid="22"/>
                                        </p:tgtEl>
                                      </p:cBhvr>
                                      <p:to x="100000" y="95000"/>
                                    </p:animScale>
                                    <p:animScale>
                                      <p:cBhvr>
                                        <p:cTn id="116" dur="166" decel="50000">
                                          <p:stCondLst>
                                            <p:cond delay="1834"/>
                                          </p:stCondLst>
                                        </p:cTn>
                                        <p:tgtEl>
                                          <p:spTgt spid="22"/>
                                        </p:tgtEl>
                                      </p:cBhvr>
                                      <p:to x="100000" y="100000"/>
                                    </p:animScale>
                                  </p:childTnLst>
                                </p:cTn>
                              </p:par>
                            </p:childTnLst>
                          </p:cTn>
                        </p:par>
                      </p:childTnLst>
                    </p:cTn>
                  </p:par>
                  <p:par>
                    <p:cTn id="117" fill="hold">
                      <p:stCondLst>
                        <p:cond delay="indefinite"/>
                      </p:stCondLst>
                      <p:childTnLst>
                        <p:par>
                          <p:cTn id="118" fill="hold">
                            <p:stCondLst>
                              <p:cond delay="0"/>
                            </p:stCondLst>
                            <p:childTnLst>
                              <p:par>
                                <p:cTn id="119" presetID="45" presetClass="entr" presetSubtype="0" fill="hold" grpId="0" nodeType="clickEffect">
                                  <p:stCondLst>
                                    <p:cond delay="0"/>
                                  </p:stCondLst>
                                  <p:childTnLst>
                                    <p:set>
                                      <p:cBhvr>
                                        <p:cTn id="120" dur="1" fill="hold">
                                          <p:stCondLst>
                                            <p:cond delay="0"/>
                                          </p:stCondLst>
                                        </p:cTn>
                                        <p:tgtEl>
                                          <p:spTgt spid="4"/>
                                        </p:tgtEl>
                                        <p:attrNameLst>
                                          <p:attrName>style.visibility</p:attrName>
                                        </p:attrNameLst>
                                      </p:cBhvr>
                                      <p:to>
                                        <p:strVal val="visible"/>
                                      </p:to>
                                    </p:set>
                                    <p:animEffect transition="in" filter="fade">
                                      <p:cBhvr>
                                        <p:cTn id="121" dur="2000"/>
                                        <p:tgtEl>
                                          <p:spTgt spid="4"/>
                                        </p:tgtEl>
                                      </p:cBhvr>
                                    </p:animEffect>
                                    <p:anim calcmode="lin" valueType="num">
                                      <p:cBhvr>
                                        <p:cTn id="122" dur="2000" fill="hold"/>
                                        <p:tgtEl>
                                          <p:spTgt spid="4"/>
                                        </p:tgtEl>
                                        <p:attrNameLst>
                                          <p:attrName>ppt_w</p:attrName>
                                        </p:attrNameLst>
                                      </p:cBhvr>
                                      <p:tavLst>
                                        <p:tav tm="0" fmla="#ppt_w*sin(2.5*pi*$)">
                                          <p:val>
                                            <p:fltVal val="0"/>
                                          </p:val>
                                        </p:tav>
                                        <p:tav tm="100000">
                                          <p:val>
                                            <p:fltVal val="1"/>
                                          </p:val>
                                        </p:tav>
                                      </p:tavLst>
                                    </p:anim>
                                    <p:anim calcmode="lin" valueType="num">
                                      <p:cBhvr>
                                        <p:cTn id="123"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24" fill="hold">
                      <p:stCondLst>
                        <p:cond delay="indefinite"/>
                      </p:stCondLst>
                      <p:childTnLst>
                        <p:par>
                          <p:cTn id="125" fill="hold">
                            <p:stCondLst>
                              <p:cond delay="0"/>
                            </p:stCondLst>
                            <p:childTnLst>
                              <p:par>
                                <p:cTn id="126" presetID="45" presetClass="entr" presetSubtype="0" fill="hold" grpId="0" nodeType="clickEffect">
                                  <p:stCondLst>
                                    <p:cond delay="0"/>
                                  </p:stCondLst>
                                  <p:childTnLst>
                                    <p:set>
                                      <p:cBhvr>
                                        <p:cTn id="127" dur="1" fill="hold">
                                          <p:stCondLst>
                                            <p:cond delay="0"/>
                                          </p:stCondLst>
                                        </p:cTn>
                                        <p:tgtEl>
                                          <p:spTgt spid="33"/>
                                        </p:tgtEl>
                                        <p:attrNameLst>
                                          <p:attrName>style.visibility</p:attrName>
                                        </p:attrNameLst>
                                      </p:cBhvr>
                                      <p:to>
                                        <p:strVal val="visible"/>
                                      </p:to>
                                    </p:set>
                                    <p:animEffect transition="in" filter="fade">
                                      <p:cBhvr>
                                        <p:cTn id="128" dur="2000"/>
                                        <p:tgtEl>
                                          <p:spTgt spid="33"/>
                                        </p:tgtEl>
                                      </p:cBhvr>
                                    </p:animEffect>
                                    <p:anim calcmode="lin" valueType="num">
                                      <p:cBhvr>
                                        <p:cTn id="129" dur="2000" fill="hold"/>
                                        <p:tgtEl>
                                          <p:spTgt spid="33"/>
                                        </p:tgtEl>
                                        <p:attrNameLst>
                                          <p:attrName>ppt_w</p:attrName>
                                        </p:attrNameLst>
                                      </p:cBhvr>
                                      <p:tavLst>
                                        <p:tav tm="0" fmla="#ppt_w*sin(2.5*pi*$)">
                                          <p:val>
                                            <p:fltVal val="0"/>
                                          </p:val>
                                        </p:tav>
                                        <p:tav tm="100000">
                                          <p:val>
                                            <p:fltVal val="1"/>
                                          </p:val>
                                        </p:tav>
                                      </p:tavLst>
                                    </p:anim>
                                    <p:anim calcmode="lin" valueType="num">
                                      <p:cBhvr>
                                        <p:cTn id="130" dur="2000" fill="hold"/>
                                        <p:tgtEl>
                                          <p:spTgt spid="33"/>
                                        </p:tgtEl>
                                        <p:attrNameLst>
                                          <p:attrName>ppt_h</p:attrName>
                                        </p:attrNameLst>
                                      </p:cBhvr>
                                      <p:tavLst>
                                        <p:tav tm="0">
                                          <p:val>
                                            <p:strVal val="#ppt_h"/>
                                          </p:val>
                                        </p:tav>
                                        <p:tav tm="100000">
                                          <p:val>
                                            <p:strVal val="#ppt_h"/>
                                          </p:val>
                                        </p:tav>
                                      </p:tavLst>
                                    </p:anim>
                                  </p:childTnLst>
                                </p:cTn>
                              </p:par>
                            </p:childTnLst>
                          </p:cTn>
                        </p:par>
                      </p:childTnLst>
                    </p:cTn>
                  </p:par>
                  <p:par>
                    <p:cTn id="131" fill="hold">
                      <p:stCondLst>
                        <p:cond delay="indefinite"/>
                      </p:stCondLst>
                      <p:childTnLst>
                        <p:par>
                          <p:cTn id="132" fill="hold">
                            <p:stCondLst>
                              <p:cond delay="0"/>
                            </p:stCondLst>
                            <p:childTnLst>
                              <p:par>
                                <p:cTn id="133" presetID="45" presetClass="entr" presetSubtype="0" fill="hold" grpId="0" nodeType="clickEffect">
                                  <p:stCondLst>
                                    <p:cond delay="0"/>
                                  </p:stCondLst>
                                  <p:childTnLst>
                                    <p:set>
                                      <p:cBhvr>
                                        <p:cTn id="134" dur="1" fill="hold">
                                          <p:stCondLst>
                                            <p:cond delay="0"/>
                                          </p:stCondLst>
                                        </p:cTn>
                                        <p:tgtEl>
                                          <p:spTgt spid="24"/>
                                        </p:tgtEl>
                                        <p:attrNameLst>
                                          <p:attrName>style.visibility</p:attrName>
                                        </p:attrNameLst>
                                      </p:cBhvr>
                                      <p:to>
                                        <p:strVal val="visible"/>
                                      </p:to>
                                    </p:set>
                                    <p:animEffect transition="in" filter="fade">
                                      <p:cBhvr>
                                        <p:cTn id="135" dur="2000"/>
                                        <p:tgtEl>
                                          <p:spTgt spid="24"/>
                                        </p:tgtEl>
                                      </p:cBhvr>
                                    </p:animEffect>
                                    <p:anim calcmode="lin" valueType="num">
                                      <p:cBhvr>
                                        <p:cTn id="136" dur="2000" fill="hold"/>
                                        <p:tgtEl>
                                          <p:spTgt spid="24"/>
                                        </p:tgtEl>
                                        <p:attrNameLst>
                                          <p:attrName>ppt_w</p:attrName>
                                        </p:attrNameLst>
                                      </p:cBhvr>
                                      <p:tavLst>
                                        <p:tav tm="0" fmla="#ppt_w*sin(2.5*pi*$)">
                                          <p:val>
                                            <p:fltVal val="0"/>
                                          </p:val>
                                        </p:tav>
                                        <p:tav tm="100000">
                                          <p:val>
                                            <p:fltVal val="1"/>
                                          </p:val>
                                        </p:tav>
                                      </p:tavLst>
                                    </p:anim>
                                    <p:anim calcmode="lin" valueType="num">
                                      <p:cBhvr>
                                        <p:cTn id="137" dur="2000" fill="hold"/>
                                        <p:tgtEl>
                                          <p:spTgt spid="2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0" grpId="0"/>
      <p:bldP spid="31" grpId="0"/>
      <p:bldP spid="32" grpId="0"/>
      <p:bldP spid="3" grpId="0" animBg="1"/>
      <p:bldP spid="20" grpId="0" animBg="1"/>
      <p:bldP spid="22" grpId="0" animBg="1"/>
      <p:bldP spid="23" grpId="0" animBg="1"/>
      <p:bldP spid="4" grpId="0" animBg="1"/>
      <p:bldP spid="24" grpId="0" animBg="1"/>
      <p:bldP spid="3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C6C8305E-1A7A-4E82-84AE-2C983987548A}"/>
              </a:ext>
            </a:extLst>
          </p:cNvPr>
          <p:cNvSpPr>
            <a:spLocks noGrp="1"/>
          </p:cNvSpPr>
          <p:nvPr>
            <p:ph type="title"/>
          </p:nvPr>
        </p:nvSpPr>
        <p:spPr>
          <a:xfrm>
            <a:off x="838200" y="365126"/>
            <a:ext cx="10515600" cy="596900"/>
          </a:xfrm>
        </p:spPr>
        <p:txBody>
          <a:bodyPr>
            <a:normAutofit/>
          </a:bodyPr>
          <a:lstStyle/>
          <a:p>
            <a:r>
              <a:rPr lang="fr-FR" sz="3200" dirty="0"/>
              <a:t>Pourquoi ne peuvent – ils pas survivre dans le désert ?</a:t>
            </a:r>
          </a:p>
        </p:txBody>
      </p:sp>
      <p:pic>
        <p:nvPicPr>
          <p:cNvPr id="5" name="Espace réservé du contenu 4">
            <a:extLst>
              <a:ext uri="{FF2B5EF4-FFF2-40B4-BE49-F238E27FC236}">
                <a16:creationId xmlns="" xmlns:a16="http://schemas.microsoft.com/office/drawing/2014/main" id="{0A7E5F07-0E21-492D-99B9-BB678788041F}"/>
              </a:ext>
            </a:extLst>
          </p:cNvPr>
          <p:cNvPicPr>
            <a:picLocks noGrp="1" noChangeAspect="1"/>
          </p:cNvPicPr>
          <p:nvPr>
            <p:ph idx="1"/>
          </p:nvPr>
        </p:nvPicPr>
        <p:blipFill>
          <a:blip r:embed="rId2"/>
          <a:stretch>
            <a:fillRect/>
          </a:stretch>
        </p:blipFill>
        <p:spPr>
          <a:xfrm>
            <a:off x="447675" y="1299944"/>
            <a:ext cx="4240530" cy="2999292"/>
          </a:xfrm>
        </p:spPr>
      </p:pic>
      <p:sp>
        <p:nvSpPr>
          <p:cNvPr id="6" name="ZoneTexte 5">
            <a:extLst>
              <a:ext uri="{FF2B5EF4-FFF2-40B4-BE49-F238E27FC236}">
                <a16:creationId xmlns="" xmlns:a16="http://schemas.microsoft.com/office/drawing/2014/main" id="{5B462E52-DB68-4A8F-8BA7-FF036E61A1B0}"/>
              </a:ext>
            </a:extLst>
          </p:cNvPr>
          <p:cNvSpPr txBox="1"/>
          <p:nvPr/>
        </p:nvSpPr>
        <p:spPr>
          <a:xfrm>
            <a:off x="447675" y="4610100"/>
            <a:ext cx="4240530" cy="923330"/>
          </a:xfrm>
          <a:prstGeom prst="rect">
            <a:avLst/>
          </a:prstGeom>
          <a:noFill/>
        </p:spPr>
        <p:txBody>
          <a:bodyPr wrap="square" rtlCol="0">
            <a:spAutoFit/>
          </a:bodyPr>
          <a:lstStyle/>
          <a:p>
            <a:r>
              <a:rPr lang="fr-FR" dirty="0"/>
              <a:t>L’éléphant a un besoin gigantesque de 140 litres d’eau par jour. Il ne peut donc pas survivre dans le désert.  </a:t>
            </a:r>
          </a:p>
        </p:txBody>
      </p:sp>
      <p:pic>
        <p:nvPicPr>
          <p:cNvPr id="8" name="Image 7">
            <a:extLst>
              <a:ext uri="{FF2B5EF4-FFF2-40B4-BE49-F238E27FC236}">
                <a16:creationId xmlns="" xmlns:a16="http://schemas.microsoft.com/office/drawing/2014/main" id="{9B606849-4C0C-47AA-B9E7-480A2A2960F8}"/>
              </a:ext>
            </a:extLst>
          </p:cNvPr>
          <p:cNvPicPr>
            <a:picLocks noChangeAspect="1"/>
          </p:cNvPicPr>
          <p:nvPr/>
        </p:nvPicPr>
        <p:blipFill>
          <a:blip r:embed="rId3"/>
          <a:stretch>
            <a:fillRect/>
          </a:stretch>
        </p:blipFill>
        <p:spPr>
          <a:xfrm>
            <a:off x="5501640" y="1299944"/>
            <a:ext cx="5852160" cy="2048256"/>
          </a:xfrm>
          <a:prstGeom prst="rect">
            <a:avLst/>
          </a:prstGeom>
        </p:spPr>
      </p:pic>
      <p:sp>
        <p:nvSpPr>
          <p:cNvPr id="9" name="ZoneTexte 8">
            <a:extLst>
              <a:ext uri="{FF2B5EF4-FFF2-40B4-BE49-F238E27FC236}">
                <a16:creationId xmlns="" xmlns:a16="http://schemas.microsoft.com/office/drawing/2014/main" id="{1D0F41E3-17D3-4225-8CD4-64B8B178C346}"/>
              </a:ext>
            </a:extLst>
          </p:cNvPr>
          <p:cNvSpPr txBox="1"/>
          <p:nvPr/>
        </p:nvSpPr>
        <p:spPr>
          <a:xfrm>
            <a:off x="5501640" y="3533775"/>
            <a:ext cx="5852160" cy="646331"/>
          </a:xfrm>
          <a:prstGeom prst="rect">
            <a:avLst/>
          </a:prstGeom>
          <a:noFill/>
        </p:spPr>
        <p:txBody>
          <a:bodyPr wrap="square" rtlCol="0">
            <a:spAutoFit/>
          </a:bodyPr>
          <a:lstStyle/>
          <a:p>
            <a:r>
              <a:rPr lang="fr-FR" dirty="0"/>
              <a:t>Le nénuphar vit dans l’eau. Il ne peut donc pas survivre dans le désert.</a:t>
            </a:r>
          </a:p>
        </p:txBody>
      </p:sp>
      <p:pic>
        <p:nvPicPr>
          <p:cNvPr id="11" name="Image 10">
            <a:extLst>
              <a:ext uri="{FF2B5EF4-FFF2-40B4-BE49-F238E27FC236}">
                <a16:creationId xmlns="" xmlns:a16="http://schemas.microsoft.com/office/drawing/2014/main" id="{3C9DD464-83C1-40A1-99BA-66A88A59C1DB}"/>
              </a:ext>
            </a:extLst>
          </p:cNvPr>
          <p:cNvPicPr>
            <a:picLocks noChangeAspect="1"/>
          </p:cNvPicPr>
          <p:nvPr/>
        </p:nvPicPr>
        <p:blipFill>
          <a:blip r:embed="rId4"/>
          <a:stretch>
            <a:fillRect/>
          </a:stretch>
        </p:blipFill>
        <p:spPr>
          <a:xfrm>
            <a:off x="5501640" y="4326442"/>
            <a:ext cx="3527421" cy="2400300"/>
          </a:xfrm>
          <a:prstGeom prst="rect">
            <a:avLst/>
          </a:prstGeom>
        </p:spPr>
      </p:pic>
      <p:sp>
        <p:nvSpPr>
          <p:cNvPr id="12" name="ZoneTexte 11">
            <a:extLst>
              <a:ext uri="{FF2B5EF4-FFF2-40B4-BE49-F238E27FC236}">
                <a16:creationId xmlns="" xmlns:a16="http://schemas.microsoft.com/office/drawing/2014/main" id="{5804C7FD-2711-43B8-8A8D-F033F4361E1B}"/>
              </a:ext>
            </a:extLst>
          </p:cNvPr>
          <p:cNvSpPr txBox="1"/>
          <p:nvPr/>
        </p:nvSpPr>
        <p:spPr>
          <a:xfrm>
            <a:off x="9204321" y="4787928"/>
            <a:ext cx="2667000" cy="1477328"/>
          </a:xfrm>
          <a:prstGeom prst="rect">
            <a:avLst/>
          </a:prstGeom>
          <a:noFill/>
        </p:spPr>
        <p:txBody>
          <a:bodyPr wrap="square" rtlCol="0">
            <a:spAutoFit/>
          </a:bodyPr>
          <a:lstStyle/>
          <a:p>
            <a:r>
              <a:rPr lang="fr-FR" dirty="0"/>
              <a:t>L’hippopotame passe sa journée dans l’eau pour se protéger du soleil. Il ne peut donc pas survivre dans le désert.</a:t>
            </a:r>
          </a:p>
        </p:txBody>
      </p:sp>
    </p:spTree>
    <p:extLst>
      <p:ext uri="{BB962C8B-B14F-4D97-AF65-F5344CB8AC3E}">
        <p14:creationId xmlns:p14="http://schemas.microsoft.com/office/powerpoint/2010/main" val="42731978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4" name="Picture 230" descr="C:\Users\Tom\AppData\Local\Microsoft\Windows\Temporary Internet Files\Content.IE5\54P6HUVA\MPj04384670000[1].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4" name="ZoneTexte 3">
            <a:extLst>
              <a:ext uri="{FF2B5EF4-FFF2-40B4-BE49-F238E27FC236}">
                <a16:creationId xmlns="" xmlns:a16="http://schemas.microsoft.com/office/drawing/2014/main" id="{4295C41D-736E-494B-9803-FA365FFDA8B2}"/>
              </a:ext>
            </a:extLst>
          </p:cNvPr>
          <p:cNvSpPr txBox="1"/>
          <p:nvPr/>
        </p:nvSpPr>
        <p:spPr>
          <a:xfrm>
            <a:off x="1453947" y="3107396"/>
            <a:ext cx="7545655" cy="1754326"/>
          </a:xfrm>
          <a:prstGeom prst="rect">
            <a:avLst/>
          </a:prstGeom>
          <a:noFill/>
        </p:spPr>
        <p:txBody>
          <a:bodyPr wrap="none" rtlCol="0">
            <a:spAutoFit/>
          </a:bodyPr>
          <a:lstStyle/>
          <a:p>
            <a:pPr algn="ctr"/>
            <a:r>
              <a:rPr lang="fr-FR" sz="5400" dirty="0">
                <a:solidFill>
                  <a:srgbClr val="002060"/>
                </a:solidFill>
                <a:latin typeface="Chalkduster" panose="03050602040202020205" pitchFamily="66" charset="77"/>
              </a:rPr>
              <a:t>je cherche en </a:t>
            </a:r>
          </a:p>
          <a:p>
            <a:pPr algn="ctr"/>
            <a:r>
              <a:rPr lang="fr-FR" sz="5400" dirty="0">
                <a:solidFill>
                  <a:srgbClr val="002060"/>
                </a:solidFill>
                <a:latin typeface="Chalkduster" panose="03050602040202020205" pitchFamily="66" charset="77"/>
              </a:rPr>
              <a:t>analysant  les textes …</a:t>
            </a:r>
          </a:p>
        </p:txBody>
      </p:sp>
      <p:pic>
        <p:nvPicPr>
          <p:cNvPr id="3" name="Image 2">
            <a:extLst>
              <a:ext uri="{FF2B5EF4-FFF2-40B4-BE49-F238E27FC236}">
                <a16:creationId xmlns="" xmlns:a16="http://schemas.microsoft.com/office/drawing/2014/main" id="{1BC86EF0-5E80-9E44-8E15-C48CAC866E9E}"/>
              </a:ext>
            </a:extLst>
          </p:cNvPr>
          <p:cNvPicPr>
            <a:picLocks noChangeAspect="1"/>
          </p:cNvPicPr>
          <p:nvPr/>
        </p:nvPicPr>
        <p:blipFill>
          <a:blip r:embed="rId3">
            <a:clrChange>
              <a:clrFrom>
                <a:srgbClr val="FFFFFF"/>
              </a:clrFrom>
              <a:clrTo>
                <a:srgbClr val="FFFFFF">
                  <a:alpha val="0"/>
                </a:srgbClr>
              </a:clrTo>
            </a:clrChange>
          </a:blip>
          <a:stretch>
            <a:fillRect/>
          </a:stretch>
        </p:blipFill>
        <p:spPr>
          <a:xfrm rot="20493493">
            <a:off x="8716866" y="3351105"/>
            <a:ext cx="1827911" cy="1518693"/>
          </a:xfrm>
          <a:prstGeom prst="rect">
            <a:avLst/>
          </a:prstGeom>
        </p:spPr>
      </p:pic>
    </p:spTree>
    <p:extLst>
      <p:ext uri="{BB962C8B-B14F-4D97-AF65-F5344CB8AC3E}">
        <p14:creationId xmlns:p14="http://schemas.microsoft.com/office/powerpoint/2010/main" val="20763644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3" name="Straight Connector 12">
            <a:extLst>
              <a:ext uri="{FF2B5EF4-FFF2-40B4-BE49-F238E27FC236}">
                <a16:creationId xmlns="" xmlns:a16="http://schemas.microsoft.com/office/drawing/2014/main" id="{99AE2756-0FC4-4155-83E7-58AAAB63E757}"/>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4065689"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 xmlns:a16="http://schemas.microsoft.com/office/drawing/2014/main" id="{247AB924-1B87-43FC-B7C7-B112D5C51A0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 xmlns:a16="http://schemas.microsoft.com/office/drawing/2014/main" id="{98024E41-9E6B-1F47-BB67-02E729EFDAD5}"/>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a:solidFill>
                  <a:srgbClr val="FFFFFF"/>
                </a:solidFill>
              </a:rPr>
              <a:t>Les différentes formes de recherche</a:t>
            </a:r>
          </a:p>
        </p:txBody>
      </p:sp>
      <p:pic>
        <p:nvPicPr>
          <p:cNvPr id="4" name="Image 3">
            <a:extLst>
              <a:ext uri="{FF2B5EF4-FFF2-40B4-BE49-F238E27FC236}">
                <a16:creationId xmlns="" xmlns:a16="http://schemas.microsoft.com/office/drawing/2014/main" id="{436DF57B-AE02-884D-8E4F-F8680BA3BE9B}"/>
              </a:ext>
            </a:extLst>
          </p:cNvPr>
          <p:cNvPicPr>
            <a:picLocks noChangeAspect="1"/>
          </p:cNvPicPr>
          <p:nvPr/>
        </p:nvPicPr>
        <p:blipFill>
          <a:blip r:embed="rId2"/>
          <a:srcRect/>
          <a:stretch/>
        </p:blipFill>
        <p:spPr>
          <a:xfrm>
            <a:off x="320040" y="880286"/>
            <a:ext cx="3425609" cy="2852526"/>
          </a:xfrm>
          <a:prstGeom prst="rect">
            <a:avLst/>
          </a:prstGeom>
        </p:spPr>
      </p:pic>
      <p:pic>
        <p:nvPicPr>
          <p:cNvPr id="8" name="Image 7">
            <a:extLst>
              <a:ext uri="{FF2B5EF4-FFF2-40B4-BE49-F238E27FC236}">
                <a16:creationId xmlns="" xmlns:a16="http://schemas.microsoft.com/office/drawing/2014/main" id="{759DC668-3845-5A43-8763-37ADDA254C14}"/>
              </a:ext>
            </a:extLst>
          </p:cNvPr>
          <p:cNvPicPr>
            <a:picLocks noChangeAspect="1"/>
          </p:cNvPicPr>
          <p:nvPr/>
        </p:nvPicPr>
        <p:blipFill>
          <a:blip r:embed="rId3"/>
          <a:stretch>
            <a:fillRect/>
          </a:stretch>
        </p:blipFill>
        <p:spPr>
          <a:xfrm>
            <a:off x="4385729" y="1169261"/>
            <a:ext cx="3433324" cy="2274577"/>
          </a:xfrm>
          <a:prstGeom prst="rect">
            <a:avLst/>
          </a:prstGeom>
        </p:spPr>
      </p:pic>
      <p:cxnSp>
        <p:nvCxnSpPr>
          <p:cNvPr id="17" name="Straight Connector 16">
            <a:extLst>
              <a:ext uri="{FF2B5EF4-FFF2-40B4-BE49-F238E27FC236}">
                <a16:creationId xmlns="" xmlns:a16="http://schemas.microsoft.com/office/drawing/2014/main" id="{818DC98F-4057-4645-B948-F604F39A9CFE}"/>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81534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DAD2B705-4A9B-408D-AA80-4F41045E09DE}"/>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 xmlns:a16="http://schemas.microsoft.com/office/drawing/2014/main" id="{85FD5E9B-1DE9-1644-BF1C-EC4AA5BB6E91}"/>
              </a:ext>
            </a:extLst>
          </p:cNvPr>
          <p:cNvSpPr txBox="1"/>
          <p:nvPr/>
        </p:nvSpPr>
        <p:spPr>
          <a:xfrm>
            <a:off x="1196853" y="4164871"/>
            <a:ext cx="1339341" cy="369332"/>
          </a:xfrm>
          <a:prstGeom prst="rect">
            <a:avLst/>
          </a:prstGeom>
          <a:noFill/>
        </p:spPr>
        <p:txBody>
          <a:bodyPr wrap="none" rtlCol="0">
            <a:spAutoFit/>
          </a:bodyPr>
          <a:lstStyle/>
          <a:p>
            <a:pPr>
              <a:spcAft>
                <a:spcPts val="600"/>
              </a:spcAft>
            </a:pPr>
            <a:r>
              <a:rPr lang="fr-FR" dirty="0"/>
              <a:t>L’expérience</a:t>
            </a:r>
          </a:p>
        </p:txBody>
      </p:sp>
      <p:sp>
        <p:nvSpPr>
          <p:cNvPr id="7" name="ZoneTexte 6">
            <a:extLst>
              <a:ext uri="{FF2B5EF4-FFF2-40B4-BE49-F238E27FC236}">
                <a16:creationId xmlns="" xmlns:a16="http://schemas.microsoft.com/office/drawing/2014/main" id="{3D1D6BCB-307F-1F41-AA33-BB3BBF61385A}"/>
              </a:ext>
            </a:extLst>
          </p:cNvPr>
          <p:cNvSpPr txBox="1"/>
          <p:nvPr/>
        </p:nvSpPr>
        <p:spPr>
          <a:xfrm>
            <a:off x="9328216" y="4130913"/>
            <a:ext cx="1666931" cy="369332"/>
          </a:xfrm>
          <a:prstGeom prst="rect">
            <a:avLst/>
          </a:prstGeom>
          <a:noFill/>
        </p:spPr>
        <p:txBody>
          <a:bodyPr wrap="none" rtlCol="0">
            <a:spAutoFit/>
          </a:bodyPr>
          <a:lstStyle/>
          <a:p>
            <a:pPr>
              <a:spcAft>
                <a:spcPts val="600"/>
              </a:spcAft>
            </a:pPr>
            <a:r>
              <a:rPr lang="fr-FR" dirty="0"/>
              <a:t>La modélisation</a:t>
            </a:r>
          </a:p>
        </p:txBody>
      </p:sp>
      <p:sp>
        <p:nvSpPr>
          <p:cNvPr id="14" name="ZoneTexte 13">
            <a:extLst>
              <a:ext uri="{FF2B5EF4-FFF2-40B4-BE49-F238E27FC236}">
                <a16:creationId xmlns="" xmlns:a16="http://schemas.microsoft.com/office/drawing/2014/main" id="{ADE33C0A-0F61-054D-8A28-77C3B69CD73F}"/>
              </a:ext>
            </a:extLst>
          </p:cNvPr>
          <p:cNvSpPr txBox="1"/>
          <p:nvPr/>
        </p:nvSpPr>
        <p:spPr>
          <a:xfrm>
            <a:off x="4726822" y="4155096"/>
            <a:ext cx="2751138" cy="369332"/>
          </a:xfrm>
          <a:prstGeom prst="rect">
            <a:avLst/>
          </a:prstGeom>
          <a:noFill/>
        </p:spPr>
        <p:txBody>
          <a:bodyPr wrap="none" rtlCol="0">
            <a:spAutoFit/>
          </a:bodyPr>
          <a:lstStyle/>
          <a:p>
            <a:pPr>
              <a:spcAft>
                <a:spcPts val="600"/>
              </a:spcAft>
            </a:pPr>
            <a:r>
              <a:rPr lang="fr-FR" dirty="0"/>
              <a:t>La recherche documentaire</a:t>
            </a:r>
          </a:p>
        </p:txBody>
      </p:sp>
      <p:pic>
        <p:nvPicPr>
          <p:cNvPr id="16" name="Image 15">
            <a:extLst>
              <a:ext uri="{FF2B5EF4-FFF2-40B4-BE49-F238E27FC236}">
                <a16:creationId xmlns="" xmlns:a16="http://schemas.microsoft.com/office/drawing/2014/main" id="{DA1EDA15-1224-4FED-8BF0-E7C3E49AABFB}"/>
              </a:ext>
            </a:extLst>
          </p:cNvPr>
          <p:cNvPicPr>
            <a:picLocks noChangeAspect="1"/>
          </p:cNvPicPr>
          <p:nvPr/>
        </p:nvPicPr>
        <p:blipFill>
          <a:blip r:embed="rId4"/>
          <a:stretch>
            <a:fillRect/>
          </a:stretch>
        </p:blipFill>
        <p:spPr>
          <a:xfrm>
            <a:off x="8336061" y="1170914"/>
            <a:ext cx="3387128" cy="2258085"/>
          </a:xfrm>
          <a:prstGeom prst="rect">
            <a:avLst/>
          </a:prstGeom>
        </p:spPr>
      </p:pic>
    </p:spTree>
    <p:extLst>
      <p:ext uri="{BB962C8B-B14F-4D97-AF65-F5344CB8AC3E}">
        <p14:creationId xmlns:p14="http://schemas.microsoft.com/office/powerpoint/2010/main" val="1981514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E972373B-67E9-4BFC-ADE1-A979A725270A}"/>
              </a:ext>
            </a:extLst>
          </p:cNvPr>
          <p:cNvSpPr>
            <a:spLocks noGrp="1"/>
          </p:cNvSpPr>
          <p:nvPr>
            <p:ph type="title"/>
          </p:nvPr>
        </p:nvSpPr>
        <p:spPr>
          <a:xfrm>
            <a:off x="374021" y="387455"/>
            <a:ext cx="10515600" cy="749300"/>
          </a:xfrm>
        </p:spPr>
        <p:txBody>
          <a:bodyPr>
            <a:normAutofit/>
          </a:bodyPr>
          <a:lstStyle/>
          <a:p>
            <a:pPr algn="ctr"/>
            <a:r>
              <a:rPr lang="fr-FR" sz="2800" dirty="0"/>
              <a:t>Comment le chameau survit-il dans le désert ?</a:t>
            </a:r>
          </a:p>
        </p:txBody>
      </p:sp>
      <p:sp>
        <p:nvSpPr>
          <p:cNvPr id="6" name="Rectangle 6">
            <a:extLst>
              <a:ext uri="{FF2B5EF4-FFF2-40B4-BE49-F238E27FC236}">
                <a16:creationId xmlns="" xmlns:a16="http://schemas.microsoft.com/office/drawing/2014/main" id="{7CB016B2-2FA1-4D69-9B1B-B9E81B2177FB}"/>
              </a:ext>
            </a:extLst>
          </p:cNvPr>
          <p:cNvSpPr>
            <a:spLocks noGrp="1" noChangeArrowheads="1"/>
          </p:cNvSpPr>
          <p:nvPr>
            <p:ph idx="1"/>
          </p:nvPr>
        </p:nvSpPr>
        <p:spPr bwMode="auto">
          <a:xfrm>
            <a:off x="853390" y="1810524"/>
            <a:ext cx="10508005" cy="2862322"/>
          </a:xfrm>
          <a:prstGeom prst="rect">
            <a:avLst/>
          </a:prstGeom>
          <a:solidFill>
            <a:schemeClr val="accent5">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chemeClr val="tx1"/>
                </a:solidFill>
                <a:effectLst/>
                <a:latin typeface="Arial" panose="020B0604020202020204" pitchFamily="34" charset="0"/>
              </a:rPr>
              <a:t>L’</a:t>
            </a:r>
            <a:r>
              <a:rPr lang="fr-FR" altLang="fr-FR" sz="1800" dirty="0"/>
              <a:t>e</a:t>
            </a:r>
            <a:r>
              <a:rPr kumimoji="0" lang="fr-FR" altLang="fr-FR" sz="1800" b="0" i="0" u="none" strike="noStrike" cap="none" normalizeH="0" baseline="0" dirty="0">
                <a:ln>
                  <a:noFill/>
                </a:ln>
                <a:solidFill>
                  <a:schemeClr val="tx1"/>
                </a:solidFill>
                <a:effectLst/>
                <a:latin typeface="Arial" panose="020B0604020202020204" pitchFamily="34" charset="0"/>
              </a:rPr>
              <a:t>spérance de vie moyenne d’un chameau est de 60 à 70 ans. Un chameau adulte peut mesurer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chemeClr val="tx1"/>
                </a:solidFill>
                <a:effectLst/>
                <a:latin typeface="Arial" panose="020B0604020202020204" pitchFamily="34" charset="0"/>
              </a:rPr>
              <a:t>jusqu’à 1,85 m à l’épaule et 2 m aux bosses. </a:t>
            </a:r>
            <a:r>
              <a:rPr lang="fr-FR" altLang="fr-FR" sz="1800" dirty="0"/>
              <a:t>Les chameaux peuvent atteindre une vitesse de course maximale de </a:t>
            </a:r>
            <a:r>
              <a:rPr lang="fr-FR" altLang="fr-FR" sz="1800" dirty="0" smtClean="0"/>
              <a:t>20 km</a:t>
            </a:r>
            <a:r>
              <a:rPr lang="fr-FR" altLang="fr-FR" sz="1800" dirty="0"/>
              <a:t>/h sur de courtes durées.</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chemeClr val="tx1"/>
                </a:solidFill>
                <a:effectLst/>
                <a:latin typeface="Arial" panose="020B0604020202020204" pitchFamily="34" charset="0"/>
              </a:rPr>
              <a:t>Les bosses du chameau constituent des réserves énergétiques, pleines de matière grasse.</a:t>
            </a:r>
          </a:p>
          <a:p>
            <a:pPr marL="0" lvl="0" indent="0">
              <a:lnSpc>
                <a:spcPct val="100000"/>
              </a:lnSpc>
              <a:buNone/>
            </a:pPr>
            <a:r>
              <a:rPr lang="fr-FR" altLang="fr-FR" sz="1800" dirty="0"/>
              <a:t>Le chameau peut lutter contre la déshydratation. </a:t>
            </a:r>
            <a:r>
              <a:rPr lang="fr-FR" sz="1800" dirty="0"/>
              <a:t>Il peut boire jusqu'à 135 litres d'eau en 10 minutes.</a:t>
            </a:r>
          </a:p>
          <a:p>
            <a:pPr marL="0" lvl="0" indent="0">
              <a:lnSpc>
                <a:spcPct val="100000"/>
              </a:lnSpc>
              <a:buNone/>
            </a:pPr>
            <a:r>
              <a:rPr kumimoji="0" lang="fr-FR" altLang="fr-FR" sz="1800" b="0" i="0" u="none" strike="noStrike" cap="none" normalizeH="0" baseline="0" dirty="0">
                <a:ln>
                  <a:noFill/>
                </a:ln>
                <a:solidFill>
                  <a:schemeClr val="tx1"/>
                </a:solidFill>
                <a:effectLst/>
                <a:latin typeface="Arial" panose="020B0604020202020204" pitchFamily="34" charset="0"/>
              </a:rPr>
              <a:t>En état de déshydratation, </a:t>
            </a:r>
            <a:r>
              <a:rPr lang="fr-FR" altLang="fr-FR" sz="1800" dirty="0"/>
              <a:t>il est capable d’économiser l’eau en diminuant ses besoins d’uriner, en bloquant sa transpiration et en faisant varier la température de son corps.</a:t>
            </a:r>
          </a:p>
          <a:p>
            <a:pPr marL="0" lvl="0" indent="0">
              <a:lnSpc>
                <a:spcPct val="100000"/>
              </a:lnSpc>
              <a:buNone/>
            </a:pPr>
            <a:r>
              <a:rPr lang="fr-FR" altLang="fr-FR" sz="1800" dirty="0"/>
              <a:t>Il a un transit digestif très lent ce qui lui permet de se passer de boire et de manger pendant de longues périodes.</a:t>
            </a:r>
          </a:p>
          <a:p>
            <a:pPr marL="0" lvl="0" indent="0">
              <a:lnSpc>
                <a:spcPct val="100000"/>
              </a:lnSpc>
              <a:buNone/>
            </a:pPr>
            <a:r>
              <a:rPr lang="fr-FR" altLang="fr-FR" sz="1800" dirty="0"/>
              <a:t>Le chameau peut supporter des températures très élevées en été (50°C) et jusqu’à -25°C en hiver.</a:t>
            </a:r>
          </a:p>
        </p:txBody>
      </p:sp>
      <p:sp>
        <p:nvSpPr>
          <p:cNvPr id="9" name="Organigramme : Alternative 8">
            <a:extLst>
              <a:ext uri="{FF2B5EF4-FFF2-40B4-BE49-F238E27FC236}">
                <a16:creationId xmlns="" xmlns:a16="http://schemas.microsoft.com/office/drawing/2014/main" id="{AB2CAD92-05B1-40F3-BAFA-5C9B9775F46D}"/>
              </a:ext>
            </a:extLst>
          </p:cNvPr>
          <p:cNvSpPr/>
          <p:nvPr/>
        </p:nvSpPr>
        <p:spPr>
          <a:xfrm>
            <a:off x="864782" y="3228543"/>
            <a:ext cx="10485220" cy="1130289"/>
          </a:xfrm>
          <a:prstGeom prst="flowChartAlternateProcess">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 xmlns:a16="http://schemas.microsoft.com/office/drawing/2014/main" id="{DEFA71F4-621C-4D35-B84F-045DCAFF0009}"/>
              </a:ext>
            </a:extLst>
          </p:cNvPr>
          <p:cNvPicPr>
            <a:picLocks noChangeAspect="1"/>
          </p:cNvPicPr>
          <p:nvPr/>
        </p:nvPicPr>
        <p:blipFill>
          <a:blip r:embed="rId2"/>
          <a:stretch>
            <a:fillRect/>
          </a:stretch>
        </p:blipFill>
        <p:spPr>
          <a:xfrm>
            <a:off x="9182100" y="94569"/>
            <a:ext cx="1943212" cy="1290414"/>
          </a:xfrm>
          <a:prstGeom prst="rect">
            <a:avLst/>
          </a:prstGeom>
          <a:ln>
            <a:solidFill>
              <a:schemeClr val="tx1"/>
            </a:solidFill>
          </a:ln>
        </p:spPr>
      </p:pic>
      <p:pic>
        <p:nvPicPr>
          <p:cNvPr id="13" name="Image 12">
            <a:extLst>
              <a:ext uri="{FF2B5EF4-FFF2-40B4-BE49-F238E27FC236}">
                <a16:creationId xmlns="" xmlns:a16="http://schemas.microsoft.com/office/drawing/2014/main" id="{31149FB1-CB98-4E3C-9BC9-40FABCFB73C9}"/>
              </a:ext>
            </a:extLst>
          </p:cNvPr>
          <p:cNvPicPr>
            <a:picLocks noChangeAspect="1"/>
          </p:cNvPicPr>
          <p:nvPr/>
        </p:nvPicPr>
        <p:blipFill>
          <a:blip r:embed="rId3"/>
          <a:stretch>
            <a:fillRect/>
          </a:stretch>
        </p:blipFill>
        <p:spPr>
          <a:xfrm>
            <a:off x="4591049" y="5003005"/>
            <a:ext cx="2333625" cy="1750219"/>
          </a:xfrm>
          <a:prstGeom prst="rect">
            <a:avLst/>
          </a:prstGeom>
          <a:ln>
            <a:solidFill>
              <a:schemeClr val="tx1"/>
            </a:solidFill>
          </a:ln>
        </p:spPr>
      </p:pic>
      <p:pic>
        <p:nvPicPr>
          <p:cNvPr id="7" name="Image 6">
            <a:extLst>
              <a:ext uri="{FF2B5EF4-FFF2-40B4-BE49-F238E27FC236}">
                <a16:creationId xmlns="" xmlns:a16="http://schemas.microsoft.com/office/drawing/2014/main" id="{FC6CE593-BC53-104F-AC3D-EDF728D96330}"/>
              </a:ext>
            </a:extLst>
          </p:cNvPr>
          <p:cNvPicPr>
            <a:picLocks noChangeAspect="1"/>
          </p:cNvPicPr>
          <p:nvPr/>
        </p:nvPicPr>
        <p:blipFill>
          <a:blip r:embed="rId4"/>
          <a:stretch>
            <a:fillRect/>
          </a:stretch>
        </p:blipFill>
        <p:spPr>
          <a:xfrm rot="20090576">
            <a:off x="298048" y="367689"/>
            <a:ext cx="1710271" cy="1133054"/>
          </a:xfrm>
          <a:prstGeom prst="rect">
            <a:avLst/>
          </a:prstGeom>
        </p:spPr>
      </p:pic>
    </p:spTree>
    <p:extLst>
      <p:ext uri="{BB962C8B-B14F-4D97-AF65-F5344CB8AC3E}">
        <p14:creationId xmlns:p14="http://schemas.microsoft.com/office/powerpoint/2010/main" val="42945388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E972373B-67E9-4BFC-ADE1-A979A725270A}"/>
              </a:ext>
            </a:extLst>
          </p:cNvPr>
          <p:cNvSpPr>
            <a:spLocks noGrp="1"/>
          </p:cNvSpPr>
          <p:nvPr>
            <p:ph type="title"/>
          </p:nvPr>
        </p:nvSpPr>
        <p:spPr>
          <a:xfrm>
            <a:off x="295276" y="365126"/>
            <a:ext cx="10515600" cy="749300"/>
          </a:xfrm>
        </p:spPr>
        <p:txBody>
          <a:bodyPr>
            <a:normAutofit/>
          </a:bodyPr>
          <a:lstStyle/>
          <a:p>
            <a:pPr algn="ctr"/>
            <a:r>
              <a:rPr lang="fr-FR" sz="2800" dirty="0"/>
              <a:t>Comment fait le fennec pour ne pas se déshydrater ?</a:t>
            </a:r>
          </a:p>
        </p:txBody>
      </p:sp>
      <p:sp>
        <p:nvSpPr>
          <p:cNvPr id="6" name="Rectangle 6">
            <a:extLst>
              <a:ext uri="{FF2B5EF4-FFF2-40B4-BE49-F238E27FC236}">
                <a16:creationId xmlns="" xmlns:a16="http://schemas.microsoft.com/office/drawing/2014/main" id="{7CB016B2-2FA1-4D69-9B1B-B9E81B2177FB}"/>
              </a:ext>
            </a:extLst>
          </p:cNvPr>
          <p:cNvSpPr>
            <a:spLocks noGrp="1" noChangeArrowheads="1"/>
          </p:cNvSpPr>
          <p:nvPr>
            <p:ph idx="1"/>
          </p:nvPr>
        </p:nvSpPr>
        <p:spPr bwMode="auto">
          <a:xfrm>
            <a:off x="295276" y="1256531"/>
            <a:ext cx="11630024" cy="3970318"/>
          </a:xfrm>
          <a:prstGeom prst="rect">
            <a:avLst/>
          </a:prstGeom>
          <a:solidFill>
            <a:schemeClr val="accent5">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lvl="0" indent="0">
              <a:lnSpc>
                <a:spcPct val="100000"/>
              </a:lnSpc>
              <a:buNone/>
            </a:pPr>
            <a:r>
              <a:rPr lang="fr-FR" sz="1800" dirty="0"/>
              <a:t>Le fennec a de très longues oreilles (pouvant mesurer jusqu'à 10 centimètres), un nez assez long, de longues moustaches et une queue relativement longue, plate et touffue. On le surnomme renard de poche, du fait de sa toute petite taille.</a:t>
            </a:r>
          </a:p>
          <a:p>
            <a:pPr marL="0" lvl="0" indent="0">
              <a:lnSpc>
                <a:spcPct val="100000"/>
              </a:lnSpc>
              <a:buNone/>
            </a:pPr>
            <a:r>
              <a:rPr lang="fr-FR" sz="1800" dirty="0"/>
              <a:t>Le fennec habite des </a:t>
            </a:r>
            <a:r>
              <a:rPr lang="fr-FR" sz="1800" dirty="0" smtClean="0"/>
              <a:t>déserts </a:t>
            </a:r>
            <a:r>
              <a:rPr lang="fr-FR" sz="1800" dirty="0"/>
              <a:t>au nord de l’Afrique. Il est omnivore : il se nourrit principalement de souris, de lézards et de fruits.</a:t>
            </a:r>
          </a:p>
          <a:p>
            <a:pPr marL="0" lvl="0" indent="0">
              <a:lnSpc>
                <a:spcPct val="100000"/>
              </a:lnSpc>
              <a:buNone/>
            </a:pPr>
            <a:r>
              <a:rPr lang="fr-FR" altLang="fr-FR" sz="1800" dirty="0"/>
              <a:t>Le fennec peut se passer de boire de l’eau pendant une durée indéterminée grâce à l’eau contenue dans sa nourriture.</a:t>
            </a:r>
          </a:p>
          <a:p>
            <a:pPr marL="0" lvl="0" indent="0">
              <a:lnSpc>
                <a:spcPct val="100000"/>
              </a:lnSpc>
              <a:buNone/>
            </a:pPr>
            <a:r>
              <a:rPr lang="fr-FR" sz="1800" dirty="0"/>
              <a:t>Ses oreilles, très grandes comparées à celles du renard, sont des éléments refroidissants.</a:t>
            </a:r>
          </a:p>
          <a:p>
            <a:pPr marL="0" lvl="0" indent="0">
              <a:lnSpc>
                <a:spcPct val="100000"/>
              </a:lnSpc>
              <a:buNone/>
            </a:pPr>
            <a:r>
              <a:rPr lang="fr-FR" altLang="fr-FR" sz="1800" dirty="0"/>
              <a:t>Le jour, la température du sable est de 70°C à la surface. Mais le fennec peut creuser jusqu’à deux mètres de profondeur, où la température est d’environ 30°C. </a:t>
            </a:r>
          </a:p>
          <a:p>
            <a:pPr marL="0" lvl="0" indent="0">
              <a:lnSpc>
                <a:spcPct val="100000"/>
              </a:lnSpc>
              <a:buNone/>
            </a:pPr>
            <a:r>
              <a:rPr lang="fr-FR" altLang="fr-FR" sz="1800" dirty="0"/>
              <a:t>Aussi, il sort principalement la nuit.</a:t>
            </a:r>
          </a:p>
          <a:p>
            <a:pPr marL="0" lvl="0" indent="0">
              <a:lnSpc>
                <a:spcPct val="100000"/>
              </a:lnSpc>
              <a:buNone/>
            </a:pPr>
            <a:r>
              <a:rPr lang="fr-FR" altLang="fr-FR" sz="1800" dirty="0"/>
              <a:t>Le fennec reste en couple toute sa vie.</a:t>
            </a:r>
          </a:p>
          <a:p>
            <a:pPr marL="0" lvl="0" indent="0">
              <a:lnSpc>
                <a:spcPct val="100000"/>
              </a:lnSpc>
              <a:buNone/>
            </a:pPr>
            <a:r>
              <a:rPr lang="fr-FR" altLang="fr-FR" sz="1800" dirty="0"/>
              <a:t>Il n’y a pas de prédateurs connus du fennec. Néanmoins, c’est un animal de compagnie recherché. C’est pourquoi, même si c’est interdit, certains hommes n’hésitent pas à le capturer pour le vendre.</a:t>
            </a:r>
          </a:p>
        </p:txBody>
      </p:sp>
      <p:pic>
        <p:nvPicPr>
          <p:cNvPr id="4" name="Image 3">
            <a:extLst>
              <a:ext uri="{FF2B5EF4-FFF2-40B4-BE49-F238E27FC236}">
                <a16:creationId xmlns="" xmlns:a16="http://schemas.microsoft.com/office/drawing/2014/main" id="{430B5A7F-F961-4460-90B7-A25289A3E19A}"/>
              </a:ext>
            </a:extLst>
          </p:cNvPr>
          <p:cNvPicPr>
            <a:picLocks noChangeAspect="1"/>
          </p:cNvPicPr>
          <p:nvPr/>
        </p:nvPicPr>
        <p:blipFill>
          <a:blip r:embed="rId2"/>
          <a:stretch>
            <a:fillRect/>
          </a:stretch>
        </p:blipFill>
        <p:spPr>
          <a:xfrm>
            <a:off x="5154102" y="5368954"/>
            <a:ext cx="1883796" cy="1412847"/>
          </a:xfrm>
          <a:prstGeom prst="rect">
            <a:avLst/>
          </a:prstGeom>
        </p:spPr>
      </p:pic>
      <p:pic>
        <p:nvPicPr>
          <p:cNvPr id="7" name="Image 6">
            <a:extLst>
              <a:ext uri="{FF2B5EF4-FFF2-40B4-BE49-F238E27FC236}">
                <a16:creationId xmlns="" xmlns:a16="http://schemas.microsoft.com/office/drawing/2014/main" id="{018D25FD-0C15-49EF-8570-B9976693DC99}"/>
              </a:ext>
            </a:extLst>
          </p:cNvPr>
          <p:cNvPicPr>
            <a:picLocks noChangeAspect="1"/>
          </p:cNvPicPr>
          <p:nvPr/>
        </p:nvPicPr>
        <p:blipFill>
          <a:blip r:embed="rId3"/>
          <a:stretch>
            <a:fillRect/>
          </a:stretch>
        </p:blipFill>
        <p:spPr>
          <a:xfrm>
            <a:off x="9410699" y="180341"/>
            <a:ext cx="1678305" cy="1118870"/>
          </a:xfrm>
          <a:prstGeom prst="rect">
            <a:avLst/>
          </a:prstGeom>
        </p:spPr>
      </p:pic>
      <p:sp>
        <p:nvSpPr>
          <p:cNvPr id="10" name="Organigramme : Alternative 9">
            <a:extLst>
              <a:ext uri="{FF2B5EF4-FFF2-40B4-BE49-F238E27FC236}">
                <a16:creationId xmlns="" xmlns:a16="http://schemas.microsoft.com/office/drawing/2014/main" id="{406F603B-29EB-4CA2-914C-E0D72A3E1B6D}"/>
              </a:ext>
            </a:extLst>
          </p:cNvPr>
          <p:cNvSpPr/>
          <p:nvPr/>
        </p:nvSpPr>
        <p:spPr>
          <a:xfrm>
            <a:off x="161925" y="2677885"/>
            <a:ext cx="11887200" cy="1675039"/>
          </a:xfrm>
          <a:prstGeom prst="flowChartAlternateProcess">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 xmlns:a16="http://schemas.microsoft.com/office/drawing/2014/main" id="{DBCBC967-7659-A242-A175-6EB5FAF0BF4D}"/>
              </a:ext>
            </a:extLst>
          </p:cNvPr>
          <p:cNvPicPr>
            <a:picLocks noChangeAspect="1"/>
          </p:cNvPicPr>
          <p:nvPr/>
        </p:nvPicPr>
        <p:blipFill>
          <a:blip r:embed="rId4"/>
          <a:stretch>
            <a:fillRect/>
          </a:stretch>
        </p:blipFill>
        <p:spPr>
          <a:xfrm rot="20090576">
            <a:off x="286036" y="264101"/>
            <a:ext cx="1226970" cy="812867"/>
          </a:xfrm>
          <a:prstGeom prst="rect">
            <a:avLst/>
          </a:prstGeom>
        </p:spPr>
      </p:pic>
    </p:spTree>
    <p:extLst>
      <p:ext uri="{BB962C8B-B14F-4D97-AF65-F5344CB8AC3E}">
        <p14:creationId xmlns:p14="http://schemas.microsoft.com/office/powerpoint/2010/main" val="31051933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E972373B-67E9-4BFC-ADE1-A979A725270A}"/>
              </a:ext>
            </a:extLst>
          </p:cNvPr>
          <p:cNvSpPr>
            <a:spLocks noGrp="1"/>
          </p:cNvSpPr>
          <p:nvPr>
            <p:ph type="title"/>
          </p:nvPr>
        </p:nvSpPr>
        <p:spPr>
          <a:xfrm>
            <a:off x="0" y="365126"/>
            <a:ext cx="10515600" cy="749300"/>
          </a:xfrm>
        </p:spPr>
        <p:txBody>
          <a:bodyPr>
            <a:normAutofit/>
          </a:bodyPr>
          <a:lstStyle/>
          <a:p>
            <a:pPr algn="ctr"/>
            <a:r>
              <a:rPr lang="fr-FR" sz="2800" dirty="0"/>
              <a:t>Le scorpion n’a-t-il pas trop chaud ?</a:t>
            </a:r>
          </a:p>
        </p:txBody>
      </p:sp>
      <p:sp>
        <p:nvSpPr>
          <p:cNvPr id="6" name="Rectangle 6">
            <a:extLst>
              <a:ext uri="{FF2B5EF4-FFF2-40B4-BE49-F238E27FC236}">
                <a16:creationId xmlns="" xmlns:a16="http://schemas.microsoft.com/office/drawing/2014/main" id="{7CB016B2-2FA1-4D69-9B1B-B9E81B2177FB}"/>
              </a:ext>
            </a:extLst>
          </p:cNvPr>
          <p:cNvSpPr>
            <a:spLocks noGrp="1" noChangeArrowheads="1"/>
          </p:cNvSpPr>
          <p:nvPr>
            <p:ph idx="1"/>
          </p:nvPr>
        </p:nvSpPr>
        <p:spPr bwMode="auto">
          <a:xfrm>
            <a:off x="295276" y="1256533"/>
            <a:ext cx="11630024" cy="3970318"/>
          </a:xfrm>
          <a:prstGeom prst="rect">
            <a:avLst/>
          </a:prstGeom>
          <a:solidFill>
            <a:schemeClr val="accent5">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lvl="0" indent="0">
              <a:lnSpc>
                <a:spcPct val="100000"/>
              </a:lnSpc>
              <a:buNone/>
            </a:pPr>
            <a:r>
              <a:rPr lang="fr-FR" sz="1800" dirty="0"/>
              <a:t>Les scorpions sont caractérisés par leur carapace, leurs pinces et leur aiguillon relié à des glandes à venin.</a:t>
            </a:r>
          </a:p>
          <a:p>
            <a:pPr marL="0" lvl="0" indent="0">
              <a:lnSpc>
                <a:spcPct val="100000"/>
              </a:lnSpc>
              <a:buNone/>
            </a:pPr>
            <a:r>
              <a:rPr lang="fr-FR" altLang="fr-FR" sz="1800" dirty="0"/>
              <a:t>Ils sortent surtout la nuit et au crépuscule. Ce sont des prédateurs principalement insectivores. </a:t>
            </a:r>
          </a:p>
          <a:p>
            <a:pPr marL="0" lvl="0" indent="0">
              <a:lnSpc>
                <a:spcPct val="100000"/>
              </a:lnSpc>
              <a:buNone/>
            </a:pPr>
            <a:r>
              <a:rPr lang="fr-FR" altLang="fr-FR" sz="1800" dirty="0"/>
              <a:t>Certains scorpions peuvent jeûner plusieurs mois. Quand ils doivent se rassasier, ils boivent uniquement grâce à l’eau contenue dans leurs proies qui sont les lézards, les grillons voire d’autres scorpions.</a:t>
            </a:r>
          </a:p>
          <a:p>
            <a:pPr marL="0" lvl="0" indent="0">
              <a:lnSpc>
                <a:spcPct val="100000"/>
              </a:lnSpc>
              <a:buNone/>
            </a:pPr>
            <a:r>
              <a:rPr lang="fr-FR" sz="1800" dirty="0"/>
              <a:t>Etant un animal à sang froid, il lui faut de la chaleur, mais un peu de fraîcheur quand même pour ne pas se déshydrater trop vite. Il est donc introuvable la journée : caché sous les rochers, dans les murs ou sous le sable.</a:t>
            </a:r>
          </a:p>
          <a:p>
            <a:pPr marL="0" lvl="0" indent="0">
              <a:lnSpc>
                <a:spcPct val="100000"/>
              </a:lnSpc>
              <a:buNone/>
            </a:pPr>
            <a:r>
              <a:rPr lang="fr-FR" sz="1800" dirty="0"/>
              <a:t>Près de 1500 espèces de scorpions sont référencées, un nombre qui évolue peu. Ils sont parmi les premiers, au cours de l’histoire des êtres vivants sur Terre, à être sortis de l’eau pour conquérir la surface terrestre et pourtant, on découvre toujours de nouvelles capacités chez ces animaux.</a:t>
            </a:r>
          </a:p>
          <a:p>
            <a:pPr marL="0" lvl="0" indent="0">
              <a:lnSpc>
                <a:spcPct val="100000"/>
              </a:lnSpc>
              <a:buNone/>
            </a:pPr>
            <a:r>
              <a:rPr lang="fr-FR" sz="1800" dirty="0"/>
              <a:t>En général, les scorpions ne peuvent injecter assez de venin pour tuer des personnes adultes en bonne santé sauf pour les espèces très toxiques. En revanche, les enfants, les personnes âgées et les personnes malades sont plus exposées. Le danger d'une allergie au venin de certaines espèces existe. De manière générale, les scorpions ne piquent que s'ils se sentent menacés et préfèrent souvent passer leur chemin, mais l'agressivité diffère en fonction des espèces.</a:t>
            </a:r>
            <a:endParaRPr lang="fr-FR" altLang="fr-FR" sz="1800" dirty="0"/>
          </a:p>
        </p:txBody>
      </p:sp>
      <p:sp>
        <p:nvSpPr>
          <p:cNvPr id="3" name="Rectangle : coins arrondis 2">
            <a:extLst>
              <a:ext uri="{FF2B5EF4-FFF2-40B4-BE49-F238E27FC236}">
                <a16:creationId xmlns="" xmlns:a16="http://schemas.microsoft.com/office/drawing/2014/main" id="{AB4894C5-70A6-4B59-A46C-552DE26F3A71}"/>
              </a:ext>
            </a:extLst>
          </p:cNvPr>
          <p:cNvSpPr/>
          <p:nvPr/>
        </p:nvSpPr>
        <p:spPr>
          <a:xfrm>
            <a:off x="266700" y="1590675"/>
            <a:ext cx="11658600" cy="142875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 xmlns:a16="http://schemas.microsoft.com/office/drawing/2014/main" id="{ECDC8FA5-451B-4325-ADA8-909BFEB00586}"/>
              </a:ext>
            </a:extLst>
          </p:cNvPr>
          <p:cNvPicPr>
            <a:picLocks noChangeAspect="1"/>
          </p:cNvPicPr>
          <p:nvPr/>
        </p:nvPicPr>
        <p:blipFill>
          <a:blip r:embed="rId2"/>
          <a:stretch>
            <a:fillRect/>
          </a:stretch>
        </p:blipFill>
        <p:spPr>
          <a:xfrm>
            <a:off x="9058275" y="185354"/>
            <a:ext cx="1333500" cy="1000125"/>
          </a:xfrm>
          <a:prstGeom prst="rect">
            <a:avLst/>
          </a:prstGeom>
        </p:spPr>
      </p:pic>
      <p:pic>
        <p:nvPicPr>
          <p:cNvPr id="13" name="Image 12">
            <a:extLst>
              <a:ext uri="{FF2B5EF4-FFF2-40B4-BE49-F238E27FC236}">
                <a16:creationId xmlns="" xmlns:a16="http://schemas.microsoft.com/office/drawing/2014/main" id="{BDE092D4-105F-4BB8-B00B-CF2668561A57}"/>
              </a:ext>
            </a:extLst>
          </p:cNvPr>
          <p:cNvPicPr>
            <a:picLocks noChangeAspect="1"/>
          </p:cNvPicPr>
          <p:nvPr/>
        </p:nvPicPr>
        <p:blipFill>
          <a:blip r:embed="rId3"/>
          <a:stretch>
            <a:fillRect/>
          </a:stretch>
        </p:blipFill>
        <p:spPr>
          <a:xfrm>
            <a:off x="4881086" y="5267325"/>
            <a:ext cx="2429828" cy="1508518"/>
          </a:xfrm>
          <a:prstGeom prst="rect">
            <a:avLst/>
          </a:prstGeom>
        </p:spPr>
      </p:pic>
      <p:pic>
        <p:nvPicPr>
          <p:cNvPr id="7" name="Image 6">
            <a:extLst>
              <a:ext uri="{FF2B5EF4-FFF2-40B4-BE49-F238E27FC236}">
                <a16:creationId xmlns="" xmlns:a16="http://schemas.microsoft.com/office/drawing/2014/main" id="{97A870A0-2945-4A4F-9934-B0797E59BBFC}"/>
              </a:ext>
            </a:extLst>
          </p:cNvPr>
          <p:cNvPicPr>
            <a:picLocks noChangeAspect="1"/>
          </p:cNvPicPr>
          <p:nvPr/>
        </p:nvPicPr>
        <p:blipFill>
          <a:blip r:embed="rId4"/>
          <a:stretch>
            <a:fillRect/>
          </a:stretch>
        </p:blipFill>
        <p:spPr>
          <a:xfrm rot="20090576">
            <a:off x="646969" y="125702"/>
            <a:ext cx="1340436" cy="888038"/>
          </a:xfrm>
          <a:prstGeom prst="rect">
            <a:avLst/>
          </a:prstGeom>
        </p:spPr>
      </p:pic>
    </p:spTree>
    <p:extLst>
      <p:ext uri="{BB962C8B-B14F-4D97-AF65-F5344CB8AC3E}">
        <p14:creationId xmlns:p14="http://schemas.microsoft.com/office/powerpoint/2010/main" val="24880326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E972373B-67E9-4BFC-ADE1-A979A725270A}"/>
              </a:ext>
            </a:extLst>
          </p:cNvPr>
          <p:cNvSpPr>
            <a:spLocks noGrp="1"/>
          </p:cNvSpPr>
          <p:nvPr>
            <p:ph type="title"/>
          </p:nvPr>
        </p:nvSpPr>
        <p:spPr>
          <a:xfrm>
            <a:off x="0" y="365126"/>
            <a:ext cx="10515600" cy="749300"/>
          </a:xfrm>
        </p:spPr>
        <p:txBody>
          <a:bodyPr>
            <a:normAutofit/>
          </a:bodyPr>
          <a:lstStyle/>
          <a:p>
            <a:pPr algn="ctr"/>
            <a:r>
              <a:rPr lang="fr-FR" sz="2800" dirty="0"/>
              <a:t>Et quand est-il de la plante succulente ?</a:t>
            </a:r>
          </a:p>
        </p:txBody>
      </p:sp>
      <p:sp>
        <p:nvSpPr>
          <p:cNvPr id="6" name="Rectangle 6">
            <a:extLst>
              <a:ext uri="{FF2B5EF4-FFF2-40B4-BE49-F238E27FC236}">
                <a16:creationId xmlns="" xmlns:a16="http://schemas.microsoft.com/office/drawing/2014/main" id="{7CB016B2-2FA1-4D69-9B1B-B9E81B2177FB}"/>
              </a:ext>
            </a:extLst>
          </p:cNvPr>
          <p:cNvSpPr>
            <a:spLocks noGrp="1" noChangeArrowheads="1"/>
          </p:cNvSpPr>
          <p:nvPr>
            <p:ph idx="1"/>
          </p:nvPr>
        </p:nvSpPr>
        <p:spPr bwMode="auto">
          <a:xfrm>
            <a:off x="295276" y="1395033"/>
            <a:ext cx="11630024" cy="3693319"/>
          </a:xfrm>
          <a:prstGeom prst="rect">
            <a:avLst/>
          </a:prstGeom>
          <a:solidFill>
            <a:schemeClr val="accent5">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lvl="0" indent="0">
              <a:lnSpc>
                <a:spcPct val="100000"/>
              </a:lnSpc>
              <a:buNone/>
            </a:pPr>
            <a:r>
              <a:rPr lang="fr-FR" sz="1800" dirty="0"/>
              <a:t>La plante succulente est une plante qui est capable de survivre dans des milieux très secs.</a:t>
            </a:r>
          </a:p>
          <a:p>
            <a:pPr marL="0" lvl="0" indent="0">
              <a:lnSpc>
                <a:spcPct val="100000"/>
              </a:lnSpc>
              <a:buNone/>
            </a:pPr>
            <a:r>
              <a:rPr lang="fr-FR" altLang="fr-FR" sz="1800" dirty="0"/>
              <a:t>Elle a la capacité de stocker l’eau dans ses feuilles, ses tiges ou ses racines. Pour éviter l’évaporation de l’eau, ses feuilles sont recouvertes de cire, de « poils » et ont des surfaces réduites. </a:t>
            </a:r>
          </a:p>
          <a:p>
            <a:pPr marL="0" lvl="0" indent="0">
              <a:lnSpc>
                <a:spcPct val="100000"/>
              </a:lnSpc>
              <a:buNone/>
            </a:pPr>
            <a:r>
              <a:rPr lang="fr-FR" sz="1800" dirty="0"/>
              <a:t>Comme les cactus, les plantes succulentes présentent parfois des formes monstrueuses appréciées des collectionneurs, car chacune donne l'apparence d’une espèce différente et unique.</a:t>
            </a:r>
          </a:p>
          <a:p>
            <a:pPr marL="0" lvl="0" indent="0">
              <a:lnSpc>
                <a:spcPct val="100000"/>
              </a:lnSpc>
              <a:buNone/>
            </a:pPr>
            <a:r>
              <a:rPr lang="fr-FR" sz="1800" dirty="0"/>
              <a:t>Les plantes succulentes sont parfois appelées « </a:t>
            </a:r>
            <a:r>
              <a:rPr lang="fr-FR" sz="1800" b="1" dirty="0"/>
              <a:t>plantes grasses</a:t>
            </a:r>
            <a:r>
              <a:rPr lang="fr-FR" sz="1800" dirty="0"/>
              <a:t> ». À tort, car elles ne contiennent pas de graisse. Cette dénomination évoque l'aspect épais et visqueux de leur sève appelée « suc ».</a:t>
            </a:r>
          </a:p>
          <a:p>
            <a:pPr marL="0" lvl="0" indent="0">
              <a:lnSpc>
                <a:spcPct val="100000"/>
              </a:lnSpc>
              <a:buNone/>
            </a:pPr>
            <a:r>
              <a:rPr lang="fr-FR" sz="1800" dirty="0"/>
              <a:t>Bien que toutes les plantes stockent de l'eau, les plantes succulentes sont particulièrement adaptées, aux longues périodes de sécheresse. Cela leur permet de survivre dans des environnements très secs où elles ne rencontrent que peu de pluie et de prédateurs herbivores. Pendant la journée, leur habitat est plutôt soumis à un milieu chaud, voire très chaud selon les régions. </a:t>
            </a:r>
          </a:p>
          <a:p>
            <a:pPr marL="0" lvl="0" indent="0">
              <a:lnSpc>
                <a:spcPct val="100000"/>
              </a:lnSpc>
              <a:buNone/>
            </a:pPr>
            <a:r>
              <a:rPr lang="fr-FR" sz="1800" dirty="0"/>
              <a:t>Cependant, la température est plus fraiche la nuit et les plantes succulentes ne « respirent » que la nuit, afin de perdre moins d’eau.</a:t>
            </a:r>
          </a:p>
        </p:txBody>
      </p:sp>
      <p:sp>
        <p:nvSpPr>
          <p:cNvPr id="10" name="Organigramme : Alternative 9">
            <a:extLst>
              <a:ext uri="{FF2B5EF4-FFF2-40B4-BE49-F238E27FC236}">
                <a16:creationId xmlns="" xmlns:a16="http://schemas.microsoft.com/office/drawing/2014/main" id="{406F603B-29EB-4CA2-914C-E0D72A3E1B6D}"/>
              </a:ext>
            </a:extLst>
          </p:cNvPr>
          <p:cNvSpPr/>
          <p:nvPr/>
        </p:nvSpPr>
        <p:spPr>
          <a:xfrm>
            <a:off x="161925" y="1733550"/>
            <a:ext cx="11887200" cy="571500"/>
          </a:xfrm>
          <a:prstGeom prst="flowChartAlternateProcess">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Organigramme : Alternative 8">
            <a:extLst>
              <a:ext uri="{FF2B5EF4-FFF2-40B4-BE49-F238E27FC236}">
                <a16:creationId xmlns="" xmlns:a16="http://schemas.microsoft.com/office/drawing/2014/main" id="{8FA365D5-E512-4BA4-A8E0-01EB6A103E5D}"/>
              </a:ext>
            </a:extLst>
          </p:cNvPr>
          <p:cNvSpPr/>
          <p:nvPr/>
        </p:nvSpPr>
        <p:spPr>
          <a:xfrm>
            <a:off x="152400" y="4516852"/>
            <a:ext cx="11887200" cy="571500"/>
          </a:xfrm>
          <a:prstGeom prst="flowChartAlternateProcess">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 xmlns:a16="http://schemas.microsoft.com/office/drawing/2014/main" id="{1D506891-1577-4F40-8630-A2DDFFDA72C1}"/>
              </a:ext>
            </a:extLst>
          </p:cNvPr>
          <p:cNvPicPr>
            <a:picLocks noChangeAspect="1"/>
          </p:cNvPicPr>
          <p:nvPr/>
        </p:nvPicPr>
        <p:blipFill>
          <a:blip r:embed="rId2"/>
          <a:stretch>
            <a:fillRect/>
          </a:stretch>
        </p:blipFill>
        <p:spPr>
          <a:xfrm>
            <a:off x="9163050" y="208916"/>
            <a:ext cx="1592580" cy="1061720"/>
          </a:xfrm>
          <a:prstGeom prst="rect">
            <a:avLst/>
          </a:prstGeom>
        </p:spPr>
      </p:pic>
      <p:pic>
        <p:nvPicPr>
          <p:cNvPr id="12" name="Image 11">
            <a:extLst>
              <a:ext uri="{FF2B5EF4-FFF2-40B4-BE49-F238E27FC236}">
                <a16:creationId xmlns="" xmlns:a16="http://schemas.microsoft.com/office/drawing/2014/main" id="{03E5B635-6784-4333-B57E-A51A6018D721}"/>
              </a:ext>
            </a:extLst>
          </p:cNvPr>
          <p:cNvPicPr>
            <a:picLocks noChangeAspect="1"/>
          </p:cNvPicPr>
          <p:nvPr/>
        </p:nvPicPr>
        <p:blipFill>
          <a:blip r:embed="rId3"/>
          <a:stretch>
            <a:fillRect/>
          </a:stretch>
        </p:blipFill>
        <p:spPr>
          <a:xfrm>
            <a:off x="4971098" y="5212749"/>
            <a:ext cx="2268854" cy="1512569"/>
          </a:xfrm>
          <a:prstGeom prst="rect">
            <a:avLst/>
          </a:prstGeom>
        </p:spPr>
      </p:pic>
      <p:pic>
        <p:nvPicPr>
          <p:cNvPr id="8" name="Image 7">
            <a:extLst>
              <a:ext uri="{FF2B5EF4-FFF2-40B4-BE49-F238E27FC236}">
                <a16:creationId xmlns="" xmlns:a16="http://schemas.microsoft.com/office/drawing/2014/main" id="{406FCEA9-D4C4-B843-B63D-9DB4ED17BD37}"/>
              </a:ext>
            </a:extLst>
          </p:cNvPr>
          <p:cNvPicPr>
            <a:picLocks noChangeAspect="1"/>
          </p:cNvPicPr>
          <p:nvPr/>
        </p:nvPicPr>
        <p:blipFill>
          <a:blip r:embed="rId4"/>
          <a:stretch>
            <a:fillRect/>
          </a:stretch>
        </p:blipFill>
        <p:spPr>
          <a:xfrm rot="20090576">
            <a:off x="543731" y="293157"/>
            <a:ext cx="1340436" cy="888038"/>
          </a:xfrm>
          <a:prstGeom prst="rect">
            <a:avLst/>
          </a:prstGeom>
        </p:spPr>
      </p:pic>
    </p:spTree>
    <p:extLst>
      <p:ext uri="{BB962C8B-B14F-4D97-AF65-F5344CB8AC3E}">
        <p14:creationId xmlns:p14="http://schemas.microsoft.com/office/powerpoint/2010/main" val="36106012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4" name="Picture 230" descr="C:\Users\Tom\AppData\Local\Microsoft\Windows\Temporary Internet Files\Content.IE5\54P6HUVA\MPj04384670000[1].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4" name="ZoneTexte 3">
            <a:extLst>
              <a:ext uri="{FF2B5EF4-FFF2-40B4-BE49-F238E27FC236}">
                <a16:creationId xmlns="" xmlns:a16="http://schemas.microsoft.com/office/drawing/2014/main" id="{4295C41D-736E-494B-9803-FA365FFDA8B2}"/>
              </a:ext>
            </a:extLst>
          </p:cNvPr>
          <p:cNvSpPr txBox="1"/>
          <p:nvPr/>
        </p:nvSpPr>
        <p:spPr>
          <a:xfrm>
            <a:off x="3796960" y="3429000"/>
            <a:ext cx="4335290" cy="923330"/>
          </a:xfrm>
          <a:prstGeom prst="rect">
            <a:avLst/>
          </a:prstGeom>
          <a:noFill/>
        </p:spPr>
        <p:txBody>
          <a:bodyPr wrap="none" rtlCol="0">
            <a:spAutoFit/>
          </a:bodyPr>
          <a:lstStyle/>
          <a:p>
            <a:pPr algn="ctr"/>
            <a:r>
              <a:rPr lang="fr-FR" sz="5400" dirty="0">
                <a:solidFill>
                  <a:srgbClr val="002060"/>
                </a:solidFill>
                <a:latin typeface="Chalkduster" panose="03050602040202020205" pitchFamily="66" charset="77"/>
              </a:rPr>
              <a:t>je conclus</a:t>
            </a:r>
          </a:p>
        </p:txBody>
      </p:sp>
      <p:pic>
        <p:nvPicPr>
          <p:cNvPr id="2" name="Image 1">
            <a:extLst>
              <a:ext uri="{FF2B5EF4-FFF2-40B4-BE49-F238E27FC236}">
                <a16:creationId xmlns="" xmlns:a16="http://schemas.microsoft.com/office/drawing/2014/main" id="{370896A7-CD9F-E947-A118-8667E88F5304}"/>
              </a:ext>
            </a:extLst>
          </p:cNvPr>
          <p:cNvPicPr>
            <a:picLocks noChangeAspect="1"/>
          </p:cNvPicPr>
          <p:nvPr/>
        </p:nvPicPr>
        <p:blipFill>
          <a:blip r:embed="rId3"/>
          <a:stretch>
            <a:fillRect/>
          </a:stretch>
        </p:blipFill>
        <p:spPr>
          <a:xfrm>
            <a:off x="8755458" y="508346"/>
            <a:ext cx="2717800" cy="2667000"/>
          </a:xfrm>
          <a:prstGeom prst="cloudCallout">
            <a:avLst>
              <a:gd name="adj1" fmla="val -59499"/>
              <a:gd name="adj2" fmla="val 61477"/>
            </a:avLst>
          </a:prstGeom>
        </p:spPr>
      </p:pic>
    </p:spTree>
    <p:extLst>
      <p:ext uri="{BB962C8B-B14F-4D97-AF65-F5344CB8AC3E}">
        <p14:creationId xmlns:p14="http://schemas.microsoft.com/office/powerpoint/2010/main" val="13380109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A9228E33-BA79-485F-A993-38C7E87DC443}"/>
              </a:ext>
            </a:extLst>
          </p:cNvPr>
          <p:cNvSpPr>
            <a:spLocks noGrp="1"/>
          </p:cNvSpPr>
          <p:nvPr>
            <p:ph type="title"/>
          </p:nvPr>
        </p:nvSpPr>
        <p:spPr/>
        <p:txBody>
          <a:bodyPr/>
          <a:lstStyle/>
          <a:p>
            <a:r>
              <a:rPr lang="fr-FR" dirty="0"/>
              <a:t>Comment les êtres vivants survivent-ils dans le désert ou d’autres milieux extrêmes ?</a:t>
            </a:r>
          </a:p>
        </p:txBody>
      </p:sp>
      <p:sp>
        <p:nvSpPr>
          <p:cNvPr id="3" name="Espace réservé du contenu 2">
            <a:extLst>
              <a:ext uri="{FF2B5EF4-FFF2-40B4-BE49-F238E27FC236}">
                <a16:creationId xmlns="" xmlns:a16="http://schemas.microsoft.com/office/drawing/2014/main" id="{898DEC2C-D9BF-459B-B6A1-CED762AD9915}"/>
              </a:ext>
            </a:extLst>
          </p:cNvPr>
          <p:cNvSpPr>
            <a:spLocks noGrp="1"/>
          </p:cNvSpPr>
          <p:nvPr>
            <p:ph idx="1"/>
          </p:nvPr>
        </p:nvSpPr>
        <p:spPr/>
        <p:txBody>
          <a:bodyPr/>
          <a:lstStyle/>
          <a:p>
            <a:pPr marL="0" indent="0">
              <a:buNone/>
            </a:pPr>
            <a:r>
              <a:rPr lang="fr-FR" dirty="0"/>
              <a:t>Ils gèrent leurs ressources en eau  : </a:t>
            </a:r>
          </a:p>
        </p:txBody>
      </p:sp>
      <p:graphicFrame>
        <p:nvGraphicFramePr>
          <p:cNvPr id="4" name="Diagramme 3">
            <a:extLst>
              <a:ext uri="{FF2B5EF4-FFF2-40B4-BE49-F238E27FC236}">
                <a16:creationId xmlns="" xmlns:a16="http://schemas.microsoft.com/office/drawing/2014/main" id="{F11CED39-8E09-4B0D-97BC-24C757125A79}"/>
              </a:ext>
            </a:extLst>
          </p:cNvPr>
          <p:cNvGraphicFramePr/>
          <p:nvPr>
            <p:extLst>
              <p:ext uri="{D42A27DB-BD31-4B8C-83A1-F6EECF244321}">
                <p14:modId xmlns:p14="http://schemas.microsoft.com/office/powerpoint/2010/main" val="2709492442"/>
              </p:ext>
            </p:extLst>
          </p:nvPr>
        </p:nvGraphicFramePr>
        <p:xfrm>
          <a:off x="838199" y="2343149"/>
          <a:ext cx="10106025" cy="4149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638041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C6248901-D225-49A6-864D-396E1D2367B3}"/>
              </a:ext>
            </a:extLst>
          </p:cNvPr>
          <p:cNvSpPr>
            <a:spLocks noGrp="1"/>
          </p:cNvSpPr>
          <p:nvPr>
            <p:ph type="title"/>
          </p:nvPr>
        </p:nvSpPr>
        <p:spPr/>
        <p:txBody>
          <a:bodyPr>
            <a:normAutofit/>
          </a:bodyPr>
          <a:lstStyle/>
          <a:p>
            <a:r>
              <a:rPr lang="fr-FR" sz="3600" u="sng" dirty="0"/>
              <a:t>L’eau, élément vital pour tous les êtres vivants…</a:t>
            </a:r>
          </a:p>
        </p:txBody>
      </p:sp>
      <p:pic>
        <p:nvPicPr>
          <p:cNvPr id="7" name="Image 6">
            <a:extLst>
              <a:ext uri="{FF2B5EF4-FFF2-40B4-BE49-F238E27FC236}">
                <a16:creationId xmlns="" xmlns:a16="http://schemas.microsoft.com/office/drawing/2014/main" id="{63F3ACB4-A79D-4CC1-8DCD-102434A6348A}"/>
              </a:ext>
            </a:extLst>
          </p:cNvPr>
          <p:cNvPicPr>
            <a:picLocks noChangeAspect="1"/>
          </p:cNvPicPr>
          <p:nvPr/>
        </p:nvPicPr>
        <p:blipFill>
          <a:blip r:embed="rId3"/>
          <a:stretch>
            <a:fillRect/>
          </a:stretch>
        </p:blipFill>
        <p:spPr>
          <a:xfrm>
            <a:off x="4287574" y="2510479"/>
            <a:ext cx="1407051" cy="3714749"/>
          </a:xfrm>
          <a:prstGeom prst="rect">
            <a:avLst/>
          </a:prstGeom>
        </p:spPr>
      </p:pic>
      <p:pic>
        <p:nvPicPr>
          <p:cNvPr id="9" name="Image 8">
            <a:extLst>
              <a:ext uri="{FF2B5EF4-FFF2-40B4-BE49-F238E27FC236}">
                <a16:creationId xmlns="" xmlns:a16="http://schemas.microsoft.com/office/drawing/2014/main" id="{BB34D8C2-4EAE-41AB-A8DA-21445D6D62E9}"/>
              </a:ext>
            </a:extLst>
          </p:cNvPr>
          <p:cNvPicPr>
            <a:picLocks noChangeAspect="1"/>
          </p:cNvPicPr>
          <p:nvPr/>
        </p:nvPicPr>
        <p:blipFill>
          <a:blip r:embed="rId4"/>
          <a:stretch>
            <a:fillRect/>
          </a:stretch>
        </p:blipFill>
        <p:spPr>
          <a:xfrm>
            <a:off x="1392140" y="2590800"/>
            <a:ext cx="1922560" cy="3634428"/>
          </a:xfrm>
          <a:prstGeom prst="rect">
            <a:avLst/>
          </a:prstGeom>
          <a:ln>
            <a:solidFill>
              <a:schemeClr val="tx1"/>
            </a:solidFill>
          </a:ln>
        </p:spPr>
      </p:pic>
      <p:sp>
        <p:nvSpPr>
          <p:cNvPr id="10" name="Rectangle : coins arrondis 9">
            <a:extLst>
              <a:ext uri="{FF2B5EF4-FFF2-40B4-BE49-F238E27FC236}">
                <a16:creationId xmlns="" xmlns:a16="http://schemas.microsoft.com/office/drawing/2014/main" id="{1C4ADE05-3EB9-47ED-BF62-A264628C833C}"/>
              </a:ext>
            </a:extLst>
          </p:cNvPr>
          <p:cNvSpPr/>
          <p:nvPr/>
        </p:nvSpPr>
        <p:spPr>
          <a:xfrm>
            <a:off x="1392140" y="2847975"/>
            <a:ext cx="1922560" cy="33772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 xmlns:a16="http://schemas.microsoft.com/office/drawing/2014/main" id="{E098642A-59E6-40D7-9C50-55CF9BD42856}"/>
              </a:ext>
            </a:extLst>
          </p:cNvPr>
          <p:cNvSpPr/>
          <p:nvPr/>
        </p:nvSpPr>
        <p:spPr>
          <a:xfrm>
            <a:off x="4287574" y="3781425"/>
            <a:ext cx="1407051" cy="24438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 xmlns:a16="http://schemas.microsoft.com/office/drawing/2014/main" id="{A7AE76C3-DDCF-408B-8D8B-7EB7A40D547B}"/>
              </a:ext>
            </a:extLst>
          </p:cNvPr>
          <p:cNvSpPr txBox="1"/>
          <p:nvPr/>
        </p:nvSpPr>
        <p:spPr>
          <a:xfrm>
            <a:off x="6096000" y="2290361"/>
            <a:ext cx="5811740" cy="4154984"/>
          </a:xfrm>
          <a:prstGeom prst="rect">
            <a:avLst/>
          </a:prstGeom>
          <a:noFill/>
        </p:spPr>
        <p:txBody>
          <a:bodyPr wrap="square" rtlCol="0">
            <a:spAutoFit/>
          </a:bodyPr>
          <a:lstStyle/>
          <a:p>
            <a:r>
              <a:rPr lang="fr-FR" sz="2400" dirty="0"/>
              <a:t>Les êtres vivants sont constitués en grande partie d’eau. On peut représenter la proportion d’eau dans la fleur et dans le corps de l’enfant.</a:t>
            </a:r>
          </a:p>
          <a:p>
            <a:r>
              <a:rPr lang="fr-FR" sz="2400" dirty="0"/>
              <a:t>C’est pourquoi ils ont besoin de boire régulièrement de l’eau ou de manger d’autres êtres vivants qui en contiennent.</a:t>
            </a:r>
          </a:p>
          <a:p>
            <a:r>
              <a:rPr lang="fr-FR" sz="2400" dirty="0"/>
              <a:t>Dans la journée ils perdent de l’eau lorsqu’ils transpirent, qu’ils urinent ou qu’ils respirent. Tous ces phénomènes participent au cycle de l’eau.</a:t>
            </a:r>
          </a:p>
        </p:txBody>
      </p:sp>
    </p:spTree>
    <p:extLst>
      <p:ext uri="{BB962C8B-B14F-4D97-AF65-F5344CB8AC3E}">
        <p14:creationId xmlns:p14="http://schemas.microsoft.com/office/powerpoint/2010/main" val="27458378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A9228E33-BA79-485F-A993-38C7E87DC443}"/>
              </a:ext>
            </a:extLst>
          </p:cNvPr>
          <p:cNvSpPr>
            <a:spLocks noGrp="1"/>
          </p:cNvSpPr>
          <p:nvPr>
            <p:ph type="title"/>
          </p:nvPr>
        </p:nvSpPr>
        <p:spPr/>
        <p:txBody>
          <a:bodyPr/>
          <a:lstStyle/>
          <a:p>
            <a:r>
              <a:rPr lang="fr-FR" dirty="0"/>
              <a:t>Comment les êtres vivants survivent-ils dans le désert ou d’autres milieux extrêmes ?</a:t>
            </a:r>
          </a:p>
        </p:txBody>
      </p:sp>
      <p:sp>
        <p:nvSpPr>
          <p:cNvPr id="3" name="Espace réservé du contenu 2">
            <a:extLst>
              <a:ext uri="{FF2B5EF4-FFF2-40B4-BE49-F238E27FC236}">
                <a16:creationId xmlns="" xmlns:a16="http://schemas.microsoft.com/office/drawing/2014/main" id="{898DEC2C-D9BF-459B-B6A1-CED762AD9915}"/>
              </a:ext>
            </a:extLst>
          </p:cNvPr>
          <p:cNvSpPr>
            <a:spLocks noGrp="1"/>
          </p:cNvSpPr>
          <p:nvPr>
            <p:ph idx="1"/>
          </p:nvPr>
        </p:nvSpPr>
        <p:spPr/>
        <p:txBody>
          <a:bodyPr/>
          <a:lstStyle/>
          <a:p>
            <a:pPr marL="0" indent="0">
              <a:buNone/>
            </a:pPr>
            <a:r>
              <a:rPr lang="fr-FR" dirty="0"/>
              <a:t>Ils gèrent leurs ressources en eau  : </a:t>
            </a:r>
          </a:p>
        </p:txBody>
      </p:sp>
      <p:graphicFrame>
        <p:nvGraphicFramePr>
          <p:cNvPr id="4" name="Diagramme 3">
            <a:extLst>
              <a:ext uri="{FF2B5EF4-FFF2-40B4-BE49-F238E27FC236}">
                <a16:creationId xmlns="" xmlns:a16="http://schemas.microsoft.com/office/drawing/2014/main" id="{F11CED39-8E09-4B0D-97BC-24C757125A79}"/>
              </a:ext>
            </a:extLst>
          </p:cNvPr>
          <p:cNvGraphicFramePr/>
          <p:nvPr>
            <p:extLst>
              <p:ext uri="{D42A27DB-BD31-4B8C-83A1-F6EECF244321}">
                <p14:modId xmlns:p14="http://schemas.microsoft.com/office/powerpoint/2010/main" val="493843607"/>
              </p:ext>
            </p:extLst>
          </p:nvPr>
        </p:nvGraphicFramePr>
        <p:xfrm>
          <a:off x="838199" y="2343149"/>
          <a:ext cx="10106025" cy="4149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740836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61B3B4C5-55D2-4D9B-ADA9-C87A7921DE55}"/>
              </a:ext>
            </a:extLst>
          </p:cNvPr>
          <p:cNvSpPr>
            <a:spLocks noGrp="1"/>
          </p:cNvSpPr>
          <p:nvPr>
            <p:ph type="title"/>
          </p:nvPr>
        </p:nvSpPr>
        <p:spPr>
          <a:xfrm>
            <a:off x="838200" y="613700"/>
            <a:ext cx="10515600" cy="771217"/>
          </a:xfrm>
        </p:spPr>
        <p:txBody>
          <a:bodyPr>
            <a:normAutofit/>
          </a:bodyPr>
          <a:lstStyle/>
          <a:p>
            <a:r>
              <a:rPr lang="fr-FR" sz="3200" dirty="0"/>
              <a:t>Qu’a-t-on appris aujourd’hui ?</a:t>
            </a:r>
          </a:p>
        </p:txBody>
      </p:sp>
      <p:sp>
        <p:nvSpPr>
          <p:cNvPr id="7" name="Espace réservé du contenu 6">
            <a:extLst>
              <a:ext uri="{FF2B5EF4-FFF2-40B4-BE49-F238E27FC236}">
                <a16:creationId xmlns="" xmlns:a16="http://schemas.microsoft.com/office/drawing/2014/main" id="{880FDC27-6104-4EAA-B658-3DF9C335E67C}"/>
              </a:ext>
            </a:extLst>
          </p:cNvPr>
          <p:cNvSpPr>
            <a:spLocks noGrp="1"/>
          </p:cNvSpPr>
          <p:nvPr>
            <p:ph idx="1"/>
          </p:nvPr>
        </p:nvSpPr>
        <p:spPr>
          <a:xfrm>
            <a:off x="838200" y="1736848"/>
            <a:ext cx="10515600" cy="2376134"/>
          </a:xfrm>
        </p:spPr>
        <p:txBody>
          <a:bodyPr>
            <a:normAutofit fontScale="92500" lnSpcReduction="10000"/>
          </a:bodyPr>
          <a:lstStyle/>
          <a:p>
            <a:r>
              <a:rPr lang="fr-FR" sz="2400" dirty="0"/>
              <a:t>Les êtres vivants ne peuvent pas survivre dans tous les milieux.</a:t>
            </a:r>
          </a:p>
          <a:p>
            <a:r>
              <a:rPr lang="fr-FR" sz="2400" dirty="0"/>
              <a:t>Certains d’entre eux se sont adaptés à des milieux très secs.</a:t>
            </a:r>
          </a:p>
          <a:p>
            <a:r>
              <a:rPr lang="fr-FR" sz="2400" dirty="0"/>
              <a:t>Tous les êtres vivants sont constitués d’eau. Ils ont donc tous besoin d’eau mais certains plus que d’autres.</a:t>
            </a:r>
          </a:p>
          <a:p>
            <a:r>
              <a:rPr lang="fr-FR" sz="2400" dirty="0"/>
              <a:t>Pour survivre dans des milieux très secs, certains êtres vivants utilisent </a:t>
            </a:r>
            <a:r>
              <a:rPr lang="fr-FR" sz="2400" dirty="0" smtClean="0"/>
              <a:t>une </a:t>
            </a:r>
            <a:r>
              <a:rPr lang="fr-FR" sz="2400" dirty="0"/>
              <a:t>ou plusieurs de ces </a:t>
            </a:r>
            <a:r>
              <a:rPr lang="fr-FR" sz="2400" dirty="0" smtClean="0"/>
              <a:t>adaptations: </a:t>
            </a:r>
            <a:r>
              <a:rPr lang="fr-FR" sz="2400" dirty="0"/>
              <a:t>éviter de transpirer, manger des proies constituées principalement d’eau et rester cachés dans la journée.</a:t>
            </a:r>
          </a:p>
          <a:p>
            <a:endParaRPr lang="fr-FR" dirty="0"/>
          </a:p>
        </p:txBody>
      </p:sp>
      <p:pic>
        <p:nvPicPr>
          <p:cNvPr id="9" name="Image 8">
            <a:extLst>
              <a:ext uri="{FF2B5EF4-FFF2-40B4-BE49-F238E27FC236}">
                <a16:creationId xmlns="" xmlns:a16="http://schemas.microsoft.com/office/drawing/2014/main" id="{9A1BB76D-3591-4B4F-8D7C-F29A22D611FF}"/>
              </a:ext>
            </a:extLst>
          </p:cNvPr>
          <p:cNvPicPr>
            <a:picLocks noChangeAspect="1"/>
          </p:cNvPicPr>
          <p:nvPr/>
        </p:nvPicPr>
        <p:blipFill>
          <a:blip r:embed="rId2"/>
          <a:stretch>
            <a:fillRect/>
          </a:stretch>
        </p:blipFill>
        <p:spPr>
          <a:xfrm>
            <a:off x="6096000" y="182562"/>
            <a:ext cx="1649138" cy="1978965"/>
          </a:xfrm>
          <a:prstGeom prst="rect">
            <a:avLst/>
          </a:prstGeom>
        </p:spPr>
      </p:pic>
      <p:sp>
        <p:nvSpPr>
          <p:cNvPr id="10" name="Titre 1">
            <a:extLst>
              <a:ext uri="{FF2B5EF4-FFF2-40B4-BE49-F238E27FC236}">
                <a16:creationId xmlns="" xmlns:a16="http://schemas.microsoft.com/office/drawing/2014/main" id="{ED0EBB65-68C5-4AA9-8A7F-D6DF7AD0C7FC}"/>
              </a:ext>
            </a:extLst>
          </p:cNvPr>
          <p:cNvSpPr txBox="1">
            <a:spLocks/>
          </p:cNvSpPr>
          <p:nvPr/>
        </p:nvSpPr>
        <p:spPr>
          <a:xfrm>
            <a:off x="838200" y="4112982"/>
            <a:ext cx="10515600" cy="7712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200" dirty="0"/>
              <a:t>Quelles compétences a-t-on utilisées ?</a:t>
            </a:r>
          </a:p>
        </p:txBody>
      </p:sp>
      <p:sp>
        <p:nvSpPr>
          <p:cNvPr id="11" name="Espace réservé du contenu 6">
            <a:extLst>
              <a:ext uri="{FF2B5EF4-FFF2-40B4-BE49-F238E27FC236}">
                <a16:creationId xmlns="" xmlns:a16="http://schemas.microsoft.com/office/drawing/2014/main" id="{58466FF0-DA4D-493B-9221-8AECDE59F2C1}"/>
              </a:ext>
            </a:extLst>
          </p:cNvPr>
          <p:cNvSpPr txBox="1">
            <a:spLocks/>
          </p:cNvSpPr>
          <p:nvPr/>
        </p:nvSpPr>
        <p:spPr>
          <a:xfrm>
            <a:off x="838200" y="4795520"/>
            <a:ext cx="10515600" cy="18799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400" dirty="0"/>
              <a:t>Identifier les interactions des êtres vivants entre eux et avec leur milieu.</a:t>
            </a:r>
          </a:p>
          <a:p>
            <a:r>
              <a:rPr lang="fr-FR" sz="2400" dirty="0"/>
              <a:t>Lire et comprendre des textes documentaires illustrés.</a:t>
            </a:r>
          </a:p>
          <a:p>
            <a:r>
              <a:rPr lang="fr-FR" sz="2400" dirty="0"/>
              <a:t>Observer et utiliser des objets techniques et identifier leur fonction.</a:t>
            </a:r>
          </a:p>
          <a:p>
            <a:endParaRPr lang="fr-FR" sz="2400" dirty="0"/>
          </a:p>
        </p:txBody>
      </p:sp>
    </p:spTree>
    <p:extLst>
      <p:ext uri="{BB962C8B-B14F-4D97-AF65-F5344CB8AC3E}">
        <p14:creationId xmlns:p14="http://schemas.microsoft.com/office/powerpoint/2010/main" val="5717271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4" name="Picture 230" descr="C:\Users\Tom\AppData\Local\Microsoft\Windows\Temporary Internet Files\Content.IE5\54P6HUVA\MPj04384670000[1].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4" name="ZoneTexte 3">
            <a:extLst>
              <a:ext uri="{FF2B5EF4-FFF2-40B4-BE49-F238E27FC236}">
                <a16:creationId xmlns="" xmlns:a16="http://schemas.microsoft.com/office/drawing/2014/main" id="{4295C41D-736E-494B-9803-FA365FFDA8B2}"/>
              </a:ext>
            </a:extLst>
          </p:cNvPr>
          <p:cNvSpPr txBox="1"/>
          <p:nvPr/>
        </p:nvSpPr>
        <p:spPr>
          <a:xfrm>
            <a:off x="587381" y="940940"/>
            <a:ext cx="9130128" cy="923330"/>
          </a:xfrm>
          <a:prstGeom prst="rect">
            <a:avLst/>
          </a:prstGeom>
          <a:noFill/>
        </p:spPr>
        <p:txBody>
          <a:bodyPr wrap="none" rtlCol="0">
            <a:spAutoFit/>
          </a:bodyPr>
          <a:lstStyle/>
          <a:p>
            <a:pPr algn="ctr"/>
            <a:r>
              <a:rPr lang="fr-FR" sz="5400" dirty="0">
                <a:solidFill>
                  <a:srgbClr val="002060"/>
                </a:solidFill>
                <a:latin typeface="Chalkduster" panose="03050602040202020205" pitchFamily="66" charset="77"/>
              </a:rPr>
              <a:t>L’objet techno-mystère</a:t>
            </a:r>
          </a:p>
        </p:txBody>
      </p:sp>
      <p:pic>
        <p:nvPicPr>
          <p:cNvPr id="3" name="Image 2">
            <a:extLst>
              <a:ext uri="{FF2B5EF4-FFF2-40B4-BE49-F238E27FC236}">
                <a16:creationId xmlns="" xmlns:a16="http://schemas.microsoft.com/office/drawing/2014/main" id="{F6E984C0-B5AA-1148-96C5-6A8A68E36592}"/>
              </a:ext>
            </a:extLst>
          </p:cNvPr>
          <p:cNvPicPr>
            <a:picLocks noChangeAspect="1"/>
          </p:cNvPicPr>
          <p:nvPr/>
        </p:nvPicPr>
        <p:blipFill>
          <a:blip r:embed="rId3"/>
          <a:stretch>
            <a:fillRect/>
          </a:stretch>
        </p:blipFill>
        <p:spPr>
          <a:xfrm rot="3281871">
            <a:off x="7253623" y="2004041"/>
            <a:ext cx="2523127" cy="1904247"/>
          </a:xfrm>
          <a:prstGeom prst="rect">
            <a:avLst/>
          </a:prstGeom>
        </p:spPr>
      </p:pic>
      <p:pic>
        <p:nvPicPr>
          <p:cNvPr id="5" name="Image 4">
            <a:extLst>
              <a:ext uri="{FF2B5EF4-FFF2-40B4-BE49-F238E27FC236}">
                <a16:creationId xmlns="" xmlns:a16="http://schemas.microsoft.com/office/drawing/2014/main" id="{197148AA-F29F-114D-8505-B2AB1A7B5D66}"/>
              </a:ext>
            </a:extLst>
          </p:cNvPr>
          <p:cNvPicPr>
            <a:picLocks noChangeAspect="1"/>
          </p:cNvPicPr>
          <p:nvPr/>
        </p:nvPicPr>
        <p:blipFill>
          <a:blip r:embed="rId4"/>
          <a:stretch>
            <a:fillRect/>
          </a:stretch>
        </p:blipFill>
        <p:spPr>
          <a:xfrm>
            <a:off x="3117727" y="2040620"/>
            <a:ext cx="1480341" cy="2450220"/>
          </a:xfrm>
          <a:prstGeom prst="rect">
            <a:avLst/>
          </a:prstGeom>
        </p:spPr>
      </p:pic>
      <p:pic>
        <p:nvPicPr>
          <p:cNvPr id="8" name="Image 7">
            <a:extLst>
              <a:ext uri="{FF2B5EF4-FFF2-40B4-BE49-F238E27FC236}">
                <a16:creationId xmlns="" xmlns:a16="http://schemas.microsoft.com/office/drawing/2014/main" id="{93DDC997-AFED-2846-9612-75F2490DF068}"/>
              </a:ext>
            </a:extLst>
          </p:cNvPr>
          <p:cNvPicPr>
            <a:picLocks noChangeAspect="1"/>
          </p:cNvPicPr>
          <p:nvPr/>
        </p:nvPicPr>
        <p:blipFill>
          <a:blip r:embed="rId5"/>
          <a:stretch>
            <a:fillRect/>
          </a:stretch>
        </p:blipFill>
        <p:spPr>
          <a:xfrm>
            <a:off x="5182901" y="2485977"/>
            <a:ext cx="2508544" cy="2229817"/>
          </a:xfrm>
          <a:prstGeom prst="rect">
            <a:avLst/>
          </a:prstGeom>
        </p:spPr>
      </p:pic>
      <p:pic>
        <p:nvPicPr>
          <p:cNvPr id="9" name="Image 8">
            <a:extLst>
              <a:ext uri="{FF2B5EF4-FFF2-40B4-BE49-F238E27FC236}">
                <a16:creationId xmlns="" xmlns:a16="http://schemas.microsoft.com/office/drawing/2014/main" id="{920DB2D3-7C5B-3348-A385-4615204DA052}"/>
              </a:ext>
            </a:extLst>
          </p:cNvPr>
          <p:cNvPicPr>
            <a:picLocks noChangeAspect="1"/>
          </p:cNvPicPr>
          <p:nvPr/>
        </p:nvPicPr>
        <p:blipFill>
          <a:blip r:embed="rId6"/>
          <a:stretch>
            <a:fillRect/>
          </a:stretch>
        </p:blipFill>
        <p:spPr>
          <a:xfrm>
            <a:off x="7774390" y="4266082"/>
            <a:ext cx="4361287" cy="2448681"/>
          </a:xfrm>
          <a:prstGeom prst="rect">
            <a:avLst/>
          </a:prstGeom>
        </p:spPr>
      </p:pic>
      <p:pic>
        <p:nvPicPr>
          <p:cNvPr id="10" name="Image 9">
            <a:extLst>
              <a:ext uri="{FF2B5EF4-FFF2-40B4-BE49-F238E27FC236}">
                <a16:creationId xmlns="" xmlns:a16="http://schemas.microsoft.com/office/drawing/2014/main" id="{E79B22B3-C1E6-E04A-8165-5534348FE762}"/>
              </a:ext>
            </a:extLst>
          </p:cNvPr>
          <p:cNvPicPr>
            <a:picLocks noChangeAspect="1"/>
          </p:cNvPicPr>
          <p:nvPr/>
        </p:nvPicPr>
        <p:blipFill>
          <a:blip r:embed="rId7"/>
          <a:stretch>
            <a:fillRect/>
          </a:stretch>
        </p:blipFill>
        <p:spPr>
          <a:xfrm>
            <a:off x="10021273" y="487528"/>
            <a:ext cx="1656094" cy="3312187"/>
          </a:xfrm>
          <a:prstGeom prst="rect">
            <a:avLst/>
          </a:prstGeom>
        </p:spPr>
      </p:pic>
      <p:pic>
        <p:nvPicPr>
          <p:cNvPr id="11" name="Image 10">
            <a:extLst>
              <a:ext uri="{FF2B5EF4-FFF2-40B4-BE49-F238E27FC236}">
                <a16:creationId xmlns="" xmlns:a16="http://schemas.microsoft.com/office/drawing/2014/main" id="{F71CBFFF-86F8-F847-A67C-D9983966692E}"/>
              </a:ext>
            </a:extLst>
          </p:cNvPr>
          <p:cNvPicPr>
            <a:picLocks noChangeAspect="1"/>
          </p:cNvPicPr>
          <p:nvPr/>
        </p:nvPicPr>
        <p:blipFill>
          <a:blip r:embed="rId8"/>
          <a:stretch>
            <a:fillRect/>
          </a:stretch>
        </p:blipFill>
        <p:spPr>
          <a:xfrm>
            <a:off x="200768" y="2357171"/>
            <a:ext cx="2342206" cy="4357592"/>
          </a:xfrm>
          <a:prstGeom prst="rect">
            <a:avLst/>
          </a:prstGeom>
        </p:spPr>
      </p:pic>
      <p:pic>
        <p:nvPicPr>
          <p:cNvPr id="12" name="Image 11">
            <a:extLst>
              <a:ext uri="{FF2B5EF4-FFF2-40B4-BE49-F238E27FC236}">
                <a16:creationId xmlns="" xmlns:a16="http://schemas.microsoft.com/office/drawing/2014/main" id="{ADCAF681-0587-AD47-AB97-0ADE02584259}"/>
              </a:ext>
            </a:extLst>
          </p:cNvPr>
          <p:cNvPicPr>
            <a:picLocks noChangeAspect="1"/>
          </p:cNvPicPr>
          <p:nvPr/>
        </p:nvPicPr>
        <p:blipFill>
          <a:blip r:embed="rId9"/>
          <a:stretch>
            <a:fillRect/>
          </a:stretch>
        </p:blipFill>
        <p:spPr>
          <a:xfrm>
            <a:off x="3282423" y="4854762"/>
            <a:ext cx="2774473" cy="1864270"/>
          </a:xfrm>
          <a:prstGeom prst="rect">
            <a:avLst/>
          </a:prstGeom>
        </p:spPr>
      </p:pic>
    </p:spTree>
    <p:extLst>
      <p:ext uri="{BB962C8B-B14F-4D97-AF65-F5344CB8AC3E}">
        <p14:creationId xmlns:p14="http://schemas.microsoft.com/office/powerpoint/2010/main" val="37563338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C31DFDDC-E94A-4F3D-B530-4BE9632E275C}"/>
              </a:ext>
            </a:extLst>
          </p:cNvPr>
          <p:cNvSpPr>
            <a:spLocks noGrp="1"/>
          </p:cNvSpPr>
          <p:nvPr>
            <p:ph type="title"/>
          </p:nvPr>
        </p:nvSpPr>
        <p:spPr>
          <a:xfrm>
            <a:off x="2288157" y="332021"/>
            <a:ext cx="10515600" cy="1325563"/>
          </a:xfrm>
        </p:spPr>
        <p:txBody>
          <a:bodyPr>
            <a:normAutofit/>
          </a:bodyPr>
          <a:lstStyle/>
          <a:p>
            <a:pPr algn="ctr"/>
            <a:r>
              <a:rPr lang="fr-FR" sz="2800" u="sng" dirty="0"/>
              <a:t>Quel objet pourrait aider les plantes qui ont besoin d’eau ?</a:t>
            </a:r>
          </a:p>
        </p:txBody>
      </p:sp>
      <p:graphicFrame>
        <p:nvGraphicFramePr>
          <p:cNvPr id="4" name="Tableau 3">
            <a:extLst>
              <a:ext uri="{FF2B5EF4-FFF2-40B4-BE49-F238E27FC236}">
                <a16:creationId xmlns="" xmlns:a16="http://schemas.microsoft.com/office/drawing/2014/main" id="{2BA8B06E-5870-43E9-9A18-CB0C05980316}"/>
              </a:ext>
            </a:extLst>
          </p:cNvPr>
          <p:cNvGraphicFramePr>
            <a:graphicFrameLocks noGrp="1"/>
          </p:cNvGraphicFramePr>
          <p:nvPr>
            <p:extLst>
              <p:ext uri="{D42A27DB-BD31-4B8C-83A1-F6EECF244321}">
                <p14:modId xmlns:p14="http://schemas.microsoft.com/office/powerpoint/2010/main" val="3976554207"/>
              </p:ext>
            </p:extLst>
          </p:nvPr>
        </p:nvGraphicFramePr>
        <p:xfrm>
          <a:off x="3349229" y="2637716"/>
          <a:ext cx="8393456" cy="3419635"/>
        </p:xfrm>
        <a:graphic>
          <a:graphicData uri="http://schemas.openxmlformats.org/drawingml/2006/table">
            <a:tbl>
              <a:tblPr firstRow="1" firstCol="1" bandRow="1">
                <a:tableStyleId>{5C22544A-7EE6-4342-B048-85BDC9FD1C3A}</a:tableStyleId>
              </a:tblPr>
              <a:tblGrid>
                <a:gridCol w="2098364">
                  <a:extLst>
                    <a:ext uri="{9D8B030D-6E8A-4147-A177-3AD203B41FA5}">
                      <a16:colId xmlns="" xmlns:a16="http://schemas.microsoft.com/office/drawing/2014/main" val="3187338252"/>
                    </a:ext>
                  </a:extLst>
                </a:gridCol>
                <a:gridCol w="2098364">
                  <a:extLst>
                    <a:ext uri="{9D8B030D-6E8A-4147-A177-3AD203B41FA5}">
                      <a16:colId xmlns="" xmlns:a16="http://schemas.microsoft.com/office/drawing/2014/main" val="3757398893"/>
                    </a:ext>
                  </a:extLst>
                </a:gridCol>
                <a:gridCol w="2098364">
                  <a:extLst>
                    <a:ext uri="{9D8B030D-6E8A-4147-A177-3AD203B41FA5}">
                      <a16:colId xmlns="" xmlns:a16="http://schemas.microsoft.com/office/drawing/2014/main" val="1099151013"/>
                    </a:ext>
                  </a:extLst>
                </a:gridCol>
                <a:gridCol w="2098364">
                  <a:extLst>
                    <a:ext uri="{9D8B030D-6E8A-4147-A177-3AD203B41FA5}">
                      <a16:colId xmlns="" xmlns:a16="http://schemas.microsoft.com/office/drawing/2014/main" val="1349392762"/>
                    </a:ext>
                  </a:extLst>
                </a:gridCol>
              </a:tblGrid>
              <a:tr h="725970">
                <a:tc>
                  <a:txBody>
                    <a:bodyPr/>
                    <a:lstStyle/>
                    <a:p>
                      <a:pPr algn="ctr">
                        <a:spcAft>
                          <a:spcPts val="0"/>
                        </a:spcAft>
                      </a:pPr>
                      <a:r>
                        <a:rPr lang="fr-FR" sz="2400" dirty="0">
                          <a:effectLst/>
                        </a:rPr>
                        <a:t>Matériaux qui le composent</a:t>
                      </a: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36830" marB="36830"/>
                </a:tc>
                <a:tc>
                  <a:txBody>
                    <a:bodyPr/>
                    <a:lstStyle/>
                    <a:p>
                      <a:pPr algn="ctr">
                        <a:spcAft>
                          <a:spcPts val="0"/>
                        </a:spcAft>
                      </a:pPr>
                      <a:r>
                        <a:rPr lang="fr-FR" sz="2400" dirty="0">
                          <a:effectLst/>
                        </a:rPr>
                        <a:t>Forme, taille et masse</a:t>
                      </a: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36830" marB="36830"/>
                </a:tc>
                <a:tc>
                  <a:txBody>
                    <a:bodyPr/>
                    <a:lstStyle/>
                    <a:p>
                      <a:pPr algn="ctr">
                        <a:spcAft>
                          <a:spcPts val="0"/>
                        </a:spcAft>
                      </a:pPr>
                      <a:r>
                        <a:rPr lang="fr-FR" sz="2400" dirty="0">
                          <a:effectLst/>
                        </a:rPr>
                        <a:t>Fonction/usage</a:t>
                      </a: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36830" marB="36830"/>
                </a:tc>
                <a:tc>
                  <a:txBody>
                    <a:bodyPr/>
                    <a:lstStyle/>
                    <a:p>
                      <a:pPr algn="ctr">
                        <a:spcAft>
                          <a:spcPts val="0"/>
                        </a:spcAft>
                      </a:pPr>
                      <a:r>
                        <a:rPr lang="fr-FR" sz="2400" dirty="0">
                          <a:effectLst/>
                        </a:rPr>
                        <a:t>Lieu où on l’utilise</a:t>
                      </a: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36830" marB="36830"/>
                </a:tc>
                <a:extLst>
                  <a:ext uri="{0D108BD9-81ED-4DB2-BD59-A6C34878D82A}">
                    <a16:rowId xmlns="" xmlns:a16="http://schemas.microsoft.com/office/drawing/2014/main" val="3671032940"/>
                  </a:ext>
                </a:extLst>
              </a:tr>
              <a:tr h="2614455">
                <a:tc>
                  <a:txBody>
                    <a:bodyPr/>
                    <a:lstStyle/>
                    <a:p>
                      <a:pPr algn="ctr">
                        <a:spcAft>
                          <a:spcPts val="0"/>
                        </a:spcAft>
                      </a:pP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36830" marB="36830"/>
                </a:tc>
                <a:tc>
                  <a:txBody>
                    <a:bodyPr/>
                    <a:lstStyle/>
                    <a:p>
                      <a:pPr algn="ctr">
                        <a:spcAft>
                          <a:spcPts val="0"/>
                        </a:spcAft>
                      </a:pPr>
                      <a:endParaRPr lang="fr-FR" sz="2400" dirty="0">
                        <a:effectLst/>
                      </a:endParaRPr>
                    </a:p>
                  </a:txBody>
                  <a:tcPr marL="36830" marR="36830" marT="36830" marB="36830"/>
                </a:tc>
                <a:tc>
                  <a:txBody>
                    <a:bodyPr/>
                    <a:lstStyle/>
                    <a:p>
                      <a:pPr algn="ctr">
                        <a:spcAft>
                          <a:spcPts val="0"/>
                        </a:spcAft>
                      </a:pP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36830" marB="36830"/>
                </a:tc>
                <a:tc>
                  <a:txBody>
                    <a:bodyPr/>
                    <a:lstStyle/>
                    <a:p>
                      <a:pPr algn="ctr">
                        <a:spcAft>
                          <a:spcPts val="0"/>
                        </a:spcAft>
                      </a:pP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36830" marB="36830"/>
                </a:tc>
                <a:extLst>
                  <a:ext uri="{0D108BD9-81ED-4DB2-BD59-A6C34878D82A}">
                    <a16:rowId xmlns="" xmlns:a16="http://schemas.microsoft.com/office/drawing/2014/main" val="3230748558"/>
                  </a:ext>
                </a:extLst>
              </a:tr>
            </a:tbl>
          </a:graphicData>
        </a:graphic>
      </p:graphicFrame>
      <p:pic>
        <p:nvPicPr>
          <p:cNvPr id="7" name="Image 6">
            <a:extLst>
              <a:ext uri="{FF2B5EF4-FFF2-40B4-BE49-F238E27FC236}">
                <a16:creationId xmlns="" xmlns:a16="http://schemas.microsoft.com/office/drawing/2014/main" id="{B071604E-9AFA-4A26-A7F3-10BC64347228}"/>
              </a:ext>
            </a:extLst>
          </p:cNvPr>
          <p:cNvPicPr>
            <a:picLocks noChangeAspect="1"/>
          </p:cNvPicPr>
          <p:nvPr/>
        </p:nvPicPr>
        <p:blipFill>
          <a:blip r:embed="rId2"/>
          <a:stretch>
            <a:fillRect/>
          </a:stretch>
        </p:blipFill>
        <p:spPr>
          <a:xfrm>
            <a:off x="449315" y="1432364"/>
            <a:ext cx="1870774" cy="2722395"/>
          </a:xfrm>
          <a:prstGeom prst="rect">
            <a:avLst/>
          </a:prstGeom>
          <a:ln>
            <a:solidFill>
              <a:schemeClr val="tx1"/>
            </a:solidFill>
          </a:ln>
        </p:spPr>
      </p:pic>
      <p:pic>
        <p:nvPicPr>
          <p:cNvPr id="10" name="Image 9">
            <a:extLst>
              <a:ext uri="{FF2B5EF4-FFF2-40B4-BE49-F238E27FC236}">
                <a16:creationId xmlns="" xmlns:a16="http://schemas.microsoft.com/office/drawing/2014/main" id="{A1B1C8F7-5EF0-4E4E-89A5-9BC6B4C226CD}"/>
              </a:ext>
            </a:extLst>
          </p:cNvPr>
          <p:cNvPicPr>
            <a:picLocks noChangeAspect="1"/>
          </p:cNvPicPr>
          <p:nvPr/>
        </p:nvPicPr>
        <p:blipFill>
          <a:blip r:embed="rId3"/>
          <a:stretch>
            <a:fillRect/>
          </a:stretch>
        </p:blipFill>
        <p:spPr>
          <a:xfrm>
            <a:off x="1223424" y="4592320"/>
            <a:ext cx="1740582" cy="2022204"/>
          </a:xfrm>
          <a:prstGeom prst="rect">
            <a:avLst/>
          </a:prstGeom>
          <a:ln>
            <a:solidFill>
              <a:schemeClr val="tx1"/>
            </a:solidFill>
          </a:ln>
        </p:spPr>
      </p:pic>
    </p:spTree>
    <p:extLst>
      <p:ext uri="{BB962C8B-B14F-4D97-AF65-F5344CB8AC3E}">
        <p14:creationId xmlns:p14="http://schemas.microsoft.com/office/powerpoint/2010/main" val="23279312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C31DFDDC-E94A-4F3D-B530-4BE9632E275C}"/>
              </a:ext>
            </a:extLst>
          </p:cNvPr>
          <p:cNvSpPr>
            <a:spLocks noGrp="1"/>
          </p:cNvSpPr>
          <p:nvPr>
            <p:ph type="title"/>
          </p:nvPr>
        </p:nvSpPr>
        <p:spPr>
          <a:xfrm>
            <a:off x="2288157" y="332021"/>
            <a:ext cx="10515600" cy="1325563"/>
          </a:xfrm>
        </p:spPr>
        <p:txBody>
          <a:bodyPr>
            <a:normAutofit/>
          </a:bodyPr>
          <a:lstStyle/>
          <a:p>
            <a:pPr algn="ctr"/>
            <a:r>
              <a:rPr lang="fr-FR" sz="2800" u="sng" dirty="0"/>
              <a:t>Quel objet pourrait aider les plantes qui ont besoin d’eau ?</a:t>
            </a:r>
          </a:p>
        </p:txBody>
      </p:sp>
      <p:graphicFrame>
        <p:nvGraphicFramePr>
          <p:cNvPr id="4" name="Tableau 3">
            <a:extLst>
              <a:ext uri="{FF2B5EF4-FFF2-40B4-BE49-F238E27FC236}">
                <a16:creationId xmlns="" xmlns:a16="http://schemas.microsoft.com/office/drawing/2014/main" id="{2BA8B06E-5870-43E9-9A18-CB0C05980316}"/>
              </a:ext>
            </a:extLst>
          </p:cNvPr>
          <p:cNvGraphicFramePr>
            <a:graphicFrameLocks noGrp="1"/>
          </p:cNvGraphicFramePr>
          <p:nvPr/>
        </p:nvGraphicFramePr>
        <p:xfrm>
          <a:off x="3349229" y="2637716"/>
          <a:ext cx="8393456" cy="4133198"/>
        </p:xfrm>
        <a:graphic>
          <a:graphicData uri="http://schemas.openxmlformats.org/drawingml/2006/table">
            <a:tbl>
              <a:tblPr firstRow="1" firstCol="1" bandRow="1">
                <a:tableStyleId>{5C22544A-7EE6-4342-B048-85BDC9FD1C3A}</a:tableStyleId>
              </a:tblPr>
              <a:tblGrid>
                <a:gridCol w="2098364">
                  <a:extLst>
                    <a:ext uri="{9D8B030D-6E8A-4147-A177-3AD203B41FA5}">
                      <a16:colId xmlns="" xmlns:a16="http://schemas.microsoft.com/office/drawing/2014/main" val="3187338252"/>
                    </a:ext>
                  </a:extLst>
                </a:gridCol>
                <a:gridCol w="2098364">
                  <a:extLst>
                    <a:ext uri="{9D8B030D-6E8A-4147-A177-3AD203B41FA5}">
                      <a16:colId xmlns="" xmlns:a16="http://schemas.microsoft.com/office/drawing/2014/main" val="3757398893"/>
                    </a:ext>
                  </a:extLst>
                </a:gridCol>
                <a:gridCol w="2098364">
                  <a:extLst>
                    <a:ext uri="{9D8B030D-6E8A-4147-A177-3AD203B41FA5}">
                      <a16:colId xmlns="" xmlns:a16="http://schemas.microsoft.com/office/drawing/2014/main" val="1099151013"/>
                    </a:ext>
                  </a:extLst>
                </a:gridCol>
                <a:gridCol w="2098364">
                  <a:extLst>
                    <a:ext uri="{9D8B030D-6E8A-4147-A177-3AD203B41FA5}">
                      <a16:colId xmlns="" xmlns:a16="http://schemas.microsoft.com/office/drawing/2014/main" val="1349392762"/>
                    </a:ext>
                  </a:extLst>
                </a:gridCol>
              </a:tblGrid>
              <a:tr h="973194">
                <a:tc>
                  <a:txBody>
                    <a:bodyPr/>
                    <a:lstStyle/>
                    <a:p>
                      <a:pPr algn="ctr">
                        <a:spcAft>
                          <a:spcPts val="0"/>
                        </a:spcAft>
                      </a:pPr>
                      <a:r>
                        <a:rPr lang="fr-FR" sz="2400" dirty="0">
                          <a:effectLst/>
                        </a:rPr>
                        <a:t>Matériaux qui le composent</a:t>
                      </a: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36830" marB="36830"/>
                </a:tc>
                <a:tc>
                  <a:txBody>
                    <a:bodyPr/>
                    <a:lstStyle/>
                    <a:p>
                      <a:pPr algn="ctr">
                        <a:spcAft>
                          <a:spcPts val="0"/>
                        </a:spcAft>
                      </a:pPr>
                      <a:r>
                        <a:rPr lang="fr-FR" sz="2400" dirty="0">
                          <a:effectLst/>
                        </a:rPr>
                        <a:t>Forme, taille et masse</a:t>
                      </a: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36830" marB="36830"/>
                </a:tc>
                <a:tc>
                  <a:txBody>
                    <a:bodyPr/>
                    <a:lstStyle/>
                    <a:p>
                      <a:pPr algn="ctr">
                        <a:spcAft>
                          <a:spcPts val="0"/>
                        </a:spcAft>
                      </a:pPr>
                      <a:r>
                        <a:rPr lang="fr-FR" sz="2400" dirty="0">
                          <a:effectLst/>
                        </a:rPr>
                        <a:t>Fonction/usage</a:t>
                      </a: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36830" marB="36830"/>
                </a:tc>
                <a:tc>
                  <a:txBody>
                    <a:bodyPr/>
                    <a:lstStyle/>
                    <a:p>
                      <a:pPr algn="ctr">
                        <a:spcAft>
                          <a:spcPts val="0"/>
                        </a:spcAft>
                      </a:pPr>
                      <a:r>
                        <a:rPr lang="fr-FR" sz="2400" dirty="0">
                          <a:effectLst/>
                        </a:rPr>
                        <a:t>Lieu où on l’utilise</a:t>
                      </a: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36830" marB="36830"/>
                </a:tc>
                <a:extLst>
                  <a:ext uri="{0D108BD9-81ED-4DB2-BD59-A6C34878D82A}">
                    <a16:rowId xmlns="" xmlns:a16="http://schemas.microsoft.com/office/drawing/2014/main" val="3671032940"/>
                  </a:ext>
                </a:extLst>
              </a:tr>
              <a:tr h="3160004">
                <a:tc>
                  <a:txBody>
                    <a:bodyPr/>
                    <a:lstStyle/>
                    <a:p>
                      <a:pPr algn="ctr">
                        <a:spcAft>
                          <a:spcPts val="0"/>
                        </a:spcAft>
                      </a:pP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36830" marB="36830"/>
                </a:tc>
                <a:tc>
                  <a:txBody>
                    <a:bodyPr/>
                    <a:lstStyle/>
                    <a:p>
                      <a:pPr algn="ctr">
                        <a:spcAft>
                          <a:spcPts val="0"/>
                        </a:spcAft>
                      </a:pPr>
                      <a:endParaRPr lang="fr-FR" sz="2400" dirty="0">
                        <a:effectLst/>
                      </a:endParaRPr>
                    </a:p>
                  </a:txBody>
                  <a:tcPr marL="36830" marR="36830" marT="36830" marB="36830"/>
                </a:tc>
                <a:tc>
                  <a:txBody>
                    <a:bodyPr/>
                    <a:lstStyle/>
                    <a:p>
                      <a:pPr algn="ctr">
                        <a:spcAft>
                          <a:spcPts val="0"/>
                        </a:spcAft>
                      </a:pP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36830" marB="36830"/>
                </a:tc>
                <a:tc>
                  <a:txBody>
                    <a:bodyPr/>
                    <a:lstStyle/>
                    <a:p>
                      <a:pPr algn="ctr">
                        <a:spcAft>
                          <a:spcPts val="0"/>
                        </a:spcAft>
                      </a:pP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36830" marB="36830"/>
                </a:tc>
                <a:extLst>
                  <a:ext uri="{0D108BD9-81ED-4DB2-BD59-A6C34878D82A}">
                    <a16:rowId xmlns="" xmlns:a16="http://schemas.microsoft.com/office/drawing/2014/main" val="3230748558"/>
                  </a:ext>
                </a:extLst>
              </a:tr>
            </a:tbl>
          </a:graphicData>
        </a:graphic>
      </p:graphicFrame>
      <p:pic>
        <p:nvPicPr>
          <p:cNvPr id="7" name="Image 6">
            <a:extLst>
              <a:ext uri="{FF2B5EF4-FFF2-40B4-BE49-F238E27FC236}">
                <a16:creationId xmlns="" xmlns:a16="http://schemas.microsoft.com/office/drawing/2014/main" id="{B071604E-9AFA-4A26-A7F3-10BC64347228}"/>
              </a:ext>
            </a:extLst>
          </p:cNvPr>
          <p:cNvPicPr>
            <a:picLocks noChangeAspect="1"/>
          </p:cNvPicPr>
          <p:nvPr/>
        </p:nvPicPr>
        <p:blipFill>
          <a:blip r:embed="rId2"/>
          <a:stretch>
            <a:fillRect/>
          </a:stretch>
        </p:blipFill>
        <p:spPr>
          <a:xfrm>
            <a:off x="449315" y="1432364"/>
            <a:ext cx="1870774" cy="2722395"/>
          </a:xfrm>
          <a:prstGeom prst="rect">
            <a:avLst/>
          </a:prstGeom>
          <a:ln>
            <a:solidFill>
              <a:schemeClr val="tx1"/>
            </a:solidFill>
          </a:ln>
        </p:spPr>
      </p:pic>
      <p:pic>
        <p:nvPicPr>
          <p:cNvPr id="10" name="Image 9">
            <a:extLst>
              <a:ext uri="{FF2B5EF4-FFF2-40B4-BE49-F238E27FC236}">
                <a16:creationId xmlns="" xmlns:a16="http://schemas.microsoft.com/office/drawing/2014/main" id="{A1B1C8F7-5EF0-4E4E-89A5-9BC6B4C226CD}"/>
              </a:ext>
            </a:extLst>
          </p:cNvPr>
          <p:cNvPicPr>
            <a:picLocks noChangeAspect="1"/>
          </p:cNvPicPr>
          <p:nvPr/>
        </p:nvPicPr>
        <p:blipFill>
          <a:blip r:embed="rId3"/>
          <a:stretch>
            <a:fillRect/>
          </a:stretch>
        </p:blipFill>
        <p:spPr>
          <a:xfrm>
            <a:off x="1223424" y="4592320"/>
            <a:ext cx="1740582" cy="2022204"/>
          </a:xfrm>
          <a:prstGeom prst="rect">
            <a:avLst/>
          </a:prstGeom>
          <a:ln>
            <a:solidFill>
              <a:schemeClr val="tx1"/>
            </a:solidFill>
          </a:ln>
        </p:spPr>
      </p:pic>
      <p:sp>
        <p:nvSpPr>
          <p:cNvPr id="3" name="ZoneTexte 2">
            <a:extLst>
              <a:ext uri="{FF2B5EF4-FFF2-40B4-BE49-F238E27FC236}">
                <a16:creationId xmlns="" xmlns:a16="http://schemas.microsoft.com/office/drawing/2014/main" id="{E052BB8E-23D1-4C3A-BA56-8B86C3D4880A}"/>
              </a:ext>
            </a:extLst>
          </p:cNvPr>
          <p:cNvSpPr txBox="1"/>
          <p:nvPr/>
        </p:nvSpPr>
        <p:spPr>
          <a:xfrm>
            <a:off x="5540828" y="3548743"/>
            <a:ext cx="1992085" cy="1200329"/>
          </a:xfrm>
          <a:prstGeom prst="rect">
            <a:avLst/>
          </a:prstGeom>
          <a:noFill/>
        </p:spPr>
        <p:txBody>
          <a:bodyPr wrap="square" rtlCol="0">
            <a:spAutoFit/>
          </a:bodyPr>
          <a:lstStyle/>
          <a:p>
            <a:r>
              <a:rPr lang="fr-FR" sz="2400" dirty="0"/>
              <a:t>Il mesure de 10 à 50 cm en moyenne.</a:t>
            </a:r>
          </a:p>
        </p:txBody>
      </p:sp>
      <p:sp>
        <p:nvSpPr>
          <p:cNvPr id="5" name="ZoneTexte 4">
            <a:extLst>
              <a:ext uri="{FF2B5EF4-FFF2-40B4-BE49-F238E27FC236}">
                <a16:creationId xmlns="" xmlns:a16="http://schemas.microsoft.com/office/drawing/2014/main" id="{51B7A624-3798-4CBE-A9F1-49EA8A991ED2}"/>
              </a:ext>
            </a:extLst>
          </p:cNvPr>
          <p:cNvSpPr txBox="1"/>
          <p:nvPr/>
        </p:nvSpPr>
        <p:spPr>
          <a:xfrm>
            <a:off x="5540827" y="4749072"/>
            <a:ext cx="1992085" cy="1477328"/>
          </a:xfrm>
          <a:prstGeom prst="rect">
            <a:avLst/>
          </a:prstGeom>
          <a:noFill/>
        </p:spPr>
        <p:txBody>
          <a:bodyPr wrap="square" rtlCol="0">
            <a:spAutoFit/>
          </a:bodyPr>
          <a:lstStyle/>
          <a:p>
            <a:r>
              <a:rPr lang="fr-FR" sz="2400" dirty="0"/>
              <a:t>Il pèse moins de 15 Kg en moyenne.</a:t>
            </a:r>
          </a:p>
          <a:p>
            <a:endParaRPr lang="fr-FR" dirty="0"/>
          </a:p>
        </p:txBody>
      </p:sp>
      <p:sp>
        <p:nvSpPr>
          <p:cNvPr id="6" name="ZoneTexte 5">
            <a:extLst>
              <a:ext uri="{FF2B5EF4-FFF2-40B4-BE49-F238E27FC236}">
                <a16:creationId xmlns="" xmlns:a16="http://schemas.microsoft.com/office/drawing/2014/main" id="{428AAF76-51F0-4FE6-9AAC-A71D88EE76A7}"/>
              </a:ext>
            </a:extLst>
          </p:cNvPr>
          <p:cNvSpPr txBox="1"/>
          <p:nvPr/>
        </p:nvSpPr>
        <p:spPr>
          <a:xfrm>
            <a:off x="3429000" y="3548743"/>
            <a:ext cx="1992085" cy="830997"/>
          </a:xfrm>
          <a:prstGeom prst="rect">
            <a:avLst/>
          </a:prstGeom>
          <a:noFill/>
        </p:spPr>
        <p:txBody>
          <a:bodyPr wrap="square" rtlCol="0">
            <a:spAutoFit/>
          </a:bodyPr>
          <a:lstStyle/>
          <a:p>
            <a:r>
              <a:rPr lang="fr-FR" sz="2400" dirty="0">
                <a:solidFill>
                  <a:schemeClr val="bg1"/>
                </a:solidFill>
              </a:rPr>
              <a:t>métal</a:t>
            </a:r>
          </a:p>
          <a:p>
            <a:r>
              <a:rPr lang="fr-FR" sz="2400" dirty="0">
                <a:solidFill>
                  <a:schemeClr val="bg1"/>
                </a:solidFill>
              </a:rPr>
              <a:t>plastique</a:t>
            </a:r>
          </a:p>
        </p:txBody>
      </p:sp>
      <p:sp>
        <p:nvSpPr>
          <p:cNvPr id="8" name="ZoneTexte 7">
            <a:extLst>
              <a:ext uri="{FF2B5EF4-FFF2-40B4-BE49-F238E27FC236}">
                <a16:creationId xmlns="" xmlns:a16="http://schemas.microsoft.com/office/drawing/2014/main" id="{CF29B976-22EE-4CD9-A6C6-0619FDBF6900}"/>
              </a:ext>
            </a:extLst>
          </p:cNvPr>
          <p:cNvSpPr txBox="1"/>
          <p:nvPr/>
        </p:nvSpPr>
        <p:spPr>
          <a:xfrm>
            <a:off x="5540828" y="5925511"/>
            <a:ext cx="1740582" cy="830997"/>
          </a:xfrm>
          <a:prstGeom prst="rect">
            <a:avLst/>
          </a:prstGeom>
          <a:noFill/>
        </p:spPr>
        <p:txBody>
          <a:bodyPr wrap="square" rtlCol="0">
            <a:spAutoFit/>
          </a:bodyPr>
          <a:lstStyle/>
          <a:p>
            <a:r>
              <a:rPr lang="fr-FR" sz="2400" dirty="0"/>
              <a:t>forme cylindrique</a:t>
            </a:r>
          </a:p>
        </p:txBody>
      </p:sp>
      <p:sp>
        <p:nvSpPr>
          <p:cNvPr id="9" name="ZoneTexte 8">
            <a:extLst>
              <a:ext uri="{FF2B5EF4-FFF2-40B4-BE49-F238E27FC236}">
                <a16:creationId xmlns="" xmlns:a16="http://schemas.microsoft.com/office/drawing/2014/main" id="{7AC0BD3E-8D21-4385-AEC2-CB4B1D32A6E3}"/>
              </a:ext>
            </a:extLst>
          </p:cNvPr>
          <p:cNvSpPr txBox="1"/>
          <p:nvPr/>
        </p:nvSpPr>
        <p:spPr>
          <a:xfrm>
            <a:off x="9753600" y="3722914"/>
            <a:ext cx="1872343" cy="1938992"/>
          </a:xfrm>
          <a:prstGeom prst="rect">
            <a:avLst/>
          </a:prstGeom>
          <a:noFill/>
        </p:spPr>
        <p:txBody>
          <a:bodyPr wrap="square" rtlCol="0">
            <a:spAutoFit/>
          </a:bodyPr>
          <a:lstStyle/>
          <a:p>
            <a:r>
              <a:rPr lang="fr-FR" sz="2400" dirty="0"/>
              <a:t>On le trouve dans les jardins, les parcs, les chantiers,…</a:t>
            </a:r>
          </a:p>
        </p:txBody>
      </p:sp>
      <p:sp>
        <p:nvSpPr>
          <p:cNvPr id="11" name="ZoneTexte 10">
            <a:extLst>
              <a:ext uri="{FF2B5EF4-FFF2-40B4-BE49-F238E27FC236}">
                <a16:creationId xmlns="" xmlns:a16="http://schemas.microsoft.com/office/drawing/2014/main" id="{67042CD3-9845-4856-B01B-0D346829E84B}"/>
              </a:ext>
            </a:extLst>
          </p:cNvPr>
          <p:cNvSpPr txBox="1"/>
          <p:nvPr/>
        </p:nvSpPr>
        <p:spPr>
          <a:xfrm>
            <a:off x="3429001" y="4379740"/>
            <a:ext cx="1905000" cy="461665"/>
          </a:xfrm>
          <a:prstGeom prst="rect">
            <a:avLst/>
          </a:prstGeom>
          <a:noFill/>
        </p:spPr>
        <p:txBody>
          <a:bodyPr wrap="square" rtlCol="0">
            <a:spAutoFit/>
          </a:bodyPr>
          <a:lstStyle/>
          <a:p>
            <a:r>
              <a:rPr lang="fr-FR" sz="2400" dirty="0">
                <a:solidFill>
                  <a:schemeClr val="bg1"/>
                </a:solidFill>
              </a:rPr>
              <a:t>Rempli d’eau</a:t>
            </a:r>
          </a:p>
        </p:txBody>
      </p:sp>
      <p:sp>
        <p:nvSpPr>
          <p:cNvPr id="12" name="ZoneTexte 11">
            <a:extLst>
              <a:ext uri="{FF2B5EF4-FFF2-40B4-BE49-F238E27FC236}">
                <a16:creationId xmlns="" xmlns:a16="http://schemas.microsoft.com/office/drawing/2014/main" id="{B261D999-CE32-4928-9522-F825FC5DF2C2}"/>
              </a:ext>
            </a:extLst>
          </p:cNvPr>
          <p:cNvSpPr txBox="1"/>
          <p:nvPr/>
        </p:nvSpPr>
        <p:spPr>
          <a:xfrm>
            <a:off x="7630886" y="3722914"/>
            <a:ext cx="1872343" cy="2677656"/>
          </a:xfrm>
          <a:prstGeom prst="rect">
            <a:avLst/>
          </a:prstGeom>
          <a:noFill/>
        </p:spPr>
        <p:txBody>
          <a:bodyPr wrap="square" rtlCol="0">
            <a:spAutoFit/>
          </a:bodyPr>
          <a:lstStyle/>
          <a:p>
            <a:r>
              <a:rPr lang="fr-FR" sz="2400" dirty="0"/>
              <a:t>Il sert à arroser les plantes.</a:t>
            </a:r>
          </a:p>
          <a:p>
            <a:endParaRPr lang="fr-FR" sz="2400" dirty="0"/>
          </a:p>
          <a:p>
            <a:r>
              <a:rPr lang="fr-FR" sz="2400" dirty="0"/>
              <a:t>Il sert à déplacer de l’eau.</a:t>
            </a:r>
          </a:p>
        </p:txBody>
      </p:sp>
    </p:spTree>
    <p:extLst>
      <p:ext uri="{BB962C8B-B14F-4D97-AF65-F5344CB8AC3E}">
        <p14:creationId xmlns:p14="http://schemas.microsoft.com/office/powerpoint/2010/main" val="7691294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fade">
                                      <p:cBhvr>
                                        <p:cTn id="12" dur="1000"/>
                                        <p:tgtEl>
                                          <p:spTgt spid="12">
                                            <p:txEl>
                                              <p:pRg st="2" end="2"/>
                                            </p:txEl>
                                          </p:spTgt>
                                        </p:tgtEl>
                                      </p:cBhvr>
                                    </p:animEffect>
                                    <p:anim calcmode="lin" valueType="num">
                                      <p:cBhvr>
                                        <p:cTn id="13"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5C2A65AF-6842-4137-9E26-08B58FB77B0B}"/>
              </a:ext>
            </a:extLst>
          </p:cNvPr>
          <p:cNvSpPr>
            <a:spLocks noGrp="1"/>
          </p:cNvSpPr>
          <p:nvPr>
            <p:ph type="title"/>
          </p:nvPr>
        </p:nvSpPr>
        <p:spPr/>
        <p:txBody>
          <a:bodyPr>
            <a:normAutofit/>
          </a:bodyPr>
          <a:lstStyle/>
          <a:p>
            <a:pPr algn="ctr"/>
            <a:r>
              <a:rPr lang="fr-FR" sz="2800" dirty="0"/>
              <a:t>Réponse  : l’objet techno-mystère est…</a:t>
            </a:r>
          </a:p>
        </p:txBody>
      </p:sp>
      <p:sp>
        <p:nvSpPr>
          <p:cNvPr id="8" name="ZoneTexte 7">
            <a:extLst>
              <a:ext uri="{FF2B5EF4-FFF2-40B4-BE49-F238E27FC236}">
                <a16:creationId xmlns="" xmlns:a16="http://schemas.microsoft.com/office/drawing/2014/main" id="{F7034097-2A23-45F8-8018-728C57B17C5E}"/>
              </a:ext>
            </a:extLst>
          </p:cNvPr>
          <p:cNvSpPr txBox="1"/>
          <p:nvPr/>
        </p:nvSpPr>
        <p:spPr>
          <a:xfrm>
            <a:off x="4715522" y="3631962"/>
            <a:ext cx="2760956" cy="707886"/>
          </a:xfrm>
          <a:prstGeom prst="rect">
            <a:avLst/>
          </a:prstGeom>
          <a:noFill/>
        </p:spPr>
        <p:txBody>
          <a:bodyPr wrap="square" rtlCol="0">
            <a:spAutoFit/>
          </a:bodyPr>
          <a:lstStyle/>
          <a:p>
            <a:pPr algn="ctr"/>
            <a:r>
              <a:rPr lang="fr-FR" sz="4000" dirty="0"/>
              <a:t>Un arrosoir</a:t>
            </a:r>
          </a:p>
        </p:txBody>
      </p:sp>
      <p:pic>
        <p:nvPicPr>
          <p:cNvPr id="9" name="Espace réservé du contenu 8">
            <a:extLst>
              <a:ext uri="{FF2B5EF4-FFF2-40B4-BE49-F238E27FC236}">
                <a16:creationId xmlns="" xmlns:a16="http://schemas.microsoft.com/office/drawing/2014/main" id="{3C14A920-D366-42F1-84D2-941CCDE5B0A4}"/>
              </a:ext>
            </a:extLst>
          </p:cNvPr>
          <p:cNvPicPr>
            <a:picLocks noGrp="1" noChangeAspect="1"/>
          </p:cNvPicPr>
          <p:nvPr>
            <p:ph idx="1"/>
          </p:nvPr>
        </p:nvPicPr>
        <p:blipFill>
          <a:blip r:embed="rId2"/>
          <a:stretch>
            <a:fillRect/>
          </a:stretch>
        </p:blipFill>
        <p:spPr>
          <a:xfrm>
            <a:off x="99160" y="2080704"/>
            <a:ext cx="4657411" cy="3102515"/>
          </a:xfrm>
        </p:spPr>
      </p:pic>
      <p:pic>
        <p:nvPicPr>
          <p:cNvPr id="11" name="Image 10">
            <a:extLst>
              <a:ext uri="{FF2B5EF4-FFF2-40B4-BE49-F238E27FC236}">
                <a16:creationId xmlns="" xmlns:a16="http://schemas.microsoft.com/office/drawing/2014/main" id="{3C097328-4530-4DBD-A68B-F3E36326D7CD}"/>
              </a:ext>
            </a:extLst>
          </p:cNvPr>
          <p:cNvPicPr>
            <a:picLocks noChangeAspect="1"/>
          </p:cNvPicPr>
          <p:nvPr/>
        </p:nvPicPr>
        <p:blipFill>
          <a:blip r:embed="rId3"/>
          <a:stretch>
            <a:fillRect/>
          </a:stretch>
        </p:blipFill>
        <p:spPr>
          <a:xfrm>
            <a:off x="7381561" y="1779348"/>
            <a:ext cx="4711279" cy="3705225"/>
          </a:xfrm>
          <a:prstGeom prst="rect">
            <a:avLst/>
          </a:prstGeom>
        </p:spPr>
      </p:pic>
      <p:sp>
        <p:nvSpPr>
          <p:cNvPr id="3" name="ZoneTexte 2">
            <a:extLst>
              <a:ext uri="{FF2B5EF4-FFF2-40B4-BE49-F238E27FC236}">
                <a16:creationId xmlns="" xmlns:a16="http://schemas.microsoft.com/office/drawing/2014/main" id="{15A26BBD-44E4-442C-A7BA-FB5720246538}"/>
              </a:ext>
            </a:extLst>
          </p:cNvPr>
          <p:cNvSpPr txBox="1"/>
          <p:nvPr/>
        </p:nvSpPr>
        <p:spPr>
          <a:xfrm>
            <a:off x="217714" y="5484573"/>
            <a:ext cx="11734800" cy="1200329"/>
          </a:xfrm>
          <a:prstGeom prst="rect">
            <a:avLst/>
          </a:prstGeom>
          <a:noFill/>
        </p:spPr>
        <p:txBody>
          <a:bodyPr wrap="square" rtlCol="0">
            <a:spAutoFit/>
          </a:bodyPr>
          <a:lstStyle/>
          <a:p>
            <a:r>
              <a:rPr lang="fr-FR" sz="2400" u="sng" dirty="0"/>
              <a:t>Fonction / usage </a:t>
            </a:r>
            <a:r>
              <a:rPr lang="fr-FR" sz="2400" dirty="0"/>
              <a:t>: à la différence d’une bouteille d’eau, l’arrosoir permet de transporter une grande quantité d’eau. Les trous disséminés sur la pomme d’arrosoir permettent de verser l’eau équitablement sur une grande surface.</a:t>
            </a:r>
          </a:p>
        </p:txBody>
      </p:sp>
    </p:spTree>
    <p:extLst>
      <p:ext uri="{BB962C8B-B14F-4D97-AF65-F5344CB8AC3E}">
        <p14:creationId xmlns:p14="http://schemas.microsoft.com/office/powerpoint/2010/main" val="35313496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B5C98880-C563-4C21-B578-CF3028059033}"/>
              </a:ext>
            </a:extLst>
          </p:cNvPr>
          <p:cNvSpPr>
            <a:spLocks noGrp="1"/>
          </p:cNvSpPr>
          <p:nvPr>
            <p:ph type="title"/>
          </p:nvPr>
        </p:nvSpPr>
        <p:spPr/>
        <p:txBody>
          <a:bodyPr/>
          <a:lstStyle/>
          <a:p>
            <a:r>
              <a:rPr lang="fr-FR" dirty="0"/>
              <a:t>D’autres types d’arrosoirs</a:t>
            </a:r>
          </a:p>
        </p:txBody>
      </p:sp>
      <p:sp>
        <p:nvSpPr>
          <p:cNvPr id="10" name="ZoneTexte 9">
            <a:extLst>
              <a:ext uri="{FF2B5EF4-FFF2-40B4-BE49-F238E27FC236}">
                <a16:creationId xmlns="" xmlns:a16="http://schemas.microsoft.com/office/drawing/2014/main" id="{2C0E4CC7-F91A-410C-8F9C-BDDC01616B0E}"/>
              </a:ext>
            </a:extLst>
          </p:cNvPr>
          <p:cNvSpPr txBox="1"/>
          <p:nvPr/>
        </p:nvSpPr>
        <p:spPr>
          <a:xfrm>
            <a:off x="7933748" y="4342945"/>
            <a:ext cx="3461803" cy="369332"/>
          </a:xfrm>
          <a:prstGeom prst="rect">
            <a:avLst/>
          </a:prstGeom>
          <a:noFill/>
        </p:spPr>
        <p:txBody>
          <a:bodyPr wrap="square" rtlCol="0">
            <a:spAutoFit/>
          </a:bodyPr>
          <a:lstStyle/>
          <a:p>
            <a:r>
              <a:rPr lang="fr-FR" dirty="0"/>
              <a:t>L’arrosoir recyclé en objet décoratif</a:t>
            </a:r>
          </a:p>
        </p:txBody>
      </p:sp>
      <p:sp>
        <p:nvSpPr>
          <p:cNvPr id="13" name="ZoneTexte 12">
            <a:extLst>
              <a:ext uri="{FF2B5EF4-FFF2-40B4-BE49-F238E27FC236}">
                <a16:creationId xmlns="" xmlns:a16="http://schemas.microsoft.com/office/drawing/2014/main" id="{DA5121A5-E80B-4DDA-A554-2172A8D75C25}"/>
              </a:ext>
            </a:extLst>
          </p:cNvPr>
          <p:cNvSpPr txBox="1"/>
          <p:nvPr/>
        </p:nvSpPr>
        <p:spPr>
          <a:xfrm>
            <a:off x="4288352" y="4231198"/>
            <a:ext cx="2334827" cy="646331"/>
          </a:xfrm>
          <a:prstGeom prst="rect">
            <a:avLst/>
          </a:prstGeom>
          <a:noFill/>
        </p:spPr>
        <p:txBody>
          <a:bodyPr wrap="square" rtlCol="0">
            <a:spAutoFit/>
          </a:bodyPr>
          <a:lstStyle/>
          <a:p>
            <a:r>
              <a:rPr lang="fr-FR" dirty="0"/>
              <a:t>L’arrosoir décoratif utilisé comme vase</a:t>
            </a:r>
          </a:p>
        </p:txBody>
      </p:sp>
      <p:sp>
        <p:nvSpPr>
          <p:cNvPr id="14" name="ZoneTexte 13">
            <a:extLst>
              <a:ext uri="{FF2B5EF4-FFF2-40B4-BE49-F238E27FC236}">
                <a16:creationId xmlns="" xmlns:a16="http://schemas.microsoft.com/office/drawing/2014/main" id="{05A93081-8D47-4BD5-B93A-76D52C3E05A9}"/>
              </a:ext>
            </a:extLst>
          </p:cNvPr>
          <p:cNvSpPr txBox="1"/>
          <p:nvPr/>
        </p:nvSpPr>
        <p:spPr>
          <a:xfrm>
            <a:off x="1335812" y="4204446"/>
            <a:ext cx="1470406" cy="646331"/>
          </a:xfrm>
          <a:prstGeom prst="rect">
            <a:avLst/>
          </a:prstGeom>
          <a:noFill/>
        </p:spPr>
        <p:txBody>
          <a:bodyPr wrap="square" rtlCol="0">
            <a:spAutoFit/>
          </a:bodyPr>
          <a:lstStyle/>
          <a:p>
            <a:r>
              <a:rPr lang="fr-FR" dirty="0"/>
              <a:t>L’arrosoir pour enfants</a:t>
            </a:r>
          </a:p>
        </p:txBody>
      </p:sp>
      <p:pic>
        <p:nvPicPr>
          <p:cNvPr id="8" name="Image 7">
            <a:extLst>
              <a:ext uri="{FF2B5EF4-FFF2-40B4-BE49-F238E27FC236}">
                <a16:creationId xmlns="" xmlns:a16="http://schemas.microsoft.com/office/drawing/2014/main" id="{0FA17E28-868F-4D92-B708-0CEE7622DE91}"/>
              </a:ext>
            </a:extLst>
          </p:cNvPr>
          <p:cNvPicPr>
            <a:picLocks noChangeAspect="1"/>
          </p:cNvPicPr>
          <p:nvPr/>
        </p:nvPicPr>
        <p:blipFill>
          <a:blip r:embed="rId3"/>
          <a:stretch>
            <a:fillRect/>
          </a:stretch>
        </p:blipFill>
        <p:spPr>
          <a:xfrm>
            <a:off x="638175" y="2053682"/>
            <a:ext cx="2688060" cy="1791340"/>
          </a:xfrm>
          <a:prstGeom prst="rect">
            <a:avLst/>
          </a:prstGeom>
        </p:spPr>
      </p:pic>
      <p:pic>
        <p:nvPicPr>
          <p:cNvPr id="15" name="Image 14">
            <a:extLst>
              <a:ext uri="{FF2B5EF4-FFF2-40B4-BE49-F238E27FC236}">
                <a16:creationId xmlns="" xmlns:a16="http://schemas.microsoft.com/office/drawing/2014/main" id="{8D274485-C564-4D71-9F12-6344F830AEB1}"/>
              </a:ext>
            </a:extLst>
          </p:cNvPr>
          <p:cNvPicPr>
            <a:picLocks noChangeAspect="1"/>
          </p:cNvPicPr>
          <p:nvPr/>
        </p:nvPicPr>
        <p:blipFill>
          <a:blip r:embed="rId4"/>
          <a:stretch>
            <a:fillRect/>
          </a:stretch>
        </p:blipFill>
        <p:spPr>
          <a:xfrm>
            <a:off x="3924814" y="1909793"/>
            <a:ext cx="3173215" cy="2079117"/>
          </a:xfrm>
          <a:prstGeom prst="rect">
            <a:avLst/>
          </a:prstGeom>
        </p:spPr>
      </p:pic>
      <p:pic>
        <p:nvPicPr>
          <p:cNvPr id="17" name="Image 16">
            <a:extLst>
              <a:ext uri="{FF2B5EF4-FFF2-40B4-BE49-F238E27FC236}">
                <a16:creationId xmlns="" xmlns:a16="http://schemas.microsoft.com/office/drawing/2014/main" id="{471A27F3-995C-4C9C-92DA-67EBCF4473D3}"/>
              </a:ext>
            </a:extLst>
          </p:cNvPr>
          <p:cNvPicPr>
            <a:picLocks noChangeAspect="1"/>
          </p:cNvPicPr>
          <p:nvPr/>
        </p:nvPicPr>
        <p:blipFill>
          <a:blip r:embed="rId5"/>
          <a:stretch>
            <a:fillRect/>
          </a:stretch>
        </p:blipFill>
        <p:spPr>
          <a:xfrm>
            <a:off x="8105313" y="1909792"/>
            <a:ext cx="3118674" cy="2079116"/>
          </a:xfrm>
          <a:prstGeom prst="rect">
            <a:avLst/>
          </a:prstGeom>
        </p:spPr>
      </p:pic>
    </p:spTree>
    <p:extLst>
      <p:ext uri="{BB962C8B-B14F-4D97-AF65-F5344CB8AC3E}">
        <p14:creationId xmlns:p14="http://schemas.microsoft.com/office/powerpoint/2010/main" val="7812035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4" name="Picture 230" descr="C:\Users\Tom\AppData\Local\Microsoft\Windows\Temporary Internet Files\Content.IE5\54P6HUVA\MPj04384670000[1].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4" name="ZoneTexte 3">
            <a:extLst>
              <a:ext uri="{FF2B5EF4-FFF2-40B4-BE49-F238E27FC236}">
                <a16:creationId xmlns="" xmlns:a16="http://schemas.microsoft.com/office/drawing/2014/main" id="{4295C41D-736E-494B-9803-FA365FFDA8B2}"/>
              </a:ext>
            </a:extLst>
          </p:cNvPr>
          <p:cNvSpPr txBox="1"/>
          <p:nvPr/>
        </p:nvSpPr>
        <p:spPr>
          <a:xfrm>
            <a:off x="1613414" y="718554"/>
            <a:ext cx="5520357" cy="1754326"/>
          </a:xfrm>
          <a:prstGeom prst="rect">
            <a:avLst/>
          </a:prstGeom>
          <a:noFill/>
        </p:spPr>
        <p:txBody>
          <a:bodyPr wrap="none" rtlCol="0">
            <a:spAutoFit/>
          </a:bodyPr>
          <a:lstStyle/>
          <a:p>
            <a:pPr algn="ctr"/>
            <a:r>
              <a:rPr lang="fr-FR" sz="5400" dirty="0">
                <a:solidFill>
                  <a:srgbClr val="002060"/>
                </a:solidFill>
                <a:latin typeface="Chalkduster" panose="03050602040202020205" pitchFamily="66" charset="77"/>
              </a:rPr>
              <a:t>Les enquêtes </a:t>
            </a:r>
          </a:p>
          <a:p>
            <a:pPr algn="ctr"/>
            <a:r>
              <a:rPr lang="fr-FR" sz="5400" dirty="0">
                <a:solidFill>
                  <a:srgbClr val="002060"/>
                </a:solidFill>
                <a:latin typeface="Chalkduster" panose="03050602040202020205" pitchFamily="66" charset="77"/>
              </a:rPr>
              <a:t>de Dédé</a:t>
            </a:r>
          </a:p>
        </p:txBody>
      </p:sp>
      <p:pic>
        <p:nvPicPr>
          <p:cNvPr id="5" name="Image 4">
            <a:extLst>
              <a:ext uri="{FF2B5EF4-FFF2-40B4-BE49-F238E27FC236}">
                <a16:creationId xmlns="" xmlns:a16="http://schemas.microsoft.com/office/drawing/2014/main" id="{F4C7DF58-E82F-2342-AAF8-8792F981F9F3}"/>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55660" y="1595717"/>
            <a:ext cx="2654273" cy="4895084"/>
          </a:xfrm>
          <a:prstGeom prst="rect">
            <a:avLst/>
          </a:prstGeom>
          <a:noFill/>
          <a:ln>
            <a:noFill/>
          </a:ln>
          <a:effectLst/>
        </p:spPr>
      </p:pic>
    </p:spTree>
    <p:extLst>
      <p:ext uri="{BB962C8B-B14F-4D97-AF65-F5344CB8AC3E}">
        <p14:creationId xmlns:p14="http://schemas.microsoft.com/office/powerpoint/2010/main" val="25418183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 xmlns:a16="http://schemas.microsoft.com/office/drawing/2014/main" id="{B8D3B6F2-EBA5-4BA6-A237-60F0B06291F5}"/>
              </a:ext>
            </a:extLst>
          </p:cNvPr>
          <p:cNvSpPr>
            <a:spLocks noGrp="1"/>
          </p:cNvSpPr>
          <p:nvPr>
            <p:ph idx="1"/>
          </p:nvPr>
        </p:nvSpPr>
        <p:spPr>
          <a:xfrm>
            <a:off x="838200" y="485775"/>
            <a:ext cx="10515600" cy="5691188"/>
          </a:xfrm>
        </p:spPr>
        <p:txBody>
          <a:bodyPr>
            <a:normAutofit fontScale="92500" lnSpcReduction="10000"/>
          </a:bodyPr>
          <a:lstStyle/>
          <a:p>
            <a:pPr marL="0" indent="0">
              <a:buNone/>
            </a:pPr>
            <a:r>
              <a:rPr lang="fr-FR" sz="2400" dirty="0"/>
              <a:t>De nombreux milieux de vie, très différents les uns des autres sont observables sur notre planète : des déserts arides où les températures sont extrêmement </a:t>
            </a:r>
            <a:r>
              <a:rPr lang="fr-FR" sz="2400" dirty="0" smtClean="0"/>
              <a:t>élevées; </a:t>
            </a:r>
            <a:r>
              <a:rPr lang="fr-FR" sz="2400" dirty="0"/>
              <a:t>des forêts tropicales chaudes et </a:t>
            </a:r>
            <a:r>
              <a:rPr lang="fr-FR" sz="2400" dirty="0" smtClean="0"/>
              <a:t>humides, </a:t>
            </a:r>
            <a:r>
              <a:rPr lang="fr-FR" sz="2400" dirty="0"/>
              <a:t>des montagnes enneigées où les températures sont très basses en altitude. Dans ces milieux, l’eau est plus ou moins abondante, parfois même quasi-inexistante. </a:t>
            </a:r>
          </a:p>
          <a:p>
            <a:pPr marL="0" indent="0">
              <a:buNone/>
            </a:pPr>
            <a:r>
              <a:rPr lang="fr-FR" sz="2400" dirty="0"/>
              <a:t>Or, Dédé sait que tous les êtres vivants ont besoin d’eau pour vivre.</a:t>
            </a:r>
          </a:p>
          <a:p>
            <a:pPr marL="0" indent="0">
              <a:buNone/>
            </a:pPr>
            <a:endParaRPr lang="fr-FR" sz="2400" dirty="0"/>
          </a:p>
          <a:p>
            <a:pPr marL="0" indent="0">
              <a:buNone/>
            </a:pPr>
            <a:endParaRPr lang="fr-FR" sz="2400" dirty="0"/>
          </a:p>
          <a:p>
            <a:pPr marL="0" indent="0">
              <a:buNone/>
            </a:pPr>
            <a:endParaRPr lang="fr-FR" sz="2400" dirty="0"/>
          </a:p>
          <a:p>
            <a:pPr marL="0" indent="0">
              <a:buNone/>
            </a:pPr>
            <a:endParaRPr lang="fr-FR" sz="2400" dirty="0"/>
          </a:p>
          <a:p>
            <a:pPr marL="0" indent="0">
              <a:buNone/>
            </a:pPr>
            <a:r>
              <a:rPr lang="fr-FR" sz="2400" dirty="0"/>
              <a:t>						</a:t>
            </a:r>
          </a:p>
          <a:p>
            <a:pPr marL="0" indent="0">
              <a:buNone/>
            </a:pPr>
            <a:endParaRPr lang="fr-FR" sz="2400" dirty="0"/>
          </a:p>
          <a:p>
            <a:pPr marL="0" indent="0">
              <a:buNone/>
            </a:pPr>
            <a:r>
              <a:rPr lang="fr-FR" sz="2400" dirty="0"/>
              <a:t>			</a:t>
            </a:r>
          </a:p>
          <a:p>
            <a:pPr marL="0" indent="0">
              <a:buNone/>
            </a:pPr>
            <a:r>
              <a:rPr lang="fr-FR" sz="2400" dirty="0"/>
              <a:t>			</a:t>
            </a:r>
          </a:p>
          <a:p>
            <a:pPr marL="0" indent="0" algn="r">
              <a:buNone/>
            </a:pPr>
            <a:r>
              <a:rPr lang="fr-FR" sz="2400" dirty="0"/>
              <a:t>Nous allons l’aider à mener l’enquête.</a:t>
            </a:r>
          </a:p>
        </p:txBody>
      </p:sp>
      <p:pic>
        <p:nvPicPr>
          <p:cNvPr id="4" name="Image 3">
            <a:extLst>
              <a:ext uri="{FF2B5EF4-FFF2-40B4-BE49-F238E27FC236}">
                <a16:creationId xmlns="" xmlns:a16="http://schemas.microsoft.com/office/drawing/2014/main" id="{8904855A-F853-497F-8B32-E98F4489BDF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8074" y="2782028"/>
            <a:ext cx="1741840" cy="2971423"/>
          </a:xfrm>
          <a:prstGeom prst="rect">
            <a:avLst/>
          </a:prstGeom>
          <a:noFill/>
          <a:ln>
            <a:noFill/>
          </a:ln>
          <a:effectLst/>
        </p:spPr>
      </p:pic>
      <p:sp>
        <p:nvSpPr>
          <p:cNvPr id="2" name="Ellipse 1">
            <a:extLst>
              <a:ext uri="{FF2B5EF4-FFF2-40B4-BE49-F238E27FC236}">
                <a16:creationId xmlns="" xmlns:a16="http://schemas.microsoft.com/office/drawing/2014/main" id="{EF025D0D-5B62-4C3C-825A-60DC4F10E51F}"/>
              </a:ext>
            </a:extLst>
          </p:cNvPr>
          <p:cNvSpPr/>
          <p:nvPr/>
        </p:nvSpPr>
        <p:spPr>
          <a:xfrm>
            <a:off x="2481560" y="2782028"/>
            <a:ext cx="138224" cy="11695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a:extLst>
              <a:ext uri="{FF2B5EF4-FFF2-40B4-BE49-F238E27FC236}">
                <a16:creationId xmlns="" xmlns:a16="http://schemas.microsoft.com/office/drawing/2014/main" id="{894915A1-EF27-4527-8A07-D27C794FB4D8}"/>
              </a:ext>
            </a:extLst>
          </p:cNvPr>
          <p:cNvSpPr/>
          <p:nvPr/>
        </p:nvSpPr>
        <p:spPr>
          <a:xfrm>
            <a:off x="2984999" y="2782028"/>
            <a:ext cx="138224" cy="15948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a:extLst>
              <a:ext uri="{FF2B5EF4-FFF2-40B4-BE49-F238E27FC236}">
                <a16:creationId xmlns="" xmlns:a16="http://schemas.microsoft.com/office/drawing/2014/main" id="{A8955FB5-006B-4C2B-8923-1122BCE48663}"/>
              </a:ext>
            </a:extLst>
          </p:cNvPr>
          <p:cNvSpPr/>
          <p:nvPr/>
        </p:nvSpPr>
        <p:spPr>
          <a:xfrm>
            <a:off x="2619026" y="2473144"/>
            <a:ext cx="8803886" cy="252999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 xmlns:a16="http://schemas.microsoft.com/office/drawing/2014/main" id="{C4BB8F38-F982-4DC8-A41D-7A9C851EE1DE}"/>
              </a:ext>
            </a:extLst>
          </p:cNvPr>
          <p:cNvSpPr txBox="1"/>
          <p:nvPr/>
        </p:nvSpPr>
        <p:spPr>
          <a:xfrm>
            <a:off x="3386727" y="2953312"/>
            <a:ext cx="8428896" cy="1569660"/>
          </a:xfrm>
          <a:prstGeom prst="rect">
            <a:avLst/>
          </a:prstGeom>
          <a:noFill/>
        </p:spPr>
        <p:txBody>
          <a:bodyPr wrap="square" rtlCol="0">
            <a:spAutoFit/>
          </a:bodyPr>
          <a:lstStyle/>
          <a:p>
            <a:r>
              <a:rPr lang="fr-FR" sz="2400" dirty="0"/>
              <a:t>Les animaux, les plantes et les fleurs peuvent-ils vivre dans n’importe quel </a:t>
            </a:r>
            <a:r>
              <a:rPr lang="fr-FR" sz="2400" dirty="0" smtClean="0"/>
              <a:t>milieu?</a:t>
            </a:r>
            <a:endParaRPr lang="fr-FR" sz="2400" dirty="0"/>
          </a:p>
          <a:p>
            <a:r>
              <a:rPr lang="fr-FR" sz="2400" dirty="0"/>
              <a:t>Possèdent-ils des attributs leur permettant de s’adapter aux climats?</a:t>
            </a:r>
          </a:p>
        </p:txBody>
      </p:sp>
    </p:spTree>
    <p:extLst>
      <p:ext uri="{BB962C8B-B14F-4D97-AF65-F5344CB8AC3E}">
        <p14:creationId xmlns:p14="http://schemas.microsoft.com/office/powerpoint/2010/main" val="4141593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wipe(down)">
                                      <p:cBhvr>
                                        <p:cTn id="19" dur="500"/>
                                        <p:tgtEl>
                                          <p:spTgt spid="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Effect transition="in" filter="wipe(down)">
                                      <p:cBhvr>
                                        <p:cTn id="24" dur="500"/>
                                        <p:tgtEl>
                                          <p:spTgt spid="7">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animEffect transition="in" filter="barn(inVertical)">
                                      <p:cBhvr>
                                        <p:cTn id="29" dur="500"/>
                                        <p:tgtEl>
                                          <p:spTgt spid="3">
                                            <p:txEl>
                                              <p:pRg st="9" end="9"/>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animEffect transition="in" filter="barn(inVertical)">
                                      <p:cBhvr>
                                        <p:cTn id="34"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4" name="Picture 230" descr="C:\Users\Tom\AppData\Local\Microsoft\Windows\Temporary Internet Files\Content.IE5\54P6HUVA\MPj04384670000[1].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4" name="ZoneTexte 3">
            <a:extLst>
              <a:ext uri="{FF2B5EF4-FFF2-40B4-BE49-F238E27FC236}">
                <a16:creationId xmlns="" xmlns:a16="http://schemas.microsoft.com/office/drawing/2014/main" id="{4295C41D-736E-494B-9803-FA365FFDA8B2}"/>
              </a:ext>
            </a:extLst>
          </p:cNvPr>
          <p:cNvSpPr txBox="1"/>
          <p:nvPr/>
        </p:nvSpPr>
        <p:spPr>
          <a:xfrm>
            <a:off x="4258574" y="2967335"/>
            <a:ext cx="3674852" cy="923330"/>
          </a:xfrm>
          <a:prstGeom prst="rect">
            <a:avLst/>
          </a:prstGeom>
          <a:noFill/>
        </p:spPr>
        <p:txBody>
          <a:bodyPr wrap="none" rtlCol="0">
            <a:spAutoFit/>
          </a:bodyPr>
          <a:lstStyle/>
          <a:p>
            <a:pPr algn="ctr"/>
            <a:r>
              <a:rPr lang="fr-FR" sz="5400" dirty="0">
                <a:solidFill>
                  <a:srgbClr val="002060"/>
                </a:solidFill>
                <a:latin typeface="Chalkduster" panose="03050602040202020205" pitchFamily="66" charset="77"/>
              </a:rPr>
              <a:t>j’observe</a:t>
            </a:r>
          </a:p>
        </p:txBody>
      </p:sp>
      <p:pic>
        <p:nvPicPr>
          <p:cNvPr id="3" name="Graphique 2" descr="Cerveau dans une tête">
            <a:extLst>
              <a:ext uri="{FF2B5EF4-FFF2-40B4-BE49-F238E27FC236}">
                <a16:creationId xmlns="" xmlns:a16="http://schemas.microsoft.com/office/drawing/2014/main" id="{18FF5E8B-E864-0149-AB5A-4D3D43957983}"/>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596321" y="1801922"/>
            <a:ext cx="2698359" cy="2698359"/>
          </a:xfrm>
          <a:prstGeom prst="rect">
            <a:avLst/>
          </a:prstGeom>
        </p:spPr>
      </p:pic>
      <p:sp>
        <p:nvSpPr>
          <p:cNvPr id="26" name="Rectangle 25">
            <a:extLst>
              <a:ext uri="{FF2B5EF4-FFF2-40B4-BE49-F238E27FC236}">
                <a16:creationId xmlns="" xmlns:a16="http://schemas.microsoft.com/office/drawing/2014/main" id="{7914D044-48FE-3640-9D56-0B76C51B552F}"/>
              </a:ext>
            </a:extLst>
          </p:cNvPr>
          <p:cNvSpPr/>
          <p:nvPr/>
        </p:nvSpPr>
        <p:spPr>
          <a:xfrm>
            <a:off x="2906592" y="1078647"/>
            <a:ext cx="776175" cy="1446550"/>
          </a:xfrm>
          <a:prstGeom prst="rect">
            <a:avLst/>
          </a:prstGeom>
          <a:noFill/>
        </p:spPr>
        <p:txBody>
          <a:bodyPr wrap="none" lIns="91440" tIns="45720" rIns="91440" bIns="45720">
            <a:spAutoFit/>
          </a:bodyPr>
          <a:lstStyle/>
          <a:p>
            <a:pPr algn="ctr"/>
            <a:r>
              <a:rPr lang="fr-FR" sz="8800" b="1" dirty="0">
                <a:ln w="0"/>
                <a:solidFill>
                  <a:srgbClr val="002060"/>
                </a:solidFill>
                <a:effectLst>
                  <a:reflection blurRad="6350" stA="53000" endA="300" endPos="35500" dir="5400000" sy="-90000" algn="bl" rotWithShape="0"/>
                </a:effectLst>
                <a:latin typeface="Comic Sans MS" panose="030F0902030302020204" pitchFamily="66" charset="0"/>
              </a:rPr>
              <a:t>?</a:t>
            </a:r>
          </a:p>
        </p:txBody>
      </p:sp>
    </p:spTree>
    <p:extLst>
      <p:ext uri="{BB962C8B-B14F-4D97-AF65-F5344CB8AC3E}">
        <p14:creationId xmlns:p14="http://schemas.microsoft.com/office/powerpoint/2010/main" val="13602998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5A3E0E83-4C94-4413-92E8-647E122AD5D6}"/>
              </a:ext>
            </a:extLst>
          </p:cNvPr>
          <p:cNvSpPr>
            <a:spLocks noGrp="1"/>
          </p:cNvSpPr>
          <p:nvPr>
            <p:ph type="title"/>
          </p:nvPr>
        </p:nvSpPr>
        <p:spPr>
          <a:xfrm>
            <a:off x="838200" y="365125"/>
            <a:ext cx="10515600" cy="540397"/>
          </a:xfrm>
        </p:spPr>
        <p:txBody>
          <a:bodyPr>
            <a:normAutofit/>
          </a:bodyPr>
          <a:lstStyle/>
          <a:p>
            <a:pPr algn="ctr"/>
            <a:r>
              <a:rPr lang="fr-FR" sz="2800" dirty="0"/>
              <a:t>Tous les êtres vivants ont besoin d’eau…</a:t>
            </a:r>
          </a:p>
        </p:txBody>
      </p:sp>
      <p:sp>
        <p:nvSpPr>
          <p:cNvPr id="3" name="Espace réservé du contenu 2">
            <a:extLst>
              <a:ext uri="{FF2B5EF4-FFF2-40B4-BE49-F238E27FC236}">
                <a16:creationId xmlns="" xmlns:a16="http://schemas.microsoft.com/office/drawing/2014/main" id="{6507B4F7-C947-4BB3-B0AF-FC41B696CBDD}"/>
              </a:ext>
            </a:extLst>
          </p:cNvPr>
          <p:cNvSpPr>
            <a:spLocks noGrp="1"/>
          </p:cNvSpPr>
          <p:nvPr>
            <p:ph idx="1"/>
          </p:nvPr>
        </p:nvSpPr>
        <p:spPr>
          <a:xfrm>
            <a:off x="838200" y="1085850"/>
            <a:ext cx="10515600" cy="5091113"/>
          </a:xfrm>
        </p:spPr>
        <p:txBody>
          <a:bodyPr>
            <a:normAutofit/>
          </a:bodyPr>
          <a:lstStyle/>
          <a:p>
            <a:r>
              <a:rPr lang="fr-FR" sz="2000" dirty="0"/>
              <a:t>Toutes les plantes ont besoin d’eau. Quand on les laisse sans eau, elles meurent : </a:t>
            </a:r>
          </a:p>
          <a:p>
            <a:endParaRPr lang="fr-FR" sz="2000" dirty="0"/>
          </a:p>
          <a:p>
            <a:endParaRPr lang="fr-FR" sz="2000" dirty="0"/>
          </a:p>
          <a:p>
            <a:endParaRPr lang="fr-FR" sz="2000" dirty="0"/>
          </a:p>
          <a:p>
            <a:endParaRPr lang="fr-FR" sz="2000" dirty="0"/>
          </a:p>
          <a:p>
            <a:endParaRPr lang="fr-FR" sz="2000" dirty="0"/>
          </a:p>
          <a:p>
            <a:endParaRPr lang="fr-FR" sz="2000" dirty="0"/>
          </a:p>
          <a:p>
            <a:r>
              <a:rPr lang="fr-FR" sz="2000" dirty="0"/>
              <a:t>Les animaux également ne peuvent survivre sans eau : </a:t>
            </a:r>
          </a:p>
        </p:txBody>
      </p:sp>
      <p:pic>
        <p:nvPicPr>
          <p:cNvPr id="9" name="Image 8">
            <a:extLst>
              <a:ext uri="{FF2B5EF4-FFF2-40B4-BE49-F238E27FC236}">
                <a16:creationId xmlns="" xmlns:a16="http://schemas.microsoft.com/office/drawing/2014/main" id="{77068176-03DF-4F64-8953-A5F9D49B1683}"/>
              </a:ext>
            </a:extLst>
          </p:cNvPr>
          <p:cNvPicPr>
            <a:picLocks noChangeAspect="1"/>
          </p:cNvPicPr>
          <p:nvPr/>
        </p:nvPicPr>
        <p:blipFill>
          <a:blip r:embed="rId2"/>
          <a:stretch>
            <a:fillRect/>
          </a:stretch>
        </p:blipFill>
        <p:spPr>
          <a:xfrm>
            <a:off x="975172" y="4364080"/>
            <a:ext cx="2670357" cy="1990676"/>
          </a:xfrm>
          <a:prstGeom prst="rect">
            <a:avLst/>
          </a:prstGeom>
        </p:spPr>
      </p:pic>
      <p:pic>
        <p:nvPicPr>
          <p:cNvPr id="11" name="Image 10">
            <a:extLst>
              <a:ext uri="{FF2B5EF4-FFF2-40B4-BE49-F238E27FC236}">
                <a16:creationId xmlns="" xmlns:a16="http://schemas.microsoft.com/office/drawing/2014/main" id="{CF476D63-E9E1-4B9D-8D6F-D51F1D9C7615}"/>
              </a:ext>
            </a:extLst>
          </p:cNvPr>
          <p:cNvPicPr>
            <a:picLocks noChangeAspect="1"/>
          </p:cNvPicPr>
          <p:nvPr/>
        </p:nvPicPr>
        <p:blipFill>
          <a:blip r:embed="rId3"/>
          <a:stretch>
            <a:fillRect/>
          </a:stretch>
        </p:blipFill>
        <p:spPr>
          <a:xfrm>
            <a:off x="4326510" y="4356858"/>
            <a:ext cx="3538980" cy="1990676"/>
          </a:xfrm>
          <a:prstGeom prst="rect">
            <a:avLst/>
          </a:prstGeom>
        </p:spPr>
      </p:pic>
      <p:pic>
        <p:nvPicPr>
          <p:cNvPr id="13" name="Image 12">
            <a:extLst>
              <a:ext uri="{FF2B5EF4-FFF2-40B4-BE49-F238E27FC236}">
                <a16:creationId xmlns="" xmlns:a16="http://schemas.microsoft.com/office/drawing/2014/main" id="{D27C788F-618A-4560-913A-1F1A874CA129}"/>
              </a:ext>
            </a:extLst>
          </p:cNvPr>
          <p:cNvPicPr>
            <a:picLocks noChangeAspect="1"/>
          </p:cNvPicPr>
          <p:nvPr/>
        </p:nvPicPr>
        <p:blipFill>
          <a:blip r:embed="rId4"/>
          <a:stretch>
            <a:fillRect/>
          </a:stretch>
        </p:blipFill>
        <p:spPr>
          <a:xfrm>
            <a:off x="8546471" y="4362343"/>
            <a:ext cx="2976990" cy="1992413"/>
          </a:xfrm>
          <a:prstGeom prst="rect">
            <a:avLst/>
          </a:prstGeom>
        </p:spPr>
      </p:pic>
      <p:pic>
        <p:nvPicPr>
          <p:cNvPr id="6" name="Image 5">
            <a:extLst>
              <a:ext uri="{FF2B5EF4-FFF2-40B4-BE49-F238E27FC236}">
                <a16:creationId xmlns="" xmlns:a16="http://schemas.microsoft.com/office/drawing/2014/main" id="{3872DA0F-C7EA-4D2B-BF14-703AF75089F1}"/>
              </a:ext>
            </a:extLst>
          </p:cNvPr>
          <p:cNvPicPr>
            <a:picLocks noChangeAspect="1"/>
          </p:cNvPicPr>
          <p:nvPr/>
        </p:nvPicPr>
        <p:blipFill>
          <a:blip r:embed="rId5"/>
          <a:stretch>
            <a:fillRect/>
          </a:stretch>
        </p:blipFill>
        <p:spPr>
          <a:xfrm>
            <a:off x="3523346" y="1526199"/>
            <a:ext cx="1258204" cy="2105207"/>
          </a:xfrm>
          <a:prstGeom prst="rect">
            <a:avLst/>
          </a:prstGeom>
        </p:spPr>
      </p:pic>
      <p:pic>
        <p:nvPicPr>
          <p:cNvPr id="10" name="Image 9">
            <a:extLst>
              <a:ext uri="{FF2B5EF4-FFF2-40B4-BE49-F238E27FC236}">
                <a16:creationId xmlns="" xmlns:a16="http://schemas.microsoft.com/office/drawing/2014/main" id="{FC208A54-03FF-4243-BB97-1FAB741B79E0}"/>
              </a:ext>
            </a:extLst>
          </p:cNvPr>
          <p:cNvPicPr>
            <a:picLocks noChangeAspect="1"/>
          </p:cNvPicPr>
          <p:nvPr/>
        </p:nvPicPr>
        <p:blipFill>
          <a:blip r:embed="rId6"/>
          <a:stretch>
            <a:fillRect/>
          </a:stretch>
        </p:blipFill>
        <p:spPr>
          <a:xfrm>
            <a:off x="5563418" y="1526199"/>
            <a:ext cx="1021972" cy="2105207"/>
          </a:xfrm>
          <a:prstGeom prst="rect">
            <a:avLst/>
          </a:prstGeom>
        </p:spPr>
      </p:pic>
    </p:spTree>
    <p:extLst>
      <p:ext uri="{BB962C8B-B14F-4D97-AF65-F5344CB8AC3E}">
        <p14:creationId xmlns:p14="http://schemas.microsoft.com/office/powerpoint/2010/main" val="20644688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4" name="Picture 230" descr="C:\Users\Tom\AppData\Local\Microsoft\Windows\Temporary Internet Files\Content.IE5\54P6HUVA\MPj04384670000[1].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4" name="ZoneTexte 3">
            <a:extLst>
              <a:ext uri="{FF2B5EF4-FFF2-40B4-BE49-F238E27FC236}">
                <a16:creationId xmlns="" xmlns:a16="http://schemas.microsoft.com/office/drawing/2014/main" id="{4295C41D-736E-494B-9803-FA365FFDA8B2}"/>
              </a:ext>
            </a:extLst>
          </p:cNvPr>
          <p:cNvSpPr txBox="1"/>
          <p:nvPr/>
        </p:nvSpPr>
        <p:spPr>
          <a:xfrm>
            <a:off x="2577144" y="3479629"/>
            <a:ext cx="7092071" cy="923330"/>
          </a:xfrm>
          <a:prstGeom prst="rect">
            <a:avLst/>
          </a:prstGeom>
          <a:noFill/>
        </p:spPr>
        <p:txBody>
          <a:bodyPr wrap="none" rtlCol="0">
            <a:spAutoFit/>
          </a:bodyPr>
          <a:lstStyle/>
          <a:p>
            <a:pPr algn="ctr"/>
            <a:r>
              <a:rPr lang="fr-FR" sz="5400" dirty="0">
                <a:solidFill>
                  <a:srgbClr val="002060"/>
                </a:solidFill>
                <a:latin typeface="Chalkduster" panose="03050602040202020205" pitchFamily="66" charset="77"/>
              </a:rPr>
              <a:t>je me questionne</a:t>
            </a:r>
          </a:p>
        </p:txBody>
      </p:sp>
      <p:grpSp>
        <p:nvGrpSpPr>
          <p:cNvPr id="6" name="Groupe 5">
            <a:extLst>
              <a:ext uri="{FF2B5EF4-FFF2-40B4-BE49-F238E27FC236}">
                <a16:creationId xmlns="" xmlns:a16="http://schemas.microsoft.com/office/drawing/2014/main" id="{8EEACD24-89CB-F245-A484-B4DD820C364B}"/>
              </a:ext>
            </a:extLst>
          </p:cNvPr>
          <p:cNvGrpSpPr/>
          <p:nvPr/>
        </p:nvGrpSpPr>
        <p:grpSpPr>
          <a:xfrm>
            <a:off x="7974781" y="211651"/>
            <a:ext cx="3297041" cy="2893100"/>
            <a:chOff x="7974781" y="211651"/>
            <a:chExt cx="3297041" cy="2893100"/>
          </a:xfrm>
        </p:grpSpPr>
        <p:sp>
          <p:nvSpPr>
            <p:cNvPr id="5" name="Rectangle 4">
              <a:extLst>
                <a:ext uri="{FF2B5EF4-FFF2-40B4-BE49-F238E27FC236}">
                  <a16:creationId xmlns="" xmlns:a16="http://schemas.microsoft.com/office/drawing/2014/main" id="{ECAD0512-D688-CD48-9246-747A5CC2E1D1}"/>
                </a:ext>
              </a:extLst>
            </p:cNvPr>
            <p:cNvSpPr/>
            <p:nvPr/>
          </p:nvSpPr>
          <p:spPr>
            <a:xfrm>
              <a:off x="8164510" y="469794"/>
              <a:ext cx="776175" cy="1446550"/>
            </a:xfrm>
            <a:prstGeom prst="rect">
              <a:avLst/>
            </a:prstGeom>
            <a:noFill/>
          </p:spPr>
          <p:txBody>
            <a:bodyPr wrap="none" lIns="91440" tIns="45720" rIns="91440" bIns="45720">
              <a:spAutoFit/>
            </a:bodyPr>
            <a:lstStyle/>
            <a:p>
              <a:pPr algn="ctr"/>
              <a:r>
                <a:rPr lang="fr-FR" sz="8800" b="1" dirty="0">
                  <a:ln w="0"/>
                  <a:solidFill>
                    <a:srgbClr val="002060"/>
                  </a:solidFill>
                  <a:effectLst>
                    <a:reflection blurRad="6350" stA="53000" endA="300" endPos="35500" dir="5400000" sy="-90000" algn="bl" rotWithShape="0"/>
                  </a:effectLst>
                  <a:latin typeface="Comic Sans MS" panose="030F0902030302020204" pitchFamily="66" charset="0"/>
                </a:rPr>
                <a:t>?</a:t>
              </a:r>
            </a:p>
          </p:txBody>
        </p:sp>
        <p:sp>
          <p:nvSpPr>
            <p:cNvPr id="7" name="Rectangle 6">
              <a:extLst>
                <a:ext uri="{FF2B5EF4-FFF2-40B4-BE49-F238E27FC236}">
                  <a16:creationId xmlns="" xmlns:a16="http://schemas.microsoft.com/office/drawing/2014/main" id="{74F8EC1C-902C-A045-A70B-1FCA6ED2D2A3}"/>
                </a:ext>
              </a:extLst>
            </p:cNvPr>
            <p:cNvSpPr/>
            <p:nvPr/>
          </p:nvSpPr>
          <p:spPr>
            <a:xfrm>
              <a:off x="7974781" y="1658201"/>
              <a:ext cx="776175" cy="1446550"/>
            </a:xfrm>
            <a:prstGeom prst="rect">
              <a:avLst/>
            </a:prstGeom>
            <a:noFill/>
          </p:spPr>
          <p:txBody>
            <a:bodyPr wrap="none" lIns="91440" tIns="45720" rIns="91440" bIns="45720">
              <a:spAutoFit/>
            </a:bodyPr>
            <a:lstStyle/>
            <a:p>
              <a:pPr algn="ctr"/>
              <a:r>
                <a:rPr lang="fr-FR" sz="8800" b="1" dirty="0">
                  <a:ln w="0"/>
                  <a:solidFill>
                    <a:srgbClr val="002060"/>
                  </a:solidFill>
                  <a:effectLst>
                    <a:reflection blurRad="6350" stA="53000" endA="300" endPos="35500" dir="5400000" sy="-90000" algn="bl" rotWithShape="0"/>
                  </a:effectLst>
                  <a:latin typeface="Comic Sans MS" panose="030F0902030302020204" pitchFamily="66" charset="0"/>
                </a:rPr>
                <a:t>?</a:t>
              </a:r>
            </a:p>
          </p:txBody>
        </p:sp>
        <p:sp>
          <p:nvSpPr>
            <p:cNvPr id="8" name="Rectangle 7">
              <a:extLst>
                <a:ext uri="{FF2B5EF4-FFF2-40B4-BE49-F238E27FC236}">
                  <a16:creationId xmlns="" xmlns:a16="http://schemas.microsoft.com/office/drawing/2014/main" id="{FA73218D-1E36-3D46-B7BC-B3A1D6A2FE89}"/>
                </a:ext>
              </a:extLst>
            </p:cNvPr>
            <p:cNvSpPr/>
            <p:nvPr/>
          </p:nvSpPr>
          <p:spPr>
            <a:xfrm>
              <a:off x="8603504" y="1345041"/>
              <a:ext cx="776175" cy="1446550"/>
            </a:xfrm>
            <a:prstGeom prst="rect">
              <a:avLst/>
            </a:prstGeom>
            <a:noFill/>
          </p:spPr>
          <p:txBody>
            <a:bodyPr wrap="none" lIns="91440" tIns="45720" rIns="91440" bIns="45720">
              <a:spAutoFit/>
            </a:bodyPr>
            <a:lstStyle/>
            <a:p>
              <a:pPr algn="ctr"/>
              <a:r>
                <a:rPr lang="fr-FR" sz="8800" b="1" dirty="0">
                  <a:ln w="0"/>
                  <a:solidFill>
                    <a:srgbClr val="002060"/>
                  </a:solidFill>
                  <a:effectLst>
                    <a:reflection blurRad="6350" stA="53000" endA="300" endPos="35500" dir="5400000" sy="-90000" algn="bl" rotWithShape="0"/>
                  </a:effectLst>
                  <a:latin typeface="Comic Sans MS" panose="030F0902030302020204" pitchFamily="66" charset="0"/>
                </a:rPr>
                <a:t>?</a:t>
              </a:r>
            </a:p>
          </p:txBody>
        </p:sp>
        <p:sp>
          <p:nvSpPr>
            <p:cNvPr id="9" name="Rectangle 8">
              <a:extLst>
                <a:ext uri="{FF2B5EF4-FFF2-40B4-BE49-F238E27FC236}">
                  <a16:creationId xmlns="" xmlns:a16="http://schemas.microsoft.com/office/drawing/2014/main" id="{8B506CD3-1928-E949-BD94-6EBEC5D3AFF5}"/>
                </a:ext>
              </a:extLst>
            </p:cNvPr>
            <p:cNvSpPr/>
            <p:nvPr/>
          </p:nvSpPr>
          <p:spPr>
            <a:xfrm>
              <a:off x="8854474" y="270279"/>
              <a:ext cx="776175" cy="1446550"/>
            </a:xfrm>
            <a:prstGeom prst="rect">
              <a:avLst/>
            </a:prstGeom>
            <a:noFill/>
          </p:spPr>
          <p:txBody>
            <a:bodyPr wrap="none" lIns="91440" tIns="45720" rIns="91440" bIns="45720">
              <a:spAutoFit/>
            </a:bodyPr>
            <a:lstStyle/>
            <a:p>
              <a:pPr algn="ctr"/>
              <a:r>
                <a:rPr lang="fr-FR" sz="8800" b="1" dirty="0">
                  <a:ln w="0"/>
                  <a:solidFill>
                    <a:srgbClr val="002060"/>
                  </a:solidFill>
                  <a:effectLst>
                    <a:reflection blurRad="6350" stA="53000" endA="300" endPos="35500" dir="5400000" sy="-90000" algn="bl" rotWithShape="0"/>
                  </a:effectLst>
                  <a:latin typeface="Comic Sans MS" panose="030F0902030302020204" pitchFamily="66" charset="0"/>
                </a:rPr>
                <a:t>?</a:t>
              </a:r>
            </a:p>
          </p:txBody>
        </p:sp>
        <p:sp>
          <p:nvSpPr>
            <p:cNvPr id="10" name="Rectangle 9">
              <a:extLst>
                <a:ext uri="{FF2B5EF4-FFF2-40B4-BE49-F238E27FC236}">
                  <a16:creationId xmlns="" xmlns:a16="http://schemas.microsoft.com/office/drawing/2014/main" id="{86514C2D-6CB6-DE40-8A61-849CFB39ED49}"/>
                </a:ext>
              </a:extLst>
            </p:cNvPr>
            <p:cNvSpPr/>
            <p:nvPr/>
          </p:nvSpPr>
          <p:spPr>
            <a:xfrm>
              <a:off x="9281128" y="1544556"/>
              <a:ext cx="776175" cy="1446550"/>
            </a:xfrm>
            <a:prstGeom prst="rect">
              <a:avLst/>
            </a:prstGeom>
            <a:noFill/>
          </p:spPr>
          <p:txBody>
            <a:bodyPr wrap="none" lIns="91440" tIns="45720" rIns="91440" bIns="45720">
              <a:spAutoFit/>
            </a:bodyPr>
            <a:lstStyle/>
            <a:p>
              <a:pPr algn="ctr"/>
              <a:r>
                <a:rPr lang="fr-FR" sz="8800" b="1" dirty="0">
                  <a:ln w="0"/>
                  <a:solidFill>
                    <a:srgbClr val="002060"/>
                  </a:solidFill>
                  <a:effectLst>
                    <a:reflection blurRad="6350" stA="53000" endA="300" endPos="35500" dir="5400000" sy="-90000" algn="bl" rotWithShape="0"/>
                  </a:effectLst>
                  <a:latin typeface="Comic Sans MS" panose="030F0902030302020204" pitchFamily="66" charset="0"/>
                </a:rPr>
                <a:t>?</a:t>
              </a:r>
            </a:p>
          </p:txBody>
        </p:sp>
        <p:sp>
          <p:nvSpPr>
            <p:cNvPr id="11" name="Rectangle 10">
              <a:extLst>
                <a:ext uri="{FF2B5EF4-FFF2-40B4-BE49-F238E27FC236}">
                  <a16:creationId xmlns="" xmlns:a16="http://schemas.microsoft.com/office/drawing/2014/main" id="{3451994C-4CE9-2C4D-B796-257AAEB022E6}"/>
                </a:ext>
              </a:extLst>
            </p:cNvPr>
            <p:cNvSpPr/>
            <p:nvPr/>
          </p:nvSpPr>
          <p:spPr>
            <a:xfrm>
              <a:off x="9473212" y="469794"/>
              <a:ext cx="776175" cy="1446550"/>
            </a:xfrm>
            <a:prstGeom prst="rect">
              <a:avLst/>
            </a:prstGeom>
            <a:noFill/>
          </p:spPr>
          <p:txBody>
            <a:bodyPr wrap="none" lIns="91440" tIns="45720" rIns="91440" bIns="45720">
              <a:spAutoFit/>
            </a:bodyPr>
            <a:lstStyle/>
            <a:p>
              <a:pPr algn="ctr"/>
              <a:r>
                <a:rPr lang="fr-FR" sz="8800" b="1" dirty="0">
                  <a:ln w="0"/>
                  <a:solidFill>
                    <a:srgbClr val="002060"/>
                  </a:solidFill>
                  <a:effectLst>
                    <a:reflection blurRad="6350" stA="53000" endA="300" endPos="35500" dir="5400000" sy="-90000" algn="bl" rotWithShape="0"/>
                  </a:effectLst>
                  <a:latin typeface="Comic Sans MS" panose="030F0902030302020204" pitchFamily="66" charset="0"/>
                </a:rPr>
                <a:t>?</a:t>
              </a:r>
            </a:p>
          </p:txBody>
        </p:sp>
        <p:sp>
          <p:nvSpPr>
            <p:cNvPr id="12" name="Rectangle 11">
              <a:extLst>
                <a:ext uri="{FF2B5EF4-FFF2-40B4-BE49-F238E27FC236}">
                  <a16:creationId xmlns="" xmlns:a16="http://schemas.microsoft.com/office/drawing/2014/main" id="{6D9421B6-9E93-F94B-A4CF-4A0E0B25C0FA}"/>
                </a:ext>
              </a:extLst>
            </p:cNvPr>
            <p:cNvSpPr/>
            <p:nvPr/>
          </p:nvSpPr>
          <p:spPr>
            <a:xfrm>
              <a:off x="9866367" y="1303445"/>
              <a:ext cx="776175" cy="1446550"/>
            </a:xfrm>
            <a:prstGeom prst="rect">
              <a:avLst/>
            </a:prstGeom>
            <a:noFill/>
          </p:spPr>
          <p:txBody>
            <a:bodyPr wrap="none" lIns="91440" tIns="45720" rIns="91440" bIns="45720">
              <a:spAutoFit/>
            </a:bodyPr>
            <a:lstStyle/>
            <a:p>
              <a:pPr algn="ctr"/>
              <a:r>
                <a:rPr lang="fr-FR" sz="8800" b="1" dirty="0">
                  <a:ln w="0"/>
                  <a:solidFill>
                    <a:srgbClr val="002060"/>
                  </a:solidFill>
                  <a:effectLst>
                    <a:reflection blurRad="6350" stA="53000" endA="300" endPos="35500" dir="5400000" sy="-90000" algn="bl" rotWithShape="0"/>
                  </a:effectLst>
                  <a:latin typeface="Comic Sans MS" panose="030F0902030302020204" pitchFamily="66" charset="0"/>
                </a:rPr>
                <a:t>?</a:t>
              </a:r>
            </a:p>
          </p:txBody>
        </p:sp>
        <p:sp>
          <p:nvSpPr>
            <p:cNvPr id="13" name="Rectangle 12">
              <a:extLst>
                <a:ext uri="{FF2B5EF4-FFF2-40B4-BE49-F238E27FC236}">
                  <a16:creationId xmlns="" xmlns:a16="http://schemas.microsoft.com/office/drawing/2014/main" id="{91711928-BE55-804F-AD3B-2322FBC780AF}"/>
                </a:ext>
              </a:extLst>
            </p:cNvPr>
            <p:cNvSpPr/>
            <p:nvPr/>
          </p:nvSpPr>
          <p:spPr>
            <a:xfrm>
              <a:off x="10495647" y="774594"/>
              <a:ext cx="776175" cy="1446550"/>
            </a:xfrm>
            <a:prstGeom prst="rect">
              <a:avLst/>
            </a:prstGeom>
            <a:noFill/>
          </p:spPr>
          <p:txBody>
            <a:bodyPr wrap="none" lIns="91440" tIns="45720" rIns="91440" bIns="45720">
              <a:spAutoFit/>
            </a:bodyPr>
            <a:lstStyle/>
            <a:p>
              <a:pPr algn="ctr"/>
              <a:r>
                <a:rPr lang="fr-FR" sz="8800" b="1" dirty="0">
                  <a:ln w="0"/>
                  <a:solidFill>
                    <a:srgbClr val="002060"/>
                  </a:solidFill>
                  <a:effectLst>
                    <a:reflection blurRad="6350" stA="53000" endA="300" endPos="35500" dir="5400000" sy="-90000" algn="bl" rotWithShape="0"/>
                  </a:effectLst>
                  <a:latin typeface="Comic Sans MS" panose="030F0902030302020204" pitchFamily="66" charset="0"/>
                </a:rPr>
                <a:t>?</a:t>
              </a:r>
            </a:p>
          </p:txBody>
        </p:sp>
        <p:sp>
          <p:nvSpPr>
            <p:cNvPr id="14" name="Rectangle 13">
              <a:extLst>
                <a:ext uri="{FF2B5EF4-FFF2-40B4-BE49-F238E27FC236}">
                  <a16:creationId xmlns="" xmlns:a16="http://schemas.microsoft.com/office/drawing/2014/main" id="{8F184B91-B295-D845-8E8E-A06819008926}"/>
                </a:ext>
              </a:extLst>
            </p:cNvPr>
            <p:cNvSpPr/>
            <p:nvPr/>
          </p:nvSpPr>
          <p:spPr>
            <a:xfrm>
              <a:off x="10094967" y="211651"/>
              <a:ext cx="776175" cy="1446550"/>
            </a:xfrm>
            <a:prstGeom prst="rect">
              <a:avLst/>
            </a:prstGeom>
            <a:noFill/>
          </p:spPr>
          <p:txBody>
            <a:bodyPr wrap="none" lIns="91440" tIns="45720" rIns="91440" bIns="45720">
              <a:spAutoFit/>
            </a:bodyPr>
            <a:lstStyle/>
            <a:p>
              <a:pPr algn="ctr"/>
              <a:r>
                <a:rPr lang="fr-FR" sz="8800" b="1" dirty="0">
                  <a:ln w="0"/>
                  <a:solidFill>
                    <a:srgbClr val="002060"/>
                  </a:solidFill>
                  <a:effectLst>
                    <a:reflection blurRad="6350" stA="53000" endA="300" endPos="35500" dir="5400000" sy="-90000" algn="bl" rotWithShape="0"/>
                  </a:effectLst>
                  <a:latin typeface="Comic Sans MS" panose="030F0902030302020204" pitchFamily="66" charset="0"/>
                </a:rPr>
                <a:t>?</a:t>
              </a:r>
            </a:p>
          </p:txBody>
        </p:sp>
      </p:grpSp>
      <p:grpSp>
        <p:nvGrpSpPr>
          <p:cNvPr id="16" name="Groupe 15">
            <a:extLst>
              <a:ext uri="{FF2B5EF4-FFF2-40B4-BE49-F238E27FC236}">
                <a16:creationId xmlns="" xmlns:a16="http://schemas.microsoft.com/office/drawing/2014/main" id="{A6A87D21-57DC-004F-BC1D-B12254E2AA80}"/>
              </a:ext>
            </a:extLst>
          </p:cNvPr>
          <p:cNvGrpSpPr/>
          <p:nvPr/>
        </p:nvGrpSpPr>
        <p:grpSpPr>
          <a:xfrm>
            <a:off x="440232" y="211651"/>
            <a:ext cx="3297041" cy="2893100"/>
            <a:chOff x="7974781" y="211651"/>
            <a:chExt cx="3297041" cy="2893100"/>
          </a:xfrm>
        </p:grpSpPr>
        <p:sp>
          <p:nvSpPr>
            <p:cNvPr id="17" name="Rectangle 16">
              <a:extLst>
                <a:ext uri="{FF2B5EF4-FFF2-40B4-BE49-F238E27FC236}">
                  <a16:creationId xmlns="" xmlns:a16="http://schemas.microsoft.com/office/drawing/2014/main" id="{43D475D8-5115-1441-AF65-849F92F23C61}"/>
                </a:ext>
              </a:extLst>
            </p:cNvPr>
            <p:cNvSpPr/>
            <p:nvPr/>
          </p:nvSpPr>
          <p:spPr>
            <a:xfrm>
              <a:off x="8164510" y="469794"/>
              <a:ext cx="776175" cy="1446550"/>
            </a:xfrm>
            <a:prstGeom prst="rect">
              <a:avLst/>
            </a:prstGeom>
            <a:noFill/>
          </p:spPr>
          <p:txBody>
            <a:bodyPr wrap="none" lIns="91440" tIns="45720" rIns="91440" bIns="45720">
              <a:spAutoFit/>
            </a:bodyPr>
            <a:lstStyle/>
            <a:p>
              <a:pPr algn="ctr"/>
              <a:r>
                <a:rPr lang="fr-FR" sz="8800" b="1" dirty="0">
                  <a:ln w="0"/>
                  <a:solidFill>
                    <a:srgbClr val="002060"/>
                  </a:solidFill>
                  <a:effectLst>
                    <a:reflection blurRad="6350" stA="53000" endA="300" endPos="35500" dir="5400000" sy="-90000" algn="bl" rotWithShape="0"/>
                  </a:effectLst>
                  <a:latin typeface="Comic Sans MS" panose="030F0902030302020204" pitchFamily="66" charset="0"/>
                </a:rPr>
                <a:t>?</a:t>
              </a:r>
            </a:p>
          </p:txBody>
        </p:sp>
        <p:sp>
          <p:nvSpPr>
            <p:cNvPr id="18" name="Rectangle 17">
              <a:extLst>
                <a:ext uri="{FF2B5EF4-FFF2-40B4-BE49-F238E27FC236}">
                  <a16:creationId xmlns="" xmlns:a16="http://schemas.microsoft.com/office/drawing/2014/main" id="{AAE2A60D-34A5-2340-B3FF-3604EAB7D5D0}"/>
                </a:ext>
              </a:extLst>
            </p:cNvPr>
            <p:cNvSpPr/>
            <p:nvPr/>
          </p:nvSpPr>
          <p:spPr>
            <a:xfrm>
              <a:off x="7974781" y="1658201"/>
              <a:ext cx="776175" cy="1446550"/>
            </a:xfrm>
            <a:prstGeom prst="rect">
              <a:avLst/>
            </a:prstGeom>
            <a:noFill/>
          </p:spPr>
          <p:txBody>
            <a:bodyPr wrap="none" lIns="91440" tIns="45720" rIns="91440" bIns="45720">
              <a:spAutoFit/>
            </a:bodyPr>
            <a:lstStyle/>
            <a:p>
              <a:pPr algn="ctr"/>
              <a:r>
                <a:rPr lang="fr-FR" sz="8800" b="1" dirty="0">
                  <a:ln w="0"/>
                  <a:solidFill>
                    <a:srgbClr val="002060"/>
                  </a:solidFill>
                  <a:effectLst>
                    <a:reflection blurRad="6350" stA="53000" endA="300" endPos="35500" dir="5400000" sy="-90000" algn="bl" rotWithShape="0"/>
                  </a:effectLst>
                  <a:latin typeface="Comic Sans MS" panose="030F0902030302020204" pitchFamily="66" charset="0"/>
                </a:rPr>
                <a:t>?</a:t>
              </a:r>
            </a:p>
          </p:txBody>
        </p:sp>
        <p:sp>
          <p:nvSpPr>
            <p:cNvPr id="19" name="Rectangle 18">
              <a:extLst>
                <a:ext uri="{FF2B5EF4-FFF2-40B4-BE49-F238E27FC236}">
                  <a16:creationId xmlns="" xmlns:a16="http://schemas.microsoft.com/office/drawing/2014/main" id="{E7C7C176-59B2-CF4C-9B9E-4A53A1B1D0D7}"/>
                </a:ext>
              </a:extLst>
            </p:cNvPr>
            <p:cNvSpPr/>
            <p:nvPr/>
          </p:nvSpPr>
          <p:spPr>
            <a:xfrm>
              <a:off x="8603504" y="1345041"/>
              <a:ext cx="776175" cy="1446550"/>
            </a:xfrm>
            <a:prstGeom prst="rect">
              <a:avLst/>
            </a:prstGeom>
            <a:noFill/>
          </p:spPr>
          <p:txBody>
            <a:bodyPr wrap="none" lIns="91440" tIns="45720" rIns="91440" bIns="45720">
              <a:spAutoFit/>
            </a:bodyPr>
            <a:lstStyle/>
            <a:p>
              <a:pPr algn="ctr"/>
              <a:r>
                <a:rPr lang="fr-FR" sz="8800" b="1" dirty="0">
                  <a:ln w="0"/>
                  <a:solidFill>
                    <a:srgbClr val="002060"/>
                  </a:solidFill>
                  <a:effectLst>
                    <a:reflection blurRad="6350" stA="53000" endA="300" endPos="35500" dir="5400000" sy="-90000" algn="bl" rotWithShape="0"/>
                  </a:effectLst>
                  <a:latin typeface="Comic Sans MS" panose="030F0902030302020204" pitchFamily="66" charset="0"/>
                </a:rPr>
                <a:t>?</a:t>
              </a:r>
            </a:p>
          </p:txBody>
        </p:sp>
        <p:sp>
          <p:nvSpPr>
            <p:cNvPr id="20" name="Rectangle 19">
              <a:extLst>
                <a:ext uri="{FF2B5EF4-FFF2-40B4-BE49-F238E27FC236}">
                  <a16:creationId xmlns="" xmlns:a16="http://schemas.microsoft.com/office/drawing/2014/main" id="{7AA59866-C2CE-4D4E-8B0D-BB6C020129F0}"/>
                </a:ext>
              </a:extLst>
            </p:cNvPr>
            <p:cNvSpPr/>
            <p:nvPr/>
          </p:nvSpPr>
          <p:spPr>
            <a:xfrm>
              <a:off x="8854474" y="270279"/>
              <a:ext cx="776175" cy="1446550"/>
            </a:xfrm>
            <a:prstGeom prst="rect">
              <a:avLst/>
            </a:prstGeom>
            <a:noFill/>
          </p:spPr>
          <p:txBody>
            <a:bodyPr wrap="none" lIns="91440" tIns="45720" rIns="91440" bIns="45720">
              <a:spAutoFit/>
            </a:bodyPr>
            <a:lstStyle/>
            <a:p>
              <a:pPr algn="ctr"/>
              <a:r>
                <a:rPr lang="fr-FR" sz="8800" b="1" dirty="0">
                  <a:ln w="0"/>
                  <a:solidFill>
                    <a:srgbClr val="002060"/>
                  </a:solidFill>
                  <a:effectLst>
                    <a:reflection blurRad="6350" stA="53000" endA="300" endPos="35500" dir="5400000" sy="-90000" algn="bl" rotWithShape="0"/>
                  </a:effectLst>
                  <a:latin typeface="Comic Sans MS" panose="030F0902030302020204" pitchFamily="66" charset="0"/>
                </a:rPr>
                <a:t>?</a:t>
              </a:r>
            </a:p>
          </p:txBody>
        </p:sp>
        <p:sp>
          <p:nvSpPr>
            <p:cNvPr id="21" name="Rectangle 20">
              <a:extLst>
                <a:ext uri="{FF2B5EF4-FFF2-40B4-BE49-F238E27FC236}">
                  <a16:creationId xmlns="" xmlns:a16="http://schemas.microsoft.com/office/drawing/2014/main" id="{C487E3A9-E558-9F46-B875-5695760EAE31}"/>
                </a:ext>
              </a:extLst>
            </p:cNvPr>
            <p:cNvSpPr/>
            <p:nvPr/>
          </p:nvSpPr>
          <p:spPr>
            <a:xfrm>
              <a:off x="9281128" y="1544556"/>
              <a:ext cx="776175" cy="1446550"/>
            </a:xfrm>
            <a:prstGeom prst="rect">
              <a:avLst/>
            </a:prstGeom>
            <a:noFill/>
          </p:spPr>
          <p:txBody>
            <a:bodyPr wrap="none" lIns="91440" tIns="45720" rIns="91440" bIns="45720">
              <a:spAutoFit/>
            </a:bodyPr>
            <a:lstStyle/>
            <a:p>
              <a:pPr algn="ctr"/>
              <a:r>
                <a:rPr lang="fr-FR" sz="8800" b="1" dirty="0">
                  <a:ln w="0"/>
                  <a:solidFill>
                    <a:srgbClr val="002060"/>
                  </a:solidFill>
                  <a:effectLst>
                    <a:reflection blurRad="6350" stA="53000" endA="300" endPos="35500" dir="5400000" sy="-90000" algn="bl" rotWithShape="0"/>
                  </a:effectLst>
                  <a:latin typeface="Comic Sans MS" panose="030F0902030302020204" pitchFamily="66" charset="0"/>
                </a:rPr>
                <a:t>?</a:t>
              </a:r>
            </a:p>
          </p:txBody>
        </p:sp>
        <p:sp>
          <p:nvSpPr>
            <p:cNvPr id="22" name="Rectangle 21">
              <a:extLst>
                <a:ext uri="{FF2B5EF4-FFF2-40B4-BE49-F238E27FC236}">
                  <a16:creationId xmlns="" xmlns:a16="http://schemas.microsoft.com/office/drawing/2014/main" id="{8ACA312A-5183-B442-9D98-F39CE9F023E5}"/>
                </a:ext>
              </a:extLst>
            </p:cNvPr>
            <p:cNvSpPr/>
            <p:nvPr/>
          </p:nvSpPr>
          <p:spPr>
            <a:xfrm>
              <a:off x="9473212" y="469794"/>
              <a:ext cx="776175" cy="1446550"/>
            </a:xfrm>
            <a:prstGeom prst="rect">
              <a:avLst/>
            </a:prstGeom>
            <a:noFill/>
          </p:spPr>
          <p:txBody>
            <a:bodyPr wrap="none" lIns="91440" tIns="45720" rIns="91440" bIns="45720">
              <a:spAutoFit/>
            </a:bodyPr>
            <a:lstStyle/>
            <a:p>
              <a:pPr algn="ctr"/>
              <a:r>
                <a:rPr lang="fr-FR" sz="8800" b="1" dirty="0">
                  <a:ln w="0"/>
                  <a:solidFill>
                    <a:srgbClr val="002060"/>
                  </a:solidFill>
                  <a:effectLst>
                    <a:reflection blurRad="6350" stA="53000" endA="300" endPos="35500" dir="5400000" sy="-90000" algn="bl" rotWithShape="0"/>
                  </a:effectLst>
                  <a:latin typeface="Comic Sans MS" panose="030F0902030302020204" pitchFamily="66" charset="0"/>
                </a:rPr>
                <a:t>?</a:t>
              </a:r>
            </a:p>
          </p:txBody>
        </p:sp>
        <p:sp>
          <p:nvSpPr>
            <p:cNvPr id="23" name="Rectangle 22">
              <a:extLst>
                <a:ext uri="{FF2B5EF4-FFF2-40B4-BE49-F238E27FC236}">
                  <a16:creationId xmlns="" xmlns:a16="http://schemas.microsoft.com/office/drawing/2014/main" id="{9EBDC171-D554-0E45-BA07-3B25FE10E605}"/>
                </a:ext>
              </a:extLst>
            </p:cNvPr>
            <p:cNvSpPr/>
            <p:nvPr/>
          </p:nvSpPr>
          <p:spPr>
            <a:xfrm>
              <a:off x="9866367" y="1303445"/>
              <a:ext cx="776175" cy="1446550"/>
            </a:xfrm>
            <a:prstGeom prst="rect">
              <a:avLst/>
            </a:prstGeom>
            <a:noFill/>
          </p:spPr>
          <p:txBody>
            <a:bodyPr wrap="none" lIns="91440" tIns="45720" rIns="91440" bIns="45720">
              <a:spAutoFit/>
            </a:bodyPr>
            <a:lstStyle/>
            <a:p>
              <a:pPr algn="ctr"/>
              <a:r>
                <a:rPr lang="fr-FR" sz="8800" b="1" dirty="0">
                  <a:ln w="0"/>
                  <a:solidFill>
                    <a:srgbClr val="002060"/>
                  </a:solidFill>
                  <a:effectLst>
                    <a:reflection blurRad="6350" stA="53000" endA="300" endPos="35500" dir="5400000" sy="-90000" algn="bl" rotWithShape="0"/>
                  </a:effectLst>
                  <a:latin typeface="Comic Sans MS" panose="030F0902030302020204" pitchFamily="66" charset="0"/>
                </a:rPr>
                <a:t>?</a:t>
              </a:r>
            </a:p>
          </p:txBody>
        </p:sp>
        <p:sp>
          <p:nvSpPr>
            <p:cNvPr id="24" name="Rectangle 23">
              <a:extLst>
                <a:ext uri="{FF2B5EF4-FFF2-40B4-BE49-F238E27FC236}">
                  <a16:creationId xmlns="" xmlns:a16="http://schemas.microsoft.com/office/drawing/2014/main" id="{FD726919-48D7-3E46-863F-7638D2B0C22B}"/>
                </a:ext>
              </a:extLst>
            </p:cNvPr>
            <p:cNvSpPr/>
            <p:nvPr/>
          </p:nvSpPr>
          <p:spPr>
            <a:xfrm>
              <a:off x="10495647" y="774594"/>
              <a:ext cx="776175" cy="1446550"/>
            </a:xfrm>
            <a:prstGeom prst="rect">
              <a:avLst/>
            </a:prstGeom>
            <a:noFill/>
          </p:spPr>
          <p:txBody>
            <a:bodyPr wrap="none" lIns="91440" tIns="45720" rIns="91440" bIns="45720">
              <a:spAutoFit/>
            </a:bodyPr>
            <a:lstStyle/>
            <a:p>
              <a:pPr algn="ctr"/>
              <a:r>
                <a:rPr lang="fr-FR" sz="8800" b="1" dirty="0">
                  <a:ln w="0"/>
                  <a:solidFill>
                    <a:srgbClr val="002060"/>
                  </a:solidFill>
                  <a:effectLst>
                    <a:reflection blurRad="6350" stA="53000" endA="300" endPos="35500" dir="5400000" sy="-90000" algn="bl" rotWithShape="0"/>
                  </a:effectLst>
                  <a:latin typeface="Comic Sans MS" panose="030F0902030302020204" pitchFamily="66" charset="0"/>
                </a:rPr>
                <a:t>?</a:t>
              </a:r>
            </a:p>
          </p:txBody>
        </p:sp>
        <p:sp>
          <p:nvSpPr>
            <p:cNvPr id="25" name="Rectangle 24">
              <a:extLst>
                <a:ext uri="{FF2B5EF4-FFF2-40B4-BE49-F238E27FC236}">
                  <a16:creationId xmlns="" xmlns:a16="http://schemas.microsoft.com/office/drawing/2014/main" id="{62D43E7E-7796-F645-A674-F68A668B221D}"/>
                </a:ext>
              </a:extLst>
            </p:cNvPr>
            <p:cNvSpPr/>
            <p:nvPr/>
          </p:nvSpPr>
          <p:spPr>
            <a:xfrm>
              <a:off x="10094967" y="211651"/>
              <a:ext cx="776175" cy="1446550"/>
            </a:xfrm>
            <a:prstGeom prst="rect">
              <a:avLst/>
            </a:prstGeom>
            <a:noFill/>
          </p:spPr>
          <p:txBody>
            <a:bodyPr wrap="none" lIns="91440" tIns="45720" rIns="91440" bIns="45720">
              <a:spAutoFit/>
            </a:bodyPr>
            <a:lstStyle/>
            <a:p>
              <a:pPr algn="ctr"/>
              <a:r>
                <a:rPr lang="fr-FR" sz="8800" b="1" dirty="0">
                  <a:ln w="0"/>
                  <a:solidFill>
                    <a:srgbClr val="002060"/>
                  </a:solidFill>
                  <a:effectLst>
                    <a:reflection blurRad="6350" stA="53000" endA="300" endPos="35500" dir="5400000" sy="-90000" algn="bl" rotWithShape="0"/>
                  </a:effectLst>
                  <a:latin typeface="Comic Sans MS" panose="030F0902030302020204" pitchFamily="66" charset="0"/>
                </a:rPr>
                <a:t>?</a:t>
              </a:r>
            </a:p>
          </p:txBody>
        </p:sp>
      </p:grpSp>
    </p:spTree>
    <p:extLst>
      <p:ext uri="{BB962C8B-B14F-4D97-AF65-F5344CB8AC3E}">
        <p14:creationId xmlns:p14="http://schemas.microsoft.com/office/powerpoint/2010/main" val="14783565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 xmlns:a16="http://schemas.microsoft.com/office/drawing/2014/main" id="{BE24DC79-04FA-AC4C-8E8D-CAA25BE9BAE6}"/>
              </a:ext>
            </a:extLst>
          </p:cNvPr>
          <p:cNvSpPr txBox="1"/>
          <p:nvPr/>
        </p:nvSpPr>
        <p:spPr>
          <a:xfrm>
            <a:off x="1007116" y="2705725"/>
            <a:ext cx="10177786" cy="1446550"/>
          </a:xfrm>
          <a:prstGeom prst="rect">
            <a:avLst/>
          </a:prstGeom>
          <a:noFill/>
        </p:spPr>
        <p:txBody>
          <a:bodyPr wrap="none" rtlCol="0">
            <a:spAutoFit/>
          </a:bodyPr>
          <a:lstStyle/>
          <a:p>
            <a:pPr algn="ctr"/>
            <a:r>
              <a:rPr lang="fr-FR" sz="4400" dirty="0">
                <a:solidFill>
                  <a:srgbClr val="002060"/>
                </a:solidFill>
                <a:latin typeface="Comic Sans MS" panose="030F0902030302020204" pitchFamily="66" charset="0"/>
              </a:rPr>
              <a:t>Les êtres vivants peuvent-ils survivre </a:t>
            </a:r>
          </a:p>
          <a:p>
            <a:pPr algn="ctr"/>
            <a:r>
              <a:rPr lang="fr-FR" sz="4400" dirty="0">
                <a:solidFill>
                  <a:srgbClr val="002060"/>
                </a:solidFill>
                <a:latin typeface="Comic Sans MS" panose="030F0902030302020204" pitchFamily="66" charset="0"/>
              </a:rPr>
              <a:t>dans tous les milieux ?</a:t>
            </a:r>
          </a:p>
        </p:txBody>
      </p:sp>
    </p:spTree>
    <p:extLst>
      <p:ext uri="{BB962C8B-B14F-4D97-AF65-F5344CB8AC3E}">
        <p14:creationId xmlns:p14="http://schemas.microsoft.com/office/powerpoint/2010/main" val="27788040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4" name="Picture 230" descr="C:\Users\Tom\AppData\Local\Microsoft\Windows\Temporary Internet Files\Content.IE5\54P6HUVA\MPj04384670000[1].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4" name="ZoneTexte 3">
            <a:extLst>
              <a:ext uri="{FF2B5EF4-FFF2-40B4-BE49-F238E27FC236}">
                <a16:creationId xmlns="" xmlns:a16="http://schemas.microsoft.com/office/drawing/2014/main" id="{4295C41D-736E-494B-9803-FA365FFDA8B2}"/>
              </a:ext>
            </a:extLst>
          </p:cNvPr>
          <p:cNvSpPr txBox="1"/>
          <p:nvPr/>
        </p:nvSpPr>
        <p:spPr>
          <a:xfrm>
            <a:off x="3531706" y="3431246"/>
            <a:ext cx="4647426" cy="923330"/>
          </a:xfrm>
          <a:prstGeom prst="rect">
            <a:avLst/>
          </a:prstGeom>
          <a:noFill/>
        </p:spPr>
        <p:txBody>
          <a:bodyPr wrap="none" rtlCol="0">
            <a:spAutoFit/>
          </a:bodyPr>
          <a:lstStyle/>
          <a:p>
            <a:pPr algn="ctr"/>
            <a:r>
              <a:rPr lang="fr-FR" sz="5400" dirty="0">
                <a:solidFill>
                  <a:srgbClr val="002060"/>
                </a:solidFill>
                <a:latin typeface="Chalkduster" panose="03050602040202020205" pitchFamily="66" charset="77"/>
              </a:rPr>
              <a:t>je réfléchis …</a:t>
            </a:r>
          </a:p>
        </p:txBody>
      </p:sp>
      <p:pic>
        <p:nvPicPr>
          <p:cNvPr id="3" name="Image 2">
            <a:extLst>
              <a:ext uri="{FF2B5EF4-FFF2-40B4-BE49-F238E27FC236}">
                <a16:creationId xmlns="" xmlns:a16="http://schemas.microsoft.com/office/drawing/2014/main" id="{1BC86EF0-5E80-9E44-8E15-C48CAC866E9E}"/>
              </a:ext>
            </a:extLst>
          </p:cNvPr>
          <p:cNvPicPr>
            <a:picLocks noChangeAspect="1"/>
          </p:cNvPicPr>
          <p:nvPr/>
        </p:nvPicPr>
        <p:blipFill>
          <a:blip r:embed="rId3">
            <a:clrChange>
              <a:clrFrom>
                <a:srgbClr val="FFFFFF"/>
              </a:clrFrom>
              <a:clrTo>
                <a:srgbClr val="FFFFFF">
                  <a:alpha val="0"/>
                </a:srgbClr>
              </a:clrTo>
            </a:clrChange>
          </a:blip>
          <a:stretch>
            <a:fillRect/>
          </a:stretch>
        </p:blipFill>
        <p:spPr>
          <a:xfrm rot="20493493">
            <a:off x="8839217" y="3283632"/>
            <a:ext cx="1827911" cy="1518693"/>
          </a:xfrm>
          <a:prstGeom prst="rect">
            <a:avLst/>
          </a:prstGeom>
        </p:spPr>
      </p:pic>
    </p:spTree>
    <p:extLst>
      <p:ext uri="{BB962C8B-B14F-4D97-AF65-F5344CB8AC3E}">
        <p14:creationId xmlns:p14="http://schemas.microsoft.com/office/powerpoint/2010/main" val="3814459365"/>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B38EDF8F8354A40B8334D4575BDC3DC" ma:contentTypeVersion="0" ma:contentTypeDescription="Crée un document." ma:contentTypeScope="" ma:versionID="7e9b3c66630c3bd7bcdec196b5a0cdf2">
  <xsd:schema xmlns:xsd="http://www.w3.org/2001/XMLSchema" xmlns:xs="http://www.w3.org/2001/XMLSchema" xmlns:p="http://schemas.microsoft.com/office/2006/metadata/properties" targetNamespace="http://schemas.microsoft.com/office/2006/metadata/properties" ma:root="true" ma:fieldsID="7043723848d0f805fbc3fbd7bf262d25">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49101DB-5F1B-4250-8645-BC90CD83C8A4}"/>
</file>

<file path=customXml/itemProps2.xml><?xml version="1.0" encoding="utf-8"?>
<ds:datastoreItem xmlns:ds="http://schemas.openxmlformats.org/officeDocument/2006/customXml" ds:itemID="{C50B142B-A719-4488-AE66-DC107B6AB7E6}"/>
</file>

<file path=customXml/itemProps3.xml><?xml version="1.0" encoding="utf-8"?>
<ds:datastoreItem xmlns:ds="http://schemas.openxmlformats.org/officeDocument/2006/customXml" ds:itemID="{A343DDC3-9B03-4A6C-9184-39580479AFBA}"/>
</file>

<file path=docProps/app.xml><?xml version="1.0" encoding="utf-8"?>
<Properties xmlns="http://schemas.openxmlformats.org/officeDocument/2006/extended-properties" xmlns:vt="http://schemas.openxmlformats.org/officeDocument/2006/docPropsVTypes">
  <TotalTime>1089</TotalTime>
  <Words>1327</Words>
  <Application>Microsoft Macintosh PowerPoint</Application>
  <PresentationFormat>Personnalisé</PresentationFormat>
  <Paragraphs>177</Paragraphs>
  <Slides>26</Slides>
  <Notes>2</Notes>
  <HiddenSlides>0</HiddenSlides>
  <MMClips>0</MMClips>
  <ScaleCrop>false</ScaleCrop>
  <HeadingPairs>
    <vt:vector size="4" baseType="variant">
      <vt:variant>
        <vt:lpstr>Thème</vt:lpstr>
      </vt:variant>
      <vt:variant>
        <vt:i4>1</vt:i4>
      </vt:variant>
      <vt:variant>
        <vt:lpstr>Titres des diapositives</vt:lpstr>
      </vt:variant>
      <vt:variant>
        <vt:i4>26</vt:i4>
      </vt:variant>
    </vt:vector>
  </HeadingPairs>
  <TitlesOfParts>
    <vt:vector size="27" baseType="lpstr">
      <vt:lpstr>Thème Office</vt:lpstr>
      <vt:lpstr>Présentation PowerPoint</vt:lpstr>
      <vt:lpstr>L’eau, élément vital pour tous les êtres vivants…</vt:lpstr>
      <vt:lpstr>Présentation PowerPoint</vt:lpstr>
      <vt:lpstr>Présentation PowerPoint</vt:lpstr>
      <vt:lpstr>Présentation PowerPoint</vt:lpstr>
      <vt:lpstr>Tous les êtres vivants ont besoin d’eau…</vt:lpstr>
      <vt:lpstr>Présentation PowerPoint</vt:lpstr>
      <vt:lpstr>Présentation PowerPoint</vt:lpstr>
      <vt:lpstr>Présentation PowerPoint</vt:lpstr>
      <vt:lpstr>Pourras-tu deviner ?  Voici une photographie de désert. D’après toi, parmi ces animaux et ces plantes, quels sont ceux qui peuvent y vivre ?</vt:lpstr>
      <vt:lpstr>Pourquoi ne peuvent – ils pas survivre dans le désert ?</vt:lpstr>
      <vt:lpstr>Présentation PowerPoint</vt:lpstr>
      <vt:lpstr>Les différentes formes de recherche</vt:lpstr>
      <vt:lpstr>Comment le chameau survit-il dans le désert ?</vt:lpstr>
      <vt:lpstr>Comment fait le fennec pour ne pas se déshydrater ?</vt:lpstr>
      <vt:lpstr>Le scorpion n’a-t-il pas trop chaud ?</vt:lpstr>
      <vt:lpstr>Et quand est-il de la plante succulente ?</vt:lpstr>
      <vt:lpstr>Présentation PowerPoint</vt:lpstr>
      <vt:lpstr>Comment les êtres vivants survivent-ils dans le désert ou d’autres milieux extrêmes ?</vt:lpstr>
      <vt:lpstr>Comment les êtres vivants survivent-ils dans le désert ou d’autres milieux extrêmes ?</vt:lpstr>
      <vt:lpstr>Qu’a-t-on appris aujourd’hui ?</vt:lpstr>
      <vt:lpstr>Présentation PowerPoint</vt:lpstr>
      <vt:lpstr>Quel objet pourrait aider les plantes qui ont besoin d’eau ?</vt:lpstr>
      <vt:lpstr>Quel objet pourrait aider les plantes qui ont besoin d’eau ?</vt:lpstr>
      <vt:lpstr>Réponse  : l’objet techno-mystère est…</vt:lpstr>
      <vt:lpstr>D’autres types d’arrosoirs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Laure BREMONT</dc:creator>
  <cp:lastModifiedBy>Caroline Moreau-Fauvarque</cp:lastModifiedBy>
  <cp:revision>97</cp:revision>
  <dcterms:created xsi:type="dcterms:W3CDTF">2020-06-10T10:06:24Z</dcterms:created>
  <dcterms:modified xsi:type="dcterms:W3CDTF">2020-07-23T21:08:56Z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0x0101008B38EDF8F8354A40B8334D4575BDC3DC</vt:lpwstr>
  </property>
</Properties>
</file>