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46" r:id="rId2"/>
    <p:sldId id="256" r:id="rId3"/>
    <p:sldId id="343" r:id="rId4"/>
    <p:sldId id="436" r:id="rId5"/>
    <p:sldId id="415" r:id="rId6"/>
    <p:sldId id="438" r:id="rId7"/>
    <p:sldId id="439" r:id="rId8"/>
    <p:sldId id="440" r:id="rId9"/>
    <p:sldId id="445" r:id="rId10"/>
    <p:sldId id="435" r:id="rId11"/>
    <p:sldId id="437" r:id="rId12"/>
    <p:sldId id="434" r:id="rId13"/>
    <p:sldId id="441" r:id="rId14"/>
    <p:sldId id="442" r:id="rId15"/>
    <p:sldId id="443" r:id="rId16"/>
    <p:sldId id="28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D7D31"/>
    <a:srgbClr val="33CCCC"/>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2BF67-13C0-420F-B3B1-15CD08B86905}" v="28" dt="2020-06-28T10:04:38.7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varScale="1">
        <p:scale>
          <a:sx n="54" d="100"/>
          <a:sy n="54" d="100"/>
        </p:scale>
        <p:origin x="780"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Poncelet" userId="ea23cbe854151d10" providerId="LiveId" clId="{F562BF67-13C0-420F-B3B1-15CD08B86905}"/>
    <pc:docChg chg="undo redo custSel addSld delSld modSld sldOrd">
      <pc:chgData name="Yves Poncelet" userId="ea23cbe854151d10" providerId="LiveId" clId="{F562BF67-13C0-420F-B3B1-15CD08B86905}" dt="2020-06-28T10:05:18.230" v="4227" actId="20577"/>
      <pc:docMkLst>
        <pc:docMk/>
      </pc:docMkLst>
      <pc:sldChg chg="modNotesTx">
        <pc:chgData name="Yves Poncelet" userId="ea23cbe854151d10" providerId="LiveId" clId="{F562BF67-13C0-420F-B3B1-15CD08B86905}" dt="2020-06-28T08:14:08.113" v="160" actId="113"/>
        <pc:sldMkLst>
          <pc:docMk/>
          <pc:sldMk cId="1257301725" sldId="256"/>
        </pc:sldMkLst>
      </pc:sldChg>
      <pc:sldChg chg="modSp mod modNotesTx">
        <pc:chgData name="Yves Poncelet" userId="ea23cbe854151d10" providerId="LiveId" clId="{F562BF67-13C0-420F-B3B1-15CD08B86905}" dt="2020-06-28T10:04:16.917" v="4187" actId="14100"/>
        <pc:sldMkLst>
          <pc:docMk/>
          <pc:sldMk cId="1758213076" sldId="343"/>
        </pc:sldMkLst>
        <pc:spChg chg="mod">
          <ac:chgData name="Yves Poncelet" userId="ea23cbe854151d10" providerId="LiveId" clId="{F562BF67-13C0-420F-B3B1-15CD08B86905}" dt="2020-06-28T10:04:16.917" v="4187" actId="14100"/>
          <ac:spMkLst>
            <pc:docMk/>
            <pc:sldMk cId="1758213076" sldId="343"/>
            <ac:spMk id="8" creationId="{00000000-0000-0000-0000-000000000000}"/>
          </ac:spMkLst>
        </pc:spChg>
        <pc:spChg chg="mod">
          <ac:chgData name="Yves Poncelet" userId="ea23cbe854151d10" providerId="LiveId" clId="{F562BF67-13C0-420F-B3B1-15CD08B86905}" dt="2020-06-28T09:32:38.800" v="3288" actId="1076"/>
          <ac:spMkLst>
            <pc:docMk/>
            <pc:sldMk cId="1758213076" sldId="343"/>
            <ac:spMk id="9" creationId="{00000000-0000-0000-0000-000000000000}"/>
          </ac:spMkLst>
        </pc:spChg>
      </pc:sldChg>
      <pc:sldChg chg="del">
        <pc:chgData name="Yves Poncelet" userId="ea23cbe854151d10" providerId="LiveId" clId="{F562BF67-13C0-420F-B3B1-15CD08B86905}" dt="2020-06-28T09:03:50.715" v="2251" actId="2696"/>
        <pc:sldMkLst>
          <pc:docMk/>
          <pc:sldMk cId="3816563665" sldId="365"/>
        </pc:sldMkLst>
      </pc:sldChg>
      <pc:sldChg chg="modSp del mod modNotesTx">
        <pc:chgData name="Yves Poncelet" userId="ea23cbe854151d10" providerId="LiveId" clId="{F562BF67-13C0-420F-B3B1-15CD08B86905}" dt="2020-06-28T09:52:24.286" v="3690" actId="2696"/>
        <pc:sldMkLst>
          <pc:docMk/>
          <pc:sldMk cId="0" sldId="385"/>
        </pc:sldMkLst>
        <pc:spChg chg="mod">
          <ac:chgData name="Yves Poncelet" userId="ea23cbe854151d10" providerId="LiveId" clId="{F562BF67-13C0-420F-B3B1-15CD08B86905}" dt="2020-06-28T08:50:24.702" v="1582" actId="20577"/>
          <ac:spMkLst>
            <pc:docMk/>
            <pc:sldMk cId="0" sldId="385"/>
            <ac:spMk id="14" creationId="{00000000-0000-0000-0000-000000000000}"/>
          </ac:spMkLst>
        </pc:spChg>
      </pc:sldChg>
      <pc:sldChg chg="addSp delSp modSp mod modNotesTx">
        <pc:chgData name="Yves Poncelet" userId="ea23cbe854151d10" providerId="LiveId" clId="{F562BF67-13C0-420F-B3B1-15CD08B86905}" dt="2020-06-28T09:55:24.042" v="3781" actId="1076"/>
        <pc:sldMkLst>
          <pc:docMk/>
          <pc:sldMk cId="0" sldId="434"/>
        </pc:sldMkLst>
        <pc:spChg chg="del mod">
          <ac:chgData name="Yves Poncelet" userId="ea23cbe854151d10" providerId="LiveId" clId="{F562BF67-13C0-420F-B3B1-15CD08B86905}" dt="2020-06-28T09:55:01.121" v="3776" actId="21"/>
          <ac:spMkLst>
            <pc:docMk/>
            <pc:sldMk cId="0" sldId="434"/>
            <ac:spMk id="3" creationId="{00000000-0000-0000-0000-000000000000}"/>
          </ac:spMkLst>
        </pc:spChg>
        <pc:spChg chg="add mod">
          <ac:chgData name="Yves Poncelet" userId="ea23cbe854151d10" providerId="LiveId" clId="{F562BF67-13C0-420F-B3B1-15CD08B86905}" dt="2020-06-28T09:55:24.042" v="3781" actId="1076"/>
          <ac:spMkLst>
            <pc:docMk/>
            <pc:sldMk cId="0" sldId="434"/>
            <ac:spMk id="4" creationId="{2F289C1B-CE02-4889-AB9E-7E48F44B45A3}"/>
          </ac:spMkLst>
        </pc:spChg>
        <pc:picChg chg="mod">
          <ac:chgData name="Yves Poncelet" userId="ea23cbe854151d10" providerId="LiveId" clId="{F562BF67-13C0-420F-B3B1-15CD08B86905}" dt="2020-06-28T09:55:16.306" v="3780" actId="1076"/>
          <ac:picMkLst>
            <pc:docMk/>
            <pc:sldMk cId="0" sldId="434"/>
            <ac:picMk id="62466" creationId="{00000000-0000-0000-0000-000000000000}"/>
          </ac:picMkLst>
        </pc:picChg>
      </pc:sldChg>
      <pc:sldChg chg="modSp mod modNotesTx">
        <pc:chgData name="Yves Poncelet" userId="ea23cbe854151d10" providerId="LiveId" clId="{F562BF67-13C0-420F-B3B1-15CD08B86905}" dt="2020-06-28T09:20:51.199" v="3027" actId="113"/>
        <pc:sldMkLst>
          <pc:docMk/>
          <pc:sldMk cId="0" sldId="435"/>
        </pc:sldMkLst>
        <pc:spChg chg="mod">
          <ac:chgData name="Yves Poncelet" userId="ea23cbe854151d10" providerId="LiveId" clId="{F562BF67-13C0-420F-B3B1-15CD08B86905}" dt="2020-06-28T09:15:47.153" v="2736" actId="20577"/>
          <ac:spMkLst>
            <pc:docMk/>
            <pc:sldMk cId="0" sldId="435"/>
            <ac:spMk id="61443" creationId="{00000000-0000-0000-0000-000000000000}"/>
          </ac:spMkLst>
        </pc:spChg>
      </pc:sldChg>
      <pc:sldChg chg="modNotesTx">
        <pc:chgData name="Yves Poncelet" userId="ea23cbe854151d10" providerId="LiveId" clId="{F562BF67-13C0-420F-B3B1-15CD08B86905}" dt="2020-06-28T08:19:14.526" v="610" actId="20577"/>
        <pc:sldMkLst>
          <pc:docMk/>
          <pc:sldMk cId="0" sldId="436"/>
        </pc:sldMkLst>
      </pc:sldChg>
      <pc:sldChg chg="modSp mod ord modNotesTx">
        <pc:chgData name="Yves Poncelet" userId="ea23cbe854151d10" providerId="LiveId" clId="{F562BF67-13C0-420F-B3B1-15CD08B86905}" dt="2020-06-28T09:53:47.157" v="3774" actId="20577"/>
        <pc:sldMkLst>
          <pc:docMk/>
          <pc:sldMk cId="0" sldId="437"/>
        </pc:sldMkLst>
        <pc:spChg chg="mod">
          <ac:chgData name="Yves Poncelet" userId="ea23cbe854151d10" providerId="LiveId" clId="{F562BF67-13C0-420F-B3B1-15CD08B86905}" dt="2020-06-28T09:18:09.194" v="3026" actId="20577"/>
          <ac:spMkLst>
            <pc:docMk/>
            <pc:sldMk cId="0" sldId="437"/>
            <ac:spMk id="4" creationId="{00000000-0000-0000-0000-000000000000}"/>
          </ac:spMkLst>
        </pc:spChg>
        <pc:spChg chg="mod">
          <ac:chgData name="Yves Poncelet" userId="ea23cbe854151d10" providerId="LiveId" clId="{F562BF67-13C0-420F-B3B1-15CD08B86905}" dt="2020-06-28T09:53:47.157" v="3774" actId="20577"/>
          <ac:spMkLst>
            <pc:docMk/>
            <pc:sldMk cId="0" sldId="437"/>
            <ac:spMk id="7" creationId="{00000000-0000-0000-0000-000000000000}"/>
          </ac:spMkLst>
        </pc:spChg>
      </pc:sldChg>
      <pc:sldChg chg="modSp mod modNotesTx">
        <pc:chgData name="Yves Poncelet" userId="ea23cbe854151d10" providerId="LiveId" clId="{F562BF67-13C0-420F-B3B1-15CD08B86905}" dt="2020-06-28T08:45:45.151" v="1330" actId="313"/>
        <pc:sldMkLst>
          <pc:docMk/>
          <pc:sldMk cId="0" sldId="438"/>
        </pc:sldMkLst>
        <pc:spChg chg="mod">
          <ac:chgData name="Yves Poncelet" userId="ea23cbe854151d10" providerId="LiveId" clId="{F562BF67-13C0-420F-B3B1-15CD08B86905}" dt="2020-06-28T08:30:55.747" v="1140" actId="20577"/>
          <ac:spMkLst>
            <pc:docMk/>
            <pc:sldMk cId="0" sldId="438"/>
            <ac:spMk id="3" creationId="{00000000-0000-0000-0000-000000000000}"/>
          </ac:spMkLst>
        </pc:spChg>
      </pc:sldChg>
      <pc:sldChg chg="ord modNotesTx">
        <pc:chgData name="Yves Poncelet" userId="ea23cbe854151d10" providerId="LiveId" clId="{F562BF67-13C0-420F-B3B1-15CD08B86905}" dt="2020-06-28T09:59:01.744" v="3939" actId="20577"/>
        <pc:sldMkLst>
          <pc:docMk/>
          <pc:sldMk cId="0" sldId="439"/>
        </pc:sldMkLst>
      </pc:sldChg>
      <pc:sldChg chg="modSp mod ord">
        <pc:chgData name="Yves Poncelet" userId="ea23cbe854151d10" providerId="LiveId" clId="{F562BF67-13C0-420F-B3B1-15CD08B86905}" dt="2020-06-28T09:38:38.950" v="3574" actId="113"/>
        <pc:sldMkLst>
          <pc:docMk/>
          <pc:sldMk cId="0" sldId="440"/>
        </pc:sldMkLst>
        <pc:spChg chg="mod">
          <ac:chgData name="Yves Poncelet" userId="ea23cbe854151d10" providerId="LiveId" clId="{F562BF67-13C0-420F-B3B1-15CD08B86905}" dt="2020-06-28T08:46:58.164" v="1444" actId="20577"/>
          <ac:spMkLst>
            <pc:docMk/>
            <pc:sldMk cId="0" sldId="440"/>
            <ac:spMk id="2" creationId="{00000000-0000-0000-0000-000000000000}"/>
          </ac:spMkLst>
        </pc:spChg>
        <pc:spChg chg="mod">
          <ac:chgData name="Yves Poncelet" userId="ea23cbe854151d10" providerId="LiveId" clId="{F562BF67-13C0-420F-B3B1-15CD08B86905}" dt="2020-06-28T08:48:24.271" v="1566" actId="113"/>
          <ac:spMkLst>
            <pc:docMk/>
            <pc:sldMk cId="0" sldId="440"/>
            <ac:spMk id="3" creationId="{00000000-0000-0000-0000-000000000000}"/>
          </ac:spMkLst>
        </pc:spChg>
        <pc:spChg chg="mod">
          <ac:chgData name="Yves Poncelet" userId="ea23cbe854151d10" providerId="LiveId" clId="{F562BF67-13C0-420F-B3B1-15CD08B86905}" dt="2020-06-28T09:38:38.950" v="3574" actId="113"/>
          <ac:spMkLst>
            <pc:docMk/>
            <pc:sldMk cId="0" sldId="440"/>
            <ac:spMk id="4" creationId="{00000000-0000-0000-0000-000000000000}"/>
          </ac:spMkLst>
        </pc:spChg>
      </pc:sldChg>
      <pc:sldChg chg="modSp mod">
        <pc:chgData name="Yves Poncelet" userId="ea23cbe854151d10" providerId="LiveId" clId="{F562BF67-13C0-420F-B3B1-15CD08B86905}" dt="2020-06-28T09:27:34.765" v="3156" actId="20577"/>
        <pc:sldMkLst>
          <pc:docMk/>
          <pc:sldMk cId="0" sldId="441"/>
        </pc:sldMkLst>
        <pc:spChg chg="mod">
          <ac:chgData name="Yves Poncelet" userId="ea23cbe854151d10" providerId="LiveId" clId="{F562BF67-13C0-420F-B3B1-15CD08B86905}" dt="2020-06-28T09:27:34.765" v="3156" actId="20577"/>
          <ac:spMkLst>
            <pc:docMk/>
            <pc:sldMk cId="0" sldId="441"/>
            <ac:spMk id="3" creationId="{00000000-0000-0000-0000-000000000000}"/>
          </ac:spMkLst>
        </pc:spChg>
        <pc:spChg chg="mod">
          <ac:chgData name="Yves Poncelet" userId="ea23cbe854151d10" providerId="LiveId" clId="{F562BF67-13C0-420F-B3B1-15CD08B86905}" dt="2020-06-28T09:25:31.944" v="3078" actId="20577"/>
          <ac:spMkLst>
            <pc:docMk/>
            <pc:sldMk cId="0" sldId="441"/>
            <ac:spMk id="6" creationId="{00000000-0000-0000-0000-000000000000}"/>
          </ac:spMkLst>
        </pc:spChg>
        <pc:cxnChg chg="mod">
          <ac:chgData name="Yves Poncelet" userId="ea23cbe854151d10" providerId="LiveId" clId="{F562BF67-13C0-420F-B3B1-15CD08B86905}" dt="2020-06-28T09:27:12.108" v="3134" actId="14100"/>
          <ac:cxnSpMkLst>
            <pc:docMk/>
            <pc:sldMk cId="0" sldId="441"/>
            <ac:cxnSpMk id="8" creationId="{00000000-0000-0000-0000-000000000000}"/>
          </ac:cxnSpMkLst>
        </pc:cxnChg>
      </pc:sldChg>
      <pc:sldChg chg="modSp mod modNotesTx">
        <pc:chgData name="Yves Poncelet" userId="ea23cbe854151d10" providerId="LiveId" clId="{F562BF67-13C0-420F-B3B1-15CD08B86905}" dt="2020-06-28T09:30:17.322" v="3277" actId="20577"/>
        <pc:sldMkLst>
          <pc:docMk/>
          <pc:sldMk cId="0" sldId="442"/>
        </pc:sldMkLst>
        <pc:spChg chg="mod">
          <ac:chgData name="Yves Poncelet" userId="ea23cbe854151d10" providerId="LiveId" clId="{F562BF67-13C0-420F-B3B1-15CD08B86905}" dt="2020-06-28T09:28:02.803" v="3160" actId="20577"/>
          <ac:spMkLst>
            <pc:docMk/>
            <pc:sldMk cId="0" sldId="442"/>
            <ac:spMk id="71681" creationId="{00000000-0000-0000-0000-000000000000}"/>
          </ac:spMkLst>
        </pc:spChg>
      </pc:sldChg>
      <pc:sldChg chg="addSp delSp modSp mod modNotesTx">
        <pc:chgData name="Yves Poncelet" userId="ea23cbe854151d10" providerId="LiveId" clId="{F562BF67-13C0-420F-B3B1-15CD08B86905}" dt="2020-06-28T10:05:18.230" v="4227" actId="20577"/>
        <pc:sldMkLst>
          <pc:docMk/>
          <pc:sldMk cId="1758213076" sldId="443"/>
        </pc:sldMkLst>
        <pc:spChg chg="add del mod">
          <ac:chgData name="Yves Poncelet" userId="ea23cbe854151d10" providerId="LiveId" clId="{F562BF67-13C0-420F-B3B1-15CD08B86905}" dt="2020-06-28T10:03:57.790" v="4186" actId="21"/>
          <ac:spMkLst>
            <pc:docMk/>
            <pc:sldMk cId="1758213076" sldId="443"/>
            <ac:spMk id="6" creationId="{BC54F64E-8A35-4182-9364-CC57AE7310D2}"/>
          </ac:spMkLst>
        </pc:spChg>
        <pc:spChg chg="add mod">
          <ac:chgData name="Yves Poncelet" userId="ea23cbe854151d10" providerId="LiveId" clId="{F562BF67-13C0-420F-B3B1-15CD08B86905}" dt="2020-06-28T10:04:38.789" v="4188"/>
          <ac:spMkLst>
            <pc:docMk/>
            <pc:sldMk cId="1758213076" sldId="443"/>
            <ac:spMk id="7" creationId="{0B0215B8-BBC6-4D71-A6E4-F9F874692093}"/>
          </ac:spMkLst>
        </pc:spChg>
        <pc:spChg chg="del">
          <ac:chgData name="Yves Poncelet" userId="ea23cbe854151d10" providerId="LiveId" clId="{F562BF67-13C0-420F-B3B1-15CD08B86905}" dt="2020-06-28T10:03:48.515" v="4184" actId="21"/>
          <ac:spMkLst>
            <pc:docMk/>
            <pc:sldMk cId="1758213076" sldId="443"/>
            <ac:spMk id="8" creationId="{00000000-0000-0000-0000-000000000000}"/>
          </ac:spMkLst>
        </pc:spChg>
        <pc:spChg chg="mod">
          <ac:chgData name="Yves Poncelet" userId="ea23cbe854151d10" providerId="LiveId" clId="{F562BF67-13C0-420F-B3B1-15CD08B86905}" dt="2020-06-28T10:04:50.714" v="4189" actId="1076"/>
          <ac:spMkLst>
            <pc:docMk/>
            <pc:sldMk cId="1758213076" sldId="443"/>
            <ac:spMk id="9" creationId="{00000000-0000-0000-0000-000000000000}"/>
          </ac:spMkLst>
        </pc:spChg>
      </pc:sldChg>
      <pc:sldChg chg="modSp new mod">
        <pc:chgData name="Yves Poncelet" userId="ea23cbe854151d10" providerId="LiveId" clId="{F562BF67-13C0-420F-B3B1-15CD08B86905}" dt="2020-06-28T09:53:24.657" v="3769" actId="20577"/>
        <pc:sldMkLst>
          <pc:docMk/>
          <pc:sldMk cId="346043637" sldId="444"/>
        </pc:sldMkLst>
        <pc:spChg chg="mod">
          <ac:chgData name="Yves Poncelet" userId="ea23cbe854151d10" providerId="LiveId" clId="{F562BF67-13C0-420F-B3B1-15CD08B86905}" dt="2020-06-28T09:53:24.657" v="3769" actId="20577"/>
          <ac:spMkLst>
            <pc:docMk/>
            <pc:sldMk cId="346043637" sldId="444"/>
            <ac:spMk id="2" creationId="{72771CD2-5205-45DF-8F7F-33FAA0417C41}"/>
          </ac:spMkLst>
        </pc:spChg>
      </pc:sldChg>
      <pc:sldChg chg="addSp delSp modSp new mod modNotesTx">
        <pc:chgData name="Yves Poncelet" userId="ea23cbe854151d10" providerId="LiveId" clId="{F562BF67-13C0-420F-B3B1-15CD08B86905}" dt="2020-06-28T09:57:40.450" v="3819" actId="6549"/>
        <pc:sldMkLst>
          <pc:docMk/>
          <pc:sldMk cId="3813760210" sldId="445"/>
        </pc:sldMkLst>
        <pc:spChg chg="mod">
          <ac:chgData name="Yves Poncelet" userId="ea23cbe854151d10" providerId="LiveId" clId="{F562BF67-13C0-420F-B3B1-15CD08B86905}" dt="2020-06-28T09:51:21.269" v="3686" actId="27636"/>
          <ac:spMkLst>
            <pc:docMk/>
            <pc:sldMk cId="3813760210" sldId="445"/>
            <ac:spMk id="2" creationId="{AAB9C933-894C-4FA1-BF7B-B16E439A2BBC}"/>
          </ac:spMkLst>
        </pc:spChg>
        <pc:spChg chg="del">
          <ac:chgData name="Yves Poncelet" userId="ea23cbe854151d10" providerId="LiveId" clId="{F562BF67-13C0-420F-B3B1-15CD08B86905}" dt="2020-06-28T09:41:01.188" v="3576"/>
          <ac:spMkLst>
            <pc:docMk/>
            <pc:sldMk cId="3813760210" sldId="445"/>
            <ac:spMk id="3" creationId="{866B9A8C-63C3-4557-BF4E-2D8383324534}"/>
          </ac:spMkLst>
        </pc:spChg>
        <pc:spChg chg="mod">
          <ac:chgData name="Yves Poncelet" userId="ea23cbe854151d10" providerId="LiveId" clId="{F562BF67-13C0-420F-B3B1-15CD08B86905}" dt="2020-06-28T09:48:35.398" v="3655" actId="14100"/>
          <ac:spMkLst>
            <pc:docMk/>
            <pc:sldMk cId="3813760210" sldId="445"/>
            <ac:spMk id="4" creationId="{C97D75F2-B744-44EE-851C-AC238FA795BD}"/>
          </ac:spMkLst>
        </pc:spChg>
        <pc:spChg chg="add mod">
          <ac:chgData name="Yves Poncelet" userId="ea23cbe854151d10" providerId="LiveId" clId="{F562BF67-13C0-420F-B3B1-15CD08B86905}" dt="2020-06-28T09:51:33.004" v="3689" actId="1076"/>
          <ac:spMkLst>
            <pc:docMk/>
            <pc:sldMk cId="3813760210" sldId="445"/>
            <ac:spMk id="13" creationId="{CA3FBDA3-4639-4655-B5B9-563457AA26DF}"/>
          </ac:spMkLst>
        </pc:spChg>
        <pc:picChg chg="add mod">
          <ac:chgData name="Yves Poncelet" userId="ea23cbe854151d10" providerId="LiveId" clId="{F562BF67-13C0-420F-B3B1-15CD08B86905}" dt="2020-06-28T09:43:43.902" v="3641" actId="14100"/>
          <ac:picMkLst>
            <pc:docMk/>
            <pc:sldMk cId="3813760210" sldId="445"/>
            <ac:picMk id="6" creationId="{60081CCF-7A15-418C-B279-A4F07C361419}"/>
          </ac:picMkLst>
        </pc:picChg>
        <pc:picChg chg="add del mod">
          <ac:chgData name="Yves Poncelet" userId="ea23cbe854151d10" providerId="LiveId" clId="{F562BF67-13C0-420F-B3B1-15CD08B86905}" dt="2020-06-28T09:43:40.229" v="3638"/>
          <ac:picMkLst>
            <pc:docMk/>
            <pc:sldMk cId="3813760210" sldId="445"/>
            <ac:picMk id="8" creationId="{3E8CB785-BD35-4BA5-96EC-FE6294DE75C7}"/>
          </ac:picMkLst>
        </pc:picChg>
        <pc:picChg chg="add mod">
          <ac:chgData name="Yves Poncelet" userId="ea23cbe854151d10" providerId="LiveId" clId="{F562BF67-13C0-420F-B3B1-15CD08B86905}" dt="2020-06-28T09:48:16.868" v="3654" actId="14100"/>
          <ac:picMkLst>
            <pc:docMk/>
            <pc:sldMk cId="3813760210" sldId="445"/>
            <ac:picMk id="10" creationId="{6266EA19-CA6B-4FAF-8F94-E5211B9151E3}"/>
          </ac:picMkLst>
        </pc:picChg>
        <pc:picChg chg="add del mod">
          <ac:chgData name="Yves Poncelet" userId="ea23cbe854151d10" providerId="LiveId" clId="{F562BF67-13C0-420F-B3B1-15CD08B86905}" dt="2020-06-28T09:47:57.811" v="3652"/>
          <ac:picMkLst>
            <pc:docMk/>
            <pc:sldMk cId="3813760210" sldId="445"/>
            <ac:picMk id="12" creationId="{60A77356-3113-4C1C-9874-18A391D934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20/07/2020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a:t>Le titre de la leçon indique deux des trois objectifs de la leçon : faire mesure l’ampleur des conflits mondiaux du XXe siècle, souligner l’importance à la fois de la notion d’événement et de la maîtrise de la chronologie, sur laquelle insiste à juste titre plusieurs des compétences du programme du cycle 3 (p. 74).</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Apremont-la-Forêt est dans le département de la Meuse, mais nettement au sud du site de la bataille de Verdun. Cette photographie n’illustre donc pas directement la bataille dont il est question ici, mais le terrible pouvoir mortel des mitrailleuses et leurs conditions d’emploi.</a:t>
            </a:r>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11</a:t>
            </a:fld>
            <a:endParaRPr lang="fr-FR"/>
          </a:p>
        </p:txBody>
      </p:sp>
    </p:spTree>
    <p:extLst>
      <p:ext uri="{BB962C8B-B14F-4D97-AF65-F5344CB8AC3E}">
        <p14:creationId xmlns:p14="http://schemas.microsoft.com/office/powerpoint/2010/main" val="152569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kern="1200" dirty="0">
                <a:solidFill>
                  <a:schemeClr val="tx1"/>
                </a:solidFill>
                <a:latin typeface="+mn-lt"/>
                <a:ea typeface="+mn-ea"/>
                <a:cs typeface="+mn-cs"/>
              </a:rPr>
              <a:t>À l’été, les Allemands considèrent que l’occasion a été perdue, d’autant que les alliés français et britanniques lancent une vaste attaque loin vers l’ouest, sur la Somme.</a:t>
            </a:r>
          </a:p>
          <a:p>
            <a:r>
              <a:rPr lang="fr-FR" sz="1200" b="0" kern="1200" dirty="0">
                <a:solidFill>
                  <a:schemeClr val="tx1"/>
                </a:solidFill>
                <a:latin typeface="+mn-lt"/>
                <a:ea typeface="+mn-ea"/>
                <a:cs typeface="+mn-cs"/>
              </a:rPr>
              <a:t>Durant les derniers mois de 1916, entre octobre et décembre, l’armée française récupère une bonne partie du terrain perdu.</a:t>
            </a:r>
          </a:p>
          <a:p>
            <a:endParaRPr lang="fr-FR" sz="1200" b="0" kern="1200" dirty="0">
              <a:solidFill>
                <a:schemeClr val="tx1"/>
              </a:solidFill>
              <a:latin typeface="+mn-lt"/>
              <a:ea typeface="+mn-ea"/>
              <a:cs typeface="+mn-cs"/>
            </a:endParaRPr>
          </a:p>
          <a:p>
            <a:r>
              <a:rPr lang="fr-FR" sz="1200" b="0" kern="1200" dirty="0">
                <a:solidFill>
                  <a:schemeClr val="tx1"/>
                </a:solidFill>
                <a:latin typeface="+mn-lt"/>
                <a:ea typeface="+mn-ea"/>
                <a:cs typeface="+mn-cs"/>
              </a:rPr>
              <a:t>Au total, la bataille de Verdun a donc duré très longtemps. La ville de Verdun n’a jamais été prise. Les combats se sont déroulés un peu au nord, sur la rive droite et sur la rive gauche de la Meuse.</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Pendant tous ces mois, surtout au début et à la fin, il y a eu des offensives engageant beaucoup de soldats sur un front assez large. Mais le reste du temps, il s’est agi de combats mettant aux prises des effectifs assez réduits, dans les nombreux ravins de la région ou aux abords des forts.</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a:t>Lire ce texte et le comprendre collectivement (il faut veiller à la compréhension du mot « symbole »).</a:t>
            </a:r>
          </a:p>
          <a:p>
            <a:endParaRPr lang="fr-FR" b="0" dirty="0"/>
          </a:p>
          <a:p>
            <a:r>
              <a:rPr lang="fr-FR" b="0" dirty="0"/>
              <a:t>C’est une bonne occasion d’expliciter</a:t>
            </a:r>
            <a:r>
              <a:rPr lang="fr-FR" b="0" baseline="0" dirty="0"/>
              <a:t> le rôle de l’historien, qui essaie de comprendre ce qui s’est passé. C’est ce que font ici A. Prost et K. Krumeich.</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kern="1200" dirty="0">
                <a:solidFill>
                  <a:schemeClr val="tx1"/>
                </a:solidFill>
                <a:effectLst/>
                <a:latin typeface="+mn-lt"/>
                <a:ea typeface="+mn-ea"/>
                <a:cs typeface="+mn-cs"/>
              </a:rPr>
              <a:t>Conclusion : à l’issue de la leçon, on comprend le succès de l’initiative de Mgr Ginisty, permettant la construction de l’ossuaire de Douaumont.</a:t>
            </a:r>
          </a:p>
          <a:p>
            <a:r>
              <a:rPr lang="fr-FR" sz="1200" kern="1200" dirty="0">
                <a:solidFill>
                  <a:schemeClr val="tx1"/>
                </a:solidFill>
                <a:effectLst/>
                <a:latin typeface="+mn-lt"/>
                <a:ea typeface="+mn-ea"/>
                <a:cs typeface="+mn-cs"/>
              </a:rPr>
              <a:t>Cette belle photographie aérienne montre le site.</a:t>
            </a:r>
          </a:p>
          <a:p>
            <a:r>
              <a:rPr lang="fr-FR" sz="1200" kern="1200" dirty="0">
                <a:solidFill>
                  <a:schemeClr val="tx1"/>
                </a:solidFill>
                <a:effectLst/>
                <a:latin typeface="+mn-lt"/>
                <a:ea typeface="+mn-ea"/>
                <a:cs typeface="+mn-cs"/>
              </a:rPr>
              <a:t>En août 1932, l’ossuaire de Douaumont fut inauguré par le président de la République : Albert Lebrun. Comme on le voit sur la photographie, il se compose d’un bâtiment principal en longueur où se trouvent les tombeaux, d’une chapelle et d’une tour de 46 m., appelée la Lanterne des morts.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Dès septembre 1927, on avait amené solennellement dans le bâtiment des cercueils contenant des corps inconnus : leurs tombeaux représentent les morts des 52 secteurs où l’on s’est battu pendant la bataille de Verdun.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Sous ces tombeaux reposent 130 000 soldats français et allemands morts, non identifiables, recueillis sur le champ de bataille après la fin de la guerre.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À droite de la photographie, on voit le début du vaste cimetière militaire qui fait face à l’ossuaire et qui comprend plus de 16 000 tombes.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Introduction</a:t>
            </a:r>
            <a:r>
              <a:rPr lang="fr-FR" b="0" baseline="0" dirty="0"/>
              <a:t> : </a:t>
            </a:r>
            <a:r>
              <a:rPr lang="fr-FR" sz="1200" b="0" kern="1200" baseline="0" dirty="0">
                <a:solidFill>
                  <a:schemeClr val="tx1"/>
                </a:solidFill>
                <a:effectLst/>
                <a:latin typeface="+mn-lt"/>
                <a:ea typeface="+mn-ea"/>
                <a:cs typeface="+mn-cs"/>
              </a:rPr>
              <a:t>à</a:t>
            </a:r>
            <a:r>
              <a:rPr lang="fr-FR" sz="1200" b="0" kern="1200" dirty="0">
                <a:solidFill>
                  <a:schemeClr val="tx1"/>
                </a:solidFill>
                <a:effectLst/>
                <a:latin typeface="+mn-lt"/>
                <a:ea typeface="+mn-ea"/>
                <a:cs typeface="+mn-cs"/>
              </a:rPr>
              <a:t> la fin </a:t>
            </a:r>
            <a:r>
              <a:rPr lang="fr-FR" sz="1200" kern="1200" dirty="0">
                <a:solidFill>
                  <a:schemeClr val="tx1"/>
                </a:solidFill>
                <a:effectLst/>
                <a:latin typeface="+mn-lt"/>
                <a:ea typeface="+mn-ea"/>
                <a:cs typeface="+mn-cs"/>
              </a:rPr>
              <a:t>de 1918, juste après la fin de la Première Guerre mondiale, l’évêque de Verdun, Charles Ginisty, se rend sur le champ de bataille. Il y découvre l’horreur : des milliers de corps pour lesquels une identification ne sera plus possible. Il a l’idée d’un lieu de repos, de mémoire et de recueillement pour ces soldats inconnus : un ossuaire.</a:t>
            </a:r>
          </a:p>
          <a:p>
            <a:r>
              <a:rPr lang="fr-FR" sz="1200" kern="1200" dirty="0">
                <a:solidFill>
                  <a:schemeClr val="tx1"/>
                </a:solidFill>
                <a:effectLst/>
                <a:latin typeface="+mn-lt"/>
                <a:ea typeface="+mn-ea"/>
                <a:cs typeface="+mn-cs"/>
              </a:rPr>
              <a:t>On retint un lieu au nord-est de la ville de Verdun, sur la rive droite de la Meuse, à Douaumont, un nom que tous les Français et bien d’autres personnes dans le monde, connaissaient depuis 1916. Les premières pierres sont posées en août 1920. La construction va s’étendre sur des années, pendant lesquelles le comité de l’ossuaire recueille des dons.</a:t>
            </a:r>
          </a:p>
          <a:p>
            <a:endParaRPr lang="fr-FR" sz="1200" kern="1200" dirty="0">
              <a:solidFill>
                <a:schemeClr val="tx1"/>
              </a:solidFill>
              <a:effectLst/>
              <a:latin typeface="+mn-lt"/>
              <a:ea typeface="+mn-ea"/>
              <a:cs typeface="+mn-cs"/>
            </a:endParaRPr>
          </a:p>
          <a:p>
            <a:r>
              <a:rPr lang="fr-FR" sz="1200" b="1" kern="1200" baseline="0" dirty="0">
                <a:solidFill>
                  <a:schemeClr val="tx1"/>
                </a:solidFill>
                <a:effectLst/>
                <a:latin typeface="+mn-lt"/>
                <a:ea typeface="+mn-ea"/>
                <a:cs typeface="+mn-cs"/>
              </a:rPr>
              <a:t>Le choix de ce document renvoie au troisième objectif de la leçon : marquer l’importance donnée par le programme aux traces de la Grande Guerre. </a:t>
            </a:r>
            <a:endParaRPr lang="fr-FR" b="1" baseline="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Situer</a:t>
            </a:r>
            <a:r>
              <a:rPr lang="fr-FR" b="0" baseline="0" dirty="0"/>
              <a:t> la Meuse, puis Douaumont. Préciser que l’inauguration de l’ossuaire de Douaumont a eu lieu en 1932, dix-huit ans après le début de la Grande Guerre.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none" dirty="0"/>
              <a:t>Demander</a:t>
            </a:r>
            <a:r>
              <a:rPr lang="fr-FR" u="none" baseline="0" dirty="0"/>
              <a:t> aux élèves de nommer les pays de la Triple Entente, puis de la Triple Alliance</a:t>
            </a:r>
          </a:p>
          <a:p>
            <a:r>
              <a:rPr lang="fr-FR" u="none" baseline="0" dirty="0"/>
              <a:t>Bref apport magistral pour donner le contexte.</a:t>
            </a:r>
            <a:endParaRPr lang="fr-FR" u="none"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5</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On peut noter aussi s’il y a le temps que l’Alsace et la Moselle sont allemandes depuis 1871, d’où la forme inhabituelle pour les élèves de la frontière de 1914 vers Metz, Strasbourg, Mulhouse.</a:t>
            </a:r>
          </a:p>
          <a:p>
            <a:r>
              <a:rPr lang="fr-FR" b="0" dirty="0"/>
              <a:t>Ce qui compte dans l’observation de la carte, c’est la stabilisation du front à partir de septembre 1914 (trait rouge) et le fait que la ville de Verdun soit quasiment sur le front, dans une partie qui forme d’ailleurs un saillant.</a:t>
            </a:r>
          </a:p>
          <a:p>
            <a:endParaRPr lang="fr-FR" b="0" dirty="0"/>
          </a:p>
          <a:p>
            <a:r>
              <a:rPr lang="fr-FR" b="0" dirty="0"/>
              <a:t>Il faudra définir « front ».</a:t>
            </a:r>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6</a:t>
            </a:fld>
            <a:endParaRPr lang="fr-FR"/>
          </a:p>
        </p:txBody>
      </p:sp>
    </p:spTree>
    <p:extLst>
      <p:ext uri="{BB962C8B-B14F-4D97-AF65-F5344CB8AC3E}">
        <p14:creationId xmlns:p14="http://schemas.microsoft.com/office/powerpoint/2010/main" val="17660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L’artillerie devient rapidement un élément décisif de la guerre. </a:t>
            </a:r>
            <a:r>
              <a:rPr lang="fr-FR" sz="1200" b="0" kern="1200" baseline="0" dirty="0">
                <a:solidFill>
                  <a:schemeClr val="tx1"/>
                </a:solidFill>
                <a:effectLst/>
                <a:latin typeface="+mn-lt"/>
                <a:ea typeface="+mn-ea"/>
                <a:cs typeface="+mn-cs"/>
              </a:rPr>
              <a:t>O</a:t>
            </a:r>
            <a:r>
              <a:rPr lang="fr-FR" sz="1200" b="0" kern="1200" dirty="0">
                <a:solidFill>
                  <a:schemeClr val="tx1"/>
                </a:solidFill>
                <a:effectLst/>
                <a:latin typeface="+mn-lt"/>
                <a:ea typeface="+mn-ea"/>
                <a:cs typeface="+mn-cs"/>
              </a:rPr>
              <a:t>n espérait détruire grâce à elle les défenses de l’ennemi et pouvoir passer après les bombardements. Tous les pays en guerre faisaient donc un énorme effort pour fabriquer des canons et des obus, ce qui mobilisait beaucoup d’ouvriers et d’ouvrières.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Cette photographie permet d’évoquer les nombreuses u</a:t>
            </a:r>
            <a:r>
              <a:rPr lang="fr-FR" b="0" dirty="0"/>
              <a:t>sines</a:t>
            </a:r>
            <a:r>
              <a:rPr lang="fr-FR" b="0" baseline="0" dirty="0"/>
              <a:t> où des ouvrières sont employées pour fabriquer des obus.</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8</a:t>
            </a:fld>
            <a:endParaRPr lang="fr-FR"/>
          </a:p>
        </p:txBody>
      </p:sp>
    </p:spTree>
    <p:extLst>
      <p:ext uri="{BB962C8B-B14F-4D97-AF65-F5344CB8AC3E}">
        <p14:creationId xmlns:p14="http://schemas.microsoft.com/office/powerpoint/2010/main" val="334350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latin typeface="+mn-lt"/>
                <a:ea typeface="+mn-ea"/>
                <a:cs typeface="+mn-cs"/>
              </a:rPr>
              <a:t>Les Allemands attaquent au nord de la ville, sur la rive droite de la Meuse*. Ils avancent de quelques kilomètres et prennent un fort puissant mais mal défendu : le fort de Douaumont, nom déjà rencontré au début de la leçon.</a:t>
            </a:r>
          </a:p>
          <a:p>
            <a:r>
              <a:rPr lang="fr-FR" sz="1200" b="0" kern="1200" dirty="0">
                <a:solidFill>
                  <a:schemeClr val="tx1"/>
                </a:solidFill>
                <a:latin typeface="+mn-lt"/>
                <a:ea typeface="+mn-ea"/>
                <a:cs typeface="+mn-cs"/>
              </a:rPr>
              <a:t>La défense française se réorganise sous l’impulsion du général Joseph Joffre, qui commande l’armée française, et du général Philippe Pétain, nommé très vite sur place (c’est d’abord dans ces mois de 1916 que Philippe Pétain va gagner une réputation de chef de guerre efficace, qu’il gardera ultérieurement et qui lui vaudra de devenir maréchal en 1918).</a:t>
            </a:r>
          </a:p>
          <a:p>
            <a:r>
              <a:rPr lang="fr-FR" sz="1200" b="0" kern="1200" dirty="0">
                <a:solidFill>
                  <a:schemeClr val="tx1"/>
                </a:solidFill>
                <a:latin typeface="+mn-lt"/>
                <a:ea typeface="+mn-ea"/>
                <a:cs typeface="+mn-cs"/>
              </a:rPr>
              <a:t>En mars, les Allemands commencent les attaques sur la rive gauche de la Meuse, toujours au nord de Verdun.</a:t>
            </a:r>
          </a:p>
          <a:p>
            <a:r>
              <a:rPr lang="fr-FR" sz="1200" b="0" kern="1200" dirty="0">
                <a:solidFill>
                  <a:schemeClr val="tx1"/>
                </a:solidFill>
                <a:latin typeface="+mn-lt"/>
                <a:ea typeface="+mn-ea"/>
                <a:cs typeface="+mn-cs"/>
              </a:rPr>
              <a:t>Ensuite, durant de longs mois, jusqu’à l’été 1916, se sont succédé des attaques allemandes et françaises.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latin typeface="+mn-lt"/>
                <a:ea typeface="+mn-ea"/>
                <a:cs typeface="+mn-cs"/>
              </a:rPr>
              <a:t>Montrer la Voie sacrée, par où passèrent hommes et munitions </a:t>
            </a:r>
            <a:r>
              <a:rPr lang="fr-FR" sz="1200" b="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Cette voie de circulation permettait de remplacer les régiments « usés » par le combat par des troupes venues d’ailleurs : ces dernières avaient été amenées à proximité en train, puis prenaient le camion jusqu'aux abords du front et enfin les « boyaux » de circulation, qui leur permettaient d’arriver aux tranchées… Au total des dizaines de milliers d’hommes et des dizaines de milliers de tonnes de matériel passaient par camions chaque semaine sur la route Bar-le-Duc/Verdun… 70 des 95 divisions de l’armée française participèrent aux combats.</a:t>
            </a:r>
          </a:p>
          <a:p>
            <a:endParaRPr lang="fr-FR" sz="1200" b="1" kern="1200" dirty="0">
              <a:solidFill>
                <a:schemeClr val="tx1"/>
              </a:solidFill>
              <a:latin typeface="+mn-lt"/>
              <a:ea typeface="+mn-ea"/>
              <a:cs typeface="+mn-cs"/>
            </a:endParaRPr>
          </a:p>
          <a:p>
            <a:r>
              <a:rPr lang="fr-FR" sz="1200" b="0" kern="1200" dirty="0">
                <a:solidFill>
                  <a:schemeClr val="tx1"/>
                </a:solidFill>
                <a:latin typeface="+mn-lt"/>
                <a:ea typeface="+mn-ea"/>
                <a:cs typeface="+mn-cs"/>
              </a:rPr>
              <a:t>* Peut-être rappeler ce que l’on appelle rive gauche et rive droite d’une rivière, dos à la source et face à l’embouchure.</a:t>
            </a: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9</a:t>
            </a:fld>
            <a:endParaRPr lang="fr-FR"/>
          </a:p>
        </p:txBody>
      </p:sp>
    </p:spTree>
    <p:extLst>
      <p:ext uri="{BB962C8B-B14F-4D97-AF65-F5344CB8AC3E}">
        <p14:creationId xmlns:p14="http://schemas.microsoft.com/office/powerpoint/2010/main" val="120003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Expliquer que certains</a:t>
            </a:r>
            <a:r>
              <a:rPr lang="fr-FR" b="0" baseline="0" dirty="0"/>
              <a:t> soldats se sont exprimés par écrit, que leurs écrits soient publiés ou non. Les citer est très important pour refléter un moment spécifique, un ressenti, des sentiments…, et éviter ainsi d’aseptiser la guerre.</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20/07/2020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20/07/2020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ouot.alain.pagesperso-orange.fr/Hist/guerre14_18/gun.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verdun-douaumon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verdun-douaumo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gn.fr/institut/kiosque/lettres-dinform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ign.fr/institut/kiosque/lettres-dinform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houot.alain.pagesperso-orange.fr/Hist/guerre14_18/gun.html"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999B49-E57C-A246-ADE7-29BFE76BA6ED}"/>
              </a:ext>
            </a:extLst>
          </p:cNvPr>
          <p:cNvSpPr txBox="1">
            <a:spLocks/>
          </p:cNvSpPr>
          <p:nvPr/>
        </p:nvSpPr>
        <p:spPr>
          <a:xfrm>
            <a:off x="1447800" y="1828800"/>
            <a:ext cx="8839200" cy="3962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7200" dirty="0" smtClean="0">
                <a:latin typeface="Monotype Corsiva" pitchFamily="66" charset="0"/>
              </a:rPr>
              <a:t>Histoire</a:t>
            </a:r>
            <a:r>
              <a:rPr lang="fr-FR" sz="5400" dirty="0" smtClean="0">
                <a:solidFill>
                  <a:schemeClr val="bg1"/>
                </a:solidFill>
                <a:latin typeface="Monotype Corsiva" pitchFamily="66" charset="0"/>
              </a:rPr>
              <a:t/>
            </a:r>
            <a:br>
              <a:rPr lang="fr-FR" sz="5400" dirty="0" smtClean="0">
                <a:solidFill>
                  <a:schemeClr val="bg1"/>
                </a:solidFill>
                <a:latin typeface="Monotype Corsiva" pitchFamily="66" charset="0"/>
              </a:rPr>
            </a:br>
            <a:r>
              <a:rPr lang="fr-FR" sz="5400" dirty="0" smtClean="0">
                <a:latin typeface="Monotype Corsiva" pitchFamily="66" charset="0"/>
              </a:rPr>
              <a:t>CM2</a:t>
            </a:r>
            <a:endParaRPr lang="fr-FR" sz="5400" dirty="0" smtClean="0">
              <a:latin typeface="Monotype Corsiva" pitchFamily="66" charset="0"/>
            </a:endParaRPr>
          </a:p>
          <a:p>
            <a:pPr algn="ctr"/>
            <a:r>
              <a:rPr lang="fr-FR" sz="5400" dirty="0" smtClean="0">
                <a:latin typeface="Monotype Corsiva" pitchFamily="66" charset="0"/>
              </a:rPr>
              <a:t> </a:t>
            </a:r>
            <a:br>
              <a:rPr lang="fr-FR" sz="5400" dirty="0" smtClean="0">
                <a:latin typeface="Monotype Corsiva" pitchFamily="66" charset="0"/>
              </a:rPr>
            </a:br>
            <a:r>
              <a:rPr lang="fr-FR" dirty="0" smtClean="0">
                <a:latin typeface="Times New Roman" panose="02020603050405020304" pitchFamily="18" charset="0"/>
                <a:cs typeface="Times New Roman" panose="02020603050405020304" pitchFamily="18" charset="0"/>
              </a:rPr>
              <a:t>Les enseignants sont invités à consulter les commentaires figurant sous chaque diapositive. </a:t>
            </a:r>
            <a:endParaRPr lang="fr-F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91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57200" y="457200"/>
            <a:ext cx="11125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Nous allons, tantôt debout, tantôt agenouillés. Nous courons, insaisissables […]. Nous rampons, courbés, craintifs, accroupis au fond des trous comme des taupes. Jetés à terre brusquement, en groupes, nous nous relevons d’un bond, tandis que quelques-uns, le ventre ouvert, retombent inertes, sans un cri. Nous n’avons plus conscience d’être des hommes. Nous marchons, nous courons comme des ombres, comme une procession de fantômes qui, tour à tour, passent, disparaissent, s’enfuient, pour renaître plus loin dans le brouillard enflammé.</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Nous sautons de trous en trous, éparpillés au hasard par petits groupes tassés : les plus avancés se collent à terre, disparaissent, se fondent dans ces larges cratères qui jalonnent notre chemin comme des stations sur la voie douloureuse. On se rallie pour repartir en petits bonds rapides. Tout cela rampe, grouille comme une multitude de vers gris. D’énormes obus entourent, écrasent, dispersent les groupes. Tous avancent cependant, lentement, méthodiquement, en sauts de puces. Quelques tâches grisâtres restent en arrière, disséminées, immobiles : les morts.</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4800600" y="6397823"/>
            <a:ext cx="7391400" cy="307777"/>
          </a:xfrm>
          <a:prstGeom prst="rect">
            <a:avLst/>
          </a:prstGeom>
        </p:spPr>
        <p:txBody>
          <a:bodyPr wrap="square">
            <a:spAutoFit/>
          </a:bodyPr>
          <a:lstStyle/>
          <a:p>
            <a:r>
              <a:rPr lang="fr-FR" sz="1400" dirty="0"/>
              <a:t>Extrait de Jean </a:t>
            </a:r>
            <a:r>
              <a:rPr lang="fr-FR" sz="1400" dirty="0" err="1"/>
              <a:t>Tournassus</a:t>
            </a:r>
            <a:r>
              <a:rPr lang="fr-FR" sz="1400" dirty="0"/>
              <a:t>, </a:t>
            </a:r>
            <a:r>
              <a:rPr lang="fr-FR" sz="1400" i="1" dirty="0"/>
              <a:t>Nous, soldats !</a:t>
            </a:r>
            <a:r>
              <a:rPr lang="fr-FR" sz="1400" dirty="0"/>
              <a:t>, © Lyon-Paris, E. Vitte, 1918, p. 131-133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cstate="print"/>
          <a:srcRect/>
          <a:stretch>
            <a:fillRect/>
          </a:stretch>
        </p:blipFill>
        <p:spPr bwMode="auto">
          <a:xfrm>
            <a:off x="6705600" y="304800"/>
            <a:ext cx="4267200" cy="6028267"/>
          </a:xfrm>
          <a:prstGeom prst="rect">
            <a:avLst/>
          </a:prstGeom>
          <a:noFill/>
          <a:ln w="9525">
            <a:noFill/>
            <a:miter lim="800000"/>
            <a:headEnd/>
            <a:tailEnd/>
          </a:ln>
        </p:spPr>
      </p:pic>
      <p:sp>
        <p:nvSpPr>
          <p:cNvPr id="4" name="Rectangle 3"/>
          <p:cNvSpPr/>
          <p:nvPr/>
        </p:nvSpPr>
        <p:spPr>
          <a:xfrm>
            <a:off x="838200" y="4953000"/>
            <a:ext cx="6096000" cy="1384995"/>
          </a:xfrm>
          <a:prstGeom prst="rect">
            <a:avLst/>
          </a:prstGeom>
        </p:spPr>
        <p:txBody>
          <a:bodyPr>
            <a:spAutoFit/>
          </a:bodyPr>
          <a:lstStyle/>
          <a:p>
            <a:endParaRPr lang="fr-FR" sz="1400" dirty="0"/>
          </a:p>
          <a:p>
            <a:r>
              <a:rPr lang="fr-FR" sz="1400" dirty="0"/>
              <a:t>Mitrailleuse en première ligne au Bois-Brulé, forêt d'Apremont</a:t>
            </a:r>
          </a:p>
          <a:p>
            <a:r>
              <a:rPr lang="fr-FR" sz="1400" dirty="0" err="1"/>
              <a:t>Rol</a:t>
            </a:r>
            <a:r>
              <a:rPr lang="fr-FR" sz="1400" dirty="0"/>
              <a:t>, agence Photographique, </a:t>
            </a:r>
            <a:r>
              <a:rPr lang="fr-FR" sz="1400" dirty="0" err="1"/>
              <a:t>Apremont</a:t>
            </a:r>
            <a:r>
              <a:rPr lang="fr-FR" sz="1400" dirty="0"/>
              <a:t>-la-Forêt (Meuse), 1916.</a:t>
            </a:r>
          </a:p>
          <a:p>
            <a:r>
              <a:rPr lang="fr-FR" sz="1400" dirty="0"/>
              <a:t>1 photographie négatif sur verre ; 13 x 18 cm (sup.)</a:t>
            </a:r>
          </a:p>
          <a:p>
            <a:r>
              <a:rPr lang="fr-FR" sz="1400" dirty="0" err="1"/>
              <a:t>BnF</a:t>
            </a:r>
            <a:r>
              <a:rPr lang="fr-FR" sz="1400" dirty="0"/>
              <a:t>, département Estampes et photographie, EI-13 (498)</a:t>
            </a:r>
          </a:p>
          <a:p>
            <a:r>
              <a:rPr lang="fr-FR" sz="1400" dirty="0"/>
              <a:t>© Bibliothèque nationale de France</a:t>
            </a:r>
          </a:p>
        </p:txBody>
      </p:sp>
      <p:sp>
        <p:nvSpPr>
          <p:cNvPr id="7" name="Rectangle 6"/>
          <p:cNvSpPr/>
          <p:nvPr/>
        </p:nvSpPr>
        <p:spPr>
          <a:xfrm>
            <a:off x="1371600" y="316468"/>
            <a:ext cx="5181600" cy="646331"/>
          </a:xfrm>
          <a:prstGeom prst="rect">
            <a:avLst/>
          </a:prstGeom>
        </p:spPr>
        <p:txBody>
          <a:bodyPr wrap="square">
            <a:spAutoFit/>
          </a:bodyPr>
          <a:lstStyle/>
          <a:p>
            <a:pPr lvl="0"/>
            <a:r>
              <a:rPr lang="fr-FR" b="1" dirty="0">
                <a:solidFill>
                  <a:prstClr val="black"/>
                </a:solidFill>
              </a:rPr>
              <a:t>L’une des armes les plus mortelles de la Première Guerre mondiale : la mitrailleuse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houot.alain.pagesperso-orange.fr/Hist/guerre14_18/images/zn11_1916_Verdun_3.gif"/>
          <p:cNvPicPr>
            <a:picLocks noChangeAspect="1" noChangeArrowheads="1"/>
          </p:cNvPicPr>
          <p:nvPr/>
        </p:nvPicPr>
        <p:blipFill>
          <a:blip r:embed="rId3" cstate="print"/>
          <a:srcRect/>
          <a:stretch>
            <a:fillRect/>
          </a:stretch>
        </p:blipFill>
        <p:spPr bwMode="auto">
          <a:xfrm>
            <a:off x="1275563" y="317864"/>
            <a:ext cx="10078237" cy="6082936"/>
          </a:xfrm>
          <a:prstGeom prst="rect">
            <a:avLst/>
          </a:prstGeom>
          <a:noFill/>
        </p:spPr>
      </p:pic>
      <p:sp>
        <p:nvSpPr>
          <p:cNvPr id="4" name="Rectangle 3">
            <a:extLst>
              <a:ext uri="{FF2B5EF4-FFF2-40B4-BE49-F238E27FC236}">
                <a16:creationId xmlns:a16="http://schemas.microsoft.com/office/drawing/2014/main" id="{2F289C1B-CE02-4889-AB9E-7E48F44B45A3}"/>
              </a:ext>
            </a:extLst>
          </p:cNvPr>
          <p:cNvSpPr/>
          <p:nvPr/>
        </p:nvSpPr>
        <p:spPr>
          <a:xfrm>
            <a:off x="3810000" y="6550223"/>
            <a:ext cx="7010400" cy="307777"/>
          </a:xfrm>
          <a:prstGeom prst="rect">
            <a:avLst/>
          </a:prstGeom>
        </p:spPr>
        <p:txBody>
          <a:bodyPr wrap="square">
            <a:spAutoFit/>
          </a:bodyPr>
          <a:lstStyle/>
          <a:p>
            <a:r>
              <a:rPr lang="fr-FR" sz="1400" dirty="0"/>
              <a:t>© Alain </a:t>
            </a:r>
            <a:r>
              <a:rPr lang="fr-FR" sz="1400" dirty="0" err="1"/>
              <a:t>Houot</a:t>
            </a:r>
            <a:r>
              <a:rPr lang="fr-FR" sz="1400" dirty="0"/>
              <a:t> </a:t>
            </a:r>
            <a:r>
              <a:rPr lang="fr-FR" sz="1400" dirty="0">
                <a:hlinkClick r:id="rId4"/>
              </a:rPr>
              <a:t>http://houot.alain.pagesperso-orange.fr/Hist/guerre14_18/gun.html</a:t>
            </a:r>
            <a:r>
              <a:rPr lang="fr-FR" sz="1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8600"/>
            <a:ext cx="5748266" cy="1754326"/>
          </a:xfrm>
          <a:prstGeom prst="rect">
            <a:avLst/>
          </a:prstGeom>
          <a:noFill/>
          <a:ln>
            <a:solidFill>
              <a:schemeClr val="accent2"/>
            </a:solidFill>
          </a:ln>
        </p:spPr>
        <p:txBody>
          <a:bodyPr wrap="squar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Verdun, une bataille totale</a:t>
            </a:r>
          </a:p>
        </p:txBody>
      </p:sp>
      <p:sp>
        <p:nvSpPr>
          <p:cNvPr id="3" name="ZoneTexte 2"/>
          <p:cNvSpPr txBox="1"/>
          <p:nvPr/>
        </p:nvSpPr>
        <p:spPr>
          <a:xfrm>
            <a:off x="152400" y="3111795"/>
            <a:ext cx="2590800" cy="3416320"/>
          </a:xfrm>
          <a:prstGeom prst="rect">
            <a:avLst/>
          </a:prstGeom>
          <a:solidFill>
            <a:schemeClr val="accent1">
              <a:lumMod val="20000"/>
              <a:lumOff val="80000"/>
            </a:schemeClr>
          </a:solidFill>
          <a:ln>
            <a:noFill/>
          </a:ln>
        </p:spPr>
        <p:txBody>
          <a:bodyPr wrap="square" rtlCol="0">
            <a:spAutoFit/>
          </a:bodyPr>
          <a:lstStyle/>
          <a:p>
            <a:pPr algn="ctr"/>
            <a:r>
              <a:rPr lang="fr-FR" sz="2400" dirty="0"/>
              <a:t>Des dizaines de milliers d’hommes sont tués : 163 000 Français tués ou disparus, 142 000 Allemands. Des centaines de milliers de soldats sont blessés.</a:t>
            </a:r>
          </a:p>
        </p:txBody>
      </p:sp>
      <p:sp>
        <p:nvSpPr>
          <p:cNvPr id="4" name="ZoneTexte 3"/>
          <p:cNvSpPr txBox="1"/>
          <p:nvPr/>
        </p:nvSpPr>
        <p:spPr>
          <a:xfrm>
            <a:off x="3810000" y="3429000"/>
            <a:ext cx="2514600"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algn="ctr"/>
            <a:r>
              <a:rPr lang="fr-FR" sz="2400" dirty="0"/>
              <a:t>Des dizaines de milliers de tonnes de matériel</a:t>
            </a:r>
          </a:p>
        </p:txBody>
      </p:sp>
      <p:sp>
        <p:nvSpPr>
          <p:cNvPr id="5" name="ZoneTexte 4"/>
          <p:cNvSpPr txBox="1"/>
          <p:nvPr/>
        </p:nvSpPr>
        <p:spPr>
          <a:xfrm>
            <a:off x="6553200" y="3886200"/>
            <a:ext cx="2286000" cy="1200329"/>
          </a:xfrm>
          <a:prstGeom prst="rect">
            <a:avLst/>
          </a:prstGeom>
          <a:solidFill>
            <a:schemeClr val="accent4">
              <a:lumMod val="40000"/>
              <a:lumOff val="60000"/>
            </a:schemeClr>
          </a:solidFill>
        </p:spPr>
        <p:txBody>
          <a:bodyPr wrap="square" rtlCol="0">
            <a:spAutoFit/>
          </a:bodyPr>
          <a:lstStyle/>
          <a:p>
            <a:pPr algn="ctr"/>
            <a:r>
              <a:rPr lang="fr-FR" sz="2400" dirty="0"/>
              <a:t>Des dizaines de milliers de millions d’obus</a:t>
            </a:r>
          </a:p>
        </p:txBody>
      </p:sp>
      <p:sp>
        <p:nvSpPr>
          <p:cNvPr id="6" name="ZoneTexte 5"/>
          <p:cNvSpPr txBox="1"/>
          <p:nvPr/>
        </p:nvSpPr>
        <p:spPr>
          <a:xfrm>
            <a:off x="9601200" y="2743200"/>
            <a:ext cx="2209800" cy="1569660"/>
          </a:xfrm>
          <a:prstGeom prst="rect">
            <a:avLst/>
          </a:prstGeom>
          <a:solidFill>
            <a:schemeClr val="accent2">
              <a:lumMod val="20000"/>
              <a:lumOff val="80000"/>
            </a:schemeClr>
          </a:solidFill>
        </p:spPr>
        <p:txBody>
          <a:bodyPr wrap="square" rtlCol="0">
            <a:spAutoFit/>
          </a:bodyPr>
          <a:lstStyle/>
          <a:p>
            <a:pPr algn="ctr"/>
            <a:r>
              <a:rPr lang="fr-FR" sz="2400" dirty="0"/>
              <a:t>La force symbolique de cet affrontement</a:t>
            </a:r>
          </a:p>
        </p:txBody>
      </p:sp>
      <p:cxnSp>
        <p:nvCxnSpPr>
          <p:cNvPr id="8" name="Connecteur droit 7"/>
          <p:cNvCxnSpPr>
            <a:cxnSpLocks/>
          </p:cNvCxnSpPr>
          <p:nvPr/>
        </p:nvCxnSpPr>
        <p:spPr>
          <a:xfrm flipH="1">
            <a:off x="2743200" y="1981200"/>
            <a:ext cx="2743200" cy="1546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1200" y="19812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791200" y="1981200"/>
            <a:ext cx="167640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791200" y="1981200"/>
            <a:ext cx="3810000" cy="1143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81000" y="226752"/>
            <a:ext cx="11201400" cy="6021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2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 sont […] l’acharnement et la dureté de la bataille qui en ont fait un symbole. Mais l’inverse est aussi vrai : dès les premiers jours, la bataille a été perçue comme exceptionnelle. Elle n’est pas devenue symbolique ensuite ; elle l’a été pendant et aussitôt ; elle a été vécue comme telle par les combattants français dès le départ. C’est pour eux “la” bataille, et non une bataille comme les autres. Une bataille à laquelle il est normal que tous participent, et injuste que certains échappent. La raison en est simple : les Français ont eu vraiment peur d’être battus ; ils ont eu le sentiment que leur sort se jouait. La décision militaire de défendre coûte que coûte Verdun sur la rive droite [de la Meuse] a fait de la ville le symbole même de la résistance nationale.</a:t>
            </a:r>
            <a:endParaRPr kumimoji="0" lang="fr-FR" sz="2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4267200" y="6367046"/>
            <a:ext cx="7162800" cy="338554"/>
          </a:xfrm>
          <a:prstGeom prst="rect">
            <a:avLst/>
          </a:prstGeom>
        </p:spPr>
        <p:txBody>
          <a:bodyPr wrap="square">
            <a:spAutoFit/>
          </a:bodyPr>
          <a:lstStyle/>
          <a:p>
            <a:r>
              <a:rPr lang="fr-FR" sz="1600" dirty="0"/>
              <a:t>Extrait d’Antoine Prost et Gerd Krumeich, </a:t>
            </a:r>
            <a:r>
              <a:rPr lang="fr-FR" sz="1600" i="1" dirty="0"/>
              <a:t>Verdun 1916</a:t>
            </a:r>
            <a:r>
              <a:rPr lang="fr-FR" sz="1600" dirty="0"/>
              <a:t>, © Texto, 2017, p. 305-306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1027" name="Picture 3"/>
          <p:cNvPicPr>
            <a:picLocks noChangeAspect="1" noChangeArrowheads="1"/>
          </p:cNvPicPr>
          <p:nvPr/>
        </p:nvPicPr>
        <p:blipFill>
          <a:blip r:embed="rId3" cstate="print"/>
          <a:srcRect l="2658" r="1431" b="8261"/>
          <a:stretch>
            <a:fillRect/>
          </a:stretch>
        </p:blipFill>
        <p:spPr bwMode="auto">
          <a:xfrm>
            <a:off x="990600" y="228600"/>
            <a:ext cx="10210800" cy="5632753"/>
          </a:xfrm>
          <a:prstGeom prst="rect">
            <a:avLst/>
          </a:prstGeom>
          <a:noFill/>
          <a:ln w="9525">
            <a:noFill/>
            <a:miter lim="800000"/>
            <a:headEnd/>
            <a:tailEnd/>
          </a:ln>
        </p:spPr>
      </p:pic>
      <p:sp>
        <p:nvSpPr>
          <p:cNvPr id="9" name="ZoneTexte 8"/>
          <p:cNvSpPr txBox="1"/>
          <p:nvPr/>
        </p:nvSpPr>
        <p:spPr>
          <a:xfrm>
            <a:off x="4419600" y="5949011"/>
            <a:ext cx="3733800" cy="461665"/>
          </a:xfrm>
          <a:prstGeom prst="rect">
            <a:avLst/>
          </a:prstGeom>
          <a:noFill/>
        </p:spPr>
        <p:txBody>
          <a:bodyPr wrap="square" rtlCol="0">
            <a:spAutoFit/>
          </a:bodyPr>
          <a:lstStyle/>
          <a:p>
            <a:r>
              <a:rPr lang="fr-FR" sz="2400" b="1" dirty="0"/>
              <a:t>Ossuaire de Douaumont</a:t>
            </a:r>
          </a:p>
        </p:txBody>
      </p:sp>
      <p:sp>
        <p:nvSpPr>
          <p:cNvPr id="7" name="Rectangle 6">
            <a:extLst>
              <a:ext uri="{FF2B5EF4-FFF2-40B4-BE49-F238E27FC236}">
                <a16:creationId xmlns:a16="http://schemas.microsoft.com/office/drawing/2014/main" id="{0B0215B8-BBC6-4D71-A6E4-F9F874692093}"/>
              </a:ext>
            </a:extLst>
          </p:cNvPr>
          <p:cNvSpPr/>
          <p:nvPr/>
        </p:nvSpPr>
        <p:spPr>
          <a:xfrm>
            <a:off x="2133600" y="6498335"/>
            <a:ext cx="9927802" cy="461665"/>
          </a:xfrm>
          <a:prstGeom prst="rect">
            <a:avLst/>
          </a:prstGeom>
        </p:spPr>
        <p:txBody>
          <a:bodyPr wrap="square">
            <a:spAutoFit/>
          </a:bodyPr>
          <a:lstStyle/>
          <a:p>
            <a:r>
              <a:rPr lang="fr-FR" sz="1200" dirty="0"/>
              <a:t>© Ossuaire de Douaumont 2020 </a:t>
            </a:r>
            <a:r>
              <a:rPr lang="fr-FR" sz="1200" u="sng" dirty="0">
                <a:hlinkClick r:id="rId4"/>
              </a:rPr>
              <a:t>https://www.verdun-douaumont.com/</a:t>
            </a:r>
            <a:r>
              <a:rPr lang="fr-FR" sz="1200" dirty="0"/>
              <a:t>  site de l’Ossuaire de Douaumont, 55100 Douaumont, Meuse</a:t>
            </a:r>
          </a:p>
          <a:p>
            <a:endParaRPr lang="fr-FR" sz="1200" dirty="0"/>
          </a:p>
        </p:txBody>
      </p:sp>
    </p:spTree>
    <p:extLst>
      <p:ext uri="{BB962C8B-B14F-4D97-AF65-F5344CB8AC3E}">
        <p14:creationId xmlns:p14="http://schemas.microsoft.com/office/powerpoint/2010/main" val="17582130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latin typeface="Comic Sans MS" pitchFamily="66" charset="0"/>
              </a:rPr>
              <a:t>A bientôt!</a:t>
            </a:r>
          </a:p>
        </p:txBody>
      </p:sp>
      <p:pic>
        <p:nvPicPr>
          <p:cNvPr id="4098"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ableau d'école triptyque : Commandez sur Techni-Contact - Tableau ..."/>
          <p:cNvPicPr>
            <a:picLocks noChangeAspect="1" noChangeArrowheads="1"/>
          </p:cNvPicPr>
          <p:nvPr/>
        </p:nvPicPr>
        <p:blipFill>
          <a:blip r:embed="rId3" cstate="print"/>
          <a:srcRect/>
          <a:stretch>
            <a:fillRect/>
          </a:stretch>
        </p:blipFill>
        <p:spPr bwMode="auto">
          <a:xfrm>
            <a:off x="914400" y="457200"/>
            <a:ext cx="10515972" cy="5350002"/>
          </a:xfrm>
          <a:prstGeom prst="rect">
            <a:avLst/>
          </a:prstGeom>
          <a:noFill/>
        </p:spPr>
      </p:pic>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3505200" y="1549400"/>
            <a:ext cx="5715000" cy="2667000"/>
          </a:xfrm>
          <a:solidFill>
            <a:schemeClr val="bg1"/>
          </a:solidFill>
        </p:spPr>
        <p:txBody>
          <a:bodyPr>
            <a:noAutofit/>
          </a:bodyPr>
          <a:lstStyle/>
          <a:p>
            <a:r>
              <a:rPr lang="fr-FR" sz="6000" dirty="0">
                <a:solidFill>
                  <a:srgbClr val="C00000"/>
                </a:solidFill>
                <a:latin typeface="Edwardian Script ITC" pitchFamily="66" charset="0"/>
              </a:rPr>
              <a:t>Le 21 février 1916 : début de la bataille de Verdun</a:t>
            </a:r>
            <a:r>
              <a:rPr lang="fr-FR" sz="6000" dirty="0" smtClean="0">
                <a:solidFill>
                  <a:srgbClr val="C00000"/>
                </a:solidFill>
                <a:latin typeface="Edwardian Script ITC" pitchFamily="66" charset="0"/>
              </a:rPr>
              <a:t>*</a:t>
            </a:r>
            <a:endParaRPr lang="fr-FR" sz="6000" dirty="0">
              <a:solidFill>
                <a:srgbClr val="C00000"/>
              </a:solidFill>
              <a:latin typeface="Edwardian Script ITC" pitchFamily="66" charset="0"/>
            </a:endParaRPr>
          </a:p>
        </p:txBody>
      </p:sp>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304800" y="965200"/>
            <a:ext cx="3962400" cy="3835400"/>
          </a:xfrm>
        </p:spPr>
        <p:txBody>
          <a:bodyPr>
            <a:normAutofit/>
          </a:bodyPr>
          <a:lstStyle/>
          <a:p>
            <a:r>
              <a:rPr lang="fr-FR" sz="5400" dirty="0">
                <a:solidFill>
                  <a:schemeClr val="bg1"/>
                </a:solidFill>
                <a:latin typeface="Monotype Corsiva" pitchFamily="66" charset="0"/>
              </a:rPr>
              <a:t>Histoire</a:t>
            </a:r>
            <a:r>
              <a:rPr lang="fr-FR" sz="5400" dirty="0">
                <a:solidFill>
                  <a:srgbClr val="FF0000"/>
                </a:solidFill>
                <a:latin typeface="Monotype Corsiva" pitchFamily="66" charset="0"/>
              </a:rPr>
              <a:t/>
            </a:r>
            <a:br>
              <a:rPr lang="fr-FR" sz="5400" dirty="0">
                <a:solidFill>
                  <a:srgbClr val="FF0000"/>
                </a:solidFill>
                <a:latin typeface="Monotype Corsiva" pitchFamily="66" charset="0"/>
              </a:rPr>
            </a:br>
            <a:r>
              <a:rPr lang="fr-FR" sz="5400" dirty="0">
                <a:solidFill>
                  <a:srgbClr val="FF0000"/>
                </a:solidFill>
                <a:latin typeface="Monotype Corsiva" pitchFamily="66" charset="0"/>
              </a:rPr>
              <a:t/>
            </a:r>
            <a:br>
              <a:rPr lang="fr-FR" sz="5400" dirty="0">
                <a:solidFill>
                  <a:srgbClr val="FF0000"/>
                </a:solidFill>
                <a:latin typeface="Monotype Corsiva" pitchFamily="66" charset="0"/>
              </a:rPr>
            </a:br>
            <a:r>
              <a:rPr lang="fr-FR" sz="5400" dirty="0">
                <a:solidFill>
                  <a:srgbClr val="FF0000"/>
                </a:solidFill>
                <a:latin typeface="Monotype Corsiva" pitchFamily="66" charset="0"/>
              </a:rPr>
              <a:t/>
            </a:r>
            <a:br>
              <a:rPr lang="fr-FR" sz="5400" dirty="0">
                <a:solidFill>
                  <a:srgbClr val="FF0000"/>
                </a:solidFill>
                <a:latin typeface="Monotype Corsiva" pitchFamily="66" charset="0"/>
              </a:rPr>
            </a:br>
            <a:r>
              <a:rPr lang="fr-FR" sz="5400" dirty="0">
                <a:solidFill>
                  <a:schemeClr val="bg1"/>
                </a:solidFill>
                <a:latin typeface="Monotype Corsiva" pitchFamily="66" charset="0"/>
              </a:rPr>
              <a:t/>
            </a:r>
            <a:br>
              <a:rPr lang="fr-FR" sz="5400" dirty="0">
                <a:solidFill>
                  <a:schemeClr val="bg1"/>
                </a:solidFill>
                <a:latin typeface="Monotype Corsiva" pitchFamily="66" charset="0"/>
              </a:rPr>
            </a:br>
            <a:r>
              <a:rPr lang="fr-FR" sz="5400" dirty="0">
                <a:solidFill>
                  <a:schemeClr val="bg1"/>
                </a:solidFill>
                <a:latin typeface="Monotype Corsiva" pitchFamily="66" charset="0"/>
              </a:rPr>
              <a:t>CM2</a:t>
            </a:r>
          </a:p>
        </p:txBody>
      </p:sp>
      <p:sp>
        <p:nvSpPr>
          <p:cNvPr id="6" name="Rectangle 5"/>
          <p:cNvSpPr/>
          <p:nvPr/>
        </p:nvSpPr>
        <p:spPr>
          <a:xfrm>
            <a:off x="7315200" y="3132201"/>
            <a:ext cx="304800" cy="525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730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1027" name="Picture 3"/>
          <p:cNvPicPr>
            <a:picLocks noChangeAspect="1" noChangeArrowheads="1"/>
          </p:cNvPicPr>
          <p:nvPr/>
        </p:nvPicPr>
        <p:blipFill>
          <a:blip r:embed="rId3" cstate="print"/>
          <a:srcRect l="2658" r="1431" b="8261"/>
          <a:stretch>
            <a:fillRect/>
          </a:stretch>
        </p:blipFill>
        <p:spPr bwMode="auto">
          <a:xfrm>
            <a:off x="990600" y="228600"/>
            <a:ext cx="10210800" cy="5632753"/>
          </a:xfrm>
          <a:prstGeom prst="rect">
            <a:avLst/>
          </a:prstGeom>
          <a:noFill/>
          <a:ln w="9525">
            <a:noFill/>
            <a:miter lim="800000"/>
            <a:headEnd/>
            <a:tailEnd/>
          </a:ln>
        </p:spPr>
      </p:pic>
      <p:sp>
        <p:nvSpPr>
          <p:cNvPr id="8" name="Rectangle 7"/>
          <p:cNvSpPr/>
          <p:nvPr/>
        </p:nvSpPr>
        <p:spPr>
          <a:xfrm>
            <a:off x="2133600" y="6498335"/>
            <a:ext cx="9927802" cy="461665"/>
          </a:xfrm>
          <a:prstGeom prst="rect">
            <a:avLst/>
          </a:prstGeom>
        </p:spPr>
        <p:txBody>
          <a:bodyPr wrap="square">
            <a:spAutoFit/>
          </a:bodyPr>
          <a:lstStyle/>
          <a:p>
            <a:r>
              <a:rPr lang="fr-FR" sz="1200" dirty="0"/>
              <a:t>© Ossuaire de Douaumont 2020 </a:t>
            </a:r>
            <a:r>
              <a:rPr lang="fr-FR" sz="1200" u="sng" dirty="0">
                <a:hlinkClick r:id="rId4"/>
              </a:rPr>
              <a:t>https://www.verdun-douaumont.com/</a:t>
            </a:r>
            <a:r>
              <a:rPr lang="fr-FR" sz="1200" dirty="0"/>
              <a:t>  site de l’Ossuaire de Douaumont, 55100 Douaumont, Meuse</a:t>
            </a:r>
          </a:p>
          <a:p>
            <a:endParaRPr lang="fr-FR" sz="1200" dirty="0"/>
          </a:p>
        </p:txBody>
      </p:sp>
      <p:sp>
        <p:nvSpPr>
          <p:cNvPr id="9" name="ZoneTexte 8"/>
          <p:cNvSpPr txBox="1"/>
          <p:nvPr/>
        </p:nvSpPr>
        <p:spPr>
          <a:xfrm>
            <a:off x="4419600" y="5949011"/>
            <a:ext cx="3733800" cy="461665"/>
          </a:xfrm>
          <a:prstGeom prst="rect">
            <a:avLst/>
          </a:prstGeom>
          <a:noFill/>
        </p:spPr>
        <p:txBody>
          <a:bodyPr wrap="square" rtlCol="0">
            <a:spAutoFit/>
          </a:bodyPr>
          <a:lstStyle/>
          <a:p>
            <a:r>
              <a:rPr lang="fr-FR" sz="2400" b="1" dirty="0"/>
              <a:t>Ossuaire de Douaumont</a:t>
            </a:r>
          </a:p>
        </p:txBody>
      </p:sp>
    </p:spTree>
    <p:extLst>
      <p:ext uri="{BB962C8B-B14F-4D97-AF65-F5344CB8AC3E}">
        <p14:creationId xmlns:p14="http://schemas.microsoft.com/office/powerpoint/2010/main" val="17582130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education.ign.fr/sites/all/files/carte_route_fluviale_5400k_13-2.jpg"/>
          <p:cNvPicPr>
            <a:picLocks noChangeAspect="1" noChangeArrowheads="1"/>
          </p:cNvPicPr>
          <p:nvPr/>
        </p:nvPicPr>
        <p:blipFill>
          <a:blip r:embed="rId3" cstate="print"/>
          <a:srcRect/>
          <a:stretch>
            <a:fillRect/>
          </a:stretch>
        </p:blipFill>
        <p:spPr bwMode="auto">
          <a:xfrm>
            <a:off x="228600" y="457200"/>
            <a:ext cx="6019800" cy="5705724"/>
          </a:xfrm>
          <a:prstGeom prst="rect">
            <a:avLst/>
          </a:prstGeom>
          <a:noFill/>
        </p:spPr>
      </p:pic>
      <p:sp>
        <p:nvSpPr>
          <p:cNvPr id="3" name="Rectangle 2"/>
          <p:cNvSpPr/>
          <p:nvPr/>
        </p:nvSpPr>
        <p:spPr>
          <a:xfrm>
            <a:off x="10856263" y="6488668"/>
            <a:ext cx="1183337" cy="307777"/>
          </a:xfrm>
          <a:prstGeom prst="rect">
            <a:avLst/>
          </a:prstGeom>
        </p:spPr>
        <p:txBody>
          <a:bodyPr wrap="none">
            <a:spAutoFit/>
          </a:bodyPr>
          <a:lstStyle/>
          <a:p>
            <a:r>
              <a:rPr lang="fr-FR" sz="1400" dirty="0">
                <a:hlinkClick r:id="rId4" tooltip="S'abonner"/>
              </a:rPr>
              <a:t>© IGN – 2015</a:t>
            </a:r>
          </a:p>
        </p:txBody>
      </p:sp>
      <p:pic>
        <p:nvPicPr>
          <p:cNvPr id="63491" name="Picture 3"/>
          <p:cNvPicPr>
            <a:picLocks noChangeAspect="1" noChangeArrowheads="1"/>
          </p:cNvPicPr>
          <p:nvPr/>
        </p:nvPicPr>
        <p:blipFill>
          <a:blip r:embed="rId5" cstate="print"/>
          <a:srcRect l="4684"/>
          <a:stretch>
            <a:fillRect/>
          </a:stretch>
        </p:blipFill>
        <p:spPr bwMode="auto">
          <a:xfrm>
            <a:off x="6629399" y="457200"/>
            <a:ext cx="5258353" cy="4114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https://webmel.ac-creteil.fr/iwc/svc/wmap/attach/Les%20alliances%20en%20Europe%20en%201914%20Retz.jpg?token=sUyrG659J2&amp;mbox=INBOX&amp;uid=5417&amp;number=8&amp;type=image&amp;subtype=jpeg&amp;process=html%2Cjs%2Clink%2Ctarget%2Cbinhex"/>
          <p:cNvSpPr>
            <a:spLocks noChangeAspect="1" noChangeArrowheads="1"/>
          </p:cNvSpPr>
          <p:nvPr/>
        </p:nvSpPr>
        <p:spPr bwMode="auto">
          <a:xfrm>
            <a:off x="155575" y="-2986088"/>
            <a:ext cx="7829550" cy="6229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012" name="AutoShape 4" descr="https://webmel.ac-creteil.fr/iwc/svc/wmap/attach/Les%20alliances%20en%20Europe%20en%201914%20Retz.jpg?token=sUyrG659J2&amp;mbox=INBOX&amp;uid=5417&amp;number=8&amp;type=image&amp;subtype=jpeg&amp;process=html%2Cjs%2Clink%2Ctarget%2Cbinhex"/>
          <p:cNvSpPr>
            <a:spLocks noChangeAspect="1" noChangeArrowheads="1"/>
          </p:cNvSpPr>
          <p:nvPr/>
        </p:nvSpPr>
        <p:spPr bwMode="auto">
          <a:xfrm>
            <a:off x="155575" y="-2986088"/>
            <a:ext cx="7829550" cy="6229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013" name="Picture 5" descr="C:\Users\famille Emier\Desktop\dossier Alex\Inspection\Supports possibles\Les alliances en Europe en 1914 Retz.jpg"/>
          <p:cNvPicPr>
            <a:picLocks noChangeAspect="1" noChangeArrowheads="1"/>
          </p:cNvPicPr>
          <p:nvPr/>
        </p:nvPicPr>
        <p:blipFill>
          <a:blip r:embed="rId3" cstate="print"/>
          <a:srcRect/>
          <a:stretch>
            <a:fillRect/>
          </a:stretch>
        </p:blipFill>
        <p:spPr bwMode="auto">
          <a:xfrm>
            <a:off x="2926557" y="76200"/>
            <a:ext cx="8274843" cy="6579665"/>
          </a:xfrm>
          <a:prstGeom prst="rect">
            <a:avLst/>
          </a:prstGeom>
          <a:noFill/>
        </p:spPr>
      </p:pic>
      <p:sp>
        <p:nvSpPr>
          <p:cNvPr id="20" name="ZoneTexte 19"/>
          <p:cNvSpPr txBox="1"/>
          <p:nvPr/>
        </p:nvSpPr>
        <p:spPr>
          <a:xfrm>
            <a:off x="228600" y="304800"/>
            <a:ext cx="2362200" cy="1200329"/>
          </a:xfrm>
          <a:prstGeom prst="rect">
            <a:avLst/>
          </a:prstGeom>
          <a:noFill/>
        </p:spPr>
        <p:txBody>
          <a:bodyPr wrap="square" rtlCol="0">
            <a:spAutoFit/>
          </a:bodyPr>
          <a:lstStyle/>
          <a:p>
            <a:r>
              <a:rPr lang="fr-FR" sz="2400" b="1" dirty="0"/>
              <a:t>Carte des alliances en Europe en 1914</a:t>
            </a:r>
          </a:p>
        </p:txBody>
      </p:sp>
      <p:sp>
        <p:nvSpPr>
          <p:cNvPr id="23" name="Rectangle 22"/>
          <p:cNvSpPr/>
          <p:nvPr/>
        </p:nvSpPr>
        <p:spPr>
          <a:xfrm>
            <a:off x="0" y="6550223"/>
            <a:ext cx="1560748" cy="307777"/>
          </a:xfrm>
          <a:prstGeom prst="rect">
            <a:avLst/>
          </a:prstGeom>
        </p:spPr>
        <p:txBody>
          <a:bodyPr wrap="none">
            <a:spAutoFit/>
          </a:bodyPr>
          <a:lstStyle/>
          <a:p>
            <a:r>
              <a:rPr lang="fr-FR" sz="1400" dirty="0">
                <a:hlinkClick r:id="rId4" tooltip="S'abonner"/>
              </a:rPr>
              <a:t>©  Retz CM2, 2016</a:t>
            </a:r>
          </a:p>
        </p:txBody>
      </p:sp>
    </p:spTree>
    <p:extLst>
      <p:ext uri="{BB962C8B-B14F-4D97-AF65-F5344CB8AC3E}">
        <p14:creationId xmlns:p14="http://schemas.microsoft.com/office/powerpoint/2010/main" val="25594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www.reseau-canope.fr/cndpfileadmin/fileadmin/user_upload/POUR_MEMOIRE/armistice_1918/frontouest3.jpg"/>
          <p:cNvPicPr>
            <a:picLocks noChangeAspect="1" noChangeArrowheads="1"/>
          </p:cNvPicPr>
          <p:nvPr/>
        </p:nvPicPr>
        <p:blipFill>
          <a:blip r:embed="rId3" cstate="print"/>
          <a:srcRect/>
          <a:stretch>
            <a:fillRect/>
          </a:stretch>
        </p:blipFill>
        <p:spPr bwMode="auto">
          <a:xfrm>
            <a:off x="2819400" y="704165"/>
            <a:ext cx="6844836" cy="5943600"/>
          </a:xfrm>
          <a:prstGeom prst="rect">
            <a:avLst/>
          </a:prstGeom>
          <a:noFill/>
        </p:spPr>
      </p:pic>
      <p:sp>
        <p:nvSpPr>
          <p:cNvPr id="3" name="Rectangle 2"/>
          <p:cNvSpPr/>
          <p:nvPr/>
        </p:nvSpPr>
        <p:spPr>
          <a:xfrm>
            <a:off x="76200" y="381000"/>
            <a:ext cx="3944350" cy="646331"/>
          </a:xfrm>
          <a:prstGeom prst="rect">
            <a:avLst/>
          </a:prstGeom>
        </p:spPr>
        <p:txBody>
          <a:bodyPr wrap="none">
            <a:spAutoFit/>
          </a:bodyPr>
          <a:lstStyle/>
          <a:p>
            <a:r>
              <a:rPr lang="fr-FR" b="1" dirty="0"/>
              <a:t>Depuis 1914, une guerre « immobile » :</a:t>
            </a:r>
          </a:p>
          <a:p>
            <a:r>
              <a:rPr lang="fr-FR" b="1" dirty="0"/>
              <a:t>le front en 1916</a:t>
            </a:r>
            <a:endParaRPr lang="fr-FR" dirty="0"/>
          </a:p>
        </p:txBody>
      </p:sp>
      <p:sp>
        <p:nvSpPr>
          <p:cNvPr id="4" name="Rectangle 3"/>
          <p:cNvSpPr/>
          <p:nvPr/>
        </p:nvSpPr>
        <p:spPr>
          <a:xfrm>
            <a:off x="10295327" y="6324600"/>
            <a:ext cx="1896673" cy="307777"/>
          </a:xfrm>
          <a:prstGeom prst="rect">
            <a:avLst/>
          </a:prstGeom>
        </p:spPr>
        <p:txBody>
          <a:bodyPr wrap="none">
            <a:spAutoFit/>
          </a:bodyPr>
          <a:lstStyle/>
          <a:p>
            <a:r>
              <a:rPr lang="fr-FR" sz="1400" dirty="0"/>
              <a:t>© SCÉRÉN - CNDP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a:stretch>
            <a:fillRect/>
          </a:stretch>
        </p:blipFill>
        <p:spPr bwMode="auto">
          <a:xfrm>
            <a:off x="762000" y="304800"/>
            <a:ext cx="6460621" cy="5486400"/>
          </a:xfrm>
          <a:prstGeom prst="rect">
            <a:avLst/>
          </a:prstGeom>
          <a:noFill/>
          <a:ln w="9525">
            <a:noFill/>
            <a:miter lim="800000"/>
            <a:headEnd/>
            <a:tailEnd/>
          </a:ln>
        </p:spPr>
      </p:pic>
      <p:sp>
        <p:nvSpPr>
          <p:cNvPr id="3" name="Rectangle 2"/>
          <p:cNvSpPr/>
          <p:nvPr/>
        </p:nvSpPr>
        <p:spPr>
          <a:xfrm>
            <a:off x="381000" y="5968425"/>
            <a:ext cx="6096000" cy="584775"/>
          </a:xfrm>
          <a:prstGeom prst="rect">
            <a:avLst/>
          </a:prstGeom>
        </p:spPr>
        <p:txBody>
          <a:bodyPr>
            <a:spAutoFit/>
          </a:bodyPr>
          <a:lstStyle/>
          <a:p>
            <a:r>
              <a:rPr lang="fr-FR" sz="1600" dirty="0" err="1"/>
              <a:t>BnF</a:t>
            </a:r>
            <a:r>
              <a:rPr lang="fr-FR" sz="1600" dirty="0"/>
              <a:t>, département Estampes et photographie, EST EI-13 (395)</a:t>
            </a:r>
          </a:p>
          <a:p>
            <a:r>
              <a:rPr lang="fr-FR" sz="1600" dirty="0"/>
              <a:t>© Bibliothèque nationale de France</a:t>
            </a:r>
          </a:p>
        </p:txBody>
      </p:sp>
      <p:sp>
        <p:nvSpPr>
          <p:cNvPr id="4" name="Rectangle 3"/>
          <p:cNvSpPr/>
          <p:nvPr/>
        </p:nvSpPr>
        <p:spPr>
          <a:xfrm>
            <a:off x="7620000" y="381000"/>
            <a:ext cx="4343400" cy="369332"/>
          </a:xfrm>
          <a:prstGeom prst="rect">
            <a:avLst/>
          </a:prstGeom>
        </p:spPr>
        <p:txBody>
          <a:bodyPr wrap="square">
            <a:spAutoFit/>
          </a:bodyPr>
          <a:lstStyle/>
          <a:p>
            <a:pPr lvl="0"/>
            <a:r>
              <a:rPr lang="fr-FR" b="1" dirty="0">
                <a:solidFill>
                  <a:prstClr val="black"/>
                </a:solidFill>
              </a:rPr>
              <a:t>Fabrication d’obus aux usines André Citroën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6200"/>
            <a:ext cx="10972800" cy="1325563"/>
          </a:xfrm>
        </p:spPr>
        <p:txBody>
          <a:bodyPr>
            <a:normAutofit/>
          </a:bodyPr>
          <a:lstStyle/>
          <a:p>
            <a:r>
              <a:rPr lang="fr-FR" dirty="0"/>
              <a:t>Depuis 1914, les  troupes françaises et anglaises d’un côté, allemandes de l’autre, se font face.</a:t>
            </a:r>
          </a:p>
        </p:txBody>
      </p:sp>
      <p:sp>
        <p:nvSpPr>
          <p:cNvPr id="3" name="Titre 1"/>
          <p:cNvSpPr txBox="1">
            <a:spLocks/>
          </p:cNvSpPr>
          <p:nvPr/>
        </p:nvSpPr>
        <p:spPr>
          <a:xfrm>
            <a:off x="1447800" y="1600200"/>
            <a:ext cx="10058400" cy="2163763"/>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chemeClr val="accent2">
                    <a:lumMod val="75000"/>
                  </a:schemeClr>
                </a:solidFill>
                <a:effectLst/>
                <a:uLnTx/>
                <a:uFillTx/>
                <a:latin typeface="+mj-lt"/>
                <a:ea typeface="+mj-ea"/>
                <a:cs typeface="+mj-cs"/>
              </a:rPr>
              <a:t>Début 1916 </a:t>
            </a:r>
            <a:r>
              <a:rPr kumimoji="0" lang="fr-FR" sz="2800" b="0" i="0" u="none" strike="noStrike" kern="1200" cap="none" spc="0" normalizeH="0" baseline="0" noProof="0" dirty="0">
                <a:ln>
                  <a:noFill/>
                </a:ln>
                <a:solidFill>
                  <a:schemeClr val="accent2">
                    <a:lumMod val="75000"/>
                  </a:schemeClr>
                </a:solidFill>
                <a:effectLst/>
                <a:uLnTx/>
                <a:uFillTx/>
                <a:latin typeface="+mj-lt"/>
                <a:ea typeface="+mj-ea"/>
                <a:cs typeface="+mj-cs"/>
              </a:rPr>
              <a:t>: pour enfoncer le front et gagner la guerre, les chefs militaire</a:t>
            </a:r>
            <a:r>
              <a:rPr lang="fr-FR" sz="2800" dirty="0">
                <a:solidFill>
                  <a:schemeClr val="accent2">
                    <a:lumMod val="75000"/>
                  </a:schemeClr>
                </a:solidFill>
                <a:latin typeface="+mj-lt"/>
                <a:ea typeface="+mj-ea"/>
                <a:cs typeface="+mj-cs"/>
              </a:rPr>
              <a:t>s allemands décident de concentrer dans la région de Verdun des troupes et une énorme quantité de canons.</a:t>
            </a:r>
            <a:endParaRPr kumimoji="0" lang="fr-FR" sz="28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4" name="Titre 1"/>
          <p:cNvSpPr txBox="1">
            <a:spLocks/>
          </p:cNvSpPr>
          <p:nvPr/>
        </p:nvSpPr>
        <p:spPr>
          <a:xfrm>
            <a:off x="1524000" y="4237037"/>
            <a:ext cx="9982200" cy="1858963"/>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chemeClr val="accent1">
                    <a:lumMod val="75000"/>
                  </a:schemeClr>
                </a:solidFill>
                <a:effectLst/>
                <a:uLnTx/>
                <a:uFillTx/>
                <a:latin typeface="+mj-lt"/>
                <a:ea typeface="+mj-ea"/>
                <a:cs typeface="+mj-cs"/>
              </a:rPr>
              <a:t>21 février 1916 </a:t>
            </a:r>
            <a:r>
              <a:rPr kumimoji="0" lang="fr-FR" sz="2800" b="0" i="0" u="none" strike="noStrike" kern="1200" cap="none" spc="0" normalizeH="0" baseline="0" noProof="0" dirty="0">
                <a:ln>
                  <a:noFill/>
                </a:ln>
                <a:solidFill>
                  <a:schemeClr val="accent1">
                    <a:lumMod val="75000"/>
                  </a:schemeClr>
                </a:solidFill>
                <a:effectLst/>
                <a:uLnTx/>
                <a:uFillTx/>
                <a:latin typeface="+mj-lt"/>
                <a:ea typeface="+mj-ea"/>
                <a:cs typeface="+mj-cs"/>
              </a:rPr>
              <a:t>: début des bombardements allemands sur </a:t>
            </a:r>
            <a:r>
              <a:rPr lang="fr-FR" sz="2800" dirty="0">
                <a:solidFill>
                  <a:schemeClr val="accent1">
                    <a:lumMod val="75000"/>
                  </a:schemeClr>
                </a:solidFill>
                <a:latin typeface="+mj-lt"/>
                <a:ea typeface="+mj-ea"/>
                <a:cs typeface="+mj-cs"/>
              </a:rPr>
              <a:t>les soldats français de la région de Verdun. C’est le début de la bataille de Verdun et l’</a:t>
            </a:r>
            <a:r>
              <a:rPr lang="fr-FR" sz="2800" b="1" dirty="0">
                <a:solidFill>
                  <a:schemeClr val="accent1">
                    <a:lumMod val="75000"/>
                  </a:schemeClr>
                </a:solidFill>
                <a:latin typeface="+mj-lt"/>
                <a:ea typeface="+mj-ea"/>
                <a:cs typeface="+mj-cs"/>
              </a:rPr>
              <a:t>une des grandes dates de la Première Guerre mondiale</a:t>
            </a:r>
            <a:r>
              <a:rPr lang="fr-FR" sz="2800" dirty="0">
                <a:solidFill>
                  <a:schemeClr val="accent1">
                    <a:lumMod val="75000"/>
                  </a:schemeClr>
                </a:solidFill>
                <a:latin typeface="+mj-lt"/>
                <a:ea typeface="+mj-ea"/>
                <a:cs typeface="+mj-cs"/>
              </a:rPr>
              <a:t>.</a:t>
            </a:r>
            <a:endParaRPr kumimoji="0" lang="fr-FR" sz="28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9C933-894C-4FA1-BF7B-B16E439A2BBC}"/>
              </a:ext>
            </a:extLst>
          </p:cNvPr>
          <p:cNvSpPr>
            <a:spLocks noGrp="1"/>
          </p:cNvSpPr>
          <p:nvPr>
            <p:ph type="title"/>
          </p:nvPr>
        </p:nvSpPr>
        <p:spPr>
          <a:xfrm>
            <a:off x="457200" y="304801"/>
            <a:ext cx="3932237" cy="1295398"/>
          </a:xfrm>
        </p:spPr>
        <p:txBody>
          <a:bodyPr>
            <a:normAutofit fontScale="90000"/>
          </a:bodyPr>
          <a:lstStyle/>
          <a:p>
            <a:r>
              <a:rPr lang="fr-FR" dirty="0"/>
              <a:t>Les premiers mois de la bataille de Verdun</a:t>
            </a:r>
            <a:br>
              <a:rPr lang="fr-FR" dirty="0"/>
            </a:br>
            <a:endParaRPr lang="fr-FR" dirty="0"/>
          </a:p>
        </p:txBody>
      </p:sp>
      <p:pic>
        <p:nvPicPr>
          <p:cNvPr id="6" name="Espace réservé pour une image  5" descr="Une image contenant texte, carte&#10;&#10;Description générée automatiquement">
            <a:extLst>
              <a:ext uri="{FF2B5EF4-FFF2-40B4-BE49-F238E27FC236}">
                <a16:creationId xmlns:a16="http://schemas.microsoft.com/office/drawing/2014/main" id="{60081CCF-7A15-418C-B279-A4F07C36141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59" r="1459"/>
          <a:stretch>
            <a:fillRect/>
          </a:stretch>
        </p:blipFill>
        <p:spPr>
          <a:xfrm>
            <a:off x="4772025" y="304801"/>
            <a:ext cx="7191375" cy="5556250"/>
          </a:xfrm>
        </p:spPr>
      </p:pic>
      <p:sp>
        <p:nvSpPr>
          <p:cNvPr id="4" name="Espace réservé du texte 3">
            <a:extLst>
              <a:ext uri="{FF2B5EF4-FFF2-40B4-BE49-F238E27FC236}">
                <a16:creationId xmlns:a16="http://schemas.microsoft.com/office/drawing/2014/main" id="{C97D75F2-B744-44EE-851C-AC238FA795BD}"/>
              </a:ext>
            </a:extLst>
          </p:cNvPr>
          <p:cNvSpPr>
            <a:spLocks noGrp="1"/>
          </p:cNvSpPr>
          <p:nvPr>
            <p:ph type="body" sz="half" idx="2"/>
          </p:nvPr>
        </p:nvSpPr>
        <p:spPr>
          <a:xfrm>
            <a:off x="381000" y="2057400"/>
            <a:ext cx="4391025" cy="4800600"/>
          </a:xfrm>
        </p:spPr>
        <p:txBody>
          <a:bodyPr/>
          <a:lstStyle/>
          <a:p>
            <a:endParaRPr lang="fr-FR" dirty="0"/>
          </a:p>
        </p:txBody>
      </p:sp>
      <p:pic>
        <p:nvPicPr>
          <p:cNvPr id="10" name="Image 9" descr="Une image contenant capture d’écran, oiseau&#10;&#10;Description générée automatiquement">
            <a:extLst>
              <a:ext uri="{FF2B5EF4-FFF2-40B4-BE49-F238E27FC236}">
                <a16:creationId xmlns:a16="http://schemas.microsoft.com/office/drawing/2014/main" id="{6266EA19-CA6B-4FAF-8F94-E5211B915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057399"/>
            <a:ext cx="4391025" cy="4657947"/>
          </a:xfrm>
          <a:prstGeom prst="rect">
            <a:avLst/>
          </a:prstGeom>
        </p:spPr>
      </p:pic>
      <p:sp>
        <p:nvSpPr>
          <p:cNvPr id="13" name="Rectangle 12">
            <a:extLst>
              <a:ext uri="{FF2B5EF4-FFF2-40B4-BE49-F238E27FC236}">
                <a16:creationId xmlns:a16="http://schemas.microsoft.com/office/drawing/2014/main" id="{CA3FBDA3-4639-4655-B5B9-563457AA26DF}"/>
              </a:ext>
            </a:extLst>
          </p:cNvPr>
          <p:cNvSpPr/>
          <p:nvPr/>
        </p:nvSpPr>
        <p:spPr>
          <a:xfrm>
            <a:off x="4953000" y="6205637"/>
            <a:ext cx="7010400" cy="307777"/>
          </a:xfrm>
          <a:prstGeom prst="rect">
            <a:avLst/>
          </a:prstGeom>
        </p:spPr>
        <p:txBody>
          <a:bodyPr wrap="square">
            <a:spAutoFit/>
          </a:bodyPr>
          <a:lstStyle/>
          <a:p>
            <a:r>
              <a:rPr lang="fr-FR" sz="1400" dirty="0"/>
              <a:t>© Alain </a:t>
            </a:r>
            <a:r>
              <a:rPr lang="fr-FR" sz="1400" dirty="0" err="1"/>
              <a:t>Houot</a:t>
            </a:r>
            <a:r>
              <a:rPr lang="fr-FR" sz="1400" dirty="0"/>
              <a:t> </a:t>
            </a:r>
            <a:r>
              <a:rPr lang="fr-FR" sz="1400" dirty="0">
                <a:hlinkClick r:id="rId5"/>
              </a:rPr>
              <a:t>http://houot.alain.pagesperso-orange.fr/Hist/guerre14_18/gun.html</a:t>
            </a:r>
            <a:r>
              <a:rPr lang="fr-FR" sz="1400" dirty="0"/>
              <a:t> </a:t>
            </a:r>
          </a:p>
        </p:txBody>
      </p:sp>
    </p:spTree>
    <p:extLst>
      <p:ext uri="{BB962C8B-B14F-4D97-AF65-F5344CB8AC3E}">
        <p14:creationId xmlns:p14="http://schemas.microsoft.com/office/powerpoint/2010/main" val="38137602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1105</Words>
  <Application>Microsoft Office PowerPoint</Application>
  <PresentationFormat>Grand écran</PresentationFormat>
  <Paragraphs>97</Paragraphs>
  <Slides>16</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Calibri Light</vt:lpstr>
      <vt:lpstr>Comic Sans MS</vt:lpstr>
      <vt:lpstr>Edwardian Script ITC</vt:lpstr>
      <vt:lpstr>Monotype Corsiva</vt:lpstr>
      <vt:lpstr>Times New Roman</vt:lpstr>
      <vt:lpstr>Thème Office</vt:lpstr>
      <vt:lpstr>Présentation PowerPoint</vt:lpstr>
      <vt:lpstr>Histoire    CM2</vt:lpstr>
      <vt:lpstr>Présentation PowerPoint</vt:lpstr>
      <vt:lpstr>Présentation PowerPoint</vt:lpstr>
      <vt:lpstr>Présentation PowerPoint</vt:lpstr>
      <vt:lpstr>Présentation PowerPoint</vt:lpstr>
      <vt:lpstr>Présentation PowerPoint</vt:lpstr>
      <vt:lpstr>Depuis 1914, les  troupes françaises et anglaises d’un côté, allemandes de l’autre, se font face.</vt:lpstr>
      <vt:lpstr>Les premiers mois de la bataille de Verdun </vt:lpstr>
      <vt:lpstr>Présentation PowerPoint</vt:lpstr>
      <vt:lpstr>Présentation PowerPoint</vt:lpstr>
      <vt:lpstr>Présentation PowerPoint</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ANNE SZYMCZAK</cp:lastModifiedBy>
  <cp:revision>1005</cp:revision>
  <dcterms:created xsi:type="dcterms:W3CDTF">2020-03-28T13:19:54Z</dcterms:created>
  <dcterms:modified xsi:type="dcterms:W3CDTF">2020-07-20T17:34:45Z</dcterms:modified>
</cp:coreProperties>
</file>